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6"/>
    <p:sldMasterId id="2147483660"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Lst>
  <p:sldSz cy="6858000" cx="9144000"/>
  <p:notesSz cx="6858000" cy="9144000"/>
  <p:embeddedFontLst>
    <p:embeddedFont>
      <p:font typeface="Architects Daughter"/>
      <p:regular r:id="rId54"/>
    </p:embeddedFont>
    <p:embeddedFont>
      <p:font typeface="Arial Narrow"/>
      <p:regular r:id="rId55"/>
      <p:bold r:id="rId56"/>
      <p:italic r:id="rId57"/>
      <p:boldItalic r:id="rId58"/>
    </p:embeddedFont>
    <p:embeddedFont>
      <p:font typeface="Helvetica Neue"/>
      <p:regular r:id="rId59"/>
      <p:bold r:id="rId60"/>
      <p:italic r:id="rId61"/>
      <p:boldItalic r:id="rId6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2D200454-40CA-4A62-9FC3-DE9A4176ACB9}">
      <p15:notesGuideLst>
        <p15:guide id="1" orient="horz" pos="2880">
          <p15:clr>
            <a:srgbClr val="A4A3A4"/>
          </p15:clr>
        </p15:guide>
        <p15:guide id="2" pos="2160">
          <p15:clr>
            <a:srgbClr val="A4A3A4"/>
          </p15:clr>
        </p15:guide>
      </p15:notesGuideLst>
    </p:ext>
    <p:ext uri="http://customooxmlschemas.google.com/">
      <go:slidesCustomData xmlns:go="http://customooxmlschemas.google.com/" r:id="rId63" roundtripDataSignature="AMtx7mi69kDsYLIjpqE/cs54P7v2JzJ0eA=="/>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Joe Evjen - NOAA Federal"/>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96D00B2-3B03-414F-97B4-D583EDF70E2F}">
  <a:tblStyle styleId="{296D00B2-3B03-414F-97B4-D583EDF70E2F}"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F7443235-CE16-44DE-A4D6-9C7D572BE394}"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5" Type="http://schemas.openxmlformats.org/officeDocument/2006/relationships/commentAuthors" Target="commentAuthors.xml"/><Relationship Id="rId6" Type="http://schemas.openxmlformats.org/officeDocument/2006/relationships/slideMaster" Target="slideMasters/slideMaster1.xml"/><Relationship Id="rId7" Type="http://schemas.openxmlformats.org/officeDocument/2006/relationships/slideMaster" Target="slideMasters/slideMaster2.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62" Type="http://schemas.openxmlformats.org/officeDocument/2006/relationships/font" Target="fonts/HelveticaNeue-boldItalic.fntdata"/><Relationship Id="rId61" Type="http://schemas.openxmlformats.org/officeDocument/2006/relationships/font" Target="fonts/HelveticaNeue-italic.fntdata"/><Relationship Id="rId20" Type="http://schemas.openxmlformats.org/officeDocument/2006/relationships/slide" Target="slides/slide12.xml"/><Relationship Id="rId63" Type="http://customschemas.google.com/relationships/presentationmetadata" Target="metadata"/><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60" Type="http://schemas.openxmlformats.org/officeDocument/2006/relationships/font" Target="fonts/HelveticaNeue-bold.fntdata"/><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11" Type="http://schemas.openxmlformats.org/officeDocument/2006/relationships/slide" Target="slides/slide3.xml"/><Relationship Id="rId55" Type="http://schemas.openxmlformats.org/officeDocument/2006/relationships/font" Target="fonts/ArialNarrow-regular.fntdata"/><Relationship Id="rId10" Type="http://schemas.openxmlformats.org/officeDocument/2006/relationships/slide" Target="slides/slide2.xml"/><Relationship Id="rId54" Type="http://schemas.openxmlformats.org/officeDocument/2006/relationships/font" Target="fonts/ArchitectsDaughter-regular.fntdata"/><Relationship Id="rId13" Type="http://schemas.openxmlformats.org/officeDocument/2006/relationships/slide" Target="slides/slide5.xml"/><Relationship Id="rId57" Type="http://schemas.openxmlformats.org/officeDocument/2006/relationships/font" Target="fonts/ArialNarrow-italic.fntdata"/><Relationship Id="rId12" Type="http://schemas.openxmlformats.org/officeDocument/2006/relationships/slide" Target="slides/slide4.xml"/><Relationship Id="rId56" Type="http://schemas.openxmlformats.org/officeDocument/2006/relationships/font" Target="fonts/ArialNarrow-bold.fntdata"/><Relationship Id="rId15" Type="http://schemas.openxmlformats.org/officeDocument/2006/relationships/slide" Target="slides/slide7.xml"/><Relationship Id="rId59" Type="http://schemas.openxmlformats.org/officeDocument/2006/relationships/font" Target="fonts/HelveticaNeue-regular.fntdata"/><Relationship Id="rId14" Type="http://schemas.openxmlformats.org/officeDocument/2006/relationships/slide" Target="slides/slide6.xml"/><Relationship Id="rId58" Type="http://schemas.openxmlformats.org/officeDocument/2006/relationships/font" Target="fonts/ArialNarrow-boldItalic.fntdata"/><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1-11-30T15:43:46.510">
    <p:pos x="1274" y="999"/>
    <p:text>@erika.little@noaa.gov @dave.zenk@noaa.gov @galen.scott@noaa.gov FYI, I threw these 'hidden' slides in to help ensure we agree on the transitions
THESE ARE MY GUESSES so please move and change them, add more as you see fit.
Also add slide pointers to prompt the Poll questions?</p:text>
    <p:extLst>
      <p:ext uri="{C676402C-5697-4E1C-873F-D02D1690AC5C}">
        <p15:threadingInfo timeZoneBias="0"/>
      </p:ext>
      <p:ext uri="http://customooxmlschemas.google.com/">
        <go:slidesCustomData xmlns:go="http://customooxmlschemas.google.com/" commentPostId="AAAASTagQGg"/>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10278c0e2cd_0_0:notes"/>
          <p:cNvSpPr txBox="1"/>
          <p:nvPr>
            <p:ph idx="1" type="body"/>
          </p:nvPr>
        </p:nvSpPr>
        <p:spPr>
          <a:xfrm>
            <a:off x="685785" y="4343385"/>
            <a:ext cx="5486400" cy="4114800"/>
          </a:xfrm>
          <a:prstGeom prst="rect">
            <a:avLst/>
          </a:prstGeom>
          <a:noFill/>
          <a:ln>
            <a:noFill/>
          </a:ln>
        </p:spPr>
        <p:txBody>
          <a:bodyPr anchorCtr="0" anchor="t" bIns="89600" lIns="89600" spcFirstLastPara="1" rIns="89600" wrap="square" tIns="89600">
            <a:noAutofit/>
          </a:bodyPr>
          <a:lstStyle/>
          <a:p>
            <a:pPr indent="0" lvl="0" marL="0" marR="0" rtl="0" algn="l">
              <a:lnSpc>
                <a:spcPct val="100000"/>
              </a:lnSpc>
              <a:spcBef>
                <a:spcPts val="0"/>
              </a:spcBef>
              <a:spcAft>
                <a:spcPts val="0"/>
              </a:spcAft>
              <a:buClr>
                <a:schemeClr val="dk1"/>
              </a:buClr>
              <a:buSzPts val="1400"/>
              <a:buFont typeface="Arial"/>
              <a:buNone/>
            </a:pPr>
            <a:r>
              <a:t/>
            </a:r>
            <a:endParaRPr b="0" i="0" sz="1800" u="none" cap="none" strike="noStrike">
              <a:solidFill>
                <a:schemeClr val="dk1"/>
              </a:solidFill>
              <a:latin typeface="Arial"/>
              <a:ea typeface="Arial"/>
              <a:cs typeface="Arial"/>
              <a:sym typeface="Arial"/>
            </a:endParaRPr>
          </a:p>
        </p:txBody>
      </p:sp>
      <p:sp>
        <p:nvSpPr>
          <p:cNvPr id="174" name="Google Shape;174;g10278c0e2cd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104e99cd280_0_2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0" name="Google Shape;270;g104e99cd280_0_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And YOU will ask most of the questions! You can start right now</a:t>
            </a:r>
            <a:br>
              <a:rPr lang="en-US"/>
            </a:br>
            <a:r>
              <a:rPr lang="en-US"/>
              <a:t>You should have a GoToMeeting control panel which looks like this on your screen; </a:t>
            </a:r>
            <a:endParaRPr/>
          </a:p>
          <a:p>
            <a:pPr indent="0" lvl="0" marL="0" rtl="0" algn="l">
              <a:spcBef>
                <a:spcPts val="360"/>
              </a:spcBef>
              <a:spcAft>
                <a:spcPts val="0"/>
              </a:spcAft>
              <a:buNone/>
            </a:pPr>
            <a:r>
              <a:rPr lang="en-US"/>
              <a:t>Use the QUESTION function on the bottom of that panel to send questions to us as they come to you.</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We’ll harvest your questions while I’m speaking, then highlight the most popular seeming questions in part two.</a:t>
            </a:r>
            <a:endParaRPr/>
          </a:p>
          <a:p>
            <a:pPr indent="0" lvl="0" marL="0" rtl="0" algn="l">
              <a:spcBef>
                <a:spcPts val="360"/>
              </a:spcBef>
              <a:spcAft>
                <a:spcPts val="0"/>
              </a:spcAft>
              <a:buNone/>
            </a:pPr>
            <a:r>
              <a:rPr lang="en-US"/>
              <a:t>Later, we’ll try to send out answers to ALL the questions asked.</a:t>
            </a:r>
            <a:endParaRPr/>
          </a:p>
        </p:txBody>
      </p:sp>
      <p:sp>
        <p:nvSpPr>
          <p:cNvPr id="271" name="Google Shape;271;g104e99cd280_0_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104e99cd280_0_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278" name="Google Shape;278;g104e99cd280_0_29:notes"/>
          <p:cNvSpPr/>
          <p:nvPr>
            <p:ph idx="2" type="sldImg"/>
          </p:nvPr>
        </p:nvSpPr>
        <p:spPr>
          <a:xfrm>
            <a:off x="1143000" y="687388"/>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79" name="Google Shape;279;g104e99cd280_0_29:notes"/>
          <p:cNvSpPr txBox="1"/>
          <p:nvPr>
            <p:ph idx="1" type="body"/>
          </p:nvPr>
        </p:nvSpPr>
        <p:spPr>
          <a:xfrm>
            <a:off x="685800" y="4343400"/>
            <a:ext cx="5486400" cy="4113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latin typeface="Arial"/>
                <a:ea typeface="Arial"/>
                <a:cs typeface="Arial"/>
                <a:sym typeface="Arial"/>
              </a:rPr>
              <a:t>Here’s a simple schematic. You we both have data. When you combine them in OPUS, your data align to the National Spatial Reference System.</a:t>
            </a:r>
            <a:endParaRPr/>
          </a:p>
          <a:p>
            <a:pPr indent="0" lvl="0" marL="0" rtl="0" algn="l">
              <a:spcBef>
                <a:spcPts val="0"/>
              </a:spcBef>
              <a:spcAft>
                <a:spcPts val="0"/>
              </a:spcAft>
              <a:buNone/>
            </a:pPr>
            <a:r>
              <a:t/>
            </a:r>
            <a:endParaRPr>
              <a:latin typeface="Arial"/>
              <a:ea typeface="Arial"/>
              <a:cs typeface="Arial"/>
              <a:sym typeface="Arial"/>
            </a:endParaRPr>
          </a:p>
          <a:p>
            <a:pPr indent="0" lvl="0" marL="0" rtl="0" algn="l">
              <a:spcBef>
                <a:spcPts val="0"/>
              </a:spcBef>
              <a:spcAft>
                <a:spcPts val="0"/>
              </a:spcAft>
              <a:buNone/>
            </a:pPr>
            <a:r>
              <a:rPr lang="en-US">
                <a:latin typeface="Arial"/>
                <a:ea typeface="Arial"/>
                <a:cs typeface="Arial"/>
                <a:sym typeface="Arial"/>
              </a:rPr>
              <a:t>Adding mark information facilitates sharing and projects options.</a:t>
            </a:r>
            <a:endParaRPr>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104e99cd280_0_33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8" name="Google Shape;328;g104e99cd280_0_3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9" name="Google Shape;329;g104e99cd280_0_3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104e99cd280_0_8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6" name="Google Shape;336;g104e99cd280_0_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OPUS has grown to be quite popular over time.</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OPUS now serves over a million data submissions per year!</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Over 40,000 of those have been shared, improving datasheets and giving us the observations to improve height models such as GEOID18</a:t>
            </a:r>
            <a:endParaRPr/>
          </a:p>
        </p:txBody>
      </p:sp>
      <p:sp>
        <p:nvSpPr>
          <p:cNvPr id="337" name="Google Shape;337;g104e99cd280_0_82:notes"/>
          <p:cNvSpPr txBox="1"/>
          <p:nvPr>
            <p:ph idx="3" type="hdr"/>
          </p:nvPr>
        </p:nvSpPr>
        <p:spPr>
          <a:xfrm>
            <a:off x="0" y="0"/>
            <a:ext cx="2971800" cy="458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OPUS Projects Manager Training</a:t>
            </a:r>
            <a:endParaRPr/>
          </a:p>
        </p:txBody>
      </p:sp>
      <p:sp>
        <p:nvSpPr>
          <p:cNvPr id="338" name="Google Shape;338;g104e99cd280_0_82:notes"/>
          <p:cNvSpPr txBox="1"/>
          <p:nvPr>
            <p:ph idx="10" type="dt"/>
          </p:nvPr>
        </p:nvSpPr>
        <p:spPr>
          <a:xfrm>
            <a:off x="3884613" y="0"/>
            <a:ext cx="2971800" cy="4587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US"/>
              <a:t>2013-08-07</a:t>
            </a:r>
            <a:endParaRPr/>
          </a:p>
        </p:txBody>
      </p:sp>
      <p:sp>
        <p:nvSpPr>
          <p:cNvPr id="339" name="Google Shape;339;g104e99cd280_0_82:notes"/>
          <p:cNvSpPr txBox="1"/>
          <p:nvPr>
            <p:ph idx="11" type="ftr"/>
          </p:nvPr>
        </p:nvSpPr>
        <p:spPr>
          <a:xfrm>
            <a:off x="0" y="8685213"/>
            <a:ext cx="2971800" cy="4587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Introduction</a:t>
            </a:r>
            <a:endParaRPr/>
          </a:p>
        </p:txBody>
      </p:sp>
      <p:sp>
        <p:nvSpPr>
          <p:cNvPr id="340" name="Google Shape;340;g104e99cd280_0_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104e99cd280_0_3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104e99cd280_0_34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47" name="Google Shape;347;g104e99cd280_0_34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104e99cd280_0_9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5" name="Google Shape;355;g104e99cd280_0_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Here’s a list of six different enhancements to OPUS in various stages of planning, on the following slides we’ll address each one-by-one</a:t>
            </a:r>
            <a:endParaRPr/>
          </a:p>
        </p:txBody>
      </p:sp>
      <p:sp>
        <p:nvSpPr>
          <p:cNvPr id="356" name="Google Shape;356;g104e99cd280_0_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104e99cd280_0_3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104e99cd280_0_31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63" name="Google Shape;363;g104e99cd280_0_31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69" name="Google Shape;369;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81" name="Google Shape;381;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90" name="Google Shape;390;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1" name="Google Shape;391;p7:notes"/>
          <p:cNvSpPr txBox="1"/>
          <p:nvPr>
            <p:ph idx="3" type="hdr"/>
          </p:nvPr>
        </p:nvSpPr>
        <p:spPr>
          <a:xfrm>
            <a:off x="0" y="0"/>
            <a:ext cx="2971800" cy="457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OPUS Projects Manager Training</a:t>
            </a:r>
            <a:endParaRPr/>
          </a:p>
        </p:txBody>
      </p:sp>
      <p:sp>
        <p:nvSpPr>
          <p:cNvPr id="392" name="Google Shape;392;p7:notes"/>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US"/>
              <a:t>2013-08-07</a:t>
            </a:r>
            <a:endParaRPr/>
          </a:p>
        </p:txBody>
      </p:sp>
      <p:sp>
        <p:nvSpPr>
          <p:cNvPr id="393" name="Google Shape;393;p7:notes"/>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Introduction</a:t>
            </a:r>
            <a:endParaRPr/>
          </a:p>
        </p:txBody>
      </p:sp>
      <p:sp>
        <p:nvSpPr>
          <p:cNvPr id="394" name="Google Shape;394;p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1045a2c06b9_0_30:notes"/>
          <p:cNvSpPr txBox="1"/>
          <p:nvPr>
            <p:ph idx="1" type="body"/>
          </p:nvPr>
        </p:nvSpPr>
        <p:spPr>
          <a:xfrm>
            <a:off x="685785" y="4343385"/>
            <a:ext cx="5486400" cy="4114800"/>
          </a:xfrm>
          <a:prstGeom prst="rect">
            <a:avLst/>
          </a:prstGeom>
          <a:noFill/>
          <a:ln>
            <a:noFill/>
          </a:ln>
        </p:spPr>
        <p:txBody>
          <a:bodyPr anchorCtr="0" anchor="t" bIns="89600" lIns="89600" spcFirstLastPara="1" rIns="89600" wrap="square" tIns="89600">
            <a:noAutofit/>
          </a:bodyPr>
          <a:lstStyle/>
          <a:p>
            <a:pPr indent="0" lvl="0" marL="0" marR="0" rtl="0" algn="l">
              <a:lnSpc>
                <a:spcPct val="100000"/>
              </a:lnSpc>
              <a:spcBef>
                <a:spcPts val="0"/>
              </a:spcBef>
              <a:spcAft>
                <a:spcPts val="0"/>
              </a:spcAft>
              <a:buClr>
                <a:schemeClr val="dk1"/>
              </a:buClr>
              <a:buSzPts val="1400"/>
              <a:buFont typeface="Arial"/>
              <a:buNone/>
            </a:pPr>
            <a:r>
              <a:t/>
            </a:r>
            <a:endParaRPr b="0" i="0" sz="1800" u="none" cap="none" strike="noStrike">
              <a:solidFill>
                <a:schemeClr val="dk1"/>
              </a:solidFill>
              <a:latin typeface="Arial"/>
              <a:ea typeface="Arial"/>
              <a:cs typeface="Arial"/>
              <a:sym typeface="Arial"/>
            </a:endParaRPr>
          </a:p>
        </p:txBody>
      </p:sp>
      <p:sp>
        <p:nvSpPr>
          <p:cNvPr id="183" name="Google Shape;183;g1045a2c06b9_0_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09" name="Google Shape;409;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28" name="Google Shape;428;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p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51" name="Google Shape;451;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61" name="Google Shape;461;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p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74" name="Google Shape;474;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84" name="Google Shape;484;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p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93" name="Google Shape;493;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p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07" name="Google Shape;507;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p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20" name="Google Shape;520;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p1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43" name="Google Shape;543;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1045a2c06b9_0_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1045a2c06b9_0_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92" name="Google Shape;192;g1045a2c06b9_0_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p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53" name="Google Shape;553;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p1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64" name="Google Shape;564;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75" name="Google Shape;575;p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lang="en-US"/>
              <a:t>If you need assistance, please contact me or your regional NGS Advisor.</a:t>
            </a:r>
            <a:endParaRPr/>
          </a:p>
          <a:p>
            <a:pPr indent="0" lvl="0" marL="0" marR="0" rtl="0" algn="l">
              <a:lnSpc>
                <a:spcPct val="100000"/>
              </a:lnSpc>
              <a:spcBef>
                <a:spcPts val="360"/>
              </a:spcBef>
              <a:spcAft>
                <a:spcPts val="0"/>
              </a:spcAft>
              <a:buClr>
                <a:schemeClr val="dk1"/>
              </a:buClr>
              <a:buSzPts val="1200"/>
              <a:buFont typeface="Arial"/>
              <a:buNone/>
            </a:pPr>
            <a:r>
              <a:rPr lang="en-US"/>
              <a:t>And good luck with your OPUS SHARE submissions.</a:t>
            </a:r>
            <a:endParaRPr/>
          </a:p>
          <a:p>
            <a:pPr indent="0" lvl="0" marL="0" marR="0" rtl="0" algn="l">
              <a:lnSpc>
                <a:spcPct val="100000"/>
              </a:lnSpc>
              <a:spcBef>
                <a:spcPts val="360"/>
              </a:spcBef>
              <a:spcAft>
                <a:spcPts val="0"/>
              </a:spcAft>
              <a:buClr>
                <a:schemeClr val="dk1"/>
              </a:buClr>
              <a:buSzPts val="1200"/>
              <a:buFont typeface="Arial"/>
              <a:buNone/>
            </a:pPr>
            <a:r>
              <a:t/>
            </a:r>
            <a:endParaRPr/>
          </a:p>
          <a:p>
            <a:pPr indent="0" lvl="0" marL="0" marR="0" rtl="0" algn="l">
              <a:lnSpc>
                <a:spcPct val="100000"/>
              </a:lnSpc>
              <a:spcBef>
                <a:spcPts val="360"/>
              </a:spcBef>
              <a:spcAft>
                <a:spcPts val="0"/>
              </a:spcAft>
              <a:buClr>
                <a:schemeClr val="dk1"/>
              </a:buClr>
              <a:buSzPts val="1200"/>
              <a:buFont typeface="Arial"/>
              <a:buNone/>
            </a:pPr>
            <a:r>
              <a:rPr lang="en-US"/>
              <a:t>Thank you.</a:t>
            </a:r>
            <a:endParaRPr/>
          </a:p>
          <a:p>
            <a:pPr indent="0" lvl="0" marL="0" rtl="0" algn="l">
              <a:spcBef>
                <a:spcPts val="360"/>
              </a:spcBef>
              <a:spcAft>
                <a:spcPts val="0"/>
              </a:spcAft>
              <a:buNone/>
            </a:pPr>
            <a:r>
              <a:t/>
            </a:r>
            <a:endParaRPr/>
          </a:p>
        </p:txBody>
      </p:sp>
      <p:sp>
        <p:nvSpPr>
          <p:cNvPr id="576" name="Google Shape;576;p22:notes"/>
          <p:cNvSpPr txBox="1"/>
          <p:nvPr>
            <p:ph idx="3" type="hdr"/>
          </p:nvPr>
        </p:nvSpPr>
        <p:spPr>
          <a:xfrm>
            <a:off x="0" y="0"/>
            <a:ext cx="2971800" cy="457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OPUS Projects Manager Training</a:t>
            </a:r>
            <a:endParaRPr/>
          </a:p>
        </p:txBody>
      </p:sp>
      <p:sp>
        <p:nvSpPr>
          <p:cNvPr id="577" name="Google Shape;577;p22:notes"/>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US"/>
              <a:t>2013-08-07</a:t>
            </a:r>
            <a:endParaRPr/>
          </a:p>
        </p:txBody>
      </p:sp>
      <p:sp>
        <p:nvSpPr>
          <p:cNvPr id="578" name="Google Shape;578;p22:notes"/>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Introduction</a:t>
            </a:r>
            <a:endParaRPr/>
          </a:p>
        </p:txBody>
      </p:sp>
      <p:sp>
        <p:nvSpPr>
          <p:cNvPr id="579" name="Google Shape;579;p2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104e99cd280_0_3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91" name="Google Shape;591;g104e99cd280_0_32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92" name="Google Shape;592;g104e99cd280_0_32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104f27c0bf4_0_74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8" name="Google Shape;598;g104f27c0bf4_0_7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NAVD 88 consists of about 800,000 bench marks and ~2.2M km of leveling. Data was collecting over many decades by roving bands of surveyors who walked across the country multiple times over the years, east to west, north to south and back again. It is currently the official vertical datum of the US and is required for federal mapping projects.</a:t>
            </a:r>
            <a:endParaRPr/>
          </a:p>
          <a:p>
            <a:pPr indent="0" lvl="0" marL="0" rtl="0" algn="l">
              <a:spcBef>
                <a:spcPts val="360"/>
              </a:spcBef>
              <a:spcAft>
                <a:spcPts val="0"/>
              </a:spcAft>
              <a:buNone/>
            </a:pPr>
            <a:r>
              <a:rPr lang="en-US"/>
              <a:t>GPS data on those leveled marks were used to create GEOID18 – the model used to derive NAVD88 heights from GPS ellipsoid heights, as well as the transformation tools that will be released with NAPGD2022.</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NAVD 88 was an incredible effort and employed the best technology and scientific understanding at the time</a:t>
            </a:r>
            <a:endParaRPr/>
          </a:p>
          <a:p>
            <a:pPr indent="0" lvl="0" marL="0" rtl="0" algn="l">
              <a:spcBef>
                <a:spcPts val="360"/>
              </a:spcBef>
              <a:spcAft>
                <a:spcPts val="0"/>
              </a:spcAft>
              <a:buNone/>
            </a:pPr>
            <a:r>
              <a:rPr lang="en-US"/>
              <a:t>BUT:</a:t>
            </a:r>
            <a:endParaRPr/>
          </a:p>
          <a:p>
            <a:pPr indent="-285750" lvl="0" marL="285750" rtl="0" algn="l">
              <a:spcBef>
                <a:spcPts val="360"/>
              </a:spcBef>
              <a:spcAft>
                <a:spcPts val="0"/>
              </a:spcAft>
              <a:buClr>
                <a:schemeClr val="dk1"/>
              </a:buClr>
              <a:buSzPts val="2400"/>
              <a:buFont typeface="Arial"/>
              <a:buChar char="•"/>
            </a:pPr>
            <a:r>
              <a:rPr b="1" lang="en-US" sz="2400"/>
              <a:t>ACCESS!</a:t>
            </a:r>
            <a:endParaRPr/>
          </a:p>
          <a:p>
            <a:pPr indent="-285750" lvl="8" marL="742950" rtl="0" algn="l">
              <a:spcBef>
                <a:spcPts val="0"/>
              </a:spcBef>
              <a:spcAft>
                <a:spcPts val="0"/>
              </a:spcAft>
              <a:buClr>
                <a:schemeClr val="dk1"/>
              </a:buClr>
              <a:buSzPts val="2400"/>
              <a:buFont typeface="Arial"/>
              <a:buChar char="•"/>
            </a:pPr>
            <a:r>
              <a:rPr lang="en-US" sz="2400"/>
              <a:t>Leveling is time intensive and expensive </a:t>
            </a:r>
            <a:endParaRPr/>
          </a:p>
          <a:p>
            <a:pPr indent="-285750" lvl="7" marL="742950" rtl="0" algn="l">
              <a:spcBef>
                <a:spcPts val="0"/>
              </a:spcBef>
              <a:spcAft>
                <a:spcPts val="0"/>
              </a:spcAft>
              <a:buClr>
                <a:schemeClr val="dk1"/>
              </a:buClr>
              <a:buSzPts val="2400"/>
              <a:buFont typeface="Arial"/>
              <a:buChar char="•"/>
            </a:pPr>
            <a:r>
              <a:rPr lang="en-US" sz="2400"/>
              <a:t>Access has historically been through passive control, bench marks that you must find </a:t>
            </a:r>
            <a:endParaRPr sz="2400"/>
          </a:p>
          <a:p>
            <a:pPr indent="-285750" lvl="6" marL="285750" rtl="0" algn="l">
              <a:spcBef>
                <a:spcPts val="0"/>
              </a:spcBef>
              <a:spcAft>
                <a:spcPts val="0"/>
              </a:spcAft>
              <a:buClr>
                <a:schemeClr val="dk1"/>
              </a:buClr>
              <a:buSzPts val="2400"/>
              <a:buFont typeface="Arial"/>
              <a:buChar char="•"/>
            </a:pPr>
            <a:r>
              <a:rPr b="1" lang="en-US" sz="2400"/>
              <a:t>Accuracy!</a:t>
            </a:r>
            <a:endParaRPr/>
          </a:p>
          <a:p>
            <a:pPr indent="-285750" lvl="7" marL="742950" rtl="0" algn="l">
              <a:spcBef>
                <a:spcPts val="0"/>
              </a:spcBef>
              <a:spcAft>
                <a:spcPts val="0"/>
              </a:spcAft>
              <a:buClr>
                <a:schemeClr val="dk1"/>
              </a:buClr>
              <a:buSzPts val="2400"/>
              <a:buFont typeface="Arial"/>
              <a:buChar char="•"/>
            </a:pPr>
            <a:r>
              <a:rPr lang="en-US" sz="2400"/>
              <a:t>Distance dependent errors can build up, making the overall network less reliable</a:t>
            </a:r>
            <a:endParaRPr sz="2400"/>
          </a:p>
          <a:p>
            <a:pPr indent="-285750" lvl="7" marL="742950" rtl="0" algn="l">
              <a:spcBef>
                <a:spcPts val="0"/>
              </a:spcBef>
              <a:spcAft>
                <a:spcPts val="0"/>
              </a:spcAft>
              <a:buClr>
                <a:schemeClr val="dk1"/>
              </a:buClr>
              <a:buSzPts val="2400"/>
              <a:buFont typeface="Arial"/>
              <a:buChar char="•"/>
            </a:pPr>
            <a:r>
              <a:rPr lang="en-US" sz="2400"/>
              <a:t>Bench mark  can move over time , Only as reliable as the last observation </a:t>
            </a:r>
            <a:endParaRPr/>
          </a:p>
          <a:p>
            <a:pPr indent="-342900" lvl="6" marL="342900" rtl="0" algn="l">
              <a:spcBef>
                <a:spcPts val="0"/>
              </a:spcBef>
              <a:spcAft>
                <a:spcPts val="0"/>
              </a:spcAft>
              <a:buClr>
                <a:schemeClr val="dk1"/>
              </a:buClr>
              <a:buSzPts val="2400"/>
              <a:buFont typeface="Arial"/>
              <a:buChar char="•"/>
            </a:pPr>
            <a:r>
              <a:rPr b="1" lang="en-US" sz="2400"/>
              <a:t>Consistency!</a:t>
            </a:r>
            <a:endParaRPr/>
          </a:p>
          <a:p>
            <a:pPr indent="-285750" lvl="7" marL="742950" rtl="0" algn="l">
              <a:spcBef>
                <a:spcPts val="0"/>
              </a:spcBef>
              <a:spcAft>
                <a:spcPts val="0"/>
              </a:spcAft>
              <a:buClr>
                <a:schemeClr val="dk1"/>
              </a:buClr>
              <a:buSzPts val="2400"/>
              <a:buFont typeface="Arial"/>
              <a:buChar char="•"/>
            </a:pPr>
            <a:r>
              <a:rPr lang="en-US" sz="2400"/>
              <a:t>Modernized NSRS will eliminate systematic errors in current datums</a:t>
            </a:r>
            <a:endParaRPr/>
          </a:p>
          <a:p>
            <a:pPr indent="-285750" lvl="7" marL="742950" rtl="0" algn="l">
              <a:spcBef>
                <a:spcPts val="0"/>
              </a:spcBef>
              <a:spcAft>
                <a:spcPts val="0"/>
              </a:spcAft>
              <a:buClr>
                <a:schemeClr val="dk1"/>
              </a:buClr>
              <a:buSzPts val="2400"/>
              <a:buFont typeface="Arial"/>
              <a:buChar char="•"/>
            </a:pPr>
            <a:r>
              <a:rPr lang="en-US" sz="2400"/>
              <a:t>Aligned with global reference frames</a:t>
            </a:r>
            <a:endParaRPr/>
          </a:p>
          <a:p>
            <a:pPr indent="-285750" lvl="7" marL="742950" rtl="0" algn="l">
              <a:spcBef>
                <a:spcPts val="0"/>
              </a:spcBef>
              <a:spcAft>
                <a:spcPts val="0"/>
              </a:spcAft>
              <a:buClr>
                <a:schemeClr val="dk1"/>
              </a:buClr>
              <a:buSzPts val="2400"/>
              <a:buFont typeface="Arial"/>
              <a:buChar char="•"/>
            </a:pPr>
            <a:r>
              <a:rPr lang="en-US" sz="2400"/>
              <a:t>Integrated system for both positions and heights (“elevations”)</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But, long time period during which things were moving that we could not adequately account for</a:t>
            </a:r>
            <a:endParaRPr/>
          </a:p>
          <a:p>
            <a:pPr indent="-298450" lvl="0" marL="457200" marR="0" rtl="0" algn="l">
              <a:lnSpc>
                <a:spcPct val="100000"/>
              </a:lnSpc>
              <a:spcBef>
                <a:spcPts val="0"/>
              </a:spcBef>
              <a:spcAft>
                <a:spcPts val="0"/>
              </a:spcAft>
              <a:buClr>
                <a:srgbClr val="000000"/>
              </a:buClr>
              <a:buSzPts val="1100"/>
              <a:buFont typeface="Arial"/>
              <a:buChar char="●"/>
            </a:pPr>
            <a:r>
              <a:rPr lang="en-US" sz="1100"/>
              <a:t>New reference frames will give coordinates at specific reference epochs and the IFVM will move coordinates through time from the survey epoch to the reference epoch.</a:t>
            </a:r>
            <a:endParaRPr/>
          </a:p>
          <a:p>
            <a:pPr indent="0" lvl="0" marL="0" rtl="0" algn="l">
              <a:spcBef>
                <a:spcPts val="0"/>
              </a:spcBef>
              <a:spcAft>
                <a:spcPts val="0"/>
              </a:spcAft>
              <a:buNone/>
            </a:pPr>
            <a:r>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
        <p:nvSpPr>
          <p:cNvPr id="599" name="Google Shape;599;g104f27c0bf4_0_7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104f27c0bf4_0_7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2" name="Google Shape;612;g104f27c0bf4_0_7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t>Historically used to create the hybrid geoid models used to provide GPS derived NAVD 88 orthometric heights (GEOID99 – GEOID18)</a:t>
            </a:r>
            <a:endParaRPr/>
          </a:p>
          <a:p>
            <a:pPr indent="0" lvl="0" marL="0" rtl="0" algn="l">
              <a:spcBef>
                <a:spcPts val="360"/>
              </a:spcBef>
              <a:spcAft>
                <a:spcPts val="0"/>
              </a:spcAft>
              <a:buNone/>
            </a:pPr>
            <a:r>
              <a:rPr lang="en-US" sz="1200"/>
              <a:t>Evaluate the experimental gravimetric geoid models (xGEOIDs) as team iterates toward GEOID2022, the foundation for NAPGD2022 </a:t>
            </a:r>
            <a:endParaRPr/>
          </a:p>
          <a:p>
            <a:pPr indent="0" lvl="0" marL="0" rtl="0" algn="l">
              <a:spcBef>
                <a:spcPts val="360"/>
              </a:spcBef>
              <a:spcAft>
                <a:spcPts val="0"/>
              </a:spcAft>
              <a:buNone/>
            </a:pPr>
            <a:r>
              <a:rPr lang="en-US" sz="1200"/>
              <a:t>Create transformation tools between NAVD88 and NAPGD2022</a:t>
            </a:r>
            <a:endParaRPr/>
          </a:p>
          <a:p>
            <a:pPr indent="0" lvl="0" marL="0" rtl="0" algn="l">
              <a:spcBef>
                <a:spcPts val="360"/>
              </a:spcBef>
              <a:spcAft>
                <a:spcPts val="0"/>
              </a:spcAft>
              <a:buNone/>
            </a:pPr>
            <a:r>
              <a:rPr lang="en-US" sz="1200"/>
              <a:t>Gathering data to generate 2020.0 Reference Epoch Coordinates and (eventually) a series of Survey Epoch Coordinates </a:t>
            </a:r>
            <a:endParaRPr/>
          </a:p>
          <a:p>
            <a:pPr indent="0" lvl="0" marL="0" rtl="0" algn="l">
              <a:spcBef>
                <a:spcPts val="36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g104f27c0bf4_0_76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7" name="Google Shape;627;g104f27c0bf4_0_7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rgbClr val="000000"/>
                </a:solidFill>
              </a:rPr>
              <a:t>The relationship between the old and new datums varies by location due to biases and tilts in NAVD88 </a:t>
            </a:r>
            <a:r>
              <a:rPr i="1" lang="en-US" sz="1200">
                <a:solidFill>
                  <a:srgbClr val="000000"/>
                </a:solidFill>
              </a:rPr>
              <a:t>relative to the gravimetric geoid model</a:t>
            </a:r>
            <a:endParaRPr/>
          </a:p>
        </p:txBody>
      </p:sp>
      <p:sp>
        <p:nvSpPr>
          <p:cNvPr id="628" name="Google Shape;628;g104f27c0bf4_0_7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p2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640" name="Google Shape;640;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g104e99cd280_0_2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49" name="Google Shape;649;g104e99cd280_0_25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650" name="Google Shape;650;g104e99cd280_0_25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g104e99cd280_0_2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59" name="Google Shape;659;g104e99cd280_0_26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660" name="Google Shape;660;g104e99cd280_0_26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1045a2c06b9_0_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1045a2c06b9_0_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06" name="Google Shape;206;g1045a2c06b9_0_15: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g104e99cd280_0_28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71" name="Google Shape;671;g104e99cd280_0_28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672" name="Google Shape;672;g104e99cd280_0_28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g104e99cd280_0_2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81" name="Google Shape;681;g104e99cd280_0_28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682" name="Google Shape;682;g104e99cd280_0_28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g10278c0e2cd_0_8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690" name="Google Shape;690;g10278c0e2cd_0_8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g104f27c0bf4_2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98" name="Google Shape;698;g104f27c0bf4_2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699" name="Google Shape;699;g104f27c0bf4_2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g104f27c0bf4_12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05" name="Google Shape;705;g104f27c0bf4_12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706" name="Google Shape;706;g104f27c0bf4_12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p2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713" name="Google Shape;713;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9" name="Google Shape;219;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1588" lvl="0" marL="0" rtl="0" algn="l">
              <a:spcBef>
                <a:spcPts val="0"/>
              </a:spcBef>
              <a:spcAft>
                <a:spcPts val="0"/>
              </a:spcAft>
              <a:buNone/>
            </a:pPr>
            <a:r>
              <a:rPr lang="en-US"/>
              <a:t>Welcome to  “How to Submit an OPUS Share Observation”</a:t>
            </a:r>
            <a:endParaRPr/>
          </a:p>
        </p:txBody>
      </p:sp>
      <p:sp>
        <p:nvSpPr>
          <p:cNvPr id="220" name="Google Shape;220;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21" name="Google Shape;221;p1:notes"/>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US"/>
              <a:t>2013-08-07</a:t>
            </a:r>
            <a:endParaRPr/>
          </a:p>
        </p:txBody>
      </p:sp>
      <p:sp>
        <p:nvSpPr>
          <p:cNvPr id="222" name="Google Shape;222;p1:notes"/>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Introduction</a:t>
            </a:r>
            <a:endParaRPr/>
          </a:p>
        </p:txBody>
      </p:sp>
      <p:sp>
        <p:nvSpPr>
          <p:cNvPr id="223" name="Google Shape;223;p1:notes"/>
          <p:cNvSpPr txBox="1"/>
          <p:nvPr>
            <p:ph idx="3" type="hdr"/>
          </p:nvPr>
        </p:nvSpPr>
        <p:spPr>
          <a:xfrm>
            <a:off x="0" y="0"/>
            <a:ext cx="2971800" cy="457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OPUS Projects Manager Training</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104e99cd280_0_3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104e99cd280_0_3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33" name="Google Shape;233;g104e99cd280_0_31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104e99cd280_0_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9" name="Google Shape;239;g104e99cd280_0_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Let’s talk about OPUS today,</a:t>
            </a:r>
            <a:endParaRPr/>
          </a:p>
          <a:p>
            <a:pPr indent="0" lvl="0" marL="0" rtl="0" algn="l">
              <a:spcBef>
                <a:spcPts val="360"/>
              </a:spcBef>
              <a:spcAft>
                <a:spcPts val="0"/>
              </a:spcAft>
              <a:buNone/>
            </a:pPr>
            <a:r>
              <a:rPr lang="en-US"/>
              <a:t>OPUS: as the name suggests, is a service for positioning, designed for online users.</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I’ll begin with a brief overview of what the service does now, describe some planned enhancements, then we’ll pivot, as this is a user forum, to answering your questions</a:t>
            </a:r>
            <a:endParaRPr/>
          </a:p>
        </p:txBody>
      </p:sp>
      <p:sp>
        <p:nvSpPr>
          <p:cNvPr id="240" name="Google Shape;240;g104e99cd280_0_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104e99cd280_0_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6" name="Google Shape;246;g104e99cd280_0_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And here we are, I’m on the left, Dan and Dave will cut in as needed to correct me, and to answer your questions later.</a:t>
            </a:r>
            <a:br>
              <a:rPr lang="en-US"/>
            </a:br>
            <a:br>
              <a:rPr lang="en-US"/>
            </a:br>
            <a:r>
              <a:rPr lang="en-US"/>
              <a:t>Thanks also to the folks in the Geodetic Services division for organizing and facilitating the webinar.</a:t>
            </a:r>
            <a:endParaRPr/>
          </a:p>
        </p:txBody>
      </p:sp>
      <p:sp>
        <p:nvSpPr>
          <p:cNvPr id="247" name="Google Shape;247;g104e99cd280_0_8:notes"/>
          <p:cNvSpPr txBox="1"/>
          <p:nvPr>
            <p:ph idx="3" type="hdr"/>
          </p:nvPr>
        </p:nvSpPr>
        <p:spPr>
          <a:xfrm>
            <a:off x="0" y="0"/>
            <a:ext cx="2971800" cy="458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OPUS Projects Manager Training</a:t>
            </a:r>
            <a:endParaRPr b="0" i="0" sz="1200" u="none" cap="none" strike="noStrike">
              <a:solidFill>
                <a:srgbClr val="000000"/>
              </a:solidFill>
              <a:latin typeface="Arial"/>
              <a:ea typeface="Arial"/>
              <a:cs typeface="Arial"/>
              <a:sym typeface="Arial"/>
            </a:endParaRPr>
          </a:p>
        </p:txBody>
      </p:sp>
      <p:sp>
        <p:nvSpPr>
          <p:cNvPr id="248" name="Google Shape;248;g104e99cd280_0_8:notes"/>
          <p:cNvSpPr txBox="1"/>
          <p:nvPr>
            <p:ph idx="10" type="dt"/>
          </p:nvPr>
        </p:nvSpPr>
        <p:spPr>
          <a:xfrm>
            <a:off x="3884613" y="0"/>
            <a:ext cx="2971800" cy="4587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2013-08-07</a:t>
            </a:r>
            <a:endParaRPr b="0" i="0" sz="1200" u="none" cap="none" strike="noStrike">
              <a:solidFill>
                <a:srgbClr val="000000"/>
              </a:solidFill>
              <a:latin typeface="Arial"/>
              <a:ea typeface="Arial"/>
              <a:cs typeface="Arial"/>
              <a:sym typeface="Arial"/>
            </a:endParaRPr>
          </a:p>
        </p:txBody>
      </p:sp>
      <p:sp>
        <p:nvSpPr>
          <p:cNvPr id="249" name="Google Shape;249;g104e99cd280_0_8:notes"/>
          <p:cNvSpPr txBox="1"/>
          <p:nvPr>
            <p:ph idx="11" type="ftr"/>
          </p:nvPr>
        </p:nvSpPr>
        <p:spPr>
          <a:xfrm>
            <a:off x="0"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Step 1 : Creating a Project</a:t>
            </a:r>
            <a:endParaRPr/>
          </a:p>
        </p:txBody>
      </p:sp>
      <p:sp>
        <p:nvSpPr>
          <p:cNvPr id="250" name="Google Shape;250;g104e99cd280_0_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61" name="Google Shape;261;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6"/>
          <p:cNvSpPr txBox="1"/>
          <p:nvPr>
            <p:ph type="ctrTitle"/>
          </p:nvPr>
        </p:nvSpPr>
        <p:spPr>
          <a:xfrm>
            <a:off x="685800" y="2130427"/>
            <a:ext cx="7772400" cy="14700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7" name="Google Shape;17;p26"/>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spcBef>
                <a:spcPts val="480"/>
              </a:spcBef>
              <a:spcAft>
                <a:spcPts val="0"/>
              </a:spcAft>
              <a:buClr>
                <a:srgbClr val="888888"/>
              </a:buClr>
              <a:buSzPts val="2400"/>
              <a:buNone/>
              <a:defRPr>
                <a:solidFill>
                  <a:srgbClr val="888888"/>
                </a:solidFill>
              </a:defRPr>
            </a:lvl1pPr>
            <a:lvl2pPr lvl="1" algn="ctr">
              <a:spcBef>
                <a:spcPts val="420"/>
              </a:spcBef>
              <a:spcAft>
                <a:spcPts val="0"/>
              </a:spcAft>
              <a:buClr>
                <a:srgbClr val="888888"/>
              </a:buClr>
              <a:buSzPts val="2100"/>
              <a:buNone/>
              <a:defRPr>
                <a:solidFill>
                  <a:srgbClr val="888888"/>
                </a:solidFill>
              </a:defRPr>
            </a:lvl2pPr>
            <a:lvl3pPr lvl="2" algn="ctr">
              <a:spcBef>
                <a:spcPts val="360"/>
              </a:spcBef>
              <a:spcAft>
                <a:spcPts val="0"/>
              </a:spcAft>
              <a:buClr>
                <a:srgbClr val="888888"/>
              </a:buClr>
              <a:buSzPts val="1800"/>
              <a:buNone/>
              <a:defRPr>
                <a:solidFill>
                  <a:srgbClr val="888888"/>
                </a:solidFill>
              </a:defRPr>
            </a:lvl3pPr>
            <a:lvl4pPr lvl="3" algn="ctr">
              <a:spcBef>
                <a:spcPts val="300"/>
              </a:spcBef>
              <a:spcAft>
                <a:spcPts val="0"/>
              </a:spcAft>
              <a:buClr>
                <a:srgbClr val="888888"/>
              </a:buClr>
              <a:buSzPts val="1500"/>
              <a:buNone/>
              <a:defRPr>
                <a:solidFill>
                  <a:srgbClr val="888888"/>
                </a:solidFill>
              </a:defRPr>
            </a:lvl4pPr>
            <a:lvl5pPr lvl="4" algn="ctr">
              <a:spcBef>
                <a:spcPts val="300"/>
              </a:spcBef>
              <a:spcAft>
                <a:spcPts val="0"/>
              </a:spcAft>
              <a:buClr>
                <a:srgbClr val="888888"/>
              </a:buClr>
              <a:buSzPts val="1500"/>
              <a:buNone/>
              <a:defRPr>
                <a:solidFill>
                  <a:srgbClr val="888888"/>
                </a:solidFill>
              </a:defRPr>
            </a:lvl5pPr>
            <a:lvl6pPr lvl="5" algn="ctr">
              <a:spcBef>
                <a:spcPts val="300"/>
              </a:spcBef>
              <a:spcAft>
                <a:spcPts val="0"/>
              </a:spcAft>
              <a:buClr>
                <a:srgbClr val="888888"/>
              </a:buClr>
              <a:buSzPts val="1500"/>
              <a:buNone/>
              <a:defRPr>
                <a:solidFill>
                  <a:srgbClr val="888888"/>
                </a:solidFill>
              </a:defRPr>
            </a:lvl6pPr>
            <a:lvl7pPr lvl="6" algn="ctr">
              <a:spcBef>
                <a:spcPts val="300"/>
              </a:spcBef>
              <a:spcAft>
                <a:spcPts val="0"/>
              </a:spcAft>
              <a:buClr>
                <a:srgbClr val="888888"/>
              </a:buClr>
              <a:buSzPts val="1500"/>
              <a:buNone/>
              <a:defRPr>
                <a:solidFill>
                  <a:srgbClr val="888888"/>
                </a:solidFill>
              </a:defRPr>
            </a:lvl7pPr>
            <a:lvl8pPr lvl="7" algn="ctr">
              <a:spcBef>
                <a:spcPts val="300"/>
              </a:spcBef>
              <a:spcAft>
                <a:spcPts val="0"/>
              </a:spcAft>
              <a:buClr>
                <a:srgbClr val="888888"/>
              </a:buClr>
              <a:buSzPts val="1500"/>
              <a:buNone/>
              <a:defRPr>
                <a:solidFill>
                  <a:srgbClr val="888888"/>
                </a:solidFill>
              </a:defRPr>
            </a:lvl8pPr>
            <a:lvl9pPr lvl="8" algn="ctr">
              <a:spcBef>
                <a:spcPts val="300"/>
              </a:spcBef>
              <a:spcAft>
                <a:spcPts val="0"/>
              </a:spcAft>
              <a:buClr>
                <a:srgbClr val="888888"/>
              </a:buClr>
              <a:buSzPts val="1500"/>
              <a:buNone/>
              <a:defRPr>
                <a:solidFill>
                  <a:srgbClr val="888888"/>
                </a:solidFill>
              </a:defRPr>
            </a:lvl9pPr>
          </a:lstStyle>
          <a:p/>
        </p:txBody>
      </p:sp>
      <p:sp>
        <p:nvSpPr>
          <p:cNvPr id="18" name="Google Shape;18;p26"/>
          <p:cNvSpPr txBox="1"/>
          <p:nvPr>
            <p:ph idx="10" type="dt"/>
          </p:nvPr>
        </p:nvSpPr>
        <p:spPr>
          <a:xfrm>
            <a:off x="457200" y="6356352"/>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6"/>
          <p:cNvSpPr txBox="1"/>
          <p:nvPr>
            <p:ph idx="11" type="ftr"/>
          </p:nvPr>
        </p:nvSpPr>
        <p:spPr>
          <a:xfrm>
            <a:off x="3124200" y="6356352"/>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6"/>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b="1" i="0" sz="900" u="none" cap="none" strike="noStrike">
                <a:solidFill>
                  <a:srgbClr val="898989"/>
                </a:solidFill>
                <a:latin typeface="Calibri"/>
                <a:ea typeface="Calibri"/>
                <a:cs typeface="Calibri"/>
                <a:sym typeface="Calibri"/>
              </a:defRPr>
            </a:lvl1pPr>
            <a:lvl2pPr indent="0" lvl="1" marL="0" marR="0" algn="r">
              <a:spcBef>
                <a:spcPts val="0"/>
              </a:spcBef>
              <a:buNone/>
              <a:defRPr b="1" i="0" sz="900" u="none" cap="none" strike="noStrike">
                <a:solidFill>
                  <a:srgbClr val="898989"/>
                </a:solidFill>
                <a:latin typeface="Calibri"/>
                <a:ea typeface="Calibri"/>
                <a:cs typeface="Calibri"/>
                <a:sym typeface="Calibri"/>
              </a:defRPr>
            </a:lvl2pPr>
            <a:lvl3pPr indent="0" lvl="2" marL="0" marR="0" algn="r">
              <a:spcBef>
                <a:spcPts val="0"/>
              </a:spcBef>
              <a:buNone/>
              <a:defRPr b="1" i="0" sz="900" u="none" cap="none" strike="noStrike">
                <a:solidFill>
                  <a:srgbClr val="898989"/>
                </a:solidFill>
                <a:latin typeface="Calibri"/>
                <a:ea typeface="Calibri"/>
                <a:cs typeface="Calibri"/>
                <a:sym typeface="Calibri"/>
              </a:defRPr>
            </a:lvl3pPr>
            <a:lvl4pPr indent="0" lvl="3" marL="0" marR="0" algn="r">
              <a:spcBef>
                <a:spcPts val="0"/>
              </a:spcBef>
              <a:buNone/>
              <a:defRPr b="1" i="0" sz="900" u="none" cap="none" strike="noStrike">
                <a:solidFill>
                  <a:srgbClr val="898989"/>
                </a:solidFill>
                <a:latin typeface="Calibri"/>
                <a:ea typeface="Calibri"/>
                <a:cs typeface="Calibri"/>
                <a:sym typeface="Calibri"/>
              </a:defRPr>
            </a:lvl4pPr>
            <a:lvl5pPr indent="0" lvl="4" marL="0" marR="0" algn="r">
              <a:spcBef>
                <a:spcPts val="0"/>
              </a:spcBef>
              <a:buNone/>
              <a:defRPr b="1" i="0" sz="900" u="none" cap="none" strike="noStrike">
                <a:solidFill>
                  <a:srgbClr val="898989"/>
                </a:solidFill>
                <a:latin typeface="Calibri"/>
                <a:ea typeface="Calibri"/>
                <a:cs typeface="Calibri"/>
                <a:sym typeface="Calibri"/>
              </a:defRPr>
            </a:lvl5pPr>
            <a:lvl6pPr indent="0" lvl="5" marL="0" marR="0" algn="r">
              <a:spcBef>
                <a:spcPts val="0"/>
              </a:spcBef>
              <a:buNone/>
              <a:defRPr b="1" i="0" sz="900" u="none" cap="none" strike="noStrike">
                <a:solidFill>
                  <a:srgbClr val="898989"/>
                </a:solidFill>
                <a:latin typeface="Calibri"/>
                <a:ea typeface="Calibri"/>
                <a:cs typeface="Calibri"/>
                <a:sym typeface="Calibri"/>
              </a:defRPr>
            </a:lvl6pPr>
            <a:lvl7pPr indent="0" lvl="6" marL="0" marR="0" algn="r">
              <a:spcBef>
                <a:spcPts val="0"/>
              </a:spcBef>
              <a:buNone/>
              <a:defRPr b="1" i="0" sz="900" u="none" cap="none" strike="noStrike">
                <a:solidFill>
                  <a:srgbClr val="898989"/>
                </a:solidFill>
                <a:latin typeface="Calibri"/>
                <a:ea typeface="Calibri"/>
                <a:cs typeface="Calibri"/>
                <a:sym typeface="Calibri"/>
              </a:defRPr>
            </a:lvl7pPr>
            <a:lvl8pPr indent="0" lvl="7" marL="0" marR="0" algn="r">
              <a:spcBef>
                <a:spcPts val="0"/>
              </a:spcBef>
              <a:buNone/>
              <a:defRPr b="1" i="0" sz="900" u="none" cap="none" strike="noStrike">
                <a:solidFill>
                  <a:srgbClr val="898989"/>
                </a:solidFill>
                <a:latin typeface="Calibri"/>
                <a:ea typeface="Calibri"/>
                <a:cs typeface="Calibri"/>
                <a:sym typeface="Calibri"/>
              </a:defRPr>
            </a:lvl8pPr>
            <a:lvl9pPr indent="0" lvl="8" marL="0" marR="0" algn="r">
              <a:spcBef>
                <a:spcPts val="0"/>
              </a:spcBef>
              <a:buNone/>
              <a:defRPr b="1" i="0" sz="9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3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74" name="Google Shape;74;p35"/>
          <p:cNvSpPr txBox="1"/>
          <p:nvPr>
            <p:ph idx="1" type="body"/>
          </p:nvPr>
        </p:nvSpPr>
        <p:spPr>
          <a:xfrm rot="5400000">
            <a:off x="2309018" y="-251617"/>
            <a:ext cx="4525963" cy="82296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35"/>
          <p:cNvSpPr txBox="1"/>
          <p:nvPr>
            <p:ph idx="10" type="dt"/>
          </p:nvPr>
        </p:nvSpPr>
        <p:spPr>
          <a:xfrm>
            <a:off x="457200" y="6356352"/>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35"/>
          <p:cNvSpPr txBox="1"/>
          <p:nvPr>
            <p:ph idx="11" type="ftr"/>
          </p:nvPr>
        </p:nvSpPr>
        <p:spPr>
          <a:xfrm>
            <a:off x="3124200" y="6356352"/>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35"/>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b="1" sz="900">
                <a:solidFill>
                  <a:srgbClr val="898989"/>
                </a:solidFill>
                <a:latin typeface="Calibri"/>
                <a:ea typeface="Calibri"/>
                <a:cs typeface="Calibri"/>
                <a:sym typeface="Calibri"/>
              </a:defRPr>
            </a:lvl1pPr>
            <a:lvl2pPr indent="0" lvl="1" marL="0" marR="0" algn="r">
              <a:spcBef>
                <a:spcPts val="0"/>
              </a:spcBef>
              <a:buNone/>
              <a:defRPr b="1" sz="900">
                <a:solidFill>
                  <a:srgbClr val="898989"/>
                </a:solidFill>
                <a:latin typeface="Calibri"/>
                <a:ea typeface="Calibri"/>
                <a:cs typeface="Calibri"/>
                <a:sym typeface="Calibri"/>
              </a:defRPr>
            </a:lvl2pPr>
            <a:lvl3pPr indent="0" lvl="2" marL="0" marR="0" algn="r">
              <a:spcBef>
                <a:spcPts val="0"/>
              </a:spcBef>
              <a:buNone/>
              <a:defRPr b="1" sz="900">
                <a:solidFill>
                  <a:srgbClr val="898989"/>
                </a:solidFill>
                <a:latin typeface="Calibri"/>
                <a:ea typeface="Calibri"/>
                <a:cs typeface="Calibri"/>
                <a:sym typeface="Calibri"/>
              </a:defRPr>
            </a:lvl3pPr>
            <a:lvl4pPr indent="0" lvl="3" marL="0" marR="0" algn="r">
              <a:spcBef>
                <a:spcPts val="0"/>
              </a:spcBef>
              <a:buNone/>
              <a:defRPr b="1" sz="900">
                <a:solidFill>
                  <a:srgbClr val="898989"/>
                </a:solidFill>
                <a:latin typeface="Calibri"/>
                <a:ea typeface="Calibri"/>
                <a:cs typeface="Calibri"/>
                <a:sym typeface="Calibri"/>
              </a:defRPr>
            </a:lvl4pPr>
            <a:lvl5pPr indent="0" lvl="4" marL="0" marR="0" algn="r">
              <a:spcBef>
                <a:spcPts val="0"/>
              </a:spcBef>
              <a:buNone/>
              <a:defRPr b="1" sz="900">
                <a:solidFill>
                  <a:srgbClr val="898989"/>
                </a:solidFill>
                <a:latin typeface="Calibri"/>
                <a:ea typeface="Calibri"/>
                <a:cs typeface="Calibri"/>
                <a:sym typeface="Calibri"/>
              </a:defRPr>
            </a:lvl5pPr>
            <a:lvl6pPr indent="0" lvl="5" marL="0" marR="0" algn="r">
              <a:spcBef>
                <a:spcPts val="0"/>
              </a:spcBef>
              <a:buNone/>
              <a:defRPr b="1" sz="900">
                <a:solidFill>
                  <a:srgbClr val="898989"/>
                </a:solidFill>
                <a:latin typeface="Calibri"/>
                <a:ea typeface="Calibri"/>
                <a:cs typeface="Calibri"/>
                <a:sym typeface="Calibri"/>
              </a:defRPr>
            </a:lvl6pPr>
            <a:lvl7pPr indent="0" lvl="6" marL="0" marR="0" algn="r">
              <a:spcBef>
                <a:spcPts val="0"/>
              </a:spcBef>
              <a:buNone/>
              <a:defRPr b="1" sz="900">
                <a:solidFill>
                  <a:srgbClr val="898989"/>
                </a:solidFill>
                <a:latin typeface="Calibri"/>
                <a:ea typeface="Calibri"/>
                <a:cs typeface="Calibri"/>
                <a:sym typeface="Calibri"/>
              </a:defRPr>
            </a:lvl7pPr>
            <a:lvl8pPr indent="0" lvl="7" marL="0" marR="0" algn="r">
              <a:spcBef>
                <a:spcPts val="0"/>
              </a:spcBef>
              <a:buNone/>
              <a:defRPr b="1" sz="900">
                <a:solidFill>
                  <a:srgbClr val="898989"/>
                </a:solidFill>
                <a:latin typeface="Calibri"/>
                <a:ea typeface="Calibri"/>
                <a:cs typeface="Calibri"/>
                <a:sym typeface="Calibri"/>
              </a:defRPr>
            </a:lvl8pPr>
            <a:lvl9pPr indent="0" lvl="8" marL="0" marR="0" algn="r">
              <a:spcBef>
                <a:spcPts val="0"/>
              </a:spcBef>
              <a:buNone/>
              <a:defRPr b="1" sz="900">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36"/>
          <p:cNvSpPr txBox="1"/>
          <p:nvPr>
            <p:ph type="title"/>
          </p:nvPr>
        </p:nvSpPr>
        <p:spPr>
          <a:xfrm rot="5400000">
            <a:off x="4732337" y="2171703"/>
            <a:ext cx="5851525" cy="2057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80" name="Google Shape;80;p36"/>
          <p:cNvSpPr txBox="1"/>
          <p:nvPr>
            <p:ph idx="1" type="body"/>
          </p:nvPr>
        </p:nvSpPr>
        <p:spPr>
          <a:xfrm rot="5400000">
            <a:off x="541338" y="190503"/>
            <a:ext cx="5851525" cy="6019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p36"/>
          <p:cNvSpPr txBox="1"/>
          <p:nvPr>
            <p:ph idx="10" type="dt"/>
          </p:nvPr>
        </p:nvSpPr>
        <p:spPr>
          <a:xfrm>
            <a:off x="457200" y="6356352"/>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36"/>
          <p:cNvSpPr txBox="1"/>
          <p:nvPr>
            <p:ph idx="11" type="ftr"/>
          </p:nvPr>
        </p:nvSpPr>
        <p:spPr>
          <a:xfrm>
            <a:off x="3124200" y="6356352"/>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36"/>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b="1" sz="900">
                <a:solidFill>
                  <a:srgbClr val="898989"/>
                </a:solidFill>
                <a:latin typeface="Calibri"/>
                <a:ea typeface="Calibri"/>
                <a:cs typeface="Calibri"/>
                <a:sym typeface="Calibri"/>
              </a:defRPr>
            </a:lvl1pPr>
            <a:lvl2pPr indent="0" lvl="1" marL="0" marR="0" algn="r">
              <a:spcBef>
                <a:spcPts val="0"/>
              </a:spcBef>
              <a:buNone/>
              <a:defRPr b="1" sz="900">
                <a:solidFill>
                  <a:srgbClr val="898989"/>
                </a:solidFill>
                <a:latin typeface="Calibri"/>
                <a:ea typeface="Calibri"/>
                <a:cs typeface="Calibri"/>
                <a:sym typeface="Calibri"/>
              </a:defRPr>
            </a:lvl2pPr>
            <a:lvl3pPr indent="0" lvl="2" marL="0" marR="0" algn="r">
              <a:spcBef>
                <a:spcPts val="0"/>
              </a:spcBef>
              <a:buNone/>
              <a:defRPr b="1" sz="900">
                <a:solidFill>
                  <a:srgbClr val="898989"/>
                </a:solidFill>
                <a:latin typeface="Calibri"/>
                <a:ea typeface="Calibri"/>
                <a:cs typeface="Calibri"/>
                <a:sym typeface="Calibri"/>
              </a:defRPr>
            </a:lvl3pPr>
            <a:lvl4pPr indent="0" lvl="3" marL="0" marR="0" algn="r">
              <a:spcBef>
                <a:spcPts val="0"/>
              </a:spcBef>
              <a:buNone/>
              <a:defRPr b="1" sz="900">
                <a:solidFill>
                  <a:srgbClr val="898989"/>
                </a:solidFill>
                <a:latin typeface="Calibri"/>
                <a:ea typeface="Calibri"/>
                <a:cs typeface="Calibri"/>
                <a:sym typeface="Calibri"/>
              </a:defRPr>
            </a:lvl4pPr>
            <a:lvl5pPr indent="0" lvl="4" marL="0" marR="0" algn="r">
              <a:spcBef>
                <a:spcPts val="0"/>
              </a:spcBef>
              <a:buNone/>
              <a:defRPr b="1" sz="900">
                <a:solidFill>
                  <a:srgbClr val="898989"/>
                </a:solidFill>
                <a:latin typeface="Calibri"/>
                <a:ea typeface="Calibri"/>
                <a:cs typeface="Calibri"/>
                <a:sym typeface="Calibri"/>
              </a:defRPr>
            </a:lvl5pPr>
            <a:lvl6pPr indent="0" lvl="5" marL="0" marR="0" algn="r">
              <a:spcBef>
                <a:spcPts val="0"/>
              </a:spcBef>
              <a:buNone/>
              <a:defRPr b="1" sz="900">
                <a:solidFill>
                  <a:srgbClr val="898989"/>
                </a:solidFill>
                <a:latin typeface="Calibri"/>
                <a:ea typeface="Calibri"/>
                <a:cs typeface="Calibri"/>
                <a:sym typeface="Calibri"/>
              </a:defRPr>
            </a:lvl6pPr>
            <a:lvl7pPr indent="0" lvl="6" marL="0" marR="0" algn="r">
              <a:spcBef>
                <a:spcPts val="0"/>
              </a:spcBef>
              <a:buNone/>
              <a:defRPr b="1" sz="900">
                <a:solidFill>
                  <a:srgbClr val="898989"/>
                </a:solidFill>
                <a:latin typeface="Calibri"/>
                <a:ea typeface="Calibri"/>
                <a:cs typeface="Calibri"/>
                <a:sym typeface="Calibri"/>
              </a:defRPr>
            </a:lvl7pPr>
            <a:lvl8pPr indent="0" lvl="7" marL="0" marR="0" algn="r">
              <a:spcBef>
                <a:spcPts val="0"/>
              </a:spcBef>
              <a:buNone/>
              <a:defRPr b="1" sz="900">
                <a:solidFill>
                  <a:srgbClr val="898989"/>
                </a:solidFill>
                <a:latin typeface="Calibri"/>
                <a:ea typeface="Calibri"/>
                <a:cs typeface="Calibri"/>
                <a:sym typeface="Calibri"/>
              </a:defRPr>
            </a:lvl8pPr>
            <a:lvl9pPr indent="0" lvl="8" marL="0" marR="0" algn="r">
              <a:spcBef>
                <a:spcPts val="0"/>
              </a:spcBef>
              <a:buNone/>
              <a:defRPr b="1" sz="900">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0" name="Shape 90"/>
        <p:cNvGrpSpPr/>
        <p:nvPr/>
      </p:nvGrpSpPr>
      <p:grpSpPr>
        <a:xfrm>
          <a:off x="0" y="0"/>
          <a:ext cx="0" cy="0"/>
          <a:chOff x="0" y="0"/>
          <a:chExt cx="0" cy="0"/>
        </a:xfrm>
      </p:grpSpPr>
      <p:sp>
        <p:nvSpPr>
          <p:cNvPr id="91" name="Google Shape;91;g104f27c0bf4_0_785"/>
          <p:cNvSpPr txBox="1"/>
          <p:nvPr>
            <p:ph type="ctrTitle"/>
          </p:nvPr>
        </p:nvSpPr>
        <p:spPr>
          <a:xfrm>
            <a:off x="685800" y="2130430"/>
            <a:ext cx="7772400" cy="14700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92" name="Google Shape;92;g104f27c0bf4_0_785"/>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rtl="0" algn="ctr">
              <a:spcBef>
                <a:spcPts val="640"/>
              </a:spcBef>
              <a:spcAft>
                <a:spcPts val="0"/>
              </a:spcAft>
              <a:buClr>
                <a:srgbClr val="888888"/>
              </a:buClr>
              <a:buSzPts val="3200"/>
              <a:buNone/>
              <a:defRPr>
                <a:solidFill>
                  <a:srgbClr val="888888"/>
                </a:solidFill>
              </a:defRPr>
            </a:lvl1pPr>
            <a:lvl2pPr lvl="1" rtl="0" algn="ctr">
              <a:spcBef>
                <a:spcPts val="560"/>
              </a:spcBef>
              <a:spcAft>
                <a:spcPts val="0"/>
              </a:spcAft>
              <a:buClr>
                <a:srgbClr val="888888"/>
              </a:buClr>
              <a:buSzPts val="2800"/>
              <a:buNone/>
              <a:defRPr>
                <a:solidFill>
                  <a:srgbClr val="888888"/>
                </a:solidFill>
              </a:defRPr>
            </a:lvl2pPr>
            <a:lvl3pPr lvl="2" rtl="0" algn="ctr">
              <a:spcBef>
                <a:spcPts val="480"/>
              </a:spcBef>
              <a:spcAft>
                <a:spcPts val="0"/>
              </a:spcAft>
              <a:buClr>
                <a:srgbClr val="888888"/>
              </a:buClr>
              <a:buSzPts val="2400"/>
              <a:buNone/>
              <a:defRPr>
                <a:solidFill>
                  <a:srgbClr val="888888"/>
                </a:solidFill>
              </a:defRPr>
            </a:lvl3pPr>
            <a:lvl4pPr lvl="3" rtl="0" algn="ctr">
              <a:spcBef>
                <a:spcPts val="400"/>
              </a:spcBef>
              <a:spcAft>
                <a:spcPts val="0"/>
              </a:spcAft>
              <a:buClr>
                <a:srgbClr val="888888"/>
              </a:buClr>
              <a:buSzPts val="2000"/>
              <a:buNone/>
              <a:defRPr>
                <a:solidFill>
                  <a:srgbClr val="888888"/>
                </a:solidFill>
              </a:defRPr>
            </a:lvl4pPr>
            <a:lvl5pPr lvl="4" rtl="0" algn="ctr">
              <a:spcBef>
                <a:spcPts val="400"/>
              </a:spcBef>
              <a:spcAft>
                <a:spcPts val="0"/>
              </a:spcAft>
              <a:buClr>
                <a:srgbClr val="888888"/>
              </a:buClr>
              <a:buSzPts val="2000"/>
              <a:buNone/>
              <a:defRPr>
                <a:solidFill>
                  <a:srgbClr val="888888"/>
                </a:solidFill>
              </a:defRPr>
            </a:lvl5pPr>
            <a:lvl6pPr lvl="5" rtl="0" algn="ctr">
              <a:spcBef>
                <a:spcPts val="400"/>
              </a:spcBef>
              <a:spcAft>
                <a:spcPts val="0"/>
              </a:spcAft>
              <a:buClr>
                <a:srgbClr val="888888"/>
              </a:buClr>
              <a:buSzPts val="2000"/>
              <a:buNone/>
              <a:defRPr>
                <a:solidFill>
                  <a:srgbClr val="888888"/>
                </a:solidFill>
              </a:defRPr>
            </a:lvl6pPr>
            <a:lvl7pPr lvl="6" rtl="0" algn="ctr">
              <a:spcBef>
                <a:spcPts val="400"/>
              </a:spcBef>
              <a:spcAft>
                <a:spcPts val="0"/>
              </a:spcAft>
              <a:buClr>
                <a:srgbClr val="888888"/>
              </a:buClr>
              <a:buSzPts val="2000"/>
              <a:buNone/>
              <a:defRPr>
                <a:solidFill>
                  <a:srgbClr val="888888"/>
                </a:solidFill>
              </a:defRPr>
            </a:lvl7pPr>
            <a:lvl8pPr lvl="7" rtl="0" algn="ctr">
              <a:spcBef>
                <a:spcPts val="400"/>
              </a:spcBef>
              <a:spcAft>
                <a:spcPts val="0"/>
              </a:spcAft>
              <a:buClr>
                <a:srgbClr val="888888"/>
              </a:buClr>
              <a:buSzPts val="2000"/>
              <a:buNone/>
              <a:defRPr>
                <a:solidFill>
                  <a:srgbClr val="888888"/>
                </a:solidFill>
              </a:defRPr>
            </a:lvl8pPr>
            <a:lvl9pPr lvl="8" rtl="0" algn="ctr">
              <a:spcBef>
                <a:spcPts val="400"/>
              </a:spcBef>
              <a:spcAft>
                <a:spcPts val="0"/>
              </a:spcAft>
              <a:buClr>
                <a:srgbClr val="888888"/>
              </a:buClr>
              <a:buSzPts val="2000"/>
              <a:buNone/>
              <a:defRPr>
                <a:solidFill>
                  <a:srgbClr val="888888"/>
                </a:solidFill>
              </a:defRPr>
            </a:lvl9pPr>
          </a:lstStyle>
          <a:p/>
        </p:txBody>
      </p:sp>
      <p:sp>
        <p:nvSpPr>
          <p:cNvPr id="93" name="Google Shape;93;g104f27c0bf4_0_785"/>
          <p:cNvSpPr txBox="1"/>
          <p:nvPr>
            <p:ph idx="10" type="dt"/>
          </p:nvPr>
        </p:nvSpPr>
        <p:spPr>
          <a:xfrm>
            <a:off x="457200" y="6356355"/>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4" name="Google Shape;94;g104f27c0bf4_0_785"/>
          <p:cNvSpPr txBox="1"/>
          <p:nvPr>
            <p:ph idx="11" type="ftr"/>
          </p:nvPr>
        </p:nvSpPr>
        <p:spPr>
          <a:xfrm>
            <a:off x="3124200" y="6356355"/>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5" name="Google Shape;95;g104f27c0bf4_0_785"/>
          <p:cNvSpPr txBox="1"/>
          <p:nvPr>
            <p:ph idx="12" type="sldNum"/>
          </p:nvPr>
        </p:nvSpPr>
        <p:spPr>
          <a:xfrm>
            <a:off x="6553200" y="6356355"/>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1pPr>
            <a:lvl2pPr indent="0" lvl="1"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2pPr>
            <a:lvl3pPr indent="0" lvl="2"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3pPr>
            <a:lvl4pPr indent="0" lvl="3"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4pPr>
            <a:lvl5pPr indent="0" lvl="4"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5pPr>
            <a:lvl6pPr indent="0" lvl="5"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6pPr>
            <a:lvl7pPr indent="0" lvl="6"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7pPr>
            <a:lvl8pPr indent="0" lvl="7"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8pPr>
            <a:lvl9pPr indent="0" lvl="8"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6" name="Shape 96"/>
        <p:cNvGrpSpPr/>
        <p:nvPr/>
      </p:nvGrpSpPr>
      <p:grpSpPr>
        <a:xfrm>
          <a:off x="0" y="0"/>
          <a:ext cx="0" cy="0"/>
          <a:chOff x="0" y="0"/>
          <a:chExt cx="0" cy="0"/>
        </a:xfrm>
      </p:grpSpPr>
      <p:sp>
        <p:nvSpPr>
          <p:cNvPr id="97" name="Google Shape;97;g104f27c0bf4_0_79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98" name="Google Shape;98;g104f27c0bf4_0_791"/>
          <p:cNvSpPr txBox="1"/>
          <p:nvPr>
            <p:ph idx="1" type="body"/>
          </p:nvPr>
        </p:nvSpPr>
        <p:spPr>
          <a:xfrm>
            <a:off x="457200" y="1600205"/>
            <a:ext cx="8229600" cy="45261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99" name="Google Shape;99;g104f27c0bf4_0_791"/>
          <p:cNvSpPr txBox="1"/>
          <p:nvPr>
            <p:ph idx="10" type="dt"/>
          </p:nvPr>
        </p:nvSpPr>
        <p:spPr>
          <a:xfrm>
            <a:off x="457200" y="6356355"/>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0" name="Google Shape;100;g104f27c0bf4_0_791"/>
          <p:cNvSpPr txBox="1"/>
          <p:nvPr>
            <p:ph idx="11" type="ftr"/>
          </p:nvPr>
        </p:nvSpPr>
        <p:spPr>
          <a:xfrm>
            <a:off x="3124200" y="6356355"/>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1" name="Google Shape;101;g104f27c0bf4_0_791"/>
          <p:cNvSpPr txBox="1"/>
          <p:nvPr>
            <p:ph idx="12" type="sldNum"/>
          </p:nvPr>
        </p:nvSpPr>
        <p:spPr>
          <a:xfrm>
            <a:off x="6553200" y="6356355"/>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1pPr>
            <a:lvl2pPr indent="0" lvl="1"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2pPr>
            <a:lvl3pPr indent="0" lvl="2"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3pPr>
            <a:lvl4pPr indent="0" lvl="3"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4pPr>
            <a:lvl5pPr indent="0" lvl="4"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5pPr>
            <a:lvl6pPr indent="0" lvl="5"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6pPr>
            <a:lvl7pPr indent="0" lvl="6"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7pPr>
            <a:lvl8pPr indent="0" lvl="7"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8pPr>
            <a:lvl9pPr indent="0" lvl="8"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02" name="Shape 102"/>
        <p:cNvGrpSpPr/>
        <p:nvPr/>
      </p:nvGrpSpPr>
      <p:grpSpPr>
        <a:xfrm>
          <a:off x="0" y="0"/>
          <a:ext cx="0" cy="0"/>
          <a:chOff x="0" y="0"/>
          <a:chExt cx="0" cy="0"/>
        </a:xfrm>
      </p:grpSpPr>
      <p:sp>
        <p:nvSpPr>
          <p:cNvPr id="103" name="Google Shape;103;g104f27c0bf4_0_79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04" name="Google Shape;104;g104f27c0bf4_0_797"/>
          <p:cNvSpPr txBox="1"/>
          <p:nvPr>
            <p:ph idx="1" type="body"/>
          </p:nvPr>
        </p:nvSpPr>
        <p:spPr>
          <a:xfrm>
            <a:off x="457200" y="1535113"/>
            <a:ext cx="4040100" cy="639900"/>
          </a:xfrm>
          <a:prstGeom prst="rect">
            <a:avLst/>
          </a:prstGeom>
          <a:noFill/>
          <a:ln>
            <a:noFill/>
          </a:ln>
        </p:spPr>
        <p:txBody>
          <a:bodyPr anchorCtr="0" anchor="b" bIns="45700" lIns="91425" spcFirstLastPara="1" rIns="91425" wrap="square" tIns="45700">
            <a:noAutofit/>
          </a:bodyPr>
          <a:lstStyle>
            <a:lvl1pPr indent="-228600" lvl="0" marL="457200" rtl="0" algn="l">
              <a:spcBef>
                <a:spcPts val="480"/>
              </a:spcBef>
              <a:spcAft>
                <a:spcPts val="0"/>
              </a:spcAft>
              <a:buClr>
                <a:schemeClr val="dk1"/>
              </a:buClr>
              <a:buSzPts val="2400"/>
              <a:buNone/>
              <a:defRPr b="1" sz="2400"/>
            </a:lvl1pPr>
            <a:lvl2pPr indent="-228600" lvl="1" marL="914400" rtl="0" algn="l">
              <a:spcBef>
                <a:spcPts val="400"/>
              </a:spcBef>
              <a:spcAft>
                <a:spcPts val="0"/>
              </a:spcAft>
              <a:buClr>
                <a:schemeClr val="dk1"/>
              </a:buClr>
              <a:buSzPts val="2000"/>
              <a:buNone/>
              <a:defRPr b="1" sz="2000"/>
            </a:lvl2pPr>
            <a:lvl3pPr indent="-228600" lvl="2" marL="1371600" rtl="0" algn="l">
              <a:spcBef>
                <a:spcPts val="360"/>
              </a:spcBef>
              <a:spcAft>
                <a:spcPts val="0"/>
              </a:spcAft>
              <a:buClr>
                <a:schemeClr val="dk1"/>
              </a:buClr>
              <a:buSzPts val="1800"/>
              <a:buNone/>
              <a:defRPr b="1" sz="1800"/>
            </a:lvl3pPr>
            <a:lvl4pPr indent="-228600" lvl="3" marL="1828800" rtl="0" algn="l">
              <a:spcBef>
                <a:spcPts val="320"/>
              </a:spcBef>
              <a:spcAft>
                <a:spcPts val="0"/>
              </a:spcAft>
              <a:buClr>
                <a:schemeClr val="dk1"/>
              </a:buClr>
              <a:buSzPts val="1600"/>
              <a:buNone/>
              <a:defRPr b="1" sz="1600"/>
            </a:lvl4pPr>
            <a:lvl5pPr indent="-228600" lvl="4" marL="2286000" rtl="0" algn="l">
              <a:spcBef>
                <a:spcPts val="320"/>
              </a:spcBef>
              <a:spcAft>
                <a:spcPts val="0"/>
              </a:spcAft>
              <a:buClr>
                <a:schemeClr val="dk1"/>
              </a:buClr>
              <a:buSzPts val="1600"/>
              <a:buNone/>
              <a:defRPr b="1" sz="1600"/>
            </a:lvl5pPr>
            <a:lvl6pPr indent="-228600" lvl="5" marL="2743200" rtl="0" algn="l">
              <a:spcBef>
                <a:spcPts val="320"/>
              </a:spcBef>
              <a:spcAft>
                <a:spcPts val="0"/>
              </a:spcAft>
              <a:buClr>
                <a:schemeClr val="dk1"/>
              </a:buClr>
              <a:buSzPts val="1600"/>
              <a:buNone/>
              <a:defRPr b="1" sz="1600"/>
            </a:lvl6pPr>
            <a:lvl7pPr indent="-228600" lvl="6" marL="3200400" rtl="0" algn="l">
              <a:spcBef>
                <a:spcPts val="320"/>
              </a:spcBef>
              <a:spcAft>
                <a:spcPts val="0"/>
              </a:spcAft>
              <a:buClr>
                <a:schemeClr val="dk1"/>
              </a:buClr>
              <a:buSzPts val="1600"/>
              <a:buNone/>
              <a:defRPr b="1" sz="1600"/>
            </a:lvl7pPr>
            <a:lvl8pPr indent="-228600" lvl="7" marL="3657600" rtl="0" algn="l">
              <a:spcBef>
                <a:spcPts val="320"/>
              </a:spcBef>
              <a:spcAft>
                <a:spcPts val="0"/>
              </a:spcAft>
              <a:buClr>
                <a:schemeClr val="dk1"/>
              </a:buClr>
              <a:buSzPts val="1600"/>
              <a:buNone/>
              <a:defRPr b="1" sz="1600"/>
            </a:lvl8pPr>
            <a:lvl9pPr indent="-228600" lvl="8" marL="4114800" rtl="0" algn="l">
              <a:spcBef>
                <a:spcPts val="320"/>
              </a:spcBef>
              <a:spcAft>
                <a:spcPts val="0"/>
              </a:spcAft>
              <a:buClr>
                <a:schemeClr val="dk1"/>
              </a:buClr>
              <a:buSzPts val="1600"/>
              <a:buNone/>
              <a:defRPr b="1" sz="1600"/>
            </a:lvl9pPr>
          </a:lstStyle>
          <a:p/>
        </p:txBody>
      </p:sp>
      <p:sp>
        <p:nvSpPr>
          <p:cNvPr id="105" name="Google Shape;105;g104f27c0bf4_0_797"/>
          <p:cNvSpPr txBox="1"/>
          <p:nvPr>
            <p:ph idx="2" type="body"/>
          </p:nvPr>
        </p:nvSpPr>
        <p:spPr>
          <a:xfrm>
            <a:off x="457200" y="2174875"/>
            <a:ext cx="4040100" cy="3951300"/>
          </a:xfrm>
          <a:prstGeom prst="rect">
            <a:avLst/>
          </a:prstGeom>
          <a:noFill/>
          <a:ln>
            <a:noFill/>
          </a:ln>
        </p:spPr>
        <p:txBody>
          <a:bodyPr anchorCtr="0" anchor="t" bIns="45700" lIns="91425" spcFirstLastPara="1" rIns="91425" wrap="square" tIns="45700">
            <a:noAutofit/>
          </a:bodyPr>
          <a:lstStyle>
            <a:lvl1pPr indent="-381000" lvl="0" marL="457200" rtl="0" algn="l">
              <a:spcBef>
                <a:spcPts val="480"/>
              </a:spcBef>
              <a:spcAft>
                <a:spcPts val="0"/>
              </a:spcAft>
              <a:buClr>
                <a:schemeClr val="dk1"/>
              </a:buClr>
              <a:buSzPts val="2400"/>
              <a:buChar char="•"/>
              <a:defRPr sz="2400"/>
            </a:lvl1pPr>
            <a:lvl2pPr indent="-355600" lvl="1" marL="914400" rtl="0" algn="l">
              <a:spcBef>
                <a:spcPts val="400"/>
              </a:spcBef>
              <a:spcAft>
                <a:spcPts val="0"/>
              </a:spcAft>
              <a:buClr>
                <a:schemeClr val="dk1"/>
              </a:buClr>
              <a:buSzPts val="2000"/>
              <a:buChar char="–"/>
              <a:defRPr sz="2000"/>
            </a:lvl2pPr>
            <a:lvl3pPr indent="-342900" lvl="2" marL="1371600" rtl="0" algn="l">
              <a:spcBef>
                <a:spcPts val="360"/>
              </a:spcBef>
              <a:spcAft>
                <a:spcPts val="0"/>
              </a:spcAft>
              <a:buClr>
                <a:schemeClr val="dk1"/>
              </a:buClr>
              <a:buSzPts val="1800"/>
              <a:buChar char="•"/>
              <a:defRPr sz="1800"/>
            </a:lvl3pPr>
            <a:lvl4pPr indent="-330200" lvl="3" marL="1828800" rtl="0" algn="l">
              <a:spcBef>
                <a:spcPts val="320"/>
              </a:spcBef>
              <a:spcAft>
                <a:spcPts val="0"/>
              </a:spcAft>
              <a:buClr>
                <a:schemeClr val="dk1"/>
              </a:buClr>
              <a:buSzPts val="1600"/>
              <a:buChar char="–"/>
              <a:defRPr sz="1600"/>
            </a:lvl4pPr>
            <a:lvl5pPr indent="-330200" lvl="4" marL="2286000" rtl="0" algn="l">
              <a:spcBef>
                <a:spcPts val="320"/>
              </a:spcBef>
              <a:spcAft>
                <a:spcPts val="0"/>
              </a:spcAft>
              <a:buClr>
                <a:schemeClr val="dk1"/>
              </a:buClr>
              <a:buSzPts val="1600"/>
              <a:buChar char="»"/>
              <a:defRPr sz="1600"/>
            </a:lvl5pPr>
            <a:lvl6pPr indent="-330200" lvl="5" marL="2743200" rtl="0" algn="l">
              <a:spcBef>
                <a:spcPts val="320"/>
              </a:spcBef>
              <a:spcAft>
                <a:spcPts val="0"/>
              </a:spcAft>
              <a:buClr>
                <a:schemeClr val="dk1"/>
              </a:buClr>
              <a:buSzPts val="1600"/>
              <a:buChar char="•"/>
              <a:defRPr sz="1600"/>
            </a:lvl6pPr>
            <a:lvl7pPr indent="-330200" lvl="6" marL="3200400" rtl="0" algn="l">
              <a:spcBef>
                <a:spcPts val="320"/>
              </a:spcBef>
              <a:spcAft>
                <a:spcPts val="0"/>
              </a:spcAft>
              <a:buClr>
                <a:schemeClr val="dk1"/>
              </a:buClr>
              <a:buSzPts val="1600"/>
              <a:buChar char="•"/>
              <a:defRPr sz="1600"/>
            </a:lvl7pPr>
            <a:lvl8pPr indent="-330200" lvl="7" marL="3657600" rtl="0" algn="l">
              <a:spcBef>
                <a:spcPts val="320"/>
              </a:spcBef>
              <a:spcAft>
                <a:spcPts val="0"/>
              </a:spcAft>
              <a:buClr>
                <a:schemeClr val="dk1"/>
              </a:buClr>
              <a:buSzPts val="1600"/>
              <a:buChar char="•"/>
              <a:defRPr sz="1600"/>
            </a:lvl8pPr>
            <a:lvl9pPr indent="-330200" lvl="8" marL="4114800" rtl="0" algn="l">
              <a:spcBef>
                <a:spcPts val="320"/>
              </a:spcBef>
              <a:spcAft>
                <a:spcPts val="0"/>
              </a:spcAft>
              <a:buClr>
                <a:schemeClr val="dk1"/>
              </a:buClr>
              <a:buSzPts val="1600"/>
              <a:buChar char="•"/>
              <a:defRPr sz="1600"/>
            </a:lvl9pPr>
          </a:lstStyle>
          <a:p/>
        </p:txBody>
      </p:sp>
      <p:sp>
        <p:nvSpPr>
          <p:cNvPr id="106" name="Google Shape;106;g104f27c0bf4_0_797"/>
          <p:cNvSpPr txBox="1"/>
          <p:nvPr>
            <p:ph idx="3" type="body"/>
          </p:nvPr>
        </p:nvSpPr>
        <p:spPr>
          <a:xfrm>
            <a:off x="4645027" y="1535113"/>
            <a:ext cx="4041600" cy="639900"/>
          </a:xfrm>
          <a:prstGeom prst="rect">
            <a:avLst/>
          </a:prstGeom>
          <a:noFill/>
          <a:ln>
            <a:noFill/>
          </a:ln>
        </p:spPr>
        <p:txBody>
          <a:bodyPr anchorCtr="0" anchor="b" bIns="45700" lIns="91425" spcFirstLastPara="1" rIns="91425" wrap="square" tIns="45700">
            <a:noAutofit/>
          </a:bodyPr>
          <a:lstStyle>
            <a:lvl1pPr indent="-228600" lvl="0" marL="457200" rtl="0" algn="l">
              <a:spcBef>
                <a:spcPts val="480"/>
              </a:spcBef>
              <a:spcAft>
                <a:spcPts val="0"/>
              </a:spcAft>
              <a:buClr>
                <a:schemeClr val="dk1"/>
              </a:buClr>
              <a:buSzPts val="2400"/>
              <a:buNone/>
              <a:defRPr b="1" sz="2400"/>
            </a:lvl1pPr>
            <a:lvl2pPr indent="-228600" lvl="1" marL="914400" rtl="0" algn="l">
              <a:spcBef>
                <a:spcPts val="400"/>
              </a:spcBef>
              <a:spcAft>
                <a:spcPts val="0"/>
              </a:spcAft>
              <a:buClr>
                <a:schemeClr val="dk1"/>
              </a:buClr>
              <a:buSzPts val="2000"/>
              <a:buNone/>
              <a:defRPr b="1" sz="2000"/>
            </a:lvl2pPr>
            <a:lvl3pPr indent="-228600" lvl="2" marL="1371600" rtl="0" algn="l">
              <a:spcBef>
                <a:spcPts val="360"/>
              </a:spcBef>
              <a:spcAft>
                <a:spcPts val="0"/>
              </a:spcAft>
              <a:buClr>
                <a:schemeClr val="dk1"/>
              </a:buClr>
              <a:buSzPts val="1800"/>
              <a:buNone/>
              <a:defRPr b="1" sz="1800"/>
            </a:lvl3pPr>
            <a:lvl4pPr indent="-228600" lvl="3" marL="1828800" rtl="0" algn="l">
              <a:spcBef>
                <a:spcPts val="320"/>
              </a:spcBef>
              <a:spcAft>
                <a:spcPts val="0"/>
              </a:spcAft>
              <a:buClr>
                <a:schemeClr val="dk1"/>
              </a:buClr>
              <a:buSzPts val="1600"/>
              <a:buNone/>
              <a:defRPr b="1" sz="1600"/>
            </a:lvl4pPr>
            <a:lvl5pPr indent="-228600" lvl="4" marL="2286000" rtl="0" algn="l">
              <a:spcBef>
                <a:spcPts val="320"/>
              </a:spcBef>
              <a:spcAft>
                <a:spcPts val="0"/>
              </a:spcAft>
              <a:buClr>
                <a:schemeClr val="dk1"/>
              </a:buClr>
              <a:buSzPts val="1600"/>
              <a:buNone/>
              <a:defRPr b="1" sz="1600"/>
            </a:lvl5pPr>
            <a:lvl6pPr indent="-228600" lvl="5" marL="2743200" rtl="0" algn="l">
              <a:spcBef>
                <a:spcPts val="320"/>
              </a:spcBef>
              <a:spcAft>
                <a:spcPts val="0"/>
              </a:spcAft>
              <a:buClr>
                <a:schemeClr val="dk1"/>
              </a:buClr>
              <a:buSzPts val="1600"/>
              <a:buNone/>
              <a:defRPr b="1" sz="1600"/>
            </a:lvl6pPr>
            <a:lvl7pPr indent="-228600" lvl="6" marL="3200400" rtl="0" algn="l">
              <a:spcBef>
                <a:spcPts val="320"/>
              </a:spcBef>
              <a:spcAft>
                <a:spcPts val="0"/>
              </a:spcAft>
              <a:buClr>
                <a:schemeClr val="dk1"/>
              </a:buClr>
              <a:buSzPts val="1600"/>
              <a:buNone/>
              <a:defRPr b="1" sz="1600"/>
            </a:lvl7pPr>
            <a:lvl8pPr indent="-228600" lvl="7" marL="3657600" rtl="0" algn="l">
              <a:spcBef>
                <a:spcPts val="320"/>
              </a:spcBef>
              <a:spcAft>
                <a:spcPts val="0"/>
              </a:spcAft>
              <a:buClr>
                <a:schemeClr val="dk1"/>
              </a:buClr>
              <a:buSzPts val="1600"/>
              <a:buNone/>
              <a:defRPr b="1" sz="1600"/>
            </a:lvl8pPr>
            <a:lvl9pPr indent="-228600" lvl="8" marL="4114800" rtl="0" algn="l">
              <a:spcBef>
                <a:spcPts val="320"/>
              </a:spcBef>
              <a:spcAft>
                <a:spcPts val="0"/>
              </a:spcAft>
              <a:buClr>
                <a:schemeClr val="dk1"/>
              </a:buClr>
              <a:buSzPts val="1600"/>
              <a:buNone/>
              <a:defRPr b="1" sz="1600"/>
            </a:lvl9pPr>
          </a:lstStyle>
          <a:p/>
        </p:txBody>
      </p:sp>
      <p:sp>
        <p:nvSpPr>
          <p:cNvPr id="107" name="Google Shape;107;g104f27c0bf4_0_797"/>
          <p:cNvSpPr txBox="1"/>
          <p:nvPr>
            <p:ph idx="4" type="body"/>
          </p:nvPr>
        </p:nvSpPr>
        <p:spPr>
          <a:xfrm>
            <a:off x="4645027" y="2174875"/>
            <a:ext cx="4041600" cy="3951300"/>
          </a:xfrm>
          <a:prstGeom prst="rect">
            <a:avLst/>
          </a:prstGeom>
          <a:noFill/>
          <a:ln>
            <a:noFill/>
          </a:ln>
        </p:spPr>
        <p:txBody>
          <a:bodyPr anchorCtr="0" anchor="t" bIns="45700" lIns="91425" spcFirstLastPara="1" rIns="91425" wrap="square" tIns="45700">
            <a:noAutofit/>
          </a:bodyPr>
          <a:lstStyle>
            <a:lvl1pPr indent="-381000" lvl="0" marL="457200" rtl="0" algn="l">
              <a:spcBef>
                <a:spcPts val="480"/>
              </a:spcBef>
              <a:spcAft>
                <a:spcPts val="0"/>
              </a:spcAft>
              <a:buClr>
                <a:schemeClr val="dk1"/>
              </a:buClr>
              <a:buSzPts val="2400"/>
              <a:buChar char="•"/>
              <a:defRPr sz="2400"/>
            </a:lvl1pPr>
            <a:lvl2pPr indent="-355600" lvl="1" marL="914400" rtl="0" algn="l">
              <a:spcBef>
                <a:spcPts val="400"/>
              </a:spcBef>
              <a:spcAft>
                <a:spcPts val="0"/>
              </a:spcAft>
              <a:buClr>
                <a:schemeClr val="dk1"/>
              </a:buClr>
              <a:buSzPts val="2000"/>
              <a:buChar char="–"/>
              <a:defRPr sz="2000"/>
            </a:lvl2pPr>
            <a:lvl3pPr indent="-342900" lvl="2" marL="1371600" rtl="0" algn="l">
              <a:spcBef>
                <a:spcPts val="360"/>
              </a:spcBef>
              <a:spcAft>
                <a:spcPts val="0"/>
              </a:spcAft>
              <a:buClr>
                <a:schemeClr val="dk1"/>
              </a:buClr>
              <a:buSzPts val="1800"/>
              <a:buChar char="•"/>
              <a:defRPr sz="1800"/>
            </a:lvl3pPr>
            <a:lvl4pPr indent="-330200" lvl="3" marL="1828800" rtl="0" algn="l">
              <a:spcBef>
                <a:spcPts val="320"/>
              </a:spcBef>
              <a:spcAft>
                <a:spcPts val="0"/>
              </a:spcAft>
              <a:buClr>
                <a:schemeClr val="dk1"/>
              </a:buClr>
              <a:buSzPts val="1600"/>
              <a:buChar char="–"/>
              <a:defRPr sz="1600"/>
            </a:lvl4pPr>
            <a:lvl5pPr indent="-330200" lvl="4" marL="2286000" rtl="0" algn="l">
              <a:spcBef>
                <a:spcPts val="320"/>
              </a:spcBef>
              <a:spcAft>
                <a:spcPts val="0"/>
              </a:spcAft>
              <a:buClr>
                <a:schemeClr val="dk1"/>
              </a:buClr>
              <a:buSzPts val="1600"/>
              <a:buChar char="»"/>
              <a:defRPr sz="1600"/>
            </a:lvl5pPr>
            <a:lvl6pPr indent="-330200" lvl="5" marL="2743200" rtl="0" algn="l">
              <a:spcBef>
                <a:spcPts val="320"/>
              </a:spcBef>
              <a:spcAft>
                <a:spcPts val="0"/>
              </a:spcAft>
              <a:buClr>
                <a:schemeClr val="dk1"/>
              </a:buClr>
              <a:buSzPts val="1600"/>
              <a:buChar char="•"/>
              <a:defRPr sz="1600"/>
            </a:lvl6pPr>
            <a:lvl7pPr indent="-330200" lvl="6" marL="3200400" rtl="0" algn="l">
              <a:spcBef>
                <a:spcPts val="320"/>
              </a:spcBef>
              <a:spcAft>
                <a:spcPts val="0"/>
              </a:spcAft>
              <a:buClr>
                <a:schemeClr val="dk1"/>
              </a:buClr>
              <a:buSzPts val="1600"/>
              <a:buChar char="•"/>
              <a:defRPr sz="1600"/>
            </a:lvl7pPr>
            <a:lvl8pPr indent="-330200" lvl="7" marL="3657600" rtl="0" algn="l">
              <a:spcBef>
                <a:spcPts val="320"/>
              </a:spcBef>
              <a:spcAft>
                <a:spcPts val="0"/>
              </a:spcAft>
              <a:buClr>
                <a:schemeClr val="dk1"/>
              </a:buClr>
              <a:buSzPts val="1600"/>
              <a:buChar char="•"/>
              <a:defRPr sz="1600"/>
            </a:lvl8pPr>
            <a:lvl9pPr indent="-330200" lvl="8" marL="4114800" rtl="0" algn="l">
              <a:spcBef>
                <a:spcPts val="320"/>
              </a:spcBef>
              <a:spcAft>
                <a:spcPts val="0"/>
              </a:spcAft>
              <a:buClr>
                <a:schemeClr val="dk1"/>
              </a:buClr>
              <a:buSzPts val="1600"/>
              <a:buChar char="•"/>
              <a:defRPr sz="1600"/>
            </a:lvl9pPr>
          </a:lstStyle>
          <a:p/>
        </p:txBody>
      </p:sp>
      <p:sp>
        <p:nvSpPr>
          <p:cNvPr id="108" name="Google Shape;108;g104f27c0bf4_0_797"/>
          <p:cNvSpPr txBox="1"/>
          <p:nvPr>
            <p:ph idx="10" type="dt"/>
          </p:nvPr>
        </p:nvSpPr>
        <p:spPr>
          <a:xfrm>
            <a:off x="457200" y="6356355"/>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9" name="Google Shape;109;g104f27c0bf4_0_797"/>
          <p:cNvSpPr txBox="1"/>
          <p:nvPr>
            <p:ph idx="11" type="ftr"/>
          </p:nvPr>
        </p:nvSpPr>
        <p:spPr>
          <a:xfrm>
            <a:off x="3124200" y="6356355"/>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0" name="Google Shape;110;g104f27c0bf4_0_797"/>
          <p:cNvSpPr txBox="1"/>
          <p:nvPr>
            <p:ph idx="12" type="sldNum"/>
          </p:nvPr>
        </p:nvSpPr>
        <p:spPr>
          <a:xfrm>
            <a:off x="6553200" y="6356355"/>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1pPr>
            <a:lvl2pPr indent="0" lvl="1"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2pPr>
            <a:lvl3pPr indent="0" lvl="2"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3pPr>
            <a:lvl4pPr indent="0" lvl="3"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4pPr>
            <a:lvl5pPr indent="0" lvl="4"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5pPr>
            <a:lvl6pPr indent="0" lvl="5"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6pPr>
            <a:lvl7pPr indent="0" lvl="6"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7pPr>
            <a:lvl8pPr indent="0" lvl="7"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8pPr>
            <a:lvl9pPr indent="0" lvl="8"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1" name="Shape 111"/>
        <p:cNvGrpSpPr/>
        <p:nvPr/>
      </p:nvGrpSpPr>
      <p:grpSpPr>
        <a:xfrm>
          <a:off x="0" y="0"/>
          <a:ext cx="0" cy="0"/>
          <a:chOff x="0" y="0"/>
          <a:chExt cx="0" cy="0"/>
        </a:xfrm>
      </p:grpSpPr>
      <p:sp>
        <p:nvSpPr>
          <p:cNvPr id="112" name="Google Shape;112;g104f27c0bf4_0_806"/>
          <p:cNvSpPr txBox="1"/>
          <p:nvPr>
            <p:ph type="title"/>
          </p:nvPr>
        </p:nvSpPr>
        <p:spPr>
          <a:xfrm>
            <a:off x="722313" y="4406905"/>
            <a:ext cx="7772400" cy="13620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SzPts val="1400"/>
              <a:buNone/>
              <a:defRPr b="1" sz="4000" cap="none"/>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13" name="Google Shape;113;g104f27c0bf4_0_806"/>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Autofit/>
          </a:bodyPr>
          <a:lstStyle>
            <a:lvl1pPr indent="-228600" lvl="0" marL="457200" rtl="0" algn="l">
              <a:spcBef>
                <a:spcPts val="400"/>
              </a:spcBef>
              <a:spcAft>
                <a:spcPts val="0"/>
              </a:spcAft>
              <a:buClr>
                <a:srgbClr val="888888"/>
              </a:buClr>
              <a:buSzPts val="2000"/>
              <a:buNone/>
              <a:defRPr sz="2000">
                <a:solidFill>
                  <a:srgbClr val="888888"/>
                </a:solidFill>
              </a:defRPr>
            </a:lvl1pPr>
            <a:lvl2pPr indent="-228600" lvl="1" marL="914400" rtl="0" algn="l">
              <a:spcBef>
                <a:spcPts val="360"/>
              </a:spcBef>
              <a:spcAft>
                <a:spcPts val="0"/>
              </a:spcAft>
              <a:buClr>
                <a:srgbClr val="888888"/>
              </a:buClr>
              <a:buSzPts val="1800"/>
              <a:buNone/>
              <a:defRPr sz="1800">
                <a:solidFill>
                  <a:srgbClr val="888888"/>
                </a:solidFill>
              </a:defRPr>
            </a:lvl2pPr>
            <a:lvl3pPr indent="-228600" lvl="2" marL="1371600" rtl="0" algn="l">
              <a:spcBef>
                <a:spcPts val="320"/>
              </a:spcBef>
              <a:spcAft>
                <a:spcPts val="0"/>
              </a:spcAft>
              <a:buClr>
                <a:srgbClr val="888888"/>
              </a:buClr>
              <a:buSzPts val="1600"/>
              <a:buNone/>
              <a:defRPr sz="1600">
                <a:solidFill>
                  <a:srgbClr val="888888"/>
                </a:solidFill>
              </a:defRPr>
            </a:lvl3pPr>
            <a:lvl4pPr indent="-228600" lvl="3" marL="1828800" rtl="0" algn="l">
              <a:spcBef>
                <a:spcPts val="280"/>
              </a:spcBef>
              <a:spcAft>
                <a:spcPts val="0"/>
              </a:spcAft>
              <a:buClr>
                <a:srgbClr val="888888"/>
              </a:buClr>
              <a:buSzPts val="1400"/>
              <a:buNone/>
              <a:defRPr sz="1400">
                <a:solidFill>
                  <a:srgbClr val="888888"/>
                </a:solidFill>
              </a:defRPr>
            </a:lvl4pPr>
            <a:lvl5pPr indent="-228600" lvl="4" marL="2286000" rtl="0" algn="l">
              <a:spcBef>
                <a:spcPts val="280"/>
              </a:spcBef>
              <a:spcAft>
                <a:spcPts val="0"/>
              </a:spcAft>
              <a:buClr>
                <a:srgbClr val="888888"/>
              </a:buClr>
              <a:buSzPts val="1400"/>
              <a:buNone/>
              <a:defRPr sz="1400">
                <a:solidFill>
                  <a:srgbClr val="888888"/>
                </a:solidFill>
              </a:defRPr>
            </a:lvl5pPr>
            <a:lvl6pPr indent="-228600" lvl="5" marL="2743200" rtl="0" algn="l">
              <a:spcBef>
                <a:spcPts val="280"/>
              </a:spcBef>
              <a:spcAft>
                <a:spcPts val="0"/>
              </a:spcAft>
              <a:buClr>
                <a:srgbClr val="888888"/>
              </a:buClr>
              <a:buSzPts val="1400"/>
              <a:buNone/>
              <a:defRPr sz="1400">
                <a:solidFill>
                  <a:srgbClr val="888888"/>
                </a:solidFill>
              </a:defRPr>
            </a:lvl6pPr>
            <a:lvl7pPr indent="-228600" lvl="6" marL="3200400" rtl="0" algn="l">
              <a:spcBef>
                <a:spcPts val="280"/>
              </a:spcBef>
              <a:spcAft>
                <a:spcPts val="0"/>
              </a:spcAft>
              <a:buClr>
                <a:srgbClr val="888888"/>
              </a:buClr>
              <a:buSzPts val="1400"/>
              <a:buNone/>
              <a:defRPr sz="1400">
                <a:solidFill>
                  <a:srgbClr val="888888"/>
                </a:solidFill>
              </a:defRPr>
            </a:lvl7pPr>
            <a:lvl8pPr indent="-228600" lvl="7" marL="3657600" rtl="0" algn="l">
              <a:spcBef>
                <a:spcPts val="280"/>
              </a:spcBef>
              <a:spcAft>
                <a:spcPts val="0"/>
              </a:spcAft>
              <a:buClr>
                <a:srgbClr val="888888"/>
              </a:buClr>
              <a:buSzPts val="1400"/>
              <a:buNone/>
              <a:defRPr sz="1400">
                <a:solidFill>
                  <a:srgbClr val="888888"/>
                </a:solidFill>
              </a:defRPr>
            </a:lvl8pPr>
            <a:lvl9pPr indent="-228600" lvl="8" marL="4114800" rtl="0" algn="l">
              <a:spcBef>
                <a:spcPts val="280"/>
              </a:spcBef>
              <a:spcAft>
                <a:spcPts val="0"/>
              </a:spcAft>
              <a:buClr>
                <a:srgbClr val="888888"/>
              </a:buClr>
              <a:buSzPts val="1400"/>
              <a:buNone/>
              <a:defRPr sz="1400">
                <a:solidFill>
                  <a:srgbClr val="888888"/>
                </a:solidFill>
              </a:defRPr>
            </a:lvl9pPr>
          </a:lstStyle>
          <a:p/>
        </p:txBody>
      </p:sp>
      <p:sp>
        <p:nvSpPr>
          <p:cNvPr id="114" name="Google Shape;114;g104f27c0bf4_0_806"/>
          <p:cNvSpPr txBox="1"/>
          <p:nvPr>
            <p:ph idx="10" type="dt"/>
          </p:nvPr>
        </p:nvSpPr>
        <p:spPr>
          <a:xfrm>
            <a:off x="457200" y="6356355"/>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5" name="Google Shape;115;g104f27c0bf4_0_806"/>
          <p:cNvSpPr txBox="1"/>
          <p:nvPr>
            <p:ph idx="11" type="ftr"/>
          </p:nvPr>
        </p:nvSpPr>
        <p:spPr>
          <a:xfrm>
            <a:off x="3124200" y="6356355"/>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6" name="Google Shape;116;g104f27c0bf4_0_806"/>
          <p:cNvSpPr txBox="1"/>
          <p:nvPr>
            <p:ph idx="12" type="sldNum"/>
          </p:nvPr>
        </p:nvSpPr>
        <p:spPr>
          <a:xfrm>
            <a:off x="6553200" y="6356355"/>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1pPr>
            <a:lvl2pPr indent="0" lvl="1"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2pPr>
            <a:lvl3pPr indent="0" lvl="2"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3pPr>
            <a:lvl4pPr indent="0" lvl="3"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4pPr>
            <a:lvl5pPr indent="0" lvl="4"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5pPr>
            <a:lvl6pPr indent="0" lvl="5"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6pPr>
            <a:lvl7pPr indent="0" lvl="6"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7pPr>
            <a:lvl8pPr indent="0" lvl="7"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8pPr>
            <a:lvl9pPr indent="0" lvl="8"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17" name="Shape 117"/>
        <p:cNvGrpSpPr/>
        <p:nvPr/>
      </p:nvGrpSpPr>
      <p:grpSpPr>
        <a:xfrm>
          <a:off x="0" y="0"/>
          <a:ext cx="0" cy="0"/>
          <a:chOff x="0" y="0"/>
          <a:chExt cx="0" cy="0"/>
        </a:xfrm>
      </p:grpSpPr>
      <p:sp>
        <p:nvSpPr>
          <p:cNvPr id="118" name="Google Shape;118;g104f27c0bf4_0_81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19" name="Google Shape;119;g104f27c0bf4_0_812"/>
          <p:cNvSpPr txBox="1"/>
          <p:nvPr>
            <p:ph idx="1" type="body"/>
          </p:nvPr>
        </p:nvSpPr>
        <p:spPr>
          <a:xfrm>
            <a:off x="457200" y="1600205"/>
            <a:ext cx="4038600" cy="4526100"/>
          </a:xfrm>
          <a:prstGeom prst="rect">
            <a:avLst/>
          </a:prstGeom>
          <a:noFill/>
          <a:ln>
            <a:noFill/>
          </a:ln>
        </p:spPr>
        <p:txBody>
          <a:bodyPr anchorCtr="0" anchor="t" bIns="45700" lIns="91425" spcFirstLastPara="1" rIns="91425" wrap="square" tIns="45700">
            <a:noAutofit/>
          </a:bodyPr>
          <a:lstStyle>
            <a:lvl1pPr indent="-406400" lvl="0" marL="457200" rtl="0" algn="l">
              <a:spcBef>
                <a:spcPts val="560"/>
              </a:spcBef>
              <a:spcAft>
                <a:spcPts val="0"/>
              </a:spcAft>
              <a:buClr>
                <a:schemeClr val="dk1"/>
              </a:buClr>
              <a:buSzPts val="2800"/>
              <a:buChar char="•"/>
              <a:defRPr sz="2800"/>
            </a:lvl1pPr>
            <a:lvl2pPr indent="-381000" lvl="1" marL="914400" rtl="0" algn="l">
              <a:spcBef>
                <a:spcPts val="480"/>
              </a:spcBef>
              <a:spcAft>
                <a:spcPts val="0"/>
              </a:spcAft>
              <a:buClr>
                <a:schemeClr val="dk1"/>
              </a:buClr>
              <a:buSzPts val="2400"/>
              <a:buChar char="–"/>
              <a:defRPr sz="2400"/>
            </a:lvl2pPr>
            <a:lvl3pPr indent="-355600" lvl="2" marL="1371600" rtl="0" algn="l">
              <a:spcBef>
                <a:spcPts val="400"/>
              </a:spcBef>
              <a:spcAft>
                <a:spcPts val="0"/>
              </a:spcAft>
              <a:buClr>
                <a:schemeClr val="dk1"/>
              </a:buClr>
              <a:buSzPts val="2000"/>
              <a:buChar char="•"/>
              <a:defRPr sz="2000"/>
            </a:lvl3pPr>
            <a:lvl4pPr indent="-342900" lvl="3" marL="1828800" rtl="0" algn="l">
              <a:spcBef>
                <a:spcPts val="360"/>
              </a:spcBef>
              <a:spcAft>
                <a:spcPts val="0"/>
              </a:spcAft>
              <a:buClr>
                <a:schemeClr val="dk1"/>
              </a:buClr>
              <a:buSzPts val="1800"/>
              <a:buChar char="–"/>
              <a:defRPr sz="1800"/>
            </a:lvl4pPr>
            <a:lvl5pPr indent="-342900" lvl="4" marL="2286000" rtl="0" algn="l">
              <a:spcBef>
                <a:spcPts val="360"/>
              </a:spcBef>
              <a:spcAft>
                <a:spcPts val="0"/>
              </a:spcAft>
              <a:buClr>
                <a:schemeClr val="dk1"/>
              </a:buClr>
              <a:buSzPts val="1800"/>
              <a:buChar char="»"/>
              <a:defRPr sz="1800"/>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120" name="Google Shape;120;g104f27c0bf4_0_812"/>
          <p:cNvSpPr txBox="1"/>
          <p:nvPr>
            <p:ph idx="2" type="body"/>
          </p:nvPr>
        </p:nvSpPr>
        <p:spPr>
          <a:xfrm>
            <a:off x="4648200" y="1600205"/>
            <a:ext cx="4038600" cy="4526100"/>
          </a:xfrm>
          <a:prstGeom prst="rect">
            <a:avLst/>
          </a:prstGeom>
          <a:noFill/>
          <a:ln>
            <a:noFill/>
          </a:ln>
        </p:spPr>
        <p:txBody>
          <a:bodyPr anchorCtr="0" anchor="t" bIns="45700" lIns="91425" spcFirstLastPara="1" rIns="91425" wrap="square" tIns="45700">
            <a:noAutofit/>
          </a:bodyPr>
          <a:lstStyle>
            <a:lvl1pPr indent="-406400" lvl="0" marL="457200" rtl="0" algn="l">
              <a:spcBef>
                <a:spcPts val="560"/>
              </a:spcBef>
              <a:spcAft>
                <a:spcPts val="0"/>
              </a:spcAft>
              <a:buClr>
                <a:schemeClr val="dk1"/>
              </a:buClr>
              <a:buSzPts val="2800"/>
              <a:buChar char="•"/>
              <a:defRPr sz="2800"/>
            </a:lvl1pPr>
            <a:lvl2pPr indent="-381000" lvl="1" marL="914400" rtl="0" algn="l">
              <a:spcBef>
                <a:spcPts val="480"/>
              </a:spcBef>
              <a:spcAft>
                <a:spcPts val="0"/>
              </a:spcAft>
              <a:buClr>
                <a:schemeClr val="dk1"/>
              </a:buClr>
              <a:buSzPts val="2400"/>
              <a:buChar char="–"/>
              <a:defRPr sz="2400"/>
            </a:lvl2pPr>
            <a:lvl3pPr indent="-355600" lvl="2" marL="1371600" rtl="0" algn="l">
              <a:spcBef>
                <a:spcPts val="400"/>
              </a:spcBef>
              <a:spcAft>
                <a:spcPts val="0"/>
              </a:spcAft>
              <a:buClr>
                <a:schemeClr val="dk1"/>
              </a:buClr>
              <a:buSzPts val="2000"/>
              <a:buChar char="•"/>
              <a:defRPr sz="2000"/>
            </a:lvl3pPr>
            <a:lvl4pPr indent="-342900" lvl="3" marL="1828800" rtl="0" algn="l">
              <a:spcBef>
                <a:spcPts val="360"/>
              </a:spcBef>
              <a:spcAft>
                <a:spcPts val="0"/>
              </a:spcAft>
              <a:buClr>
                <a:schemeClr val="dk1"/>
              </a:buClr>
              <a:buSzPts val="1800"/>
              <a:buChar char="–"/>
              <a:defRPr sz="1800"/>
            </a:lvl4pPr>
            <a:lvl5pPr indent="-342900" lvl="4" marL="2286000" rtl="0" algn="l">
              <a:spcBef>
                <a:spcPts val="360"/>
              </a:spcBef>
              <a:spcAft>
                <a:spcPts val="0"/>
              </a:spcAft>
              <a:buClr>
                <a:schemeClr val="dk1"/>
              </a:buClr>
              <a:buSzPts val="1800"/>
              <a:buChar char="»"/>
              <a:defRPr sz="1800"/>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121" name="Google Shape;121;g104f27c0bf4_0_812"/>
          <p:cNvSpPr txBox="1"/>
          <p:nvPr>
            <p:ph idx="10" type="dt"/>
          </p:nvPr>
        </p:nvSpPr>
        <p:spPr>
          <a:xfrm>
            <a:off x="457200" y="6356355"/>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2" name="Google Shape;122;g104f27c0bf4_0_812"/>
          <p:cNvSpPr txBox="1"/>
          <p:nvPr>
            <p:ph idx="11" type="ftr"/>
          </p:nvPr>
        </p:nvSpPr>
        <p:spPr>
          <a:xfrm>
            <a:off x="3124200" y="6356355"/>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3" name="Google Shape;123;g104f27c0bf4_0_812"/>
          <p:cNvSpPr txBox="1"/>
          <p:nvPr>
            <p:ph idx="12" type="sldNum"/>
          </p:nvPr>
        </p:nvSpPr>
        <p:spPr>
          <a:xfrm>
            <a:off x="6553200" y="6356355"/>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1pPr>
            <a:lvl2pPr indent="0" lvl="1"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2pPr>
            <a:lvl3pPr indent="0" lvl="2"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3pPr>
            <a:lvl4pPr indent="0" lvl="3"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4pPr>
            <a:lvl5pPr indent="0" lvl="4"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5pPr>
            <a:lvl6pPr indent="0" lvl="5"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6pPr>
            <a:lvl7pPr indent="0" lvl="6"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7pPr>
            <a:lvl8pPr indent="0" lvl="7"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8pPr>
            <a:lvl9pPr indent="0" lvl="8"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4" name="Shape 124"/>
        <p:cNvGrpSpPr/>
        <p:nvPr/>
      </p:nvGrpSpPr>
      <p:grpSpPr>
        <a:xfrm>
          <a:off x="0" y="0"/>
          <a:ext cx="0" cy="0"/>
          <a:chOff x="0" y="0"/>
          <a:chExt cx="0" cy="0"/>
        </a:xfrm>
      </p:grpSpPr>
      <p:sp>
        <p:nvSpPr>
          <p:cNvPr id="125" name="Google Shape;125;g104f27c0bf4_0_81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26" name="Google Shape;126;g104f27c0bf4_0_819"/>
          <p:cNvSpPr txBox="1"/>
          <p:nvPr>
            <p:ph idx="10" type="dt"/>
          </p:nvPr>
        </p:nvSpPr>
        <p:spPr>
          <a:xfrm>
            <a:off x="457200" y="6356355"/>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7" name="Google Shape;127;g104f27c0bf4_0_819"/>
          <p:cNvSpPr txBox="1"/>
          <p:nvPr>
            <p:ph idx="11" type="ftr"/>
          </p:nvPr>
        </p:nvSpPr>
        <p:spPr>
          <a:xfrm>
            <a:off x="3124200" y="6356355"/>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8" name="Google Shape;128;g104f27c0bf4_0_819"/>
          <p:cNvSpPr txBox="1"/>
          <p:nvPr>
            <p:ph idx="12" type="sldNum"/>
          </p:nvPr>
        </p:nvSpPr>
        <p:spPr>
          <a:xfrm>
            <a:off x="6553200" y="6356355"/>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1pPr>
            <a:lvl2pPr indent="0" lvl="1"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2pPr>
            <a:lvl3pPr indent="0" lvl="2"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3pPr>
            <a:lvl4pPr indent="0" lvl="3"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4pPr>
            <a:lvl5pPr indent="0" lvl="4"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5pPr>
            <a:lvl6pPr indent="0" lvl="5"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6pPr>
            <a:lvl7pPr indent="0" lvl="6"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7pPr>
            <a:lvl8pPr indent="0" lvl="7"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8pPr>
            <a:lvl9pPr indent="0" lvl="8"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9" name="Shape 129"/>
        <p:cNvGrpSpPr/>
        <p:nvPr/>
      </p:nvGrpSpPr>
      <p:grpSpPr>
        <a:xfrm>
          <a:off x="0" y="0"/>
          <a:ext cx="0" cy="0"/>
          <a:chOff x="0" y="0"/>
          <a:chExt cx="0" cy="0"/>
        </a:xfrm>
      </p:grpSpPr>
      <p:sp>
        <p:nvSpPr>
          <p:cNvPr id="130" name="Google Shape;130;g104f27c0bf4_0_824"/>
          <p:cNvSpPr txBox="1"/>
          <p:nvPr>
            <p:ph idx="10" type="dt"/>
          </p:nvPr>
        </p:nvSpPr>
        <p:spPr>
          <a:xfrm>
            <a:off x="457200" y="6356355"/>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1" name="Google Shape;131;g104f27c0bf4_0_824"/>
          <p:cNvSpPr txBox="1"/>
          <p:nvPr>
            <p:ph idx="11" type="ftr"/>
          </p:nvPr>
        </p:nvSpPr>
        <p:spPr>
          <a:xfrm>
            <a:off x="3124200" y="6356355"/>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2" name="Google Shape;132;g104f27c0bf4_0_824"/>
          <p:cNvSpPr txBox="1"/>
          <p:nvPr>
            <p:ph idx="12" type="sldNum"/>
          </p:nvPr>
        </p:nvSpPr>
        <p:spPr>
          <a:xfrm>
            <a:off x="6553200" y="6356355"/>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1pPr>
            <a:lvl2pPr indent="0" lvl="1"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2pPr>
            <a:lvl3pPr indent="0" lvl="2"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3pPr>
            <a:lvl4pPr indent="0" lvl="3"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4pPr>
            <a:lvl5pPr indent="0" lvl="4"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5pPr>
            <a:lvl6pPr indent="0" lvl="5"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6pPr>
            <a:lvl7pPr indent="0" lvl="6"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7pPr>
            <a:lvl8pPr indent="0" lvl="7"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8pPr>
            <a:lvl9pPr indent="0" lvl="8"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33" name="Shape 133"/>
        <p:cNvGrpSpPr/>
        <p:nvPr/>
      </p:nvGrpSpPr>
      <p:grpSpPr>
        <a:xfrm>
          <a:off x="0" y="0"/>
          <a:ext cx="0" cy="0"/>
          <a:chOff x="0" y="0"/>
          <a:chExt cx="0" cy="0"/>
        </a:xfrm>
      </p:grpSpPr>
      <p:sp>
        <p:nvSpPr>
          <p:cNvPr id="134" name="Google Shape;134;g104f27c0bf4_0_828"/>
          <p:cNvSpPr txBox="1"/>
          <p:nvPr>
            <p:ph type="title"/>
          </p:nvPr>
        </p:nvSpPr>
        <p:spPr>
          <a:xfrm>
            <a:off x="457202" y="273050"/>
            <a:ext cx="3008400" cy="11619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SzPts val="1400"/>
              <a:buNone/>
              <a:defRPr b="1" sz="20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35" name="Google Shape;135;g104f27c0bf4_0_828"/>
          <p:cNvSpPr txBox="1"/>
          <p:nvPr>
            <p:ph idx="1" type="body"/>
          </p:nvPr>
        </p:nvSpPr>
        <p:spPr>
          <a:xfrm>
            <a:off x="3575050" y="273055"/>
            <a:ext cx="5111700" cy="5853000"/>
          </a:xfrm>
          <a:prstGeom prst="rect">
            <a:avLst/>
          </a:prstGeom>
          <a:noFill/>
          <a:ln>
            <a:noFill/>
          </a:ln>
        </p:spPr>
        <p:txBody>
          <a:bodyPr anchorCtr="0" anchor="t" bIns="45700" lIns="91425" spcFirstLastPara="1" rIns="91425" wrap="square" tIns="45700">
            <a:noAutofit/>
          </a:bodyPr>
          <a:lstStyle>
            <a:lvl1pPr indent="-431800" lvl="0" marL="457200" rtl="0" algn="l">
              <a:spcBef>
                <a:spcPts val="640"/>
              </a:spcBef>
              <a:spcAft>
                <a:spcPts val="0"/>
              </a:spcAft>
              <a:buClr>
                <a:schemeClr val="dk1"/>
              </a:buClr>
              <a:buSzPts val="3200"/>
              <a:buChar char="•"/>
              <a:defRPr sz="3200"/>
            </a:lvl1pPr>
            <a:lvl2pPr indent="-406400" lvl="1" marL="914400" rtl="0" algn="l">
              <a:spcBef>
                <a:spcPts val="560"/>
              </a:spcBef>
              <a:spcAft>
                <a:spcPts val="0"/>
              </a:spcAft>
              <a:buClr>
                <a:schemeClr val="dk1"/>
              </a:buClr>
              <a:buSzPts val="2800"/>
              <a:buChar char="–"/>
              <a:defRPr sz="2800"/>
            </a:lvl2pPr>
            <a:lvl3pPr indent="-381000" lvl="2" marL="1371600" rtl="0" algn="l">
              <a:spcBef>
                <a:spcPts val="480"/>
              </a:spcBef>
              <a:spcAft>
                <a:spcPts val="0"/>
              </a:spcAft>
              <a:buClr>
                <a:schemeClr val="dk1"/>
              </a:buClr>
              <a:buSzPts val="2400"/>
              <a:buChar char="•"/>
              <a:defRPr sz="2400"/>
            </a:lvl3pPr>
            <a:lvl4pPr indent="-355600" lvl="3" marL="1828800" rtl="0" algn="l">
              <a:spcBef>
                <a:spcPts val="400"/>
              </a:spcBef>
              <a:spcAft>
                <a:spcPts val="0"/>
              </a:spcAft>
              <a:buClr>
                <a:schemeClr val="dk1"/>
              </a:buClr>
              <a:buSzPts val="2000"/>
              <a:buChar char="–"/>
              <a:defRPr sz="2000"/>
            </a:lvl4pPr>
            <a:lvl5pPr indent="-355600" lvl="4" marL="2286000" rtl="0" algn="l">
              <a:spcBef>
                <a:spcPts val="400"/>
              </a:spcBef>
              <a:spcAft>
                <a:spcPts val="0"/>
              </a:spcAft>
              <a:buClr>
                <a:schemeClr val="dk1"/>
              </a:buClr>
              <a:buSzPts val="2000"/>
              <a:buChar char="»"/>
              <a:defRPr sz="2000"/>
            </a:lvl5pPr>
            <a:lvl6pPr indent="-355600" lvl="5" marL="2743200" rtl="0" algn="l">
              <a:spcBef>
                <a:spcPts val="400"/>
              </a:spcBef>
              <a:spcAft>
                <a:spcPts val="0"/>
              </a:spcAft>
              <a:buClr>
                <a:schemeClr val="dk1"/>
              </a:buClr>
              <a:buSzPts val="2000"/>
              <a:buChar char="•"/>
              <a:defRPr sz="2000"/>
            </a:lvl6pPr>
            <a:lvl7pPr indent="-355600" lvl="6" marL="3200400" rtl="0" algn="l">
              <a:spcBef>
                <a:spcPts val="400"/>
              </a:spcBef>
              <a:spcAft>
                <a:spcPts val="0"/>
              </a:spcAft>
              <a:buClr>
                <a:schemeClr val="dk1"/>
              </a:buClr>
              <a:buSzPts val="2000"/>
              <a:buChar char="•"/>
              <a:defRPr sz="2000"/>
            </a:lvl7pPr>
            <a:lvl8pPr indent="-355600" lvl="7" marL="3657600" rtl="0" algn="l">
              <a:spcBef>
                <a:spcPts val="400"/>
              </a:spcBef>
              <a:spcAft>
                <a:spcPts val="0"/>
              </a:spcAft>
              <a:buClr>
                <a:schemeClr val="dk1"/>
              </a:buClr>
              <a:buSzPts val="2000"/>
              <a:buChar char="•"/>
              <a:defRPr sz="2000"/>
            </a:lvl8pPr>
            <a:lvl9pPr indent="-355600" lvl="8" marL="4114800" rtl="0" algn="l">
              <a:spcBef>
                <a:spcPts val="400"/>
              </a:spcBef>
              <a:spcAft>
                <a:spcPts val="0"/>
              </a:spcAft>
              <a:buClr>
                <a:schemeClr val="dk1"/>
              </a:buClr>
              <a:buSzPts val="2000"/>
              <a:buChar char="•"/>
              <a:defRPr sz="2000"/>
            </a:lvl9pPr>
          </a:lstStyle>
          <a:p/>
        </p:txBody>
      </p:sp>
      <p:sp>
        <p:nvSpPr>
          <p:cNvPr id="136" name="Google Shape;136;g104f27c0bf4_0_828"/>
          <p:cNvSpPr txBox="1"/>
          <p:nvPr>
            <p:ph idx="2" type="body"/>
          </p:nvPr>
        </p:nvSpPr>
        <p:spPr>
          <a:xfrm>
            <a:off x="457202" y="1435103"/>
            <a:ext cx="3008400" cy="4691100"/>
          </a:xfrm>
          <a:prstGeom prst="rect">
            <a:avLst/>
          </a:prstGeom>
          <a:noFill/>
          <a:ln>
            <a:noFill/>
          </a:ln>
        </p:spPr>
        <p:txBody>
          <a:bodyPr anchorCtr="0" anchor="t" bIns="45700" lIns="91425" spcFirstLastPara="1" rIns="91425" wrap="square" tIns="45700">
            <a:noAutofit/>
          </a:bodyPr>
          <a:lstStyle>
            <a:lvl1pPr indent="-228600" lvl="0" marL="457200" rtl="0" algn="l">
              <a:spcBef>
                <a:spcPts val="280"/>
              </a:spcBef>
              <a:spcAft>
                <a:spcPts val="0"/>
              </a:spcAft>
              <a:buClr>
                <a:schemeClr val="dk1"/>
              </a:buClr>
              <a:buSzPts val="1400"/>
              <a:buNone/>
              <a:defRPr sz="1400"/>
            </a:lvl1pPr>
            <a:lvl2pPr indent="-228600" lvl="1" marL="914400" rtl="0" algn="l">
              <a:spcBef>
                <a:spcPts val="240"/>
              </a:spcBef>
              <a:spcAft>
                <a:spcPts val="0"/>
              </a:spcAft>
              <a:buClr>
                <a:schemeClr val="dk1"/>
              </a:buClr>
              <a:buSzPts val="1200"/>
              <a:buNone/>
              <a:defRPr sz="1200"/>
            </a:lvl2pPr>
            <a:lvl3pPr indent="-228600" lvl="2" marL="1371600" rtl="0" algn="l">
              <a:spcBef>
                <a:spcPts val="200"/>
              </a:spcBef>
              <a:spcAft>
                <a:spcPts val="0"/>
              </a:spcAft>
              <a:buClr>
                <a:schemeClr val="dk1"/>
              </a:buClr>
              <a:buSzPts val="1000"/>
              <a:buNone/>
              <a:defRPr sz="1000"/>
            </a:lvl3pPr>
            <a:lvl4pPr indent="-228600" lvl="3" marL="1828800" rtl="0" algn="l">
              <a:spcBef>
                <a:spcPts val="180"/>
              </a:spcBef>
              <a:spcAft>
                <a:spcPts val="0"/>
              </a:spcAft>
              <a:buClr>
                <a:schemeClr val="dk1"/>
              </a:buClr>
              <a:buSzPts val="900"/>
              <a:buNone/>
              <a:defRPr sz="900"/>
            </a:lvl4pPr>
            <a:lvl5pPr indent="-228600" lvl="4" marL="2286000" rtl="0" algn="l">
              <a:spcBef>
                <a:spcPts val="180"/>
              </a:spcBef>
              <a:spcAft>
                <a:spcPts val="0"/>
              </a:spcAft>
              <a:buClr>
                <a:schemeClr val="dk1"/>
              </a:buClr>
              <a:buSzPts val="900"/>
              <a:buNone/>
              <a:defRPr sz="900"/>
            </a:lvl5pPr>
            <a:lvl6pPr indent="-228600" lvl="5" marL="2743200" rtl="0" algn="l">
              <a:spcBef>
                <a:spcPts val="180"/>
              </a:spcBef>
              <a:spcAft>
                <a:spcPts val="0"/>
              </a:spcAft>
              <a:buClr>
                <a:schemeClr val="dk1"/>
              </a:buClr>
              <a:buSzPts val="900"/>
              <a:buNone/>
              <a:defRPr sz="900"/>
            </a:lvl6pPr>
            <a:lvl7pPr indent="-228600" lvl="6" marL="3200400" rtl="0" algn="l">
              <a:spcBef>
                <a:spcPts val="180"/>
              </a:spcBef>
              <a:spcAft>
                <a:spcPts val="0"/>
              </a:spcAft>
              <a:buClr>
                <a:schemeClr val="dk1"/>
              </a:buClr>
              <a:buSzPts val="900"/>
              <a:buNone/>
              <a:defRPr sz="900"/>
            </a:lvl7pPr>
            <a:lvl8pPr indent="-228600" lvl="7" marL="3657600" rtl="0" algn="l">
              <a:spcBef>
                <a:spcPts val="180"/>
              </a:spcBef>
              <a:spcAft>
                <a:spcPts val="0"/>
              </a:spcAft>
              <a:buClr>
                <a:schemeClr val="dk1"/>
              </a:buClr>
              <a:buSzPts val="900"/>
              <a:buNone/>
              <a:defRPr sz="900"/>
            </a:lvl8pPr>
            <a:lvl9pPr indent="-228600" lvl="8" marL="4114800" rtl="0" algn="l">
              <a:spcBef>
                <a:spcPts val="180"/>
              </a:spcBef>
              <a:spcAft>
                <a:spcPts val="0"/>
              </a:spcAft>
              <a:buClr>
                <a:schemeClr val="dk1"/>
              </a:buClr>
              <a:buSzPts val="900"/>
              <a:buNone/>
              <a:defRPr sz="900"/>
            </a:lvl9pPr>
          </a:lstStyle>
          <a:p/>
        </p:txBody>
      </p:sp>
      <p:sp>
        <p:nvSpPr>
          <p:cNvPr id="137" name="Google Shape;137;g104f27c0bf4_0_828"/>
          <p:cNvSpPr txBox="1"/>
          <p:nvPr>
            <p:ph idx="10" type="dt"/>
          </p:nvPr>
        </p:nvSpPr>
        <p:spPr>
          <a:xfrm>
            <a:off x="457200" y="6356355"/>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8" name="Google Shape;138;g104f27c0bf4_0_828"/>
          <p:cNvSpPr txBox="1"/>
          <p:nvPr>
            <p:ph idx="11" type="ftr"/>
          </p:nvPr>
        </p:nvSpPr>
        <p:spPr>
          <a:xfrm>
            <a:off x="3124200" y="6356355"/>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9" name="Google Shape;139;g104f27c0bf4_0_828"/>
          <p:cNvSpPr txBox="1"/>
          <p:nvPr>
            <p:ph idx="12" type="sldNum"/>
          </p:nvPr>
        </p:nvSpPr>
        <p:spPr>
          <a:xfrm>
            <a:off x="6553200" y="6356355"/>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1pPr>
            <a:lvl2pPr indent="0" lvl="1"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2pPr>
            <a:lvl3pPr indent="0" lvl="2"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3pPr>
            <a:lvl4pPr indent="0" lvl="3"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4pPr>
            <a:lvl5pPr indent="0" lvl="4"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5pPr>
            <a:lvl6pPr indent="0" lvl="5"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6pPr>
            <a:lvl7pPr indent="0" lvl="6"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7pPr>
            <a:lvl8pPr indent="0" lvl="7"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8pPr>
            <a:lvl9pPr indent="0" lvl="8"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2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3" name="Google Shape;23;p27"/>
          <p:cNvSpPr txBox="1"/>
          <p:nvPr>
            <p:ph idx="1" type="body"/>
          </p:nvPr>
        </p:nvSpPr>
        <p:spPr>
          <a:xfrm>
            <a:off x="457200" y="1600202"/>
            <a:ext cx="8229600"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27"/>
          <p:cNvSpPr txBox="1"/>
          <p:nvPr>
            <p:ph idx="10" type="dt"/>
          </p:nvPr>
        </p:nvSpPr>
        <p:spPr>
          <a:xfrm>
            <a:off x="457200" y="6356352"/>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27"/>
          <p:cNvSpPr txBox="1"/>
          <p:nvPr>
            <p:ph idx="11" type="ftr"/>
          </p:nvPr>
        </p:nvSpPr>
        <p:spPr>
          <a:xfrm>
            <a:off x="3124200" y="6356352"/>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27"/>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b="1" i="0" sz="900" u="none" cap="none" strike="noStrike">
                <a:solidFill>
                  <a:srgbClr val="898989"/>
                </a:solidFill>
                <a:latin typeface="Calibri"/>
                <a:ea typeface="Calibri"/>
                <a:cs typeface="Calibri"/>
                <a:sym typeface="Calibri"/>
              </a:defRPr>
            </a:lvl1pPr>
            <a:lvl2pPr indent="0" lvl="1" marL="0" marR="0" algn="r">
              <a:spcBef>
                <a:spcPts val="0"/>
              </a:spcBef>
              <a:buNone/>
              <a:defRPr b="1" i="0" sz="900" u="none" cap="none" strike="noStrike">
                <a:solidFill>
                  <a:srgbClr val="898989"/>
                </a:solidFill>
                <a:latin typeface="Calibri"/>
                <a:ea typeface="Calibri"/>
                <a:cs typeface="Calibri"/>
                <a:sym typeface="Calibri"/>
              </a:defRPr>
            </a:lvl2pPr>
            <a:lvl3pPr indent="0" lvl="2" marL="0" marR="0" algn="r">
              <a:spcBef>
                <a:spcPts val="0"/>
              </a:spcBef>
              <a:buNone/>
              <a:defRPr b="1" i="0" sz="900" u="none" cap="none" strike="noStrike">
                <a:solidFill>
                  <a:srgbClr val="898989"/>
                </a:solidFill>
                <a:latin typeface="Calibri"/>
                <a:ea typeface="Calibri"/>
                <a:cs typeface="Calibri"/>
                <a:sym typeface="Calibri"/>
              </a:defRPr>
            </a:lvl3pPr>
            <a:lvl4pPr indent="0" lvl="3" marL="0" marR="0" algn="r">
              <a:spcBef>
                <a:spcPts val="0"/>
              </a:spcBef>
              <a:buNone/>
              <a:defRPr b="1" i="0" sz="900" u="none" cap="none" strike="noStrike">
                <a:solidFill>
                  <a:srgbClr val="898989"/>
                </a:solidFill>
                <a:latin typeface="Calibri"/>
                <a:ea typeface="Calibri"/>
                <a:cs typeface="Calibri"/>
                <a:sym typeface="Calibri"/>
              </a:defRPr>
            </a:lvl4pPr>
            <a:lvl5pPr indent="0" lvl="4" marL="0" marR="0" algn="r">
              <a:spcBef>
                <a:spcPts val="0"/>
              </a:spcBef>
              <a:buNone/>
              <a:defRPr b="1" i="0" sz="900" u="none" cap="none" strike="noStrike">
                <a:solidFill>
                  <a:srgbClr val="898989"/>
                </a:solidFill>
                <a:latin typeface="Calibri"/>
                <a:ea typeface="Calibri"/>
                <a:cs typeface="Calibri"/>
                <a:sym typeface="Calibri"/>
              </a:defRPr>
            </a:lvl5pPr>
            <a:lvl6pPr indent="0" lvl="5" marL="0" marR="0" algn="r">
              <a:spcBef>
                <a:spcPts val="0"/>
              </a:spcBef>
              <a:buNone/>
              <a:defRPr b="1" i="0" sz="900" u="none" cap="none" strike="noStrike">
                <a:solidFill>
                  <a:srgbClr val="898989"/>
                </a:solidFill>
                <a:latin typeface="Calibri"/>
                <a:ea typeface="Calibri"/>
                <a:cs typeface="Calibri"/>
                <a:sym typeface="Calibri"/>
              </a:defRPr>
            </a:lvl6pPr>
            <a:lvl7pPr indent="0" lvl="6" marL="0" marR="0" algn="r">
              <a:spcBef>
                <a:spcPts val="0"/>
              </a:spcBef>
              <a:buNone/>
              <a:defRPr b="1" i="0" sz="900" u="none" cap="none" strike="noStrike">
                <a:solidFill>
                  <a:srgbClr val="898989"/>
                </a:solidFill>
                <a:latin typeface="Calibri"/>
                <a:ea typeface="Calibri"/>
                <a:cs typeface="Calibri"/>
                <a:sym typeface="Calibri"/>
              </a:defRPr>
            </a:lvl7pPr>
            <a:lvl8pPr indent="0" lvl="7" marL="0" marR="0" algn="r">
              <a:spcBef>
                <a:spcPts val="0"/>
              </a:spcBef>
              <a:buNone/>
              <a:defRPr b="1" i="0" sz="900" u="none" cap="none" strike="noStrike">
                <a:solidFill>
                  <a:srgbClr val="898989"/>
                </a:solidFill>
                <a:latin typeface="Calibri"/>
                <a:ea typeface="Calibri"/>
                <a:cs typeface="Calibri"/>
                <a:sym typeface="Calibri"/>
              </a:defRPr>
            </a:lvl8pPr>
            <a:lvl9pPr indent="0" lvl="8" marL="0" marR="0" algn="r">
              <a:spcBef>
                <a:spcPts val="0"/>
              </a:spcBef>
              <a:buNone/>
              <a:defRPr b="1" i="0" sz="9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40" name="Shape 140"/>
        <p:cNvGrpSpPr/>
        <p:nvPr/>
      </p:nvGrpSpPr>
      <p:grpSpPr>
        <a:xfrm>
          <a:off x="0" y="0"/>
          <a:ext cx="0" cy="0"/>
          <a:chOff x="0" y="0"/>
          <a:chExt cx="0" cy="0"/>
        </a:xfrm>
      </p:grpSpPr>
      <p:sp>
        <p:nvSpPr>
          <p:cNvPr id="141" name="Google Shape;141;g104f27c0bf4_0_835"/>
          <p:cNvSpPr txBox="1"/>
          <p:nvPr>
            <p:ph type="title"/>
          </p:nvPr>
        </p:nvSpPr>
        <p:spPr>
          <a:xfrm>
            <a:off x="1792288" y="4800600"/>
            <a:ext cx="5486400" cy="5667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SzPts val="1400"/>
              <a:buNone/>
              <a:defRPr b="1" sz="20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42" name="Google Shape;142;g104f27c0bf4_0_835"/>
          <p:cNvSpPr/>
          <p:nvPr>
            <p:ph idx="2" type="pic"/>
          </p:nvPr>
        </p:nvSpPr>
        <p:spPr>
          <a:xfrm>
            <a:off x="1792288" y="612775"/>
            <a:ext cx="5486400" cy="4114800"/>
          </a:xfrm>
          <a:prstGeom prst="rect">
            <a:avLst/>
          </a:prstGeom>
          <a:noFill/>
          <a:ln>
            <a:noFill/>
          </a:ln>
        </p:spPr>
      </p:sp>
      <p:sp>
        <p:nvSpPr>
          <p:cNvPr id="143" name="Google Shape;143;g104f27c0bf4_0_835"/>
          <p:cNvSpPr txBox="1"/>
          <p:nvPr>
            <p:ph idx="1" type="body"/>
          </p:nvPr>
        </p:nvSpPr>
        <p:spPr>
          <a:xfrm>
            <a:off x="1792288" y="5367338"/>
            <a:ext cx="5486400" cy="804900"/>
          </a:xfrm>
          <a:prstGeom prst="rect">
            <a:avLst/>
          </a:prstGeom>
          <a:noFill/>
          <a:ln>
            <a:noFill/>
          </a:ln>
        </p:spPr>
        <p:txBody>
          <a:bodyPr anchorCtr="0" anchor="t" bIns="45700" lIns="91425" spcFirstLastPara="1" rIns="91425" wrap="square" tIns="45700">
            <a:noAutofit/>
          </a:bodyPr>
          <a:lstStyle>
            <a:lvl1pPr indent="-228600" lvl="0" marL="457200" rtl="0" algn="l">
              <a:spcBef>
                <a:spcPts val="280"/>
              </a:spcBef>
              <a:spcAft>
                <a:spcPts val="0"/>
              </a:spcAft>
              <a:buClr>
                <a:schemeClr val="dk1"/>
              </a:buClr>
              <a:buSzPts val="1400"/>
              <a:buNone/>
              <a:defRPr sz="1400"/>
            </a:lvl1pPr>
            <a:lvl2pPr indent="-228600" lvl="1" marL="914400" rtl="0" algn="l">
              <a:spcBef>
                <a:spcPts val="240"/>
              </a:spcBef>
              <a:spcAft>
                <a:spcPts val="0"/>
              </a:spcAft>
              <a:buClr>
                <a:schemeClr val="dk1"/>
              </a:buClr>
              <a:buSzPts val="1200"/>
              <a:buNone/>
              <a:defRPr sz="1200"/>
            </a:lvl2pPr>
            <a:lvl3pPr indent="-228600" lvl="2" marL="1371600" rtl="0" algn="l">
              <a:spcBef>
                <a:spcPts val="200"/>
              </a:spcBef>
              <a:spcAft>
                <a:spcPts val="0"/>
              </a:spcAft>
              <a:buClr>
                <a:schemeClr val="dk1"/>
              </a:buClr>
              <a:buSzPts val="1000"/>
              <a:buNone/>
              <a:defRPr sz="1000"/>
            </a:lvl3pPr>
            <a:lvl4pPr indent="-228600" lvl="3" marL="1828800" rtl="0" algn="l">
              <a:spcBef>
                <a:spcPts val="180"/>
              </a:spcBef>
              <a:spcAft>
                <a:spcPts val="0"/>
              </a:spcAft>
              <a:buClr>
                <a:schemeClr val="dk1"/>
              </a:buClr>
              <a:buSzPts val="900"/>
              <a:buNone/>
              <a:defRPr sz="900"/>
            </a:lvl4pPr>
            <a:lvl5pPr indent="-228600" lvl="4" marL="2286000" rtl="0" algn="l">
              <a:spcBef>
                <a:spcPts val="180"/>
              </a:spcBef>
              <a:spcAft>
                <a:spcPts val="0"/>
              </a:spcAft>
              <a:buClr>
                <a:schemeClr val="dk1"/>
              </a:buClr>
              <a:buSzPts val="900"/>
              <a:buNone/>
              <a:defRPr sz="900"/>
            </a:lvl5pPr>
            <a:lvl6pPr indent="-228600" lvl="5" marL="2743200" rtl="0" algn="l">
              <a:spcBef>
                <a:spcPts val="180"/>
              </a:spcBef>
              <a:spcAft>
                <a:spcPts val="0"/>
              </a:spcAft>
              <a:buClr>
                <a:schemeClr val="dk1"/>
              </a:buClr>
              <a:buSzPts val="900"/>
              <a:buNone/>
              <a:defRPr sz="900"/>
            </a:lvl6pPr>
            <a:lvl7pPr indent="-228600" lvl="6" marL="3200400" rtl="0" algn="l">
              <a:spcBef>
                <a:spcPts val="180"/>
              </a:spcBef>
              <a:spcAft>
                <a:spcPts val="0"/>
              </a:spcAft>
              <a:buClr>
                <a:schemeClr val="dk1"/>
              </a:buClr>
              <a:buSzPts val="900"/>
              <a:buNone/>
              <a:defRPr sz="900"/>
            </a:lvl7pPr>
            <a:lvl8pPr indent="-228600" lvl="7" marL="3657600" rtl="0" algn="l">
              <a:spcBef>
                <a:spcPts val="180"/>
              </a:spcBef>
              <a:spcAft>
                <a:spcPts val="0"/>
              </a:spcAft>
              <a:buClr>
                <a:schemeClr val="dk1"/>
              </a:buClr>
              <a:buSzPts val="900"/>
              <a:buNone/>
              <a:defRPr sz="900"/>
            </a:lvl8pPr>
            <a:lvl9pPr indent="-228600" lvl="8" marL="4114800" rtl="0" algn="l">
              <a:spcBef>
                <a:spcPts val="180"/>
              </a:spcBef>
              <a:spcAft>
                <a:spcPts val="0"/>
              </a:spcAft>
              <a:buClr>
                <a:schemeClr val="dk1"/>
              </a:buClr>
              <a:buSzPts val="900"/>
              <a:buNone/>
              <a:defRPr sz="900"/>
            </a:lvl9pPr>
          </a:lstStyle>
          <a:p/>
        </p:txBody>
      </p:sp>
      <p:sp>
        <p:nvSpPr>
          <p:cNvPr id="144" name="Google Shape;144;g104f27c0bf4_0_835"/>
          <p:cNvSpPr txBox="1"/>
          <p:nvPr>
            <p:ph idx="10" type="dt"/>
          </p:nvPr>
        </p:nvSpPr>
        <p:spPr>
          <a:xfrm>
            <a:off x="457200" y="6356355"/>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5" name="Google Shape;145;g104f27c0bf4_0_835"/>
          <p:cNvSpPr txBox="1"/>
          <p:nvPr>
            <p:ph idx="11" type="ftr"/>
          </p:nvPr>
        </p:nvSpPr>
        <p:spPr>
          <a:xfrm>
            <a:off x="3124200" y="6356355"/>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6" name="Google Shape;146;g104f27c0bf4_0_835"/>
          <p:cNvSpPr txBox="1"/>
          <p:nvPr>
            <p:ph idx="12" type="sldNum"/>
          </p:nvPr>
        </p:nvSpPr>
        <p:spPr>
          <a:xfrm>
            <a:off x="6553200" y="6356355"/>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1pPr>
            <a:lvl2pPr indent="0" lvl="1"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2pPr>
            <a:lvl3pPr indent="0" lvl="2"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3pPr>
            <a:lvl4pPr indent="0" lvl="3"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4pPr>
            <a:lvl5pPr indent="0" lvl="4"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5pPr>
            <a:lvl6pPr indent="0" lvl="5"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6pPr>
            <a:lvl7pPr indent="0" lvl="6"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7pPr>
            <a:lvl8pPr indent="0" lvl="7"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8pPr>
            <a:lvl9pPr indent="0" lvl="8"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7" name="Shape 147"/>
        <p:cNvGrpSpPr/>
        <p:nvPr/>
      </p:nvGrpSpPr>
      <p:grpSpPr>
        <a:xfrm>
          <a:off x="0" y="0"/>
          <a:ext cx="0" cy="0"/>
          <a:chOff x="0" y="0"/>
          <a:chExt cx="0" cy="0"/>
        </a:xfrm>
      </p:grpSpPr>
      <p:sp>
        <p:nvSpPr>
          <p:cNvPr id="148" name="Google Shape;148;g104f27c0bf4_0_84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49" name="Google Shape;149;g104f27c0bf4_0_842"/>
          <p:cNvSpPr txBox="1"/>
          <p:nvPr>
            <p:ph idx="1" type="body"/>
          </p:nvPr>
        </p:nvSpPr>
        <p:spPr>
          <a:xfrm rot="5400000">
            <a:off x="2308950" y="-251545"/>
            <a:ext cx="4526100" cy="82296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50" name="Google Shape;150;g104f27c0bf4_0_842"/>
          <p:cNvSpPr txBox="1"/>
          <p:nvPr>
            <p:ph idx="10" type="dt"/>
          </p:nvPr>
        </p:nvSpPr>
        <p:spPr>
          <a:xfrm>
            <a:off x="457200" y="6356355"/>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1" name="Google Shape;151;g104f27c0bf4_0_842"/>
          <p:cNvSpPr txBox="1"/>
          <p:nvPr>
            <p:ph idx="11" type="ftr"/>
          </p:nvPr>
        </p:nvSpPr>
        <p:spPr>
          <a:xfrm>
            <a:off x="3124200" y="6356355"/>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2" name="Google Shape;152;g104f27c0bf4_0_842"/>
          <p:cNvSpPr txBox="1"/>
          <p:nvPr>
            <p:ph idx="12" type="sldNum"/>
          </p:nvPr>
        </p:nvSpPr>
        <p:spPr>
          <a:xfrm>
            <a:off x="6553200" y="6356355"/>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1pPr>
            <a:lvl2pPr indent="0" lvl="1"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2pPr>
            <a:lvl3pPr indent="0" lvl="2"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3pPr>
            <a:lvl4pPr indent="0" lvl="3"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4pPr>
            <a:lvl5pPr indent="0" lvl="4"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5pPr>
            <a:lvl6pPr indent="0" lvl="5"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6pPr>
            <a:lvl7pPr indent="0" lvl="6"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7pPr>
            <a:lvl8pPr indent="0" lvl="7"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8pPr>
            <a:lvl9pPr indent="0" lvl="8"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53" name="Shape 153"/>
        <p:cNvGrpSpPr/>
        <p:nvPr/>
      </p:nvGrpSpPr>
      <p:grpSpPr>
        <a:xfrm>
          <a:off x="0" y="0"/>
          <a:ext cx="0" cy="0"/>
          <a:chOff x="0" y="0"/>
          <a:chExt cx="0" cy="0"/>
        </a:xfrm>
      </p:grpSpPr>
      <p:sp>
        <p:nvSpPr>
          <p:cNvPr id="154" name="Google Shape;154;g104f27c0bf4_0_848"/>
          <p:cNvSpPr txBox="1"/>
          <p:nvPr>
            <p:ph type="title"/>
          </p:nvPr>
        </p:nvSpPr>
        <p:spPr>
          <a:xfrm rot="5400000">
            <a:off x="4732350" y="2171693"/>
            <a:ext cx="5851500" cy="20574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55" name="Google Shape;155;g104f27c0bf4_0_848"/>
          <p:cNvSpPr txBox="1"/>
          <p:nvPr>
            <p:ph idx="1" type="body"/>
          </p:nvPr>
        </p:nvSpPr>
        <p:spPr>
          <a:xfrm rot="5400000">
            <a:off x="541350" y="190493"/>
            <a:ext cx="5851500" cy="60198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56" name="Google Shape;156;g104f27c0bf4_0_848"/>
          <p:cNvSpPr txBox="1"/>
          <p:nvPr>
            <p:ph idx="10" type="dt"/>
          </p:nvPr>
        </p:nvSpPr>
        <p:spPr>
          <a:xfrm>
            <a:off x="457200" y="6356355"/>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7" name="Google Shape;157;g104f27c0bf4_0_848"/>
          <p:cNvSpPr txBox="1"/>
          <p:nvPr>
            <p:ph idx="11" type="ftr"/>
          </p:nvPr>
        </p:nvSpPr>
        <p:spPr>
          <a:xfrm>
            <a:off x="3124200" y="6356355"/>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8" name="Google Shape;158;g104f27c0bf4_0_848"/>
          <p:cNvSpPr txBox="1"/>
          <p:nvPr>
            <p:ph idx="12" type="sldNum"/>
          </p:nvPr>
        </p:nvSpPr>
        <p:spPr>
          <a:xfrm>
            <a:off x="6553200" y="6356355"/>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1pPr>
            <a:lvl2pPr indent="0" lvl="1"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2pPr>
            <a:lvl3pPr indent="0" lvl="2"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3pPr>
            <a:lvl4pPr indent="0" lvl="3"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4pPr>
            <a:lvl5pPr indent="0" lvl="4"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5pPr>
            <a:lvl6pPr indent="0" lvl="5"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6pPr>
            <a:lvl7pPr indent="0" lvl="6"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7pPr>
            <a:lvl8pPr indent="0" lvl="7"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8pPr>
            <a:lvl9pPr indent="0" lvl="8"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159" name="Shape 159"/>
        <p:cNvGrpSpPr/>
        <p:nvPr/>
      </p:nvGrpSpPr>
      <p:grpSpPr>
        <a:xfrm>
          <a:off x="0" y="0"/>
          <a:ext cx="0" cy="0"/>
          <a:chOff x="0" y="0"/>
          <a:chExt cx="0" cy="0"/>
        </a:xfrm>
      </p:grpSpPr>
      <p:sp>
        <p:nvSpPr>
          <p:cNvPr id="160" name="Google Shape;160;g104f27c0bf4_0_854"/>
          <p:cNvSpPr txBox="1"/>
          <p:nvPr>
            <p:ph type="title"/>
          </p:nvPr>
        </p:nvSpPr>
        <p:spPr>
          <a:xfrm>
            <a:off x="673102" y="568325"/>
            <a:ext cx="7807200" cy="11445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61" name="Google Shape;161;g104f27c0bf4_0_854"/>
          <p:cNvSpPr txBox="1"/>
          <p:nvPr>
            <p:ph idx="1" type="body"/>
          </p:nvPr>
        </p:nvSpPr>
        <p:spPr>
          <a:xfrm>
            <a:off x="673100" y="1906588"/>
            <a:ext cx="3827400" cy="43197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62" name="Google Shape;162;g104f27c0bf4_0_854"/>
          <p:cNvSpPr txBox="1"/>
          <p:nvPr>
            <p:ph idx="2" type="body"/>
          </p:nvPr>
        </p:nvSpPr>
        <p:spPr>
          <a:xfrm>
            <a:off x="4652964" y="1906588"/>
            <a:ext cx="3827400" cy="20829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63" name="Google Shape;163;g104f27c0bf4_0_854"/>
          <p:cNvSpPr txBox="1"/>
          <p:nvPr>
            <p:ph idx="3" type="body"/>
          </p:nvPr>
        </p:nvSpPr>
        <p:spPr>
          <a:xfrm>
            <a:off x="4652964" y="4141791"/>
            <a:ext cx="3827400" cy="20844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ype="objOnly">
  <p:cSld name="OBJECT_ONLY">
    <p:spTree>
      <p:nvGrpSpPr>
        <p:cNvPr id="164" name="Shape 164"/>
        <p:cNvGrpSpPr/>
        <p:nvPr/>
      </p:nvGrpSpPr>
      <p:grpSpPr>
        <a:xfrm>
          <a:off x="0" y="0"/>
          <a:ext cx="0" cy="0"/>
          <a:chOff x="0" y="0"/>
          <a:chExt cx="0" cy="0"/>
        </a:xfrm>
      </p:grpSpPr>
      <p:sp>
        <p:nvSpPr>
          <p:cNvPr id="165" name="Google Shape;165;g104f27c0bf4_0_859"/>
          <p:cNvSpPr txBox="1"/>
          <p:nvPr>
            <p:ph idx="1" type="body"/>
          </p:nvPr>
        </p:nvSpPr>
        <p:spPr>
          <a:xfrm>
            <a:off x="457200" y="457200"/>
            <a:ext cx="8458200" cy="44958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type="tx">
  <p:cSld name="TITLE_AND_BODY">
    <p:spTree>
      <p:nvGrpSpPr>
        <p:cNvPr id="166" name="Shape 166"/>
        <p:cNvGrpSpPr/>
        <p:nvPr/>
      </p:nvGrpSpPr>
      <p:grpSpPr>
        <a:xfrm>
          <a:off x="0" y="0"/>
          <a:ext cx="0" cy="0"/>
          <a:chOff x="0" y="0"/>
          <a:chExt cx="0" cy="0"/>
        </a:xfrm>
      </p:grpSpPr>
      <p:sp>
        <p:nvSpPr>
          <p:cNvPr id="167" name="Google Shape;167;g104f27c0bf4_0_861"/>
          <p:cNvSpPr txBox="1"/>
          <p:nvPr>
            <p:ph type="title"/>
          </p:nvPr>
        </p:nvSpPr>
        <p:spPr>
          <a:xfrm>
            <a:off x="457200" y="274639"/>
            <a:ext cx="8229600" cy="11430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Clr>
                <a:schemeClr val="dk1"/>
              </a:buClr>
              <a:buSzPts val="1400"/>
              <a:buFont typeface="Calibri"/>
              <a:buNone/>
              <a:defRPr/>
            </a:lvl1pPr>
            <a:lvl2pPr lvl="1" rtl="0" algn="ctr">
              <a:spcBef>
                <a:spcPts val="0"/>
              </a:spcBef>
              <a:spcAft>
                <a:spcPts val="0"/>
              </a:spcAft>
              <a:buClr>
                <a:schemeClr val="dk1"/>
              </a:buClr>
              <a:buSzPts val="1400"/>
              <a:buFont typeface="Calibri"/>
              <a:buNone/>
              <a:defRPr/>
            </a:lvl2pPr>
            <a:lvl3pPr lvl="2" rtl="0" algn="ctr">
              <a:spcBef>
                <a:spcPts val="0"/>
              </a:spcBef>
              <a:spcAft>
                <a:spcPts val="0"/>
              </a:spcAft>
              <a:buClr>
                <a:schemeClr val="dk1"/>
              </a:buClr>
              <a:buSzPts val="1400"/>
              <a:buFont typeface="Calibri"/>
              <a:buNone/>
              <a:defRPr/>
            </a:lvl3pPr>
            <a:lvl4pPr lvl="3" rtl="0" algn="ctr">
              <a:spcBef>
                <a:spcPts val="0"/>
              </a:spcBef>
              <a:spcAft>
                <a:spcPts val="0"/>
              </a:spcAft>
              <a:buClr>
                <a:schemeClr val="dk1"/>
              </a:buClr>
              <a:buSzPts val="1400"/>
              <a:buFont typeface="Calibri"/>
              <a:buNone/>
              <a:defRPr/>
            </a:lvl4pPr>
            <a:lvl5pPr lvl="4" rtl="0" algn="ctr">
              <a:spcBef>
                <a:spcPts val="0"/>
              </a:spcBef>
              <a:spcAft>
                <a:spcPts val="0"/>
              </a:spcAft>
              <a:buClr>
                <a:schemeClr val="dk1"/>
              </a:buClr>
              <a:buSzPts val="1400"/>
              <a:buFont typeface="Calibri"/>
              <a:buNone/>
              <a:defRPr/>
            </a:lvl5pPr>
            <a:lvl6pPr lvl="5" rtl="0" algn="ctr">
              <a:spcBef>
                <a:spcPts val="0"/>
              </a:spcBef>
              <a:spcAft>
                <a:spcPts val="0"/>
              </a:spcAft>
              <a:buClr>
                <a:schemeClr val="dk1"/>
              </a:buClr>
              <a:buSzPts val="1400"/>
              <a:buFont typeface="Calibri"/>
              <a:buNone/>
              <a:defRPr/>
            </a:lvl6pPr>
            <a:lvl7pPr lvl="6" rtl="0" algn="ctr">
              <a:spcBef>
                <a:spcPts val="0"/>
              </a:spcBef>
              <a:spcAft>
                <a:spcPts val="0"/>
              </a:spcAft>
              <a:buClr>
                <a:schemeClr val="dk1"/>
              </a:buClr>
              <a:buSzPts val="1400"/>
              <a:buFont typeface="Calibri"/>
              <a:buNone/>
              <a:defRPr/>
            </a:lvl7pPr>
            <a:lvl8pPr lvl="7" rtl="0" algn="ctr">
              <a:spcBef>
                <a:spcPts val="0"/>
              </a:spcBef>
              <a:spcAft>
                <a:spcPts val="0"/>
              </a:spcAft>
              <a:buClr>
                <a:schemeClr val="dk1"/>
              </a:buClr>
              <a:buSzPts val="1400"/>
              <a:buFont typeface="Calibri"/>
              <a:buNone/>
              <a:defRPr/>
            </a:lvl8pPr>
            <a:lvl9pPr lvl="8" rtl="0" algn="ctr">
              <a:spcBef>
                <a:spcPts val="0"/>
              </a:spcBef>
              <a:spcAft>
                <a:spcPts val="0"/>
              </a:spcAft>
              <a:buClr>
                <a:schemeClr val="dk1"/>
              </a:buClr>
              <a:buSzPts val="1400"/>
              <a:buFont typeface="Calibri"/>
              <a:buNone/>
              <a:defRPr/>
            </a:lvl9pPr>
          </a:lstStyle>
          <a:p/>
        </p:txBody>
      </p:sp>
      <p:sp>
        <p:nvSpPr>
          <p:cNvPr id="168" name="Google Shape;168;g104f27c0bf4_0_861"/>
          <p:cNvSpPr txBox="1"/>
          <p:nvPr>
            <p:ph idx="1" type="body"/>
          </p:nvPr>
        </p:nvSpPr>
        <p:spPr>
          <a:xfrm>
            <a:off x="457200" y="1600204"/>
            <a:ext cx="8229600" cy="45261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69" name="Google Shape;169;g104f27c0bf4_0_861"/>
          <p:cNvSpPr txBox="1"/>
          <p:nvPr>
            <p:ph idx="10" type="dt"/>
          </p:nvPr>
        </p:nvSpPr>
        <p:spPr>
          <a:xfrm>
            <a:off x="457200" y="6356352"/>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Clr>
                <a:srgbClr val="888888"/>
              </a:buClr>
              <a:buSzPts val="1400"/>
              <a:buFont typeface="Calibri"/>
              <a:buNone/>
              <a:defRPr>
                <a:latin typeface="Calibri"/>
                <a:ea typeface="Calibri"/>
                <a:cs typeface="Calibri"/>
                <a:sym typeface="Calibri"/>
              </a:defRPr>
            </a:lvl1pPr>
            <a:lvl2pPr lvl="1" rtl="0" algn="l">
              <a:spcBef>
                <a:spcPts val="0"/>
              </a:spcBef>
              <a:spcAft>
                <a:spcPts val="0"/>
              </a:spcAft>
              <a:buClr>
                <a:schemeClr val="dk1"/>
              </a:buClr>
              <a:buSzPts val="1400"/>
              <a:buFont typeface="Calibri"/>
              <a:buNone/>
              <a:defRPr/>
            </a:lvl2pPr>
            <a:lvl3pPr lvl="2" rtl="0" algn="l">
              <a:spcBef>
                <a:spcPts val="0"/>
              </a:spcBef>
              <a:spcAft>
                <a:spcPts val="0"/>
              </a:spcAft>
              <a:buClr>
                <a:schemeClr val="dk1"/>
              </a:buClr>
              <a:buSzPts val="1400"/>
              <a:buFont typeface="Calibri"/>
              <a:buNone/>
              <a:defRPr/>
            </a:lvl3pPr>
            <a:lvl4pPr lvl="3" rtl="0" algn="l">
              <a:spcBef>
                <a:spcPts val="0"/>
              </a:spcBef>
              <a:spcAft>
                <a:spcPts val="0"/>
              </a:spcAft>
              <a:buClr>
                <a:schemeClr val="dk1"/>
              </a:buClr>
              <a:buSzPts val="1400"/>
              <a:buFont typeface="Calibri"/>
              <a:buNone/>
              <a:defRPr/>
            </a:lvl4pPr>
            <a:lvl5pPr lvl="4" rtl="0" algn="l">
              <a:spcBef>
                <a:spcPts val="0"/>
              </a:spcBef>
              <a:spcAft>
                <a:spcPts val="0"/>
              </a:spcAft>
              <a:buClr>
                <a:schemeClr val="dk1"/>
              </a:buClr>
              <a:buSzPts val="1400"/>
              <a:buFont typeface="Calibri"/>
              <a:buNone/>
              <a:defRPr/>
            </a:lvl5pPr>
            <a:lvl6pPr lvl="5" rtl="0" algn="l">
              <a:spcBef>
                <a:spcPts val="0"/>
              </a:spcBef>
              <a:spcAft>
                <a:spcPts val="0"/>
              </a:spcAft>
              <a:buClr>
                <a:schemeClr val="dk1"/>
              </a:buClr>
              <a:buSzPts val="1400"/>
              <a:buFont typeface="Calibri"/>
              <a:buNone/>
              <a:defRPr/>
            </a:lvl6pPr>
            <a:lvl7pPr lvl="6" rtl="0" algn="l">
              <a:spcBef>
                <a:spcPts val="0"/>
              </a:spcBef>
              <a:spcAft>
                <a:spcPts val="0"/>
              </a:spcAft>
              <a:buClr>
                <a:schemeClr val="dk1"/>
              </a:buClr>
              <a:buSzPts val="1400"/>
              <a:buFont typeface="Calibri"/>
              <a:buNone/>
              <a:defRPr/>
            </a:lvl7pPr>
            <a:lvl8pPr lvl="7" rtl="0" algn="l">
              <a:spcBef>
                <a:spcPts val="0"/>
              </a:spcBef>
              <a:spcAft>
                <a:spcPts val="0"/>
              </a:spcAft>
              <a:buClr>
                <a:schemeClr val="dk1"/>
              </a:buClr>
              <a:buSzPts val="1400"/>
              <a:buFont typeface="Calibri"/>
              <a:buNone/>
              <a:defRPr/>
            </a:lvl8pPr>
            <a:lvl9pPr lvl="8" rtl="0" algn="l">
              <a:spcBef>
                <a:spcPts val="0"/>
              </a:spcBef>
              <a:spcAft>
                <a:spcPts val="0"/>
              </a:spcAft>
              <a:buClr>
                <a:schemeClr val="dk1"/>
              </a:buClr>
              <a:buSzPts val="1400"/>
              <a:buFont typeface="Calibri"/>
              <a:buNone/>
              <a:defRPr/>
            </a:lvl9pPr>
          </a:lstStyle>
          <a:p/>
        </p:txBody>
      </p:sp>
      <p:sp>
        <p:nvSpPr>
          <p:cNvPr id="170" name="Google Shape;170;g104f27c0bf4_0_861"/>
          <p:cNvSpPr txBox="1"/>
          <p:nvPr>
            <p:ph idx="11" type="ftr"/>
          </p:nvPr>
        </p:nvSpPr>
        <p:spPr>
          <a:xfrm>
            <a:off x="3124200" y="6356352"/>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Clr>
                <a:srgbClr val="888888"/>
              </a:buClr>
              <a:buSzPts val="1400"/>
              <a:buFont typeface="Calibri"/>
              <a:buNone/>
              <a:defRPr>
                <a:latin typeface="Calibri"/>
                <a:ea typeface="Calibri"/>
                <a:cs typeface="Calibri"/>
                <a:sym typeface="Calibri"/>
              </a:defRPr>
            </a:lvl1pPr>
            <a:lvl2pPr lvl="1" rtl="0" algn="l">
              <a:spcBef>
                <a:spcPts val="0"/>
              </a:spcBef>
              <a:spcAft>
                <a:spcPts val="0"/>
              </a:spcAft>
              <a:buClr>
                <a:schemeClr val="dk1"/>
              </a:buClr>
              <a:buSzPts val="1400"/>
              <a:buFont typeface="Calibri"/>
              <a:buNone/>
              <a:defRPr/>
            </a:lvl2pPr>
            <a:lvl3pPr lvl="2" rtl="0" algn="l">
              <a:spcBef>
                <a:spcPts val="0"/>
              </a:spcBef>
              <a:spcAft>
                <a:spcPts val="0"/>
              </a:spcAft>
              <a:buClr>
                <a:schemeClr val="dk1"/>
              </a:buClr>
              <a:buSzPts val="1400"/>
              <a:buFont typeface="Calibri"/>
              <a:buNone/>
              <a:defRPr/>
            </a:lvl3pPr>
            <a:lvl4pPr lvl="3" rtl="0" algn="l">
              <a:spcBef>
                <a:spcPts val="0"/>
              </a:spcBef>
              <a:spcAft>
                <a:spcPts val="0"/>
              </a:spcAft>
              <a:buClr>
                <a:schemeClr val="dk1"/>
              </a:buClr>
              <a:buSzPts val="1400"/>
              <a:buFont typeface="Calibri"/>
              <a:buNone/>
              <a:defRPr/>
            </a:lvl4pPr>
            <a:lvl5pPr lvl="4" rtl="0" algn="l">
              <a:spcBef>
                <a:spcPts val="0"/>
              </a:spcBef>
              <a:spcAft>
                <a:spcPts val="0"/>
              </a:spcAft>
              <a:buClr>
                <a:schemeClr val="dk1"/>
              </a:buClr>
              <a:buSzPts val="1400"/>
              <a:buFont typeface="Calibri"/>
              <a:buNone/>
              <a:defRPr/>
            </a:lvl5pPr>
            <a:lvl6pPr lvl="5" rtl="0" algn="l">
              <a:spcBef>
                <a:spcPts val="0"/>
              </a:spcBef>
              <a:spcAft>
                <a:spcPts val="0"/>
              </a:spcAft>
              <a:buClr>
                <a:schemeClr val="dk1"/>
              </a:buClr>
              <a:buSzPts val="1400"/>
              <a:buFont typeface="Calibri"/>
              <a:buNone/>
              <a:defRPr/>
            </a:lvl6pPr>
            <a:lvl7pPr lvl="6" rtl="0" algn="l">
              <a:spcBef>
                <a:spcPts val="0"/>
              </a:spcBef>
              <a:spcAft>
                <a:spcPts val="0"/>
              </a:spcAft>
              <a:buClr>
                <a:schemeClr val="dk1"/>
              </a:buClr>
              <a:buSzPts val="1400"/>
              <a:buFont typeface="Calibri"/>
              <a:buNone/>
              <a:defRPr/>
            </a:lvl7pPr>
            <a:lvl8pPr lvl="7" rtl="0" algn="l">
              <a:spcBef>
                <a:spcPts val="0"/>
              </a:spcBef>
              <a:spcAft>
                <a:spcPts val="0"/>
              </a:spcAft>
              <a:buClr>
                <a:schemeClr val="dk1"/>
              </a:buClr>
              <a:buSzPts val="1400"/>
              <a:buFont typeface="Calibri"/>
              <a:buNone/>
              <a:defRPr/>
            </a:lvl8pPr>
            <a:lvl9pPr lvl="8" rtl="0" algn="l">
              <a:spcBef>
                <a:spcPts val="0"/>
              </a:spcBef>
              <a:spcAft>
                <a:spcPts val="0"/>
              </a:spcAft>
              <a:buClr>
                <a:schemeClr val="dk1"/>
              </a:buClr>
              <a:buSzPts val="1400"/>
              <a:buFont typeface="Calibri"/>
              <a:buNone/>
              <a:defRPr/>
            </a:lvl9pPr>
          </a:lstStyle>
          <a:p/>
        </p:txBody>
      </p:sp>
      <p:sp>
        <p:nvSpPr>
          <p:cNvPr id="171" name="Google Shape;171;g104f27c0bf4_0_861"/>
          <p:cNvSpPr txBox="1"/>
          <p:nvPr>
            <p:ph idx="12" type="sldNum"/>
          </p:nvPr>
        </p:nvSpPr>
        <p:spPr>
          <a:xfrm>
            <a:off x="6553200" y="6356352"/>
            <a:ext cx="2133600" cy="3651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Clr>
                <a:srgbClr val="888888"/>
              </a:buClr>
              <a:buSzPts val="900"/>
              <a:buFont typeface="Verdana"/>
              <a:buNone/>
              <a:defRPr b="0" i="0" sz="1200" u="none" cap="none" strike="noStrike">
                <a:solidFill>
                  <a:srgbClr val="888888"/>
                </a:solidFill>
                <a:latin typeface="Verdana"/>
                <a:ea typeface="Verdana"/>
                <a:cs typeface="Verdana"/>
                <a:sym typeface="Verdana"/>
              </a:defRPr>
            </a:lvl1pPr>
            <a:lvl2pPr indent="0" lvl="1" marL="0" marR="0" rtl="0" algn="r">
              <a:spcBef>
                <a:spcPts val="0"/>
              </a:spcBef>
              <a:spcAft>
                <a:spcPts val="0"/>
              </a:spcAft>
              <a:buClr>
                <a:srgbClr val="888888"/>
              </a:buClr>
              <a:buSzPts val="900"/>
              <a:buFont typeface="Verdana"/>
              <a:buNone/>
              <a:defRPr b="0" i="0" sz="1200" u="none" cap="none" strike="noStrike">
                <a:solidFill>
                  <a:srgbClr val="888888"/>
                </a:solidFill>
                <a:latin typeface="Verdana"/>
                <a:ea typeface="Verdana"/>
                <a:cs typeface="Verdana"/>
                <a:sym typeface="Verdana"/>
              </a:defRPr>
            </a:lvl2pPr>
            <a:lvl3pPr indent="0" lvl="2" marL="0" marR="0" rtl="0" algn="r">
              <a:spcBef>
                <a:spcPts val="0"/>
              </a:spcBef>
              <a:spcAft>
                <a:spcPts val="0"/>
              </a:spcAft>
              <a:buClr>
                <a:srgbClr val="888888"/>
              </a:buClr>
              <a:buSzPts val="900"/>
              <a:buFont typeface="Verdana"/>
              <a:buNone/>
              <a:defRPr b="0" i="0" sz="1200" u="none" cap="none" strike="noStrike">
                <a:solidFill>
                  <a:srgbClr val="888888"/>
                </a:solidFill>
                <a:latin typeface="Verdana"/>
                <a:ea typeface="Verdana"/>
                <a:cs typeface="Verdana"/>
                <a:sym typeface="Verdana"/>
              </a:defRPr>
            </a:lvl3pPr>
            <a:lvl4pPr indent="0" lvl="3" marL="0" marR="0" rtl="0" algn="r">
              <a:spcBef>
                <a:spcPts val="0"/>
              </a:spcBef>
              <a:spcAft>
                <a:spcPts val="0"/>
              </a:spcAft>
              <a:buClr>
                <a:srgbClr val="888888"/>
              </a:buClr>
              <a:buSzPts val="900"/>
              <a:buFont typeface="Verdana"/>
              <a:buNone/>
              <a:defRPr b="0" i="0" sz="1200" u="none" cap="none" strike="noStrike">
                <a:solidFill>
                  <a:srgbClr val="888888"/>
                </a:solidFill>
                <a:latin typeface="Verdana"/>
                <a:ea typeface="Verdana"/>
                <a:cs typeface="Verdana"/>
                <a:sym typeface="Verdana"/>
              </a:defRPr>
            </a:lvl4pPr>
            <a:lvl5pPr indent="0" lvl="4" marL="0" marR="0" rtl="0" algn="r">
              <a:spcBef>
                <a:spcPts val="0"/>
              </a:spcBef>
              <a:spcAft>
                <a:spcPts val="0"/>
              </a:spcAft>
              <a:buClr>
                <a:srgbClr val="888888"/>
              </a:buClr>
              <a:buSzPts val="900"/>
              <a:buFont typeface="Verdana"/>
              <a:buNone/>
              <a:defRPr b="0" i="0" sz="1200" u="none" cap="none" strike="noStrike">
                <a:solidFill>
                  <a:srgbClr val="888888"/>
                </a:solidFill>
                <a:latin typeface="Verdana"/>
                <a:ea typeface="Verdana"/>
                <a:cs typeface="Verdana"/>
                <a:sym typeface="Verdana"/>
              </a:defRPr>
            </a:lvl5pPr>
            <a:lvl6pPr indent="0" lvl="5" marL="0" marR="0" rtl="0" algn="r">
              <a:spcBef>
                <a:spcPts val="0"/>
              </a:spcBef>
              <a:spcAft>
                <a:spcPts val="0"/>
              </a:spcAft>
              <a:buClr>
                <a:srgbClr val="888888"/>
              </a:buClr>
              <a:buSzPts val="900"/>
              <a:buFont typeface="Verdana"/>
              <a:buNone/>
              <a:defRPr b="0" i="0" sz="1200" u="none" cap="none" strike="noStrike">
                <a:solidFill>
                  <a:srgbClr val="888888"/>
                </a:solidFill>
                <a:latin typeface="Verdana"/>
                <a:ea typeface="Verdana"/>
                <a:cs typeface="Verdana"/>
                <a:sym typeface="Verdana"/>
              </a:defRPr>
            </a:lvl6pPr>
            <a:lvl7pPr indent="0" lvl="6" marL="0" marR="0" rtl="0" algn="r">
              <a:spcBef>
                <a:spcPts val="0"/>
              </a:spcBef>
              <a:spcAft>
                <a:spcPts val="0"/>
              </a:spcAft>
              <a:buClr>
                <a:srgbClr val="888888"/>
              </a:buClr>
              <a:buSzPts val="900"/>
              <a:buFont typeface="Verdana"/>
              <a:buNone/>
              <a:defRPr b="0" i="0" sz="1200" u="none" cap="none" strike="noStrike">
                <a:solidFill>
                  <a:srgbClr val="888888"/>
                </a:solidFill>
                <a:latin typeface="Verdana"/>
                <a:ea typeface="Verdana"/>
                <a:cs typeface="Verdana"/>
                <a:sym typeface="Verdana"/>
              </a:defRPr>
            </a:lvl7pPr>
            <a:lvl8pPr indent="0" lvl="7" marL="0" marR="0" rtl="0" algn="r">
              <a:spcBef>
                <a:spcPts val="0"/>
              </a:spcBef>
              <a:spcAft>
                <a:spcPts val="0"/>
              </a:spcAft>
              <a:buClr>
                <a:srgbClr val="888888"/>
              </a:buClr>
              <a:buSzPts val="900"/>
              <a:buFont typeface="Verdana"/>
              <a:buNone/>
              <a:defRPr b="0" i="0" sz="1200" u="none" cap="none" strike="noStrike">
                <a:solidFill>
                  <a:srgbClr val="888888"/>
                </a:solidFill>
                <a:latin typeface="Verdana"/>
                <a:ea typeface="Verdana"/>
                <a:cs typeface="Verdana"/>
                <a:sym typeface="Verdana"/>
              </a:defRPr>
            </a:lvl8pPr>
            <a:lvl9pPr indent="0" lvl="8" marL="0" marR="0" rtl="0" algn="r">
              <a:spcBef>
                <a:spcPts val="0"/>
              </a:spcBef>
              <a:spcAft>
                <a:spcPts val="0"/>
              </a:spcAft>
              <a:buClr>
                <a:srgbClr val="888888"/>
              </a:buClr>
              <a:buSzPts val="900"/>
              <a:buFont typeface="Verdana"/>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7" name="Shape 27"/>
        <p:cNvGrpSpPr/>
        <p:nvPr/>
      </p:nvGrpSpPr>
      <p:grpSpPr>
        <a:xfrm>
          <a:off x="0" y="0"/>
          <a:ext cx="0" cy="0"/>
          <a:chOff x="0" y="0"/>
          <a:chExt cx="0" cy="0"/>
        </a:xfrm>
      </p:grpSpPr>
      <p:sp>
        <p:nvSpPr>
          <p:cNvPr id="28" name="Google Shape;28;p28"/>
          <p:cNvSpPr txBox="1"/>
          <p:nvPr>
            <p:ph idx="10" type="dt"/>
          </p:nvPr>
        </p:nvSpPr>
        <p:spPr>
          <a:xfrm>
            <a:off x="457200" y="6356352"/>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28"/>
          <p:cNvSpPr txBox="1"/>
          <p:nvPr>
            <p:ph idx="11" type="ftr"/>
          </p:nvPr>
        </p:nvSpPr>
        <p:spPr>
          <a:xfrm>
            <a:off x="3124200" y="6356352"/>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28"/>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b="1" sz="900">
                <a:solidFill>
                  <a:srgbClr val="898989"/>
                </a:solidFill>
                <a:latin typeface="Calibri"/>
                <a:ea typeface="Calibri"/>
                <a:cs typeface="Calibri"/>
                <a:sym typeface="Calibri"/>
              </a:defRPr>
            </a:lvl1pPr>
            <a:lvl2pPr indent="0" lvl="1" marL="0" marR="0" algn="r">
              <a:spcBef>
                <a:spcPts val="0"/>
              </a:spcBef>
              <a:buNone/>
              <a:defRPr b="1" sz="900">
                <a:solidFill>
                  <a:srgbClr val="898989"/>
                </a:solidFill>
                <a:latin typeface="Calibri"/>
                <a:ea typeface="Calibri"/>
                <a:cs typeface="Calibri"/>
                <a:sym typeface="Calibri"/>
              </a:defRPr>
            </a:lvl2pPr>
            <a:lvl3pPr indent="0" lvl="2" marL="0" marR="0" algn="r">
              <a:spcBef>
                <a:spcPts val="0"/>
              </a:spcBef>
              <a:buNone/>
              <a:defRPr b="1" sz="900">
                <a:solidFill>
                  <a:srgbClr val="898989"/>
                </a:solidFill>
                <a:latin typeface="Calibri"/>
                <a:ea typeface="Calibri"/>
                <a:cs typeface="Calibri"/>
                <a:sym typeface="Calibri"/>
              </a:defRPr>
            </a:lvl3pPr>
            <a:lvl4pPr indent="0" lvl="3" marL="0" marR="0" algn="r">
              <a:spcBef>
                <a:spcPts val="0"/>
              </a:spcBef>
              <a:buNone/>
              <a:defRPr b="1" sz="900">
                <a:solidFill>
                  <a:srgbClr val="898989"/>
                </a:solidFill>
                <a:latin typeface="Calibri"/>
                <a:ea typeface="Calibri"/>
                <a:cs typeface="Calibri"/>
                <a:sym typeface="Calibri"/>
              </a:defRPr>
            </a:lvl4pPr>
            <a:lvl5pPr indent="0" lvl="4" marL="0" marR="0" algn="r">
              <a:spcBef>
                <a:spcPts val="0"/>
              </a:spcBef>
              <a:buNone/>
              <a:defRPr b="1" sz="900">
                <a:solidFill>
                  <a:srgbClr val="898989"/>
                </a:solidFill>
                <a:latin typeface="Calibri"/>
                <a:ea typeface="Calibri"/>
                <a:cs typeface="Calibri"/>
                <a:sym typeface="Calibri"/>
              </a:defRPr>
            </a:lvl5pPr>
            <a:lvl6pPr indent="0" lvl="5" marL="0" marR="0" algn="r">
              <a:spcBef>
                <a:spcPts val="0"/>
              </a:spcBef>
              <a:buNone/>
              <a:defRPr b="1" sz="900">
                <a:solidFill>
                  <a:srgbClr val="898989"/>
                </a:solidFill>
                <a:latin typeface="Calibri"/>
                <a:ea typeface="Calibri"/>
                <a:cs typeface="Calibri"/>
                <a:sym typeface="Calibri"/>
              </a:defRPr>
            </a:lvl6pPr>
            <a:lvl7pPr indent="0" lvl="6" marL="0" marR="0" algn="r">
              <a:spcBef>
                <a:spcPts val="0"/>
              </a:spcBef>
              <a:buNone/>
              <a:defRPr b="1" sz="900">
                <a:solidFill>
                  <a:srgbClr val="898989"/>
                </a:solidFill>
                <a:latin typeface="Calibri"/>
                <a:ea typeface="Calibri"/>
                <a:cs typeface="Calibri"/>
                <a:sym typeface="Calibri"/>
              </a:defRPr>
            </a:lvl7pPr>
            <a:lvl8pPr indent="0" lvl="7" marL="0" marR="0" algn="r">
              <a:spcBef>
                <a:spcPts val="0"/>
              </a:spcBef>
              <a:buNone/>
              <a:defRPr b="1" sz="900">
                <a:solidFill>
                  <a:srgbClr val="898989"/>
                </a:solidFill>
                <a:latin typeface="Calibri"/>
                <a:ea typeface="Calibri"/>
                <a:cs typeface="Calibri"/>
                <a:sym typeface="Calibri"/>
              </a:defRPr>
            </a:lvl8pPr>
            <a:lvl9pPr indent="0" lvl="8" marL="0" marR="0" algn="r">
              <a:spcBef>
                <a:spcPts val="0"/>
              </a:spcBef>
              <a:buNone/>
              <a:defRPr b="1" sz="900">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29"/>
          <p:cNvSpPr txBox="1"/>
          <p:nvPr>
            <p:ph type="title"/>
          </p:nvPr>
        </p:nvSpPr>
        <p:spPr>
          <a:xfrm>
            <a:off x="722313" y="4406902"/>
            <a:ext cx="77724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3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3" name="Google Shape;33;p29"/>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300"/>
              </a:spcBef>
              <a:spcAft>
                <a:spcPts val="0"/>
              </a:spcAft>
              <a:buClr>
                <a:srgbClr val="888888"/>
              </a:buClr>
              <a:buSzPts val="1500"/>
              <a:buNone/>
              <a:defRPr sz="1500">
                <a:solidFill>
                  <a:srgbClr val="888888"/>
                </a:solidFill>
              </a:defRPr>
            </a:lvl1pPr>
            <a:lvl2pPr indent="-228600" lvl="1" marL="914400" algn="l">
              <a:spcBef>
                <a:spcPts val="270"/>
              </a:spcBef>
              <a:spcAft>
                <a:spcPts val="0"/>
              </a:spcAft>
              <a:buClr>
                <a:srgbClr val="888888"/>
              </a:buClr>
              <a:buSzPts val="1350"/>
              <a:buNone/>
              <a:defRPr sz="1350">
                <a:solidFill>
                  <a:srgbClr val="888888"/>
                </a:solidFill>
              </a:defRPr>
            </a:lvl2pPr>
            <a:lvl3pPr indent="-228600" lvl="2" marL="1371600" algn="l">
              <a:spcBef>
                <a:spcPts val="240"/>
              </a:spcBef>
              <a:spcAft>
                <a:spcPts val="0"/>
              </a:spcAft>
              <a:buClr>
                <a:srgbClr val="888888"/>
              </a:buClr>
              <a:buSzPts val="1200"/>
              <a:buNone/>
              <a:defRPr sz="1200">
                <a:solidFill>
                  <a:srgbClr val="888888"/>
                </a:solidFill>
              </a:defRPr>
            </a:lvl3pPr>
            <a:lvl4pPr indent="-228600" lvl="3" marL="1828800" algn="l">
              <a:spcBef>
                <a:spcPts val="210"/>
              </a:spcBef>
              <a:spcAft>
                <a:spcPts val="0"/>
              </a:spcAft>
              <a:buClr>
                <a:srgbClr val="888888"/>
              </a:buClr>
              <a:buSzPts val="1050"/>
              <a:buNone/>
              <a:defRPr sz="1050">
                <a:solidFill>
                  <a:srgbClr val="888888"/>
                </a:solidFill>
              </a:defRPr>
            </a:lvl4pPr>
            <a:lvl5pPr indent="-228600" lvl="4" marL="2286000" algn="l">
              <a:spcBef>
                <a:spcPts val="210"/>
              </a:spcBef>
              <a:spcAft>
                <a:spcPts val="0"/>
              </a:spcAft>
              <a:buClr>
                <a:srgbClr val="888888"/>
              </a:buClr>
              <a:buSzPts val="1050"/>
              <a:buNone/>
              <a:defRPr sz="1050">
                <a:solidFill>
                  <a:srgbClr val="888888"/>
                </a:solidFill>
              </a:defRPr>
            </a:lvl5pPr>
            <a:lvl6pPr indent="-228600" lvl="5" marL="2743200" algn="l">
              <a:spcBef>
                <a:spcPts val="210"/>
              </a:spcBef>
              <a:spcAft>
                <a:spcPts val="0"/>
              </a:spcAft>
              <a:buClr>
                <a:srgbClr val="888888"/>
              </a:buClr>
              <a:buSzPts val="1050"/>
              <a:buNone/>
              <a:defRPr sz="1050">
                <a:solidFill>
                  <a:srgbClr val="888888"/>
                </a:solidFill>
              </a:defRPr>
            </a:lvl6pPr>
            <a:lvl7pPr indent="-228600" lvl="6" marL="3200400" algn="l">
              <a:spcBef>
                <a:spcPts val="210"/>
              </a:spcBef>
              <a:spcAft>
                <a:spcPts val="0"/>
              </a:spcAft>
              <a:buClr>
                <a:srgbClr val="888888"/>
              </a:buClr>
              <a:buSzPts val="1050"/>
              <a:buNone/>
              <a:defRPr sz="1050">
                <a:solidFill>
                  <a:srgbClr val="888888"/>
                </a:solidFill>
              </a:defRPr>
            </a:lvl7pPr>
            <a:lvl8pPr indent="-228600" lvl="7" marL="3657600" algn="l">
              <a:spcBef>
                <a:spcPts val="210"/>
              </a:spcBef>
              <a:spcAft>
                <a:spcPts val="0"/>
              </a:spcAft>
              <a:buClr>
                <a:srgbClr val="888888"/>
              </a:buClr>
              <a:buSzPts val="1050"/>
              <a:buNone/>
              <a:defRPr sz="1050">
                <a:solidFill>
                  <a:srgbClr val="888888"/>
                </a:solidFill>
              </a:defRPr>
            </a:lvl8pPr>
            <a:lvl9pPr indent="-228600" lvl="8" marL="4114800" algn="l">
              <a:spcBef>
                <a:spcPts val="210"/>
              </a:spcBef>
              <a:spcAft>
                <a:spcPts val="0"/>
              </a:spcAft>
              <a:buClr>
                <a:srgbClr val="888888"/>
              </a:buClr>
              <a:buSzPts val="1050"/>
              <a:buNone/>
              <a:defRPr sz="1050">
                <a:solidFill>
                  <a:srgbClr val="888888"/>
                </a:solidFill>
              </a:defRPr>
            </a:lvl9pPr>
          </a:lstStyle>
          <a:p/>
        </p:txBody>
      </p:sp>
      <p:sp>
        <p:nvSpPr>
          <p:cNvPr id="34" name="Google Shape;34;p29"/>
          <p:cNvSpPr txBox="1"/>
          <p:nvPr>
            <p:ph idx="10" type="dt"/>
          </p:nvPr>
        </p:nvSpPr>
        <p:spPr>
          <a:xfrm>
            <a:off x="457200" y="6356352"/>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29"/>
          <p:cNvSpPr txBox="1"/>
          <p:nvPr>
            <p:ph idx="11" type="ftr"/>
          </p:nvPr>
        </p:nvSpPr>
        <p:spPr>
          <a:xfrm>
            <a:off x="3124200" y="6356352"/>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29"/>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b="1" sz="900">
                <a:solidFill>
                  <a:srgbClr val="898989"/>
                </a:solidFill>
                <a:latin typeface="Calibri"/>
                <a:ea typeface="Calibri"/>
                <a:cs typeface="Calibri"/>
                <a:sym typeface="Calibri"/>
              </a:defRPr>
            </a:lvl1pPr>
            <a:lvl2pPr indent="0" lvl="1" marL="0" marR="0" algn="r">
              <a:spcBef>
                <a:spcPts val="0"/>
              </a:spcBef>
              <a:buNone/>
              <a:defRPr b="1" sz="900">
                <a:solidFill>
                  <a:srgbClr val="898989"/>
                </a:solidFill>
                <a:latin typeface="Calibri"/>
                <a:ea typeface="Calibri"/>
                <a:cs typeface="Calibri"/>
                <a:sym typeface="Calibri"/>
              </a:defRPr>
            </a:lvl2pPr>
            <a:lvl3pPr indent="0" lvl="2" marL="0" marR="0" algn="r">
              <a:spcBef>
                <a:spcPts val="0"/>
              </a:spcBef>
              <a:buNone/>
              <a:defRPr b="1" sz="900">
                <a:solidFill>
                  <a:srgbClr val="898989"/>
                </a:solidFill>
                <a:latin typeface="Calibri"/>
                <a:ea typeface="Calibri"/>
                <a:cs typeface="Calibri"/>
                <a:sym typeface="Calibri"/>
              </a:defRPr>
            </a:lvl3pPr>
            <a:lvl4pPr indent="0" lvl="3" marL="0" marR="0" algn="r">
              <a:spcBef>
                <a:spcPts val="0"/>
              </a:spcBef>
              <a:buNone/>
              <a:defRPr b="1" sz="900">
                <a:solidFill>
                  <a:srgbClr val="898989"/>
                </a:solidFill>
                <a:latin typeface="Calibri"/>
                <a:ea typeface="Calibri"/>
                <a:cs typeface="Calibri"/>
                <a:sym typeface="Calibri"/>
              </a:defRPr>
            </a:lvl4pPr>
            <a:lvl5pPr indent="0" lvl="4" marL="0" marR="0" algn="r">
              <a:spcBef>
                <a:spcPts val="0"/>
              </a:spcBef>
              <a:buNone/>
              <a:defRPr b="1" sz="900">
                <a:solidFill>
                  <a:srgbClr val="898989"/>
                </a:solidFill>
                <a:latin typeface="Calibri"/>
                <a:ea typeface="Calibri"/>
                <a:cs typeface="Calibri"/>
                <a:sym typeface="Calibri"/>
              </a:defRPr>
            </a:lvl5pPr>
            <a:lvl6pPr indent="0" lvl="5" marL="0" marR="0" algn="r">
              <a:spcBef>
                <a:spcPts val="0"/>
              </a:spcBef>
              <a:buNone/>
              <a:defRPr b="1" sz="900">
                <a:solidFill>
                  <a:srgbClr val="898989"/>
                </a:solidFill>
                <a:latin typeface="Calibri"/>
                <a:ea typeface="Calibri"/>
                <a:cs typeface="Calibri"/>
                <a:sym typeface="Calibri"/>
              </a:defRPr>
            </a:lvl6pPr>
            <a:lvl7pPr indent="0" lvl="6" marL="0" marR="0" algn="r">
              <a:spcBef>
                <a:spcPts val="0"/>
              </a:spcBef>
              <a:buNone/>
              <a:defRPr b="1" sz="900">
                <a:solidFill>
                  <a:srgbClr val="898989"/>
                </a:solidFill>
                <a:latin typeface="Calibri"/>
                <a:ea typeface="Calibri"/>
                <a:cs typeface="Calibri"/>
                <a:sym typeface="Calibri"/>
              </a:defRPr>
            </a:lvl7pPr>
            <a:lvl8pPr indent="0" lvl="7" marL="0" marR="0" algn="r">
              <a:spcBef>
                <a:spcPts val="0"/>
              </a:spcBef>
              <a:buNone/>
              <a:defRPr b="1" sz="900">
                <a:solidFill>
                  <a:srgbClr val="898989"/>
                </a:solidFill>
                <a:latin typeface="Calibri"/>
                <a:ea typeface="Calibri"/>
                <a:cs typeface="Calibri"/>
                <a:sym typeface="Calibri"/>
              </a:defRPr>
            </a:lvl8pPr>
            <a:lvl9pPr indent="0" lvl="8" marL="0" marR="0" algn="r">
              <a:spcBef>
                <a:spcPts val="0"/>
              </a:spcBef>
              <a:buNone/>
              <a:defRPr b="1" sz="900">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3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9" name="Google Shape;39;p30"/>
          <p:cNvSpPr txBox="1"/>
          <p:nvPr>
            <p:ph idx="1" type="body"/>
          </p:nvPr>
        </p:nvSpPr>
        <p:spPr>
          <a:xfrm>
            <a:off x="457200" y="1600202"/>
            <a:ext cx="4038600" cy="4525963"/>
          </a:xfrm>
          <a:prstGeom prst="rect">
            <a:avLst/>
          </a:prstGeom>
          <a:noFill/>
          <a:ln>
            <a:noFill/>
          </a:ln>
        </p:spPr>
        <p:txBody>
          <a:bodyPr anchorCtr="0" anchor="t" bIns="45700" lIns="91425" spcFirstLastPara="1" rIns="91425" wrap="square" tIns="45700">
            <a:noAutofit/>
          </a:bodyPr>
          <a:lstStyle>
            <a:lvl1pPr indent="-361950" lvl="0" marL="457200" algn="l">
              <a:spcBef>
                <a:spcPts val="420"/>
              </a:spcBef>
              <a:spcAft>
                <a:spcPts val="0"/>
              </a:spcAft>
              <a:buClr>
                <a:schemeClr val="dk1"/>
              </a:buClr>
              <a:buSzPts val="2100"/>
              <a:buChar char="•"/>
              <a:defRPr sz="2100"/>
            </a:lvl1pPr>
            <a:lvl2pPr indent="-342900" lvl="1" marL="914400" algn="l">
              <a:spcBef>
                <a:spcPts val="360"/>
              </a:spcBef>
              <a:spcAft>
                <a:spcPts val="0"/>
              </a:spcAft>
              <a:buClr>
                <a:schemeClr val="dk1"/>
              </a:buClr>
              <a:buSzPts val="1800"/>
              <a:buChar char="–"/>
              <a:defRPr sz="1800"/>
            </a:lvl2pPr>
            <a:lvl3pPr indent="-323850" lvl="2" marL="1371600" algn="l">
              <a:spcBef>
                <a:spcPts val="300"/>
              </a:spcBef>
              <a:spcAft>
                <a:spcPts val="0"/>
              </a:spcAft>
              <a:buClr>
                <a:schemeClr val="dk1"/>
              </a:buClr>
              <a:buSzPts val="1500"/>
              <a:buChar char="•"/>
              <a:defRPr sz="1500"/>
            </a:lvl3pPr>
            <a:lvl4pPr indent="-314325" lvl="3" marL="1828800" algn="l">
              <a:spcBef>
                <a:spcPts val="270"/>
              </a:spcBef>
              <a:spcAft>
                <a:spcPts val="0"/>
              </a:spcAft>
              <a:buClr>
                <a:schemeClr val="dk1"/>
              </a:buClr>
              <a:buSzPts val="1350"/>
              <a:buChar char="–"/>
              <a:defRPr sz="1350"/>
            </a:lvl4pPr>
            <a:lvl5pPr indent="-314325" lvl="4" marL="2286000" algn="l">
              <a:spcBef>
                <a:spcPts val="270"/>
              </a:spcBef>
              <a:spcAft>
                <a:spcPts val="0"/>
              </a:spcAft>
              <a:buClr>
                <a:schemeClr val="dk1"/>
              </a:buClr>
              <a:buSzPts val="1350"/>
              <a:buChar char="»"/>
              <a:defRPr sz="1350"/>
            </a:lvl5pPr>
            <a:lvl6pPr indent="-314325" lvl="5" marL="2743200" algn="l">
              <a:spcBef>
                <a:spcPts val="270"/>
              </a:spcBef>
              <a:spcAft>
                <a:spcPts val="0"/>
              </a:spcAft>
              <a:buClr>
                <a:schemeClr val="dk1"/>
              </a:buClr>
              <a:buSzPts val="1350"/>
              <a:buChar char="•"/>
              <a:defRPr sz="1350"/>
            </a:lvl6pPr>
            <a:lvl7pPr indent="-314325" lvl="6" marL="3200400" algn="l">
              <a:spcBef>
                <a:spcPts val="270"/>
              </a:spcBef>
              <a:spcAft>
                <a:spcPts val="0"/>
              </a:spcAft>
              <a:buClr>
                <a:schemeClr val="dk1"/>
              </a:buClr>
              <a:buSzPts val="1350"/>
              <a:buChar char="•"/>
              <a:defRPr sz="1350"/>
            </a:lvl7pPr>
            <a:lvl8pPr indent="-314325" lvl="7" marL="3657600" algn="l">
              <a:spcBef>
                <a:spcPts val="270"/>
              </a:spcBef>
              <a:spcAft>
                <a:spcPts val="0"/>
              </a:spcAft>
              <a:buClr>
                <a:schemeClr val="dk1"/>
              </a:buClr>
              <a:buSzPts val="1350"/>
              <a:buChar char="•"/>
              <a:defRPr sz="1350"/>
            </a:lvl8pPr>
            <a:lvl9pPr indent="-314325" lvl="8" marL="4114800" algn="l">
              <a:spcBef>
                <a:spcPts val="270"/>
              </a:spcBef>
              <a:spcAft>
                <a:spcPts val="0"/>
              </a:spcAft>
              <a:buClr>
                <a:schemeClr val="dk1"/>
              </a:buClr>
              <a:buSzPts val="1350"/>
              <a:buChar char="•"/>
              <a:defRPr sz="1350"/>
            </a:lvl9pPr>
          </a:lstStyle>
          <a:p/>
        </p:txBody>
      </p:sp>
      <p:sp>
        <p:nvSpPr>
          <p:cNvPr id="40" name="Google Shape;40;p30"/>
          <p:cNvSpPr txBox="1"/>
          <p:nvPr>
            <p:ph idx="2" type="body"/>
          </p:nvPr>
        </p:nvSpPr>
        <p:spPr>
          <a:xfrm>
            <a:off x="4648200" y="1600202"/>
            <a:ext cx="4038600" cy="4525963"/>
          </a:xfrm>
          <a:prstGeom prst="rect">
            <a:avLst/>
          </a:prstGeom>
          <a:noFill/>
          <a:ln>
            <a:noFill/>
          </a:ln>
        </p:spPr>
        <p:txBody>
          <a:bodyPr anchorCtr="0" anchor="t" bIns="45700" lIns="91425" spcFirstLastPara="1" rIns="91425" wrap="square" tIns="45700">
            <a:noAutofit/>
          </a:bodyPr>
          <a:lstStyle>
            <a:lvl1pPr indent="-361950" lvl="0" marL="457200" algn="l">
              <a:spcBef>
                <a:spcPts val="420"/>
              </a:spcBef>
              <a:spcAft>
                <a:spcPts val="0"/>
              </a:spcAft>
              <a:buClr>
                <a:schemeClr val="dk1"/>
              </a:buClr>
              <a:buSzPts val="2100"/>
              <a:buChar char="•"/>
              <a:defRPr sz="2100"/>
            </a:lvl1pPr>
            <a:lvl2pPr indent="-342900" lvl="1" marL="914400" algn="l">
              <a:spcBef>
                <a:spcPts val="360"/>
              </a:spcBef>
              <a:spcAft>
                <a:spcPts val="0"/>
              </a:spcAft>
              <a:buClr>
                <a:schemeClr val="dk1"/>
              </a:buClr>
              <a:buSzPts val="1800"/>
              <a:buChar char="–"/>
              <a:defRPr sz="1800"/>
            </a:lvl2pPr>
            <a:lvl3pPr indent="-323850" lvl="2" marL="1371600" algn="l">
              <a:spcBef>
                <a:spcPts val="300"/>
              </a:spcBef>
              <a:spcAft>
                <a:spcPts val="0"/>
              </a:spcAft>
              <a:buClr>
                <a:schemeClr val="dk1"/>
              </a:buClr>
              <a:buSzPts val="1500"/>
              <a:buChar char="•"/>
              <a:defRPr sz="1500"/>
            </a:lvl3pPr>
            <a:lvl4pPr indent="-314325" lvl="3" marL="1828800" algn="l">
              <a:spcBef>
                <a:spcPts val="270"/>
              </a:spcBef>
              <a:spcAft>
                <a:spcPts val="0"/>
              </a:spcAft>
              <a:buClr>
                <a:schemeClr val="dk1"/>
              </a:buClr>
              <a:buSzPts val="1350"/>
              <a:buChar char="–"/>
              <a:defRPr sz="1350"/>
            </a:lvl4pPr>
            <a:lvl5pPr indent="-314325" lvl="4" marL="2286000" algn="l">
              <a:spcBef>
                <a:spcPts val="270"/>
              </a:spcBef>
              <a:spcAft>
                <a:spcPts val="0"/>
              </a:spcAft>
              <a:buClr>
                <a:schemeClr val="dk1"/>
              </a:buClr>
              <a:buSzPts val="1350"/>
              <a:buChar char="»"/>
              <a:defRPr sz="1350"/>
            </a:lvl5pPr>
            <a:lvl6pPr indent="-314325" lvl="5" marL="2743200" algn="l">
              <a:spcBef>
                <a:spcPts val="270"/>
              </a:spcBef>
              <a:spcAft>
                <a:spcPts val="0"/>
              </a:spcAft>
              <a:buClr>
                <a:schemeClr val="dk1"/>
              </a:buClr>
              <a:buSzPts val="1350"/>
              <a:buChar char="•"/>
              <a:defRPr sz="1350"/>
            </a:lvl6pPr>
            <a:lvl7pPr indent="-314325" lvl="6" marL="3200400" algn="l">
              <a:spcBef>
                <a:spcPts val="270"/>
              </a:spcBef>
              <a:spcAft>
                <a:spcPts val="0"/>
              </a:spcAft>
              <a:buClr>
                <a:schemeClr val="dk1"/>
              </a:buClr>
              <a:buSzPts val="1350"/>
              <a:buChar char="•"/>
              <a:defRPr sz="1350"/>
            </a:lvl7pPr>
            <a:lvl8pPr indent="-314325" lvl="7" marL="3657600" algn="l">
              <a:spcBef>
                <a:spcPts val="270"/>
              </a:spcBef>
              <a:spcAft>
                <a:spcPts val="0"/>
              </a:spcAft>
              <a:buClr>
                <a:schemeClr val="dk1"/>
              </a:buClr>
              <a:buSzPts val="1350"/>
              <a:buChar char="•"/>
              <a:defRPr sz="1350"/>
            </a:lvl8pPr>
            <a:lvl9pPr indent="-314325" lvl="8" marL="4114800" algn="l">
              <a:spcBef>
                <a:spcPts val="270"/>
              </a:spcBef>
              <a:spcAft>
                <a:spcPts val="0"/>
              </a:spcAft>
              <a:buClr>
                <a:schemeClr val="dk1"/>
              </a:buClr>
              <a:buSzPts val="1350"/>
              <a:buChar char="•"/>
              <a:defRPr sz="1350"/>
            </a:lvl9pPr>
          </a:lstStyle>
          <a:p/>
        </p:txBody>
      </p:sp>
      <p:sp>
        <p:nvSpPr>
          <p:cNvPr id="41" name="Google Shape;41;p30"/>
          <p:cNvSpPr txBox="1"/>
          <p:nvPr>
            <p:ph idx="10" type="dt"/>
          </p:nvPr>
        </p:nvSpPr>
        <p:spPr>
          <a:xfrm>
            <a:off x="457200" y="6356352"/>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30"/>
          <p:cNvSpPr txBox="1"/>
          <p:nvPr>
            <p:ph idx="11" type="ftr"/>
          </p:nvPr>
        </p:nvSpPr>
        <p:spPr>
          <a:xfrm>
            <a:off x="3124200" y="6356352"/>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30"/>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b="1" sz="900">
                <a:solidFill>
                  <a:srgbClr val="898989"/>
                </a:solidFill>
                <a:latin typeface="Calibri"/>
                <a:ea typeface="Calibri"/>
                <a:cs typeface="Calibri"/>
                <a:sym typeface="Calibri"/>
              </a:defRPr>
            </a:lvl1pPr>
            <a:lvl2pPr indent="0" lvl="1" marL="0" marR="0" algn="r">
              <a:spcBef>
                <a:spcPts val="0"/>
              </a:spcBef>
              <a:buNone/>
              <a:defRPr b="1" sz="900">
                <a:solidFill>
                  <a:srgbClr val="898989"/>
                </a:solidFill>
                <a:latin typeface="Calibri"/>
                <a:ea typeface="Calibri"/>
                <a:cs typeface="Calibri"/>
                <a:sym typeface="Calibri"/>
              </a:defRPr>
            </a:lvl2pPr>
            <a:lvl3pPr indent="0" lvl="2" marL="0" marR="0" algn="r">
              <a:spcBef>
                <a:spcPts val="0"/>
              </a:spcBef>
              <a:buNone/>
              <a:defRPr b="1" sz="900">
                <a:solidFill>
                  <a:srgbClr val="898989"/>
                </a:solidFill>
                <a:latin typeface="Calibri"/>
                <a:ea typeface="Calibri"/>
                <a:cs typeface="Calibri"/>
                <a:sym typeface="Calibri"/>
              </a:defRPr>
            </a:lvl3pPr>
            <a:lvl4pPr indent="0" lvl="3" marL="0" marR="0" algn="r">
              <a:spcBef>
                <a:spcPts val="0"/>
              </a:spcBef>
              <a:buNone/>
              <a:defRPr b="1" sz="900">
                <a:solidFill>
                  <a:srgbClr val="898989"/>
                </a:solidFill>
                <a:latin typeface="Calibri"/>
                <a:ea typeface="Calibri"/>
                <a:cs typeface="Calibri"/>
                <a:sym typeface="Calibri"/>
              </a:defRPr>
            </a:lvl4pPr>
            <a:lvl5pPr indent="0" lvl="4" marL="0" marR="0" algn="r">
              <a:spcBef>
                <a:spcPts val="0"/>
              </a:spcBef>
              <a:buNone/>
              <a:defRPr b="1" sz="900">
                <a:solidFill>
                  <a:srgbClr val="898989"/>
                </a:solidFill>
                <a:latin typeface="Calibri"/>
                <a:ea typeface="Calibri"/>
                <a:cs typeface="Calibri"/>
                <a:sym typeface="Calibri"/>
              </a:defRPr>
            </a:lvl5pPr>
            <a:lvl6pPr indent="0" lvl="5" marL="0" marR="0" algn="r">
              <a:spcBef>
                <a:spcPts val="0"/>
              </a:spcBef>
              <a:buNone/>
              <a:defRPr b="1" sz="900">
                <a:solidFill>
                  <a:srgbClr val="898989"/>
                </a:solidFill>
                <a:latin typeface="Calibri"/>
                <a:ea typeface="Calibri"/>
                <a:cs typeface="Calibri"/>
                <a:sym typeface="Calibri"/>
              </a:defRPr>
            </a:lvl6pPr>
            <a:lvl7pPr indent="0" lvl="6" marL="0" marR="0" algn="r">
              <a:spcBef>
                <a:spcPts val="0"/>
              </a:spcBef>
              <a:buNone/>
              <a:defRPr b="1" sz="900">
                <a:solidFill>
                  <a:srgbClr val="898989"/>
                </a:solidFill>
                <a:latin typeface="Calibri"/>
                <a:ea typeface="Calibri"/>
                <a:cs typeface="Calibri"/>
                <a:sym typeface="Calibri"/>
              </a:defRPr>
            </a:lvl7pPr>
            <a:lvl8pPr indent="0" lvl="7" marL="0" marR="0" algn="r">
              <a:spcBef>
                <a:spcPts val="0"/>
              </a:spcBef>
              <a:buNone/>
              <a:defRPr b="1" sz="900">
                <a:solidFill>
                  <a:srgbClr val="898989"/>
                </a:solidFill>
                <a:latin typeface="Calibri"/>
                <a:ea typeface="Calibri"/>
                <a:cs typeface="Calibri"/>
                <a:sym typeface="Calibri"/>
              </a:defRPr>
            </a:lvl8pPr>
            <a:lvl9pPr indent="0" lvl="8" marL="0" marR="0" algn="r">
              <a:spcBef>
                <a:spcPts val="0"/>
              </a:spcBef>
              <a:buNone/>
              <a:defRPr b="1" sz="900">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3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6" name="Google Shape;46;p31"/>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spcBef>
                <a:spcPts val="360"/>
              </a:spcBef>
              <a:spcAft>
                <a:spcPts val="0"/>
              </a:spcAft>
              <a:buClr>
                <a:schemeClr val="dk1"/>
              </a:buClr>
              <a:buSzPts val="1800"/>
              <a:buNone/>
              <a:defRPr b="1" sz="1800"/>
            </a:lvl1pPr>
            <a:lvl2pPr indent="-228600" lvl="1" marL="914400" algn="l">
              <a:spcBef>
                <a:spcPts val="300"/>
              </a:spcBef>
              <a:spcAft>
                <a:spcPts val="0"/>
              </a:spcAft>
              <a:buClr>
                <a:schemeClr val="dk1"/>
              </a:buClr>
              <a:buSzPts val="1500"/>
              <a:buNone/>
              <a:defRPr b="1" sz="1500"/>
            </a:lvl2pPr>
            <a:lvl3pPr indent="-228600" lvl="2" marL="1371600" algn="l">
              <a:spcBef>
                <a:spcPts val="270"/>
              </a:spcBef>
              <a:spcAft>
                <a:spcPts val="0"/>
              </a:spcAft>
              <a:buClr>
                <a:schemeClr val="dk1"/>
              </a:buClr>
              <a:buSzPts val="1350"/>
              <a:buNone/>
              <a:defRPr b="1" sz="1350"/>
            </a:lvl3pPr>
            <a:lvl4pPr indent="-228600" lvl="3" marL="1828800" algn="l">
              <a:spcBef>
                <a:spcPts val="240"/>
              </a:spcBef>
              <a:spcAft>
                <a:spcPts val="0"/>
              </a:spcAft>
              <a:buClr>
                <a:schemeClr val="dk1"/>
              </a:buClr>
              <a:buSzPts val="1200"/>
              <a:buNone/>
              <a:defRPr b="1" sz="1200"/>
            </a:lvl4pPr>
            <a:lvl5pPr indent="-228600" lvl="4" marL="2286000" algn="l">
              <a:spcBef>
                <a:spcPts val="240"/>
              </a:spcBef>
              <a:spcAft>
                <a:spcPts val="0"/>
              </a:spcAft>
              <a:buClr>
                <a:schemeClr val="dk1"/>
              </a:buClr>
              <a:buSzPts val="1200"/>
              <a:buNone/>
              <a:defRPr b="1" sz="1200"/>
            </a:lvl5pPr>
            <a:lvl6pPr indent="-228600" lvl="5" marL="2743200" algn="l">
              <a:spcBef>
                <a:spcPts val="240"/>
              </a:spcBef>
              <a:spcAft>
                <a:spcPts val="0"/>
              </a:spcAft>
              <a:buClr>
                <a:schemeClr val="dk1"/>
              </a:buClr>
              <a:buSzPts val="1200"/>
              <a:buNone/>
              <a:defRPr b="1" sz="1200"/>
            </a:lvl6pPr>
            <a:lvl7pPr indent="-228600" lvl="6" marL="3200400" algn="l">
              <a:spcBef>
                <a:spcPts val="240"/>
              </a:spcBef>
              <a:spcAft>
                <a:spcPts val="0"/>
              </a:spcAft>
              <a:buClr>
                <a:schemeClr val="dk1"/>
              </a:buClr>
              <a:buSzPts val="1200"/>
              <a:buNone/>
              <a:defRPr b="1" sz="1200"/>
            </a:lvl7pPr>
            <a:lvl8pPr indent="-228600" lvl="7" marL="3657600" algn="l">
              <a:spcBef>
                <a:spcPts val="240"/>
              </a:spcBef>
              <a:spcAft>
                <a:spcPts val="0"/>
              </a:spcAft>
              <a:buClr>
                <a:schemeClr val="dk1"/>
              </a:buClr>
              <a:buSzPts val="1200"/>
              <a:buNone/>
              <a:defRPr b="1" sz="1200"/>
            </a:lvl8pPr>
            <a:lvl9pPr indent="-228600" lvl="8" marL="4114800" algn="l">
              <a:spcBef>
                <a:spcPts val="240"/>
              </a:spcBef>
              <a:spcAft>
                <a:spcPts val="0"/>
              </a:spcAft>
              <a:buClr>
                <a:schemeClr val="dk1"/>
              </a:buClr>
              <a:buSzPts val="1200"/>
              <a:buNone/>
              <a:defRPr b="1" sz="1200"/>
            </a:lvl9pPr>
          </a:lstStyle>
          <a:p/>
        </p:txBody>
      </p:sp>
      <p:sp>
        <p:nvSpPr>
          <p:cNvPr id="47" name="Google Shape;47;p31"/>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sz="1800"/>
            </a:lvl1pPr>
            <a:lvl2pPr indent="-323850" lvl="1" marL="914400" algn="l">
              <a:spcBef>
                <a:spcPts val="300"/>
              </a:spcBef>
              <a:spcAft>
                <a:spcPts val="0"/>
              </a:spcAft>
              <a:buClr>
                <a:schemeClr val="dk1"/>
              </a:buClr>
              <a:buSzPts val="1500"/>
              <a:buChar char="–"/>
              <a:defRPr sz="1500"/>
            </a:lvl2pPr>
            <a:lvl3pPr indent="-314325" lvl="2" marL="1371600" algn="l">
              <a:spcBef>
                <a:spcPts val="270"/>
              </a:spcBef>
              <a:spcAft>
                <a:spcPts val="0"/>
              </a:spcAft>
              <a:buClr>
                <a:schemeClr val="dk1"/>
              </a:buClr>
              <a:buSzPts val="1350"/>
              <a:buChar char="•"/>
              <a:defRPr sz="1350"/>
            </a:lvl3pPr>
            <a:lvl4pPr indent="-304800" lvl="3" marL="1828800" algn="l">
              <a:spcBef>
                <a:spcPts val="240"/>
              </a:spcBef>
              <a:spcAft>
                <a:spcPts val="0"/>
              </a:spcAft>
              <a:buClr>
                <a:schemeClr val="dk1"/>
              </a:buClr>
              <a:buSzPts val="1200"/>
              <a:buChar char="–"/>
              <a:defRPr sz="1200"/>
            </a:lvl4pPr>
            <a:lvl5pPr indent="-304800" lvl="4" marL="2286000" algn="l">
              <a:spcBef>
                <a:spcPts val="240"/>
              </a:spcBef>
              <a:spcAft>
                <a:spcPts val="0"/>
              </a:spcAft>
              <a:buClr>
                <a:schemeClr val="dk1"/>
              </a:buClr>
              <a:buSzPts val="1200"/>
              <a:buChar char="»"/>
              <a:defRPr sz="1200"/>
            </a:lvl5pPr>
            <a:lvl6pPr indent="-304800" lvl="5" marL="2743200" algn="l">
              <a:spcBef>
                <a:spcPts val="240"/>
              </a:spcBef>
              <a:spcAft>
                <a:spcPts val="0"/>
              </a:spcAft>
              <a:buClr>
                <a:schemeClr val="dk1"/>
              </a:buClr>
              <a:buSzPts val="1200"/>
              <a:buChar char="•"/>
              <a:defRPr sz="1200"/>
            </a:lvl6pPr>
            <a:lvl7pPr indent="-304800" lvl="6" marL="3200400" algn="l">
              <a:spcBef>
                <a:spcPts val="240"/>
              </a:spcBef>
              <a:spcAft>
                <a:spcPts val="0"/>
              </a:spcAft>
              <a:buClr>
                <a:schemeClr val="dk1"/>
              </a:buClr>
              <a:buSzPts val="1200"/>
              <a:buChar char="•"/>
              <a:defRPr sz="1200"/>
            </a:lvl7pPr>
            <a:lvl8pPr indent="-304800" lvl="7" marL="3657600" algn="l">
              <a:spcBef>
                <a:spcPts val="240"/>
              </a:spcBef>
              <a:spcAft>
                <a:spcPts val="0"/>
              </a:spcAft>
              <a:buClr>
                <a:schemeClr val="dk1"/>
              </a:buClr>
              <a:buSzPts val="1200"/>
              <a:buChar char="•"/>
              <a:defRPr sz="1200"/>
            </a:lvl8pPr>
            <a:lvl9pPr indent="-304800" lvl="8" marL="4114800" algn="l">
              <a:spcBef>
                <a:spcPts val="240"/>
              </a:spcBef>
              <a:spcAft>
                <a:spcPts val="0"/>
              </a:spcAft>
              <a:buClr>
                <a:schemeClr val="dk1"/>
              </a:buClr>
              <a:buSzPts val="1200"/>
              <a:buChar char="•"/>
              <a:defRPr sz="1200"/>
            </a:lvl9pPr>
          </a:lstStyle>
          <a:p/>
        </p:txBody>
      </p:sp>
      <p:sp>
        <p:nvSpPr>
          <p:cNvPr id="48" name="Google Shape;48;p31"/>
          <p:cNvSpPr txBox="1"/>
          <p:nvPr>
            <p:ph idx="3" type="body"/>
          </p:nvPr>
        </p:nvSpPr>
        <p:spPr>
          <a:xfrm>
            <a:off x="4645026"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spcBef>
                <a:spcPts val="360"/>
              </a:spcBef>
              <a:spcAft>
                <a:spcPts val="0"/>
              </a:spcAft>
              <a:buClr>
                <a:schemeClr val="dk1"/>
              </a:buClr>
              <a:buSzPts val="1800"/>
              <a:buNone/>
              <a:defRPr b="1" sz="1800"/>
            </a:lvl1pPr>
            <a:lvl2pPr indent="-228600" lvl="1" marL="914400" algn="l">
              <a:spcBef>
                <a:spcPts val="300"/>
              </a:spcBef>
              <a:spcAft>
                <a:spcPts val="0"/>
              </a:spcAft>
              <a:buClr>
                <a:schemeClr val="dk1"/>
              </a:buClr>
              <a:buSzPts val="1500"/>
              <a:buNone/>
              <a:defRPr b="1" sz="1500"/>
            </a:lvl2pPr>
            <a:lvl3pPr indent="-228600" lvl="2" marL="1371600" algn="l">
              <a:spcBef>
                <a:spcPts val="270"/>
              </a:spcBef>
              <a:spcAft>
                <a:spcPts val="0"/>
              </a:spcAft>
              <a:buClr>
                <a:schemeClr val="dk1"/>
              </a:buClr>
              <a:buSzPts val="1350"/>
              <a:buNone/>
              <a:defRPr b="1" sz="1350"/>
            </a:lvl3pPr>
            <a:lvl4pPr indent="-228600" lvl="3" marL="1828800" algn="l">
              <a:spcBef>
                <a:spcPts val="240"/>
              </a:spcBef>
              <a:spcAft>
                <a:spcPts val="0"/>
              </a:spcAft>
              <a:buClr>
                <a:schemeClr val="dk1"/>
              </a:buClr>
              <a:buSzPts val="1200"/>
              <a:buNone/>
              <a:defRPr b="1" sz="1200"/>
            </a:lvl4pPr>
            <a:lvl5pPr indent="-228600" lvl="4" marL="2286000" algn="l">
              <a:spcBef>
                <a:spcPts val="240"/>
              </a:spcBef>
              <a:spcAft>
                <a:spcPts val="0"/>
              </a:spcAft>
              <a:buClr>
                <a:schemeClr val="dk1"/>
              </a:buClr>
              <a:buSzPts val="1200"/>
              <a:buNone/>
              <a:defRPr b="1" sz="1200"/>
            </a:lvl5pPr>
            <a:lvl6pPr indent="-228600" lvl="5" marL="2743200" algn="l">
              <a:spcBef>
                <a:spcPts val="240"/>
              </a:spcBef>
              <a:spcAft>
                <a:spcPts val="0"/>
              </a:spcAft>
              <a:buClr>
                <a:schemeClr val="dk1"/>
              </a:buClr>
              <a:buSzPts val="1200"/>
              <a:buNone/>
              <a:defRPr b="1" sz="1200"/>
            </a:lvl6pPr>
            <a:lvl7pPr indent="-228600" lvl="6" marL="3200400" algn="l">
              <a:spcBef>
                <a:spcPts val="240"/>
              </a:spcBef>
              <a:spcAft>
                <a:spcPts val="0"/>
              </a:spcAft>
              <a:buClr>
                <a:schemeClr val="dk1"/>
              </a:buClr>
              <a:buSzPts val="1200"/>
              <a:buNone/>
              <a:defRPr b="1" sz="1200"/>
            </a:lvl7pPr>
            <a:lvl8pPr indent="-228600" lvl="7" marL="3657600" algn="l">
              <a:spcBef>
                <a:spcPts val="240"/>
              </a:spcBef>
              <a:spcAft>
                <a:spcPts val="0"/>
              </a:spcAft>
              <a:buClr>
                <a:schemeClr val="dk1"/>
              </a:buClr>
              <a:buSzPts val="1200"/>
              <a:buNone/>
              <a:defRPr b="1" sz="1200"/>
            </a:lvl8pPr>
            <a:lvl9pPr indent="-228600" lvl="8" marL="4114800" algn="l">
              <a:spcBef>
                <a:spcPts val="240"/>
              </a:spcBef>
              <a:spcAft>
                <a:spcPts val="0"/>
              </a:spcAft>
              <a:buClr>
                <a:schemeClr val="dk1"/>
              </a:buClr>
              <a:buSzPts val="1200"/>
              <a:buNone/>
              <a:defRPr b="1" sz="1200"/>
            </a:lvl9pPr>
          </a:lstStyle>
          <a:p/>
        </p:txBody>
      </p:sp>
      <p:sp>
        <p:nvSpPr>
          <p:cNvPr id="49" name="Google Shape;49;p31"/>
          <p:cNvSpPr txBox="1"/>
          <p:nvPr>
            <p:ph idx="4" type="body"/>
          </p:nvPr>
        </p:nvSpPr>
        <p:spPr>
          <a:xfrm>
            <a:off x="4645026" y="2174875"/>
            <a:ext cx="4041775" cy="3951288"/>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sz="1800"/>
            </a:lvl1pPr>
            <a:lvl2pPr indent="-323850" lvl="1" marL="914400" algn="l">
              <a:spcBef>
                <a:spcPts val="300"/>
              </a:spcBef>
              <a:spcAft>
                <a:spcPts val="0"/>
              </a:spcAft>
              <a:buClr>
                <a:schemeClr val="dk1"/>
              </a:buClr>
              <a:buSzPts val="1500"/>
              <a:buChar char="–"/>
              <a:defRPr sz="1500"/>
            </a:lvl2pPr>
            <a:lvl3pPr indent="-314325" lvl="2" marL="1371600" algn="l">
              <a:spcBef>
                <a:spcPts val="270"/>
              </a:spcBef>
              <a:spcAft>
                <a:spcPts val="0"/>
              </a:spcAft>
              <a:buClr>
                <a:schemeClr val="dk1"/>
              </a:buClr>
              <a:buSzPts val="1350"/>
              <a:buChar char="•"/>
              <a:defRPr sz="1350"/>
            </a:lvl3pPr>
            <a:lvl4pPr indent="-304800" lvl="3" marL="1828800" algn="l">
              <a:spcBef>
                <a:spcPts val="240"/>
              </a:spcBef>
              <a:spcAft>
                <a:spcPts val="0"/>
              </a:spcAft>
              <a:buClr>
                <a:schemeClr val="dk1"/>
              </a:buClr>
              <a:buSzPts val="1200"/>
              <a:buChar char="–"/>
              <a:defRPr sz="1200"/>
            </a:lvl4pPr>
            <a:lvl5pPr indent="-304800" lvl="4" marL="2286000" algn="l">
              <a:spcBef>
                <a:spcPts val="240"/>
              </a:spcBef>
              <a:spcAft>
                <a:spcPts val="0"/>
              </a:spcAft>
              <a:buClr>
                <a:schemeClr val="dk1"/>
              </a:buClr>
              <a:buSzPts val="1200"/>
              <a:buChar char="»"/>
              <a:defRPr sz="1200"/>
            </a:lvl5pPr>
            <a:lvl6pPr indent="-304800" lvl="5" marL="2743200" algn="l">
              <a:spcBef>
                <a:spcPts val="240"/>
              </a:spcBef>
              <a:spcAft>
                <a:spcPts val="0"/>
              </a:spcAft>
              <a:buClr>
                <a:schemeClr val="dk1"/>
              </a:buClr>
              <a:buSzPts val="1200"/>
              <a:buChar char="•"/>
              <a:defRPr sz="1200"/>
            </a:lvl6pPr>
            <a:lvl7pPr indent="-304800" lvl="6" marL="3200400" algn="l">
              <a:spcBef>
                <a:spcPts val="240"/>
              </a:spcBef>
              <a:spcAft>
                <a:spcPts val="0"/>
              </a:spcAft>
              <a:buClr>
                <a:schemeClr val="dk1"/>
              </a:buClr>
              <a:buSzPts val="1200"/>
              <a:buChar char="•"/>
              <a:defRPr sz="1200"/>
            </a:lvl7pPr>
            <a:lvl8pPr indent="-304800" lvl="7" marL="3657600" algn="l">
              <a:spcBef>
                <a:spcPts val="240"/>
              </a:spcBef>
              <a:spcAft>
                <a:spcPts val="0"/>
              </a:spcAft>
              <a:buClr>
                <a:schemeClr val="dk1"/>
              </a:buClr>
              <a:buSzPts val="1200"/>
              <a:buChar char="•"/>
              <a:defRPr sz="1200"/>
            </a:lvl8pPr>
            <a:lvl9pPr indent="-304800" lvl="8" marL="4114800" algn="l">
              <a:spcBef>
                <a:spcPts val="240"/>
              </a:spcBef>
              <a:spcAft>
                <a:spcPts val="0"/>
              </a:spcAft>
              <a:buClr>
                <a:schemeClr val="dk1"/>
              </a:buClr>
              <a:buSzPts val="1200"/>
              <a:buChar char="•"/>
              <a:defRPr sz="1200"/>
            </a:lvl9pPr>
          </a:lstStyle>
          <a:p/>
        </p:txBody>
      </p:sp>
      <p:sp>
        <p:nvSpPr>
          <p:cNvPr id="50" name="Google Shape;50;p31"/>
          <p:cNvSpPr txBox="1"/>
          <p:nvPr>
            <p:ph idx="10" type="dt"/>
          </p:nvPr>
        </p:nvSpPr>
        <p:spPr>
          <a:xfrm>
            <a:off x="457200" y="6356352"/>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31"/>
          <p:cNvSpPr txBox="1"/>
          <p:nvPr>
            <p:ph idx="11" type="ftr"/>
          </p:nvPr>
        </p:nvSpPr>
        <p:spPr>
          <a:xfrm>
            <a:off x="3124200" y="6356352"/>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31"/>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b="1" sz="900">
                <a:solidFill>
                  <a:srgbClr val="898989"/>
                </a:solidFill>
                <a:latin typeface="Calibri"/>
                <a:ea typeface="Calibri"/>
                <a:cs typeface="Calibri"/>
                <a:sym typeface="Calibri"/>
              </a:defRPr>
            </a:lvl1pPr>
            <a:lvl2pPr indent="0" lvl="1" marL="0" marR="0" algn="r">
              <a:spcBef>
                <a:spcPts val="0"/>
              </a:spcBef>
              <a:buNone/>
              <a:defRPr b="1" sz="900">
                <a:solidFill>
                  <a:srgbClr val="898989"/>
                </a:solidFill>
                <a:latin typeface="Calibri"/>
                <a:ea typeface="Calibri"/>
                <a:cs typeface="Calibri"/>
                <a:sym typeface="Calibri"/>
              </a:defRPr>
            </a:lvl2pPr>
            <a:lvl3pPr indent="0" lvl="2" marL="0" marR="0" algn="r">
              <a:spcBef>
                <a:spcPts val="0"/>
              </a:spcBef>
              <a:buNone/>
              <a:defRPr b="1" sz="900">
                <a:solidFill>
                  <a:srgbClr val="898989"/>
                </a:solidFill>
                <a:latin typeface="Calibri"/>
                <a:ea typeface="Calibri"/>
                <a:cs typeface="Calibri"/>
                <a:sym typeface="Calibri"/>
              </a:defRPr>
            </a:lvl3pPr>
            <a:lvl4pPr indent="0" lvl="3" marL="0" marR="0" algn="r">
              <a:spcBef>
                <a:spcPts val="0"/>
              </a:spcBef>
              <a:buNone/>
              <a:defRPr b="1" sz="900">
                <a:solidFill>
                  <a:srgbClr val="898989"/>
                </a:solidFill>
                <a:latin typeface="Calibri"/>
                <a:ea typeface="Calibri"/>
                <a:cs typeface="Calibri"/>
                <a:sym typeface="Calibri"/>
              </a:defRPr>
            </a:lvl4pPr>
            <a:lvl5pPr indent="0" lvl="4" marL="0" marR="0" algn="r">
              <a:spcBef>
                <a:spcPts val="0"/>
              </a:spcBef>
              <a:buNone/>
              <a:defRPr b="1" sz="900">
                <a:solidFill>
                  <a:srgbClr val="898989"/>
                </a:solidFill>
                <a:latin typeface="Calibri"/>
                <a:ea typeface="Calibri"/>
                <a:cs typeface="Calibri"/>
                <a:sym typeface="Calibri"/>
              </a:defRPr>
            </a:lvl5pPr>
            <a:lvl6pPr indent="0" lvl="5" marL="0" marR="0" algn="r">
              <a:spcBef>
                <a:spcPts val="0"/>
              </a:spcBef>
              <a:buNone/>
              <a:defRPr b="1" sz="900">
                <a:solidFill>
                  <a:srgbClr val="898989"/>
                </a:solidFill>
                <a:latin typeface="Calibri"/>
                <a:ea typeface="Calibri"/>
                <a:cs typeface="Calibri"/>
                <a:sym typeface="Calibri"/>
              </a:defRPr>
            </a:lvl6pPr>
            <a:lvl7pPr indent="0" lvl="6" marL="0" marR="0" algn="r">
              <a:spcBef>
                <a:spcPts val="0"/>
              </a:spcBef>
              <a:buNone/>
              <a:defRPr b="1" sz="900">
                <a:solidFill>
                  <a:srgbClr val="898989"/>
                </a:solidFill>
                <a:latin typeface="Calibri"/>
                <a:ea typeface="Calibri"/>
                <a:cs typeface="Calibri"/>
                <a:sym typeface="Calibri"/>
              </a:defRPr>
            </a:lvl7pPr>
            <a:lvl8pPr indent="0" lvl="7" marL="0" marR="0" algn="r">
              <a:spcBef>
                <a:spcPts val="0"/>
              </a:spcBef>
              <a:buNone/>
              <a:defRPr b="1" sz="900">
                <a:solidFill>
                  <a:srgbClr val="898989"/>
                </a:solidFill>
                <a:latin typeface="Calibri"/>
                <a:ea typeface="Calibri"/>
                <a:cs typeface="Calibri"/>
                <a:sym typeface="Calibri"/>
              </a:defRPr>
            </a:lvl8pPr>
            <a:lvl9pPr indent="0" lvl="8" marL="0" marR="0" algn="r">
              <a:spcBef>
                <a:spcPts val="0"/>
              </a:spcBef>
              <a:buNone/>
              <a:defRPr b="1" sz="900">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3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5" name="Google Shape;55;p32"/>
          <p:cNvSpPr txBox="1"/>
          <p:nvPr>
            <p:ph idx="10" type="dt"/>
          </p:nvPr>
        </p:nvSpPr>
        <p:spPr>
          <a:xfrm>
            <a:off x="457200" y="6356352"/>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32"/>
          <p:cNvSpPr txBox="1"/>
          <p:nvPr>
            <p:ph idx="11" type="ftr"/>
          </p:nvPr>
        </p:nvSpPr>
        <p:spPr>
          <a:xfrm>
            <a:off x="3124200" y="6356352"/>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32"/>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b="1" sz="900">
                <a:solidFill>
                  <a:srgbClr val="898989"/>
                </a:solidFill>
                <a:latin typeface="Calibri"/>
                <a:ea typeface="Calibri"/>
                <a:cs typeface="Calibri"/>
                <a:sym typeface="Calibri"/>
              </a:defRPr>
            </a:lvl1pPr>
            <a:lvl2pPr indent="0" lvl="1" marL="0" marR="0" algn="r">
              <a:spcBef>
                <a:spcPts val="0"/>
              </a:spcBef>
              <a:buNone/>
              <a:defRPr b="1" sz="900">
                <a:solidFill>
                  <a:srgbClr val="898989"/>
                </a:solidFill>
                <a:latin typeface="Calibri"/>
                <a:ea typeface="Calibri"/>
                <a:cs typeface="Calibri"/>
                <a:sym typeface="Calibri"/>
              </a:defRPr>
            </a:lvl2pPr>
            <a:lvl3pPr indent="0" lvl="2" marL="0" marR="0" algn="r">
              <a:spcBef>
                <a:spcPts val="0"/>
              </a:spcBef>
              <a:buNone/>
              <a:defRPr b="1" sz="900">
                <a:solidFill>
                  <a:srgbClr val="898989"/>
                </a:solidFill>
                <a:latin typeface="Calibri"/>
                <a:ea typeface="Calibri"/>
                <a:cs typeface="Calibri"/>
                <a:sym typeface="Calibri"/>
              </a:defRPr>
            </a:lvl3pPr>
            <a:lvl4pPr indent="0" lvl="3" marL="0" marR="0" algn="r">
              <a:spcBef>
                <a:spcPts val="0"/>
              </a:spcBef>
              <a:buNone/>
              <a:defRPr b="1" sz="900">
                <a:solidFill>
                  <a:srgbClr val="898989"/>
                </a:solidFill>
                <a:latin typeface="Calibri"/>
                <a:ea typeface="Calibri"/>
                <a:cs typeface="Calibri"/>
                <a:sym typeface="Calibri"/>
              </a:defRPr>
            </a:lvl4pPr>
            <a:lvl5pPr indent="0" lvl="4" marL="0" marR="0" algn="r">
              <a:spcBef>
                <a:spcPts val="0"/>
              </a:spcBef>
              <a:buNone/>
              <a:defRPr b="1" sz="900">
                <a:solidFill>
                  <a:srgbClr val="898989"/>
                </a:solidFill>
                <a:latin typeface="Calibri"/>
                <a:ea typeface="Calibri"/>
                <a:cs typeface="Calibri"/>
                <a:sym typeface="Calibri"/>
              </a:defRPr>
            </a:lvl5pPr>
            <a:lvl6pPr indent="0" lvl="5" marL="0" marR="0" algn="r">
              <a:spcBef>
                <a:spcPts val="0"/>
              </a:spcBef>
              <a:buNone/>
              <a:defRPr b="1" sz="900">
                <a:solidFill>
                  <a:srgbClr val="898989"/>
                </a:solidFill>
                <a:latin typeface="Calibri"/>
                <a:ea typeface="Calibri"/>
                <a:cs typeface="Calibri"/>
                <a:sym typeface="Calibri"/>
              </a:defRPr>
            </a:lvl6pPr>
            <a:lvl7pPr indent="0" lvl="6" marL="0" marR="0" algn="r">
              <a:spcBef>
                <a:spcPts val="0"/>
              </a:spcBef>
              <a:buNone/>
              <a:defRPr b="1" sz="900">
                <a:solidFill>
                  <a:srgbClr val="898989"/>
                </a:solidFill>
                <a:latin typeface="Calibri"/>
                <a:ea typeface="Calibri"/>
                <a:cs typeface="Calibri"/>
                <a:sym typeface="Calibri"/>
              </a:defRPr>
            </a:lvl7pPr>
            <a:lvl8pPr indent="0" lvl="7" marL="0" marR="0" algn="r">
              <a:spcBef>
                <a:spcPts val="0"/>
              </a:spcBef>
              <a:buNone/>
              <a:defRPr b="1" sz="900">
                <a:solidFill>
                  <a:srgbClr val="898989"/>
                </a:solidFill>
                <a:latin typeface="Calibri"/>
                <a:ea typeface="Calibri"/>
                <a:cs typeface="Calibri"/>
                <a:sym typeface="Calibri"/>
              </a:defRPr>
            </a:lvl8pPr>
            <a:lvl9pPr indent="0" lvl="8" marL="0" marR="0" algn="r">
              <a:spcBef>
                <a:spcPts val="0"/>
              </a:spcBef>
              <a:buNone/>
              <a:defRPr b="1" sz="900">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33"/>
          <p:cNvSpPr txBox="1"/>
          <p:nvPr>
            <p:ph type="title"/>
          </p:nvPr>
        </p:nvSpPr>
        <p:spPr>
          <a:xfrm>
            <a:off x="457201" y="273050"/>
            <a:ext cx="3008313"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15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0" name="Google Shape;60;p33"/>
          <p:cNvSpPr txBox="1"/>
          <p:nvPr>
            <p:ph idx="1" type="body"/>
          </p:nvPr>
        </p:nvSpPr>
        <p:spPr>
          <a:xfrm>
            <a:off x="3575050" y="273052"/>
            <a:ext cx="5111750" cy="5853113"/>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61950" lvl="1" marL="914400" algn="l">
              <a:spcBef>
                <a:spcPts val="420"/>
              </a:spcBef>
              <a:spcAft>
                <a:spcPts val="0"/>
              </a:spcAft>
              <a:buClr>
                <a:schemeClr val="dk1"/>
              </a:buClr>
              <a:buSzPts val="2100"/>
              <a:buChar char="–"/>
              <a:defRPr sz="2100"/>
            </a:lvl2pPr>
            <a:lvl3pPr indent="-342900" lvl="2" marL="1371600" algn="l">
              <a:spcBef>
                <a:spcPts val="360"/>
              </a:spcBef>
              <a:spcAft>
                <a:spcPts val="0"/>
              </a:spcAft>
              <a:buClr>
                <a:schemeClr val="dk1"/>
              </a:buClr>
              <a:buSzPts val="1800"/>
              <a:buChar char="•"/>
              <a:defRPr sz="1800"/>
            </a:lvl3pPr>
            <a:lvl4pPr indent="-323850" lvl="3" marL="1828800" algn="l">
              <a:spcBef>
                <a:spcPts val="300"/>
              </a:spcBef>
              <a:spcAft>
                <a:spcPts val="0"/>
              </a:spcAft>
              <a:buClr>
                <a:schemeClr val="dk1"/>
              </a:buClr>
              <a:buSzPts val="1500"/>
              <a:buChar char="–"/>
              <a:defRPr sz="1500"/>
            </a:lvl4pPr>
            <a:lvl5pPr indent="-323850" lvl="4" marL="2286000" algn="l">
              <a:spcBef>
                <a:spcPts val="300"/>
              </a:spcBef>
              <a:spcAft>
                <a:spcPts val="0"/>
              </a:spcAft>
              <a:buClr>
                <a:schemeClr val="dk1"/>
              </a:buClr>
              <a:buSzPts val="1500"/>
              <a:buChar char="»"/>
              <a:defRPr sz="1500"/>
            </a:lvl5pPr>
            <a:lvl6pPr indent="-323850" lvl="5" marL="2743200" algn="l">
              <a:spcBef>
                <a:spcPts val="300"/>
              </a:spcBef>
              <a:spcAft>
                <a:spcPts val="0"/>
              </a:spcAft>
              <a:buClr>
                <a:schemeClr val="dk1"/>
              </a:buClr>
              <a:buSzPts val="1500"/>
              <a:buChar char="•"/>
              <a:defRPr sz="1500"/>
            </a:lvl6pPr>
            <a:lvl7pPr indent="-323850" lvl="6" marL="3200400" algn="l">
              <a:spcBef>
                <a:spcPts val="300"/>
              </a:spcBef>
              <a:spcAft>
                <a:spcPts val="0"/>
              </a:spcAft>
              <a:buClr>
                <a:schemeClr val="dk1"/>
              </a:buClr>
              <a:buSzPts val="1500"/>
              <a:buChar char="•"/>
              <a:defRPr sz="1500"/>
            </a:lvl7pPr>
            <a:lvl8pPr indent="-323850" lvl="7" marL="3657600" algn="l">
              <a:spcBef>
                <a:spcPts val="300"/>
              </a:spcBef>
              <a:spcAft>
                <a:spcPts val="0"/>
              </a:spcAft>
              <a:buClr>
                <a:schemeClr val="dk1"/>
              </a:buClr>
              <a:buSzPts val="1500"/>
              <a:buChar char="•"/>
              <a:defRPr sz="1500"/>
            </a:lvl8pPr>
            <a:lvl9pPr indent="-323850" lvl="8" marL="4114800" algn="l">
              <a:spcBef>
                <a:spcPts val="300"/>
              </a:spcBef>
              <a:spcAft>
                <a:spcPts val="0"/>
              </a:spcAft>
              <a:buClr>
                <a:schemeClr val="dk1"/>
              </a:buClr>
              <a:buSzPts val="1500"/>
              <a:buChar char="•"/>
              <a:defRPr sz="1500"/>
            </a:lvl9pPr>
          </a:lstStyle>
          <a:p/>
        </p:txBody>
      </p:sp>
      <p:sp>
        <p:nvSpPr>
          <p:cNvPr id="61" name="Google Shape;61;p33"/>
          <p:cNvSpPr txBox="1"/>
          <p:nvPr>
            <p:ph idx="2" type="body"/>
          </p:nvPr>
        </p:nvSpPr>
        <p:spPr>
          <a:xfrm>
            <a:off x="457201" y="1435102"/>
            <a:ext cx="3008313"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10"/>
              </a:spcBef>
              <a:spcAft>
                <a:spcPts val="0"/>
              </a:spcAft>
              <a:buClr>
                <a:schemeClr val="dk1"/>
              </a:buClr>
              <a:buSzPts val="1050"/>
              <a:buNone/>
              <a:defRPr sz="1050"/>
            </a:lvl1pPr>
            <a:lvl2pPr indent="-228600" lvl="1" marL="914400" algn="l">
              <a:spcBef>
                <a:spcPts val="180"/>
              </a:spcBef>
              <a:spcAft>
                <a:spcPts val="0"/>
              </a:spcAft>
              <a:buClr>
                <a:schemeClr val="dk1"/>
              </a:buClr>
              <a:buSzPts val="900"/>
              <a:buNone/>
              <a:defRPr sz="900"/>
            </a:lvl2pPr>
            <a:lvl3pPr indent="-228600" lvl="2" marL="1371600" algn="l">
              <a:spcBef>
                <a:spcPts val="150"/>
              </a:spcBef>
              <a:spcAft>
                <a:spcPts val="0"/>
              </a:spcAft>
              <a:buClr>
                <a:schemeClr val="dk1"/>
              </a:buClr>
              <a:buSzPts val="750"/>
              <a:buNone/>
              <a:defRPr sz="750"/>
            </a:lvl3pPr>
            <a:lvl4pPr indent="-228600" lvl="3" marL="1828800" algn="l">
              <a:spcBef>
                <a:spcPts val="135"/>
              </a:spcBef>
              <a:spcAft>
                <a:spcPts val="0"/>
              </a:spcAft>
              <a:buClr>
                <a:schemeClr val="dk1"/>
              </a:buClr>
              <a:buSzPts val="675"/>
              <a:buNone/>
              <a:defRPr sz="675"/>
            </a:lvl4pPr>
            <a:lvl5pPr indent="-228600" lvl="4" marL="2286000" algn="l">
              <a:spcBef>
                <a:spcPts val="135"/>
              </a:spcBef>
              <a:spcAft>
                <a:spcPts val="0"/>
              </a:spcAft>
              <a:buClr>
                <a:schemeClr val="dk1"/>
              </a:buClr>
              <a:buSzPts val="675"/>
              <a:buNone/>
              <a:defRPr sz="675"/>
            </a:lvl5pPr>
            <a:lvl6pPr indent="-228600" lvl="5" marL="2743200" algn="l">
              <a:spcBef>
                <a:spcPts val="135"/>
              </a:spcBef>
              <a:spcAft>
                <a:spcPts val="0"/>
              </a:spcAft>
              <a:buClr>
                <a:schemeClr val="dk1"/>
              </a:buClr>
              <a:buSzPts val="675"/>
              <a:buNone/>
              <a:defRPr sz="675"/>
            </a:lvl6pPr>
            <a:lvl7pPr indent="-228600" lvl="6" marL="3200400" algn="l">
              <a:spcBef>
                <a:spcPts val="135"/>
              </a:spcBef>
              <a:spcAft>
                <a:spcPts val="0"/>
              </a:spcAft>
              <a:buClr>
                <a:schemeClr val="dk1"/>
              </a:buClr>
              <a:buSzPts val="675"/>
              <a:buNone/>
              <a:defRPr sz="675"/>
            </a:lvl7pPr>
            <a:lvl8pPr indent="-228600" lvl="7" marL="3657600" algn="l">
              <a:spcBef>
                <a:spcPts val="135"/>
              </a:spcBef>
              <a:spcAft>
                <a:spcPts val="0"/>
              </a:spcAft>
              <a:buClr>
                <a:schemeClr val="dk1"/>
              </a:buClr>
              <a:buSzPts val="675"/>
              <a:buNone/>
              <a:defRPr sz="675"/>
            </a:lvl8pPr>
            <a:lvl9pPr indent="-228600" lvl="8" marL="4114800" algn="l">
              <a:spcBef>
                <a:spcPts val="135"/>
              </a:spcBef>
              <a:spcAft>
                <a:spcPts val="0"/>
              </a:spcAft>
              <a:buClr>
                <a:schemeClr val="dk1"/>
              </a:buClr>
              <a:buSzPts val="675"/>
              <a:buNone/>
              <a:defRPr sz="675"/>
            </a:lvl9pPr>
          </a:lstStyle>
          <a:p/>
        </p:txBody>
      </p:sp>
      <p:sp>
        <p:nvSpPr>
          <p:cNvPr id="62" name="Google Shape;62;p33"/>
          <p:cNvSpPr txBox="1"/>
          <p:nvPr>
            <p:ph idx="10" type="dt"/>
          </p:nvPr>
        </p:nvSpPr>
        <p:spPr>
          <a:xfrm>
            <a:off x="457200" y="6356352"/>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33"/>
          <p:cNvSpPr txBox="1"/>
          <p:nvPr>
            <p:ph idx="11" type="ftr"/>
          </p:nvPr>
        </p:nvSpPr>
        <p:spPr>
          <a:xfrm>
            <a:off x="3124200" y="6356352"/>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33"/>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b="1" sz="900">
                <a:solidFill>
                  <a:srgbClr val="898989"/>
                </a:solidFill>
                <a:latin typeface="Calibri"/>
                <a:ea typeface="Calibri"/>
                <a:cs typeface="Calibri"/>
                <a:sym typeface="Calibri"/>
              </a:defRPr>
            </a:lvl1pPr>
            <a:lvl2pPr indent="0" lvl="1" marL="0" marR="0" algn="r">
              <a:spcBef>
                <a:spcPts val="0"/>
              </a:spcBef>
              <a:buNone/>
              <a:defRPr b="1" sz="900">
                <a:solidFill>
                  <a:srgbClr val="898989"/>
                </a:solidFill>
                <a:latin typeface="Calibri"/>
                <a:ea typeface="Calibri"/>
                <a:cs typeface="Calibri"/>
                <a:sym typeface="Calibri"/>
              </a:defRPr>
            </a:lvl2pPr>
            <a:lvl3pPr indent="0" lvl="2" marL="0" marR="0" algn="r">
              <a:spcBef>
                <a:spcPts val="0"/>
              </a:spcBef>
              <a:buNone/>
              <a:defRPr b="1" sz="900">
                <a:solidFill>
                  <a:srgbClr val="898989"/>
                </a:solidFill>
                <a:latin typeface="Calibri"/>
                <a:ea typeface="Calibri"/>
                <a:cs typeface="Calibri"/>
                <a:sym typeface="Calibri"/>
              </a:defRPr>
            </a:lvl3pPr>
            <a:lvl4pPr indent="0" lvl="3" marL="0" marR="0" algn="r">
              <a:spcBef>
                <a:spcPts val="0"/>
              </a:spcBef>
              <a:buNone/>
              <a:defRPr b="1" sz="900">
                <a:solidFill>
                  <a:srgbClr val="898989"/>
                </a:solidFill>
                <a:latin typeface="Calibri"/>
                <a:ea typeface="Calibri"/>
                <a:cs typeface="Calibri"/>
                <a:sym typeface="Calibri"/>
              </a:defRPr>
            </a:lvl4pPr>
            <a:lvl5pPr indent="0" lvl="4" marL="0" marR="0" algn="r">
              <a:spcBef>
                <a:spcPts val="0"/>
              </a:spcBef>
              <a:buNone/>
              <a:defRPr b="1" sz="900">
                <a:solidFill>
                  <a:srgbClr val="898989"/>
                </a:solidFill>
                <a:latin typeface="Calibri"/>
                <a:ea typeface="Calibri"/>
                <a:cs typeface="Calibri"/>
                <a:sym typeface="Calibri"/>
              </a:defRPr>
            </a:lvl5pPr>
            <a:lvl6pPr indent="0" lvl="5" marL="0" marR="0" algn="r">
              <a:spcBef>
                <a:spcPts val="0"/>
              </a:spcBef>
              <a:buNone/>
              <a:defRPr b="1" sz="900">
                <a:solidFill>
                  <a:srgbClr val="898989"/>
                </a:solidFill>
                <a:latin typeface="Calibri"/>
                <a:ea typeface="Calibri"/>
                <a:cs typeface="Calibri"/>
                <a:sym typeface="Calibri"/>
              </a:defRPr>
            </a:lvl6pPr>
            <a:lvl7pPr indent="0" lvl="6" marL="0" marR="0" algn="r">
              <a:spcBef>
                <a:spcPts val="0"/>
              </a:spcBef>
              <a:buNone/>
              <a:defRPr b="1" sz="900">
                <a:solidFill>
                  <a:srgbClr val="898989"/>
                </a:solidFill>
                <a:latin typeface="Calibri"/>
                <a:ea typeface="Calibri"/>
                <a:cs typeface="Calibri"/>
                <a:sym typeface="Calibri"/>
              </a:defRPr>
            </a:lvl7pPr>
            <a:lvl8pPr indent="0" lvl="7" marL="0" marR="0" algn="r">
              <a:spcBef>
                <a:spcPts val="0"/>
              </a:spcBef>
              <a:buNone/>
              <a:defRPr b="1" sz="900">
                <a:solidFill>
                  <a:srgbClr val="898989"/>
                </a:solidFill>
                <a:latin typeface="Calibri"/>
                <a:ea typeface="Calibri"/>
                <a:cs typeface="Calibri"/>
                <a:sym typeface="Calibri"/>
              </a:defRPr>
            </a:lvl8pPr>
            <a:lvl9pPr indent="0" lvl="8" marL="0" marR="0" algn="r">
              <a:spcBef>
                <a:spcPts val="0"/>
              </a:spcBef>
              <a:buNone/>
              <a:defRPr b="1" sz="900">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34"/>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15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7" name="Google Shape;67;p34"/>
          <p:cNvSpPr/>
          <p:nvPr>
            <p:ph idx="2" type="pic"/>
          </p:nvPr>
        </p:nvSpPr>
        <p:spPr>
          <a:xfrm>
            <a:off x="1792288" y="612775"/>
            <a:ext cx="5486400" cy="4114800"/>
          </a:xfrm>
          <a:prstGeom prst="rect">
            <a:avLst/>
          </a:prstGeom>
          <a:noFill/>
          <a:ln>
            <a:noFill/>
          </a:ln>
        </p:spPr>
      </p:sp>
      <p:sp>
        <p:nvSpPr>
          <p:cNvPr id="68" name="Google Shape;68;p34"/>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10"/>
              </a:spcBef>
              <a:spcAft>
                <a:spcPts val="0"/>
              </a:spcAft>
              <a:buClr>
                <a:schemeClr val="dk1"/>
              </a:buClr>
              <a:buSzPts val="1050"/>
              <a:buNone/>
              <a:defRPr sz="1050"/>
            </a:lvl1pPr>
            <a:lvl2pPr indent="-228600" lvl="1" marL="914400" algn="l">
              <a:spcBef>
                <a:spcPts val="180"/>
              </a:spcBef>
              <a:spcAft>
                <a:spcPts val="0"/>
              </a:spcAft>
              <a:buClr>
                <a:schemeClr val="dk1"/>
              </a:buClr>
              <a:buSzPts val="900"/>
              <a:buNone/>
              <a:defRPr sz="900"/>
            </a:lvl2pPr>
            <a:lvl3pPr indent="-228600" lvl="2" marL="1371600" algn="l">
              <a:spcBef>
                <a:spcPts val="150"/>
              </a:spcBef>
              <a:spcAft>
                <a:spcPts val="0"/>
              </a:spcAft>
              <a:buClr>
                <a:schemeClr val="dk1"/>
              </a:buClr>
              <a:buSzPts val="750"/>
              <a:buNone/>
              <a:defRPr sz="750"/>
            </a:lvl3pPr>
            <a:lvl4pPr indent="-228600" lvl="3" marL="1828800" algn="l">
              <a:spcBef>
                <a:spcPts val="135"/>
              </a:spcBef>
              <a:spcAft>
                <a:spcPts val="0"/>
              </a:spcAft>
              <a:buClr>
                <a:schemeClr val="dk1"/>
              </a:buClr>
              <a:buSzPts val="675"/>
              <a:buNone/>
              <a:defRPr sz="675"/>
            </a:lvl4pPr>
            <a:lvl5pPr indent="-228600" lvl="4" marL="2286000" algn="l">
              <a:spcBef>
                <a:spcPts val="135"/>
              </a:spcBef>
              <a:spcAft>
                <a:spcPts val="0"/>
              </a:spcAft>
              <a:buClr>
                <a:schemeClr val="dk1"/>
              </a:buClr>
              <a:buSzPts val="675"/>
              <a:buNone/>
              <a:defRPr sz="675"/>
            </a:lvl5pPr>
            <a:lvl6pPr indent="-228600" lvl="5" marL="2743200" algn="l">
              <a:spcBef>
                <a:spcPts val="135"/>
              </a:spcBef>
              <a:spcAft>
                <a:spcPts val="0"/>
              </a:spcAft>
              <a:buClr>
                <a:schemeClr val="dk1"/>
              </a:buClr>
              <a:buSzPts val="675"/>
              <a:buNone/>
              <a:defRPr sz="675"/>
            </a:lvl6pPr>
            <a:lvl7pPr indent="-228600" lvl="6" marL="3200400" algn="l">
              <a:spcBef>
                <a:spcPts val="135"/>
              </a:spcBef>
              <a:spcAft>
                <a:spcPts val="0"/>
              </a:spcAft>
              <a:buClr>
                <a:schemeClr val="dk1"/>
              </a:buClr>
              <a:buSzPts val="675"/>
              <a:buNone/>
              <a:defRPr sz="675"/>
            </a:lvl7pPr>
            <a:lvl8pPr indent="-228600" lvl="7" marL="3657600" algn="l">
              <a:spcBef>
                <a:spcPts val="135"/>
              </a:spcBef>
              <a:spcAft>
                <a:spcPts val="0"/>
              </a:spcAft>
              <a:buClr>
                <a:schemeClr val="dk1"/>
              </a:buClr>
              <a:buSzPts val="675"/>
              <a:buNone/>
              <a:defRPr sz="675"/>
            </a:lvl8pPr>
            <a:lvl9pPr indent="-228600" lvl="8" marL="4114800" algn="l">
              <a:spcBef>
                <a:spcPts val="135"/>
              </a:spcBef>
              <a:spcAft>
                <a:spcPts val="0"/>
              </a:spcAft>
              <a:buClr>
                <a:schemeClr val="dk1"/>
              </a:buClr>
              <a:buSzPts val="675"/>
              <a:buNone/>
              <a:defRPr sz="675"/>
            </a:lvl9pPr>
          </a:lstStyle>
          <a:p/>
        </p:txBody>
      </p:sp>
      <p:sp>
        <p:nvSpPr>
          <p:cNvPr id="69" name="Google Shape;69;p34"/>
          <p:cNvSpPr txBox="1"/>
          <p:nvPr>
            <p:ph idx="10" type="dt"/>
          </p:nvPr>
        </p:nvSpPr>
        <p:spPr>
          <a:xfrm>
            <a:off x="457200" y="6356352"/>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34"/>
          <p:cNvSpPr txBox="1"/>
          <p:nvPr>
            <p:ph idx="11" type="ftr"/>
          </p:nvPr>
        </p:nvSpPr>
        <p:spPr>
          <a:xfrm>
            <a:off x="3124200" y="6356352"/>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34"/>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b="1" sz="900">
                <a:solidFill>
                  <a:srgbClr val="898989"/>
                </a:solidFill>
                <a:latin typeface="Calibri"/>
                <a:ea typeface="Calibri"/>
                <a:cs typeface="Calibri"/>
                <a:sym typeface="Calibri"/>
              </a:defRPr>
            </a:lvl1pPr>
            <a:lvl2pPr indent="0" lvl="1" marL="0" marR="0" algn="r">
              <a:spcBef>
                <a:spcPts val="0"/>
              </a:spcBef>
              <a:buNone/>
              <a:defRPr b="1" sz="900">
                <a:solidFill>
                  <a:srgbClr val="898989"/>
                </a:solidFill>
                <a:latin typeface="Calibri"/>
                <a:ea typeface="Calibri"/>
                <a:cs typeface="Calibri"/>
                <a:sym typeface="Calibri"/>
              </a:defRPr>
            </a:lvl2pPr>
            <a:lvl3pPr indent="0" lvl="2" marL="0" marR="0" algn="r">
              <a:spcBef>
                <a:spcPts val="0"/>
              </a:spcBef>
              <a:buNone/>
              <a:defRPr b="1" sz="900">
                <a:solidFill>
                  <a:srgbClr val="898989"/>
                </a:solidFill>
                <a:latin typeface="Calibri"/>
                <a:ea typeface="Calibri"/>
                <a:cs typeface="Calibri"/>
                <a:sym typeface="Calibri"/>
              </a:defRPr>
            </a:lvl3pPr>
            <a:lvl4pPr indent="0" lvl="3" marL="0" marR="0" algn="r">
              <a:spcBef>
                <a:spcPts val="0"/>
              </a:spcBef>
              <a:buNone/>
              <a:defRPr b="1" sz="900">
                <a:solidFill>
                  <a:srgbClr val="898989"/>
                </a:solidFill>
                <a:latin typeface="Calibri"/>
                <a:ea typeface="Calibri"/>
                <a:cs typeface="Calibri"/>
                <a:sym typeface="Calibri"/>
              </a:defRPr>
            </a:lvl4pPr>
            <a:lvl5pPr indent="0" lvl="4" marL="0" marR="0" algn="r">
              <a:spcBef>
                <a:spcPts val="0"/>
              </a:spcBef>
              <a:buNone/>
              <a:defRPr b="1" sz="900">
                <a:solidFill>
                  <a:srgbClr val="898989"/>
                </a:solidFill>
                <a:latin typeface="Calibri"/>
                <a:ea typeface="Calibri"/>
                <a:cs typeface="Calibri"/>
                <a:sym typeface="Calibri"/>
              </a:defRPr>
            </a:lvl5pPr>
            <a:lvl6pPr indent="0" lvl="5" marL="0" marR="0" algn="r">
              <a:spcBef>
                <a:spcPts val="0"/>
              </a:spcBef>
              <a:buNone/>
              <a:defRPr b="1" sz="900">
                <a:solidFill>
                  <a:srgbClr val="898989"/>
                </a:solidFill>
                <a:latin typeface="Calibri"/>
                <a:ea typeface="Calibri"/>
                <a:cs typeface="Calibri"/>
                <a:sym typeface="Calibri"/>
              </a:defRPr>
            </a:lvl6pPr>
            <a:lvl7pPr indent="0" lvl="6" marL="0" marR="0" algn="r">
              <a:spcBef>
                <a:spcPts val="0"/>
              </a:spcBef>
              <a:buNone/>
              <a:defRPr b="1" sz="900">
                <a:solidFill>
                  <a:srgbClr val="898989"/>
                </a:solidFill>
                <a:latin typeface="Calibri"/>
                <a:ea typeface="Calibri"/>
                <a:cs typeface="Calibri"/>
                <a:sym typeface="Calibri"/>
              </a:defRPr>
            </a:lvl7pPr>
            <a:lvl8pPr indent="0" lvl="7" marL="0" marR="0" algn="r">
              <a:spcBef>
                <a:spcPts val="0"/>
              </a:spcBef>
              <a:buNone/>
              <a:defRPr b="1" sz="900">
                <a:solidFill>
                  <a:srgbClr val="898989"/>
                </a:solidFill>
                <a:latin typeface="Calibri"/>
                <a:ea typeface="Calibri"/>
                <a:cs typeface="Calibri"/>
                <a:sym typeface="Calibri"/>
              </a:defRPr>
            </a:lvl8pPr>
            <a:lvl9pPr indent="0" lvl="8" marL="0" marR="0" algn="r">
              <a:spcBef>
                <a:spcPts val="0"/>
              </a:spcBef>
              <a:buNone/>
              <a:defRPr b="1" sz="900">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p14:dur="250">
        <p:fade/>
      </p:transition>
    </mc:Choice>
    <mc:Fallback>
      <p:transition>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3.xml"/><Relationship Id="rId12" Type="http://schemas.openxmlformats.org/officeDocument/2006/relationships/slideLayout" Target="../slideLayouts/slideLayout11.xml"/><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0" Type="http://schemas.openxmlformats.org/officeDocument/2006/relationships/slideLayout" Target="../slideLayouts/slideLayout20.xml"/><Relationship Id="rId13" Type="http://schemas.openxmlformats.org/officeDocument/2006/relationships/slideLayout" Target="../slideLayouts/slideLayout23.xml"/><Relationship Id="rId12" Type="http://schemas.openxmlformats.org/officeDocument/2006/relationships/slideLayout" Target="../slideLayouts/slideLayout22.xml"/><Relationship Id="rId1" Type="http://schemas.openxmlformats.org/officeDocument/2006/relationships/image" Target="../media/image2.jp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5" Type="http://schemas.openxmlformats.org/officeDocument/2006/relationships/slideLayout" Target="../slideLayouts/slideLayout25.xml"/><Relationship Id="rId14" Type="http://schemas.openxmlformats.org/officeDocument/2006/relationships/slideLayout" Target="../slideLayouts/slideLayout24.xml"/><Relationship Id="rId16" Type="http://schemas.openxmlformats.org/officeDocument/2006/relationships/theme" Target="../theme/theme1.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2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33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33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33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33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33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33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33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33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3300" u="none" cap="none" strike="noStrike">
                <a:solidFill>
                  <a:schemeClr val="dk1"/>
                </a:solidFill>
                <a:latin typeface="Calibri"/>
                <a:ea typeface="Calibri"/>
                <a:cs typeface="Calibri"/>
                <a:sym typeface="Calibri"/>
              </a:defRPr>
            </a:lvl9pPr>
          </a:lstStyle>
          <a:p/>
        </p:txBody>
      </p:sp>
      <p:sp>
        <p:nvSpPr>
          <p:cNvPr id="11" name="Google Shape;11;p25"/>
          <p:cNvSpPr txBox="1"/>
          <p:nvPr>
            <p:ph idx="1" type="body"/>
          </p:nvPr>
        </p:nvSpPr>
        <p:spPr>
          <a:xfrm>
            <a:off x="457200" y="1600202"/>
            <a:ext cx="8229600" cy="4525963"/>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61950" lvl="1" marL="914400" marR="0" rtl="0" algn="l">
              <a:spcBef>
                <a:spcPts val="42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12" name="Google Shape;12;p25"/>
          <p:cNvSpPr txBox="1"/>
          <p:nvPr>
            <p:ph idx="10" type="dt"/>
          </p:nvPr>
        </p:nvSpPr>
        <p:spPr>
          <a:xfrm>
            <a:off x="457200" y="6356352"/>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25"/>
          <p:cNvSpPr txBox="1"/>
          <p:nvPr>
            <p:ph idx="11" type="ftr"/>
          </p:nvPr>
        </p:nvSpPr>
        <p:spPr>
          <a:xfrm>
            <a:off x="3124200" y="6356352"/>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25"/>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900" u="none" cap="none" strike="noStrike">
                <a:solidFill>
                  <a:srgbClr val="898989"/>
                </a:solidFill>
                <a:latin typeface="Calibri"/>
                <a:ea typeface="Calibri"/>
                <a:cs typeface="Calibri"/>
                <a:sym typeface="Calibri"/>
              </a:defRPr>
            </a:lvl1pPr>
            <a:lvl2pPr indent="0" lvl="1" marL="0" marR="0" rtl="0" algn="r">
              <a:spcBef>
                <a:spcPts val="0"/>
              </a:spcBef>
              <a:buNone/>
              <a:defRPr b="0" i="0" sz="900" u="none" cap="none" strike="noStrike">
                <a:solidFill>
                  <a:srgbClr val="898989"/>
                </a:solidFill>
                <a:latin typeface="Calibri"/>
                <a:ea typeface="Calibri"/>
                <a:cs typeface="Calibri"/>
                <a:sym typeface="Calibri"/>
              </a:defRPr>
            </a:lvl2pPr>
            <a:lvl3pPr indent="0" lvl="2" marL="0" marR="0" rtl="0" algn="r">
              <a:spcBef>
                <a:spcPts val="0"/>
              </a:spcBef>
              <a:buNone/>
              <a:defRPr b="0" i="0" sz="900" u="none" cap="none" strike="noStrike">
                <a:solidFill>
                  <a:srgbClr val="898989"/>
                </a:solidFill>
                <a:latin typeface="Calibri"/>
                <a:ea typeface="Calibri"/>
                <a:cs typeface="Calibri"/>
                <a:sym typeface="Calibri"/>
              </a:defRPr>
            </a:lvl3pPr>
            <a:lvl4pPr indent="0" lvl="3" marL="0" marR="0" rtl="0" algn="r">
              <a:spcBef>
                <a:spcPts val="0"/>
              </a:spcBef>
              <a:buNone/>
              <a:defRPr b="0" i="0" sz="900" u="none" cap="none" strike="noStrike">
                <a:solidFill>
                  <a:srgbClr val="898989"/>
                </a:solidFill>
                <a:latin typeface="Calibri"/>
                <a:ea typeface="Calibri"/>
                <a:cs typeface="Calibri"/>
                <a:sym typeface="Calibri"/>
              </a:defRPr>
            </a:lvl4pPr>
            <a:lvl5pPr indent="0" lvl="4" marL="0" marR="0" rtl="0" algn="r">
              <a:spcBef>
                <a:spcPts val="0"/>
              </a:spcBef>
              <a:buNone/>
              <a:defRPr b="0" i="0" sz="900" u="none" cap="none" strike="noStrike">
                <a:solidFill>
                  <a:srgbClr val="898989"/>
                </a:solidFill>
                <a:latin typeface="Calibri"/>
                <a:ea typeface="Calibri"/>
                <a:cs typeface="Calibri"/>
                <a:sym typeface="Calibri"/>
              </a:defRPr>
            </a:lvl5pPr>
            <a:lvl6pPr indent="0" lvl="5" marL="0" marR="0" rtl="0" algn="r">
              <a:spcBef>
                <a:spcPts val="0"/>
              </a:spcBef>
              <a:buNone/>
              <a:defRPr b="0" i="0" sz="900" u="none" cap="none" strike="noStrike">
                <a:solidFill>
                  <a:srgbClr val="898989"/>
                </a:solidFill>
                <a:latin typeface="Calibri"/>
                <a:ea typeface="Calibri"/>
                <a:cs typeface="Calibri"/>
                <a:sym typeface="Calibri"/>
              </a:defRPr>
            </a:lvl6pPr>
            <a:lvl7pPr indent="0" lvl="6" marL="0" marR="0" rtl="0" algn="r">
              <a:spcBef>
                <a:spcPts val="0"/>
              </a:spcBef>
              <a:buNone/>
              <a:defRPr b="0" i="0" sz="900" u="none" cap="none" strike="noStrike">
                <a:solidFill>
                  <a:srgbClr val="898989"/>
                </a:solidFill>
                <a:latin typeface="Calibri"/>
                <a:ea typeface="Calibri"/>
                <a:cs typeface="Calibri"/>
                <a:sym typeface="Calibri"/>
              </a:defRPr>
            </a:lvl7pPr>
            <a:lvl8pPr indent="0" lvl="7" marL="0" marR="0" rtl="0" algn="r">
              <a:spcBef>
                <a:spcPts val="0"/>
              </a:spcBef>
              <a:buNone/>
              <a:defRPr b="0" i="0" sz="900" u="none" cap="none" strike="noStrike">
                <a:solidFill>
                  <a:srgbClr val="898989"/>
                </a:solidFill>
                <a:latin typeface="Calibri"/>
                <a:ea typeface="Calibri"/>
                <a:cs typeface="Calibri"/>
                <a:sym typeface="Calibri"/>
              </a:defRPr>
            </a:lvl8pPr>
            <a:lvl9pPr indent="0" lvl="8" marL="0" marR="0" rtl="0" algn="r">
              <a:spcBef>
                <a:spcPts val="0"/>
              </a:spcBef>
              <a:buNone/>
              <a:defRPr b="0" i="0" sz="9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mc:Choice Requires="p14">
      <p:transition p14:dur="250">
        <p:fade/>
      </p:transition>
    </mc:Choice>
    <mc:Fallback>
      <p:transition>
        <p:fade/>
      </p:transition>
    </mc:Fallback>
  </mc:AlternateConten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84" name="Shape 84"/>
        <p:cNvGrpSpPr/>
        <p:nvPr/>
      </p:nvGrpSpPr>
      <p:grpSpPr>
        <a:xfrm>
          <a:off x="0" y="0"/>
          <a:ext cx="0" cy="0"/>
          <a:chOff x="0" y="0"/>
          <a:chExt cx="0" cy="0"/>
        </a:xfrm>
      </p:grpSpPr>
      <p:sp>
        <p:nvSpPr>
          <p:cNvPr id="85" name="Google Shape;85;g104f27c0bf4_0_77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1"/>
                </a:solidFill>
                <a:latin typeface="Times New Roman"/>
                <a:ea typeface="Times New Roman"/>
                <a:cs typeface="Times New Roman"/>
                <a:sym typeface="Times New Roman"/>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86" name="Google Shape;86;g104f27c0bf4_0_779"/>
          <p:cNvSpPr txBox="1"/>
          <p:nvPr>
            <p:ph idx="1" type="body"/>
          </p:nvPr>
        </p:nvSpPr>
        <p:spPr>
          <a:xfrm>
            <a:off x="457200" y="1600205"/>
            <a:ext cx="8229600" cy="4526100"/>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Times New Roman"/>
                <a:ea typeface="Times New Roman"/>
                <a:cs typeface="Times New Roman"/>
                <a:sym typeface="Times New Roman"/>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Times New Roman"/>
                <a:ea typeface="Times New Roman"/>
                <a:cs typeface="Times New Roman"/>
                <a:sym typeface="Times New Roman"/>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Times New Roman"/>
                <a:ea typeface="Times New Roman"/>
                <a:cs typeface="Times New Roman"/>
                <a:sym typeface="Times New Roman"/>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Times New Roman"/>
                <a:ea typeface="Times New Roman"/>
                <a:cs typeface="Times New Roman"/>
                <a:sym typeface="Times New Roman"/>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7" name="Google Shape;87;g104f27c0bf4_0_779"/>
          <p:cNvSpPr txBox="1"/>
          <p:nvPr>
            <p:ph idx="10" type="dt"/>
          </p:nvPr>
        </p:nvSpPr>
        <p:spPr>
          <a:xfrm>
            <a:off x="457200" y="6356355"/>
            <a:ext cx="21336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Times New Roman"/>
                <a:ea typeface="Times New Roman"/>
                <a:cs typeface="Times New Roman"/>
                <a:sym typeface="Times New Roman"/>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8" name="Google Shape;88;g104f27c0bf4_0_779"/>
          <p:cNvSpPr txBox="1"/>
          <p:nvPr>
            <p:ph idx="11" type="ftr"/>
          </p:nvPr>
        </p:nvSpPr>
        <p:spPr>
          <a:xfrm>
            <a:off x="3124200" y="6356355"/>
            <a:ext cx="28956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Times New Roman"/>
                <a:ea typeface="Times New Roman"/>
                <a:cs typeface="Times New Roman"/>
                <a:sym typeface="Times New Roman"/>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9" name="Google Shape;89;g104f27c0bf4_0_779"/>
          <p:cNvSpPr txBox="1"/>
          <p:nvPr>
            <p:ph idx="12" type="sldNum"/>
          </p:nvPr>
        </p:nvSpPr>
        <p:spPr>
          <a:xfrm>
            <a:off x="6553200" y="6356355"/>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1pPr>
            <a:lvl2pPr indent="0" lvl="1"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2pPr>
            <a:lvl3pPr indent="0" lvl="2"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3pPr>
            <a:lvl4pPr indent="0" lvl="3"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4pPr>
            <a:lvl5pPr indent="0" lvl="4"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5pPr>
            <a:lvl6pPr indent="0" lvl="5"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6pPr>
            <a:lvl7pPr indent="0" lvl="6"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7pPr>
            <a:lvl8pPr indent="0" lvl="7"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8pPr>
            <a:lvl9pPr indent="0" lvl="8" marL="0" marR="0" rtl="0" algn="r">
              <a:spcBef>
                <a:spcPts val="0"/>
              </a:spcBef>
              <a:spcAft>
                <a:spcPts val="0"/>
              </a:spcAft>
              <a:buNone/>
              <a:defRPr b="0" i="0" sz="1200" u="none" cap="none" strike="noStrike">
                <a:solidFill>
                  <a:srgbClr val="888888"/>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1" Type="http://schemas.openxmlformats.org/officeDocument/2006/relationships/image" Target="../media/image24.png"/><Relationship Id="rId10" Type="http://schemas.openxmlformats.org/officeDocument/2006/relationships/image" Target="../media/image36.gif"/><Relationship Id="rId13" Type="http://schemas.openxmlformats.org/officeDocument/2006/relationships/image" Target="../media/image23.png"/><Relationship Id="rId12" Type="http://schemas.openxmlformats.org/officeDocument/2006/relationships/image" Target="../media/image22.png"/><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0.jpg"/><Relationship Id="rId4" Type="http://schemas.openxmlformats.org/officeDocument/2006/relationships/image" Target="../media/image15.jpg"/><Relationship Id="rId9" Type="http://schemas.openxmlformats.org/officeDocument/2006/relationships/image" Target="../media/image21.png"/><Relationship Id="rId14" Type="http://schemas.openxmlformats.org/officeDocument/2006/relationships/image" Target="../media/image35.png"/><Relationship Id="rId5" Type="http://schemas.openxmlformats.org/officeDocument/2006/relationships/image" Target="../media/image9.png"/><Relationship Id="rId6" Type="http://schemas.openxmlformats.org/officeDocument/2006/relationships/image" Target="../media/image8.png"/><Relationship Id="rId7" Type="http://schemas.openxmlformats.org/officeDocument/2006/relationships/image" Target="../media/image30.png"/><Relationship Id="rId8" Type="http://schemas.openxmlformats.org/officeDocument/2006/relationships/image" Target="../media/image2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hyperlink" Target="https://geodesy.noaa.gov/marks/recovery/"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6.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hyperlink" Target="http://www.ngs/OPUS" TargetMode="External"/><Relationship Id="rId4" Type="http://schemas.openxmlformats.org/officeDocument/2006/relationships/hyperlink" Target="https://sites.google.com/a/noaa.gov/nos-ngs-geopro/goal-2-modernize-and-improve-the-national-spatial-reference-system/opus-projects-4-0" TargetMode="External"/><Relationship Id="rId5" Type="http://schemas.openxmlformats.org/officeDocument/2006/relationships/hyperlink" Target="https://beta.ngs.noaa.gov/OPUS/" TargetMode="External"/><Relationship Id="rId6" Type="http://schemas.openxmlformats.org/officeDocument/2006/relationships/hyperlink" Target="https://sites.google.com/a/noaa.gov/nos-ngs-geopro/goal-2-modernize-and-improve-the-national-spatial-reference-system/opus-rtk-gnss" TargetMode="External"/><Relationship Id="rId7" Type="http://schemas.openxmlformats.org/officeDocument/2006/relationships/hyperlink" Target="https://sites.google.com/a/noaa.gov/nos-ngs-geopro/goal-2-modernize-and-improve-the-national-spatial-reference-system/new-gnss-software" TargetMode="External"/><Relationship Id="rId8" Type="http://schemas.openxmlformats.org/officeDocument/2006/relationships/hyperlink" Target="https://sites.google.com/a/noaa.gov/nos-ngs-geopro/goal-2-modernize-and-improve-the-national-spatial-reference-system/opus-for-everything"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https://geodesy.noaa.gov/corbin/class_description/opus-share-tutorial/" TargetMode="External"/><Relationship Id="rId4" Type="http://schemas.openxmlformats.org/officeDocument/2006/relationships/image" Target="../media/image34.png"/><Relationship Id="rId5" Type="http://schemas.openxmlformats.org/officeDocument/2006/relationships/hyperlink" Target="https://geodesy.noaa.gov/corbin/class_description/opus-share-tutorial/" TargetMode="External"/><Relationship Id="rId6"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7.jpg"/><Relationship Id="rId4" Type="http://schemas.openxmlformats.org/officeDocument/2006/relationships/image" Target="../media/image33.jpg"/><Relationship Id="rId5" Type="http://schemas.openxmlformats.org/officeDocument/2006/relationships/image" Target="../media/image25.png"/><Relationship Id="rId6"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2.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3.jpg"/><Relationship Id="rId4" Type="http://schemas.openxmlformats.org/officeDocument/2006/relationships/image" Target="../media/image63.png"/><Relationship Id="rId5" Type="http://schemas.openxmlformats.org/officeDocument/2006/relationships/image" Target="../media/image40.png"/><Relationship Id="rId6" Type="http://schemas.openxmlformats.org/officeDocument/2006/relationships/image" Target="../media/image4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57.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7.jpg"/><Relationship Id="rId4" Type="http://schemas.openxmlformats.org/officeDocument/2006/relationships/image" Target="../media/image3.jpg"/><Relationship Id="rId5" Type="http://schemas.openxmlformats.org/officeDocument/2006/relationships/image" Target="../media/image1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hyperlink" Target="https://www.ngs.noaa.gov/ADVISORS/index.shtml" TargetMode="Externa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comments" Target="../comments/commen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66.png"/><Relationship Id="rId4" Type="http://schemas.openxmlformats.org/officeDocument/2006/relationships/image" Target="../media/image50.png"/><Relationship Id="rId5" Type="http://schemas.openxmlformats.org/officeDocument/2006/relationships/image" Target="../media/image52.png"/><Relationship Id="rId6" Type="http://schemas.openxmlformats.org/officeDocument/2006/relationships/image" Target="../media/image5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55.png"/><Relationship Id="rId4" Type="http://schemas.openxmlformats.org/officeDocument/2006/relationships/image" Target="../media/image53.jpg"/><Relationship Id="rId5" Type="http://schemas.openxmlformats.org/officeDocument/2006/relationships/image" Target="../media/image49.png"/><Relationship Id="rId6" Type="http://schemas.openxmlformats.org/officeDocument/2006/relationships/image" Target="../media/image6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image" Target="../media/image54.png"/><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59.png"/><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hyperlink" Target="https://geodesy.noaa.gov/OPUS/about.jsp#accuracy" TargetMode="External"/><Relationship Id="rId4" Type="http://schemas.openxmlformats.org/officeDocument/2006/relationships/hyperlink" Target="https://geodesy.noaa.gov/marks/descriptors.shtml" TargetMode="External"/><Relationship Id="rId5" Type="http://schemas.openxmlformats.org/officeDocument/2006/relationships/image" Target="../media/image6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3.jpg"/><Relationship Id="rId4" Type="http://schemas.openxmlformats.org/officeDocument/2006/relationships/image" Target="../media/image12.png"/><Relationship Id="rId5" Type="http://schemas.openxmlformats.org/officeDocument/2006/relationships/image" Target="../media/image1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64.png"/><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6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hyperlink" Target="mailto:ngs.opus@noaa.gov"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hyperlink" Target="mailto:NGS.OPUS@noaa.gov" TargetMode="External"/><Relationship Id="rId4" Type="http://schemas.openxmlformats.org/officeDocument/2006/relationships/hyperlink" Target="mailto:NGS.Feedback@noaa.gov"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s://geodesy.noaa.gov/OPUS/view.jsp" TargetMode="External"/><Relationship Id="rId4" Type="http://schemas.openxmlformats.org/officeDocument/2006/relationships/hyperlink" Target="https://geodesy.noaa.gov/GPSonBM/index.shtml" TargetMode="External"/><Relationship Id="rId5"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4.jpg"/><Relationship Id="rId4" Type="http://schemas.openxmlformats.org/officeDocument/2006/relationships/hyperlink" Target="mailto:galen.scott@noaa.gov" TargetMode="External"/><Relationship Id="rId5" Type="http://schemas.openxmlformats.org/officeDocument/2006/relationships/image" Target="../media/image4.jpg"/><Relationship Id="rId6" Type="http://schemas.openxmlformats.org/officeDocument/2006/relationships/hyperlink" Target="mailto:joe.evjen@noaa.gov" TargetMode="External"/><Relationship Id="rId7" Type="http://schemas.openxmlformats.org/officeDocument/2006/relationships/hyperlink" Target="mailto:dave.zenk@noaa.gov" TargetMode="External"/><Relationship Id="rId8" Type="http://schemas.openxmlformats.org/officeDocument/2006/relationships/image" Target="../media/image1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g10278c0e2cd_0_0"/>
          <p:cNvSpPr txBox="1"/>
          <p:nvPr/>
        </p:nvSpPr>
        <p:spPr>
          <a:xfrm>
            <a:off x="0" y="535824"/>
            <a:ext cx="9144000" cy="638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200"/>
              <a:buFont typeface="Times New Roman"/>
              <a:buNone/>
            </a:pPr>
            <a:r>
              <a:rPr b="0" i="0" lang="en-US" sz="2200" u="none" cap="none" strike="noStrike">
                <a:solidFill>
                  <a:schemeClr val="dk1"/>
                </a:solidFill>
                <a:latin typeface="Arial"/>
                <a:ea typeface="Arial"/>
                <a:cs typeface="Arial"/>
                <a:sym typeface="Arial"/>
              </a:rPr>
              <a:t>Welcome to the </a:t>
            </a:r>
            <a:r>
              <a:rPr lang="en-US" sz="2200">
                <a:solidFill>
                  <a:schemeClr val="dk1"/>
                </a:solidFill>
              </a:rPr>
              <a:t>Online Positioning User Service </a:t>
            </a:r>
            <a:endParaRPr sz="2200">
              <a:solidFill>
                <a:schemeClr val="dk1"/>
              </a:solidFill>
            </a:endParaRPr>
          </a:p>
          <a:p>
            <a:pPr indent="0" lvl="0" marL="0" marR="0" rtl="0" algn="ctr">
              <a:lnSpc>
                <a:spcPct val="100000"/>
              </a:lnSpc>
              <a:spcBef>
                <a:spcPts val="0"/>
              </a:spcBef>
              <a:spcAft>
                <a:spcPts val="0"/>
              </a:spcAft>
              <a:buClr>
                <a:schemeClr val="dk1"/>
              </a:buClr>
              <a:buSzPts val="3200"/>
              <a:buFont typeface="Times New Roman"/>
              <a:buNone/>
            </a:pPr>
            <a:r>
              <a:rPr lang="en-US" sz="2200">
                <a:solidFill>
                  <a:schemeClr val="dk1"/>
                </a:solidFill>
              </a:rPr>
              <a:t>(OPUS) User Forum</a:t>
            </a:r>
            <a:endParaRPr b="0" i="0" sz="2200" u="none" cap="none" strike="noStrike">
              <a:solidFill>
                <a:srgbClr val="000000"/>
              </a:solidFill>
              <a:latin typeface="Arial"/>
              <a:ea typeface="Arial"/>
              <a:cs typeface="Arial"/>
              <a:sym typeface="Arial"/>
            </a:endParaRPr>
          </a:p>
        </p:txBody>
      </p:sp>
      <p:sp>
        <p:nvSpPr>
          <p:cNvPr id="177" name="Google Shape;177;g10278c0e2cd_0_0"/>
          <p:cNvSpPr txBox="1"/>
          <p:nvPr/>
        </p:nvSpPr>
        <p:spPr>
          <a:xfrm>
            <a:off x="2558300" y="1457067"/>
            <a:ext cx="4025700" cy="457200"/>
          </a:xfrm>
          <a:prstGeom prst="rect">
            <a:avLst/>
          </a:prstGeom>
          <a:noFill/>
          <a:ln>
            <a:noFill/>
          </a:ln>
        </p:spPr>
        <p:txBody>
          <a:bodyPr anchorCtr="0" anchor="t" bIns="45700" lIns="91425" spcFirstLastPara="1" rIns="91425" wrap="square" tIns="45700">
            <a:noAutofit/>
          </a:bodyPr>
          <a:lstStyle/>
          <a:p>
            <a:pPr indent="0" lvl="0" marL="0" marR="0" rtl="0" algn="ctr">
              <a:lnSpc>
                <a:spcPct val="150000"/>
              </a:lnSpc>
              <a:spcBef>
                <a:spcPts val="0"/>
              </a:spcBef>
              <a:spcAft>
                <a:spcPts val="0"/>
              </a:spcAft>
              <a:buClr>
                <a:srgbClr val="C00000"/>
              </a:buClr>
              <a:buSzPts val="1800"/>
              <a:buFont typeface="Times New Roman"/>
              <a:buNone/>
            </a:pPr>
            <a:r>
              <a:rPr b="0" i="1" lang="en-US" u="none" cap="none" strike="noStrike">
                <a:solidFill>
                  <a:srgbClr val="000000"/>
                </a:solidFill>
                <a:latin typeface="Arial"/>
                <a:ea typeface="Arial"/>
                <a:cs typeface="Arial"/>
                <a:sym typeface="Arial"/>
              </a:rPr>
              <a:t>Our presentation will begin shortly</a:t>
            </a:r>
            <a:r>
              <a:rPr b="0" i="1" lang="en-US" sz="1500" u="none" cap="none" strike="noStrike">
                <a:solidFill>
                  <a:srgbClr val="000000"/>
                </a:solidFill>
                <a:latin typeface="Arial"/>
                <a:ea typeface="Arial"/>
                <a:cs typeface="Arial"/>
                <a:sym typeface="Arial"/>
              </a:rPr>
              <a:t> </a:t>
            </a:r>
            <a:endParaRPr b="0" i="1" sz="1500" u="none" cap="none" strike="noStrike">
              <a:solidFill>
                <a:srgbClr val="000000"/>
              </a:solidFill>
              <a:latin typeface="Arial"/>
              <a:ea typeface="Arial"/>
              <a:cs typeface="Arial"/>
              <a:sym typeface="Arial"/>
            </a:endParaRPr>
          </a:p>
        </p:txBody>
      </p:sp>
      <p:sp>
        <p:nvSpPr>
          <p:cNvPr id="178" name="Google Shape;178;g10278c0e2cd_0_0"/>
          <p:cNvSpPr txBox="1"/>
          <p:nvPr/>
        </p:nvSpPr>
        <p:spPr>
          <a:xfrm>
            <a:off x="336100" y="2110233"/>
            <a:ext cx="5616900" cy="3718800"/>
          </a:xfrm>
          <a:prstGeom prst="rect">
            <a:avLst/>
          </a:prstGeom>
          <a:noFill/>
          <a:ln>
            <a:noFill/>
          </a:ln>
        </p:spPr>
        <p:txBody>
          <a:bodyPr anchorCtr="0" anchor="t" bIns="45700" lIns="91425" spcFirstLastPara="1" rIns="91425" wrap="square" tIns="45700">
            <a:noAutofit/>
          </a:bodyPr>
          <a:lstStyle/>
          <a:p>
            <a:pPr indent="-317500" lvl="0" marL="457200" marR="0" rtl="0" algn="l">
              <a:lnSpc>
                <a:spcPct val="130000"/>
              </a:lnSpc>
              <a:spcBef>
                <a:spcPts val="0"/>
              </a:spcBef>
              <a:spcAft>
                <a:spcPts val="0"/>
              </a:spcAft>
              <a:buClr>
                <a:schemeClr val="dk1"/>
              </a:buClr>
              <a:buSzPts val="1400"/>
              <a:buChar char="●"/>
            </a:pPr>
            <a:r>
              <a:rPr lang="en-US" u="none" cap="none" strike="noStrike"/>
              <a:t>The audience will be muted by default.</a:t>
            </a:r>
            <a:r>
              <a:rPr b="1" i="0" lang="en-US" u="none" cap="none" strike="noStrike"/>
              <a:t> </a:t>
            </a:r>
            <a:r>
              <a:rPr lang="en-US">
                <a:solidFill>
                  <a:schemeClr val="dk1"/>
                </a:solidFill>
              </a:rPr>
              <a:t>S</a:t>
            </a:r>
            <a:r>
              <a:rPr i="0" lang="en-US" u="none" cap="none" strike="noStrike">
                <a:solidFill>
                  <a:schemeClr val="dk1"/>
                </a:solidFill>
              </a:rPr>
              <a:t>ubmit questions </a:t>
            </a:r>
            <a:r>
              <a:rPr lang="en-US">
                <a:solidFill>
                  <a:schemeClr val="dk1"/>
                </a:solidFill>
              </a:rPr>
              <a:t>using </a:t>
            </a:r>
            <a:endParaRPr i="0" u="none" cap="none" strike="noStrike">
              <a:solidFill>
                <a:schemeClr val="dk1"/>
              </a:solidFill>
            </a:endParaRPr>
          </a:p>
          <a:p>
            <a:pPr indent="457200" lvl="0" marL="0" marR="0" rtl="0" algn="l">
              <a:lnSpc>
                <a:spcPct val="130000"/>
              </a:lnSpc>
              <a:spcBef>
                <a:spcPts val="0"/>
              </a:spcBef>
              <a:spcAft>
                <a:spcPts val="0"/>
              </a:spcAft>
              <a:buNone/>
            </a:pPr>
            <a:r>
              <a:rPr i="0" lang="en-US" u="none" cap="none" strike="noStrike">
                <a:solidFill>
                  <a:schemeClr val="dk1"/>
                </a:solidFill>
              </a:rPr>
              <a:t>the webinar’s </a:t>
            </a:r>
            <a:r>
              <a:rPr i="1" lang="en-US" u="none" cap="none" strike="noStrike">
                <a:solidFill>
                  <a:schemeClr val="dk1"/>
                </a:solidFill>
              </a:rPr>
              <a:t>question</a:t>
            </a:r>
            <a:r>
              <a:rPr i="0" lang="en-US" u="none" cap="none" strike="noStrike">
                <a:solidFill>
                  <a:schemeClr val="dk1"/>
                </a:solidFill>
              </a:rPr>
              <a:t> function.</a:t>
            </a:r>
            <a:endParaRPr i="0" u="none" cap="none" strike="noStrike">
              <a:solidFill>
                <a:schemeClr val="dk1"/>
              </a:solidFill>
            </a:endParaRPr>
          </a:p>
          <a:p>
            <a:pPr indent="-317500" lvl="0" marL="457200" rtl="0" algn="l">
              <a:lnSpc>
                <a:spcPct val="130000"/>
              </a:lnSpc>
              <a:spcBef>
                <a:spcPts val="0"/>
              </a:spcBef>
              <a:spcAft>
                <a:spcPts val="0"/>
              </a:spcAft>
              <a:buClr>
                <a:schemeClr val="dk1"/>
              </a:buClr>
              <a:buSzPts val="1400"/>
              <a:buChar char="●"/>
            </a:pPr>
            <a:r>
              <a:rPr lang="en-US">
                <a:solidFill>
                  <a:schemeClr val="dk1"/>
                </a:solidFill>
              </a:rPr>
              <a:t>Audio is available via computer speakers (VoIP).  </a:t>
            </a:r>
            <a:endParaRPr>
              <a:solidFill>
                <a:schemeClr val="dk1"/>
              </a:solidFill>
            </a:endParaRPr>
          </a:p>
          <a:p>
            <a:pPr indent="-317500" lvl="0" marL="457200" marR="0" rtl="0" algn="l">
              <a:lnSpc>
                <a:spcPct val="130000"/>
              </a:lnSpc>
              <a:spcBef>
                <a:spcPts val="0"/>
              </a:spcBef>
              <a:spcAft>
                <a:spcPts val="0"/>
              </a:spcAft>
              <a:buClr>
                <a:schemeClr val="dk1"/>
              </a:buClr>
              <a:buSzPts val="1400"/>
              <a:buChar char="●"/>
            </a:pPr>
            <a:r>
              <a:rPr i="0" lang="en-US" u="none" cap="none" strike="noStrike">
                <a:solidFill>
                  <a:schemeClr val="dk1"/>
                </a:solidFill>
              </a:rPr>
              <a:t>Certificates of Attendance will be provided for those attending the enti</a:t>
            </a:r>
            <a:r>
              <a:rPr lang="en-US">
                <a:solidFill>
                  <a:schemeClr val="dk1"/>
                </a:solidFill>
              </a:rPr>
              <a:t>re</a:t>
            </a:r>
            <a:r>
              <a:rPr i="0" lang="en-US" u="none" cap="none" strike="noStrike">
                <a:solidFill>
                  <a:schemeClr val="dk1"/>
                </a:solidFill>
              </a:rPr>
              <a:t> webi</a:t>
            </a:r>
            <a:r>
              <a:rPr lang="en-US">
                <a:solidFill>
                  <a:schemeClr val="dk1"/>
                </a:solidFill>
              </a:rPr>
              <a:t>nar. </a:t>
            </a:r>
            <a:endParaRPr i="0" u="none" cap="none" strike="noStrike">
              <a:solidFill>
                <a:schemeClr val="dk1"/>
              </a:solidFill>
            </a:endParaRPr>
          </a:p>
          <a:p>
            <a:pPr indent="-317500" lvl="0" marL="457200" marR="0" rtl="0" algn="l">
              <a:lnSpc>
                <a:spcPct val="130000"/>
              </a:lnSpc>
              <a:spcBef>
                <a:spcPts val="0"/>
              </a:spcBef>
              <a:spcAft>
                <a:spcPts val="0"/>
              </a:spcAft>
              <a:buSzPts val="1400"/>
              <a:buChar char="●"/>
            </a:pPr>
            <a:r>
              <a:rPr lang="en-US">
                <a:solidFill>
                  <a:schemeClr val="dk1"/>
                </a:solidFill>
              </a:rPr>
              <a:t>Recorded presentation</a:t>
            </a:r>
            <a:r>
              <a:rPr i="0" lang="en-US" u="none" cap="none" strike="noStrike">
                <a:solidFill>
                  <a:schemeClr val="dk1"/>
                </a:solidFill>
              </a:rPr>
              <a:t> available in ~1 week</a:t>
            </a:r>
            <a:endParaRPr i="0" u="none" cap="none" strike="noStrike">
              <a:solidFill>
                <a:schemeClr val="dk1"/>
              </a:solidFill>
            </a:endParaRPr>
          </a:p>
          <a:p>
            <a:pPr indent="-317500" lvl="0" marL="457200" marR="0" rtl="0" algn="l">
              <a:lnSpc>
                <a:spcPct val="130000"/>
              </a:lnSpc>
              <a:spcBef>
                <a:spcPts val="0"/>
              </a:spcBef>
              <a:spcAft>
                <a:spcPts val="0"/>
              </a:spcAft>
              <a:buSzPts val="1400"/>
              <a:buChar char="●"/>
            </a:pPr>
            <a:r>
              <a:rPr lang="en-US">
                <a:solidFill>
                  <a:schemeClr val="dk1"/>
                </a:solidFill>
              </a:rPr>
              <a:t>For live captioning, visit </a:t>
            </a:r>
            <a:r>
              <a:rPr lang="en-US"/>
              <a:t>http://www.fedrcc.us/  </a:t>
            </a:r>
            <a:endParaRPr/>
          </a:p>
          <a:p>
            <a:pPr indent="457200" lvl="0" marL="0" marR="0" rtl="0" algn="l">
              <a:lnSpc>
                <a:spcPct val="130000"/>
              </a:lnSpc>
              <a:spcBef>
                <a:spcPts val="0"/>
              </a:spcBef>
              <a:spcAft>
                <a:spcPts val="0"/>
              </a:spcAft>
              <a:buNone/>
            </a:pPr>
            <a:r>
              <a:rPr lang="en-US">
                <a:solidFill>
                  <a:schemeClr val="dk1"/>
                </a:solidFill>
              </a:rPr>
              <a:t>Click: </a:t>
            </a:r>
            <a:r>
              <a:rPr i="1" lang="en-US">
                <a:solidFill>
                  <a:schemeClr val="dk1"/>
                </a:solidFill>
              </a:rPr>
              <a:t>Join Now</a:t>
            </a:r>
            <a:r>
              <a:rPr lang="en-US">
                <a:solidFill>
                  <a:schemeClr val="dk1"/>
                </a:solidFill>
              </a:rPr>
              <a:t>, and enter event number </a:t>
            </a:r>
            <a:r>
              <a:rPr b="1" lang="en-US">
                <a:solidFill>
                  <a:srgbClr val="0000FF"/>
                </a:solidFill>
              </a:rPr>
              <a:t>4957022</a:t>
            </a:r>
            <a:endParaRPr b="1">
              <a:solidFill>
                <a:srgbClr val="0000FF"/>
              </a:solidFill>
            </a:endParaRPr>
          </a:p>
          <a:p>
            <a:pPr indent="-317500" lvl="0" marL="457200" rtl="0" algn="l">
              <a:lnSpc>
                <a:spcPct val="130000"/>
              </a:lnSpc>
              <a:spcBef>
                <a:spcPts val="0"/>
              </a:spcBef>
              <a:spcAft>
                <a:spcPts val="0"/>
              </a:spcAft>
              <a:buClr>
                <a:schemeClr val="dk1"/>
              </a:buClr>
              <a:buSzPts val="1400"/>
              <a:buChar char="●"/>
            </a:pPr>
            <a:r>
              <a:rPr lang="en-US">
                <a:solidFill>
                  <a:schemeClr val="dk1"/>
                </a:solidFill>
              </a:rPr>
              <a:t>Please complete the brief evaluation form after the webinar.</a:t>
            </a:r>
            <a:endParaRPr>
              <a:solidFill>
                <a:schemeClr val="dk1"/>
              </a:solidFill>
            </a:endParaRPr>
          </a:p>
          <a:p>
            <a:pPr indent="-317500" lvl="0" marL="457200" rtl="0" algn="l">
              <a:lnSpc>
                <a:spcPct val="130000"/>
              </a:lnSpc>
              <a:spcBef>
                <a:spcPts val="0"/>
              </a:spcBef>
              <a:spcAft>
                <a:spcPts val="0"/>
              </a:spcAft>
              <a:buClr>
                <a:schemeClr val="dk1"/>
              </a:buClr>
              <a:buSzPts val="1400"/>
              <a:buChar char="●"/>
            </a:pPr>
            <a:r>
              <a:rPr lang="en-US">
                <a:solidFill>
                  <a:schemeClr val="dk1"/>
                </a:solidFill>
              </a:rPr>
              <a:t>TIP: Slides stop advancing? Refreshing your browser (</a:t>
            </a:r>
            <a:r>
              <a:rPr lang="en-US">
                <a:solidFill>
                  <a:schemeClr val="dk1"/>
                </a:solidFill>
              </a:rPr>
              <a:t> </a:t>
            </a:r>
            <a:r>
              <a:rPr lang="en-US">
                <a:solidFill>
                  <a:schemeClr val="dk1"/>
                </a:solidFill>
              </a:rPr>
              <a:t>    ) usually fixes the problem!</a:t>
            </a:r>
            <a:endParaRPr>
              <a:solidFill>
                <a:schemeClr val="dk1"/>
              </a:solidFill>
            </a:endParaRPr>
          </a:p>
          <a:p>
            <a:pPr indent="457200" lvl="0" marL="0" marR="0" rtl="0" algn="l">
              <a:lnSpc>
                <a:spcPct val="130000"/>
              </a:lnSpc>
              <a:spcBef>
                <a:spcPts val="0"/>
              </a:spcBef>
              <a:spcAft>
                <a:spcPts val="0"/>
              </a:spcAft>
              <a:buNone/>
            </a:pPr>
            <a:r>
              <a:t/>
            </a:r>
            <a:endParaRPr b="1">
              <a:solidFill>
                <a:srgbClr val="0000FF"/>
              </a:solidFill>
            </a:endParaRPr>
          </a:p>
          <a:p>
            <a:pPr indent="0" lvl="0" marL="457200" marR="0" rtl="0" algn="l">
              <a:lnSpc>
                <a:spcPct val="130000"/>
              </a:lnSpc>
              <a:spcBef>
                <a:spcPts val="0"/>
              </a:spcBef>
              <a:spcAft>
                <a:spcPts val="0"/>
              </a:spcAft>
              <a:buNone/>
            </a:pPr>
            <a:r>
              <a:t/>
            </a:r>
            <a:endParaRPr sz="1700"/>
          </a:p>
        </p:txBody>
      </p:sp>
      <p:pic>
        <p:nvPicPr>
          <p:cNvPr id="179" name="Google Shape;179;g10278c0e2cd_0_0"/>
          <p:cNvPicPr preferRelativeResize="0"/>
          <p:nvPr/>
        </p:nvPicPr>
        <p:blipFill>
          <a:blip r:embed="rId3">
            <a:alphaModFix/>
          </a:blip>
          <a:stretch>
            <a:fillRect/>
          </a:stretch>
        </p:blipFill>
        <p:spPr>
          <a:xfrm>
            <a:off x="5953000" y="2313433"/>
            <a:ext cx="2164650" cy="1960326"/>
          </a:xfrm>
          <a:prstGeom prst="rect">
            <a:avLst/>
          </a:prstGeom>
          <a:noFill/>
          <a:ln cap="flat" cmpd="sng" w="28575">
            <a:solidFill>
              <a:schemeClr val="dk2"/>
            </a:solidFill>
            <a:prstDash val="solid"/>
            <a:round/>
            <a:headEnd len="sm" w="sm" type="none"/>
            <a:tailEnd len="sm" w="sm" type="none"/>
          </a:ln>
        </p:spPr>
      </p:pic>
      <p:pic>
        <p:nvPicPr>
          <p:cNvPr id="180" name="Google Shape;180;g10278c0e2cd_0_0"/>
          <p:cNvPicPr preferRelativeResize="0"/>
          <p:nvPr/>
        </p:nvPicPr>
        <p:blipFill>
          <a:blip r:embed="rId4">
            <a:alphaModFix/>
          </a:blip>
          <a:stretch>
            <a:fillRect/>
          </a:stretch>
        </p:blipFill>
        <p:spPr>
          <a:xfrm>
            <a:off x="5202275" y="4593475"/>
            <a:ext cx="248325" cy="2702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pic>
        <p:nvPicPr>
          <p:cNvPr descr="Join the Webinar | GoToWebinar" id="273" name="Google Shape;273;g104e99cd280_0_22"/>
          <p:cNvPicPr preferRelativeResize="0"/>
          <p:nvPr/>
        </p:nvPicPr>
        <p:blipFill rotWithShape="1">
          <a:blip r:embed="rId3">
            <a:alphaModFix/>
          </a:blip>
          <a:srcRect b="0" l="0" r="0" t="0"/>
          <a:stretch/>
        </p:blipFill>
        <p:spPr>
          <a:xfrm>
            <a:off x="6054937" y="439387"/>
            <a:ext cx="3475011" cy="5165766"/>
          </a:xfrm>
          <a:prstGeom prst="rect">
            <a:avLst/>
          </a:prstGeom>
          <a:noFill/>
          <a:ln>
            <a:noFill/>
          </a:ln>
        </p:spPr>
      </p:pic>
      <p:sp>
        <p:nvSpPr>
          <p:cNvPr id="274" name="Google Shape;274;g104e99cd280_0_22"/>
          <p:cNvSpPr/>
          <p:nvPr/>
        </p:nvSpPr>
        <p:spPr>
          <a:xfrm rot="5400000">
            <a:off x="1458342" y="627771"/>
            <a:ext cx="3871800" cy="6573900"/>
          </a:xfrm>
          <a:prstGeom prst="bentUpArrow">
            <a:avLst>
              <a:gd fmla="val 25000" name="adj1"/>
              <a:gd fmla="val 25000" name="adj2"/>
              <a:gd fmla="val 25000" name="adj3"/>
            </a:avLst>
          </a:prstGeom>
          <a:solidFill>
            <a:srgbClr val="C2D59B"/>
          </a:solidFill>
          <a:ln cap="flat" cmpd="sng" w="9525">
            <a:solidFill>
              <a:srgbClr val="4A7DBA"/>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5" name="Google Shape;275;g104e99cd280_0_22"/>
          <p:cNvSpPr txBox="1"/>
          <p:nvPr/>
        </p:nvSpPr>
        <p:spPr>
          <a:xfrm>
            <a:off x="171450" y="461550"/>
            <a:ext cx="7133400" cy="5756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8000">
                <a:solidFill>
                  <a:schemeClr val="dk1"/>
                </a:solidFill>
                <a:latin typeface="Calibri"/>
                <a:ea typeface="Calibri"/>
                <a:cs typeface="Calibri"/>
                <a:sym typeface="Calibri"/>
              </a:rPr>
              <a:t>This is an interactive forum!</a:t>
            </a:r>
            <a:endParaRPr/>
          </a:p>
          <a:p>
            <a:pPr indent="0" lvl="0" marL="0" marR="0" rtl="0" algn="l">
              <a:spcBef>
                <a:spcPts val="0"/>
              </a:spcBef>
              <a:spcAft>
                <a:spcPts val="0"/>
              </a:spcAft>
              <a:buNone/>
            </a:pPr>
            <a:r>
              <a:t/>
            </a:r>
            <a:endParaRPr sz="3200">
              <a:solidFill>
                <a:schemeClr val="dk1"/>
              </a:solidFill>
              <a:latin typeface="Calibri"/>
              <a:ea typeface="Calibri"/>
              <a:cs typeface="Calibri"/>
              <a:sym typeface="Calibri"/>
            </a:endParaRPr>
          </a:p>
          <a:p>
            <a:pPr indent="0" lvl="0" marL="0" marR="0" rtl="0" algn="l">
              <a:spcBef>
                <a:spcPts val="0"/>
              </a:spcBef>
              <a:spcAft>
                <a:spcPts val="0"/>
              </a:spcAft>
              <a:buNone/>
            </a:pPr>
            <a:r>
              <a:rPr b="1" lang="en-US" sz="3200">
                <a:solidFill>
                  <a:schemeClr val="dk1"/>
                </a:solidFill>
                <a:latin typeface="Calibri"/>
                <a:ea typeface="Calibri"/>
                <a:cs typeface="Calibri"/>
                <a:sym typeface="Calibri"/>
              </a:rPr>
              <a:t>Use your GoToMeeting question box</a:t>
            </a:r>
            <a:r>
              <a:rPr lang="en-US" sz="3200">
                <a:solidFill>
                  <a:schemeClr val="dk1"/>
                </a:solidFill>
                <a:latin typeface="Calibri"/>
                <a:ea typeface="Calibri"/>
                <a:cs typeface="Calibri"/>
                <a:sym typeface="Calibri"/>
              </a:rPr>
              <a:t>.</a:t>
            </a:r>
            <a:endParaRPr/>
          </a:p>
          <a:p>
            <a:pPr indent="0" lvl="0" marL="0" marR="0" rtl="0" algn="l">
              <a:spcBef>
                <a:spcPts val="0"/>
              </a:spcBef>
              <a:spcAft>
                <a:spcPts val="0"/>
              </a:spcAft>
              <a:buNone/>
            </a:pPr>
            <a:r>
              <a:t/>
            </a:r>
            <a:endParaRPr sz="3200">
              <a:solidFill>
                <a:schemeClr val="dk1"/>
              </a:solidFill>
              <a:latin typeface="Calibri"/>
              <a:ea typeface="Calibri"/>
              <a:cs typeface="Calibri"/>
              <a:sym typeface="Calibri"/>
            </a:endParaRPr>
          </a:p>
          <a:p>
            <a:pPr indent="0" lvl="0" marL="0" marR="0" rtl="0" algn="l">
              <a:spcBef>
                <a:spcPts val="0"/>
              </a:spcBef>
              <a:spcAft>
                <a:spcPts val="0"/>
              </a:spcAft>
              <a:buNone/>
            </a:pPr>
            <a:r>
              <a:rPr lang="en-US" sz="3200">
                <a:solidFill>
                  <a:schemeClr val="dk1"/>
                </a:solidFill>
                <a:latin typeface="Calibri"/>
                <a:ea typeface="Calibri"/>
                <a:cs typeface="Calibri"/>
                <a:sym typeface="Calibri"/>
              </a:rPr>
              <a:t>We will answer them today</a:t>
            </a:r>
            <a:r>
              <a:rPr lang="en-US" sz="3200">
                <a:solidFill>
                  <a:srgbClr val="A5A5A5"/>
                </a:solidFill>
                <a:latin typeface="Calibri"/>
                <a:ea typeface="Calibri"/>
                <a:cs typeface="Calibri"/>
                <a:sym typeface="Calibri"/>
              </a:rPr>
              <a:t>, or soon.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274"/>
                                        </p:tgtEl>
                                        <p:attrNameLst>
                                          <p:attrName>style.visibility</p:attrName>
                                        </p:attrNameLst>
                                      </p:cBhvr>
                                      <p:to>
                                        <p:strVal val="visible"/>
                                      </p:to>
                                    </p:set>
                                    <p:animEffect filter="fade" transition="in">
                                      <p:cBhvr>
                                        <p:cTn dur="2300"/>
                                        <p:tgtEl>
                                          <p:spTgt spid="2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5"/>
                                        </p:tgtEl>
                                        <p:attrNameLst>
                                          <p:attrName>style.visibility</p:attrName>
                                        </p:attrNameLst>
                                      </p:cBhvr>
                                      <p:to>
                                        <p:strVal val="visible"/>
                                      </p:to>
                                    </p:set>
                                    <p:animEffect filter="fade" transition="in">
                                      <p:cBhvr>
                                        <p:cTn dur="1000"/>
                                        <p:tgtEl>
                                          <p:spTgt spid="2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g104e99cd280_0_29"/>
          <p:cNvSpPr txBox="1"/>
          <p:nvPr/>
        </p:nvSpPr>
        <p:spPr>
          <a:xfrm>
            <a:off x="3750376" y="5372846"/>
            <a:ext cx="1155000" cy="944700"/>
          </a:xfrm>
          <a:prstGeom prst="rect">
            <a:avLst/>
          </a:prstGeom>
          <a:solidFill>
            <a:srgbClr val="FFFF99"/>
          </a:solidFill>
          <a:ln cap="flat" cmpd="sng" w="76200">
            <a:solidFill>
              <a:srgbClr val="B9CDE1"/>
            </a:solidFill>
            <a:prstDash val="solid"/>
            <a:round/>
            <a:headEnd len="sm" w="sm" type="none"/>
            <a:tailEnd len="sm" w="sm" type="none"/>
          </a:ln>
          <a:effectLst>
            <a:outerShdw blurRad="127000" algn="ctr" dir="5400000" dist="127000">
              <a:srgbClr val="000000">
                <a:alpha val="2000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b="1" lang="en-US" sz="2200">
                <a:solidFill>
                  <a:srgbClr val="3A5298"/>
                </a:solidFill>
                <a:latin typeface="Calibri"/>
                <a:ea typeface="Calibri"/>
                <a:cs typeface="Calibri"/>
                <a:sym typeface="Calibri"/>
              </a:rPr>
              <a:t>    your</a:t>
            </a:r>
            <a:br>
              <a:rPr b="1" lang="en-US" sz="2200">
                <a:solidFill>
                  <a:srgbClr val="3A5298"/>
                </a:solidFill>
                <a:latin typeface="Calibri"/>
                <a:ea typeface="Calibri"/>
                <a:cs typeface="Calibri"/>
                <a:sym typeface="Calibri"/>
              </a:rPr>
            </a:br>
            <a:r>
              <a:rPr b="1" lang="en-US" sz="2200">
                <a:solidFill>
                  <a:srgbClr val="3A5298"/>
                </a:solidFill>
                <a:latin typeface="Calibri"/>
                <a:ea typeface="Calibri"/>
                <a:cs typeface="Calibri"/>
                <a:sym typeface="Calibri"/>
              </a:rPr>
              <a:t>solution</a:t>
            </a:r>
            <a:endParaRPr sz="800"/>
          </a:p>
        </p:txBody>
      </p:sp>
      <p:pic>
        <p:nvPicPr>
          <p:cNvPr descr="http://www.hofstrateach.org/peterdaniel/wp-content/uploads/2013/01/survey-symbol.jpeg" id="282" name="Google Shape;282;g104e99cd280_0_29"/>
          <p:cNvPicPr preferRelativeResize="0"/>
          <p:nvPr/>
        </p:nvPicPr>
        <p:blipFill rotWithShape="1">
          <a:blip r:embed="rId3">
            <a:alphaModFix/>
          </a:blip>
          <a:srcRect b="0" l="0" r="0" t="0"/>
          <a:stretch/>
        </p:blipFill>
        <p:spPr>
          <a:xfrm>
            <a:off x="4360070" y="5085073"/>
            <a:ext cx="509700" cy="396300"/>
          </a:xfrm>
          <a:prstGeom prst="roundRect">
            <a:avLst>
              <a:gd fmla="val 50000" name="adj"/>
            </a:avLst>
          </a:prstGeom>
          <a:noFill/>
          <a:ln>
            <a:noFill/>
          </a:ln>
          <a:effectLst>
            <a:outerShdw blurRad="152400" kx="109970" rotWithShape="0" algn="tl" dir="900000" dist="12000" sy="98000" ky="199851">
              <a:srgbClr val="000000">
                <a:alpha val="29800"/>
              </a:srgbClr>
            </a:outerShdw>
          </a:effectLst>
        </p:spPr>
      </p:pic>
      <p:sp>
        <p:nvSpPr>
          <p:cNvPr id="283" name="Google Shape;283;g104e99cd280_0_29"/>
          <p:cNvSpPr/>
          <p:nvPr/>
        </p:nvSpPr>
        <p:spPr>
          <a:xfrm>
            <a:off x="4516042" y="4310063"/>
            <a:ext cx="197700" cy="925500"/>
          </a:xfrm>
          <a:prstGeom prst="downArrow">
            <a:avLst>
              <a:gd fmla="val 50000" name="adj1"/>
              <a:gd fmla="val 122016" name="adj2"/>
            </a:avLst>
          </a:prstGeom>
          <a:solidFill>
            <a:srgbClr val="FFC000"/>
          </a:solidFill>
          <a:ln cap="flat" cmpd="sng" w="60325">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sample project map" id="284" name="Google Shape;284;g104e99cd280_0_29"/>
          <p:cNvPicPr preferRelativeResize="0"/>
          <p:nvPr/>
        </p:nvPicPr>
        <p:blipFill rotWithShape="1">
          <a:blip r:embed="rId4">
            <a:alphaModFix/>
          </a:blip>
          <a:srcRect b="0" l="12362" r="11655" t="12510"/>
          <a:stretch/>
        </p:blipFill>
        <p:spPr>
          <a:xfrm>
            <a:off x="7523136" y="4320866"/>
            <a:ext cx="1158465" cy="2103959"/>
          </a:xfrm>
          <a:prstGeom prst="rect">
            <a:avLst/>
          </a:prstGeom>
          <a:noFill/>
          <a:ln>
            <a:noFill/>
          </a:ln>
        </p:spPr>
      </p:pic>
      <p:sp>
        <p:nvSpPr>
          <p:cNvPr id="285" name="Google Shape;285;g104e99cd280_0_29"/>
          <p:cNvSpPr/>
          <p:nvPr/>
        </p:nvSpPr>
        <p:spPr>
          <a:xfrm rot="-5400000">
            <a:off x="-317924" y="3221539"/>
            <a:ext cx="7991400" cy="3107400"/>
          </a:xfrm>
          <a:prstGeom prst="arc">
            <a:avLst>
              <a:gd fmla="val 16105260" name="adj1"/>
              <a:gd fmla="val 3327746" name="adj2"/>
            </a:avLst>
          </a:prstGeom>
          <a:noFill/>
          <a:ln cap="flat" cmpd="sng" w="101600">
            <a:solidFill>
              <a:srgbClr val="D2A000"/>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grpSp>
        <p:nvGrpSpPr>
          <p:cNvPr id="286" name="Google Shape;286;g104e99cd280_0_29"/>
          <p:cNvGrpSpPr/>
          <p:nvPr/>
        </p:nvGrpSpPr>
        <p:grpSpPr>
          <a:xfrm>
            <a:off x="1729949" y="3621647"/>
            <a:ext cx="1084604" cy="788301"/>
            <a:chOff x="783097" y="3622246"/>
            <a:chExt cx="1445753" cy="787828"/>
          </a:xfrm>
        </p:grpSpPr>
        <p:pic>
          <p:nvPicPr>
            <p:cNvPr descr="C:\Documents and Settings\Joe.Evjen\Local Settings\Temporary Internet Files\Content.IE5\B8S7H4NJ\MC910217611[1].wmf" id="287" name="Google Shape;287;g104e99cd280_0_29"/>
            <p:cNvPicPr preferRelativeResize="0"/>
            <p:nvPr/>
          </p:nvPicPr>
          <p:blipFill rotWithShape="1">
            <a:blip r:embed="rId5">
              <a:alphaModFix/>
            </a:blip>
            <a:srcRect b="0" l="0" r="0" t="0"/>
            <a:stretch/>
          </p:blipFill>
          <p:spPr>
            <a:xfrm>
              <a:off x="783097" y="3727629"/>
              <a:ext cx="1445753" cy="682445"/>
            </a:xfrm>
            <a:prstGeom prst="rect">
              <a:avLst/>
            </a:prstGeom>
            <a:noFill/>
            <a:ln>
              <a:noFill/>
            </a:ln>
          </p:spPr>
        </p:pic>
        <p:sp>
          <p:nvSpPr>
            <p:cNvPr id="288" name="Google Shape;288;g104e99cd280_0_29"/>
            <p:cNvSpPr/>
            <p:nvPr/>
          </p:nvSpPr>
          <p:spPr>
            <a:xfrm rot="468759">
              <a:off x="1189364" y="3689852"/>
              <a:ext cx="1010782" cy="23648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C:\Documents and Settings\Joe.Evjen\Local Settings\Temporary Internet Files\Content.IE5\TNROF484\MC900432143[1].wmf" id="289" name="Google Shape;289;g104e99cd280_0_29"/>
            <p:cNvPicPr preferRelativeResize="0"/>
            <p:nvPr/>
          </p:nvPicPr>
          <p:blipFill rotWithShape="1">
            <a:blip r:embed="rId6">
              <a:alphaModFix/>
            </a:blip>
            <a:srcRect b="0" l="0" r="0" t="0"/>
            <a:stretch/>
          </p:blipFill>
          <p:spPr>
            <a:xfrm>
              <a:off x="1005134" y="3905250"/>
              <a:ext cx="730005" cy="134313"/>
            </a:xfrm>
            <a:prstGeom prst="rect">
              <a:avLst/>
            </a:prstGeom>
            <a:noFill/>
            <a:ln>
              <a:noFill/>
            </a:ln>
          </p:spPr>
        </p:pic>
        <p:sp>
          <p:nvSpPr>
            <p:cNvPr id="290" name="Google Shape;290;g104e99cd280_0_29"/>
            <p:cNvSpPr/>
            <p:nvPr/>
          </p:nvSpPr>
          <p:spPr>
            <a:xfrm rot="-770903">
              <a:off x="836992" y="3761177"/>
              <a:ext cx="431709" cy="13012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pic>
        <p:nvPicPr>
          <p:cNvPr descr="tripod" id="291" name="Google Shape;291;g104e99cd280_0_29"/>
          <p:cNvPicPr preferRelativeResize="0"/>
          <p:nvPr/>
        </p:nvPicPr>
        <p:blipFill rotWithShape="1">
          <a:blip r:embed="rId7">
            <a:alphaModFix/>
          </a:blip>
          <a:srcRect b="0" l="0" r="0" t="0"/>
          <a:stretch/>
        </p:blipFill>
        <p:spPr>
          <a:xfrm>
            <a:off x="1263254" y="857250"/>
            <a:ext cx="2033587" cy="4191000"/>
          </a:xfrm>
          <a:prstGeom prst="rect">
            <a:avLst/>
          </a:prstGeom>
          <a:noFill/>
          <a:ln>
            <a:noFill/>
          </a:ln>
        </p:spPr>
      </p:pic>
      <p:pic>
        <p:nvPicPr>
          <p:cNvPr descr="solution.gif" id="292" name="Google Shape;292;g104e99cd280_0_29"/>
          <p:cNvPicPr preferRelativeResize="0"/>
          <p:nvPr/>
        </p:nvPicPr>
        <p:blipFill rotWithShape="1">
          <a:blip r:embed="rId8">
            <a:alphaModFix/>
          </a:blip>
          <a:srcRect b="0" l="0" r="0" t="0"/>
          <a:stretch/>
        </p:blipFill>
        <p:spPr>
          <a:xfrm>
            <a:off x="6690121" y="4327695"/>
            <a:ext cx="1148352" cy="2103120"/>
          </a:xfrm>
          <a:prstGeom prst="rect">
            <a:avLst/>
          </a:prstGeom>
          <a:noFill/>
          <a:ln>
            <a:noFill/>
          </a:ln>
          <a:effectLst>
            <a:outerShdw blurRad="127000" algn="ctr" dir="5400000" dist="127000">
              <a:srgbClr val="000000">
                <a:alpha val="20000"/>
              </a:srgbClr>
            </a:outerShdw>
          </a:effectLst>
        </p:spPr>
      </p:pic>
      <p:sp>
        <p:nvSpPr>
          <p:cNvPr id="293" name="Google Shape;293;g104e99cd280_0_29"/>
          <p:cNvSpPr/>
          <p:nvPr/>
        </p:nvSpPr>
        <p:spPr>
          <a:xfrm rot="10800000">
            <a:off x="1807372" y="466709"/>
            <a:ext cx="735804" cy="261954"/>
          </a:xfrm>
          <a:custGeom>
            <a:rect b="b" l="l" r="r" t="t"/>
            <a:pathLst>
              <a:path extrusionOk="0" h="21600" w="21600">
                <a:moveTo>
                  <a:pt x="17752" y="5993"/>
                </a:moveTo>
                <a:lnTo>
                  <a:pt x="13862" y="5993"/>
                </a:lnTo>
                <a:lnTo>
                  <a:pt x="13862" y="3443"/>
                </a:lnTo>
                <a:lnTo>
                  <a:pt x="18455" y="3443"/>
                </a:lnTo>
                <a:lnTo>
                  <a:pt x="18952" y="3443"/>
                </a:lnTo>
                <a:lnTo>
                  <a:pt x="19448" y="3354"/>
                </a:lnTo>
                <a:lnTo>
                  <a:pt x="19697" y="3220"/>
                </a:lnTo>
                <a:lnTo>
                  <a:pt x="20234" y="3041"/>
                </a:lnTo>
                <a:lnTo>
                  <a:pt x="20566" y="2817"/>
                </a:lnTo>
                <a:lnTo>
                  <a:pt x="20731" y="2460"/>
                </a:lnTo>
                <a:lnTo>
                  <a:pt x="20897" y="2102"/>
                </a:lnTo>
                <a:lnTo>
                  <a:pt x="20897" y="1744"/>
                </a:lnTo>
                <a:lnTo>
                  <a:pt x="20897" y="1431"/>
                </a:lnTo>
                <a:lnTo>
                  <a:pt x="20731" y="1073"/>
                </a:lnTo>
                <a:lnTo>
                  <a:pt x="20566" y="716"/>
                </a:lnTo>
                <a:lnTo>
                  <a:pt x="20234" y="492"/>
                </a:lnTo>
                <a:lnTo>
                  <a:pt x="19697" y="224"/>
                </a:lnTo>
                <a:lnTo>
                  <a:pt x="19448" y="134"/>
                </a:lnTo>
                <a:lnTo>
                  <a:pt x="18952" y="0"/>
                </a:lnTo>
                <a:lnTo>
                  <a:pt x="18455" y="0"/>
                </a:lnTo>
                <a:lnTo>
                  <a:pt x="10966" y="0"/>
                </a:lnTo>
                <a:lnTo>
                  <a:pt x="3641" y="0"/>
                </a:lnTo>
                <a:lnTo>
                  <a:pt x="3145" y="0"/>
                </a:lnTo>
                <a:lnTo>
                  <a:pt x="2648" y="134"/>
                </a:lnTo>
                <a:lnTo>
                  <a:pt x="2276" y="224"/>
                </a:lnTo>
                <a:lnTo>
                  <a:pt x="1945" y="492"/>
                </a:lnTo>
                <a:lnTo>
                  <a:pt x="1697" y="716"/>
                </a:lnTo>
                <a:lnTo>
                  <a:pt x="1366" y="1073"/>
                </a:lnTo>
                <a:lnTo>
                  <a:pt x="1200" y="1431"/>
                </a:lnTo>
                <a:lnTo>
                  <a:pt x="1200" y="1744"/>
                </a:lnTo>
                <a:lnTo>
                  <a:pt x="1200" y="2102"/>
                </a:lnTo>
                <a:lnTo>
                  <a:pt x="1366" y="2460"/>
                </a:lnTo>
                <a:lnTo>
                  <a:pt x="1697" y="2817"/>
                </a:lnTo>
                <a:lnTo>
                  <a:pt x="1945" y="3041"/>
                </a:lnTo>
                <a:lnTo>
                  <a:pt x="2276" y="3220"/>
                </a:lnTo>
                <a:lnTo>
                  <a:pt x="2648" y="3354"/>
                </a:lnTo>
                <a:lnTo>
                  <a:pt x="3145" y="3443"/>
                </a:lnTo>
                <a:lnTo>
                  <a:pt x="3641" y="3443"/>
                </a:lnTo>
                <a:lnTo>
                  <a:pt x="8152" y="3443"/>
                </a:lnTo>
                <a:lnTo>
                  <a:pt x="8152" y="5993"/>
                </a:lnTo>
                <a:lnTo>
                  <a:pt x="3890" y="5993"/>
                </a:lnTo>
                <a:lnTo>
                  <a:pt x="3145" y="6127"/>
                </a:lnTo>
                <a:lnTo>
                  <a:pt x="2276" y="6306"/>
                </a:lnTo>
                <a:lnTo>
                  <a:pt x="1697" y="6663"/>
                </a:lnTo>
                <a:lnTo>
                  <a:pt x="1200" y="7155"/>
                </a:lnTo>
                <a:lnTo>
                  <a:pt x="662" y="7737"/>
                </a:lnTo>
                <a:lnTo>
                  <a:pt x="166" y="8273"/>
                </a:lnTo>
                <a:lnTo>
                  <a:pt x="0" y="8989"/>
                </a:lnTo>
                <a:lnTo>
                  <a:pt x="0" y="9525"/>
                </a:lnTo>
                <a:lnTo>
                  <a:pt x="0" y="10822"/>
                </a:lnTo>
                <a:lnTo>
                  <a:pt x="0" y="15831"/>
                </a:lnTo>
                <a:lnTo>
                  <a:pt x="166" y="16547"/>
                </a:lnTo>
                <a:lnTo>
                  <a:pt x="662" y="17307"/>
                </a:lnTo>
                <a:lnTo>
                  <a:pt x="1697" y="18380"/>
                </a:lnTo>
                <a:lnTo>
                  <a:pt x="2814" y="19275"/>
                </a:lnTo>
                <a:lnTo>
                  <a:pt x="3641" y="19766"/>
                </a:lnTo>
                <a:lnTo>
                  <a:pt x="4428" y="20169"/>
                </a:lnTo>
                <a:lnTo>
                  <a:pt x="5421" y="20527"/>
                </a:lnTo>
                <a:lnTo>
                  <a:pt x="6372" y="20884"/>
                </a:lnTo>
                <a:lnTo>
                  <a:pt x="7572" y="21242"/>
                </a:lnTo>
                <a:lnTo>
                  <a:pt x="8648" y="21466"/>
                </a:lnTo>
                <a:lnTo>
                  <a:pt x="9766" y="21600"/>
                </a:lnTo>
                <a:lnTo>
                  <a:pt x="11131" y="21600"/>
                </a:lnTo>
                <a:lnTo>
                  <a:pt x="12414" y="21600"/>
                </a:lnTo>
                <a:lnTo>
                  <a:pt x="13779" y="21466"/>
                </a:lnTo>
                <a:lnTo>
                  <a:pt x="14855" y="21242"/>
                </a:lnTo>
                <a:lnTo>
                  <a:pt x="15807" y="20884"/>
                </a:lnTo>
                <a:lnTo>
                  <a:pt x="16841" y="20527"/>
                </a:lnTo>
                <a:lnTo>
                  <a:pt x="17669" y="20169"/>
                </a:lnTo>
                <a:lnTo>
                  <a:pt x="18455" y="19766"/>
                </a:lnTo>
                <a:lnTo>
                  <a:pt x="19117" y="19275"/>
                </a:lnTo>
                <a:lnTo>
                  <a:pt x="20234" y="18380"/>
                </a:lnTo>
                <a:lnTo>
                  <a:pt x="21062" y="17307"/>
                </a:lnTo>
                <a:lnTo>
                  <a:pt x="21600" y="16547"/>
                </a:lnTo>
                <a:lnTo>
                  <a:pt x="21600" y="15831"/>
                </a:lnTo>
                <a:lnTo>
                  <a:pt x="21600" y="10733"/>
                </a:lnTo>
                <a:lnTo>
                  <a:pt x="21600" y="9525"/>
                </a:lnTo>
                <a:lnTo>
                  <a:pt x="21600" y="8989"/>
                </a:lnTo>
                <a:lnTo>
                  <a:pt x="21434" y="8273"/>
                </a:lnTo>
                <a:lnTo>
                  <a:pt x="21062" y="7737"/>
                </a:lnTo>
                <a:lnTo>
                  <a:pt x="20566" y="7155"/>
                </a:lnTo>
                <a:lnTo>
                  <a:pt x="19903" y="6663"/>
                </a:lnTo>
                <a:lnTo>
                  <a:pt x="19283" y="6306"/>
                </a:lnTo>
                <a:lnTo>
                  <a:pt x="18621" y="6127"/>
                </a:lnTo>
                <a:lnTo>
                  <a:pt x="17752" y="5993"/>
                </a:lnTo>
                <a:close/>
              </a:path>
              <a:path extrusionOk="0" h="21600" w="21600">
                <a:moveTo>
                  <a:pt x="8152" y="3443"/>
                </a:moveTo>
                <a:lnTo>
                  <a:pt x="13862" y="3443"/>
                </a:lnTo>
              </a:path>
              <a:path extrusionOk="0" h="21600" w="21600">
                <a:moveTo>
                  <a:pt x="8152" y="5993"/>
                </a:moveTo>
                <a:lnTo>
                  <a:pt x="13862" y="5993"/>
                </a:lnTo>
              </a:path>
            </a:pathLst>
          </a:custGeom>
          <a:solidFill>
            <a:srgbClr val="FFFF99"/>
          </a:solidFill>
          <a:ln cap="flat" cmpd="sng" w="9525">
            <a:solidFill>
              <a:srgbClr val="0000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g104e99cd280_0_29"/>
          <p:cNvSpPr txBox="1"/>
          <p:nvPr/>
        </p:nvSpPr>
        <p:spPr>
          <a:xfrm>
            <a:off x="1807369" y="466725"/>
            <a:ext cx="735804" cy="26195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tripod" id="295" name="Google Shape;295;g104e99cd280_0_29"/>
          <p:cNvPicPr preferRelativeResize="0"/>
          <p:nvPr/>
        </p:nvPicPr>
        <p:blipFill rotWithShape="1">
          <a:blip r:embed="rId9">
            <a:alphaModFix/>
          </a:blip>
          <a:srcRect b="33863" l="41860" r="45492" t="49545"/>
          <a:stretch/>
        </p:blipFill>
        <p:spPr>
          <a:xfrm>
            <a:off x="2114550" y="3381376"/>
            <a:ext cx="257175" cy="695325"/>
          </a:xfrm>
          <a:prstGeom prst="rect">
            <a:avLst/>
          </a:prstGeom>
          <a:noFill/>
          <a:ln>
            <a:noFill/>
          </a:ln>
        </p:spPr>
      </p:pic>
      <p:pic>
        <p:nvPicPr>
          <p:cNvPr descr="solution.gif" id="296" name="Google Shape;296;g104e99cd280_0_29"/>
          <p:cNvPicPr preferRelativeResize="0"/>
          <p:nvPr/>
        </p:nvPicPr>
        <p:blipFill rotWithShape="1">
          <a:blip r:embed="rId10">
            <a:alphaModFix/>
          </a:blip>
          <a:srcRect b="0" l="0" r="0" t="0"/>
          <a:stretch/>
        </p:blipFill>
        <p:spPr>
          <a:xfrm>
            <a:off x="4869783" y="4691126"/>
            <a:ext cx="1230805" cy="2103120"/>
          </a:xfrm>
          <a:prstGeom prst="rect">
            <a:avLst/>
          </a:prstGeom>
          <a:noFill/>
          <a:ln>
            <a:noFill/>
          </a:ln>
          <a:effectLst>
            <a:outerShdw blurRad="127000" algn="ctr" dir="5400000" dist="127000">
              <a:srgbClr val="000000">
                <a:alpha val="20000"/>
              </a:srgbClr>
            </a:outerShdw>
          </a:effectLst>
        </p:spPr>
      </p:pic>
      <p:sp>
        <p:nvSpPr>
          <p:cNvPr descr="http://oceanservice.noaa.gov/favicon.ico" id="297" name="Google Shape;297;g104e99cd280_0_29"/>
          <p:cNvSpPr/>
          <p:nvPr/>
        </p:nvSpPr>
        <p:spPr>
          <a:xfrm>
            <a:off x="1190625" y="-136525"/>
            <a:ext cx="2286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descr="data:image/jpeg;base64,/9j/4AAQSkZJRgABAQAAAQABAAD/2wCEAAkGBxQQBg8UBxAWEBAVFxAVFBcXERQZEBARFRQWFhQUFRgbHiggGSYlHRQTIjEnJSksLi4uGh8zODMsNyotLisBCgoKBQUFDgUFDisZExkrKysrKysrKysrKysrKysrKysrKysrKysrKysrKysrKysrKysrKysrKysrKysrKysrK//AABEIAMkA+wMBIgACEQEDEQH/xAAcAAEBAAIDAQEAAAAAAAAAAAAABwIGAQQFAwj/xAA+EAACAgIAAgYECwYHAQAAAAAAAQIDBBEFBwgSISZ0swYTIzEiJDZBUVNUYXGU0hVDkZOy0RQWJTJjgcNV/8QAFAEBAAAAAAAAAAAAAAAAAAAAAP/EABQRAQAAAAAAAAAAAAAAAAAAAAD/2gAMAwEAAhEDEQA/ALiAAAAAAAAAAAAAAAAAAAAAAAAAAAAAAAAAAAAAAAAAAAAAAAAAAAAAAAACI884J+k+P1kn8Xj71/y2Gy8i0l6N5XV0vjEvu/c1AUkHCf0HIAAAAAAAAAAAAAAAAAAAAAAAAAAAAAAAAAAAAABEeeb7z4/h4+bYTn1yT+FJL/vRQ+er70Y3h4+bYbNyIfdrK8TLyaQMuRc1L0bynF7+My+ff7mkpJFOeev8xYu/qP8A0kbDyL+T2Vr7Q/JrApQAAAAAAAAAAAAAAAAAAAAAAAAAAAAAAAAAAAACGc+H3pxvDx82w2bkK+7WX4mXkUmr8+n3pxvDrzbDZuQT7tZfiX5FIFNcU/ek/wDoi3PG1Q9IcVdbq+w+nX7yRajhpfOBOORdnW9HsrT63xhr37/c1FJIvzyt6vHcTUur7GXz637RnvcjLOtwLL+F1vb69+/3UAKUAAAAAAAAAAAAAAAAAAAAAAAAAAAAAAAAAAIRz9ferG8OvNsNl5APuzmeKfkUmr8/33rxfDrzbDZuj++7GZ4p+RSBUgY7GwEoJ/7kn+KRGueFqhx3EUJdTdMvc9b9oyy7OJQT/wByT/FICdcjLetwLL+F1vb69+9eyh2FKIzzuv8AV8Zw1VLqbqn2KXV38P7j3ORtznwXLcpOWrku2TevZx7AKUAAAAAAAAAAAAAAAAAAAAAAAAAAAAAAACB9IJ968Xwy82w2bo/vuxl+JfkUmr9IR97MXwy82w2Xo/vuvl+Jl5FIFT2NmGznYGewY7OdgcTrjJ/DipfikyP87bfVcYw1TL1adU21F9Xfw/u95YTGdUZP2kU/xSYE95HXufBctzk56uS7ZN69nHsKURvnXe6uK4ax5upOu1tRk4p6mu161s9nkfkSs4TmO2bnq2C7ZOWvZrs7QKWAAAAAAAAAAAAAAAAAAAAAAAAAAAAA/P8A0hn3txPDLzbDZej++6+X4mXkUmsdIl97sTwy86w2To/vutleJl5NQFT2c7PmmcpgfRM5RgmZIDIyMUZIDCyiMn7WEZfjFPX8SRc6rvU8Vw1iydSddrahLqKTU12vWtlhRhZRGT9rCMvxinr+IE75H5ErOE5jtm56tgtuTlr2a7O0pZHedV7o4lhLDm6VKu5tQk4KTUoabUdb956/JDKlZw3Md9krNWVpdablr4HuW2BSwAAAAAAAAAAAAAAAAAAAAAAAAAB+fOkV8rcTwy86w2Po/vutleJl5NRrXSM+VuJ4ZedYbH0f33VyvEy8moCpJnKZhsyTAzTM0fNGaAzRmkYIjfPXOtq41hLFusqTqsbULJxTfrF2vqtbAtKRzo/Jf7avXvy7/wAxb+ozjxu/7Xd+Ys/UB+rbsWE2vX1xm17utFPX8SSc6JujiOEsBulShc5KtuCk1KGm+rrfvJjHjV/2u78xZ+owuzp2NPKtlY17uvZKTS+7begLRyRyZ2cNzP8AETlNqyvXWnKTXwPm2ylEu5Dy3wvN19bX/QVEAAAAAAAAAAAAAAAAAAAAAAAAD889I75WYnhl5thsfR++SuV4mXk1GudI/wCVmJ4ZebYbF0fvkpleJl5NQFROUYoivPbid1PpDiLDvtpi6G2oWzgm/WyW2otbA+vPjiFtPHMNY11lSdM21C2cE36x6b01s2DkLmTu9H8t5Vs7Wr0k5zlNpeqg9Jtv59nPIf436NZMuLfGZxyHGMrfaSjH1Vb6qc9tLbb1954HPbIni8ew48JnLGjKmcpKmcq4ykrNJtQa29AW5ER6QM0uOYPWevY2+YjYOQ+bZd6P5bzbZ2tX6TnZKbS9VB6Tk387ZSLsSuySeTVCxrsTlCMml9C2gJhyCxK7eB5ryK4WavSTlCMtL1UOxNr8Spfsmj7PV/Kh/YjfPDIni8VwY8JnLGjKu6UlTOVSnJTik5KDW+xv3nv8hc2y7g+a8y2y1q6CTssnNperi9Jyb0BRf2TR9nq/lQ/sP2VR9nq/lQ/sdwAfHHxYVp/4auME/f1Ypb/HR9gAAAAAAAAAAAAAAAAAAAAAAAAAPzx0kPlXieGXm2GxdHz5J5PiZeVUa50kflXieGXm2ExweL5FFbjgZNtMW9tV2zhFy1rbUWu3sQFW578Tup4/iLCvspTobahbOKb9ZLtaTRsnIeuOZ6N5M+MxWVON7jGVyVk4w9VW+qnPbS229fezLkRFZnotkT42llWRyJxjK5esnGHqqn1VKe2ltt6+9lTxMOuqDWHXCpN7ahCMU37ttJAMTDrpg1h1wqTe2oQjFN+7bSX3IhPSMlr0jwd/UT8wvp1crh1Ns08ymu1paTnXGTS+hNoCU9Hx928zX2j/AMayqpkU565E8Pi+FHgs5YkJVWSlGmUqozkppJyUGtvX0nucieIW3cDzHnXWXNXRSdlkptL1cXpOTeveB4XSDlrjPD9/VX/1wPd6O73wXP19fDyolGyMKq2SeXTXY12JzrjJpfQtrsJBzryZ4nFcKPBpyxIzrtlNUTlUpyU4pOSra3pN+8C5gl3ITPtv4PmvPusucboKLssnNxXqovScm9drZUQAAAAAAAAAAAAAAAAAAAAAAAAAAA6Wbwmi+xSz8eq6SWk51QlJR3vSck+ztZ1/8tYf2HH/AC1X6T1QB18LAqorccCmFMW9tQhGEXLSW2opbekv4HYAAAACCdI9645gb+pt/rR6vR9fd/N19fHyolbzeF0XzTzqKrmlpOdUJNL6E5LsIlz0yJYPF8OPApyw4TqslONEnTGclNJOShpN6+kC0JkT6QMv9YwN/VXf1xJuvSjM/wDoZP5u79RZeRkVncHy5cdX+MlC2MYSv9rKEXWm4xc9tLfbpAfTo7P/AEPP19fDyolbOthYFVEWsGmFKb21CEYpv6X1V2nZAAAAAAAAAAAAAAAAAAAAAAAAAAAAAAAAAAAAdLP4Pj5E4viONVfKK0nZVCbivoTkno7oA8j/ACthfYMb8rT+k7uBw2nHhJcOoroUnuSrrjBSfu21FLZ2gAAAAAAAAAAAAAAAAAAAAAAAAAAAAAAAAAAAAAAAAAAAAAAAAAAAAAAAAAAAH//Z" id="298" name="Google Shape;298;g104e99cd280_0_29"/>
          <p:cNvSpPr/>
          <p:nvPr/>
        </p:nvSpPr>
        <p:spPr>
          <a:xfrm>
            <a:off x="1259681" y="-144463"/>
            <a:ext cx="2286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descr="data:image/jpeg;base64,/9j/4AAQSkZJRgABAQAAAQABAAD/2wCEAAkGBxQQBg8UBxAWEBAVFxAVFBcXERQZEBARFRQWFhQUFRgbHiggGSYlHRQTIjEnJSksLi4uGh8zODMsNyotLisBCgoKBQUFDgUFDisZExkrKysrKysrKysrKysrKysrKysrKysrKysrKysrKysrKysrKysrKysrKysrKysrKysrK//AABEIAMkA+wMBIgACEQEDEQH/xAAcAAEBAAIDAQEAAAAAAAAAAAAABwIGAQQFAwj/xAA+EAACAgIAAgYECwYHAQAAAAAAAQIDBBEFBwgSISZ0swYTIzEiJDZBUVNUYXGU0hVDkZOy0RQWJTJjgcNV/8QAFAEBAAAAAAAAAAAAAAAAAAAAAP/EABQRAQAAAAAAAAAAAAAAAAAAAAD/2gAMAwEAAhEDEQA/ALiAAAAAAAAAAAAAAAAAAAAAAAAAAAAAAAAAAAAAAAAAAAAAAAAAAAAAAAACI884J+k+P1kn8Xj71/y2Gy8i0l6N5XV0vjEvu/c1AUkHCf0HIAAAAAAAAAAAAAAAAAAAAAAAAAAAAAAAAAAAAABEeeb7z4/h4+bYTn1yT+FJL/vRQ+er70Y3h4+bYbNyIfdrK8TLyaQMuRc1L0bynF7+My+ff7mkpJFOeev8xYu/qP8A0kbDyL+T2Vr7Q/JrApQAAAAAAAAAAAAAAAAAAAAAAAAAAAAAAAAAAAACGc+H3pxvDx82w2bkK+7WX4mXkUmr8+n3pxvDrzbDZuQT7tZfiX5FIFNcU/ek/wDoi3PG1Q9IcVdbq+w+nX7yRajhpfOBOORdnW9HsrT63xhr37/c1FJIvzyt6vHcTUur7GXz637RnvcjLOtwLL+F1vb69+/3UAKUAAAAAAAAAAAAAAAAAAAAAAAAAAAAAAAAAAIRz9ferG8OvNsNl5APuzmeKfkUmr8/33rxfDrzbDZuj++7GZ4p+RSBUgY7GwEoJ/7kn+KRGueFqhx3EUJdTdMvc9b9oyy7OJQT/wByT/FICdcjLetwLL+F1vb69+9eyh2FKIzzuv8AV8Zw1VLqbqn2KXV38P7j3ORtznwXLcpOWrku2TevZx7AKUAAAAAAAAAAAAAAAAAAAAAAAAAAAAAAACB9IJ968Xwy82w2bo/vuxl+JfkUmr9IR97MXwy82w2Xo/vuvl+Jl5FIFT2NmGznYGewY7OdgcTrjJ/DipfikyP87bfVcYw1TL1adU21F9Xfw/u95YTGdUZP2kU/xSYE95HXufBctzk56uS7ZN69nHsKURvnXe6uK4ax5upOu1tRk4p6mu161s9nkfkSs4TmO2bnq2C7ZOWvZrs7QKWAAAAAAAAAAAAAAAAAAAAAAAAAAAAA/P8A0hn3txPDLzbDZej++6+X4mXkUmsdIl97sTwy86w2To/vutleJl5NQFT2c7PmmcpgfRM5RgmZIDIyMUZIDCyiMn7WEZfjFPX8SRc6rvU8Vw1iydSddrahLqKTU12vWtlhRhZRGT9rCMvxinr+IE75H5ErOE5jtm56tgtuTlr2a7O0pZHedV7o4lhLDm6VKu5tQk4KTUoabUdb956/JDKlZw3Md9krNWVpdablr4HuW2BSwAAAAAAAAAAAAAAAAAAAAAAAAAB+fOkV8rcTwy86w2Po/vutleJl5NRrXSM+VuJ4ZedYbH0f33VyvEy8moCpJnKZhsyTAzTM0fNGaAzRmkYIjfPXOtq41hLFusqTqsbULJxTfrF2vqtbAtKRzo/Jf7avXvy7/wAxb+ozjxu/7Xd+Ys/UB+rbsWE2vX1xm17utFPX8SSc6JujiOEsBulShc5KtuCk1KGm+rrfvJjHjV/2u78xZ+owuzp2NPKtlY17uvZKTS+7begLRyRyZ2cNzP8AETlNqyvXWnKTXwPm2ylEu5Dy3wvN19bX/QVEAAAAAAAAAAAAAAAAAAAAAAAAD889I75WYnhl5thsfR++SuV4mXk1GudI/wCVmJ4ZebYbF0fvkpleJl5NQFROUYoivPbid1PpDiLDvtpi6G2oWzgm/WyW2otbA+vPjiFtPHMNY11lSdM21C2cE36x6b01s2DkLmTu9H8t5Vs7Wr0k5zlNpeqg9Jtv59nPIf436NZMuLfGZxyHGMrfaSjH1Vb6qc9tLbb1954HPbIni8ew48JnLGjKmcpKmcq4ykrNJtQa29AW5ER6QM0uOYPWevY2+YjYOQ+bZd6P5bzbZ2tX6TnZKbS9VB6Tk387ZSLsSuySeTVCxrsTlCMml9C2gJhyCxK7eB5ryK4WavSTlCMtL1UOxNr8Spfsmj7PV/Kh/YjfPDIni8VwY8JnLGjKu6UlTOVSnJTik5KDW+xv3nv8hc2y7g+a8y2y1q6CTssnNperi9Jyb0BRf2TR9nq/lQ/sP2VR9nq/lQ/sdwAfHHxYVp/4auME/f1Ypb/HR9gAAAAAAAAAAAAAAAAAAAAAAAAAPzx0kPlXieGXm2GxdHz5J5PiZeVUa50kflXieGXm2ExweL5FFbjgZNtMW9tV2zhFy1rbUWu3sQFW578Tup4/iLCvspTobahbOKb9ZLtaTRsnIeuOZ6N5M+MxWVON7jGVyVk4w9VW+qnPbS229fezLkRFZnotkT42llWRyJxjK5esnGHqqn1VKe2ltt6+9lTxMOuqDWHXCpN7ahCMU37ttJAMTDrpg1h1wqTe2oQjFN+7bSX3IhPSMlr0jwd/UT8wvp1crh1Ns08ymu1paTnXGTS+hNoCU9Hx928zX2j/AMayqpkU565E8Pi+FHgs5YkJVWSlGmUqozkppJyUGtvX0nucieIW3cDzHnXWXNXRSdlkptL1cXpOTeveB4XSDlrjPD9/VX/1wPd6O73wXP19fDyolGyMKq2SeXTXY12JzrjJpfQtrsJBzryZ4nFcKPBpyxIzrtlNUTlUpyU4pOSra3pN+8C5gl3ITPtv4PmvPusucboKLssnNxXqovScm9drZUQAAAAAAAAAAAAAAAAAAAAAAAAAAA6Wbwmi+xSz8eq6SWk51QlJR3vSck+ztZ1/8tYf2HH/AC1X6T1QB18LAqorccCmFMW9tQhGEXLSW2opbekv4HYAAAACCdI9645gb+pt/rR6vR9fd/N19fHyolbzeF0XzTzqKrmlpOdUJNL6E5LsIlz0yJYPF8OPApyw4TqslONEnTGclNJOShpN6+kC0JkT6QMv9YwN/VXf1xJuvSjM/wDoZP5u79RZeRkVncHy5cdX+MlC2MYSv9rKEXWm4xc9tLfbpAfTo7P/AEPP19fDyolbOthYFVEWsGmFKb21CEYpv6X1V2nZAAAAAAAAAAAAAAAAAAAAAAAAAAAAAAAAAAAAdLP4Pj5E4viONVfKK0nZVCbivoTkno7oA8j/ACthfYMb8rT+k7uBw2nHhJcOoroUnuSrrjBSfu21FLZ2gAAAAAAAAAAAAAAAAAAAAAAAAAAAAAAAAAAAAAAAAAAAAAAAAAAAAAAAAAAAH//Z" id="299" name="Google Shape;299;g104e99cd280_0_29"/>
          <p:cNvSpPr/>
          <p:nvPr/>
        </p:nvSpPr>
        <p:spPr>
          <a:xfrm>
            <a:off x="1373981" y="7938"/>
            <a:ext cx="2286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descr="data:image/jpeg;base64,/9j/4AAQSkZJRgABAQAAAQABAAD/2wCEAAkGBxQQEhIPEhQVFRUSFRQXEhAWFRIVFBkUFRYWGBkSFhUYHCggGBolGxQYITQhJSkrLi4uFx8/ODMsNygtLisBCgoKDg0OGxAQGjUmHCQvLS0sKzEsNyssLCwsLCwsLCwsLSwvKzcsLCwsLiwuKywsKyssKywsLCwrLDcrNzcrK//AABEIAM0AzgMBIgACEQEDEQH/xAAcAAEAAgMBAQEAAAAAAAAAAAAABgcBBQgDBAL/xABMEAABAwIBBgYMCwYGAwAAAAABAAIDBBEFBgcSITFBEyJRYXGBIzVSVHSCkZOhsbPSFBcyNEJicnOj0/AIQ6KywdEVM1OSlMJEY/H/xAAaAQEAAgMBAAAAAAAAAAAAAAAAAQQDBQYC/8QALhEBAAIBAgIIBgIDAAAAAAAAAAECAwQRBTESFBUhMmFxoTRBUVJT0SLhE0Lx/9oADAMBAAIRAxEAPwC8UREBERAREQEREBERAREQVJnZy4rMOrIoKZ7GsdTte4OYHHSMkrSbndZg1KdZBYnJV0FNUzEGSRpLyBoi+kRs3bFUOf8A7YQ+CM9rOrSzU9qqP7s/zFBLUREBERAREQEREBERAREQEREBERAREQERRjK3Lilw0WmfpSWu2nZZ0h5Lj6I5ygkxK1eMZRUtGL1E8cW8Nc4aR6G7T5FRGVGdesq7siIpozqDYyTIRzyWGvmbZazAs3+IVx4RsLmtebmee7NLn43Gf02PSoStTFM9FFGbRMmmPKGhjfK83t0AqNVWfOY/5dHE0fXme/0BjV9mFZjm6jU1TjyshYG/xvv6lJ6LNJhsesxySHlfK8/wtsPQgo/LLKmXFJ21EzI2OZGIw2PS0dEOe650idfHPkCkWTWdepoaeKlbDC9kQs0u4QOIvfWQbb+RTjOPkZQ0tC6WGmjY8SQgPAN7OeARfnCrV2FRH6A6iQsWTLFJ2lf0fD76qJmkx3JxQZ9BsnoyPrRTB38L2t9al2EZ1cOqLAymFx+jM0s/i2elUjJgMZ2FzesEelfFNgDh8lwdzbD/AGUV1FJ+bJl4Rqcf+u/o6spqpkrQ+NzXtOx7XBwPWF6hck4dX1NA/ThfJC69zomzXdI+S5WhkrnoN2xV8fIPhMQ9L4/6tPUs0TE8mutS1Z2tG0rnRfHhmIxVMYmhkbIx2x7SCOjmPMvsCl4EREBERAREQEREBERAX4keGgkkADWSdQAG8lJJA0EkgAAkkkAADaTyataoDOhnGdWudSUrtGmGp8jbgzHfY7o/Wg3WX+do8amw86tYfV/0iH/c9ShWSWQ1XirzKLsjc7j1UmkdI79G+uR36uFKs2ua3hw2sr2kR6jFTHil43OkG5v1fKrvhhDGhjQGtaLNaBYADcAoSimSmbujw8BzY+FlG2eWznX5WjY3qUuCyilAsLKwghmdztc776D2gVRq3M7na5330HtAqj/XqVHVc4dRwDwW9RERVHQPzIwOFiARyEXWorcDB40eo9ydnUdy3KL3W9q8pVs+kxZ42vVoMAx+qwubThcWG404jrjePrDf07Qr/wAhMvIMUZYdjnaOPTk6/tMP0m+kb1S9ZRtlFnDodvHQo6WS0czJWOLXMIdHK3Ubjk/sr2LPF/Vyuu4ZfTzvXvq65usqB5s8vW4lHwUui2qjHGaNj2j94wesblOwVYaplERAREQEREBYKyonnIyqGG0jpGkcNJdkDT3ZGt9uRo1oIBnoy3uThlO7ij508Haf9Ec3dcuzlXjmhzfCYsxGqbxAb00JGpxH75wO1oOwdfIorm3yUOK1fZNIwxHhKh+0uJNwwnlcb35rrpeGINAa0AAAAAbABsAChL9gLKIpQIiICwsrCCGZ3O1zvvoPaBVH+vUrczudrnffQe0CqP8AXqVLVc4dRwDwW9RERU3QCIiAvKpgbI0sdsPo5wvVFMTtyeb1i0dGeSLMfLQzsljdovjIdHJ0esayCOddKZB5VsxOlbO2zZG8WeK+tkg2+KdoKonEqMSsI+kNbTz8i8c3mU7sMrGyONonnQqGnue75i06+i43rY4cvTjzcZxLQ9Xyd3hnk6gCyvxC8OAcDcEAgjYQdhC/aztYIiICIiDBXNmdzKL4dXuaw3jprxRga7uvxyOUlwt4oV75bYx8CoqmpBs5kZ0D9d2pvpIVCZpsD+GYjFpC7IOzPvruWni38ex6lEpXfm6yaGHUUcJHZXjTnO8yOGzqGrqUpWFlSgREQEREBYWVhBDM7na5330HtAqj/XqVuZ3O1zvvoPaBVH+vUqWq5w6jgHgt6iIipugEREBERAUdyhpNFwlGx3yvtD+6kS+bEIOEjc3fbV0jWFlxX6NlLiGnjPhmvz+S08ymUXwqi+DPN5KSzOcxHWwno+T1BWMFzRmjxk0uJQtJsyoJhkHO4HQPU8AdZXSwW0cLMbTsyiIiBEWCgqr9oHEtCmpqUHXPK5zhyshA1f7nsXl+z7hmjBVVZH+bI2Nh+rGLkjpc+3iLQftAVOlW08f+nAT1veb+hoVkZo6TgsKpfrh0nnHOd/VQlMkRFKBERAREQFhZWEEMzudrnffQe0CqP9epW5nc7XO++g9oFUf69SparnDqOAeC3qIiKm6AREQEREBERETG/ciVWTBOXN2xva9vTcOC6zwyqE0MUwNxIxjgftNB/quVMo2WlB7po9B/+LojNVVcLhNE6/yYzH5p7o/+i2uKd6xLgtbj6Ge1fNLURFkVVSZYZ2JqGsno2U0TxEQA8yPaTdrXawGnulpvjyqO9IfOv91WPi+bjD6uZ9TPC50khBe4TVDbkAAcVrwBqaNgXxuzS4V3u7/kVX5iCi8sspX4nUfCnsbGdBrAxri4Wbc3uQNt1dGSGXuH09FSwPqNF0cTGubwVQbEDWLhliqrzq5PQ4fW8BTMLI3RMeGlz36yXAm7yTuTDXXij+yFhy5ehG7Y8P0Uaq01m2y7PjKwzvn8Gp/LT4ysM75/Bqfy1TiLB1vybXsCv5Pb+1x/GVhnfP4NT+WnxlYZ3z+DU/lqnETrfkdgV/J7f2uP4ysM75/Bqfy0+MrDO+fwan8tU4idb8jsCv5Pb+1x/GVhnfP4NT+Wnxk4Z3z+DU/lqnETrfkdgV/J7J5nFy1oqujMEE2nI6WEhginBNpBe2kwa+ZQHSPcS+Zn9xe1H84pPC6X27F0UF7isZ43lWvlvwy848e1t+/v/wCub9I9xL5ib3U0j3EvmJvdXSSJ1Wv1R29n+2Pf9ubdI9xL5ib3U0j3EvmJvdXSSJ1Wv1O3s/2x7/tzbpHuJfMTe6mke4l8xN7q6SROq1+p29n+2Pf9ubdI9xL5ib3U0j3EvmZ/cXSSJ1Wv1O3s/wBse/7cn5S7YzouGp3ymPZvGzSAupJkjnQmw2lZRsp45GsLyHue5p473PIsByuK3f7Qst6iiZyRSk+M5gH8p8i+/Nnm9oa3D4aqphc+WR0wLhNOzislewDRa8DY1Z60isbQ1WozzmvOS3OWt+PKo7zh87J7qsbNxlW/Fad88kbYyyQs0WuLgRog3uRzr5filwrvd3/IqvzFIsncnKfD43Q0rCxjnaRaXyP41gL3eSd3KvbA2ywVlCgoz9oSktUUc1tT4pWX543NOvql9CiOASXhaOQkHyq2s+mF8Nh4mAuaaRr/ABHcR3VrB8VUxkzNrezocOrUq+prvRtuDZehqIj6t8iItc7IREQEREBERB6Ufzik8LpfbsXRYXOlH84pPC6X27F0WFsNL4XI8c+Ij0ZCIEVlpRERAREQFgrK/Mjw0Fx1AAknmGu6DnXPfW8JijmX1QwxMI5HEOkPokHkV05vKIwYbRRnURCwuHI5/Gd6XFc8VzzieJutxvhVTZvOwusLeIPQupoYgxrWDY0ADoAsoHoiIpBERB8ONYe2qglpn/JlY5h5tIWB6jY9S5RjY+knMcgs6J7mSDnBs7qXXZVD59cm+BqI69jeJONGYgahK0aiftNv/sPMotG8bMmK80tFo5w1AO9Fq8BrNNnBn5TPSOVbRam9ejOzvdNmjNji8fMREXlnEREBERB6Ufzik8LpfbsXRYXOlH84pPC6X27F0WFsNL4XI8c+Ij0ZCIEVlpRERAREQFCc7mPfBMOlDXWkqOxR8tnfLcOht+shTVxXNedTKb/Ea4tjJdDB2KFo2OffjyAb9I2A5mi21Bs8xuBcPWmrcOJSNOjycLIC0eRpcesLoIKK5t8m/wDD6GKFw7K/sk5/9j9ej0NFm9XOpUgIiICIiAtXlFg8dbTy0so4sgtfe130XjnBsVtFiyDkrEaGbDql8Eo0ZInEHkc3c4HuSNfWFIaacSND27D6OZWvnUyHGJRCaEAVMIOgdnCM2mInp1g7jflKoKhq30zyx4IsbSRnUQRzbiq2fF0o3jm2/C9f/gt0bz/GUrRfiKUPAc03B2Ffta/k7CtotG8chEREiIiD0o/nFJ4XS+3YuiwudKP5xSeF0vt2LosLYaXwuR458RHoyEQIrLSiIiAsIoZnFy7jwyIsaQ+peOxRdzf94/6vNvQaXPFlsKWI0EDuzzt7I4bY4nepztYHILnkUNzL5IfCpxXyt7DTnsYOx8w2HnDb36bcijmS+T9TjVWdJznaTtOpqXbgTrPO42sAPIAF0thGGx0sTKeFoayMaLW83KeUk67qB9gWURSCIiAiIgIiIMOVbZzc24rtKrpgG1IHGZezZgNx5H7r796spYIQci09RJSvcxzS0tNnxOBBBHKNxUjo6xsou09IO0K6MuMgKfE2lxHBzgcSoaNfMHj6TfSNyoTKXJWrwt/ZmEC/EnYbxu8bceY2VfLgi3fDa6HimTT9099W7RaGjx61hIPGG3rC3NPUsk+S4H1+RUr47U5w6jT67Dnj+E9/05PVERY/mt/J6Ufzik8LpfbsXRYXOlH84pPC6X27F0WFsNL4XI8c+Ij0ZCLCw54Gs6gNpOxWWlfpYJUOylzl0NEC0ycNJuhhs83+s75Lesqnsrs5dXiF4mHgIXauCjJ038znjWb8g1dKCxs4GdOKk0qajLZai1jJtijPP3buYatlyqpycyeqsaqXO0nOu69RVP2Nvz7zuDR6ApFkTmonqi2asBgh28HsmeOS30Bz7VeeE4TFSxNggjbHG3Yxo37yeUnlUJfLkvk7Dh0DaeBtgNbnHW57zte47z6gtwiKUCIiAiIgIiICIiAiIgwQvKqpGStMcjGvY4WcxwDmkchBXsiCrcqMzlPNd9G/4O8/uyC+InkAvdnVq5lWGM5vsRo7l8DntH72E8KOnUA4eRdQoomExMxychR4nLGS3SNxtY/aOYg6wvrZlA8bWtPlC6hxPAqapFp6eGXk4SNjiOgkalHKrNdhj/8Axgz7D5G+jSsvE4qTzhbx6/UY+6t52URBlHoyQycH/lTRSW0tvBva/R67WVgz58nfQoxf60p/oFEs6+TcGHVccFOHBj6dshDnFx0jJK02J5mjyKd5AZt6GqoaeqmY9z5Wkv7I4NvpHYBsU0rFY2hiz6i+a3SvO8otiGeWvkuI2wxA7wwvcOhzjbyhRqXF8RxN2gZamoJ1FjdLQ6C1lmt8i6Cos3uGxEFtHC4jfI3hfaEqR09OyMBrGNYBsa1oaPIF6YHP2T+Z+tns6fQpmar6R0pT0MbqHjHqVs5LZvqLD7PZGJJR+/ks54PK3czqUtsikYssoiAiIgIiICIiAiIgIiICIiAiIgIiICIiCgM/3bCHwSP2s6tLNT2qo/sH+Yr5stc3EOKzsqJZpY3MiEYazQsQHPcCdJpN7vPkCkWTeDNoaaKkY5zmxNsHOtpHWTrtqQbRERAREQEREBERAREQEREH/9k=" id="300" name="Google Shape;300;g104e99cd280_0_29"/>
          <p:cNvSpPr/>
          <p:nvPr/>
        </p:nvSpPr>
        <p:spPr>
          <a:xfrm>
            <a:off x="1488281" y="160338"/>
            <a:ext cx="2286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descr="data:image/jpeg;base64,/9j/4AAQSkZJRgABAQAAAQABAAD/2wCEAAkGBxQQEhIPEhQVFRUSFRQXEhAWFRIVFBkUFRYWGBkSFhUYHCggGBolGxQYITQhJSkrLi4uFx8/ODMsNygtLisBCgoKDg0OGxAQGjUmHCQvLS0sKzEsNyssLCwsLCwsLCwsLSwvKzcsLCwsLiwuKywsKyssKywsLCwrLDcrNzcrK//AABEIAM0AzgMBIgACEQEDEQH/xAAcAAEAAgMBAQEAAAAAAAAAAAAABgcBBQgDBAL/xABMEAABAwIBBgYMCwYGAwAAAAABAAIDBBEFBgcSITFBEyJRYXGBIzVSVHSCkZOhsbPSFBcyNEJicnOj0/AIQ6KywdEVM1OSlMJEY/H/xAAaAQEAAgMBAAAAAAAAAAAAAAAAAQQDBQYC/8QALhEBAAIBAgIIBgIDAAAAAAAAAAECAwQRBTESFBUhMmFxoTRBUVJT0SLhE0Lx/9oADAMBAAIRAxEAPwC8UREBERAREQEREBERAREQVJnZy4rMOrIoKZ7GsdTte4OYHHSMkrSbndZg1KdZBYnJV0FNUzEGSRpLyBoi+kRs3bFUOf8A7YQ+CM9rOrSzU9qqP7s/zFBLUREBERAREQEREBERAREQEREBERAREQERRjK3Lilw0WmfpSWu2nZZ0h5Lj6I5ygkxK1eMZRUtGL1E8cW8Nc4aR6G7T5FRGVGdesq7siIpozqDYyTIRzyWGvmbZazAs3+IVx4RsLmtebmee7NLn43Gf02PSoStTFM9FFGbRMmmPKGhjfK83t0AqNVWfOY/5dHE0fXme/0BjV9mFZjm6jU1TjyshYG/xvv6lJ6LNJhsesxySHlfK8/wtsPQgo/LLKmXFJ21EzI2OZGIw2PS0dEOe650idfHPkCkWTWdepoaeKlbDC9kQs0u4QOIvfWQbb+RTjOPkZQ0tC6WGmjY8SQgPAN7OeARfnCrV2FRH6A6iQsWTLFJ2lf0fD76qJmkx3JxQZ9BsnoyPrRTB38L2t9al2EZ1cOqLAymFx+jM0s/i2elUjJgMZ2FzesEelfFNgDh8lwdzbD/AGUV1FJ+bJl4Rqcf+u/o6spqpkrQ+NzXtOx7XBwPWF6hck4dX1NA/ThfJC69zomzXdI+S5WhkrnoN2xV8fIPhMQ9L4/6tPUs0TE8mutS1Z2tG0rnRfHhmIxVMYmhkbIx2x7SCOjmPMvsCl4EREBERAREQEREBERAX4keGgkkADWSdQAG8lJJA0EkgAAkkkAADaTyataoDOhnGdWudSUrtGmGp8jbgzHfY7o/Wg3WX+do8amw86tYfV/0iH/c9ShWSWQ1XirzKLsjc7j1UmkdI79G+uR36uFKs2ua3hw2sr2kR6jFTHil43OkG5v1fKrvhhDGhjQGtaLNaBYADcAoSimSmbujw8BzY+FlG2eWznX5WjY3qUuCyilAsLKwghmdztc776D2gVRq3M7na5330HtAqj/XqVHVc4dRwDwW9RERVHQPzIwOFiARyEXWorcDB40eo9ydnUdy3KL3W9q8pVs+kxZ42vVoMAx+qwubThcWG404jrjePrDf07Qr/wAhMvIMUZYdjnaOPTk6/tMP0m+kb1S9ZRtlFnDodvHQo6WS0czJWOLXMIdHK3Ubjk/sr2LPF/Vyuu4ZfTzvXvq65usqB5s8vW4lHwUui2qjHGaNj2j94wesblOwVYaplERAREQEREBYKyonnIyqGG0jpGkcNJdkDT3ZGt9uRo1oIBnoy3uThlO7ij508Haf9Ec3dcuzlXjmhzfCYsxGqbxAb00JGpxH75wO1oOwdfIorm3yUOK1fZNIwxHhKh+0uJNwwnlcb35rrpeGINAa0AAAAAbABsAChL9gLKIpQIiICwsrCCGZ3O1zvvoPaBVH+vUrczudrnffQe0CqP8AXqVLVc4dRwDwW9RERU3QCIiAvKpgbI0sdsPo5wvVFMTtyeb1i0dGeSLMfLQzsljdovjIdHJ0esayCOddKZB5VsxOlbO2zZG8WeK+tkg2+KdoKonEqMSsI+kNbTz8i8c3mU7sMrGyONonnQqGnue75i06+i43rY4cvTjzcZxLQ9Xyd3hnk6gCyvxC8OAcDcEAgjYQdhC/aztYIiICIiDBXNmdzKL4dXuaw3jprxRga7uvxyOUlwt4oV75bYx8CoqmpBs5kZ0D9d2pvpIVCZpsD+GYjFpC7IOzPvruWni38ex6lEpXfm6yaGHUUcJHZXjTnO8yOGzqGrqUpWFlSgREQEREBYWVhBDM7na5330HtAqj/XqVuZ3O1zvvoPaBVH+vUqWq5w6jgHgt6iIipugEREBERAUdyhpNFwlGx3yvtD+6kS+bEIOEjc3fbV0jWFlxX6NlLiGnjPhmvz+S08ymUXwqi+DPN5KSzOcxHWwno+T1BWMFzRmjxk0uJQtJsyoJhkHO4HQPU8AdZXSwW0cLMbTsyiIiBEWCgqr9oHEtCmpqUHXPK5zhyshA1f7nsXl+z7hmjBVVZH+bI2Nh+rGLkjpc+3iLQftAVOlW08f+nAT1veb+hoVkZo6TgsKpfrh0nnHOd/VQlMkRFKBERAREQFhZWEEMzudrnffQe0CqP9epW5nc7XO++g9oFUf69SparnDqOAeC3qIiKm6AREQEREBERETG/ciVWTBOXN2xva9vTcOC6zwyqE0MUwNxIxjgftNB/quVMo2WlB7po9B/+LojNVVcLhNE6/yYzH5p7o/+i2uKd6xLgtbj6Ge1fNLURFkVVSZYZ2JqGsno2U0TxEQA8yPaTdrXawGnulpvjyqO9IfOv91WPi+bjD6uZ9TPC50khBe4TVDbkAAcVrwBqaNgXxuzS4V3u7/kVX5iCi8sspX4nUfCnsbGdBrAxri4Wbc3uQNt1dGSGXuH09FSwPqNF0cTGubwVQbEDWLhliqrzq5PQ4fW8BTMLI3RMeGlz36yXAm7yTuTDXXij+yFhy5ehG7Y8P0Uaq01m2y7PjKwzvn8Gp/LT4ysM75/Bqfy1TiLB1vybXsCv5Pb+1x/GVhnfP4NT+WnxlYZ3z+DU/lqnETrfkdgV/J7f2uP4ysM75/Bqfy0+MrDO+fwan8tU4idb8jsCv5Pb+1x/GVhnfP4NT+Wnxk4Z3z+DU/lqnETrfkdgV/J7J5nFy1oqujMEE2nI6WEhginBNpBe2kwa+ZQHSPcS+Zn9xe1H84pPC6X27F0UF7isZ43lWvlvwy848e1t+/v/wCub9I9xL5ib3U0j3EvmJvdXSSJ1Wv1R29n+2Pf9ubdI9xL5ib3U0j3EvmJvdXSSJ1Wv1O3s/2x7/tzbpHuJfMTe6mke4l8xN7q6SROq1+p29n+2Pf9ubdI9xL5ib3U0j3EvmZ/cXSSJ1Wv1O3s/wBse/7cn5S7YzouGp3ymPZvGzSAupJkjnQmw2lZRsp45GsLyHue5p473PIsByuK3f7Qst6iiZyRSk+M5gH8p8i+/Nnm9oa3D4aqphc+WR0wLhNOzislewDRa8DY1Z60isbQ1WozzmvOS3OWt+PKo7zh87J7qsbNxlW/Fad88kbYyyQs0WuLgRog3uRzr5filwrvd3/IqvzFIsncnKfD43Q0rCxjnaRaXyP41gL3eSd3KvbA2ywVlCgoz9oSktUUc1tT4pWX543NOvql9CiOASXhaOQkHyq2s+mF8Nh4mAuaaRr/ABHcR3VrB8VUxkzNrezocOrUq+prvRtuDZehqIj6t8iItc7IREQEREBERB6Ufzik8LpfbsXRYXOlH84pPC6X27F0WFsNL4XI8c+Ij0ZCIEVlpRERAREQFgrK/Mjw0Fx1AAknmGu6DnXPfW8JijmX1QwxMI5HEOkPokHkV05vKIwYbRRnURCwuHI5/Gd6XFc8VzzieJutxvhVTZvOwusLeIPQupoYgxrWDY0ADoAsoHoiIpBERB8ONYe2qglpn/JlY5h5tIWB6jY9S5RjY+knMcgs6J7mSDnBs7qXXZVD59cm+BqI69jeJONGYgahK0aiftNv/sPMotG8bMmK80tFo5w1AO9Fq8BrNNnBn5TPSOVbRam9ejOzvdNmjNji8fMREXlnEREBERB6Ufzik8LpfbsXRYXOlH84pPC6X27F0WFsNL4XI8c+Ij0ZCIEVlpRERAREQFCc7mPfBMOlDXWkqOxR8tnfLcOht+shTVxXNedTKb/Ea4tjJdDB2KFo2OffjyAb9I2A5mi21Bs8xuBcPWmrcOJSNOjycLIC0eRpcesLoIKK5t8m/wDD6GKFw7K/sk5/9j9ej0NFm9XOpUgIiICIiAtXlFg8dbTy0so4sgtfe130XjnBsVtFiyDkrEaGbDql8Eo0ZInEHkc3c4HuSNfWFIaacSND27D6OZWvnUyHGJRCaEAVMIOgdnCM2mInp1g7jflKoKhq30zyx4IsbSRnUQRzbiq2fF0o3jm2/C9f/gt0bz/GUrRfiKUPAc03B2Ffta/k7CtotG8chEREiIiD0o/nFJ4XS+3YuiwudKP5xSeF0vt2LosLYaXwuR458RHoyEQIrLSiIiAsIoZnFy7jwyIsaQ+peOxRdzf94/6vNvQaXPFlsKWI0EDuzzt7I4bY4nepztYHILnkUNzL5IfCpxXyt7DTnsYOx8w2HnDb36bcijmS+T9TjVWdJznaTtOpqXbgTrPO42sAPIAF0thGGx0sTKeFoayMaLW83KeUk67qB9gWURSCIiAiIgIiIMOVbZzc24rtKrpgG1IHGZezZgNx5H7r796spYIQci09RJSvcxzS0tNnxOBBBHKNxUjo6xsou09IO0K6MuMgKfE2lxHBzgcSoaNfMHj6TfSNyoTKXJWrwt/ZmEC/EnYbxu8bceY2VfLgi3fDa6HimTT9099W7RaGjx61hIPGG3rC3NPUsk+S4H1+RUr47U5w6jT67Dnj+E9/05PVERY/mt/J6Ufzik8LpfbsXRYXOlH84pPC6X27F0WFsNL4XI8c+Ij0ZCLCw54Gs6gNpOxWWlfpYJUOylzl0NEC0ycNJuhhs83+s75Lesqnsrs5dXiF4mHgIXauCjJ038znjWb8g1dKCxs4GdOKk0qajLZai1jJtijPP3buYatlyqpycyeqsaqXO0nOu69RVP2Nvz7zuDR6ApFkTmonqi2asBgh28HsmeOS30Bz7VeeE4TFSxNggjbHG3Yxo37yeUnlUJfLkvk7Dh0DaeBtgNbnHW57zte47z6gtwiKUCIiAiIgIiICIiAiIgwQvKqpGStMcjGvY4WcxwDmkchBXsiCrcqMzlPNd9G/4O8/uyC+InkAvdnVq5lWGM5vsRo7l8DntH72E8KOnUA4eRdQoomExMxychR4nLGS3SNxtY/aOYg6wvrZlA8bWtPlC6hxPAqapFp6eGXk4SNjiOgkalHKrNdhj/8Axgz7D5G+jSsvE4qTzhbx6/UY+6t52URBlHoyQycH/lTRSW0tvBva/R67WVgz58nfQoxf60p/oFEs6+TcGHVccFOHBj6dshDnFx0jJK02J5mjyKd5AZt6GqoaeqmY9z5Wkv7I4NvpHYBsU0rFY2hiz6i+a3SvO8otiGeWvkuI2wxA7wwvcOhzjbyhRqXF8RxN2gZamoJ1FjdLQ6C1lmt8i6Cos3uGxEFtHC4jfI3hfaEqR09OyMBrGNYBsa1oaPIF6YHP2T+Z+tns6fQpmar6R0pT0MbqHjHqVs5LZvqLD7PZGJJR+/ks54PK3czqUtsikYssoiAiIgIiICIiAiIgIiICIiAiIgIiICIiCgM/3bCHwSP2s6tLNT2qo/sH+Yr5stc3EOKzsqJZpY3MiEYazQsQHPcCdJpN7vPkCkWTeDNoaaKkY5zmxNsHOtpHWTrtqQbRERAREQEREBERAREQEREH/9k=" id="301" name="Google Shape;301;g104e99cd280_0_29"/>
          <p:cNvSpPr/>
          <p:nvPr/>
        </p:nvSpPr>
        <p:spPr>
          <a:xfrm>
            <a:off x="1602581" y="312738"/>
            <a:ext cx="2286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cxnSp>
        <p:nvCxnSpPr>
          <p:cNvPr id="302" name="Google Shape;302;g104e99cd280_0_29"/>
          <p:cNvCxnSpPr/>
          <p:nvPr/>
        </p:nvCxnSpPr>
        <p:spPr>
          <a:xfrm>
            <a:off x="2522935" y="222251"/>
            <a:ext cx="2052600" cy="1452600"/>
          </a:xfrm>
          <a:prstGeom prst="curvedConnector2">
            <a:avLst/>
          </a:prstGeom>
          <a:noFill/>
          <a:ln cap="flat" cmpd="sng" w="101600">
            <a:solidFill>
              <a:srgbClr val="FFC000"/>
            </a:solidFill>
            <a:prstDash val="solid"/>
            <a:round/>
            <a:headEnd len="med" w="med" type="none"/>
            <a:tailEnd len="med" w="med" type="triangle"/>
          </a:ln>
        </p:spPr>
      </p:cxnSp>
      <p:cxnSp>
        <p:nvCxnSpPr>
          <p:cNvPr id="303" name="Google Shape;303;g104e99cd280_0_29"/>
          <p:cNvCxnSpPr/>
          <p:nvPr/>
        </p:nvCxnSpPr>
        <p:spPr>
          <a:xfrm flipH="1">
            <a:off x="4592336" y="238125"/>
            <a:ext cx="2045400" cy="1436700"/>
          </a:xfrm>
          <a:prstGeom prst="curvedConnector2">
            <a:avLst/>
          </a:prstGeom>
          <a:noFill/>
          <a:ln cap="flat" cmpd="sng" w="101600">
            <a:solidFill>
              <a:srgbClr val="3A5298"/>
            </a:solidFill>
            <a:prstDash val="solid"/>
            <a:round/>
            <a:headEnd len="med" w="med" type="none"/>
            <a:tailEnd len="med" w="med" type="triangle"/>
          </a:ln>
        </p:spPr>
      </p:cxnSp>
      <p:sp>
        <p:nvSpPr>
          <p:cNvPr id="304" name="Google Shape;304;g104e99cd280_0_29"/>
          <p:cNvSpPr/>
          <p:nvPr/>
        </p:nvSpPr>
        <p:spPr>
          <a:xfrm>
            <a:off x="6074569" y="138224"/>
            <a:ext cx="1807369" cy="3422704"/>
          </a:xfrm>
          <a:prstGeom prst="flowChartMagneticDisk">
            <a:avLst/>
          </a:prstGeom>
          <a:solidFill>
            <a:srgbClr val="E4ECF4"/>
          </a:solidFill>
          <a:ln cap="flat" cmpd="sng" w="9525">
            <a:solidFill>
              <a:srgbClr val="718840"/>
            </a:solidFill>
            <a:prstDash val="solid"/>
            <a:round/>
            <a:headEnd len="sm" w="sm" type="none"/>
            <a:tailEnd len="sm" w="sm" type="none"/>
          </a:ln>
          <a:effectLst>
            <a:outerShdw blurRad="127000" algn="ctr" dir="5400000" dist="127000">
              <a:srgbClr val="000000">
                <a:alpha val="20000"/>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1000">
              <a:solidFill>
                <a:srgbClr val="3A5298"/>
              </a:solidFill>
              <a:latin typeface="Arial"/>
              <a:ea typeface="Arial"/>
              <a:cs typeface="Arial"/>
              <a:sym typeface="Arial"/>
            </a:endParaRPr>
          </a:p>
          <a:p>
            <a:pPr indent="0" lvl="0" marL="0" marR="0" rtl="0" algn="l">
              <a:spcBef>
                <a:spcPts val="0"/>
              </a:spcBef>
              <a:spcAft>
                <a:spcPts val="0"/>
              </a:spcAft>
              <a:buNone/>
            </a:pPr>
            <a:r>
              <a:t/>
            </a:r>
            <a:endParaRPr b="1" sz="1000">
              <a:solidFill>
                <a:srgbClr val="3A5298"/>
              </a:solidFill>
              <a:latin typeface="Arial"/>
              <a:ea typeface="Arial"/>
              <a:cs typeface="Arial"/>
              <a:sym typeface="Arial"/>
            </a:endParaRPr>
          </a:p>
          <a:p>
            <a:pPr indent="0" lvl="0" marL="0" marR="0" rtl="0" algn="l">
              <a:spcBef>
                <a:spcPts val="0"/>
              </a:spcBef>
              <a:spcAft>
                <a:spcPts val="0"/>
              </a:spcAft>
              <a:buNone/>
            </a:pPr>
            <a:br>
              <a:rPr b="1" lang="en-US" sz="1000">
                <a:solidFill>
                  <a:srgbClr val="3A5298"/>
                </a:solidFill>
                <a:latin typeface="Arial"/>
                <a:ea typeface="Arial"/>
                <a:cs typeface="Arial"/>
                <a:sym typeface="Arial"/>
              </a:rPr>
            </a:br>
            <a:endParaRPr b="1" sz="1000">
              <a:solidFill>
                <a:srgbClr val="3A5298"/>
              </a:solidFill>
              <a:latin typeface="Arial"/>
              <a:ea typeface="Arial"/>
              <a:cs typeface="Arial"/>
              <a:sym typeface="Arial"/>
            </a:endParaRPr>
          </a:p>
          <a:p>
            <a:pPr indent="0" lvl="0" marL="0" marR="0" rtl="0" algn="l">
              <a:spcBef>
                <a:spcPts val="0"/>
              </a:spcBef>
              <a:spcAft>
                <a:spcPts val="0"/>
              </a:spcAft>
              <a:buNone/>
            </a:pPr>
            <a:r>
              <a:rPr b="1" lang="en-US" sz="1000">
                <a:solidFill>
                  <a:srgbClr val="3A5298"/>
                </a:solidFill>
                <a:latin typeface="Arial"/>
                <a:ea typeface="Arial"/>
                <a:cs typeface="Arial"/>
                <a:sym typeface="Arial"/>
              </a:rPr>
              <a:t>IGS &amp; NGS base stations</a:t>
            </a:r>
            <a:br>
              <a:rPr b="1" lang="en-US" sz="1000">
                <a:solidFill>
                  <a:srgbClr val="3A5298"/>
                </a:solidFill>
                <a:latin typeface="Arial"/>
                <a:ea typeface="Arial"/>
                <a:cs typeface="Arial"/>
                <a:sym typeface="Arial"/>
              </a:rPr>
            </a:br>
            <a:r>
              <a:rPr b="1" lang="en-US" sz="1000">
                <a:solidFill>
                  <a:srgbClr val="3A5298"/>
                </a:solidFill>
                <a:latin typeface="Arial"/>
                <a:ea typeface="Arial"/>
                <a:cs typeface="Arial"/>
                <a:sym typeface="Arial"/>
              </a:rPr>
              <a:t>    &amp; site information files</a:t>
            </a:r>
            <a:br>
              <a:rPr b="1" lang="en-US" sz="1000">
                <a:solidFill>
                  <a:srgbClr val="3A5298"/>
                </a:solidFill>
                <a:latin typeface="Arial"/>
                <a:ea typeface="Arial"/>
                <a:cs typeface="Arial"/>
                <a:sym typeface="Arial"/>
              </a:rPr>
            </a:br>
            <a:r>
              <a:rPr b="1" lang="en-US" sz="1000">
                <a:solidFill>
                  <a:srgbClr val="3A5298"/>
                </a:solidFill>
                <a:latin typeface="Arial"/>
                <a:ea typeface="Arial"/>
                <a:cs typeface="Arial"/>
                <a:sym typeface="Arial"/>
              </a:rPr>
              <a:t>IGS antenna calibrations</a:t>
            </a:r>
            <a:br>
              <a:rPr b="1" lang="en-US" sz="1000">
                <a:solidFill>
                  <a:srgbClr val="3A5298"/>
                </a:solidFill>
                <a:latin typeface="Arial"/>
                <a:ea typeface="Arial"/>
                <a:cs typeface="Arial"/>
                <a:sym typeface="Arial"/>
              </a:rPr>
            </a:br>
            <a:r>
              <a:rPr b="1" lang="en-US" sz="1000">
                <a:solidFill>
                  <a:srgbClr val="3A5298"/>
                </a:solidFill>
                <a:latin typeface="Arial"/>
                <a:ea typeface="Arial"/>
                <a:cs typeface="Arial"/>
                <a:sym typeface="Arial"/>
              </a:rPr>
              <a:t>    &amp; satellite orbits</a:t>
            </a:r>
            <a:br>
              <a:rPr b="1" lang="en-US" sz="1000">
                <a:solidFill>
                  <a:srgbClr val="3A5298"/>
                </a:solidFill>
                <a:latin typeface="Arial"/>
                <a:ea typeface="Arial"/>
                <a:cs typeface="Arial"/>
                <a:sym typeface="Arial"/>
              </a:rPr>
            </a:br>
            <a:r>
              <a:rPr b="1" lang="en-US" sz="1000">
                <a:solidFill>
                  <a:srgbClr val="3A5298"/>
                </a:solidFill>
                <a:latin typeface="Arial"/>
                <a:ea typeface="Arial"/>
                <a:cs typeface="Arial"/>
                <a:sym typeface="Arial"/>
              </a:rPr>
              <a:t>    &amp; reference frames</a:t>
            </a:r>
            <a:endParaRPr sz="1000"/>
          </a:p>
          <a:p>
            <a:pPr indent="0" lvl="0" marL="0" marR="0" rtl="0" algn="l">
              <a:spcBef>
                <a:spcPts val="0"/>
              </a:spcBef>
              <a:spcAft>
                <a:spcPts val="0"/>
              </a:spcAft>
              <a:buNone/>
            </a:pPr>
            <a:r>
              <a:rPr b="1" lang="en-US" sz="1000">
                <a:solidFill>
                  <a:srgbClr val="3A5298"/>
                </a:solidFill>
                <a:latin typeface="Arial"/>
                <a:ea typeface="Arial"/>
                <a:cs typeface="Arial"/>
                <a:sym typeface="Arial"/>
              </a:rPr>
              <a:t>NGS geodetic toolkit</a:t>
            </a:r>
            <a:r>
              <a:rPr lang="en-US" sz="1000">
                <a:solidFill>
                  <a:srgbClr val="3A5298"/>
                </a:solidFill>
                <a:latin typeface="Arial"/>
                <a:ea typeface="Arial"/>
                <a:cs typeface="Arial"/>
                <a:sym typeface="Arial"/>
              </a:rPr>
              <a:t>, incl.</a:t>
            </a:r>
            <a:endParaRPr sz="1000"/>
          </a:p>
          <a:p>
            <a:pPr indent="0" lvl="0" marL="0" marR="0" rtl="0" algn="l">
              <a:spcBef>
                <a:spcPts val="0"/>
              </a:spcBef>
              <a:spcAft>
                <a:spcPts val="0"/>
              </a:spcAft>
              <a:buNone/>
            </a:pPr>
            <a:r>
              <a:rPr b="1" lang="en-US" sz="1000">
                <a:solidFill>
                  <a:srgbClr val="3A5298"/>
                </a:solidFill>
                <a:latin typeface="Arial"/>
                <a:ea typeface="Arial"/>
                <a:cs typeface="Arial"/>
                <a:sym typeface="Arial"/>
              </a:rPr>
              <a:t>    PAGES (-S) processor</a:t>
            </a:r>
            <a:br>
              <a:rPr b="1" lang="en-US" sz="1000">
                <a:solidFill>
                  <a:srgbClr val="3A5298"/>
                </a:solidFill>
                <a:latin typeface="Arial"/>
                <a:ea typeface="Arial"/>
                <a:cs typeface="Arial"/>
                <a:sym typeface="Arial"/>
              </a:rPr>
            </a:br>
            <a:r>
              <a:rPr b="1" lang="en-US" sz="1000">
                <a:solidFill>
                  <a:srgbClr val="3A5298"/>
                </a:solidFill>
                <a:latin typeface="Arial"/>
                <a:ea typeface="Arial"/>
                <a:cs typeface="Arial"/>
                <a:sym typeface="Arial"/>
              </a:rPr>
              <a:t>    RSGPS (-RS) processor</a:t>
            </a:r>
            <a:endParaRPr sz="1000"/>
          </a:p>
          <a:p>
            <a:pPr indent="0" lvl="0" marL="0" marR="0" rtl="0" algn="l">
              <a:spcBef>
                <a:spcPts val="0"/>
              </a:spcBef>
              <a:spcAft>
                <a:spcPts val="0"/>
              </a:spcAft>
              <a:buNone/>
            </a:pPr>
            <a:r>
              <a:rPr b="1" lang="en-US" sz="1000">
                <a:solidFill>
                  <a:srgbClr val="3A5298"/>
                </a:solidFill>
                <a:latin typeface="Arial"/>
                <a:ea typeface="Arial"/>
                <a:cs typeface="Arial"/>
                <a:sym typeface="Arial"/>
              </a:rPr>
              <a:t>  var. geophysical models</a:t>
            </a:r>
            <a:endParaRPr sz="1000"/>
          </a:p>
          <a:p>
            <a:pPr indent="0" lvl="0" marL="0" marR="0" rtl="0" algn="l">
              <a:spcBef>
                <a:spcPts val="0"/>
              </a:spcBef>
              <a:spcAft>
                <a:spcPts val="0"/>
              </a:spcAft>
              <a:buNone/>
            </a:pPr>
            <a:r>
              <a:rPr b="1" lang="en-US" sz="1000">
                <a:solidFill>
                  <a:srgbClr val="3A5298"/>
                </a:solidFill>
                <a:latin typeface="Arial"/>
                <a:ea typeface="Arial"/>
                <a:cs typeface="Arial"/>
                <a:sym typeface="Arial"/>
              </a:rPr>
              <a:t>        &amp; conversions</a:t>
            </a:r>
            <a:endParaRPr sz="1000"/>
          </a:p>
          <a:p>
            <a:pPr indent="0" lvl="0" marL="0" marR="0" rtl="0" algn="l">
              <a:spcBef>
                <a:spcPts val="0"/>
              </a:spcBef>
              <a:spcAft>
                <a:spcPts val="0"/>
              </a:spcAft>
              <a:buNone/>
            </a:pPr>
            <a:r>
              <a:t/>
            </a:r>
            <a:endParaRPr sz="1000">
              <a:solidFill>
                <a:srgbClr val="3A5298"/>
              </a:solidFill>
              <a:latin typeface="Arial"/>
              <a:ea typeface="Arial"/>
              <a:cs typeface="Arial"/>
              <a:sym typeface="Arial"/>
            </a:endParaRPr>
          </a:p>
          <a:p>
            <a:pPr indent="0" lvl="0" marL="0" marR="0" rtl="0" algn="l">
              <a:spcBef>
                <a:spcPts val="0"/>
              </a:spcBef>
              <a:spcAft>
                <a:spcPts val="0"/>
              </a:spcAft>
              <a:buNone/>
            </a:pPr>
            <a:r>
              <a:t/>
            </a:r>
            <a:endParaRPr sz="1000">
              <a:solidFill>
                <a:srgbClr val="3A5298"/>
              </a:solidFill>
              <a:latin typeface="Arial"/>
              <a:ea typeface="Arial"/>
              <a:cs typeface="Arial"/>
              <a:sym typeface="Arial"/>
            </a:endParaRPr>
          </a:p>
        </p:txBody>
      </p:sp>
      <p:sp>
        <p:nvSpPr>
          <p:cNvPr id="305" name="Google Shape;305;g104e99cd280_0_29"/>
          <p:cNvSpPr txBox="1"/>
          <p:nvPr/>
        </p:nvSpPr>
        <p:spPr>
          <a:xfrm>
            <a:off x="6121004" y="288926"/>
            <a:ext cx="1746600" cy="677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3A5298"/>
              </a:buClr>
              <a:buSzPts val="2400"/>
              <a:buFont typeface="Arial"/>
              <a:buNone/>
            </a:pPr>
            <a:r>
              <a:rPr b="1" lang="en-US" sz="1900">
                <a:solidFill>
                  <a:srgbClr val="3A5298"/>
                </a:solidFill>
                <a:latin typeface="Arial"/>
                <a:ea typeface="Arial"/>
                <a:cs typeface="Arial"/>
                <a:sym typeface="Arial"/>
              </a:rPr>
              <a:t>standard geodetic data</a:t>
            </a:r>
            <a:endParaRPr sz="900"/>
          </a:p>
        </p:txBody>
      </p:sp>
      <p:sp>
        <p:nvSpPr>
          <p:cNvPr id="306" name="Google Shape;306;g104e99cd280_0_29"/>
          <p:cNvSpPr/>
          <p:nvPr/>
        </p:nvSpPr>
        <p:spPr>
          <a:xfrm>
            <a:off x="1286341" y="138224"/>
            <a:ext cx="1802400" cy="1127100"/>
          </a:xfrm>
          <a:prstGeom prst="ellipse">
            <a:avLst/>
          </a:prstGeom>
          <a:solidFill>
            <a:srgbClr val="FAFCA2"/>
          </a:solidFill>
          <a:ln>
            <a:noFill/>
          </a:ln>
          <a:effectLst>
            <a:outerShdw blurRad="127000" algn="ctr" dir="5400000" dist="1270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rgbClr val="8A6900"/>
                </a:solidFill>
                <a:latin typeface="Calibri"/>
                <a:ea typeface="Calibri"/>
                <a:cs typeface="Calibri"/>
                <a:sym typeface="Calibri"/>
              </a:rPr>
              <a:t>your</a:t>
            </a:r>
            <a:br>
              <a:rPr b="1" lang="en-US" sz="2400">
                <a:solidFill>
                  <a:srgbClr val="8A6900"/>
                </a:solidFill>
                <a:latin typeface="Calibri"/>
                <a:ea typeface="Calibri"/>
                <a:cs typeface="Calibri"/>
                <a:sym typeface="Calibri"/>
              </a:rPr>
            </a:br>
            <a:r>
              <a:rPr b="1" lang="en-US" sz="2400">
                <a:solidFill>
                  <a:srgbClr val="8A6900"/>
                </a:solidFill>
                <a:latin typeface="Calibri"/>
                <a:ea typeface="Calibri"/>
                <a:cs typeface="Calibri"/>
                <a:sym typeface="Calibri"/>
              </a:rPr>
              <a:t>GPS data</a:t>
            </a:r>
            <a:endParaRPr/>
          </a:p>
        </p:txBody>
      </p:sp>
      <p:pic>
        <p:nvPicPr>
          <p:cNvPr descr="MC900287121.WMF" id="307" name="Google Shape;307;g104e99cd280_0_29"/>
          <p:cNvPicPr preferRelativeResize="0"/>
          <p:nvPr/>
        </p:nvPicPr>
        <p:blipFill rotWithShape="1">
          <a:blip r:embed="rId11">
            <a:alphaModFix/>
          </a:blip>
          <a:srcRect b="0" l="0" r="0" t="0"/>
          <a:stretch/>
        </p:blipFill>
        <p:spPr>
          <a:xfrm flipH="1">
            <a:off x="6566298" y="3497263"/>
            <a:ext cx="953690" cy="727472"/>
          </a:xfrm>
          <a:prstGeom prst="rect">
            <a:avLst/>
          </a:prstGeom>
          <a:noFill/>
          <a:ln>
            <a:noFill/>
          </a:ln>
        </p:spPr>
      </p:pic>
      <p:grpSp>
        <p:nvGrpSpPr>
          <p:cNvPr id="308" name="Google Shape;308;g104e99cd280_0_29"/>
          <p:cNvGrpSpPr/>
          <p:nvPr/>
        </p:nvGrpSpPr>
        <p:grpSpPr>
          <a:xfrm>
            <a:off x="1290638" y="4854576"/>
            <a:ext cx="1571674" cy="1635000"/>
            <a:chOff x="1720850" y="4854576"/>
            <a:chExt cx="2095565" cy="1635000"/>
          </a:xfrm>
        </p:grpSpPr>
        <p:pic>
          <p:nvPicPr>
            <p:cNvPr descr="Surveyors-Tape-Measure_large" id="309" name="Google Shape;309;g104e99cd280_0_29"/>
            <p:cNvPicPr preferRelativeResize="0"/>
            <p:nvPr/>
          </p:nvPicPr>
          <p:blipFill rotWithShape="1">
            <a:blip r:embed="rId12">
              <a:alphaModFix/>
            </a:blip>
            <a:srcRect b="7407" l="0" r="0" t="0"/>
            <a:stretch/>
          </p:blipFill>
          <p:spPr>
            <a:xfrm rot="5400000">
              <a:off x="1850456" y="4825162"/>
              <a:ext cx="1040160" cy="1194594"/>
            </a:xfrm>
            <a:prstGeom prst="rect">
              <a:avLst/>
            </a:prstGeom>
            <a:noFill/>
            <a:ln>
              <a:noFill/>
            </a:ln>
          </p:spPr>
        </p:pic>
        <p:sp>
          <p:nvSpPr>
            <p:cNvPr id="310" name="Google Shape;310;g104e99cd280_0_29"/>
            <p:cNvSpPr txBox="1"/>
            <p:nvPr/>
          </p:nvSpPr>
          <p:spPr>
            <a:xfrm>
              <a:off x="1741315" y="6043835"/>
              <a:ext cx="2075100" cy="440400"/>
            </a:xfrm>
            <a:prstGeom prst="rect">
              <a:avLst/>
            </a:prstGeom>
            <a:solidFill>
              <a:srgbClr val="FFFF9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rgbClr val="8A6900"/>
                  </a:solidFill>
                  <a:latin typeface="Calibri"/>
                  <a:ea typeface="Calibri"/>
                  <a:cs typeface="Calibri"/>
                  <a:sym typeface="Calibri"/>
                </a:rPr>
                <a:t>mark description</a:t>
              </a:r>
              <a:endParaRPr/>
            </a:p>
          </p:txBody>
        </p:sp>
        <p:sp>
          <p:nvSpPr>
            <p:cNvPr id="311" name="Google Shape;311;g104e99cd280_0_29"/>
            <p:cNvSpPr/>
            <p:nvPr/>
          </p:nvSpPr>
          <p:spPr>
            <a:xfrm>
              <a:off x="1720850" y="4854576"/>
              <a:ext cx="2095500" cy="1635000"/>
            </a:xfrm>
            <a:prstGeom prst="rect">
              <a:avLst/>
            </a:prstGeom>
            <a:noFill/>
            <a:ln cap="flat" cmpd="sng" w="38100">
              <a:solidFill>
                <a:srgbClr val="D2A000"/>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2" name="Google Shape;312;g104e99cd280_0_29"/>
            <p:cNvSpPr txBox="1"/>
            <p:nvPr/>
          </p:nvSpPr>
          <p:spPr>
            <a:xfrm>
              <a:off x="1744664" y="5835650"/>
              <a:ext cx="11589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8A6900"/>
                </a:buClr>
                <a:buSzPts val="1800"/>
                <a:buFont typeface="Arial"/>
                <a:buNone/>
              </a:pPr>
              <a:r>
                <a:rPr b="1" lang="en-US" sz="1200">
                  <a:solidFill>
                    <a:srgbClr val="8A6900"/>
                  </a:solidFill>
                  <a:latin typeface="Arial"/>
                  <a:ea typeface="Arial"/>
                  <a:cs typeface="Arial"/>
                  <a:sym typeface="Arial"/>
                </a:rPr>
                <a:t>optional:</a:t>
              </a:r>
              <a:endParaRPr sz="1200">
                <a:solidFill>
                  <a:schemeClr val="dk1"/>
                </a:solidFill>
                <a:latin typeface="Arial"/>
                <a:ea typeface="Arial"/>
                <a:cs typeface="Arial"/>
                <a:sym typeface="Arial"/>
              </a:endParaRPr>
            </a:p>
          </p:txBody>
        </p:sp>
        <p:pic>
          <p:nvPicPr>
            <p:cNvPr descr="Mobile Phone Communication · Free vector graphic on Pixabay" id="313" name="Google Shape;313;g104e99cd280_0_29"/>
            <p:cNvPicPr preferRelativeResize="0"/>
            <p:nvPr/>
          </p:nvPicPr>
          <p:blipFill rotWithShape="1">
            <a:blip r:embed="rId13">
              <a:alphaModFix/>
            </a:blip>
            <a:srcRect b="0" l="0" r="0" t="0"/>
            <a:stretch/>
          </p:blipFill>
          <p:spPr>
            <a:xfrm>
              <a:off x="2635905" y="5087857"/>
              <a:ext cx="1142516" cy="817613"/>
            </a:xfrm>
            <a:prstGeom prst="rect">
              <a:avLst/>
            </a:prstGeom>
            <a:noFill/>
            <a:ln>
              <a:noFill/>
            </a:ln>
          </p:spPr>
        </p:pic>
      </p:grpSp>
      <p:sp>
        <p:nvSpPr>
          <p:cNvPr id="314" name="Google Shape;314;g104e99cd280_0_29"/>
          <p:cNvSpPr/>
          <p:nvPr/>
        </p:nvSpPr>
        <p:spPr>
          <a:xfrm flipH="1" rot="-5400000">
            <a:off x="5004769" y="2449339"/>
            <a:ext cx="3576600" cy="2732400"/>
          </a:xfrm>
          <a:prstGeom prst="arc">
            <a:avLst>
              <a:gd fmla="val 16267929" name="adj1"/>
              <a:gd fmla="val 21487003" name="adj2"/>
            </a:avLst>
          </a:prstGeom>
          <a:noFill/>
          <a:ln cap="flat" cmpd="sng" w="101600">
            <a:solidFill>
              <a:srgbClr val="D2A000"/>
            </a:solidFill>
            <a:prstDash val="dot"/>
            <a:round/>
            <a:headEnd len="sm" w="sm" type="none"/>
            <a:tailEnd len="med" w="med" type="triangl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grpSp>
        <p:nvGrpSpPr>
          <p:cNvPr id="315" name="Google Shape;315;g104e99cd280_0_29"/>
          <p:cNvGrpSpPr/>
          <p:nvPr/>
        </p:nvGrpSpPr>
        <p:grpSpPr>
          <a:xfrm>
            <a:off x="2743200" y="1581151"/>
            <a:ext cx="3614729" cy="3067888"/>
            <a:chOff x="2133600" y="1581150"/>
            <a:chExt cx="4819638" cy="3067888"/>
          </a:xfrm>
        </p:grpSpPr>
        <p:grpSp>
          <p:nvGrpSpPr>
            <p:cNvPr id="316" name="Google Shape;316;g104e99cd280_0_29"/>
            <p:cNvGrpSpPr/>
            <p:nvPr/>
          </p:nvGrpSpPr>
          <p:grpSpPr>
            <a:xfrm>
              <a:off x="2133600" y="1581150"/>
              <a:ext cx="4819638" cy="3067888"/>
              <a:chOff x="2133600" y="1581150"/>
              <a:chExt cx="4819638" cy="3067888"/>
            </a:xfrm>
          </p:grpSpPr>
          <p:grpSp>
            <p:nvGrpSpPr>
              <p:cNvPr id="317" name="Google Shape;317;g104e99cd280_0_29"/>
              <p:cNvGrpSpPr/>
              <p:nvPr/>
            </p:nvGrpSpPr>
            <p:grpSpPr>
              <a:xfrm>
                <a:off x="2133600" y="1581150"/>
                <a:ext cx="4819638" cy="3067888"/>
                <a:chOff x="2133600" y="1581150"/>
                <a:chExt cx="4819638" cy="3067888"/>
              </a:xfrm>
            </p:grpSpPr>
            <p:grpSp>
              <p:nvGrpSpPr>
                <p:cNvPr id="318" name="Google Shape;318;g104e99cd280_0_29"/>
                <p:cNvGrpSpPr/>
                <p:nvPr/>
              </p:nvGrpSpPr>
              <p:grpSpPr>
                <a:xfrm>
                  <a:off x="2171700" y="1581150"/>
                  <a:ext cx="4781538" cy="3046410"/>
                  <a:chOff x="2171700" y="1581150"/>
                  <a:chExt cx="4781538" cy="3046410"/>
                </a:xfrm>
              </p:grpSpPr>
              <p:sp>
                <p:nvSpPr>
                  <p:cNvPr id="319" name="Google Shape;319;g104e99cd280_0_29"/>
                  <p:cNvSpPr/>
                  <p:nvPr/>
                </p:nvSpPr>
                <p:spPr>
                  <a:xfrm>
                    <a:off x="2171700" y="1581150"/>
                    <a:ext cx="4781538" cy="3046410"/>
                  </a:xfrm>
                  <a:custGeom>
                    <a:rect b="b" l="l" r="r" t="t"/>
                    <a:pathLst>
                      <a:path extrusionOk="0" h="21600" w="21600">
                        <a:moveTo>
                          <a:pt x="3362" y="0"/>
                        </a:moveTo>
                        <a:lnTo>
                          <a:pt x="18327" y="0"/>
                        </a:lnTo>
                        <a:lnTo>
                          <a:pt x="18327" y="14347"/>
                        </a:lnTo>
                        <a:lnTo>
                          <a:pt x="3362" y="14347"/>
                        </a:lnTo>
                        <a:lnTo>
                          <a:pt x="3362" y="0"/>
                        </a:lnTo>
                        <a:close/>
                      </a:path>
                      <a:path extrusionOk="0" h="21600" w="21600">
                        <a:moveTo>
                          <a:pt x="3340" y="15068"/>
                        </a:moveTo>
                        <a:lnTo>
                          <a:pt x="0" y="19877"/>
                        </a:lnTo>
                        <a:lnTo>
                          <a:pt x="21600" y="19877"/>
                        </a:lnTo>
                        <a:lnTo>
                          <a:pt x="18327" y="15068"/>
                        </a:lnTo>
                        <a:lnTo>
                          <a:pt x="3340" y="15068"/>
                        </a:lnTo>
                        <a:close/>
                      </a:path>
                      <a:path extrusionOk="0" h="21600" w="21600">
                        <a:moveTo>
                          <a:pt x="0" y="19877"/>
                        </a:moveTo>
                        <a:lnTo>
                          <a:pt x="0" y="21600"/>
                        </a:lnTo>
                        <a:lnTo>
                          <a:pt x="21600" y="21600"/>
                        </a:lnTo>
                        <a:lnTo>
                          <a:pt x="21600" y="19877"/>
                        </a:lnTo>
                        <a:lnTo>
                          <a:pt x="0" y="19877"/>
                        </a:lnTo>
                        <a:close/>
                      </a:path>
                      <a:path extrusionOk="0" h="21600" w="21600">
                        <a:moveTo>
                          <a:pt x="4186" y="1523"/>
                        </a:moveTo>
                        <a:lnTo>
                          <a:pt x="17547" y="1523"/>
                        </a:lnTo>
                        <a:lnTo>
                          <a:pt x="17547" y="12744"/>
                        </a:lnTo>
                        <a:lnTo>
                          <a:pt x="4186" y="12744"/>
                        </a:lnTo>
                        <a:lnTo>
                          <a:pt x="4186" y="1523"/>
                        </a:lnTo>
                        <a:close/>
                      </a:path>
                      <a:path extrusionOk="0" h="21600" w="21600">
                        <a:moveTo>
                          <a:pt x="3318" y="15549"/>
                        </a:moveTo>
                        <a:lnTo>
                          <a:pt x="2917" y="16110"/>
                        </a:lnTo>
                        <a:lnTo>
                          <a:pt x="18727" y="16110"/>
                        </a:lnTo>
                        <a:lnTo>
                          <a:pt x="18327" y="15549"/>
                        </a:lnTo>
                        <a:lnTo>
                          <a:pt x="3318" y="15549"/>
                        </a:lnTo>
                        <a:close/>
                      </a:path>
                      <a:path extrusionOk="0" h="21600" w="21600">
                        <a:moveTo>
                          <a:pt x="6213" y="18314"/>
                        </a:moveTo>
                        <a:lnTo>
                          <a:pt x="5946" y="18875"/>
                        </a:lnTo>
                        <a:lnTo>
                          <a:pt x="15766" y="18875"/>
                        </a:lnTo>
                        <a:lnTo>
                          <a:pt x="15499" y="18314"/>
                        </a:lnTo>
                        <a:lnTo>
                          <a:pt x="6213" y="18314"/>
                        </a:lnTo>
                        <a:close/>
                      </a:path>
                      <a:path extrusionOk="0" h="21600" w="21600">
                        <a:moveTo>
                          <a:pt x="2828" y="16471"/>
                        </a:moveTo>
                        <a:lnTo>
                          <a:pt x="2405" y="17072"/>
                        </a:lnTo>
                        <a:lnTo>
                          <a:pt x="19284" y="17072"/>
                        </a:lnTo>
                        <a:lnTo>
                          <a:pt x="18839" y="16471"/>
                        </a:lnTo>
                        <a:lnTo>
                          <a:pt x="2828" y="16471"/>
                        </a:lnTo>
                        <a:close/>
                      </a:path>
                      <a:path extrusionOk="0" h="21600" w="21600">
                        <a:moveTo>
                          <a:pt x="2316" y="17352"/>
                        </a:moveTo>
                        <a:lnTo>
                          <a:pt x="1871" y="17953"/>
                        </a:lnTo>
                        <a:lnTo>
                          <a:pt x="19863" y="17953"/>
                        </a:lnTo>
                        <a:lnTo>
                          <a:pt x="19395" y="17352"/>
                        </a:lnTo>
                        <a:lnTo>
                          <a:pt x="2316" y="17352"/>
                        </a:lnTo>
                        <a:close/>
                      </a:path>
                    </a:pathLst>
                  </a:custGeom>
                  <a:solidFill>
                    <a:srgbClr val="EAEAEA"/>
                  </a:solidFill>
                  <a:ln cap="flat" cmpd="sng" w="9525">
                    <a:solidFill>
                      <a:srgbClr val="8A6900"/>
                    </a:solidFill>
                    <a:prstDash val="solid"/>
                    <a:miter lim="800000"/>
                    <a:headEnd len="sm" w="sm" type="none"/>
                    <a:tailEnd len="sm" w="sm" type="none"/>
                  </a:ln>
                  <a:effectLst>
                    <a:outerShdw blurRad="127000" rotWithShape="0" algn="tl" dir="5400000" dist="127000">
                      <a:srgbClr val="000000">
                        <a:alpha val="2000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20" name="Google Shape;320;g104e99cd280_0_29"/>
                  <p:cNvSpPr txBox="1"/>
                  <p:nvPr/>
                </p:nvSpPr>
                <p:spPr>
                  <a:xfrm>
                    <a:off x="2954338" y="1668463"/>
                    <a:ext cx="3238500" cy="1828800"/>
                  </a:xfrm>
                  <a:prstGeom prst="rect">
                    <a:avLst/>
                  </a:prstGeom>
                  <a:solidFill>
                    <a:srgbClr val="E4ECF4"/>
                  </a:solidFill>
                  <a:ln cap="flat" cmpd="sng" w="25400">
                    <a:solidFill>
                      <a:srgbClr val="71884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700">
                        <a:solidFill>
                          <a:srgbClr val="3A5298"/>
                        </a:solidFill>
                        <a:latin typeface="Calibri"/>
                        <a:ea typeface="Calibri"/>
                        <a:cs typeface="Calibri"/>
                        <a:sym typeface="Calibri"/>
                      </a:rPr>
                      <a:t>   </a:t>
                    </a:r>
                    <a:endParaRPr sz="1300"/>
                  </a:p>
                  <a:p>
                    <a:pPr indent="0" lvl="0" marL="0" marR="0" rtl="0" algn="l">
                      <a:spcBef>
                        <a:spcPts val="1200"/>
                      </a:spcBef>
                      <a:spcAft>
                        <a:spcPts val="0"/>
                      </a:spcAft>
                      <a:buNone/>
                    </a:pPr>
                    <a:r>
                      <a:rPr b="1" lang="en-US" sz="2300">
                        <a:solidFill>
                          <a:srgbClr val="3A5298"/>
                        </a:solidFill>
                        <a:latin typeface="Calibri"/>
                        <a:ea typeface="Calibri"/>
                        <a:cs typeface="Calibri"/>
                        <a:sym typeface="Calibri"/>
                      </a:rPr>
                      <a:t>      O</a:t>
                    </a:r>
                    <a:r>
                      <a:rPr lang="en-US" sz="2300">
                        <a:solidFill>
                          <a:srgbClr val="3A5298"/>
                        </a:solidFill>
                        <a:latin typeface="Calibri"/>
                        <a:ea typeface="Calibri"/>
                        <a:cs typeface="Calibri"/>
                        <a:sym typeface="Calibri"/>
                      </a:rPr>
                      <a:t> nline </a:t>
                    </a:r>
                    <a:br>
                      <a:rPr lang="en-US" sz="2300">
                        <a:solidFill>
                          <a:srgbClr val="3A5298"/>
                        </a:solidFill>
                        <a:latin typeface="Calibri"/>
                        <a:ea typeface="Calibri"/>
                        <a:cs typeface="Calibri"/>
                        <a:sym typeface="Calibri"/>
                      </a:rPr>
                    </a:br>
                    <a:r>
                      <a:rPr lang="en-US" sz="2300">
                        <a:solidFill>
                          <a:srgbClr val="3A5298"/>
                        </a:solidFill>
                        <a:latin typeface="Calibri"/>
                        <a:ea typeface="Calibri"/>
                        <a:cs typeface="Calibri"/>
                        <a:sym typeface="Calibri"/>
                      </a:rPr>
                      <a:t>      </a:t>
                    </a:r>
                    <a:r>
                      <a:rPr b="1" lang="en-US" sz="2300">
                        <a:solidFill>
                          <a:srgbClr val="3A5298"/>
                        </a:solidFill>
                        <a:latin typeface="Calibri"/>
                        <a:ea typeface="Calibri"/>
                        <a:cs typeface="Calibri"/>
                        <a:sym typeface="Calibri"/>
                      </a:rPr>
                      <a:t>P</a:t>
                    </a:r>
                    <a:r>
                      <a:rPr lang="en-US" sz="2300">
                        <a:solidFill>
                          <a:srgbClr val="3A5298"/>
                        </a:solidFill>
                        <a:latin typeface="Calibri"/>
                        <a:ea typeface="Calibri"/>
                        <a:cs typeface="Calibri"/>
                        <a:sym typeface="Calibri"/>
                      </a:rPr>
                      <a:t> ositioning </a:t>
                    </a:r>
                    <a:br>
                      <a:rPr lang="en-US" sz="2300">
                        <a:solidFill>
                          <a:srgbClr val="3A5298"/>
                        </a:solidFill>
                        <a:latin typeface="Calibri"/>
                        <a:ea typeface="Calibri"/>
                        <a:cs typeface="Calibri"/>
                        <a:sym typeface="Calibri"/>
                      </a:rPr>
                    </a:br>
                    <a:r>
                      <a:rPr lang="en-US" sz="2300">
                        <a:solidFill>
                          <a:srgbClr val="3A5298"/>
                        </a:solidFill>
                        <a:latin typeface="Calibri"/>
                        <a:ea typeface="Calibri"/>
                        <a:cs typeface="Calibri"/>
                        <a:sym typeface="Calibri"/>
                      </a:rPr>
                      <a:t>      </a:t>
                    </a:r>
                    <a:r>
                      <a:rPr b="1" lang="en-US" sz="2300">
                        <a:solidFill>
                          <a:srgbClr val="3A5298"/>
                        </a:solidFill>
                        <a:latin typeface="Calibri"/>
                        <a:ea typeface="Calibri"/>
                        <a:cs typeface="Calibri"/>
                        <a:sym typeface="Calibri"/>
                      </a:rPr>
                      <a:t>U</a:t>
                    </a:r>
                    <a:r>
                      <a:rPr lang="en-US" sz="2300">
                        <a:solidFill>
                          <a:srgbClr val="3A5298"/>
                        </a:solidFill>
                        <a:latin typeface="Calibri"/>
                        <a:ea typeface="Calibri"/>
                        <a:cs typeface="Calibri"/>
                        <a:sym typeface="Calibri"/>
                      </a:rPr>
                      <a:t> ser </a:t>
                    </a:r>
                    <a:br>
                      <a:rPr lang="en-US" sz="2300">
                        <a:solidFill>
                          <a:srgbClr val="3A5298"/>
                        </a:solidFill>
                        <a:latin typeface="Calibri"/>
                        <a:ea typeface="Calibri"/>
                        <a:cs typeface="Calibri"/>
                        <a:sym typeface="Calibri"/>
                      </a:rPr>
                    </a:br>
                    <a:r>
                      <a:rPr lang="en-US" sz="2300">
                        <a:solidFill>
                          <a:srgbClr val="3A5298"/>
                        </a:solidFill>
                        <a:latin typeface="Calibri"/>
                        <a:ea typeface="Calibri"/>
                        <a:cs typeface="Calibri"/>
                        <a:sym typeface="Calibri"/>
                      </a:rPr>
                      <a:t>      </a:t>
                    </a:r>
                    <a:r>
                      <a:rPr b="1" lang="en-US" sz="2300">
                        <a:solidFill>
                          <a:srgbClr val="3A5298"/>
                        </a:solidFill>
                        <a:latin typeface="Calibri"/>
                        <a:ea typeface="Calibri"/>
                        <a:cs typeface="Calibri"/>
                        <a:sym typeface="Calibri"/>
                      </a:rPr>
                      <a:t>S</a:t>
                    </a:r>
                    <a:r>
                      <a:rPr lang="en-US" sz="2300">
                        <a:solidFill>
                          <a:srgbClr val="3A5298"/>
                        </a:solidFill>
                        <a:latin typeface="Calibri"/>
                        <a:ea typeface="Calibri"/>
                        <a:cs typeface="Calibri"/>
                        <a:sym typeface="Calibri"/>
                      </a:rPr>
                      <a:t> ervice</a:t>
                    </a:r>
                    <a:endParaRPr sz="2300">
                      <a:solidFill>
                        <a:srgbClr val="3A5298"/>
                      </a:solidFill>
                      <a:latin typeface="Calibri"/>
                      <a:ea typeface="Calibri"/>
                      <a:cs typeface="Calibri"/>
                      <a:sym typeface="Calibri"/>
                    </a:endParaRPr>
                  </a:p>
                </p:txBody>
              </p:sp>
            </p:grpSp>
            <p:sp>
              <p:nvSpPr>
                <p:cNvPr id="321" name="Google Shape;321;g104e99cd280_0_29"/>
                <p:cNvSpPr txBox="1"/>
                <p:nvPr/>
              </p:nvSpPr>
              <p:spPr>
                <a:xfrm>
                  <a:off x="2133600" y="4325938"/>
                  <a:ext cx="4819500" cy="323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US" sz="1500">
                      <a:solidFill>
                        <a:srgbClr val="953734"/>
                      </a:solidFill>
                      <a:latin typeface="Arial"/>
                      <a:ea typeface="Arial"/>
                      <a:cs typeface="Arial"/>
                      <a:sym typeface="Arial"/>
                    </a:rPr>
                    <a:t>free, fast, easy, consistent coordinates</a:t>
                  </a:r>
                  <a:endParaRPr sz="1100"/>
                </a:p>
              </p:txBody>
            </p:sp>
            <p:sp>
              <p:nvSpPr>
                <p:cNvPr id="322" name="Google Shape;322;g104e99cd280_0_29"/>
                <p:cNvSpPr/>
                <p:nvPr/>
              </p:nvSpPr>
              <p:spPr>
                <a:xfrm>
                  <a:off x="2955925" y="1673225"/>
                  <a:ext cx="2952900" cy="293700"/>
                </a:xfrm>
                <a:prstGeom prst="rect">
                  <a:avLst/>
                </a:prstGeom>
                <a:gradFill>
                  <a:gsLst>
                    <a:gs pos="0">
                      <a:srgbClr val="DAFEA4"/>
                    </a:gs>
                    <a:gs pos="35000">
                      <a:srgbClr val="E3FEBF"/>
                    </a:gs>
                    <a:gs pos="100000">
                      <a:srgbClr val="F4FEE6"/>
                    </a:gs>
                  </a:gsLst>
                  <a:lin ang="16200038" scaled="0"/>
                </a:gradFill>
                <a:ln cap="flat" cmpd="sng" w="28575">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500">
                      <a:solidFill>
                        <a:srgbClr val="3A5298"/>
                      </a:solidFill>
                      <a:latin typeface="Calibri"/>
                      <a:ea typeface="Calibri"/>
                      <a:cs typeface="Calibri"/>
                      <a:sym typeface="Calibri"/>
                    </a:rPr>
                    <a:t>geodesy.noaa.gov/OPUS</a:t>
                  </a:r>
                  <a:endParaRPr sz="1100"/>
                </a:p>
              </p:txBody>
            </p:sp>
          </p:grpSp>
          <p:sp>
            <p:nvSpPr>
              <p:cNvPr id="323" name="Google Shape;323;g104e99cd280_0_29"/>
              <p:cNvSpPr/>
              <p:nvPr/>
            </p:nvSpPr>
            <p:spPr>
              <a:xfrm>
                <a:off x="5908675" y="4147260"/>
                <a:ext cx="853200" cy="246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B2B2B2"/>
                  </a:buClr>
                  <a:buSzPts val="1000"/>
                  <a:buFont typeface="Architects Daughter"/>
                  <a:buNone/>
                </a:pPr>
                <a:r>
                  <a:rPr b="1" lang="en-US" sz="1000">
                    <a:solidFill>
                      <a:srgbClr val="B2B2B2"/>
                    </a:solidFill>
                    <a:latin typeface="Architects Daughter"/>
                    <a:ea typeface="Architects Daughter"/>
                    <a:cs typeface="Architects Daughter"/>
                    <a:sym typeface="Architects Daughter"/>
                  </a:rPr>
                  <a:t>JGE 2021 v1</a:t>
                </a:r>
                <a:endParaRPr/>
              </a:p>
            </p:txBody>
          </p:sp>
        </p:grpSp>
        <p:pic>
          <p:nvPicPr>
            <p:cNvPr id="324" name="Google Shape;324;g104e99cd280_0_29"/>
            <p:cNvPicPr preferRelativeResize="0"/>
            <p:nvPr/>
          </p:nvPicPr>
          <p:blipFill rotWithShape="1">
            <a:blip r:embed="rId14">
              <a:alphaModFix/>
            </a:blip>
            <a:srcRect b="0" l="0" r="0" t="0"/>
            <a:stretch/>
          </p:blipFill>
          <p:spPr>
            <a:xfrm>
              <a:off x="3028950" y="1747838"/>
              <a:ext cx="152400" cy="152400"/>
            </a:xfrm>
            <a:prstGeom prst="rect">
              <a:avLst/>
            </a:prstGeom>
            <a:noFill/>
            <a:ln>
              <a:noFill/>
            </a:ln>
          </p:spPr>
        </p:pic>
      </p:grpSp>
      <p:sp>
        <p:nvSpPr>
          <p:cNvPr id="325" name="Google Shape;325;g104e99cd280_0_29"/>
          <p:cNvSpPr txBox="1"/>
          <p:nvPr/>
        </p:nvSpPr>
        <p:spPr>
          <a:xfrm>
            <a:off x="5912644" y="5643563"/>
            <a:ext cx="1039500" cy="877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A27B00"/>
              </a:buClr>
              <a:buSzPts val="1800"/>
              <a:buFont typeface="Arial"/>
              <a:buNone/>
            </a:pPr>
            <a:r>
              <a:rPr b="1" lang="en-US" sz="1700">
                <a:solidFill>
                  <a:srgbClr val="A27B00"/>
                </a:solidFill>
                <a:latin typeface="Arial"/>
                <a:ea typeface="Arial"/>
                <a:cs typeface="Arial"/>
                <a:sym typeface="Arial"/>
              </a:rPr>
              <a:t>sharing </a:t>
            </a:r>
            <a:br>
              <a:rPr b="1" lang="en-US" sz="1700">
                <a:solidFill>
                  <a:srgbClr val="A27B00"/>
                </a:solidFill>
                <a:latin typeface="Arial"/>
                <a:ea typeface="Arial"/>
                <a:cs typeface="Arial"/>
                <a:sym typeface="Arial"/>
              </a:rPr>
            </a:br>
            <a:r>
              <a:rPr b="1" lang="en-US" sz="1700">
                <a:solidFill>
                  <a:srgbClr val="A27B00"/>
                </a:solidFill>
                <a:latin typeface="Arial"/>
                <a:ea typeface="Arial"/>
                <a:cs typeface="Arial"/>
                <a:sym typeface="Arial"/>
              </a:rPr>
              <a:t>&amp; projects</a:t>
            </a:r>
            <a:endParaRPr sz="1300"/>
          </a:p>
        </p:txBody>
      </p:sp>
    </p:spTree>
  </p:cSld>
  <p:clrMapOvr>
    <a:masterClrMapping/>
  </p:clrMapOvr>
  <p:transition>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2"/>
                                        </p:tgtEl>
                                        <p:attrNameLst>
                                          <p:attrName>style.visibility</p:attrName>
                                        </p:attrNameLst>
                                      </p:cBhvr>
                                      <p:to>
                                        <p:strVal val="visible"/>
                                      </p:to>
                                    </p:set>
                                    <p:animEffect filter="fade" transition="in">
                                      <p:cBhvr>
                                        <p:cTn dur="500"/>
                                        <p:tgtEl>
                                          <p:spTgt spid="302"/>
                                        </p:tgtEl>
                                      </p:cBhvr>
                                    </p:animEffect>
                                  </p:childTnLst>
                                </p:cTn>
                              </p:par>
                              <p:par>
                                <p:cTn fill="hold" nodeType="withEffect" presetClass="entr" presetID="10" presetSubtype="0">
                                  <p:stCondLst>
                                    <p:cond delay="0"/>
                                  </p:stCondLst>
                                  <p:childTnLst>
                                    <p:set>
                                      <p:cBhvr>
                                        <p:cTn dur="1" fill="hold">
                                          <p:stCondLst>
                                            <p:cond delay="0"/>
                                          </p:stCondLst>
                                        </p:cTn>
                                        <p:tgtEl>
                                          <p:spTgt spid="303"/>
                                        </p:tgtEl>
                                        <p:attrNameLst>
                                          <p:attrName>style.visibility</p:attrName>
                                        </p:attrNameLst>
                                      </p:cBhvr>
                                      <p:to>
                                        <p:strVal val="visible"/>
                                      </p:to>
                                    </p:set>
                                    <p:animEffect filter="fade" transition="in">
                                      <p:cBhvr>
                                        <p:cTn dur="500"/>
                                        <p:tgtEl>
                                          <p:spTgt spid="303"/>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15"/>
                                        </p:tgtEl>
                                        <p:attrNameLst>
                                          <p:attrName>style.visibility</p:attrName>
                                        </p:attrNameLst>
                                      </p:cBhvr>
                                      <p:to>
                                        <p:strVal val="visible"/>
                                      </p:to>
                                    </p:set>
                                    <p:animEffect filter="fade" transition="in">
                                      <p:cBhvr>
                                        <p:cTn dur="500"/>
                                        <p:tgtEl>
                                          <p:spTgt spid="315"/>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83"/>
                                        </p:tgtEl>
                                        <p:attrNameLst>
                                          <p:attrName>style.visibility</p:attrName>
                                        </p:attrNameLst>
                                      </p:cBhvr>
                                      <p:to>
                                        <p:strVal val="visible"/>
                                      </p:to>
                                    </p:set>
                                    <p:animEffect filter="fade" transition="in">
                                      <p:cBhvr>
                                        <p:cTn dur="500"/>
                                        <p:tgtEl>
                                          <p:spTgt spid="283"/>
                                        </p:tgtEl>
                                      </p:cBhvr>
                                    </p:animEffect>
                                  </p:childTnLst>
                                </p:cTn>
                              </p:par>
                              <p:par>
                                <p:cTn fill="hold" nodeType="withEffect" presetClass="entr" presetID="10" presetSubtype="0">
                                  <p:stCondLst>
                                    <p:cond delay="250"/>
                                  </p:stCondLst>
                                  <p:childTnLst>
                                    <p:set>
                                      <p:cBhvr>
                                        <p:cTn dur="1" fill="hold">
                                          <p:stCondLst>
                                            <p:cond delay="0"/>
                                          </p:stCondLst>
                                        </p:cTn>
                                        <p:tgtEl>
                                          <p:spTgt spid="282"/>
                                        </p:tgtEl>
                                        <p:attrNameLst>
                                          <p:attrName>style.visibility</p:attrName>
                                        </p:attrNameLst>
                                      </p:cBhvr>
                                      <p:to>
                                        <p:strVal val="visible"/>
                                      </p:to>
                                    </p:set>
                                    <p:animEffect filter="fade" transition="in">
                                      <p:cBhvr>
                                        <p:cTn dur="500"/>
                                        <p:tgtEl>
                                          <p:spTgt spid="282"/>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281"/>
                                        </p:tgtEl>
                                        <p:attrNameLst>
                                          <p:attrName>style.visibility</p:attrName>
                                        </p:attrNameLst>
                                      </p:cBhvr>
                                      <p:to>
                                        <p:strVal val="visible"/>
                                      </p:to>
                                    </p:set>
                                    <p:animEffect filter="fade" transition="in">
                                      <p:cBhvr>
                                        <p:cTn dur="500"/>
                                        <p:tgtEl>
                                          <p:spTgt spid="281"/>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296"/>
                                        </p:tgtEl>
                                        <p:attrNameLst>
                                          <p:attrName>style.visibility</p:attrName>
                                        </p:attrNameLst>
                                      </p:cBhvr>
                                      <p:to>
                                        <p:strVal val="visible"/>
                                      </p:to>
                                    </p:set>
                                    <p:animEffect filter="fade" transition="in">
                                      <p:cBhvr>
                                        <p:cTn dur="500"/>
                                        <p:tgtEl>
                                          <p:spTgt spid="2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08"/>
                                        </p:tgtEl>
                                        <p:attrNameLst>
                                          <p:attrName>style.visibility</p:attrName>
                                        </p:attrNameLst>
                                      </p:cBhvr>
                                      <p:to>
                                        <p:strVal val="visible"/>
                                      </p:to>
                                    </p:set>
                                    <p:anim calcmode="lin" valueType="num">
                                      <p:cBhvr additive="base">
                                        <p:cTn dur="100"/>
                                        <p:tgtEl>
                                          <p:spTgt spid="308"/>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285"/>
                                        </p:tgtEl>
                                        <p:attrNameLst>
                                          <p:attrName>style.visibility</p:attrName>
                                        </p:attrNameLst>
                                      </p:cBhvr>
                                      <p:to>
                                        <p:strVal val="visible"/>
                                      </p:to>
                                    </p:set>
                                    <p:animEffect filter="fade" transition="in">
                                      <p:cBhvr>
                                        <p:cTn dur="500"/>
                                        <p:tgtEl>
                                          <p:spTgt spid="28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14"/>
                                        </p:tgtEl>
                                        <p:attrNameLst>
                                          <p:attrName>style.visibility</p:attrName>
                                        </p:attrNameLst>
                                      </p:cBhvr>
                                      <p:to>
                                        <p:strVal val="visible"/>
                                      </p:to>
                                    </p:set>
                                    <p:animEffect filter="fade" transition="in">
                                      <p:cBhvr>
                                        <p:cTn dur="2700"/>
                                        <p:tgtEl>
                                          <p:spTgt spid="314"/>
                                        </p:tgtEl>
                                      </p:cBhvr>
                                    </p:animEffect>
                                  </p:childTnLst>
                                </p:cTn>
                              </p:par>
                            </p:childTnLst>
                          </p:cTn>
                        </p:par>
                        <p:par>
                          <p:cTn fill="hold">
                            <p:stCondLst>
                              <p:cond delay="3200"/>
                            </p:stCondLst>
                            <p:childTnLst>
                              <p:par>
                                <p:cTn fill="hold" nodeType="afterEffect" presetClass="entr" presetID="10" presetSubtype="0">
                                  <p:stCondLst>
                                    <p:cond delay="0"/>
                                  </p:stCondLst>
                                  <p:childTnLst>
                                    <p:set>
                                      <p:cBhvr>
                                        <p:cTn dur="1" fill="hold">
                                          <p:stCondLst>
                                            <p:cond delay="0"/>
                                          </p:stCondLst>
                                        </p:cTn>
                                        <p:tgtEl>
                                          <p:spTgt spid="325"/>
                                        </p:tgtEl>
                                        <p:attrNameLst>
                                          <p:attrName>style.visibility</p:attrName>
                                        </p:attrNameLst>
                                      </p:cBhvr>
                                      <p:to>
                                        <p:strVal val="visible"/>
                                      </p:to>
                                    </p:set>
                                    <p:animEffect filter="fade" transition="in">
                                      <p:cBhvr>
                                        <p:cTn dur="500"/>
                                        <p:tgtEl>
                                          <p:spTgt spid="325"/>
                                        </p:tgtEl>
                                      </p:cBhvr>
                                    </p:animEffect>
                                  </p:childTnLst>
                                </p:cTn>
                              </p:par>
                            </p:childTnLst>
                          </p:cTn>
                        </p:par>
                        <p:par>
                          <p:cTn fill="hold">
                            <p:stCondLst>
                              <p:cond delay="3700"/>
                            </p:stCondLst>
                            <p:childTnLst>
                              <p:par>
                                <p:cTn fill="hold" nodeType="afterEffect" presetClass="entr" presetID="10" presetSubtype="0">
                                  <p:stCondLst>
                                    <p:cond delay="0"/>
                                  </p:stCondLst>
                                  <p:childTnLst>
                                    <p:set>
                                      <p:cBhvr>
                                        <p:cTn dur="1" fill="hold">
                                          <p:stCondLst>
                                            <p:cond delay="0"/>
                                          </p:stCondLst>
                                        </p:cTn>
                                        <p:tgtEl>
                                          <p:spTgt spid="284"/>
                                        </p:tgtEl>
                                        <p:attrNameLst>
                                          <p:attrName>style.visibility</p:attrName>
                                        </p:attrNameLst>
                                      </p:cBhvr>
                                      <p:to>
                                        <p:strVal val="visible"/>
                                      </p:to>
                                    </p:set>
                                    <p:animEffect filter="fade" transition="in">
                                      <p:cBhvr>
                                        <p:cTn dur="500"/>
                                        <p:tgtEl>
                                          <p:spTgt spid="284"/>
                                        </p:tgtEl>
                                      </p:cBhvr>
                                    </p:animEffect>
                                  </p:childTnLst>
                                </p:cTn>
                              </p:par>
                            </p:childTnLst>
                          </p:cTn>
                        </p:par>
                        <p:par>
                          <p:cTn fill="hold">
                            <p:stCondLst>
                              <p:cond delay="4200"/>
                            </p:stCondLst>
                            <p:childTnLst>
                              <p:par>
                                <p:cTn fill="hold" nodeType="afterEffect" presetClass="entr" presetID="10" presetSubtype="0">
                                  <p:stCondLst>
                                    <p:cond delay="0"/>
                                  </p:stCondLst>
                                  <p:childTnLst>
                                    <p:set>
                                      <p:cBhvr>
                                        <p:cTn dur="1" fill="hold">
                                          <p:stCondLst>
                                            <p:cond delay="0"/>
                                          </p:stCondLst>
                                        </p:cTn>
                                        <p:tgtEl>
                                          <p:spTgt spid="292"/>
                                        </p:tgtEl>
                                        <p:attrNameLst>
                                          <p:attrName>style.visibility</p:attrName>
                                        </p:attrNameLst>
                                      </p:cBhvr>
                                      <p:to>
                                        <p:strVal val="visible"/>
                                      </p:to>
                                    </p:set>
                                    <p:animEffect filter="fade" transition="in">
                                      <p:cBhvr>
                                        <p:cTn dur="500"/>
                                        <p:tgtEl>
                                          <p:spTgt spid="2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5"/>
                                        </p:tgtEl>
                                        <p:attrNameLst>
                                          <p:attrName>style.visibility</p:attrName>
                                        </p:attrNameLst>
                                      </p:cBhvr>
                                      <p:to>
                                        <p:strVal val="visible"/>
                                      </p:to>
                                    </p:set>
                                    <p:animEffect filter="fade" transition="in">
                                      <p:cBhvr>
                                        <p:cTn dur="1000"/>
                                        <p:tgtEl>
                                          <p:spTgt spid="2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graphicFrame>
        <p:nvGraphicFramePr>
          <p:cNvPr id="331" name="Google Shape;331;g104e99cd280_0_330"/>
          <p:cNvGraphicFramePr/>
          <p:nvPr/>
        </p:nvGraphicFramePr>
        <p:xfrm>
          <a:off x="63150" y="804250"/>
          <a:ext cx="3000000" cy="3000000"/>
        </p:xfrm>
        <a:graphic>
          <a:graphicData uri="http://schemas.openxmlformats.org/drawingml/2006/table">
            <a:tbl>
              <a:tblPr>
                <a:noFill/>
                <a:tableStyleId>{296D00B2-3B03-414F-97B4-D583EDF70E2F}</a:tableStyleId>
              </a:tblPr>
              <a:tblGrid>
                <a:gridCol w="1820125"/>
                <a:gridCol w="3585500"/>
                <a:gridCol w="3585500"/>
              </a:tblGrid>
              <a:tr h="730650">
                <a:tc>
                  <a:txBody>
                    <a:bodyPr/>
                    <a:lstStyle/>
                    <a:p>
                      <a:pPr indent="0" lvl="0" marL="0" rtl="0" algn="l">
                        <a:spcBef>
                          <a:spcPts val="0"/>
                        </a:spcBef>
                        <a:spcAft>
                          <a:spcPts val="0"/>
                        </a:spcAft>
                        <a:buNone/>
                      </a:pPr>
                      <a:r>
                        <a:t/>
                      </a:r>
                      <a:endParaRPr b="1" sz="2200">
                        <a:solidFill>
                          <a:schemeClr val="dk1"/>
                        </a:solidFill>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US" sz="2200">
                          <a:solidFill>
                            <a:schemeClr val="dk1"/>
                          </a:solidFill>
                        </a:rPr>
                        <a:t>via OPUS option </a:t>
                      </a:r>
                      <a:br>
                        <a:rPr b="1" lang="en-US" sz="2200">
                          <a:solidFill>
                            <a:schemeClr val="dk1"/>
                          </a:solidFill>
                        </a:rPr>
                      </a:br>
                      <a:r>
                        <a:rPr b="1" lang="en-US" sz="2200">
                          <a:solidFill>
                            <a:schemeClr val="dk1"/>
                          </a:solidFill>
                        </a:rPr>
                        <a:t>“share my solution”</a:t>
                      </a:r>
                      <a:endParaRPr b="1" sz="2200">
                        <a:solidFill>
                          <a:schemeClr val="dk1"/>
                        </a:solidFill>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2800"/>
                        <a:buFont typeface="Arial"/>
                        <a:buNone/>
                      </a:pPr>
                      <a:r>
                        <a:rPr b="1" lang="en-US" sz="2200">
                          <a:solidFill>
                            <a:schemeClr val="dk1"/>
                          </a:solidFill>
                        </a:rPr>
                        <a:t>via OPUS option </a:t>
                      </a:r>
                      <a:br>
                        <a:rPr b="1" lang="en-US" sz="2200">
                          <a:solidFill>
                            <a:schemeClr val="dk1"/>
                          </a:solidFill>
                        </a:rPr>
                      </a:br>
                      <a:r>
                        <a:rPr b="1" lang="en-US" sz="2200">
                          <a:solidFill>
                            <a:schemeClr val="dk1"/>
                          </a:solidFill>
                        </a:rPr>
                        <a:t>“project ID”</a:t>
                      </a:r>
                      <a:endParaRPr b="1" sz="2200">
                        <a:solidFill>
                          <a:schemeClr val="dk1"/>
                        </a:solidFill>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r>
              <a:tr h="636975">
                <a:tc>
                  <a:txBody>
                    <a:bodyPr/>
                    <a:lstStyle/>
                    <a:p>
                      <a:pPr indent="0" lvl="0" marL="0" rtl="0" algn="l">
                        <a:spcBef>
                          <a:spcPts val="0"/>
                        </a:spcBef>
                        <a:spcAft>
                          <a:spcPts val="0"/>
                        </a:spcAft>
                        <a:buNone/>
                      </a:pPr>
                      <a:r>
                        <a:rPr b="1" lang="en-US">
                          <a:solidFill>
                            <a:schemeClr val="dk1"/>
                          </a:solidFill>
                        </a:rPr>
                        <a:t>WHAT DATA?</a:t>
                      </a:r>
                      <a:endParaRPr b="1"/>
                    </a:p>
                  </a:txBody>
                  <a:tcPr marT="91425" marB="91425" marR="91425" marL="91425" anchor="ctr">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US">
                          <a:solidFill>
                            <a:srgbClr val="6AA84F"/>
                          </a:solidFill>
                        </a:rPr>
                        <a:t>minimal</a:t>
                      </a:r>
                      <a:br>
                        <a:rPr lang="en-US"/>
                      </a:br>
                      <a:r>
                        <a:rPr lang="en-US"/>
                        <a:t>o</a:t>
                      </a:r>
                      <a:r>
                        <a:rPr lang="en-US"/>
                        <a:t>ne receiver, one 4+ hour observation</a:t>
                      </a:r>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US">
                          <a:solidFill>
                            <a:srgbClr val="6AA84F"/>
                          </a:solidFill>
                        </a:rPr>
                        <a:t>more; </a:t>
                      </a:r>
                      <a:r>
                        <a:rPr lang="en-US"/>
                        <a:t>many receivers, redundant sessions, network adjusted by project manager</a:t>
                      </a:r>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r>
              <a:tr h="768125">
                <a:tc rowSpan="2">
                  <a:txBody>
                    <a:bodyPr/>
                    <a:lstStyle/>
                    <a:p>
                      <a:pPr indent="0" lvl="0" marL="0" rtl="0" algn="l">
                        <a:spcBef>
                          <a:spcPts val="480"/>
                        </a:spcBef>
                        <a:spcAft>
                          <a:spcPts val="0"/>
                        </a:spcAft>
                        <a:buNone/>
                      </a:pPr>
                      <a:r>
                        <a:rPr b="1" lang="en-US">
                          <a:solidFill>
                            <a:schemeClr val="dk1"/>
                          </a:solidFill>
                        </a:rPr>
                        <a:t>USE, in transformation tool</a:t>
                      </a:r>
                      <a:endParaRPr b="1">
                        <a:solidFill>
                          <a:schemeClr val="dk1"/>
                        </a:solidFill>
                      </a:endParaRPr>
                    </a:p>
                    <a:p>
                      <a:pPr indent="0" lvl="0" marL="0" rtl="0" algn="l">
                        <a:spcBef>
                          <a:spcPts val="480"/>
                        </a:spcBef>
                        <a:spcAft>
                          <a:spcPts val="0"/>
                        </a:spcAft>
                        <a:buNone/>
                      </a:pPr>
                      <a:r>
                        <a:t/>
                      </a:r>
                      <a:endParaRPr b="1">
                        <a:solidFill>
                          <a:schemeClr val="dk1"/>
                        </a:solidFill>
                      </a:endParaRPr>
                    </a:p>
                  </a:txBody>
                  <a:tcPr marT="91425" marB="91425" marR="91425" marL="91425" anchor="ctr">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c>
                  <a:txBody>
                    <a:bodyPr/>
                    <a:lstStyle/>
                    <a:p>
                      <a:pPr indent="0" lvl="0" marL="0" rtl="0" algn="l">
                        <a:spcBef>
                          <a:spcPts val="480"/>
                        </a:spcBef>
                        <a:spcAft>
                          <a:spcPts val="0"/>
                        </a:spcAft>
                        <a:buNone/>
                      </a:pPr>
                      <a:r>
                        <a:rPr lang="en-US">
                          <a:solidFill>
                            <a:schemeClr val="dk1"/>
                          </a:solidFill>
                        </a:rPr>
                        <a:t>Will be used in modeling, </a:t>
                      </a:r>
                      <a:br>
                        <a:rPr lang="en-US">
                          <a:solidFill>
                            <a:schemeClr val="dk1"/>
                          </a:solidFill>
                        </a:rPr>
                      </a:br>
                      <a:r>
                        <a:rPr lang="en-US">
                          <a:solidFill>
                            <a:srgbClr val="CC0000"/>
                          </a:solidFill>
                        </a:rPr>
                        <a:t>existing BMs only (published ortho hgts)</a:t>
                      </a:r>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US"/>
                        <a:t>Will be used in modeling,</a:t>
                      </a:r>
                      <a:br>
                        <a:rPr lang="en-US"/>
                      </a:br>
                      <a:r>
                        <a:rPr lang="en-US">
                          <a:solidFill>
                            <a:srgbClr val="6AA84F"/>
                          </a:solidFill>
                        </a:rPr>
                        <a:t>all marks, as projects </a:t>
                      </a:r>
                      <a:r>
                        <a:rPr lang="en-US">
                          <a:solidFill>
                            <a:srgbClr val="6AA84F"/>
                          </a:solidFill>
                        </a:rPr>
                        <a:t>publish ortho hgts</a:t>
                      </a:r>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r>
              <a:tr h="636975">
                <a:tc vMerge="1"/>
                <a:tc gridSpan="2">
                  <a:txBody>
                    <a:bodyPr/>
                    <a:lstStyle/>
                    <a:p>
                      <a:pPr indent="0" lvl="0" marL="0" rtl="0" algn="ctr">
                        <a:spcBef>
                          <a:spcPts val="0"/>
                        </a:spcBef>
                        <a:spcAft>
                          <a:spcPts val="0"/>
                        </a:spcAft>
                        <a:buNone/>
                      </a:pPr>
                      <a:r>
                        <a:rPr b="1" lang="en-US" sz="1800">
                          <a:solidFill>
                            <a:schemeClr val="dk1"/>
                          </a:solidFill>
                          <a:latin typeface="Calibri"/>
                          <a:ea typeface="Calibri"/>
                          <a:cs typeface="Calibri"/>
                          <a:sym typeface="Calibri"/>
                        </a:rPr>
                        <a:t>news! </a:t>
                      </a:r>
                      <a:r>
                        <a:rPr b="1" lang="en-US" sz="1800">
                          <a:solidFill>
                            <a:schemeClr val="dk1"/>
                          </a:solidFill>
                          <a:latin typeface="Calibri"/>
                          <a:ea typeface="Calibri"/>
                          <a:cs typeface="Calibri"/>
                          <a:sym typeface="Calibri"/>
                        </a:rPr>
                        <a:t>Data contributed by </a:t>
                      </a:r>
                      <a:r>
                        <a:rPr b="1" lang="en-US" sz="2600">
                          <a:solidFill>
                            <a:schemeClr val="dk1"/>
                          </a:solidFill>
                          <a:latin typeface="Calibri"/>
                          <a:ea typeface="Calibri"/>
                          <a:cs typeface="Calibri"/>
                          <a:sym typeface="Calibri"/>
                        </a:rPr>
                        <a:t>Dec 31, 2022</a:t>
                      </a:r>
                      <a:r>
                        <a:rPr b="1" lang="en-US" sz="1800">
                          <a:solidFill>
                            <a:schemeClr val="dk1"/>
                          </a:solidFill>
                          <a:latin typeface="Calibri"/>
                          <a:ea typeface="Calibri"/>
                          <a:cs typeface="Calibri"/>
                          <a:sym typeface="Calibri"/>
                        </a:rPr>
                        <a:t> will be </a:t>
                      </a:r>
                      <a:br>
                        <a:rPr b="1" lang="en-US" sz="1800">
                          <a:solidFill>
                            <a:schemeClr val="dk1"/>
                          </a:solidFill>
                          <a:latin typeface="Calibri"/>
                          <a:ea typeface="Calibri"/>
                          <a:cs typeface="Calibri"/>
                          <a:sym typeface="Calibri"/>
                        </a:rPr>
                      </a:br>
                      <a:r>
                        <a:rPr b="1" lang="en-US" sz="1800">
                          <a:solidFill>
                            <a:schemeClr val="dk1"/>
                          </a:solidFill>
                          <a:latin typeface="Calibri"/>
                          <a:ea typeface="Calibri"/>
                          <a:cs typeface="Calibri"/>
                          <a:sym typeface="Calibri"/>
                        </a:rPr>
                        <a:t>considered for use in creating the transformation tool</a:t>
                      </a:r>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c hMerge="1"/>
              </a:tr>
              <a:tr h="866625">
                <a:tc>
                  <a:txBody>
                    <a:bodyPr/>
                    <a:lstStyle/>
                    <a:p>
                      <a:pPr indent="0" lvl="0" marL="0" rtl="0" algn="l">
                        <a:spcBef>
                          <a:spcPts val="0"/>
                        </a:spcBef>
                        <a:spcAft>
                          <a:spcPts val="0"/>
                        </a:spcAft>
                        <a:buNone/>
                      </a:pPr>
                      <a:r>
                        <a:rPr b="1" lang="en-US">
                          <a:solidFill>
                            <a:schemeClr val="dk1"/>
                          </a:solidFill>
                        </a:rPr>
                        <a:t>USE, in</a:t>
                      </a:r>
                      <a:br>
                        <a:rPr b="1" lang="en-US">
                          <a:solidFill>
                            <a:schemeClr val="dk1"/>
                          </a:solidFill>
                        </a:rPr>
                      </a:br>
                      <a:r>
                        <a:rPr b="1" i="1" lang="en-US">
                          <a:solidFill>
                            <a:srgbClr val="CC0000"/>
                          </a:solidFill>
                        </a:rPr>
                        <a:t>current </a:t>
                      </a:r>
                      <a:r>
                        <a:rPr b="1" lang="en-US">
                          <a:solidFill>
                            <a:schemeClr val="dk1"/>
                          </a:solidFill>
                        </a:rPr>
                        <a:t>generation datasheets</a:t>
                      </a:r>
                      <a:endParaRPr b="1">
                        <a:solidFill>
                          <a:schemeClr val="dk1"/>
                        </a:solidFill>
                      </a:endParaRPr>
                    </a:p>
                  </a:txBody>
                  <a:tcPr marT="91425" marB="91425" marR="91425" marL="91425" anchor="ctr">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US"/>
                        <a:t>for all </a:t>
                      </a:r>
                      <a:r>
                        <a:rPr lang="en-US"/>
                        <a:t>marks,</a:t>
                      </a:r>
                      <a:br>
                        <a:rPr lang="en-US"/>
                      </a:br>
                      <a:r>
                        <a:rPr lang="en-US"/>
                        <a:t>   results appear as ‘shared solutions’</a:t>
                      </a:r>
                      <a:endParaRPr/>
                    </a:p>
                    <a:p>
                      <a:pPr indent="0" lvl="0" marL="0" rtl="0" algn="l">
                        <a:spcBef>
                          <a:spcPts val="0"/>
                        </a:spcBef>
                        <a:spcAft>
                          <a:spcPts val="0"/>
                        </a:spcAft>
                        <a:buClr>
                          <a:schemeClr val="dk1"/>
                        </a:buClr>
                        <a:buSzPts val="1100"/>
                        <a:buFont typeface="Arial"/>
                        <a:buNone/>
                      </a:pPr>
                      <a:r>
                        <a:rPr lang="en-US">
                          <a:solidFill>
                            <a:schemeClr val="dk1"/>
                          </a:solidFill>
                        </a:rPr>
                        <a:t>  </a:t>
                      </a:r>
                      <a:r>
                        <a:rPr lang="en-US">
                          <a:solidFill>
                            <a:srgbClr val="CC0000"/>
                          </a:solidFill>
                        </a:rPr>
                        <a:t> = not published geodetic control</a:t>
                      </a:r>
                      <a:endParaRPr/>
                    </a:p>
                    <a:p>
                      <a:pPr indent="0" lvl="0" marL="0" rtl="0" algn="l">
                        <a:spcBef>
                          <a:spcPts val="0"/>
                        </a:spcBef>
                        <a:spcAft>
                          <a:spcPts val="0"/>
                        </a:spcAft>
                        <a:buClr>
                          <a:schemeClr val="dk1"/>
                        </a:buClr>
                        <a:buSzPts val="1100"/>
                        <a:buFont typeface="Arial"/>
                        <a:buNone/>
                      </a:pPr>
                      <a:r>
                        <a:rPr i="1" lang="en-US">
                          <a:solidFill>
                            <a:srgbClr val="666666"/>
                          </a:solidFill>
                        </a:rPr>
                        <a:t>for existing BM datasheets only,</a:t>
                      </a:r>
                      <a:br>
                        <a:rPr i="1" lang="en-US">
                          <a:solidFill>
                            <a:srgbClr val="666666"/>
                          </a:solidFill>
                        </a:rPr>
                      </a:br>
                      <a:r>
                        <a:rPr i="1" lang="en-US" sz="1300">
                          <a:solidFill>
                            <a:srgbClr val="666666"/>
                          </a:solidFill>
                        </a:rPr>
                        <a:t>updates “SCALED”&gt;“HD_HELD2” coordinates</a:t>
                      </a:r>
                      <a:endParaRPr i="1" sz="1300">
                        <a:solidFill>
                          <a:srgbClr val="666666"/>
                        </a:solidFill>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US"/>
                        <a:t>for all </a:t>
                      </a:r>
                      <a:r>
                        <a:rPr lang="en-US"/>
                        <a:t>marks,</a:t>
                      </a:r>
                      <a:br>
                        <a:rPr lang="en-US"/>
                      </a:br>
                      <a:r>
                        <a:rPr lang="en-US"/>
                        <a:t>   results appear as NGS datasheets</a:t>
                      </a:r>
                      <a:br>
                        <a:rPr lang="en-US"/>
                      </a:br>
                      <a:r>
                        <a:rPr lang="en-US">
                          <a:solidFill>
                            <a:srgbClr val="6AA84F"/>
                          </a:solidFill>
                        </a:rPr>
                        <a:t>   =published geodetic control</a:t>
                      </a:r>
                      <a:endParaRPr>
                        <a:solidFill>
                          <a:srgbClr val="6AA84F"/>
                        </a:solidFill>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r>
              <a:tr h="760925">
                <a:tc>
                  <a:txBody>
                    <a:bodyPr/>
                    <a:lstStyle/>
                    <a:p>
                      <a:pPr indent="0" lvl="0" marL="0" rtl="0" algn="l">
                        <a:spcBef>
                          <a:spcPts val="0"/>
                        </a:spcBef>
                        <a:spcAft>
                          <a:spcPts val="0"/>
                        </a:spcAft>
                        <a:buClr>
                          <a:schemeClr val="dk1"/>
                        </a:buClr>
                        <a:buSzPts val="1100"/>
                        <a:buFont typeface="Arial"/>
                        <a:buNone/>
                      </a:pPr>
                      <a:r>
                        <a:rPr b="1" lang="en-US">
                          <a:solidFill>
                            <a:schemeClr val="dk1"/>
                          </a:solidFill>
                        </a:rPr>
                        <a:t>USE, in</a:t>
                      </a:r>
                      <a:br>
                        <a:rPr b="1" lang="en-US">
                          <a:solidFill>
                            <a:schemeClr val="dk1"/>
                          </a:solidFill>
                        </a:rPr>
                      </a:br>
                      <a:r>
                        <a:rPr b="1" i="1" lang="en-US">
                          <a:solidFill>
                            <a:srgbClr val="6AA84F"/>
                          </a:solidFill>
                        </a:rPr>
                        <a:t>next </a:t>
                      </a:r>
                      <a:r>
                        <a:rPr b="1" lang="en-US">
                          <a:solidFill>
                            <a:schemeClr val="dk1"/>
                          </a:solidFill>
                        </a:rPr>
                        <a:t>generation datasheets</a:t>
                      </a:r>
                      <a:endParaRPr b="1"/>
                    </a:p>
                  </a:txBody>
                  <a:tcPr marT="91425" marB="91425" marR="91425" marL="91425" anchor="ctr">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c gridSpan="2">
                  <a:txBody>
                    <a:bodyPr/>
                    <a:lstStyle/>
                    <a:p>
                      <a:pPr indent="0" lvl="0" marL="0" rtl="0" algn="ctr">
                        <a:spcBef>
                          <a:spcPts val="0"/>
                        </a:spcBef>
                        <a:spcAft>
                          <a:spcPts val="0"/>
                        </a:spcAft>
                        <a:buNone/>
                      </a:pPr>
                      <a:r>
                        <a:t/>
                      </a:r>
                      <a:endParaRPr/>
                    </a:p>
                    <a:p>
                      <a:pPr indent="0" lvl="0" marL="0" rtl="0" algn="ctr">
                        <a:spcBef>
                          <a:spcPts val="480"/>
                        </a:spcBef>
                        <a:spcAft>
                          <a:spcPts val="0"/>
                        </a:spcAft>
                        <a:buNone/>
                      </a:pPr>
                      <a:r>
                        <a:rPr lang="en-US">
                          <a:solidFill>
                            <a:srgbClr val="6AA84F"/>
                          </a:solidFill>
                        </a:rPr>
                        <a:t>w</a:t>
                      </a:r>
                      <a:r>
                        <a:rPr lang="en-US">
                          <a:solidFill>
                            <a:srgbClr val="6AA84F"/>
                          </a:solidFill>
                        </a:rPr>
                        <a:t>ill be published with 2020.00 RECs in the modernized NSRS</a:t>
                      </a:r>
                      <a:endParaRPr>
                        <a:solidFill>
                          <a:schemeClr val="dk1"/>
                        </a:solidFill>
                      </a:endParaRPr>
                    </a:p>
                    <a:p>
                      <a:pPr indent="0" lvl="0" marL="0" rtl="0" algn="ctr">
                        <a:spcBef>
                          <a:spcPts val="0"/>
                        </a:spcBef>
                        <a:spcAft>
                          <a:spcPts val="0"/>
                        </a:spcAft>
                        <a:buNone/>
                      </a:pPr>
                      <a:r>
                        <a:t/>
                      </a:r>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c hMerge="1"/>
              </a:tr>
            </a:tbl>
          </a:graphicData>
        </a:graphic>
      </p:graphicFrame>
      <p:sp>
        <p:nvSpPr>
          <p:cNvPr id="332" name="Google Shape;332;g104e99cd280_0_330"/>
          <p:cNvSpPr txBox="1"/>
          <p:nvPr>
            <p:ph type="title"/>
          </p:nvPr>
        </p:nvSpPr>
        <p:spPr>
          <a:xfrm>
            <a:off x="457202" y="-65085"/>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Data Contribution Routes</a:t>
            </a:r>
            <a:endParaRPr/>
          </a:p>
        </p:txBody>
      </p:sp>
      <p:sp>
        <p:nvSpPr>
          <p:cNvPr id="333" name="Google Shape;333;g104e99cd280_0_330"/>
          <p:cNvSpPr txBox="1"/>
          <p:nvPr/>
        </p:nvSpPr>
        <p:spPr>
          <a:xfrm>
            <a:off x="63150" y="6141225"/>
            <a:ext cx="72726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US">
                <a:highlight>
                  <a:srgbClr val="FFFFFF"/>
                </a:highlight>
              </a:rPr>
              <a:t> see also, </a:t>
            </a:r>
            <a:r>
              <a:rPr b="1" lang="en-US">
                <a:solidFill>
                  <a:srgbClr val="990000"/>
                </a:solidFill>
                <a:highlight>
                  <a:srgbClr val="FFFFFF"/>
                </a:highlight>
                <a:uFill>
                  <a:noFill/>
                </a:uFill>
                <a:hlinkClick r:id="rId3">
                  <a:extLst>
                    <a:ext uri="{A12FA001-AC4F-418D-AE19-62706E023703}">
                      <ahyp:hlinkClr val="tx"/>
                    </a:ext>
                  </a:extLst>
                </a:hlinkClick>
              </a:rPr>
              <a:t>mark recovery</a:t>
            </a:r>
            <a:r>
              <a:rPr lang="en-US">
                <a:latin typeface="Calibri"/>
                <a:ea typeface="Calibri"/>
                <a:cs typeface="Calibri"/>
                <a:sym typeface="Calibri"/>
              </a:rPr>
              <a:t> to update mark descriptions and add photos</a:t>
            </a:r>
            <a:endParaRPr>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pic>
        <p:nvPicPr>
          <p:cNvPr id="342" name="Google Shape;342;g104e99cd280_0_82"/>
          <p:cNvPicPr preferRelativeResize="0"/>
          <p:nvPr/>
        </p:nvPicPr>
        <p:blipFill>
          <a:blip r:embed="rId3">
            <a:alphaModFix/>
          </a:blip>
          <a:stretch>
            <a:fillRect/>
          </a:stretch>
        </p:blipFill>
        <p:spPr>
          <a:xfrm>
            <a:off x="152400" y="152400"/>
            <a:ext cx="8915076" cy="6378174"/>
          </a:xfrm>
          <a:prstGeom prst="rect">
            <a:avLst/>
          </a:prstGeom>
          <a:noFill/>
          <a:ln>
            <a:noFill/>
          </a:ln>
        </p:spPr>
      </p:pic>
      <p:pic>
        <p:nvPicPr>
          <p:cNvPr id="343" name="Google Shape;343;g104e99cd280_0_82"/>
          <p:cNvPicPr preferRelativeResize="0"/>
          <p:nvPr/>
        </p:nvPicPr>
        <p:blipFill rotWithShape="1">
          <a:blip r:embed="rId4">
            <a:alphaModFix/>
          </a:blip>
          <a:srcRect b="0" l="0" r="0" t="0"/>
          <a:stretch/>
        </p:blipFill>
        <p:spPr>
          <a:xfrm rot="645880">
            <a:off x="1191053" y="1544784"/>
            <a:ext cx="7103269" cy="3593418"/>
          </a:xfrm>
          <a:prstGeom prst="rect">
            <a:avLst/>
          </a:prstGeom>
          <a:noFill/>
          <a:ln>
            <a:noFill/>
          </a:ln>
        </p:spPr>
      </p:pic>
    </p:spTree>
  </p:cSld>
  <p:clrMapOvr>
    <a:masterClrMapping/>
  </p:clrMapOvr>
  <mc:AlternateContent>
    <mc:Choice Requires="p14">
      <p:transition p14:dur="25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3"/>
                                        </p:tgtEl>
                                        <p:attrNameLst>
                                          <p:attrName>style.visibility</p:attrName>
                                        </p:attrNameLst>
                                      </p:cBhvr>
                                      <p:to>
                                        <p:strVal val="visible"/>
                                      </p:to>
                                    </p:set>
                                    <p:animEffect filter="fade" transition="in">
                                      <p:cBhvr>
                                        <p:cTn dur="1000"/>
                                        <p:tgtEl>
                                          <p:spTgt spid="3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g104e99cd280_0_344"/>
          <p:cNvSpPr txBox="1"/>
          <p:nvPr>
            <p:ph type="title"/>
          </p:nvPr>
        </p:nvSpPr>
        <p:spPr>
          <a:xfrm>
            <a:off x="457200" y="274638"/>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sp>
        <p:nvSpPr>
          <p:cNvPr id="350" name="Google Shape;350;g104e99cd280_0_344"/>
          <p:cNvSpPr txBox="1"/>
          <p:nvPr>
            <p:ph idx="1" type="body"/>
          </p:nvPr>
        </p:nvSpPr>
        <p:spPr>
          <a:xfrm>
            <a:off x="457200" y="1600202"/>
            <a:ext cx="8229600" cy="45261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51" name="Google Shape;351;g104e99cd280_0_344"/>
          <p:cNvSpPr txBox="1"/>
          <p:nvPr>
            <p:ph idx="12" type="sldNum"/>
          </p:nvPr>
        </p:nvSpPr>
        <p:spPr>
          <a:xfrm>
            <a:off x="6553200" y="6356352"/>
            <a:ext cx="21336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352" name="Google Shape;352;g104e99cd280_0_344"/>
          <p:cNvPicPr preferRelativeResize="0"/>
          <p:nvPr/>
        </p:nvPicPr>
        <p:blipFill>
          <a:blip r:embed="rId3">
            <a:alphaModFix/>
          </a:blip>
          <a:stretch>
            <a:fillRect/>
          </a:stretch>
        </p:blipFill>
        <p:spPr>
          <a:xfrm>
            <a:off x="0" y="2"/>
            <a:ext cx="9144000" cy="584995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g104e99cd280_0_93"/>
          <p:cNvSpPr txBox="1"/>
          <p:nvPr>
            <p:ph type="title"/>
          </p:nvPr>
        </p:nvSpPr>
        <p:spPr>
          <a:xfrm>
            <a:off x="342900" y="274638"/>
            <a:ext cx="61722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planned rollouts</a:t>
            </a:r>
            <a:endParaRPr/>
          </a:p>
        </p:txBody>
      </p:sp>
      <p:graphicFrame>
        <p:nvGraphicFramePr>
          <p:cNvPr id="359" name="Google Shape;359;g104e99cd280_0_93"/>
          <p:cNvGraphicFramePr/>
          <p:nvPr/>
        </p:nvGraphicFramePr>
        <p:xfrm>
          <a:off x="231353" y="1202092"/>
          <a:ext cx="3000000" cy="3000000"/>
        </p:xfrm>
        <a:graphic>
          <a:graphicData uri="http://schemas.openxmlformats.org/drawingml/2006/table">
            <a:tbl>
              <a:tblPr>
                <a:noFill/>
                <a:tableStyleId>{F7443235-CE16-44DE-A4D6-9C7D572BE394}</a:tableStyleId>
              </a:tblPr>
              <a:tblGrid>
                <a:gridCol w="870700"/>
                <a:gridCol w="1330200"/>
                <a:gridCol w="3827425"/>
                <a:gridCol w="1754800"/>
                <a:gridCol w="786625"/>
              </a:tblGrid>
              <a:tr h="710675">
                <a:tc>
                  <a:txBody>
                    <a:bodyPr/>
                    <a:lstStyle/>
                    <a:p>
                      <a:pPr indent="0" lvl="0" marL="0" marR="0" rtl="0" algn="l">
                        <a:spcBef>
                          <a:spcPts val="0"/>
                        </a:spcBef>
                        <a:spcAft>
                          <a:spcPts val="0"/>
                        </a:spcAft>
                        <a:buNone/>
                      </a:pPr>
                      <a:r>
                        <a:rPr b="0" i="0" lang="en-US" sz="1900" u="none" cap="none" strike="noStrike">
                          <a:solidFill>
                            <a:srgbClr val="FFFFFF"/>
                          </a:solidFill>
                          <a:latin typeface="Arial"/>
                          <a:ea typeface="Arial"/>
                          <a:cs typeface="Arial"/>
                          <a:sym typeface="Arial"/>
                        </a:rPr>
                        <a:t>version</a:t>
                      </a:r>
                      <a:endParaRPr sz="2700" u="none" cap="none" strike="noStrike"/>
                    </a:p>
                  </a:txBody>
                  <a:tcPr marT="65775" marB="65775" marR="65775" marL="657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0B5394"/>
                    </a:solidFill>
                  </a:tcPr>
                </a:tc>
                <a:tc>
                  <a:txBody>
                    <a:bodyPr/>
                    <a:lstStyle/>
                    <a:p>
                      <a:pPr indent="0" lvl="0" marL="0" marR="0" rtl="0" algn="l">
                        <a:spcBef>
                          <a:spcPts val="0"/>
                        </a:spcBef>
                        <a:spcAft>
                          <a:spcPts val="0"/>
                        </a:spcAft>
                        <a:buNone/>
                      </a:pPr>
                      <a:r>
                        <a:rPr b="0" i="0" lang="en-US" sz="1900" u="none" cap="none" strike="noStrike">
                          <a:solidFill>
                            <a:srgbClr val="FFFFFF"/>
                          </a:solidFill>
                          <a:latin typeface="Arial"/>
                          <a:ea typeface="Arial"/>
                          <a:cs typeface="Arial"/>
                          <a:sym typeface="Arial"/>
                        </a:rPr>
                        <a:t>Working title</a:t>
                      </a:r>
                      <a:endParaRPr sz="2700" u="none" cap="none" strike="noStrike"/>
                    </a:p>
                  </a:txBody>
                  <a:tcPr marT="65775" marB="65775" marR="65775" marL="657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0B5394"/>
                    </a:solidFill>
                  </a:tcPr>
                </a:tc>
                <a:tc>
                  <a:txBody>
                    <a:bodyPr/>
                    <a:lstStyle/>
                    <a:p>
                      <a:pPr indent="0" lvl="0" marL="0" marR="0" rtl="0" algn="l">
                        <a:spcBef>
                          <a:spcPts val="0"/>
                        </a:spcBef>
                        <a:spcAft>
                          <a:spcPts val="0"/>
                        </a:spcAft>
                        <a:buNone/>
                      </a:pPr>
                      <a:r>
                        <a:rPr b="0" i="0" lang="en-US" sz="1900" u="none" cap="none" strike="noStrike">
                          <a:solidFill>
                            <a:srgbClr val="FFFFFF"/>
                          </a:solidFill>
                          <a:latin typeface="Arial"/>
                          <a:ea typeface="Arial"/>
                          <a:cs typeface="Arial"/>
                          <a:sym typeface="Arial"/>
                        </a:rPr>
                        <a:t>Adds what?</a:t>
                      </a:r>
                      <a:endParaRPr sz="2700" u="none" cap="none" strike="noStrike"/>
                    </a:p>
                  </a:txBody>
                  <a:tcPr marT="65775" marB="65775" marR="65775" marL="657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38761D"/>
                    </a:solidFill>
                  </a:tcPr>
                </a:tc>
                <a:tc>
                  <a:txBody>
                    <a:bodyPr/>
                    <a:lstStyle/>
                    <a:p>
                      <a:pPr indent="0" lvl="0" marL="0" marR="0" rtl="0" algn="l">
                        <a:spcBef>
                          <a:spcPts val="0"/>
                        </a:spcBef>
                        <a:spcAft>
                          <a:spcPts val="0"/>
                        </a:spcAft>
                        <a:buNone/>
                      </a:pPr>
                      <a:r>
                        <a:rPr b="0" i="0" lang="en-US" sz="1900" u="none" cap="none" strike="noStrike">
                          <a:solidFill>
                            <a:srgbClr val="FFFFFF"/>
                          </a:solidFill>
                          <a:latin typeface="Arial"/>
                          <a:ea typeface="Arial"/>
                          <a:cs typeface="Arial"/>
                          <a:sym typeface="Arial"/>
                        </a:rPr>
                        <a:t>Removes what?</a:t>
                      </a:r>
                      <a:endParaRPr sz="2700" u="none" cap="none" strike="noStrike"/>
                    </a:p>
                  </a:txBody>
                  <a:tcPr marT="65775" marB="65775" marR="65775" marL="657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CC0000"/>
                    </a:solidFill>
                  </a:tcPr>
                </a:tc>
                <a:tc>
                  <a:txBody>
                    <a:bodyPr/>
                    <a:lstStyle/>
                    <a:p>
                      <a:pPr indent="0" lvl="0" marL="0" marR="0" rtl="0" algn="l">
                        <a:spcBef>
                          <a:spcPts val="0"/>
                        </a:spcBef>
                        <a:spcAft>
                          <a:spcPts val="0"/>
                        </a:spcAft>
                        <a:buNone/>
                      </a:pPr>
                      <a:r>
                        <a:rPr b="0" i="0" lang="en-US" sz="1900" u="none" cap="none" strike="noStrike">
                          <a:solidFill>
                            <a:srgbClr val="FFFFFF"/>
                          </a:solidFill>
                          <a:latin typeface="Arial"/>
                          <a:ea typeface="Arial"/>
                          <a:cs typeface="Arial"/>
                          <a:sym typeface="Arial"/>
                        </a:rPr>
                        <a:t>when?</a:t>
                      </a:r>
                      <a:endParaRPr sz="2700" u="none" cap="none" strike="noStrike"/>
                    </a:p>
                  </a:txBody>
                  <a:tcPr marT="65775" marB="65775" marR="65775" marL="657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0B5394"/>
                    </a:solidFill>
                  </a:tcPr>
                </a:tc>
              </a:tr>
              <a:tr h="652875">
                <a:tc>
                  <a:txBody>
                    <a:bodyPr/>
                    <a:lstStyle/>
                    <a:p>
                      <a:pPr indent="0" lvl="0" marL="0" marR="0" rtl="0" algn="l">
                        <a:spcBef>
                          <a:spcPts val="0"/>
                        </a:spcBef>
                        <a:spcAft>
                          <a:spcPts val="0"/>
                        </a:spcAft>
                        <a:buNone/>
                      </a:pPr>
                      <a:r>
                        <a:rPr b="0" i="0" lang="en-US" sz="1000" u="none" cap="none" strike="noStrike">
                          <a:solidFill>
                            <a:srgbClr val="000000"/>
                          </a:solidFill>
                          <a:latin typeface="Arial"/>
                          <a:ea typeface="Arial"/>
                          <a:cs typeface="Arial"/>
                          <a:sym typeface="Arial"/>
                        </a:rPr>
                        <a:t>in production</a:t>
                      </a:r>
                      <a:r>
                        <a:rPr b="0" i="0" lang="en-US" sz="800" u="none" cap="none" strike="noStrike">
                          <a:solidFill>
                            <a:srgbClr val="000000"/>
                          </a:solidFill>
                          <a:latin typeface="Arial"/>
                          <a:ea typeface="Arial"/>
                          <a:cs typeface="Arial"/>
                          <a:sym typeface="Arial"/>
                        </a:rPr>
                        <a:t> </a:t>
                      </a:r>
                      <a:r>
                        <a:rPr b="0" i="0" lang="en-US" sz="800" u="sng" cap="none" strike="noStrike">
                          <a:solidFill>
                            <a:srgbClr val="000000"/>
                          </a:solidFill>
                          <a:latin typeface="Arial"/>
                          <a:ea typeface="Arial"/>
                          <a:cs typeface="Arial"/>
                          <a:sym typeface="Arial"/>
                          <a:hlinkClick r:id="rId3">
                            <a:extLst>
                              <a:ext uri="{A12FA001-AC4F-418D-AE19-62706E023703}">
                                <ahyp:hlinkClr val="tx"/>
                              </a:ext>
                            </a:extLst>
                          </a:hlinkClick>
                        </a:rPr>
                        <a:t>www.ngs/OPUS</a:t>
                      </a:r>
                      <a:endParaRPr sz="1500" u="none" cap="none" strike="noStrike"/>
                    </a:p>
                  </a:txBody>
                  <a:tcPr marT="65775" marB="65775" marR="65775" marL="657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92D050"/>
                    </a:solidFill>
                  </a:tcPr>
                </a:tc>
                <a:tc>
                  <a:txBody>
                    <a:bodyPr/>
                    <a:lstStyle/>
                    <a:p>
                      <a:pPr indent="0" lvl="0" marL="0" marR="0" rtl="0" algn="l">
                        <a:spcBef>
                          <a:spcPts val="0"/>
                        </a:spcBef>
                        <a:spcAft>
                          <a:spcPts val="0"/>
                        </a:spcAft>
                        <a:buNone/>
                      </a:pPr>
                      <a:r>
                        <a:rPr b="0" i="1" lang="en-US" sz="1300" u="sng" cap="none" strike="noStrike">
                          <a:solidFill>
                            <a:srgbClr val="0097A7"/>
                          </a:solidFill>
                          <a:latin typeface="Arial"/>
                          <a:ea typeface="Arial"/>
                          <a:cs typeface="Arial"/>
                          <a:sym typeface="Arial"/>
                          <a:hlinkClick r:id="rId4">
                            <a:extLst>
                              <a:ext uri="{A12FA001-AC4F-418D-AE19-62706E023703}">
                                <ahyp:hlinkClr val="tx"/>
                              </a:ext>
                            </a:extLst>
                          </a:hlinkClick>
                        </a:rPr>
                        <a:t>OPUS adds publishing</a:t>
                      </a:r>
                      <a:endParaRPr sz="3100" u="none" cap="none" strike="noStrike"/>
                    </a:p>
                  </a:txBody>
                  <a:tcPr marT="65775" marB="65775" marR="65775" marL="657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92D050"/>
                    </a:solidFill>
                  </a:tcPr>
                </a:tc>
                <a:tc>
                  <a:txBody>
                    <a:bodyPr/>
                    <a:lstStyle/>
                    <a:p>
                      <a:pPr indent="0" lvl="0" marL="0" marR="0" rtl="0" algn="l">
                        <a:spcBef>
                          <a:spcPts val="0"/>
                        </a:spcBef>
                        <a:spcAft>
                          <a:spcPts val="0"/>
                        </a:spcAft>
                        <a:buNone/>
                      </a:pPr>
                      <a:r>
                        <a:rPr b="0" i="0" lang="en-US" sz="1300" u="none" cap="none" strike="noStrike">
                          <a:solidFill>
                            <a:srgbClr val="274E13"/>
                          </a:solidFill>
                          <a:latin typeface="Arial"/>
                          <a:ea typeface="Arial"/>
                          <a:cs typeface="Arial"/>
                          <a:sym typeface="Arial"/>
                        </a:rPr>
                        <a:t>Upgrade -projects to facilitate IDB publishing</a:t>
                      </a:r>
                      <a:endParaRPr sz="3100" u="none" cap="none" strike="noStrike"/>
                    </a:p>
                  </a:txBody>
                  <a:tcPr marT="65775" marB="65775" marR="65775" marL="657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300" u="none" cap="none" strike="noStrike">
                          <a:solidFill>
                            <a:srgbClr val="FF0000"/>
                          </a:solidFill>
                          <a:latin typeface="Arial"/>
                          <a:ea typeface="Arial"/>
                          <a:cs typeface="Arial"/>
                          <a:sym typeface="Arial"/>
                        </a:rPr>
                        <a:t>--</a:t>
                      </a:r>
                      <a:endParaRPr sz="3100" u="none" cap="none" strike="noStrike"/>
                    </a:p>
                  </a:txBody>
                  <a:tcPr marT="65775" marB="65775" marR="65775" marL="657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65775" marB="65775" marR="65775" marL="657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641875">
                <a:tc>
                  <a:txBody>
                    <a:bodyPr/>
                    <a:lstStyle/>
                    <a:p>
                      <a:pPr indent="0" lvl="0" marL="0" marR="0" rtl="0" algn="l">
                        <a:spcBef>
                          <a:spcPts val="0"/>
                        </a:spcBef>
                        <a:spcAft>
                          <a:spcPts val="0"/>
                        </a:spcAft>
                        <a:buNone/>
                      </a:pPr>
                      <a:r>
                        <a:rPr b="0" i="0" lang="en-US" sz="1000" u="none" cap="none" strike="noStrike">
                          <a:solidFill>
                            <a:srgbClr val="000000"/>
                          </a:solidFill>
                          <a:latin typeface="Arial"/>
                          <a:ea typeface="Arial"/>
                          <a:cs typeface="Arial"/>
                          <a:sym typeface="Arial"/>
                        </a:rPr>
                        <a:t>in BETA now</a:t>
                      </a:r>
                      <a:r>
                        <a:rPr b="0" i="0" lang="en-US" sz="800" u="none" cap="none" strike="noStrike">
                          <a:solidFill>
                            <a:srgbClr val="000000"/>
                          </a:solidFill>
                          <a:latin typeface="Arial"/>
                          <a:ea typeface="Arial"/>
                          <a:cs typeface="Arial"/>
                          <a:sym typeface="Arial"/>
                        </a:rPr>
                        <a:t> </a:t>
                      </a:r>
                      <a:r>
                        <a:rPr b="0" i="0" lang="en-US" sz="800" u="sng" cap="none" strike="noStrike">
                          <a:solidFill>
                            <a:srgbClr val="000000"/>
                          </a:solidFill>
                          <a:latin typeface="Arial"/>
                          <a:ea typeface="Arial"/>
                          <a:cs typeface="Arial"/>
                          <a:sym typeface="Arial"/>
                          <a:hlinkClick r:id="rId5">
                            <a:extLst>
                              <a:ext uri="{A12FA001-AC4F-418D-AE19-62706E023703}">
                                <ahyp:hlinkClr val="tx"/>
                              </a:ext>
                            </a:extLst>
                          </a:hlinkClick>
                        </a:rPr>
                        <a:t>beta.ngs/OPUS</a:t>
                      </a:r>
                      <a:endParaRPr sz="800" u="none" cap="none" strike="noStrike">
                        <a:latin typeface="Arial"/>
                        <a:ea typeface="Arial"/>
                        <a:cs typeface="Arial"/>
                        <a:sym typeface="Arial"/>
                      </a:endParaRPr>
                    </a:p>
                  </a:txBody>
                  <a:tcPr marT="65775" marB="65775" marR="65775" marL="657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92D050"/>
                    </a:solidFill>
                  </a:tcPr>
                </a:tc>
                <a:tc>
                  <a:txBody>
                    <a:bodyPr/>
                    <a:lstStyle/>
                    <a:p>
                      <a:pPr indent="0" lvl="0" marL="0" marR="0" rtl="0" algn="l">
                        <a:spcBef>
                          <a:spcPts val="0"/>
                        </a:spcBef>
                        <a:spcAft>
                          <a:spcPts val="0"/>
                        </a:spcAft>
                        <a:buNone/>
                      </a:pPr>
                      <a:r>
                        <a:rPr b="0" i="1" lang="en-US" sz="1300" u="sng" cap="none" strike="noStrike">
                          <a:solidFill>
                            <a:srgbClr val="0097A7"/>
                          </a:solidFill>
                          <a:latin typeface="Arial"/>
                          <a:ea typeface="Arial"/>
                          <a:cs typeface="Arial"/>
                          <a:sym typeface="Arial"/>
                          <a:hlinkClick r:id="rId6">
                            <a:extLst>
                              <a:ext uri="{A12FA001-AC4F-418D-AE19-62706E023703}">
                                <ahyp:hlinkClr val="tx"/>
                              </a:ext>
                            </a:extLst>
                          </a:hlinkClick>
                        </a:rPr>
                        <a:t>OPUS adds RTK</a:t>
                      </a:r>
                      <a:endParaRPr sz="3100" u="none" cap="none" strike="noStrike"/>
                    </a:p>
                  </a:txBody>
                  <a:tcPr marT="65775" marB="65775" marR="65775" marL="657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92D050"/>
                    </a:solidFill>
                  </a:tcPr>
                </a:tc>
                <a:tc>
                  <a:txBody>
                    <a:bodyPr/>
                    <a:lstStyle/>
                    <a:p>
                      <a:pPr indent="0" lvl="0" marL="0" marR="0" rtl="0" algn="l">
                        <a:spcBef>
                          <a:spcPts val="0"/>
                        </a:spcBef>
                        <a:spcAft>
                          <a:spcPts val="0"/>
                        </a:spcAft>
                        <a:buNone/>
                      </a:pPr>
                      <a:r>
                        <a:rPr b="0" i="0" lang="en-US" sz="1300" u="none" cap="none" strike="noStrike">
                          <a:solidFill>
                            <a:srgbClr val="274E13"/>
                          </a:solidFill>
                          <a:latin typeface="Arial"/>
                          <a:ea typeface="Arial"/>
                          <a:cs typeface="Arial"/>
                          <a:sym typeface="Arial"/>
                        </a:rPr>
                        <a:t>Upgrade -projects to ingest GVX vectors</a:t>
                      </a:r>
                      <a:endParaRPr sz="3100" u="none" cap="none" strike="noStrike"/>
                    </a:p>
                  </a:txBody>
                  <a:tcPr marT="65775" marB="65775" marR="65775" marL="657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300" u="none" cap="none" strike="noStrike">
                          <a:solidFill>
                            <a:srgbClr val="FF0000"/>
                          </a:solidFill>
                          <a:latin typeface="Arial"/>
                          <a:ea typeface="Arial"/>
                          <a:cs typeface="Arial"/>
                          <a:sym typeface="Arial"/>
                        </a:rPr>
                        <a:t>--</a:t>
                      </a:r>
                      <a:endParaRPr sz="3100" u="none" cap="none" strike="noStrike"/>
                    </a:p>
                  </a:txBody>
                  <a:tcPr marT="65775" marB="65775" marR="65775" marL="657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65775" marB="65775" marR="65775" marL="657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725900">
                <a:tc>
                  <a:txBody>
                    <a:bodyPr/>
                    <a:lstStyle/>
                    <a:p>
                      <a:pPr indent="0" lvl="0" marL="0" marR="0" rtl="0" algn="l">
                        <a:spcBef>
                          <a:spcPts val="0"/>
                        </a:spcBef>
                        <a:spcAft>
                          <a:spcPts val="0"/>
                        </a:spcAft>
                        <a:buNone/>
                      </a:pPr>
                      <a:r>
                        <a:rPr lang="en-US" sz="1000" u="none" cap="none" strike="noStrike">
                          <a:solidFill>
                            <a:schemeClr val="dk1"/>
                          </a:solidFill>
                          <a:latin typeface="Arial"/>
                          <a:ea typeface="Arial"/>
                          <a:cs typeface="Arial"/>
                          <a:sym typeface="Arial"/>
                        </a:rPr>
                        <a:t>pending</a:t>
                      </a:r>
                      <a:endParaRPr sz="1500"/>
                    </a:p>
                  </a:txBody>
                  <a:tcPr marT="65775" marB="65775" marR="65775" marL="657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D9D9"/>
                    </a:solidFill>
                  </a:tcPr>
                </a:tc>
                <a:tc>
                  <a:txBody>
                    <a:bodyPr/>
                    <a:lstStyle/>
                    <a:p>
                      <a:pPr indent="0" lvl="0" marL="0" marR="0" rtl="0" algn="l">
                        <a:spcBef>
                          <a:spcPts val="0"/>
                        </a:spcBef>
                        <a:spcAft>
                          <a:spcPts val="0"/>
                        </a:spcAft>
                        <a:buNone/>
                      </a:pPr>
                      <a:r>
                        <a:rPr b="0" i="1" lang="en-US" sz="1300" u="none" cap="none" strike="noStrike">
                          <a:solidFill>
                            <a:srgbClr val="000000"/>
                          </a:solidFill>
                          <a:latin typeface="Arial"/>
                          <a:ea typeface="Arial"/>
                          <a:cs typeface="Arial"/>
                          <a:sym typeface="Arial"/>
                        </a:rPr>
                        <a:t>reference frame maintenance</a:t>
                      </a:r>
                      <a:endParaRPr sz="3100" u="none" cap="none" strike="noStrike"/>
                    </a:p>
                  </a:txBody>
                  <a:tcPr marT="65775" marB="65775" marR="65775" marL="657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300" u="none" cap="none" strike="noStrike">
                          <a:solidFill>
                            <a:srgbClr val="274E13"/>
                          </a:solidFill>
                          <a:latin typeface="Arial"/>
                          <a:ea typeface="Arial"/>
                          <a:cs typeface="Arial"/>
                          <a:sym typeface="Arial"/>
                        </a:rPr>
                        <a:t>updated reference frame:</a:t>
                      </a:r>
                      <a:br>
                        <a:rPr b="0" i="0" lang="en-US" sz="1300" u="none" cap="none" strike="noStrike">
                          <a:solidFill>
                            <a:srgbClr val="274E13"/>
                          </a:solidFill>
                          <a:latin typeface="Arial"/>
                          <a:ea typeface="Arial"/>
                          <a:cs typeface="Arial"/>
                          <a:sym typeface="Arial"/>
                        </a:rPr>
                      </a:br>
                      <a:r>
                        <a:rPr b="0" i="0" lang="en-US" sz="1300" u="none" cap="none" strike="noStrike">
                          <a:solidFill>
                            <a:srgbClr val="274E13"/>
                          </a:solidFill>
                          <a:latin typeface="Arial"/>
                          <a:ea typeface="Arial"/>
                          <a:cs typeface="Arial"/>
                          <a:sym typeface="Arial"/>
                        </a:rPr>
                        <a:t>ITRF2020</a:t>
                      </a:r>
                      <a:endParaRPr sz="3100" u="none" cap="none" strike="noStrike"/>
                    </a:p>
                  </a:txBody>
                  <a:tcPr marT="65775" marB="65775" marR="65775" marL="657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300" u="none" cap="none" strike="noStrike">
                          <a:solidFill>
                            <a:srgbClr val="FF0000"/>
                          </a:solidFill>
                          <a:latin typeface="Arial"/>
                          <a:ea typeface="Arial"/>
                          <a:cs typeface="Arial"/>
                          <a:sym typeface="Arial"/>
                        </a:rPr>
                        <a:t>old version:</a:t>
                      </a:r>
                      <a:br>
                        <a:rPr b="1" i="0" lang="en-US" sz="1300" u="none" cap="none" strike="noStrike">
                          <a:solidFill>
                            <a:srgbClr val="FF0000"/>
                          </a:solidFill>
                          <a:latin typeface="Arial"/>
                          <a:ea typeface="Arial"/>
                          <a:cs typeface="Arial"/>
                          <a:sym typeface="Arial"/>
                        </a:rPr>
                      </a:br>
                      <a:r>
                        <a:rPr b="1" i="0" lang="en-US" sz="1300" u="none" cap="none" strike="noStrike">
                          <a:solidFill>
                            <a:srgbClr val="FF0000"/>
                          </a:solidFill>
                          <a:latin typeface="Arial"/>
                          <a:ea typeface="Arial"/>
                          <a:cs typeface="Arial"/>
                          <a:sym typeface="Arial"/>
                        </a:rPr>
                        <a:t>ITRF2014</a:t>
                      </a:r>
                      <a:endParaRPr sz="3100" u="none" cap="none" strike="noStrike"/>
                    </a:p>
                  </a:txBody>
                  <a:tcPr marT="65775" marB="65775" marR="65775" marL="657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300" u="none" cap="none" strike="noStrike">
                          <a:solidFill>
                            <a:srgbClr val="000000"/>
                          </a:solidFill>
                          <a:latin typeface="Arial"/>
                          <a:ea typeface="Arial"/>
                          <a:cs typeface="Arial"/>
                          <a:sym typeface="Arial"/>
                        </a:rPr>
                        <a:t>2022</a:t>
                      </a:r>
                      <a:endParaRPr sz="3100" u="none" cap="none" strike="noStrike"/>
                    </a:p>
                  </a:txBody>
                  <a:tcPr marT="65775" marB="65775" marR="65775" marL="657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924025">
                <a:tc>
                  <a:txBody>
                    <a:bodyPr/>
                    <a:lstStyle/>
                    <a:p>
                      <a:pPr indent="0" lvl="0" marL="0" marR="0" rtl="0" algn="l">
                        <a:spcBef>
                          <a:spcPts val="0"/>
                        </a:spcBef>
                        <a:spcAft>
                          <a:spcPts val="0"/>
                        </a:spcAft>
                        <a:buNone/>
                      </a:pPr>
                      <a:r>
                        <a:rPr lang="en-US" sz="1000" u="none" cap="none" strike="noStrike">
                          <a:latin typeface="Arial"/>
                          <a:ea typeface="Arial"/>
                          <a:cs typeface="Arial"/>
                          <a:sym typeface="Arial"/>
                        </a:rPr>
                        <a:t>DEV</a:t>
                      </a:r>
                      <a:endParaRPr sz="1500"/>
                    </a:p>
                  </a:txBody>
                  <a:tcPr marT="65775" marB="65775" marR="65775" marL="657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D9D9"/>
                    </a:solidFill>
                  </a:tcPr>
                </a:tc>
                <a:tc>
                  <a:txBody>
                    <a:bodyPr/>
                    <a:lstStyle/>
                    <a:p>
                      <a:pPr indent="0" lvl="0" marL="0" marR="0" rtl="0" algn="l">
                        <a:spcBef>
                          <a:spcPts val="0"/>
                        </a:spcBef>
                        <a:spcAft>
                          <a:spcPts val="0"/>
                        </a:spcAft>
                        <a:buNone/>
                      </a:pPr>
                      <a:r>
                        <a:rPr b="0" i="1" lang="en-US" sz="1300" u="none" cap="none" strike="noStrike">
                          <a:solidFill>
                            <a:srgbClr val="000000"/>
                          </a:solidFill>
                          <a:latin typeface="Arial"/>
                          <a:ea typeface="Arial"/>
                          <a:cs typeface="Arial"/>
                          <a:sym typeface="Arial"/>
                        </a:rPr>
                        <a:t>OPUS adds GNSS (</a:t>
                      </a:r>
                      <a:r>
                        <a:rPr b="0" i="1" lang="en-US" sz="1300" u="sng" cap="none" strike="noStrike">
                          <a:solidFill>
                            <a:srgbClr val="0097A7"/>
                          </a:solidFill>
                          <a:latin typeface="Arial"/>
                          <a:ea typeface="Arial"/>
                          <a:cs typeface="Arial"/>
                          <a:sym typeface="Arial"/>
                          <a:hlinkClick r:id="rId7">
                            <a:extLst>
                              <a:ext uri="{A12FA001-AC4F-418D-AE19-62706E023703}">
                                <ahyp:hlinkClr val="tx"/>
                              </a:ext>
                            </a:extLst>
                          </a:hlinkClick>
                        </a:rPr>
                        <a:t>M-PAGES</a:t>
                      </a:r>
                      <a:r>
                        <a:rPr b="0" i="1" lang="en-US" sz="1300" u="none" cap="none" strike="noStrike">
                          <a:solidFill>
                            <a:srgbClr val="000000"/>
                          </a:solidFill>
                          <a:latin typeface="Arial"/>
                          <a:ea typeface="Arial"/>
                          <a:cs typeface="Arial"/>
                          <a:sym typeface="Arial"/>
                        </a:rPr>
                        <a:t>)</a:t>
                      </a:r>
                      <a:endParaRPr sz="1300"/>
                    </a:p>
                  </a:txBody>
                  <a:tcPr marT="65775" marB="65775" marR="65775" marL="657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300" u="none" cap="none" strike="noStrike">
                          <a:solidFill>
                            <a:srgbClr val="274E13"/>
                          </a:solidFill>
                          <a:latin typeface="Arial"/>
                          <a:ea typeface="Arial"/>
                          <a:cs typeface="Arial"/>
                          <a:sym typeface="Arial"/>
                        </a:rPr>
                        <a:t>Upgrade CORS data &amp; OPUS-static processing to add GNSS constellations beyond GPS. Use RINEX3 header metadata to make upload form more optional?</a:t>
                      </a:r>
                      <a:endParaRPr sz="3100" u="none" cap="none" strike="noStrike"/>
                    </a:p>
                  </a:txBody>
                  <a:tcPr marT="65775" marB="65775" marR="65775" marL="657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300" u="none" cap="none" strike="noStrike">
                          <a:solidFill>
                            <a:srgbClr val="FF0000"/>
                          </a:solidFill>
                          <a:latin typeface="Arial"/>
                          <a:ea typeface="Arial"/>
                          <a:cs typeface="Arial"/>
                          <a:sym typeface="Arial"/>
                        </a:rPr>
                        <a:t>vendor data format support is eroding!</a:t>
                      </a:r>
                      <a:endParaRPr sz="1300"/>
                    </a:p>
                    <a:p>
                      <a:pPr indent="0" lvl="0" marL="0" marR="0" rtl="0" algn="l">
                        <a:spcBef>
                          <a:spcPts val="0"/>
                        </a:spcBef>
                        <a:spcAft>
                          <a:spcPts val="0"/>
                        </a:spcAft>
                        <a:buNone/>
                      </a:pPr>
                      <a:r>
                        <a:rPr b="1" i="0" lang="en-US" sz="1300" u="none" cap="none" strike="noStrike">
                          <a:solidFill>
                            <a:srgbClr val="FF0000"/>
                          </a:solidFill>
                          <a:latin typeface="Arial"/>
                          <a:ea typeface="Arial"/>
                          <a:cs typeface="Arial"/>
                          <a:sym typeface="Arial"/>
                        </a:rPr>
                        <a:t>OPUS-RS killer?</a:t>
                      </a:r>
                      <a:endParaRPr sz="3100" u="none" cap="none" strike="noStrike"/>
                    </a:p>
                  </a:txBody>
                  <a:tcPr marT="65775" marB="65775" marR="65775" marL="657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300" u="none" cap="none" strike="noStrike">
                          <a:solidFill>
                            <a:srgbClr val="000000"/>
                          </a:solidFill>
                          <a:latin typeface="Arial"/>
                          <a:ea typeface="Arial"/>
                          <a:cs typeface="Arial"/>
                          <a:sym typeface="Arial"/>
                        </a:rPr>
                        <a:t>2022?</a:t>
                      </a:r>
                      <a:endParaRPr sz="3100" u="none" cap="none" strike="noStrike"/>
                    </a:p>
                  </a:txBody>
                  <a:tcPr marT="65775" marB="65775" marR="65775" marL="657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725900">
                <a:tc>
                  <a:txBody>
                    <a:bodyPr/>
                    <a:lstStyle/>
                    <a:p>
                      <a:pPr indent="0" lvl="0" marL="0" marR="0" rtl="0" algn="l">
                        <a:spcBef>
                          <a:spcPts val="0"/>
                        </a:spcBef>
                        <a:spcAft>
                          <a:spcPts val="0"/>
                        </a:spcAft>
                        <a:buNone/>
                      </a:pPr>
                      <a:r>
                        <a:rPr lang="en-US" sz="1000" u="none" cap="none" strike="noStrike">
                          <a:latin typeface="Arial"/>
                          <a:ea typeface="Arial"/>
                          <a:cs typeface="Arial"/>
                          <a:sym typeface="Arial"/>
                        </a:rPr>
                        <a:t>DEV</a:t>
                      </a:r>
                      <a:endParaRPr sz="1500"/>
                    </a:p>
                  </a:txBody>
                  <a:tcPr marT="65775" marB="65775" marR="65775" marL="657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D9D9"/>
                    </a:solidFill>
                  </a:tcPr>
                </a:tc>
                <a:tc>
                  <a:txBody>
                    <a:bodyPr/>
                    <a:lstStyle/>
                    <a:p>
                      <a:pPr indent="0" lvl="0" marL="0" marR="0" rtl="0" algn="l">
                        <a:spcBef>
                          <a:spcPts val="0"/>
                        </a:spcBef>
                        <a:spcAft>
                          <a:spcPts val="0"/>
                        </a:spcAft>
                        <a:buNone/>
                      </a:pPr>
                      <a:r>
                        <a:rPr b="0" i="1" lang="en-US" sz="1300" u="sng" cap="none" strike="noStrike">
                          <a:solidFill>
                            <a:srgbClr val="0097A7"/>
                          </a:solidFill>
                          <a:latin typeface="Arial"/>
                          <a:ea typeface="Arial"/>
                          <a:cs typeface="Arial"/>
                          <a:sym typeface="Arial"/>
                          <a:hlinkClick r:id="rId8">
                            <a:extLst>
                              <a:ext uri="{A12FA001-AC4F-418D-AE19-62706E023703}">
                                <ahyp:hlinkClr val="tx"/>
                              </a:ext>
                            </a:extLst>
                          </a:hlinkClick>
                        </a:rPr>
                        <a:t>OPUS adds everything</a:t>
                      </a:r>
                      <a:endParaRPr sz="3100" u="none" cap="none" strike="noStrike"/>
                    </a:p>
                  </a:txBody>
                  <a:tcPr marT="65775" marB="65775" marR="65775" marL="657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300" u="none" cap="none" strike="noStrike">
                          <a:solidFill>
                            <a:srgbClr val="274E13"/>
                          </a:solidFill>
                          <a:latin typeface="Arial"/>
                          <a:ea typeface="Arial"/>
                          <a:cs typeface="Arial"/>
                          <a:sym typeface="Arial"/>
                        </a:rPr>
                        <a:t>Overhaul OPUS interface and reports</a:t>
                      </a:r>
                      <a:endParaRPr sz="1300"/>
                    </a:p>
                    <a:p>
                      <a:pPr indent="0" lvl="0" marL="0" marR="0" rtl="0" algn="l">
                        <a:spcBef>
                          <a:spcPts val="0"/>
                        </a:spcBef>
                        <a:spcAft>
                          <a:spcPts val="0"/>
                        </a:spcAft>
                        <a:buNone/>
                      </a:pPr>
                      <a:r>
                        <a:rPr b="0" i="0" lang="en-US" sz="1300" u="none" cap="none" strike="noStrike">
                          <a:solidFill>
                            <a:srgbClr val="274E13"/>
                          </a:solidFill>
                          <a:latin typeface="Arial"/>
                          <a:ea typeface="Arial"/>
                          <a:cs typeface="Arial"/>
                          <a:sym typeface="Arial"/>
                        </a:rPr>
                        <a:t>Upgrade -projects to ingest leveling and other standard data formats </a:t>
                      </a:r>
                      <a:endParaRPr sz="3100" u="none" cap="none" strike="noStrike"/>
                    </a:p>
                  </a:txBody>
                  <a:tcPr marT="65775" marB="65775" marR="65775" marL="657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300" u="none" cap="none" strike="noStrike">
                          <a:solidFill>
                            <a:srgbClr val="FF0000"/>
                          </a:solidFill>
                          <a:latin typeface="Arial"/>
                          <a:ea typeface="Arial"/>
                          <a:cs typeface="Arial"/>
                          <a:sym typeface="Arial"/>
                        </a:rPr>
                        <a:t>outdated interfaces, </a:t>
                      </a:r>
                      <a:br>
                        <a:rPr b="1" i="0" lang="en-US" sz="1300" u="none" cap="none" strike="noStrike">
                          <a:solidFill>
                            <a:srgbClr val="FF0000"/>
                          </a:solidFill>
                          <a:latin typeface="Arial"/>
                          <a:ea typeface="Arial"/>
                          <a:cs typeface="Arial"/>
                          <a:sym typeface="Arial"/>
                        </a:rPr>
                      </a:br>
                      <a:r>
                        <a:rPr b="1" i="0" lang="en-US" sz="1300" u="none" cap="none" strike="noStrike">
                          <a:solidFill>
                            <a:srgbClr val="FF0000"/>
                          </a:solidFill>
                          <a:latin typeface="Arial"/>
                          <a:ea typeface="Arial"/>
                          <a:cs typeface="Arial"/>
                          <a:sym typeface="Arial"/>
                        </a:rPr>
                        <a:t>old report formats</a:t>
                      </a:r>
                      <a:endParaRPr sz="3100" u="none" cap="none" strike="noStrike"/>
                    </a:p>
                  </a:txBody>
                  <a:tcPr marT="65775" marB="65775" marR="65775" marL="657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300" u="none" cap="none" strike="noStrike">
                          <a:solidFill>
                            <a:srgbClr val="000000"/>
                          </a:solidFill>
                          <a:latin typeface="Arial"/>
                          <a:ea typeface="Arial"/>
                          <a:cs typeface="Arial"/>
                          <a:sym typeface="Arial"/>
                        </a:rPr>
                        <a:t>??</a:t>
                      </a:r>
                      <a:endParaRPr sz="3100" u="none" cap="none" strike="noStrike"/>
                    </a:p>
                  </a:txBody>
                  <a:tcPr marT="65775" marB="65775" marR="65775" marL="657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725900">
                <a:tc>
                  <a:txBody>
                    <a:bodyPr/>
                    <a:lstStyle/>
                    <a:p>
                      <a:pPr indent="0" lvl="0" marL="0" marR="0" rtl="0" algn="l">
                        <a:spcBef>
                          <a:spcPts val="0"/>
                        </a:spcBef>
                        <a:spcAft>
                          <a:spcPts val="0"/>
                        </a:spcAft>
                        <a:buNone/>
                      </a:pPr>
                      <a:r>
                        <a:rPr lang="en-US" sz="1000" u="none" cap="none" strike="noStrike">
                          <a:solidFill>
                            <a:schemeClr val="dk1"/>
                          </a:solidFill>
                          <a:latin typeface="Arial"/>
                          <a:ea typeface="Arial"/>
                          <a:cs typeface="Arial"/>
                          <a:sym typeface="Arial"/>
                        </a:rPr>
                        <a:t>pending</a:t>
                      </a:r>
                      <a:endParaRPr sz="1500"/>
                    </a:p>
                  </a:txBody>
                  <a:tcPr marT="65775" marB="65775" marR="65775" marL="657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D9D9"/>
                    </a:solidFill>
                  </a:tcPr>
                </a:tc>
                <a:tc>
                  <a:txBody>
                    <a:bodyPr/>
                    <a:lstStyle/>
                    <a:p>
                      <a:pPr indent="0" lvl="0" marL="0" marR="0" rtl="0" algn="l">
                        <a:spcBef>
                          <a:spcPts val="0"/>
                        </a:spcBef>
                        <a:spcAft>
                          <a:spcPts val="0"/>
                        </a:spcAft>
                        <a:buNone/>
                      </a:pPr>
                      <a:r>
                        <a:rPr b="0" i="1" lang="en-US" sz="1300" u="none" cap="none" strike="noStrike">
                          <a:solidFill>
                            <a:srgbClr val="000000"/>
                          </a:solidFill>
                          <a:latin typeface="Arial"/>
                          <a:ea typeface="Arial"/>
                          <a:cs typeface="Arial"/>
                          <a:sym typeface="Arial"/>
                        </a:rPr>
                        <a:t>reference frame upgrade</a:t>
                      </a:r>
                      <a:endParaRPr sz="3100" u="none" cap="none" strike="noStrike"/>
                    </a:p>
                  </a:txBody>
                  <a:tcPr marT="65775" marB="65775" marR="65775" marL="657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300" u="none" cap="none" strike="noStrike">
                          <a:solidFill>
                            <a:srgbClr val="274E13"/>
                          </a:solidFill>
                          <a:latin typeface="Arial"/>
                          <a:ea typeface="Arial"/>
                          <a:cs typeface="Arial"/>
                          <a:sym typeface="Arial"/>
                        </a:rPr>
                        <a:t>Support new datums:</a:t>
                      </a:r>
                      <a:endParaRPr sz="3100" u="none" cap="none" strike="noStrike"/>
                    </a:p>
                    <a:p>
                      <a:pPr indent="0" lvl="0" marL="0" marR="0" rtl="0" algn="l">
                        <a:spcBef>
                          <a:spcPts val="0"/>
                        </a:spcBef>
                        <a:spcAft>
                          <a:spcPts val="0"/>
                        </a:spcAft>
                        <a:buNone/>
                      </a:pPr>
                      <a:r>
                        <a:rPr b="0" i="0" lang="en-US" sz="1300" u="none" cap="none" strike="noStrike">
                          <a:solidFill>
                            <a:srgbClr val="274E13"/>
                          </a:solidFill>
                          <a:latin typeface="Arial"/>
                          <a:ea typeface="Arial"/>
                          <a:cs typeface="Arial"/>
                          <a:sym typeface="Arial"/>
                        </a:rPr>
                        <a:t>NAPGD2022, NATREF epoch 2020.0, SPCS2022</a:t>
                      </a:r>
                      <a:endParaRPr sz="3100" u="none" cap="none" strike="noStrike"/>
                    </a:p>
                  </a:txBody>
                  <a:tcPr marT="65775" marB="65775" marR="65775" marL="657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300" u="none" cap="none" strike="noStrike">
                          <a:solidFill>
                            <a:srgbClr val="FF0000"/>
                          </a:solidFill>
                          <a:latin typeface="Arial"/>
                          <a:ea typeface="Arial"/>
                          <a:cs typeface="Arial"/>
                          <a:sym typeface="Arial"/>
                        </a:rPr>
                        <a:t>old datums: NAVD88, NAD83, SPCS83, USFt</a:t>
                      </a:r>
                      <a:endParaRPr sz="3100" u="none" cap="none" strike="noStrike"/>
                    </a:p>
                  </a:txBody>
                  <a:tcPr marT="65775" marB="65775" marR="65775" marL="657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300" u="none" cap="none" strike="noStrike">
                          <a:solidFill>
                            <a:srgbClr val="000000"/>
                          </a:solidFill>
                          <a:latin typeface="Arial"/>
                          <a:ea typeface="Arial"/>
                          <a:cs typeface="Arial"/>
                          <a:sym typeface="Arial"/>
                        </a:rPr>
                        <a:t>2023/5?</a:t>
                      </a:r>
                      <a:endParaRPr sz="3100" u="none" cap="none" strike="noStrike"/>
                    </a:p>
                  </a:txBody>
                  <a:tcPr marT="65775" marB="65775" marR="65775" marL="657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20124D"/>
        </a:solidFill>
      </p:bgPr>
    </p:bg>
    <p:spTree>
      <p:nvGrpSpPr>
        <p:cNvPr id="364" name="Shape 364"/>
        <p:cNvGrpSpPr/>
        <p:nvPr/>
      </p:nvGrpSpPr>
      <p:grpSpPr>
        <a:xfrm>
          <a:off x="0" y="0"/>
          <a:ext cx="0" cy="0"/>
          <a:chOff x="0" y="0"/>
          <a:chExt cx="0" cy="0"/>
        </a:xfrm>
      </p:grpSpPr>
      <p:sp>
        <p:nvSpPr>
          <p:cNvPr id="365" name="Google Shape;365;g104e99cd280_0_317"/>
          <p:cNvSpPr txBox="1"/>
          <p:nvPr>
            <p:ph idx="12" type="sldNum"/>
          </p:nvPr>
        </p:nvSpPr>
        <p:spPr>
          <a:xfrm>
            <a:off x="6553200" y="6356352"/>
            <a:ext cx="21336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66" name="Google Shape;366;g104e99cd280_0_317"/>
          <p:cNvSpPr txBox="1"/>
          <p:nvPr/>
        </p:nvSpPr>
        <p:spPr>
          <a:xfrm>
            <a:off x="2023500" y="1587150"/>
            <a:ext cx="5097000" cy="335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5900">
                <a:solidFill>
                  <a:srgbClr val="FFF2CC"/>
                </a:solidFill>
                <a:latin typeface="Calibri"/>
                <a:ea typeface="Calibri"/>
                <a:cs typeface="Calibri"/>
                <a:sym typeface="Calibri"/>
              </a:rPr>
              <a:t>HANDOVER to DAVE,</a:t>
            </a:r>
            <a:endParaRPr sz="5900">
              <a:solidFill>
                <a:srgbClr val="FFF2CC"/>
              </a:solidFill>
              <a:latin typeface="Calibri"/>
              <a:ea typeface="Calibri"/>
              <a:cs typeface="Calibri"/>
              <a:sym typeface="Calibri"/>
            </a:endParaRPr>
          </a:p>
          <a:p>
            <a:pPr indent="0" lvl="0" marL="0" rtl="0" algn="ctr">
              <a:spcBef>
                <a:spcPts val="0"/>
              </a:spcBef>
              <a:spcAft>
                <a:spcPts val="0"/>
              </a:spcAft>
              <a:buNone/>
            </a:pPr>
            <a:r>
              <a:rPr lang="en-US" sz="4400">
                <a:solidFill>
                  <a:srgbClr val="FFF2CC"/>
                </a:solidFill>
                <a:latin typeface="Calibri"/>
                <a:ea typeface="Calibri"/>
                <a:cs typeface="Calibri"/>
                <a:sym typeface="Calibri"/>
              </a:rPr>
              <a:t>ERIKA retains control of transitions</a:t>
            </a:r>
            <a:endParaRPr sz="4400">
              <a:solidFill>
                <a:srgbClr val="FFF2CC"/>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“How to Submit an OPUS Share Observation”</a:t>
            </a:r>
            <a:endParaRPr/>
          </a:p>
        </p:txBody>
      </p:sp>
      <p:sp>
        <p:nvSpPr>
          <p:cNvPr id="372" name="Google Shape;372;p5"/>
          <p:cNvSpPr txBox="1"/>
          <p:nvPr>
            <p:ph idx="1" type="body"/>
          </p:nvPr>
        </p:nvSpPr>
        <p:spPr>
          <a:xfrm>
            <a:off x="457200" y="1600202"/>
            <a:ext cx="8229599" cy="4525963"/>
          </a:xfrm>
          <a:prstGeom prst="rect">
            <a:avLst/>
          </a:prstGeom>
          <a:noFill/>
          <a:ln>
            <a:noFill/>
          </a:ln>
        </p:spPr>
        <p:txBody>
          <a:bodyPr anchorCtr="0" anchor="t" bIns="45700" lIns="91425" spcFirstLastPara="1" rIns="91425" wrap="square" tIns="45700">
            <a:noAutofit/>
          </a:bodyPr>
          <a:lstStyle/>
          <a:p>
            <a:pPr indent="-257175" lvl="0" marL="257175" rtl="0" algn="l">
              <a:spcBef>
                <a:spcPts val="0"/>
              </a:spcBef>
              <a:spcAft>
                <a:spcPts val="0"/>
              </a:spcAft>
              <a:buClr>
                <a:schemeClr val="dk1"/>
              </a:buClr>
              <a:buSzPts val="2400"/>
              <a:buChar char="•"/>
            </a:pPr>
            <a:r>
              <a:rPr lang="en-US"/>
              <a:t>11 minute video – on NGS website:</a:t>
            </a:r>
            <a:endParaRPr/>
          </a:p>
          <a:p>
            <a:pPr indent="-257175" lvl="0" marL="257175" rtl="0" algn="l">
              <a:spcBef>
                <a:spcPts val="480"/>
              </a:spcBef>
              <a:spcAft>
                <a:spcPts val="0"/>
              </a:spcAft>
              <a:buClr>
                <a:schemeClr val="dk1"/>
              </a:buClr>
              <a:buSzPts val="2400"/>
              <a:buChar char="•"/>
            </a:pPr>
            <a:r>
              <a:rPr lang="en-US" u="sng">
                <a:solidFill>
                  <a:schemeClr val="hlink"/>
                </a:solidFill>
                <a:hlinkClick r:id="rId3"/>
              </a:rPr>
              <a:t>https://geodesy.noaa.gov/corbin/class_description/opus-share-tutorial/</a:t>
            </a:r>
            <a:endParaRPr/>
          </a:p>
          <a:p>
            <a:pPr indent="-257175" lvl="0" marL="257175" rtl="0" algn="l">
              <a:spcBef>
                <a:spcPts val="480"/>
              </a:spcBef>
              <a:spcAft>
                <a:spcPts val="0"/>
              </a:spcAft>
              <a:buClr>
                <a:schemeClr val="dk1"/>
              </a:buClr>
              <a:buSzPts val="2400"/>
              <a:buChar char="•"/>
            </a:pPr>
            <a:r>
              <a:rPr lang="en-US"/>
              <a:t>“GPS on Benchmarks” page</a:t>
            </a:r>
            <a:endParaRPr/>
          </a:p>
          <a:p>
            <a:pPr indent="-257175" lvl="0" marL="257175" rtl="0" algn="l">
              <a:spcBef>
                <a:spcPts val="480"/>
              </a:spcBef>
              <a:spcAft>
                <a:spcPts val="0"/>
              </a:spcAft>
              <a:buClr>
                <a:schemeClr val="dk1"/>
              </a:buClr>
              <a:buSzPts val="2400"/>
              <a:buChar char="•"/>
            </a:pPr>
            <a:r>
              <a:rPr lang="en-US"/>
              <a:t>Left side column </a:t>
            </a:r>
            <a:endParaRPr/>
          </a:p>
          <a:p>
            <a:pPr indent="-214312" lvl="1" marL="557213" rtl="0" algn="l">
              <a:spcBef>
                <a:spcPts val="420"/>
              </a:spcBef>
              <a:spcAft>
                <a:spcPts val="0"/>
              </a:spcAft>
              <a:buClr>
                <a:srgbClr val="FF0000"/>
              </a:buClr>
              <a:buSzPts val="2100"/>
              <a:buChar char="–"/>
            </a:pPr>
            <a:r>
              <a:rPr lang="en-US">
                <a:solidFill>
                  <a:srgbClr val="FF0000"/>
                </a:solidFill>
              </a:rPr>
              <a:t>“Tutorial Video”</a:t>
            </a:r>
            <a:endParaRPr/>
          </a:p>
          <a:p>
            <a:pPr indent="-104775" lvl="0" marL="257175" rtl="0" algn="l">
              <a:spcBef>
                <a:spcPts val="480"/>
              </a:spcBef>
              <a:spcAft>
                <a:spcPts val="0"/>
              </a:spcAft>
              <a:buClr>
                <a:schemeClr val="dk1"/>
              </a:buClr>
              <a:buSzPts val="2400"/>
              <a:buNone/>
            </a:pPr>
            <a:r>
              <a:t/>
            </a:r>
            <a:endParaRPr/>
          </a:p>
        </p:txBody>
      </p:sp>
      <p:sp>
        <p:nvSpPr>
          <p:cNvPr id="373" name="Google Shape;373;p5"/>
          <p:cNvSpPr txBox="1"/>
          <p:nvPr>
            <p:ph idx="10" type="dt"/>
          </p:nvPr>
        </p:nvSpPr>
        <p:spPr>
          <a:xfrm>
            <a:off x="457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November 30, 2021</a:t>
            </a:r>
            <a:endParaRPr/>
          </a:p>
        </p:txBody>
      </p:sp>
      <p:sp>
        <p:nvSpPr>
          <p:cNvPr id="374" name="Google Shape;374;p5"/>
          <p:cNvSpPr txBox="1"/>
          <p:nvPr>
            <p:ph idx="11" type="ftr"/>
          </p:nvPr>
        </p:nvSpPr>
        <p:spPr>
          <a:xfrm>
            <a:off x="3124200" y="6356352"/>
            <a:ext cx="28956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Tips on Successful Use of OPUS SHARE</a:t>
            </a:r>
            <a:endParaRPr/>
          </a:p>
        </p:txBody>
      </p:sp>
      <p:sp>
        <p:nvSpPr>
          <p:cNvPr id="375" name="Google Shape;375;p5"/>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376" name="Google Shape;376;p5"/>
          <p:cNvPicPr preferRelativeResize="0"/>
          <p:nvPr/>
        </p:nvPicPr>
        <p:blipFill rotWithShape="1">
          <a:blip r:embed="rId4">
            <a:alphaModFix/>
          </a:blip>
          <a:srcRect b="0" l="0" r="0" t="0"/>
          <a:stretch/>
        </p:blipFill>
        <p:spPr>
          <a:xfrm>
            <a:off x="4572000" y="2587988"/>
            <a:ext cx="4061644" cy="3798951"/>
          </a:xfrm>
          <a:prstGeom prst="rect">
            <a:avLst/>
          </a:prstGeom>
          <a:noFill/>
          <a:ln>
            <a:noFill/>
          </a:ln>
        </p:spPr>
      </p:pic>
      <p:pic>
        <p:nvPicPr>
          <p:cNvPr id="377" name="Google Shape;377;p5">
            <a:hlinkClick r:id="rId5"/>
          </p:cNvPr>
          <p:cNvPicPr preferRelativeResize="0"/>
          <p:nvPr/>
        </p:nvPicPr>
        <p:blipFill rotWithShape="1">
          <a:blip r:embed="rId6">
            <a:alphaModFix/>
          </a:blip>
          <a:srcRect b="0" l="0" r="0" t="0"/>
          <a:stretch/>
        </p:blipFill>
        <p:spPr>
          <a:xfrm>
            <a:off x="780935" y="4078616"/>
            <a:ext cx="2972265" cy="2230113"/>
          </a:xfrm>
          <a:prstGeom prst="rect">
            <a:avLst/>
          </a:prstGeom>
          <a:noFill/>
          <a:ln>
            <a:noFill/>
          </a:ln>
        </p:spPr>
      </p:pic>
      <p:cxnSp>
        <p:nvCxnSpPr>
          <p:cNvPr id="378" name="Google Shape;378;p5"/>
          <p:cNvCxnSpPr>
            <a:endCxn id="377" idx="3"/>
          </p:cNvCxnSpPr>
          <p:nvPr/>
        </p:nvCxnSpPr>
        <p:spPr>
          <a:xfrm rot="10800000">
            <a:off x="3753200" y="5193673"/>
            <a:ext cx="768000" cy="6300"/>
          </a:xfrm>
          <a:prstGeom prst="straightConnector1">
            <a:avLst/>
          </a:prstGeom>
          <a:noFill/>
          <a:ln cap="flat" cmpd="sng" w="44450">
            <a:solidFill>
              <a:srgbClr val="FF0000"/>
            </a:solidFill>
            <a:prstDash val="solid"/>
            <a:round/>
            <a:headEnd len="sm" w="sm" type="none"/>
            <a:tailEnd len="med" w="med" type="triangle"/>
          </a:ln>
          <a:effectLst>
            <a:outerShdw blurRad="40000" rotWithShape="0" dir="5400000" dist="20000">
              <a:srgbClr val="000000">
                <a:alpha val="37647"/>
              </a:srgbClr>
            </a:outerShdw>
          </a:effectLst>
        </p:spPr>
      </p:cxnSp>
    </p:spTree>
  </p:cSld>
  <p:clrMapOvr>
    <a:masterClrMapping/>
  </p:clrMapOvr>
  <mc:AlternateContent>
    <mc:Choice Requires="p14">
      <p:transition p14:dur="25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500"/>
                                  </p:stCondLst>
                                  <p:childTnLst>
                                    <p:set>
                                      <p:cBhvr>
                                        <p:cTn dur="1" fill="hold">
                                          <p:stCondLst>
                                            <p:cond delay="0"/>
                                          </p:stCondLst>
                                        </p:cTn>
                                        <p:tgtEl>
                                          <p:spTgt spid="378"/>
                                        </p:tgtEl>
                                        <p:attrNameLst>
                                          <p:attrName>style.visibility</p:attrName>
                                        </p:attrNameLst>
                                      </p:cBhvr>
                                      <p:to>
                                        <p:strVal val="visible"/>
                                      </p:to>
                                    </p:set>
                                    <p:animEffect filter="fade" transition="in">
                                      <p:cBhvr>
                                        <p:cTn dur="500"/>
                                        <p:tgtEl>
                                          <p:spTgt spid="378"/>
                                        </p:tgtEl>
                                      </p:cBhvr>
                                    </p:animEffect>
                                  </p:childTnLst>
                                </p:cTn>
                              </p:par>
                            </p:childTnLst>
                          </p:cTn>
                        </p:par>
                        <p:par>
                          <p:cTn fill="hold">
                            <p:stCondLst>
                              <p:cond delay="500"/>
                            </p:stCondLst>
                            <p:childTnLst>
                              <p:par>
                                <p:cTn fill="hold" nodeType="afterEffect" presetClass="entr" presetID="10" presetSubtype="0">
                                  <p:stCondLst>
                                    <p:cond delay="500"/>
                                  </p:stCondLst>
                                  <p:childTnLst>
                                    <p:set>
                                      <p:cBhvr>
                                        <p:cTn dur="1" fill="hold">
                                          <p:stCondLst>
                                            <p:cond delay="0"/>
                                          </p:stCondLst>
                                        </p:cTn>
                                        <p:tgtEl>
                                          <p:spTgt spid="377"/>
                                        </p:tgtEl>
                                        <p:attrNameLst>
                                          <p:attrName>style.visibility</p:attrName>
                                        </p:attrNameLst>
                                      </p:cBhvr>
                                      <p:to>
                                        <p:strVal val="visible"/>
                                      </p:to>
                                    </p:set>
                                    <p:animEffect filter="fade" transition="in">
                                      <p:cBhvr>
                                        <p:cTn dur="500"/>
                                        <p:tgtEl>
                                          <p:spTgt spid="3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Post Video Demo</a:t>
            </a:r>
            <a:endParaRPr/>
          </a:p>
        </p:txBody>
      </p:sp>
      <p:sp>
        <p:nvSpPr>
          <p:cNvPr id="384" name="Google Shape;384;p6"/>
          <p:cNvSpPr txBox="1"/>
          <p:nvPr>
            <p:ph idx="1" type="body"/>
          </p:nvPr>
        </p:nvSpPr>
        <p:spPr>
          <a:xfrm>
            <a:off x="457200" y="1600202"/>
            <a:ext cx="8229600" cy="4525963"/>
          </a:xfrm>
          <a:prstGeom prst="rect">
            <a:avLst/>
          </a:prstGeom>
          <a:noFill/>
          <a:ln>
            <a:noFill/>
          </a:ln>
        </p:spPr>
        <p:txBody>
          <a:bodyPr anchorCtr="0" anchor="t" bIns="45700" lIns="91425" spcFirstLastPara="1" rIns="91425" wrap="square" tIns="45700">
            <a:noAutofit/>
          </a:bodyPr>
          <a:lstStyle/>
          <a:p>
            <a:pPr indent="-257175" lvl="0" marL="257175" rtl="0" algn="l">
              <a:spcBef>
                <a:spcPts val="0"/>
              </a:spcBef>
              <a:spcAft>
                <a:spcPts val="0"/>
              </a:spcAft>
              <a:buClr>
                <a:schemeClr val="dk1"/>
              </a:buClr>
              <a:buSzPts val="2400"/>
              <a:buChar char="•"/>
            </a:pPr>
            <a:r>
              <a:rPr lang="en-US"/>
              <a:t>Zenk submitted 2 OPUS Share observations</a:t>
            </a:r>
            <a:endParaRPr/>
          </a:p>
          <a:p>
            <a:pPr indent="-214312" lvl="1" marL="557213" rtl="0" algn="l">
              <a:spcBef>
                <a:spcPts val="420"/>
              </a:spcBef>
              <a:spcAft>
                <a:spcPts val="0"/>
              </a:spcAft>
              <a:buClr>
                <a:schemeClr val="dk1"/>
              </a:buClr>
              <a:buSzPts val="2100"/>
              <a:buChar char="–"/>
            </a:pPr>
            <a:r>
              <a:rPr lang="en-US"/>
              <a:t>A new mark (ZENK DECK)</a:t>
            </a:r>
            <a:endParaRPr/>
          </a:p>
          <a:p>
            <a:pPr indent="-214312" lvl="1" marL="557213" rtl="0" algn="l">
              <a:spcBef>
                <a:spcPts val="420"/>
              </a:spcBef>
              <a:spcAft>
                <a:spcPts val="0"/>
              </a:spcAft>
              <a:buClr>
                <a:schemeClr val="dk1"/>
              </a:buClr>
              <a:buSzPts val="2100"/>
              <a:buChar char="–"/>
            </a:pPr>
            <a:r>
              <a:rPr lang="en-US"/>
              <a:t>An existing mark (PARKER RESET)</a:t>
            </a:r>
            <a:endParaRPr/>
          </a:p>
          <a:p>
            <a:pPr indent="-104775" lvl="0" marL="257175" rtl="0" algn="l">
              <a:spcBef>
                <a:spcPts val="480"/>
              </a:spcBef>
              <a:spcAft>
                <a:spcPts val="0"/>
              </a:spcAft>
              <a:buClr>
                <a:schemeClr val="dk1"/>
              </a:buClr>
              <a:buSzPts val="2400"/>
              <a:buNone/>
            </a:pPr>
            <a:r>
              <a:t/>
            </a:r>
            <a:endParaRPr/>
          </a:p>
          <a:p>
            <a:pPr indent="-257175" lvl="0" marL="257175" rtl="0" algn="l">
              <a:spcBef>
                <a:spcPts val="480"/>
              </a:spcBef>
              <a:spcAft>
                <a:spcPts val="0"/>
              </a:spcAft>
              <a:buClr>
                <a:schemeClr val="dk1"/>
              </a:buClr>
              <a:buSzPts val="2400"/>
              <a:buChar char="•"/>
            </a:pPr>
            <a:r>
              <a:rPr lang="en-US"/>
              <a:t>Resulting email series captured – (a live demo will not fit time allowed).</a:t>
            </a:r>
            <a:endParaRPr/>
          </a:p>
          <a:p>
            <a:pPr indent="-104775" lvl="0" marL="257175" rtl="0" algn="l">
              <a:spcBef>
                <a:spcPts val="480"/>
              </a:spcBef>
              <a:spcAft>
                <a:spcPts val="0"/>
              </a:spcAft>
              <a:buClr>
                <a:schemeClr val="dk1"/>
              </a:buClr>
              <a:buSzPts val="2400"/>
              <a:buNone/>
            </a:pPr>
            <a:r>
              <a:t/>
            </a:r>
            <a:endParaRPr/>
          </a:p>
        </p:txBody>
      </p:sp>
      <p:sp>
        <p:nvSpPr>
          <p:cNvPr id="385" name="Google Shape;385;p6"/>
          <p:cNvSpPr txBox="1"/>
          <p:nvPr>
            <p:ph idx="10" type="dt"/>
          </p:nvPr>
        </p:nvSpPr>
        <p:spPr>
          <a:xfrm>
            <a:off x="457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November 30, 2021</a:t>
            </a:r>
            <a:endParaRPr/>
          </a:p>
        </p:txBody>
      </p:sp>
      <p:sp>
        <p:nvSpPr>
          <p:cNvPr id="386" name="Google Shape;386;p6"/>
          <p:cNvSpPr txBox="1"/>
          <p:nvPr>
            <p:ph idx="11" type="ftr"/>
          </p:nvPr>
        </p:nvSpPr>
        <p:spPr>
          <a:xfrm>
            <a:off x="3124200" y="6356352"/>
            <a:ext cx="28956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Tips on Successful Use of OPUS SHARE</a:t>
            </a:r>
            <a:endParaRPr/>
          </a:p>
        </p:txBody>
      </p:sp>
      <p:sp>
        <p:nvSpPr>
          <p:cNvPr id="387" name="Google Shape;387;p6"/>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p14:dur="250">
        <p:fade/>
      </p:transition>
    </mc:Choice>
    <mc:Fallback>
      <p:transition>
        <p:fade/>
      </p:transition>
    </mc:Fallback>
  </mc:AlternateContent>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ZENK DECK – prepare to submit – gather files</a:t>
            </a:r>
            <a:endParaRPr/>
          </a:p>
        </p:txBody>
      </p:sp>
      <p:sp>
        <p:nvSpPr>
          <p:cNvPr id="397" name="Google Shape;397;p7"/>
          <p:cNvSpPr txBox="1"/>
          <p:nvPr>
            <p:ph idx="1" type="body"/>
          </p:nvPr>
        </p:nvSpPr>
        <p:spPr>
          <a:xfrm>
            <a:off x="457200" y="1600202"/>
            <a:ext cx="8229600" cy="4525963"/>
          </a:xfrm>
          <a:prstGeom prst="rect">
            <a:avLst/>
          </a:prstGeom>
          <a:noFill/>
          <a:ln>
            <a:noFill/>
          </a:ln>
        </p:spPr>
        <p:txBody>
          <a:bodyPr anchorCtr="0" anchor="t" bIns="45700" lIns="91425" spcFirstLastPara="1" rIns="91425" wrap="square" tIns="45700">
            <a:noAutofit/>
          </a:bodyPr>
          <a:lstStyle/>
          <a:p>
            <a:pPr indent="-257175" lvl="0" marL="257175" rtl="0" algn="l">
              <a:spcBef>
                <a:spcPts val="0"/>
              </a:spcBef>
              <a:spcAft>
                <a:spcPts val="0"/>
              </a:spcAft>
              <a:buClr>
                <a:schemeClr val="dk1"/>
              </a:buClr>
              <a:buSzPts val="2400"/>
              <a:buChar char="•"/>
            </a:pPr>
            <a:r>
              <a:rPr lang="en-US"/>
              <a:t>Observation RINEX FILE – 4+ hour needed.</a:t>
            </a:r>
            <a:endParaRPr/>
          </a:p>
          <a:p>
            <a:pPr indent="-257175" lvl="0" marL="257175" rtl="0" algn="l">
              <a:spcBef>
                <a:spcPts val="480"/>
              </a:spcBef>
              <a:spcAft>
                <a:spcPts val="0"/>
              </a:spcAft>
              <a:buClr>
                <a:schemeClr val="dk1"/>
              </a:buClr>
              <a:buSzPts val="2400"/>
              <a:buChar char="•"/>
            </a:pPr>
            <a:r>
              <a:rPr lang="en-US"/>
              <a:t>2 photos – close-up &amp; horizontal</a:t>
            </a:r>
            <a:endParaRPr/>
          </a:p>
          <a:p>
            <a:pPr indent="-257175" lvl="0" marL="257175" rtl="0" algn="l">
              <a:spcBef>
                <a:spcPts val="480"/>
              </a:spcBef>
              <a:spcAft>
                <a:spcPts val="0"/>
              </a:spcAft>
              <a:buClr>
                <a:schemeClr val="dk1"/>
              </a:buClr>
              <a:buSzPts val="2400"/>
              <a:buChar char="•"/>
            </a:pPr>
            <a:r>
              <a:rPr lang="en-US"/>
              <a:t>Prepared descriptive text recommended</a:t>
            </a:r>
            <a:endParaRPr/>
          </a:p>
        </p:txBody>
      </p:sp>
      <p:sp>
        <p:nvSpPr>
          <p:cNvPr id="398" name="Google Shape;398;p7"/>
          <p:cNvSpPr txBox="1"/>
          <p:nvPr>
            <p:ph idx="10" type="dt"/>
          </p:nvPr>
        </p:nvSpPr>
        <p:spPr>
          <a:xfrm>
            <a:off x="457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November 30, 2021</a:t>
            </a:r>
            <a:endParaRPr/>
          </a:p>
        </p:txBody>
      </p:sp>
      <p:sp>
        <p:nvSpPr>
          <p:cNvPr id="399" name="Google Shape;399;p7"/>
          <p:cNvSpPr txBox="1"/>
          <p:nvPr>
            <p:ph idx="11" type="ftr"/>
          </p:nvPr>
        </p:nvSpPr>
        <p:spPr>
          <a:xfrm>
            <a:off x="3124200" y="6356352"/>
            <a:ext cx="28956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Tips on Successful Use of OPUS SHARE</a:t>
            </a:r>
            <a:endParaRPr/>
          </a:p>
        </p:txBody>
      </p:sp>
      <p:sp>
        <p:nvSpPr>
          <p:cNvPr id="400" name="Google Shape;400;p7"/>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401" name="Google Shape;401;p7"/>
          <p:cNvPicPr preferRelativeResize="0"/>
          <p:nvPr/>
        </p:nvPicPr>
        <p:blipFill rotWithShape="1">
          <a:blip r:embed="rId3">
            <a:alphaModFix/>
          </a:blip>
          <a:srcRect b="0" l="0" r="0" t="0"/>
          <a:stretch/>
        </p:blipFill>
        <p:spPr>
          <a:xfrm>
            <a:off x="2921804" y="2952334"/>
            <a:ext cx="2269064" cy="1701798"/>
          </a:xfrm>
          <a:prstGeom prst="rect">
            <a:avLst/>
          </a:prstGeom>
          <a:noFill/>
          <a:ln cap="flat" cmpd="sng" w="25400">
            <a:solidFill>
              <a:schemeClr val="dk1"/>
            </a:solidFill>
            <a:prstDash val="solid"/>
            <a:round/>
            <a:headEnd len="sm" w="sm" type="none"/>
            <a:tailEnd len="sm" w="sm" type="none"/>
          </a:ln>
        </p:spPr>
      </p:pic>
      <p:pic>
        <p:nvPicPr>
          <p:cNvPr id="402" name="Google Shape;402;p7"/>
          <p:cNvPicPr preferRelativeResize="0"/>
          <p:nvPr/>
        </p:nvPicPr>
        <p:blipFill rotWithShape="1">
          <a:blip r:embed="rId4">
            <a:alphaModFix/>
          </a:blip>
          <a:srcRect b="0" l="0" r="0" t="0"/>
          <a:stretch/>
        </p:blipFill>
        <p:spPr>
          <a:xfrm>
            <a:off x="6019800" y="2948204"/>
            <a:ext cx="2269064" cy="1701798"/>
          </a:xfrm>
          <a:prstGeom prst="rect">
            <a:avLst/>
          </a:prstGeom>
          <a:noFill/>
          <a:ln cap="flat" cmpd="sng" w="25400">
            <a:solidFill>
              <a:schemeClr val="dk1"/>
            </a:solidFill>
            <a:prstDash val="solid"/>
            <a:round/>
            <a:headEnd len="sm" w="sm" type="none"/>
            <a:tailEnd len="sm" w="sm" type="none"/>
          </a:ln>
        </p:spPr>
      </p:pic>
      <p:pic>
        <p:nvPicPr>
          <p:cNvPr id="403" name="Google Shape;403;p7"/>
          <p:cNvPicPr preferRelativeResize="0"/>
          <p:nvPr/>
        </p:nvPicPr>
        <p:blipFill rotWithShape="1">
          <a:blip r:embed="rId5">
            <a:alphaModFix/>
          </a:blip>
          <a:srcRect b="0" l="0" r="0" t="0"/>
          <a:stretch/>
        </p:blipFill>
        <p:spPr>
          <a:xfrm>
            <a:off x="926477" y="4832566"/>
            <a:ext cx="7291046" cy="1317659"/>
          </a:xfrm>
          <a:prstGeom prst="rect">
            <a:avLst/>
          </a:prstGeom>
          <a:noFill/>
          <a:ln>
            <a:noFill/>
          </a:ln>
        </p:spPr>
      </p:pic>
      <p:grpSp>
        <p:nvGrpSpPr>
          <p:cNvPr id="404" name="Google Shape;404;p7"/>
          <p:cNvGrpSpPr/>
          <p:nvPr/>
        </p:nvGrpSpPr>
        <p:grpSpPr>
          <a:xfrm>
            <a:off x="746760" y="2948204"/>
            <a:ext cx="1473198" cy="1701798"/>
            <a:chOff x="746760" y="2948204"/>
            <a:chExt cx="1473198" cy="1701798"/>
          </a:xfrm>
        </p:grpSpPr>
        <p:pic>
          <p:nvPicPr>
            <p:cNvPr id="405" name="Google Shape;405;p7"/>
            <p:cNvPicPr preferRelativeResize="0"/>
            <p:nvPr/>
          </p:nvPicPr>
          <p:blipFill rotWithShape="1">
            <a:blip r:embed="rId6">
              <a:alphaModFix/>
            </a:blip>
            <a:srcRect b="0" l="0" r="0" t="0"/>
            <a:stretch/>
          </p:blipFill>
          <p:spPr>
            <a:xfrm>
              <a:off x="746760" y="2948204"/>
              <a:ext cx="1473198" cy="1701798"/>
            </a:xfrm>
            <a:prstGeom prst="rect">
              <a:avLst/>
            </a:prstGeom>
            <a:noFill/>
            <a:ln>
              <a:noFill/>
            </a:ln>
          </p:spPr>
        </p:pic>
        <p:sp>
          <p:nvSpPr>
            <p:cNvPr id="406" name="Google Shape;406;p7"/>
            <p:cNvSpPr txBox="1"/>
            <p:nvPr/>
          </p:nvSpPr>
          <p:spPr>
            <a:xfrm>
              <a:off x="880735" y="3614437"/>
              <a:ext cx="116912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RINEX File</a:t>
              </a:r>
              <a:endParaRPr/>
            </a:p>
          </p:txBody>
        </p:sp>
      </p:grpSp>
    </p:spTree>
  </p:cSld>
  <p:clrMapOvr>
    <a:masterClrMapping/>
  </p:clrMapOvr>
  <mc:AlternateContent>
    <mc:Choice Requires="p14">
      <p:transition p14:dur="25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500"/>
                                  </p:stCondLst>
                                  <p:childTnLst>
                                    <p:set>
                                      <p:cBhvr>
                                        <p:cTn dur="1" fill="hold">
                                          <p:stCondLst>
                                            <p:cond delay="0"/>
                                          </p:stCondLst>
                                        </p:cTn>
                                        <p:tgtEl>
                                          <p:spTgt spid="404"/>
                                        </p:tgtEl>
                                        <p:attrNameLst>
                                          <p:attrName>style.visibility</p:attrName>
                                        </p:attrNameLst>
                                      </p:cBhvr>
                                      <p:to>
                                        <p:strVal val="visible"/>
                                      </p:to>
                                    </p:set>
                                    <p:animEffect filter="fade" transition="in">
                                      <p:cBhvr>
                                        <p:cTn dur="500"/>
                                        <p:tgtEl>
                                          <p:spTgt spid="404"/>
                                        </p:tgtEl>
                                      </p:cBhvr>
                                    </p:animEffect>
                                  </p:childTnLst>
                                </p:cTn>
                              </p:par>
                            </p:childTnLst>
                          </p:cTn>
                        </p:par>
                        <p:par>
                          <p:cTn fill="hold">
                            <p:stCondLst>
                              <p:cond delay="500"/>
                            </p:stCondLst>
                            <p:childTnLst>
                              <p:par>
                                <p:cTn fill="hold" nodeType="afterEffect" presetClass="entr" presetID="10" presetSubtype="0">
                                  <p:stCondLst>
                                    <p:cond delay="500"/>
                                  </p:stCondLst>
                                  <p:childTnLst>
                                    <p:set>
                                      <p:cBhvr>
                                        <p:cTn dur="1" fill="hold">
                                          <p:stCondLst>
                                            <p:cond delay="0"/>
                                          </p:stCondLst>
                                        </p:cTn>
                                        <p:tgtEl>
                                          <p:spTgt spid="401"/>
                                        </p:tgtEl>
                                        <p:attrNameLst>
                                          <p:attrName>style.visibility</p:attrName>
                                        </p:attrNameLst>
                                      </p:cBhvr>
                                      <p:to>
                                        <p:strVal val="visible"/>
                                      </p:to>
                                    </p:set>
                                    <p:animEffect filter="fade" transition="in">
                                      <p:cBhvr>
                                        <p:cTn dur="500"/>
                                        <p:tgtEl>
                                          <p:spTgt spid="401"/>
                                        </p:tgtEl>
                                      </p:cBhvr>
                                    </p:animEffect>
                                  </p:childTnLst>
                                </p:cTn>
                              </p:par>
                            </p:childTnLst>
                          </p:cTn>
                        </p:par>
                        <p:par>
                          <p:cTn fill="hold">
                            <p:stCondLst>
                              <p:cond delay="1000"/>
                            </p:stCondLst>
                            <p:childTnLst>
                              <p:par>
                                <p:cTn fill="hold" nodeType="afterEffect" presetClass="entr" presetID="10" presetSubtype="0">
                                  <p:stCondLst>
                                    <p:cond delay="500"/>
                                  </p:stCondLst>
                                  <p:childTnLst>
                                    <p:set>
                                      <p:cBhvr>
                                        <p:cTn dur="1" fill="hold">
                                          <p:stCondLst>
                                            <p:cond delay="0"/>
                                          </p:stCondLst>
                                        </p:cTn>
                                        <p:tgtEl>
                                          <p:spTgt spid="402"/>
                                        </p:tgtEl>
                                        <p:attrNameLst>
                                          <p:attrName>style.visibility</p:attrName>
                                        </p:attrNameLst>
                                      </p:cBhvr>
                                      <p:to>
                                        <p:strVal val="visible"/>
                                      </p:to>
                                    </p:set>
                                    <p:animEffect filter="fade" transition="in">
                                      <p:cBhvr>
                                        <p:cTn dur="500"/>
                                        <p:tgtEl>
                                          <p:spTgt spid="402"/>
                                        </p:tgtEl>
                                      </p:cBhvr>
                                    </p:animEffect>
                                  </p:childTnLst>
                                </p:cTn>
                              </p:par>
                            </p:childTnLst>
                          </p:cTn>
                        </p:par>
                        <p:par>
                          <p:cTn fill="hold">
                            <p:stCondLst>
                              <p:cond delay="1500"/>
                            </p:stCondLst>
                            <p:childTnLst>
                              <p:par>
                                <p:cTn fill="hold" nodeType="afterEffect" presetClass="entr" presetID="10" presetSubtype="0">
                                  <p:stCondLst>
                                    <p:cond delay="500"/>
                                  </p:stCondLst>
                                  <p:childTnLst>
                                    <p:set>
                                      <p:cBhvr>
                                        <p:cTn dur="1" fill="hold">
                                          <p:stCondLst>
                                            <p:cond delay="0"/>
                                          </p:stCondLst>
                                        </p:cTn>
                                        <p:tgtEl>
                                          <p:spTgt spid="403"/>
                                        </p:tgtEl>
                                        <p:attrNameLst>
                                          <p:attrName>style.visibility</p:attrName>
                                        </p:attrNameLst>
                                      </p:cBhvr>
                                      <p:to>
                                        <p:strVal val="visible"/>
                                      </p:to>
                                    </p:set>
                                    <p:animEffect filter="fade" transition="in">
                                      <p:cBhvr>
                                        <p:cTn dur="500"/>
                                        <p:tgtEl>
                                          <p:spTgt spid="4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g1045a2c06b9_0_30"/>
          <p:cNvSpPr txBox="1"/>
          <p:nvPr/>
        </p:nvSpPr>
        <p:spPr>
          <a:xfrm>
            <a:off x="0" y="535824"/>
            <a:ext cx="9144000" cy="638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200"/>
              <a:buFont typeface="Times New Roman"/>
              <a:buNone/>
            </a:pPr>
            <a:r>
              <a:rPr b="0" i="0" lang="en-US" sz="2200" u="none" cap="none" strike="noStrike">
                <a:solidFill>
                  <a:schemeClr val="dk1"/>
                </a:solidFill>
                <a:latin typeface="Arial"/>
                <a:ea typeface="Arial"/>
                <a:cs typeface="Arial"/>
                <a:sym typeface="Arial"/>
              </a:rPr>
              <a:t>Welcome to the </a:t>
            </a:r>
            <a:r>
              <a:rPr lang="en-US" sz="2200">
                <a:solidFill>
                  <a:schemeClr val="dk1"/>
                </a:solidFill>
              </a:rPr>
              <a:t>Online Positioning User Service </a:t>
            </a:r>
            <a:endParaRPr sz="2200">
              <a:solidFill>
                <a:schemeClr val="dk1"/>
              </a:solidFill>
            </a:endParaRPr>
          </a:p>
          <a:p>
            <a:pPr indent="0" lvl="0" marL="0" marR="0" rtl="0" algn="ctr">
              <a:lnSpc>
                <a:spcPct val="100000"/>
              </a:lnSpc>
              <a:spcBef>
                <a:spcPts val="0"/>
              </a:spcBef>
              <a:spcAft>
                <a:spcPts val="0"/>
              </a:spcAft>
              <a:buClr>
                <a:schemeClr val="dk1"/>
              </a:buClr>
              <a:buSzPts val="3200"/>
              <a:buFont typeface="Times New Roman"/>
              <a:buNone/>
            </a:pPr>
            <a:r>
              <a:rPr lang="en-US" sz="2200">
                <a:solidFill>
                  <a:schemeClr val="dk1"/>
                </a:solidFill>
              </a:rPr>
              <a:t>(OPUS) User Forum</a:t>
            </a:r>
            <a:endParaRPr b="0" i="0" sz="2200" u="none" cap="none" strike="noStrike">
              <a:solidFill>
                <a:srgbClr val="000000"/>
              </a:solidFill>
              <a:latin typeface="Arial"/>
              <a:ea typeface="Arial"/>
              <a:cs typeface="Arial"/>
              <a:sym typeface="Arial"/>
            </a:endParaRPr>
          </a:p>
        </p:txBody>
      </p:sp>
      <p:sp>
        <p:nvSpPr>
          <p:cNvPr id="186" name="Google Shape;186;g1045a2c06b9_0_30"/>
          <p:cNvSpPr txBox="1"/>
          <p:nvPr/>
        </p:nvSpPr>
        <p:spPr>
          <a:xfrm>
            <a:off x="336100" y="2110233"/>
            <a:ext cx="5616900" cy="3718800"/>
          </a:xfrm>
          <a:prstGeom prst="rect">
            <a:avLst/>
          </a:prstGeom>
          <a:noFill/>
          <a:ln>
            <a:noFill/>
          </a:ln>
        </p:spPr>
        <p:txBody>
          <a:bodyPr anchorCtr="0" anchor="t" bIns="45700" lIns="91425" spcFirstLastPara="1" rIns="91425" wrap="square" tIns="45700">
            <a:noAutofit/>
          </a:bodyPr>
          <a:lstStyle/>
          <a:p>
            <a:pPr indent="-317500" lvl="0" marL="457200" marR="0" rtl="0" algn="l">
              <a:lnSpc>
                <a:spcPct val="130000"/>
              </a:lnSpc>
              <a:spcBef>
                <a:spcPts val="0"/>
              </a:spcBef>
              <a:spcAft>
                <a:spcPts val="0"/>
              </a:spcAft>
              <a:buClr>
                <a:schemeClr val="dk1"/>
              </a:buClr>
              <a:buSzPts val="1400"/>
              <a:buChar char="●"/>
            </a:pPr>
            <a:r>
              <a:rPr lang="en-US" u="none" cap="none" strike="noStrike"/>
              <a:t>The audience will be muted by default.</a:t>
            </a:r>
            <a:r>
              <a:rPr b="1" i="0" lang="en-US" u="none" cap="none" strike="noStrike"/>
              <a:t> </a:t>
            </a:r>
            <a:r>
              <a:rPr lang="en-US">
                <a:solidFill>
                  <a:schemeClr val="dk1"/>
                </a:solidFill>
              </a:rPr>
              <a:t>S</a:t>
            </a:r>
            <a:r>
              <a:rPr i="0" lang="en-US" u="none" cap="none" strike="noStrike">
                <a:solidFill>
                  <a:schemeClr val="dk1"/>
                </a:solidFill>
              </a:rPr>
              <a:t>ubmit questions </a:t>
            </a:r>
            <a:r>
              <a:rPr lang="en-US">
                <a:solidFill>
                  <a:schemeClr val="dk1"/>
                </a:solidFill>
              </a:rPr>
              <a:t>using </a:t>
            </a:r>
            <a:endParaRPr i="0" u="none" cap="none" strike="noStrike">
              <a:solidFill>
                <a:schemeClr val="dk1"/>
              </a:solidFill>
            </a:endParaRPr>
          </a:p>
          <a:p>
            <a:pPr indent="457200" lvl="0" marL="0" marR="0" rtl="0" algn="l">
              <a:lnSpc>
                <a:spcPct val="130000"/>
              </a:lnSpc>
              <a:spcBef>
                <a:spcPts val="0"/>
              </a:spcBef>
              <a:spcAft>
                <a:spcPts val="0"/>
              </a:spcAft>
              <a:buNone/>
            </a:pPr>
            <a:r>
              <a:rPr i="0" lang="en-US" u="none" cap="none" strike="noStrike">
                <a:solidFill>
                  <a:schemeClr val="dk1"/>
                </a:solidFill>
              </a:rPr>
              <a:t>the webinar’s </a:t>
            </a:r>
            <a:r>
              <a:rPr i="1" lang="en-US" u="none" cap="none" strike="noStrike">
                <a:solidFill>
                  <a:schemeClr val="dk1"/>
                </a:solidFill>
              </a:rPr>
              <a:t>question</a:t>
            </a:r>
            <a:r>
              <a:rPr i="0" lang="en-US" u="none" cap="none" strike="noStrike">
                <a:solidFill>
                  <a:schemeClr val="dk1"/>
                </a:solidFill>
              </a:rPr>
              <a:t> function.</a:t>
            </a:r>
            <a:endParaRPr i="0" u="none" cap="none" strike="noStrike">
              <a:solidFill>
                <a:schemeClr val="dk1"/>
              </a:solidFill>
            </a:endParaRPr>
          </a:p>
          <a:p>
            <a:pPr indent="-317500" lvl="0" marL="457200" rtl="0" algn="l">
              <a:lnSpc>
                <a:spcPct val="130000"/>
              </a:lnSpc>
              <a:spcBef>
                <a:spcPts val="0"/>
              </a:spcBef>
              <a:spcAft>
                <a:spcPts val="0"/>
              </a:spcAft>
              <a:buClr>
                <a:schemeClr val="dk1"/>
              </a:buClr>
              <a:buSzPts val="1400"/>
              <a:buChar char="●"/>
            </a:pPr>
            <a:r>
              <a:rPr lang="en-US">
                <a:solidFill>
                  <a:schemeClr val="dk1"/>
                </a:solidFill>
              </a:rPr>
              <a:t>Audio is available via computer speakers (VoIP).  </a:t>
            </a:r>
            <a:endParaRPr>
              <a:solidFill>
                <a:schemeClr val="dk1"/>
              </a:solidFill>
            </a:endParaRPr>
          </a:p>
          <a:p>
            <a:pPr indent="-317500" lvl="0" marL="457200" marR="0" rtl="0" algn="l">
              <a:lnSpc>
                <a:spcPct val="130000"/>
              </a:lnSpc>
              <a:spcBef>
                <a:spcPts val="0"/>
              </a:spcBef>
              <a:spcAft>
                <a:spcPts val="0"/>
              </a:spcAft>
              <a:buClr>
                <a:schemeClr val="dk1"/>
              </a:buClr>
              <a:buSzPts val="1400"/>
              <a:buChar char="●"/>
            </a:pPr>
            <a:r>
              <a:rPr i="0" lang="en-US" u="none" cap="none" strike="noStrike">
                <a:solidFill>
                  <a:schemeClr val="dk1"/>
                </a:solidFill>
              </a:rPr>
              <a:t>Certificates of Attendance will be provided for those attending the enti</a:t>
            </a:r>
            <a:r>
              <a:rPr lang="en-US">
                <a:solidFill>
                  <a:schemeClr val="dk1"/>
                </a:solidFill>
              </a:rPr>
              <a:t>re</a:t>
            </a:r>
            <a:r>
              <a:rPr i="0" lang="en-US" u="none" cap="none" strike="noStrike">
                <a:solidFill>
                  <a:schemeClr val="dk1"/>
                </a:solidFill>
              </a:rPr>
              <a:t> webi</a:t>
            </a:r>
            <a:r>
              <a:rPr lang="en-US">
                <a:solidFill>
                  <a:schemeClr val="dk1"/>
                </a:solidFill>
              </a:rPr>
              <a:t>nar. </a:t>
            </a:r>
            <a:endParaRPr i="0" u="none" cap="none" strike="noStrike">
              <a:solidFill>
                <a:schemeClr val="dk1"/>
              </a:solidFill>
            </a:endParaRPr>
          </a:p>
          <a:p>
            <a:pPr indent="-317500" lvl="0" marL="457200" marR="0" rtl="0" algn="l">
              <a:lnSpc>
                <a:spcPct val="130000"/>
              </a:lnSpc>
              <a:spcBef>
                <a:spcPts val="0"/>
              </a:spcBef>
              <a:spcAft>
                <a:spcPts val="0"/>
              </a:spcAft>
              <a:buSzPts val="1400"/>
              <a:buChar char="●"/>
            </a:pPr>
            <a:r>
              <a:rPr lang="en-US">
                <a:solidFill>
                  <a:schemeClr val="dk1"/>
                </a:solidFill>
              </a:rPr>
              <a:t>Recorded presentation</a:t>
            </a:r>
            <a:r>
              <a:rPr i="0" lang="en-US" u="none" cap="none" strike="noStrike">
                <a:solidFill>
                  <a:schemeClr val="dk1"/>
                </a:solidFill>
              </a:rPr>
              <a:t> available in ~1 week</a:t>
            </a:r>
            <a:endParaRPr i="0" u="none" cap="none" strike="noStrike">
              <a:solidFill>
                <a:schemeClr val="dk1"/>
              </a:solidFill>
            </a:endParaRPr>
          </a:p>
          <a:p>
            <a:pPr indent="-317500" lvl="0" marL="457200" marR="0" rtl="0" algn="l">
              <a:lnSpc>
                <a:spcPct val="130000"/>
              </a:lnSpc>
              <a:spcBef>
                <a:spcPts val="0"/>
              </a:spcBef>
              <a:spcAft>
                <a:spcPts val="0"/>
              </a:spcAft>
              <a:buSzPts val="1400"/>
              <a:buChar char="●"/>
            </a:pPr>
            <a:r>
              <a:rPr lang="en-US">
                <a:solidFill>
                  <a:schemeClr val="dk1"/>
                </a:solidFill>
              </a:rPr>
              <a:t>For live captioning, visit </a:t>
            </a:r>
            <a:r>
              <a:rPr lang="en-US"/>
              <a:t>http://www.fedrcc.us/  </a:t>
            </a:r>
            <a:endParaRPr/>
          </a:p>
          <a:p>
            <a:pPr indent="457200" lvl="0" marL="0" marR="0" rtl="0" algn="l">
              <a:lnSpc>
                <a:spcPct val="130000"/>
              </a:lnSpc>
              <a:spcBef>
                <a:spcPts val="0"/>
              </a:spcBef>
              <a:spcAft>
                <a:spcPts val="0"/>
              </a:spcAft>
              <a:buNone/>
            </a:pPr>
            <a:r>
              <a:rPr lang="en-US">
                <a:solidFill>
                  <a:schemeClr val="dk1"/>
                </a:solidFill>
              </a:rPr>
              <a:t>Click: </a:t>
            </a:r>
            <a:r>
              <a:rPr i="1" lang="en-US">
                <a:solidFill>
                  <a:schemeClr val="dk1"/>
                </a:solidFill>
              </a:rPr>
              <a:t>Join Now</a:t>
            </a:r>
            <a:r>
              <a:rPr lang="en-US">
                <a:solidFill>
                  <a:schemeClr val="dk1"/>
                </a:solidFill>
              </a:rPr>
              <a:t>, and enter event number </a:t>
            </a:r>
            <a:r>
              <a:rPr b="1" lang="en-US">
                <a:solidFill>
                  <a:srgbClr val="0000FF"/>
                </a:solidFill>
              </a:rPr>
              <a:t>4957022</a:t>
            </a:r>
            <a:endParaRPr b="1">
              <a:solidFill>
                <a:srgbClr val="0000FF"/>
              </a:solidFill>
            </a:endParaRPr>
          </a:p>
          <a:p>
            <a:pPr indent="-317500" lvl="0" marL="457200" rtl="0" algn="l">
              <a:lnSpc>
                <a:spcPct val="130000"/>
              </a:lnSpc>
              <a:spcBef>
                <a:spcPts val="0"/>
              </a:spcBef>
              <a:spcAft>
                <a:spcPts val="0"/>
              </a:spcAft>
              <a:buClr>
                <a:schemeClr val="dk1"/>
              </a:buClr>
              <a:buSzPts val="1400"/>
              <a:buChar char="●"/>
            </a:pPr>
            <a:r>
              <a:rPr lang="en-US">
                <a:solidFill>
                  <a:schemeClr val="dk1"/>
                </a:solidFill>
              </a:rPr>
              <a:t>Please complete the brief evaluation form after the webinar.</a:t>
            </a:r>
            <a:endParaRPr>
              <a:solidFill>
                <a:schemeClr val="dk1"/>
              </a:solidFill>
            </a:endParaRPr>
          </a:p>
          <a:p>
            <a:pPr indent="-317500" lvl="0" marL="457200" rtl="0" algn="l">
              <a:lnSpc>
                <a:spcPct val="130000"/>
              </a:lnSpc>
              <a:spcBef>
                <a:spcPts val="0"/>
              </a:spcBef>
              <a:spcAft>
                <a:spcPts val="0"/>
              </a:spcAft>
              <a:buClr>
                <a:schemeClr val="dk1"/>
              </a:buClr>
              <a:buSzPts val="1400"/>
              <a:buChar char="●"/>
            </a:pPr>
            <a:r>
              <a:rPr lang="en-US">
                <a:solidFill>
                  <a:schemeClr val="dk1"/>
                </a:solidFill>
              </a:rPr>
              <a:t>TIP: Slides stop advancing? Refreshing your browser (     ) usually fixes the problem!</a:t>
            </a:r>
            <a:endParaRPr>
              <a:solidFill>
                <a:schemeClr val="dk1"/>
              </a:solidFill>
            </a:endParaRPr>
          </a:p>
          <a:p>
            <a:pPr indent="457200" lvl="0" marL="0" marR="0" rtl="0" algn="l">
              <a:lnSpc>
                <a:spcPct val="130000"/>
              </a:lnSpc>
              <a:spcBef>
                <a:spcPts val="0"/>
              </a:spcBef>
              <a:spcAft>
                <a:spcPts val="0"/>
              </a:spcAft>
              <a:buNone/>
            </a:pPr>
            <a:r>
              <a:t/>
            </a:r>
            <a:endParaRPr b="1">
              <a:solidFill>
                <a:srgbClr val="0000FF"/>
              </a:solidFill>
            </a:endParaRPr>
          </a:p>
          <a:p>
            <a:pPr indent="0" lvl="0" marL="457200" marR="0" rtl="0" algn="l">
              <a:lnSpc>
                <a:spcPct val="130000"/>
              </a:lnSpc>
              <a:spcBef>
                <a:spcPts val="0"/>
              </a:spcBef>
              <a:spcAft>
                <a:spcPts val="0"/>
              </a:spcAft>
              <a:buNone/>
            </a:pPr>
            <a:r>
              <a:t/>
            </a:r>
            <a:endParaRPr sz="1700"/>
          </a:p>
        </p:txBody>
      </p:sp>
      <p:pic>
        <p:nvPicPr>
          <p:cNvPr id="187" name="Google Shape;187;g1045a2c06b9_0_30"/>
          <p:cNvPicPr preferRelativeResize="0"/>
          <p:nvPr/>
        </p:nvPicPr>
        <p:blipFill>
          <a:blip r:embed="rId3">
            <a:alphaModFix/>
          </a:blip>
          <a:stretch>
            <a:fillRect/>
          </a:stretch>
        </p:blipFill>
        <p:spPr>
          <a:xfrm>
            <a:off x="5953000" y="2313433"/>
            <a:ext cx="2164650" cy="1960326"/>
          </a:xfrm>
          <a:prstGeom prst="rect">
            <a:avLst/>
          </a:prstGeom>
          <a:noFill/>
          <a:ln cap="flat" cmpd="sng" w="28575">
            <a:solidFill>
              <a:schemeClr val="dk2"/>
            </a:solidFill>
            <a:prstDash val="solid"/>
            <a:round/>
            <a:headEnd len="sm" w="sm" type="none"/>
            <a:tailEnd len="sm" w="sm" type="none"/>
          </a:ln>
        </p:spPr>
      </p:pic>
      <p:pic>
        <p:nvPicPr>
          <p:cNvPr id="188" name="Google Shape;188;g1045a2c06b9_0_30"/>
          <p:cNvPicPr preferRelativeResize="0"/>
          <p:nvPr/>
        </p:nvPicPr>
        <p:blipFill>
          <a:blip r:embed="rId4">
            <a:alphaModFix/>
          </a:blip>
          <a:stretch>
            <a:fillRect/>
          </a:stretch>
        </p:blipFill>
        <p:spPr>
          <a:xfrm>
            <a:off x="5202275" y="4593475"/>
            <a:ext cx="248325" cy="2702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8"/>
          <p:cNvSpPr txBox="1"/>
          <p:nvPr>
            <p:ph type="title"/>
          </p:nvPr>
        </p:nvSpPr>
        <p:spPr>
          <a:xfrm>
            <a:off x="0" y="274638"/>
            <a:ext cx="91440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3200"/>
              <a:t>Submit to OPUS SHARE - choose NEW MARK - Upload</a:t>
            </a:r>
            <a:endParaRPr/>
          </a:p>
        </p:txBody>
      </p:sp>
      <p:sp>
        <p:nvSpPr>
          <p:cNvPr id="412" name="Google Shape;412;p8"/>
          <p:cNvSpPr txBox="1"/>
          <p:nvPr>
            <p:ph idx="10" type="dt"/>
          </p:nvPr>
        </p:nvSpPr>
        <p:spPr>
          <a:xfrm>
            <a:off x="457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November 30, 2021</a:t>
            </a:r>
            <a:endParaRPr/>
          </a:p>
        </p:txBody>
      </p:sp>
      <p:sp>
        <p:nvSpPr>
          <p:cNvPr id="413" name="Google Shape;413;p8"/>
          <p:cNvSpPr txBox="1"/>
          <p:nvPr>
            <p:ph idx="11" type="ftr"/>
          </p:nvPr>
        </p:nvSpPr>
        <p:spPr>
          <a:xfrm>
            <a:off x="3124200" y="6356352"/>
            <a:ext cx="28956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Tips on Successful Use of OPUS SHARE</a:t>
            </a:r>
            <a:endParaRPr/>
          </a:p>
        </p:txBody>
      </p:sp>
      <p:sp>
        <p:nvSpPr>
          <p:cNvPr id="414" name="Google Shape;414;p8"/>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415" name="Google Shape;415;p8"/>
          <p:cNvPicPr preferRelativeResize="0"/>
          <p:nvPr/>
        </p:nvPicPr>
        <p:blipFill rotWithShape="1">
          <a:blip r:embed="rId3">
            <a:alphaModFix/>
          </a:blip>
          <a:srcRect b="0" l="0" r="0" t="0"/>
          <a:stretch/>
        </p:blipFill>
        <p:spPr>
          <a:xfrm>
            <a:off x="4502707" y="1403290"/>
            <a:ext cx="4364442" cy="4936179"/>
          </a:xfrm>
          <a:prstGeom prst="rect">
            <a:avLst/>
          </a:prstGeom>
          <a:noFill/>
          <a:ln>
            <a:noFill/>
          </a:ln>
        </p:spPr>
      </p:pic>
      <p:pic>
        <p:nvPicPr>
          <p:cNvPr id="416" name="Google Shape;416;p8"/>
          <p:cNvPicPr preferRelativeResize="0"/>
          <p:nvPr/>
        </p:nvPicPr>
        <p:blipFill rotWithShape="1">
          <a:blip r:embed="rId4">
            <a:alphaModFix/>
          </a:blip>
          <a:srcRect b="0" l="0" r="0" t="0"/>
          <a:stretch/>
        </p:blipFill>
        <p:spPr>
          <a:xfrm>
            <a:off x="433139" y="1420173"/>
            <a:ext cx="3749416" cy="4936179"/>
          </a:xfrm>
          <a:prstGeom prst="rect">
            <a:avLst/>
          </a:prstGeom>
          <a:noFill/>
          <a:ln>
            <a:noFill/>
          </a:ln>
        </p:spPr>
      </p:pic>
      <p:sp>
        <p:nvSpPr>
          <p:cNvPr id="417" name="Google Shape;417;p8"/>
          <p:cNvSpPr/>
          <p:nvPr/>
        </p:nvSpPr>
        <p:spPr>
          <a:xfrm>
            <a:off x="1226820" y="2667000"/>
            <a:ext cx="1188720" cy="259080"/>
          </a:xfrm>
          <a:prstGeom prst="ellipse">
            <a:avLst/>
          </a:prstGeom>
          <a:noFill/>
          <a:ln cap="flat" cmpd="sng" w="25400">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8" name="Google Shape;418;p8"/>
          <p:cNvSpPr/>
          <p:nvPr/>
        </p:nvSpPr>
        <p:spPr>
          <a:xfrm>
            <a:off x="1226820" y="3459480"/>
            <a:ext cx="1188720" cy="259080"/>
          </a:xfrm>
          <a:prstGeom prst="ellipse">
            <a:avLst/>
          </a:prstGeom>
          <a:noFill/>
          <a:ln cap="flat" cmpd="sng" w="25400">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9" name="Google Shape;419;p8"/>
          <p:cNvSpPr/>
          <p:nvPr/>
        </p:nvSpPr>
        <p:spPr>
          <a:xfrm>
            <a:off x="1226820" y="5251452"/>
            <a:ext cx="1188720" cy="259080"/>
          </a:xfrm>
          <a:prstGeom prst="ellipse">
            <a:avLst/>
          </a:prstGeom>
          <a:noFill/>
          <a:ln cap="flat" cmpd="sng" w="25400">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0" name="Google Shape;420;p8"/>
          <p:cNvSpPr/>
          <p:nvPr/>
        </p:nvSpPr>
        <p:spPr>
          <a:xfrm>
            <a:off x="1996440" y="5578794"/>
            <a:ext cx="1188720" cy="259080"/>
          </a:xfrm>
          <a:prstGeom prst="ellipse">
            <a:avLst/>
          </a:prstGeom>
          <a:noFill/>
          <a:ln cap="flat" cmpd="sng" w="25400">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1" name="Google Shape;421;p8"/>
          <p:cNvSpPr/>
          <p:nvPr/>
        </p:nvSpPr>
        <p:spPr>
          <a:xfrm>
            <a:off x="7153642" y="1884362"/>
            <a:ext cx="1188720" cy="608588"/>
          </a:xfrm>
          <a:prstGeom prst="ellipse">
            <a:avLst/>
          </a:prstGeom>
          <a:noFill/>
          <a:ln cap="flat" cmpd="sng" w="25400">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2" name="Google Shape;422;p8"/>
          <p:cNvSpPr/>
          <p:nvPr/>
        </p:nvSpPr>
        <p:spPr>
          <a:xfrm rot="-2941940">
            <a:off x="2526221" y="3988651"/>
            <a:ext cx="3734030" cy="293259"/>
          </a:xfrm>
          <a:prstGeom prst="rightArrow">
            <a:avLst>
              <a:gd fmla="val 50000" name="adj1"/>
              <a:gd fmla="val 50000" name="adj2"/>
            </a:avLst>
          </a:prstGeom>
          <a:solidFill>
            <a:srgbClr val="FF0000"/>
          </a:soli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3" name="Google Shape;423;p8"/>
          <p:cNvSpPr/>
          <p:nvPr/>
        </p:nvSpPr>
        <p:spPr>
          <a:xfrm>
            <a:off x="5664991" y="6116169"/>
            <a:ext cx="831057" cy="259080"/>
          </a:xfrm>
          <a:prstGeom prst="ellipse">
            <a:avLst/>
          </a:prstGeom>
          <a:noFill/>
          <a:ln cap="flat" cmpd="sng" w="25400">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4" name="Google Shape;424;p8"/>
          <p:cNvSpPr/>
          <p:nvPr/>
        </p:nvSpPr>
        <p:spPr>
          <a:xfrm rot="5400000">
            <a:off x="4195380" y="4566576"/>
            <a:ext cx="2815213" cy="283976"/>
          </a:xfrm>
          <a:prstGeom prst="rightArrow">
            <a:avLst>
              <a:gd fmla="val 50000" name="adj1"/>
              <a:gd fmla="val 50000" name="adj2"/>
            </a:avLst>
          </a:prstGeom>
          <a:solidFill>
            <a:srgbClr val="FF0000"/>
          </a:soli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5" name="Google Shape;425;p8"/>
          <p:cNvSpPr/>
          <p:nvPr/>
        </p:nvSpPr>
        <p:spPr>
          <a:xfrm rot="5400000">
            <a:off x="-340863" y="4062158"/>
            <a:ext cx="2815213" cy="283976"/>
          </a:xfrm>
          <a:prstGeom prst="rightArrow">
            <a:avLst>
              <a:gd fmla="val 50000" name="adj1"/>
              <a:gd fmla="val 50000" name="adj2"/>
            </a:avLst>
          </a:prstGeom>
          <a:solidFill>
            <a:srgbClr val="FF0000"/>
          </a:soli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mc:AlternateContent>
    <mc:Choice Requires="p14">
      <p:transition p14:dur="25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25"/>
                                        </p:tgtEl>
                                        <p:attrNameLst>
                                          <p:attrName>style.visibility</p:attrName>
                                        </p:attrNameLst>
                                      </p:cBhvr>
                                      <p:to>
                                        <p:strVal val="visible"/>
                                      </p:to>
                                    </p:set>
                                    <p:animEffect filter="fade" transition="in">
                                      <p:cBhvr>
                                        <p:cTn dur="1000"/>
                                        <p:tgtEl>
                                          <p:spTgt spid="425"/>
                                        </p:tgtEl>
                                      </p:cBhvr>
                                    </p:animEffect>
                                  </p:childTnLst>
                                </p:cTn>
                              </p:par>
                            </p:childTnLst>
                          </p:cTn>
                        </p:par>
                        <p:par>
                          <p:cTn fill="hold">
                            <p:stCondLst>
                              <p:cond delay="1000"/>
                            </p:stCondLst>
                            <p:childTnLst>
                              <p:par>
                                <p:cTn fill="hold" nodeType="afterEffect" presetClass="entr" presetID="10" presetSubtype="0">
                                  <p:stCondLst>
                                    <p:cond delay="500"/>
                                  </p:stCondLst>
                                  <p:childTnLst>
                                    <p:set>
                                      <p:cBhvr>
                                        <p:cTn dur="1" fill="hold">
                                          <p:stCondLst>
                                            <p:cond delay="0"/>
                                          </p:stCondLst>
                                        </p:cTn>
                                        <p:tgtEl>
                                          <p:spTgt spid="422"/>
                                        </p:tgtEl>
                                        <p:attrNameLst>
                                          <p:attrName>style.visibility</p:attrName>
                                        </p:attrNameLst>
                                      </p:cBhvr>
                                      <p:to>
                                        <p:strVal val="visible"/>
                                      </p:to>
                                    </p:set>
                                    <p:animEffect filter="fade" transition="in">
                                      <p:cBhvr>
                                        <p:cTn dur="1000"/>
                                        <p:tgtEl>
                                          <p:spTgt spid="422"/>
                                        </p:tgtEl>
                                      </p:cBhvr>
                                    </p:animEffect>
                                  </p:childTnLst>
                                </p:cTn>
                              </p:par>
                            </p:childTnLst>
                          </p:cTn>
                        </p:par>
                        <p:par>
                          <p:cTn fill="hold">
                            <p:stCondLst>
                              <p:cond delay="2000"/>
                            </p:stCondLst>
                            <p:childTnLst>
                              <p:par>
                                <p:cTn fill="hold" nodeType="afterEffect" presetClass="entr" presetID="10" presetSubtype="0">
                                  <p:stCondLst>
                                    <p:cond delay="500"/>
                                  </p:stCondLst>
                                  <p:childTnLst>
                                    <p:set>
                                      <p:cBhvr>
                                        <p:cTn dur="1" fill="hold">
                                          <p:stCondLst>
                                            <p:cond delay="0"/>
                                          </p:stCondLst>
                                        </p:cTn>
                                        <p:tgtEl>
                                          <p:spTgt spid="424"/>
                                        </p:tgtEl>
                                        <p:attrNameLst>
                                          <p:attrName>style.visibility</p:attrName>
                                        </p:attrNameLst>
                                      </p:cBhvr>
                                      <p:to>
                                        <p:strVal val="visible"/>
                                      </p:to>
                                    </p:set>
                                    <p:animEffect filter="fade" transition="in">
                                      <p:cBhvr>
                                        <p:cTn dur="1000"/>
                                        <p:tgtEl>
                                          <p:spTgt spid="4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The First Email arrives - OPUS Static Solution</a:t>
            </a:r>
            <a:endParaRPr/>
          </a:p>
        </p:txBody>
      </p:sp>
      <p:sp>
        <p:nvSpPr>
          <p:cNvPr id="431" name="Google Shape;431;p9"/>
          <p:cNvSpPr txBox="1"/>
          <p:nvPr>
            <p:ph idx="1" type="body"/>
          </p:nvPr>
        </p:nvSpPr>
        <p:spPr>
          <a:xfrm>
            <a:off x="457200" y="1600202"/>
            <a:ext cx="8229600" cy="4525963"/>
          </a:xfrm>
          <a:prstGeom prst="rect">
            <a:avLst/>
          </a:prstGeom>
          <a:noFill/>
          <a:ln>
            <a:noFill/>
          </a:ln>
        </p:spPr>
        <p:txBody>
          <a:bodyPr anchorCtr="0" anchor="t" bIns="45700" lIns="91425" spcFirstLastPara="1" rIns="91425" wrap="square" tIns="45700">
            <a:noAutofit/>
          </a:bodyPr>
          <a:lstStyle/>
          <a:p>
            <a:pPr indent="-257175" lvl="0" marL="257175" rtl="0" algn="l">
              <a:spcBef>
                <a:spcPts val="0"/>
              </a:spcBef>
              <a:spcAft>
                <a:spcPts val="0"/>
              </a:spcAft>
              <a:buClr>
                <a:schemeClr val="dk1"/>
              </a:buClr>
              <a:buSzPts val="2400"/>
              <a:buChar char="•"/>
            </a:pPr>
            <a:r>
              <a:rPr lang="en-US"/>
              <a:t>Inspect for </a:t>
            </a:r>
            <a:r>
              <a:rPr lang="en-US">
                <a:solidFill>
                  <a:srgbClr val="FF0000"/>
                </a:solidFill>
              </a:rPr>
              <a:t>QA/QC </a:t>
            </a:r>
            <a:r>
              <a:rPr lang="en-US"/>
              <a:t>– note “nearest mark”</a:t>
            </a:r>
            <a:endParaRPr/>
          </a:p>
          <a:p>
            <a:pPr indent="-257175" lvl="0" marL="257175" rtl="0" algn="l">
              <a:spcBef>
                <a:spcPts val="480"/>
              </a:spcBef>
              <a:spcAft>
                <a:spcPts val="0"/>
              </a:spcAft>
              <a:buClr>
                <a:schemeClr val="dk1"/>
              </a:buClr>
              <a:buSzPts val="2400"/>
              <a:buChar char="•"/>
            </a:pPr>
            <a:r>
              <a:rPr lang="en-US"/>
              <a:t>Wait for Second Email – might be a few minutes!</a:t>
            </a:r>
            <a:endParaRPr/>
          </a:p>
        </p:txBody>
      </p:sp>
      <p:sp>
        <p:nvSpPr>
          <p:cNvPr id="432" name="Google Shape;432;p9"/>
          <p:cNvSpPr txBox="1"/>
          <p:nvPr>
            <p:ph idx="10" type="dt"/>
          </p:nvPr>
        </p:nvSpPr>
        <p:spPr>
          <a:xfrm>
            <a:off x="457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November 30, 2021</a:t>
            </a:r>
            <a:endParaRPr/>
          </a:p>
        </p:txBody>
      </p:sp>
      <p:sp>
        <p:nvSpPr>
          <p:cNvPr id="433" name="Google Shape;433;p9"/>
          <p:cNvSpPr txBox="1"/>
          <p:nvPr>
            <p:ph idx="11" type="ftr"/>
          </p:nvPr>
        </p:nvSpPr>
        <p:spPr>
          <a:xfrm>
            <a:off x="3124200" y="6356352"/>
            <a:ext cx="28956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Tips on Successful Use of OPUS SHARE</a:t>
            </a:r>
            <a:endParaRPr/>
          </a:p>
        </p:txBody>
      </p:sp>
      <p:sp>
        <p:nvSpPr>
          <p:cNvPr id="434" name="Google Shape;434;p9"/>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35" name="Google Shape;435;p9"/>
          <p:cNvSpPr txBox="1"/>
          <p:nvPr/>
        </p:nvSpPr>
        <p:spPr>
          <a:xfrm>
            <a:off x="591553" y="2605146"/>
            <a:ext cx="7698206" cy="33239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050">
                <a:solidFill>
                  <a:schemeClr val="dk1"/>
                </a:solidFill>
                <a:latin typeface="Courier New"/>
                <a:ea typeface="Courier New"/>
                <a:cs typeface="Courier New"/>
                <a:sym typeface="Courier New"/>
              </a:rPr>
              <a:t> NGS OPUS SOLUTION REPORT</a:t>
            </a:r>
            <a:endParaRPr/>
          </a:p>
          <a:p>
            <a:pPr indent="0" lvl="0" marL="0" marR="0" rtl="0" algn="l">
              <a:spcBef>
                <a:spcPts val="0"/>
              </a:spcBef>
              <a:spcAft>
                <a:spcPts val="0"/>
              </a:spcAft>
              <a:buNone/>
            </a:pPr>
            <a:r>
              <a:rPr b="1" lang="en-US" sz="1050">
                <a:solidFill>
                  <a:schemeClr val="dk1"/>
                </a:solidFill>
                <a:latin typeface="Courier New"/>
                <a:ea typeface="Courier New"/>
                <a:cs typeface="Courier New"/>
                <a:sym typeface="Courier New"/>
              </a:rPr>
              <a:t>                              ========================</a:t>
            </a:r>
            <a:endParaRPr/>
          </a:p>
          <a:p>
            <a:pPr indent="0" lvl="0" marL="0" marR="0" rtl="0" algn="l">
              <a:spcBef>
                <a:spcPts val="0"/>
              </a:spcBef>
              <a:spcAft>
                <a:spcPts val="0"/>
              </a:spcAft>
              <a:buNone/>
            </a:pPr>
            <a:r>
              <a:t/>
            </a:r>
            <a:endParaRPr b="1" sz="1050">
              <a:solidFill>
                <a:schemeClr val="dk1"/>
              </a:solidFill>
              <a:latin typeface="Courier New"/>
              <a:ea typeface="Courier New"/>
              <a:cs typeface="Courier New"/>
              <a:sym typeface="Courier New"/>
            </a:endParaRPr>
          </a:p>
          <a:p>
            <a:pPr indent="0" lvl="0" marL="0" marR="0" rtl="0" algn="l">
              <a:spcBef>
                <a:spcPts val="0"/>
              </a:spcBef>
              <a:spcAft>
                <a:spcPts val="0"/>
              </a:spcAft>
              <a:buNone/>
            </a:pPr>
            <a:r>
              <a:rPr b="1" lang="en-US" sz="1050">
                <a:solidFill>
                  <a:schemeClr val="dk1"/>
                </a:solidFill>
                <a:latin typeface="Courier New"/>
                <a:ea typeface="Courier New"/>
                <a:cs typeface="Courier New"/>
                <a:sym typeface="Courier New"/>
              </a:rPr>
              <a:t>All computed coordinate accuracies are listed as peak-to-peak values.</a:t>
            </a:r>
            <a:endParaRPr/>
          </a:p>
          <a:p>
            <a:pPr indent="0" lvl="0" marL="0" marR="0" rtl="0" algn="l">
              <a:spcBef>
                <a:spcPts val="0"/>
              </a:spcBef>
              <a:spcAft>
                <a:spcPts val="0"/>
              </a:spcAft>
              <a:buNone/>
            </a:pPr>
            <a:r>
              <a:rPr b="1" lang="en-US" sz="1050">
                <a:solidFill>
                  <a:schemeClr val="dk1"/>
                </a:solidFill>
                <a:latin typeface="Courier New"/>
                <a:ea typeface="Courier New"/>
                <a:cs typeface="Courier New"/>
                <a:sym typeface="Courier New"/>
              </a:rPr>
              <a:t>For additional information: https://www.ngs.noaa.gov/OPUS/about.jsp#accuracy</a:t>
            </a:r>
            <a:endParaRPr/>
          </a:p>
          <a:p>
            <a:pPr indent="0" lvl="0" marL="0" marR="0" rtl="0" algn="l">
              <a:spcBef>
                <a:spcPts val="0"/>
              </a:spcBef>
              <a:spcAft>
                <a:spcPts val="0"/>
              </a:spcAft>
              <a:buNone/>
            </a:pPr>
            <a:r>
              <a:t/>
            </a:r>
            <a:endParaRPr b="1" sz="1050">
              <a:solidFill>
                <a:schemeClr val="dk1"/>
              </a:solidFill>
              <a:latin typeface="Courier New"/>
              <a:ea typeface="Courier New"/>
              <a:cs typeface="Courier New"/>
              <a:sym typeface="Courier New"/>
            </a:endParaRPr>
          </a:p>
          <a:p>
            <a:pPr indent="0" lvl="0" marL="0" marR="0" rtl="0" algn="l">
              <a:spcBef>
                <a:spcPts val="0"/>
              </a:spcBef>
              <a:spcAft>
                <a:spcPts val="0"/>
              </a:spcAft>
              <a:buNone/>
            </a:pPr>
            <a:r>
              <a:rPr b="1" lang="en-US" sz="1050">
                <a:solidFill>
                  <a:schemeClr val="dk1"/>
                </a:solidFill>
                <a:latin typeface="Courier New"/>
                <a:ea typeface="Courier New"/>
                <a:cs typeface="Courier New"/>
                <a:sym typeface="Courier New"/>
              </a:rPr>
              <a:t>      USER: dave.zenk@noaa.gov                      DATE: September 23, 2021</a:t>
            </a:r>
            <a:endParaRPr/>
          </a:p>
          <a:p>
            <a:pPr indent="0" lvl="0" marL="0" marR="0" rtl="0" algn="l">
              <a:spcBef>
                <a:spcPts val="0"/>
              </a:spcBef>
              <a:spcAft>
                <a:spcPts val="0"/>
              </a:spcAft>
              <a:buNone/>
            </a:pPr>
            <a:r>
              <a:rPr b="1" lang="en-US" sz="1050">
                <a:solidFill>
                  <a:schemeClr val="dk1"/>
                </a:solidFill>
                <a:latin typeface="Courier New"/>
                <a:ea typeface="Courier New"/>
                <a:cs typeface="Courier New"/>
                <a:sym typeface="Courier New"/>
              </a:rPr>
              <a:t>RINEX FILE: 0186273a.16o                            TIME: 15:44:15 UTC</a:t>
            </a:r>
            <a:endParaRPr/>
          </a:p>
          <a:p>
            <a:pPr indent="0" lvl="0" marL="0" marR="0" rtl="0" algn="l">
              <a:spcBef>
                <a:spcPts val="0"/>
              </a:spcBef>
              <a:spcAft>
                <a:spcPts val="0"/>
              </a:spcAft>
              <a:buNone/>
            </a:pPr>
            <a:r>
              <a:t/>
            </a:r>
            <a:endParaRPr b="1" sz="1050">
              <a:solidFill>
                <a:schemeClr val="dk1"/>
              </a:solidFill>
              <a:latin typeface="Courier New"/>
              <a:ea typeface="Courier New"/>
              <a:cs typeface="Courier New"/>
              <a:sym typeface="Courier New"/>
            </a:endParaRPr>
          </a:p>
          <a:p>
            <a:pPr indent="0" lvl="0" marL="0" marR="0" rtl="0" algn="l">
              <a:spcBef>
                <a:spcPts val="0"/>
              </a:spcBef>
              <a:spcAft>
                <a:spcPts val="0"/>
              </a:spcAft>
              <a:buNone/>
            </a:pPr>
            <a:r>
              <a:t/>
            </a:r>
            <a:endParaRPr b="1" sz="1050">
              <a:solidFill>
                <a:schemeClr val="dk1"/>
              </a:solidFill>
              <a:latin typeface="Courier New"/>
              <a:ea typeface="Courier New"/>
              <a:cs typeface="Courier New"/>
              <a:sym typeface="Courier New"/>
            </a:endParaRPr>
          </a:p>
          <a:p>
            <a:pPr indent="0" lvl="0" marL="0" marR="0" rtl="0" algn="l">
              <a:spcBef>
                <a:spcPts val="0"/>
              </a:spcBef>
              <a:spcAft>
                <a:spcPts val="0"/>
              </a:spcAft>
              <a:buNone/>
            </a:pPr>
            <a:r>
              <a:rPr b="1" lang="en-US" sz="1050">
                <a:solidFill>
                  <a:schemeClr val="dk1"/>
                </a:solidFill>
                <a:latin typeface="Courier New"/>
                <a:ea typeface="Courier New"/>
                <a:cs typeface="Courier New"/>
                <a:sym typeface="Courier New"/>
              </a:rPr>
              <a:t>  SOFTWARE: page5  2008.25 master78.pl 160321      START: 2016/09/29  00:00:00</a:t>
            </a:r>
            <a:endParaRPr/>
          </a:p>
          <a:p>
            <a:pPr indent="0" lvl="0" marL="0" marR="0" rtl="0" algn="l">
              <a:spcBef>
                <a:spcPts val="0"/>
              </a:spcBef>
              <a:spcAft>
                <a:spcPts val="0"/>
              </a:spcAft>
              <a:buNone/>
            </a:pPr>
            <a:r>
              <a:rPr b="1" lang="en-US" sz="1050">
                <a:solidFill>
                  <a:schemeClr val="dk1"/>
                </a:solidFill>
                <a:latin typeface="Courier New"/>
                <a:ea typeface="Courier New"/>
                <a:cs typeface="Courier New"/>
                <a:sym typeface="Courier New"/>
              </a:rPr>
              <a:t> EPHEMERIS: igs19164.eph [precise]                  STOP: 2016/09/29  07:59:00</a:t>
            </a:r>
            <a:endParaRPr/>
          </a:p>
          <a:p>
            <a:pPr indent="0" lvl="0" marL="0" marR="0" rtl="0" algn="l">
              <a:spcBef>
                <a:spcPts val="0"/>
              </a:spcBef>
              <a:spcAft>
                <a:spcPts val="0"/>
              </a:spcAft>
              <a:buNone/>
            </a:pPr>
            <a:r>
              <a:rPr b="1" lang="en-US" sz="1050">
                <a:solidFill>
                  <a:schemeClr val="dk1"/>
                </a:solidFill>
                <a:latin typeface="Courier New"/>
                <a:ea typeface="Courier New"/>
                <a:cs typeface="Courier New"/>
                <a:sym typeface="Courier New"/>
              </a:rPr>
              <a:t>  NAV FILE: brdc2730.16n                        OBS USED: 17162 / 20036   :  86%</a:t>
            </a:r>
            <a:endParaRPr/>
          </a:p>
          <a:p>
            <a:pPr indent="0" lvl="0" marL="0" marR="0" rtl="0" algn="l">
              <a:spcBef>
                <a:spcPts val="0"/>
              </a:spcBef>
              <a:spcAft>
                <a:spcPts val="0"/>
              </a:spcAft>
              <a:buNone/>
            </a:pPr>
            <a:r>
              <a:rPr b="1" lang="en-US" sz="1050">
                <a:solidFill>
                  <a:schemeClr val="dk1"/>
                </a:solidFill>
                <a:latin typeface="Courier New"/>
                <a:ea typeface="Courier New"/>
                <a:cs typeface="Courier New"/>
                <a:sym typeface="Courier New"/>
              </a:rPr>
              <a:t>  ANT NAME: CHCX90D-OPUS    NONE             # FIXED AMB:   137 /   150   :  91%</a:t>
            </a:r>
            <a:endParaRPr/>
          </a:p>
          <a:p>
            <a:pPr indent="0" lvl="0" marL="0" marR="0" rtl="0" algn="l">
              <a:spcBef>
                <a:spcPts val="0"/>
              </a:spcBef>
              <a:spcAft>
                <a:spcPts val="0"/>
              </a:spcAft>
              <a:buNone/>
            </a:pPr>
            <a:r>
              <a:rPr b="1" lang="en-US" sz="1050">
                <a:solidFill>
                  <a:schemeClr val="dk1"/>
                </a:solidFill>
                <a:latin typeface="Courier New"/>
                <a:ea typeface="Courier New"/>
                <a:cs typeface="Courier New"/>
                <a:sym typeface="Courier New"/>
              </a:rPr>
              <a:t>ARP HEIGHT: 0.000                            OVERALL RMS: 0.016(m)</a:t>
            </a:r>
            <a:endParaRPr/>
          </a:p>
          <a:p>
            <a:pPr indent="0" lvl="0" marL="0" marR="0" rtl="0" algn="l">
              <a:spcBef>
                <a:spcPts val="0"/>
              </a:spcBef>
              <a:spcAft>
                <a:spcPts val="0"/>
              </a:spcAft>
              <a:buNone/>
            </a:pPr>
            <a:r>
              <a:rPr b="1" lang="en-US" sz="1050">
                <a:solidFill>
                  <a:schemeClr val="dk1"/>
                </a:solidFill>
                <a:latin typeface="Courier New"/>
                <a:ea typeface="Courier New"/>
                <a:cs typeface="Courier New"/>
                <a:sym typeface="Courier New"/>
              </a:rPr>
              <a:t>-</a:t>
            </a:r>
            <a:endParaRPr/>
          </a:p>
          <a:p>
            <a:pPr indent="0" lvl="0" marL="0" marR="0" rtl="0" algn="l">
              <a:spcBef>
                <a:spcPts val="0"/>
              </a:spcBef>
              <a:spcAft>
                <a:spcPts val="0"/>
              </a:spcAft>
              <a:buNone/>
            </a:pPr>
            <a:r>
              <a:rPr b="1" lang="en-US" sz="1050">
                <a:solidFill>
                  <a:schemeClr val="dk1"/>
                </a:solidFill>
                <a:latin typeface="Courier New"/>
                <a:ea typeface="Courier New"/>
                <a:cs typeface="Courier New"/>
                <a:sym typeface="Courier New"/>
              </a:rPr>
              <a:t>-</a:t>
            </a:r>
            <a:endParaRPr/>
          </a:p>
          <a:p>
            <a:pPr indent="0" lvl="0" marL="0" marR="0" rtl="0" algn="l">
              <a:spcBef>
                <a:spcPts val="0"/>
              </a:spcBef>
              <a:spcAft>
                <a:spcPts val="0"/>
              </a:spcAft>
              <a:buNone/>
            </a:pPr>
            <a:r>
              <a:rPr b="1" lang="en-US" sz="1050">
                <a:solidFill>
                  <a:schemeClr val="dk1"/>
                </a:solidFill>
                <a:latin typeface="Courier New"/>
                <a:ea typeface="Courier New"/>
                <a:cs typeface="Courier New"/>
                <a:sym typeface="Courier New"/>
              </a:rPr>
              <a:t>-</a:t>
            </a:r>
            <a:endParaRPr/>
          </a:p>
          <a:p>
            <a:pPr indent="0" lvl="0" marL="0" marR="0" rtl="0" algn="l">
              <a:spcBef>
                <a:spcPts val="0"/>
              </a:spcBef>
              <a:spcAft>
                <a:spcPts val="0"/>
              </a:spcAft>
              <a:buNone/>
            </a:pPr>
            <a:r>
              <a:rPr b="1" i="0" lang="en-US" sz="1050">
                <a:solidFill>
                  <a:srgbClr val="222222"/>
                </a:solidFill>
                <a:latin typeface="Courier New"/>
                <a:ea typeface="Courier New"/>
                <a:cs typeface="Courier New"/>
                <a:sym typeface="Courier New"/>
              </a:rPr>
              <a:t>NEAREST NGS PUBLISHED CONTROL POINT</a:t>
            </a:r>
            <a:br>
              <a:rPr b="1" lang="en-US" sz="1050">
                <a:solidFill>
                  <a:schemeClr val="dk1"/>
                </a:solidFill>
                <a:latin typeface="Courier New"/>
                <a:ea typeface="Courier New"/>
                <a:cs typeface="Courier New"/>
                <a:sym typeface="Courier New"/>
              </a:rPr>
            </a:br>
            <a:r>
              <a:rPr b="1" i="0" lang="en-US" sz="1050">
                <a:solidFill>
                  <a:srgbClr val="222222"/>
                </a:solidFill>
                <a:latin typeface="Courier New"/>
                <a:ea typeface="Courier New"/>
                <a:cs typeface="Courier New"/>
                <a:sym typeface="Courier New"/>
              </a:rPr>
              <a:t>DP6855      PARKER RESET                   N445948.497 W0932816.168    1564.6</a:t>
            </a:r>
            <a:endParaRPr b="1" sz="1050">
              <a:solidFill>
                <a:schemeClr val="dk1"/>
              </a:solidFill>
              <a:latin typeface="Courier New"/>
              <a:ea typeface="Courier New"/>
              <a:cs typeface="Courier New"/>
              <a:sym typeface="Courier New"/>
            </a:endParaRPr>
          </a:p>
        </p:txBody>
      </p:sp>
      <p:sp>
        <p:nvSpPr>
          <p:cNvPr id="436" name="Google Shape;436;p9"/>
          <p:cNvSpPr/>
          <p:nvPr/>
        </p:nvSpPr>
        <p:spPr>
          <a:xfrm>
            <a:off x="6683742" y="4546599"/>
            <a:ext cx="434608" cy="400051"/>
          </a:xfrm>
          <a:prstGeom prst="ellipse">
            <a:avLst/>
          </a:prstGeom>
          <a:noFill/>
          <a:ln cap="flat" cmpd="sng" w="25400">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7" name="Google Shape;437;p9"/>
          <p:cNvSpPr/>
          <p:nvPr/>
        </p:nvSpPr>
        <p:spPr>
          <a:xfrm>
            <a:off x="5178424" y="4869180"/>
            <a:ext cx="848893" cy="198120"/>
          </a:xfrm>
          <a:prstGeom prst="ellipse">
            <a:avLst/>
          </a:prstGeom>
          <a:noFill/>
          <a:ln cap="flat" cmpd="sng" w="25400">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8" name="Google Shape;438;p9"/>
          <p:cNvSpPr/>
          <p:nvPr/>
        </p:nvSpPr>
        <p:spPr>
          <a:xfrm>
            <a:off x="2598420" y="4386579"/>
            <a:ext cx="848893" cy="198120"/>
          </a:xfrm>
          <a:prstGeom prst="ellipse">
            <a:avLst/>
          </a:prstGeom>
          <a:noFill/>
          <a:ln cap="flat" cmpd="sng" w="25400">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9" name="Google Shape;439;p9"/>
          <p:cNvSpPr/>
          <p:nvPr/>
        </p:nvSpPr>
        <p:spPr>
          <a:xfrm>
            <a:off x="1478280" y="4868864"/>
            <a:ext cx="848893" cy="198120"/>
          </a:xfrm>
          <a:prstGeom prst="ellipse">
            <a:avLst/>
          </a:prstGeom>
          <a:noFill/>
          <a:ln cap="flat" cmpd="sng" w="25400">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0" name="Google Shape;440;p9"/>
          <p:cNvSpPr txBox="1"/>
          <p:nvPr/>
        </p:nvSpPr>
        <p:spPr>
          <a:xfrm rot="-483356">
            <a:off x="2181025" y="4911414"/>
            <a:ext cx="1407927"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rgbClr val="FF0000"/>
                </a:solidFill>
                <a:latin typeface="Calibri"/>
                <a:ea typeface="Calibri"/>
                <a:cs typeface="Calibri"/>
                <a:sym typeface="Calibri"/>
              </a:rPr>
              <a:t>0.000 is OK, intentional choice</a:t>
            </a:r>
            <a:endParaRPr/>
          </a:p>
        </p:txBody>
      </p:sp>
      <p:sp>
        <p:nvSpPr>
          <p:cNvPr id="441" name="Google Shape;441;p9"/>
          <p:cNvSpPr/>
          <p:nvPr/>
        </p:nvSpPr>
        <p:spPr>
          <a:xfrm>
            <a:off x="6128754" y="4195441"/>
            <a:ext cx="848892" cy="400051"/>
          </a:xfrm>
          <a:prstGeom prst="ellipse">
            <a:avLst/>
          </a:prstGeom>
          <a:noFill/>
          <a:ln cap="flat" cmpd="sng" w="25400">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2" name="Google Shape;442;p9"/>
          <p:cNvSpPr txBox="1"/>
          <p:nvPr/>
        </p:nvSpPr>
        <p:spPr>
          <a:xfrm rot="-483356">
            <a:off x="6358603" y="3867603"/>
            <a:ext cx="1506789"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rgbClr val="FF0000"/>
                </a:solidFill>
                <a:latin typeface="Calibri"/>
                <a:ea typeface="Calibri"/>
                <a:cs typeface="Calibri"/>
                <a:sym typeface="Calibri"/>
              </a:rPr>
              <a:t>8 hrs OK, exceeds 4 hr</a:t>
            </a:r>
            <a:endParaRPr sz="1100">
              <a:solidFill>
                <a:srgbClr val="FF0000"/>
              </a:solidFill>
              <a:latin typeface="Calibri"/>
              <a:ea typeface="Calibri"/>
              <a:cs typeface="Calibri"/>
              <a:sym typeface="Calibri"/>
            </a:endParaRPr>
          </a:p>
        </p:txBody>
      </p:sp>
      <p:sp>
        <p:nvSpPr>
          <p:cNvPr id="443" name="Google Shape;443;p9"/>
          <p:cNvSpPr/>
          <p:nvPr/>
        </p:nvSpPr>
        <p:spPr>
          <a:xfrm>
            <a:off x="591553" y="5505450"/>
            <a:ext cx="6285497" cy="477661"/>
          </a:xfrm>
          <a:prstGeom prst="rect">
            <a:avLst/>
          </a:prstGeom>
          <a:solidFill>
            <a:srgbClr val="FF0000">
              <a:alpha val="7843"/>
            </a:srgbClr>
          </a:solidFill>
          <a:ln cap="flat" cmpd="sng" w="25400">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4" name="Google Shape;444;p9"/>
          <p:cNvSpPr txBox="1"/>
          <p:nvPr/>
        </p:nvSpPr>
        <p:spPr>
          <a:xfrm rot="-483356">
            <a:off x="3463595" y="4406936"/>
            <a:ext cx="415134"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rgbClr val="FF0000"/>
                </a:solidFill>
                <a:latin typeface="Calibri"/>
                <a:ea typeface="Calibri"/>
                <a:cs typeface="Calibri"/>
                <a:sym typeface="Calibri"/>
              </a:rPr>
              <a:t>OK</a:t>
            </a:r>
            <a:endParaRPr/>
          </a:p>
        </p:txBody>
      </p:sp>
      <p:sp>
        <p:nvSpPr>
          <p:cNvPr id="445" name="Google Shape;445;p9"/>
          <p:cNvSpPr txBox="1"/>
          <p:nvPr/>
        </p:nvSpPr>
        <p:spPr>
          <a:xfrm rot="-483356">
            <a:off x="7092046" y="4646833"/>
            <a:ext cx="415134"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rgbClr val="FF0000"/>
                </a:solidFill>
                <a:latin typeface="Calibri"/>
                <a:ea typeface="Calibri"/>
                <a:cs typeface="Calibri"/>
                <a:sym typeface="Calibri"/>
              </a:rPr>
              <a:t>OK</a:t>
            </a:r>
            <a:endParaRPr/>
          </a:p>
        </p:txBody>
      </p:sp>
      <p:sp>
        <p:nvSpPr>
          <p:cNvPr id="446" name="Google Shape;446;p9"/>
          <p:cNvSpPr txBox="1"/>
          <p:nvPr/>
        </p:nvSpPr>
        <p:spPr>
          <a:xfrm rot="-483356">
            <a:off x="5998362" y="4896815"/>
            <a:ext cx="415134"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rgbClr val="FF0000"/>
                </a:solidFill>
                <a:latin typeface="Calibri"/>
                <a:ea typeface="Calibri"/>
                <a:cs typeface="Calibri"/>
                <a:sym typeface="Calibri"/>
              </a:rPr>
              <a:t>OK</a:t>
            </a:r>
            <a:endParaRPr/>
          </a:p>
        </p:txBody>
      </p:sp>
      <p:sp>
        <p:nvSpPr>
          <p:cNvPr id="447" name="Google Shape;447;p9"/>
          <p:cNvSpPr txBox="1"/>
          <p:nvPr/>
        </p:nvSpPr>
        <p:spPr>
          <a:xfrm>
            <a:off x="12320337" y="3863183"/>
            <a:ext cx="18473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8" name="Google Shape;448;p9"/>
          <p:cNvSpPr txBox="1"/>
          <p:nvPr/>
        </p:nvSpPr>
        <p:spPr>
          <a:xfrm rot="-348514">
            <a:off x="5161890" y="6008458"/>
            <a:ext cx="3483359"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rgbClr val="FF0000"/>
                </a:solidFill>
                <a:latin typeface="Calibri"/>
                <a:ea typeface="Calibri"/>
                <a:cs typeface="Calibri"/>
                <a:sym typeface="Calibri"/>
              </a:rPr>
              <a:t>Advisory Message  – may help you discover nearby marks</a:t>
            </a:r>
            <a:endParaRPr/>
          </a:p>
        </p:txBody>
      </p:sp>
    </p:spTree>
  </p:cSld>
  <p:clrMapOvr>
    <a:masterClrMapping/>
  </p:clrMapOvr>
  <mc:AlternateContent>
    <mc:Choice Requires="p14">
      <p:transition p14:dur="25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250"/>
                                  </p:stCondLst>
                                  <p:childTnLst>
                                    <p:set>
                                      <p:cBhvr>
                                        <p:cTn dur="1" fill="hold">
                                          <p:stCondLst>
                                            <p:cond delay="0"/>
                                          </p:stCondLst>
                                        </p:cTn>
                                        <p:tgtEl>
                                          <p:spTgt spid="438"/>
                                        </p:tgtEl>
                                        <p:attrNameLst>
                                          <p:attrName>style.visibility</p:attrName>
                                        </p:attrNameLst>
                                      </p:cBhvr>
                                      <p:to>
                                        <p:strVal val="visible"/>
                                      </p:to>
                                    </p:set>
                                    <p:animEffect filter="fade" transition="in">
                                      <p:cBhvr>
                                        <p:cTn dur="250"/>
                                        <p:tgtEl>
                                          <p:spTgt spid="438"/>
                                        </p:tgtEl>
                                      </p:cBhvr>
                                    </p:animEffect>
                                  </p:childTnLst>
                                </p:cTn>
                              </p:par>
                            </p:childTnLst>
                          </p:cTn>
                        </p:par>
                        <p:par>
                          <p:cTn fill="hold">
                            <p:stCondLst>
                              <p:cond delay="250"/>
                            </p:stCondLst>
                            <p:childTnLst>
                              <p:par>
                                <p:cTn fill="hold" nodeType="afterEffect" presetClass="entr" presetID="10" presetSubtype="0">
                                  <p:stCondLst>
                                    <p:cond delay="250"/>
                                  </p:stCondLst>
                                  <p:childTnLst>
                                    <p:set>
                                      <p:cBhvr>
                                        <p:cTn dur="1" fill="hold">
                                          <p:stCondLst>
                                            <p:cond delay="0"/>
                                          </p:stCondLst>
                                        </p:cTn>
                                        <p:tgtEl>
                                          <p:spTgt spid="444"/>
                                        </p:tgtEl>
                                        <p:attrNameLst>
                                          <p:attrName>style.visibility</p:attrName>
                                        </p:attrNameLst>
                                      </p:cBhvr>
                                      <p:to>
                                        <p:strVal val="visible"/>
                                      </p:to>
                                    </p:set>
                                    <p:animEffect filter="fade" transition="in">
                                      <p:cBhvr>
                                        <p:cTn dur="250"/>
                                        <p:tgtEl>
                                          <p:spTgt spid="444"/>
                                        </p:tgtEl>
                                      </p:cBhvr>
                                    </p:animEffect>
                                  </p:childTnLst>
                                </p:cTn>
                              </p:par>
                            </p:childTnLst>
                          </p:cTn>
                        </p:par>
                        <p:par>
                          <p:cTn fill="hold">
                            <p:stCondLst>
                              <p:cond delay="500"/>
                            </p:stCondLst>
                            <p:childTnLst>
                              <p:par>
                                <p:cTn fill="hold" nodeType="afterEffect" presetClass="entr" presetID="10" presetSubtype="0">
                                  <p:stCondLst>
                                    <p:cond delay="250"/>
                                  </p:stCondLst>
                                  <p:childTnLst>
                                    <p:set>
                                      <p:cBhvr>
                                        <p:cTn dur="1" fill="hold">
                                          <p:stCondLst>
                                            <p:cond delay="0"/>
                                          </p:stCondLst>
                                        </p:cTn>
                                        <p:tgtEl>
                                          <p:spTgt spid="441"/>
                                        </p:tgtEl>
                                        <p:attrNameLst>
                                          <p:attrName>style.visibility</p:attrName>
                                        </p:attrNameLst>
                                      </p:cBhvr>
                                      <p:to>
                                        <p:strVal val="visible"/>
                                      </p:to>
                                    </p:set>
                                    <p:animEffect filter="fade" transition="in">
                                      <p:cBhvr>
                                        <p:cTn dur="250"/>
                                        <p:tgtEl>
                                          <p:spTgt spid="441"/>
                                        </p:tgtEl>
                                      </p:cBhvr>
                                    </p:animEffect>
                                  </p:childTnLst>
                                </p:cTn>
                              </p:par>
                            </p:childTnLst>
                          </p:cTn>
                        </p:par>
                        <p:par>
                          <p:cTn fill="hold">
                            <p:stCondLst>
                              <p:cond delay="750"/>
                            </p:stCondLst>
                            <p:childTnLst>
                              <p:par>
                                <p:cTn fill="hold" nodeType="afterEffect" presetClass="entr" presetID="10" presetSubtype="0">
                                  <p:stCondLst>
                                    <p:cond delay="250"/>
                                  </p:stCondLst>
                                  <p:childTnLst>
                                    <p:set>
                                      <p:cBhvr>
                                        <p:cTn dur="1" fill="hold">
                                          <p:stCondLst>
                                            <p:cond delay="0"/>
                                          </p:stCondLst>
                                        </p:cTn>
                                        <p:tgtEl>
                                          <p:spTgt spid="442"/>
                                        </p:tgtEl>
                                        <p:attrNameLst>
                                          <p:attrName>style.visibility</p:attrName>
                                        </p:attrNameLst>
                                      </p:cBhvr>
                                      <p:to>
                                        <p:strVal val="visible"/>
                                      </p:to>
                                    </p:set>
                                    <p:animEffect filter="fade" transition="in">
                                      <p:cBhvr>
                                        <p:cTn dur="250"/>
                                        <p:tgtEl>
                                          <p:spTgt spid="442"/>
                                        </p:tgtEl>
                                      </p:cBhvr>
                                    </p:animEffect>
                                  </p:childTnLst>
                                </p:cTn>
                              </p:par>
                            </p:childTnLst>
                          </p:cTn>
                        </p:par>
                        <p:par>
                          <p:cTn fill="hold">
                            <p:stCondLst>
                              <p:cond delay="1000"/>
                            </p:stCondLst>
                            <p:childTnLst>
                              <p:par>
                                <p:cTn fill="hold" nodeType="afterEffect" presetClass="entr" presetID="10" presetSubtype="0">
                                  <p:stCondLst>
                                    <p:cond delay="250"/>
                                  </p:stCondLst>
                                  <p:childTnLst>
                                    <p:set>
                                      <p:cBhvr>
                                        <p:cTn dur="1" fill="hold">
                                          <p:stCondLst>
                                            <p:cond delay="0"/>
                                          </p:stCondLst>
                                        </p:cTn>
                                        <p:tgtEl>
                                          <p:spTgt spid="439"/>
                                        </p:tgtEl>
                                        <p:attrNameLst>
                                          <p:attrName>style.visibility</p:attrName>
                                        </p:attrNameLst>
                                      </p:cBhvr>
                                      <p:to>
                                        <p:strVal val="visible"/>
                                      </p:to>
                                    </p:set>
                                    <p:animEffect filter="fade" transition="in">
                                      <p:cBhvr>
                                        <p:cTn dur="250"/>
                                        <p:tgtEl>
                                          <p:spTgt spid="439"/>
                                        </p:tgtEl>
                                      </p:cBhvr>
                                    </p:animEffect>
                                  </p:childTnLst>
                                </p:cTn>
                              </p:par>
                            </p:childTnLst>
                          </p:cTn>
                        </p:par>
                        <p:par>
                          <p:cTn fill="hold">
                            <p:stCondLst>
                              <p:cond delay="1250"/>
                            </p:stCondLst>
                            <p:childTnLst>
                              <p:par>
                                <p:cTn fill="hold" nodeType="afterEffect" presetClass="entr" presetID="10" presetSubtype="0">
                                  <p:stCondLst>
                                    <p:cond delay="250"/>
                                  </p:stCondLst>
                                  <p:childTnLst>
                                    <p:set>
                                      <p:cBhvr>
                                        <p:cTn dur="1" fill="hold">
                                          <p:stCondLst>
                                            <p:cond delay="0"/>
                                          </p:stCondLst>
                                        </p:cTn>
                                        <p:tgtEl>
                                          <p:spTgt spid="440"/>
                                        </p:tgtEl>
                                        <p:attrNameLst>
                                          <p:attrName>style.visibility</p:attrName>
                                        </p:attrNameLst>
                                      </p:cBhvr>
                                      <p:to>
                                        <p:strVal val="visible"/>
                                      </p:to>
                                    </p:set>
                                    <p:animEffect filter="fade" transition="in">
                                      <p:cBhvr>
                                        <p:cTn dur="250"/>
                                        <p:tgtEl>
                                          <p:spTgt spid="440"/>
                                        </p:tgtEl>
                                      </p:cBhvr>
                                    </p:animEffect>
                                  </p:childTnLst>
                                </p:cTn>
                              </p:par>
                            </p:childTnLst>
                          </p:cTn>
                        </p:par>
                        <p:par>
                          <p:cTn fill="hold">
                            <p:stCondLst>
                              <p:cond delay="1500"/>
                            </p:stCondLst>
                            <p:childTnLst>
                              <p:par>
                                <p:cTn fill="hold" nodeType="afterEffect" presetClass="entr" presetID="10" presetSubtype="0">
                                  <p:stCondLst>
                                    <p:cond delay="250"/>
                                  </p:stCondLst>
                                  <p:childTnLst>
                                    <p:set>
                                      <p:cBhvr>
                                        <p:cTn dur="1" fill="hold">
                                          <p:stCondLst>
                                            <p:cond delay="0"/>
                                          </p:stCondLst>
                                        </p:cTn>
                                        <p:tgtEl>
                                          <p:spTgt spid="436"/>
                                        </p:tgtEl>
                                        <p:attrNameLst>
                                          <p:attrName>style.visibility</p:attrName>
                                        </p:attrNameLst>
                                      </p:cBhvr>
                                      <p:to>
                                        <p:strVal val="visible"/>
                                      </p:to>
                                    </p:set>
                                    <p:animEffect filter="fade" transition="in">
                                      <p:cBhvr>
                                        <p:cTn dur="250"/>
                                        <p:tgtEl>
                                          <p:spTgt spid="436"/>
                                        </p:tgtEl>
                                      </p:cBhvr>
                                    </p:animEffect>
                                  </p:childTnLst>
                                </p:cTn>
                              </p:par>
                            </p:childTnLst>
                          </p:cTn>
                        </p:par>
                        <p:par>
                          <p:cTn fill="hold">
                            <p:stCondLst>
                              <p:cond delay="1750"/>
                            </p:stCondLst>
                            <p:childTnLst>
                              <p:par>
                                <p:cTn fill="hold" nodeType="afterEffect" presetClass="entr" presetID="10" presetSubtype="0">
                                  <p:stCondLst>
                                    <p:cond delay="250"/>
                                  </p:stCondLst>
                                  <p:childTnLst>
                                    <p:set>
                                      <p:cBhvr>
                                        <p:cTn dur="1" fill="hold">
                                          <p:stCondLst>
                                            <p:cond delay="0"/>
                                          </p:stCondLst>
                                        </p:cTn>
                                        <p:tgtEl>
                                          <p:spTgt spid="445"/>
                                        </p:tgtEl>
                                        <p:attrNameLst>
                                          <p:attrName>style.visibility</p:attrName>
                                        </p:attrNameLst>
                                      </p:cBhvr>
                                      <p:to>
                                        <p:strVal val="visible"/>
                                      </p:to>
                                    </p:set>
                                    <p:animEffect filter="fade" transition="in">
                                      <p:cBhvr>
                                        <p:cTn dur="250"/>
                                        <p:tgtEl>
                                          <p:spTgt spid="445"/>
                                        </p:tgtEl>
                                      </p:cBhvr>
                                    </p:animEffect>
                                  </p:childTnLst>
                                </p:cTn>
                              </p:par>
                            </p:childTnLst>
                          </p:cTn>
                        </p:par>
                        <p:par>
                          <p:cTn fill="hold">
                            <p:stCondLst>
                              <p:cond delay="2000"/>
                            </p:stCondLst>
                            <p:childTnLst>
                              <p:par>
                                <p:cTn fill="hold" nodeType="afterEffect" presetClass="entr" presetID="10" presetSubtype="0">
                                  <p:stCondLst>
                                    <p:cond delay="250"/>
                                  </p:stCondLst>
                                  <p:childTnLst>
                                    <p:set>
                                      <p:cBhvr>
                                        <p:cTn dur="1" fill="hold">
                                          <p:stCondLst>
                                            <p:cond delay="0"/>
                                          </p:stCondLst>
                                        </p:cTn>
                                        <p:tgtEl>
                                          <p:spTgt spid="437"/>
                                        </p:tgtEl>
                                        <p:attrNameLst>
                                          <p:attrName>style.visibility</p:attrName>
                                        </p:attrNameLst>
                                      </p:cBhvr>
                                      <p:to>
                                        <p:strVal val="visible"/>
                                      </p:to>
                                    </p:set>
                                    <p:animEffect filter="fade" transition="in">
                                      <p:cBhvr>
                                        <p:cTn dur="250"/>
                                        <p:tgtEl>
                                          <p:spTgt spid="437"/>
                                        </p:tgtEl>
                                      </p:cBhvr>
                                    </p:animEffect>
                                  </p:childTnLst>
                                </p:cTn>
                              </p:par>
                            </p:childTnLst>
                          </p:cTn>
                        </p:par>
                        <p:par>
                          <p:cTn fill="hold">
                            <p:stCondLst>
                              <p:cond delay="2250"/>
                            </p:stCondLst>
                            <p:childTnLst>
                              <p:par>
                                <p:cTn fill="hold" nodeType="afterEffect" presetClass="entr" presetID="10" presetSubtype="0">
                                  <p:stCondLst>
                                    <p:cond delay="250"/>
                                  </p:stCondLst>
                                  <p:childTnLst>
                                    <p:set>
                                      <p:cBhvr>
                                        <p:cTn dur="1" fill="hold">
                                          <p:stCondLst>
                                            <p:cond delay="0"/>
                                          </p:stCondLst>
                                        </p:cTn>
                                        <p:tgtEl>
                                          <p:spTgt spid="446"/>
                                        </p:tgtEl>
                                        <p:attrNameLst>
                                          <p:attrName>style.visibility</p:attrName>
                                        </p:attrNameLst>
                                      </p:cBhvr>
                                      <p:to>
                                        <p:strVal val="visible"/>
                                      </p:to>
                                    </p:set>
                                    <p:animEffect filter="fade" transition="in">
                                      <p:cBhvr>
                                        <p:cTn dur="250"/>
                                        <p:tgtEl>
                                          <p:spTgt spid="446"/>
                                        </p:tgtEl>
                                      </p:cBhvr>
                                    </p:animEffect>
                                  </p:childTnLst>
                                </p:cTn>
                              </p:par>
                            </p:childTnLst>
                          </p:cTn>
                        </p:par>
                        <p:par>
                          <p:cTn fill="hold">
                            <p:stCondLst>
                              <p:cond delay="2500"/>
                            </p:stCondLst>
                            <p:childTnLst>
                              <p:par>
                                <p:cTn fill="hold" nodeType="afterEffect" presetClass="entr" presetID="10" presetSubtype="0">
                                  <p:stCondLst>
                                    <p:cond delay="250"/>
                                  </p:stCondLst>
                                  <p:childTnLst>
                                    <p:set>
                                      <p:cBhvr>
                                        <p:cTn dur="1" fill="hold">
                                          <p:stCondLst>
                                            <p:cond delay="0"/>
                                          </p:stCondLst>
                                        </p:cTn>
                                        <p:tgtEl>
                                          <p:spTgt spid="443"/>
                                        </p:tgtEl>
                                        <p:attrNameLst>
                                          <p:attrName>style.visibility</p:attrName>
                                        </p:attrNameLst>
                                      </p:cBhvr>
                                      <p:to>
                                        <p:strVal val="visible"/>
                                      </p:to>
                                    </p:set>
                                    <p:animEffect filter="fade" transition="in">
                                      <p:cBhvr>
                                        <p:cTn dur="250"/>
                                        <p:tgtEl>
                                          <p:spTgt spid="443"/>
                                        </p:tgtEl>
                                      </p:cBhvr>
                                    </p:animEffect>
                                  </p:childTnLst>
                                </p:cTn>
                              </p:par>
                            </p:childTnLst>
                          </p:cTn>
                        </p:par>
                        <p:par>
                          <p:cTn fill="hold">
                            <p:stCondLst>
                              <p:cond delay="2750"/>
                            </p:stCondLst>
                            <p:childTnLst>
                              <p:par>
                                <p:cTn fill="hold" nodeType="afterEffect" presetClass="entr" presetID="10" presetSubtype="0">
                                  <p:stCondLst>
                                    <p:cond delay="250"/>
                                  </p:stCondLst>
                                  <p:childTnLst>
                                    <p:set>
                                      <p:cBhvr>
                                        <p:cTn dur="1" fill="hold">
                                          <p:stCondLst>
                                            <p:cond delay="0"/>
                                          </p:stCondLst>
                                        </p:cTn>
                                        <p:tgtEl>
                                          <p:spTgt spid="448"/>
                                        </p:tgtEl>
                                        <p:attrNameLst>
                                          <p:attrName>style.visibility</p:attrName>
                                        </p:attrNameLst>
                                      </p:cBhvr>
                                      <p:to>
                                        <p:strVal val="visible"/>
                                      </p:to>
                                    </p:set>
                                    <p:animEffect filter="fade" transition="in">
                                      <p:cBhvr>
                                        <p:cTn dur="250"/>
                                        <p:tgtEl>
                                          <p:spTgt spid="4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pic>
        <p:nvPicPr>
          <p:cNvPr id="453" name="Google Shape;453;p10"/>
          <p:cNvPicPr preferRelativeResize="0"/>
          <p:nvPr/>
        </p:nvPicPr>
        <p:blipFill rotWithShape="1">
          <a:blip r:embed="rId3">
            <a:alphaModFix/>
          </a:blip>
          <a:srcRect b="0" l="0" r="0" t="0"/>
          <a:stretch/>
        </p:blipFill>
        <p:spPr>
          <a:xfrm>
            <a:off x="967238" y="1700428"/>
            <a:ext cx="7209524" cy="3457143"/>
          </a:xfrm>
          <a:prstGeom prst="rect">
            <a:avLst/>
          </a:prstGeom>
          <a:noFill/>
          <a:ln>
            <a:noFill/>
          </a:ln>
        </p:spPr>
      </p:pic>
      <p:sp>
        <p:nvSpPr>
          <p:cNvPr id="454" name="Google Shape;454;p1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The Second Email arrives</a:t>
            </a:r>
            <a:endParaRPr/>
          </a:p>
        </p:txBody>
      </p:sp>
      <p:sp>
        <p:nvSpPr>
          <p:cNvPr id="455" name="Google Shape;455;p10"/>
          <p:cNvSpPr txBox="1"/>
          <p:nvPr>
            <p:ph idx="10" type="dt"/>
          </p:nvPr>
        </p:nvSpPr>
        <p:spPr>
          <a:xfrm>
            <a:off x="457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November 30, 2021</a:t>
            </a:r>
            <a:endParaRPr/>
          </a:p>
        </p:txBody>
      </p:sp>
      <p:sp>
        <p:nvSpPr>
          <p:cNvPr id="456" name="Google Shape;456;p10"/>
          <p:cNvSpPr txBox="1"/>
          <p:nvPr>
            <p:ph idx="11" type="ftr"/>
          </p:nvPr>
        </p:nvSpPr>
        <p:spPr>
          <a:xfrm>
            <a:off x="3124200" y="6356352"/>
            <a:ext cx="28956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Tips on Successful Use of OPUS SHARE</a:t>
            </a:r>
            <a:endParaRPr/>
          </a:p>
        </p:txBody>
      </p:sp>
      <p:sp>
        <p:nvSpPr>
          <p:cNvPr id="457" name="Google Shape;457;p10"/>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58" name="Google Shape;458;p10"/>
          <p:cNvSpPr txBox="1"/>
          <p:nvPr/>
        </p:nvSpPr>
        <p:spPr>
          <a:xfrm rot="-360577">
            <a:off x="5356058" y="4518461"/>
            <a:ext cx="239428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0000"/>
                </a:solidFill>
                <a:latin typeface="Calibri"/>
                <a:ea typeface="Calibri"/>
                <a:cs typeface="Calibri"/>
                <a:sym typeface="Calibri"/>
              </a:rPr>
              <a:t>Follow the hyperlink</a:t>
            </a:r>
            <a:endParaRPr/>
          </a:p>
        </p:txBody>
      </p:sp>
    </p:spTree>
  </p:cSld>
  <p:clrMapOvr>
    <a:masterClrMapping/>
  </p:clrMapOvr>
  <mc:AlternateContent>
    <mc:Choice Requires="p14">
      <p:transition p14:dur="25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500"/>
                                  </p:stCondLst>
                                  <p:childTnLst>
                                    <p:set>
                                      <p:cBhvr>
                                        <p:cTn dur="1" fill="hold">
                                          <p:stCondLst>
                                            <p:cond delay="0"/>
                                          </p:stCondLst>
                                        </p:cTn>
                                        <p:tgtEl>
                                          <p:spTgt spid="458"/>
                                        </p:tgtEl>
                                        <p:attrNameLst>
                                          <p:attrName>style.visibility</p:attrName>
                                        </p:attrNameLst>
                                      </p:cBhvr>
                                      <p:to>
                                        <p:strVal val="visible"/>
                                      </p:to>
                                    </p:set>
                                    <p:animEffect filter="fade" transition="in">
                                      <p:cBhvr>
                                        <p:cTn dur="500"/>
                                        <p:tgtEl>
                                          <p:spTgt spid="4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MOCK- UP Shared Solution</a:t>
            </a:r>
            <a:endParaRPr/>
          </a:p>
        </p:txBody>
      </p:sp>
      <p:sp>
        <p:nvSpPr>
          <p:cNvPr id="464" name="Google Shape;464;p11"/>
          <p:cNvSpPr txBox="1"/>
          <p:nvPr>
            <p:ph idx="1" type="body"/>
          </p:nvPr>
        </p:nvSpPr>
        <p:spPr>
          <a:xfrm>
            <a:off x="457200" y="1600202"/>
            <a:ext cx="4866163" cy="4525963"/>
          </a:xfrm>
          <a:prstGeom prst="rect">
            <a:avLst/>
          </a:prstGeom>
          <a:noFill/>
          <a:ln>
            <a:noFill/>
          </a:ln>
        </p:spPr>
        <p:txBody>
          <a:bodyPr anchorCtr="0" anchor="t" bIns="45700" lIns="91425" spcFirstLastPara="1" rIns="91425" wrap="square" tIns="45700">
            <a:noAutofit/>
          </a:bodyPr>
          <a:lstStyle/>
          <a:p>
            <a:pPr indent="-257175" lvl="0" marL="257175" rtl="0" algn="l">
              <a:spcBef>
                <a:spcPts val="0"/>
              </a:spcBef>
              <a:spcAft>
                <a:spcPts val="0"/>
              </a:spcAft>
              <a:buClr>
                <a:schemeClr val="dk1"/>
              </a:buClr>
              <a:buSzPts val="2400"/>
              <a:buChar char="•"/>
            </a:pPr>
            <a:r>
              <a:rPr lang="en-US"/>
              <a:t>Inspect, then </a:t>
            </a:r>
            <a:endParaRPr/>
          </a:p>
          <a:p>
            <a:pPr indent="-214312" lvl="1" marL="557213" rtl="0" algn="l">
              <a:spcBef>
                <a:spcPts val="420"/>
              </a:spcBef>
              <a:spcAft>
                <a:spcPts val="0"/>
              </a:spcAft>
              <a:buClr>
                <a:schemeClr val="dk1"/>
              </a:buClr>
              <a:buSzPts val="2100"/>
              <a:buChar char="–"/>
            </a:pPr>
            <a:r>
              <a:rPr lang="en-US"/>
              <a:t>SHARE</a:t>
            </a:r>
            <a:endParaRPr/>
          </a:p>
          <a:p>
            <a:pPr indent="-171450" lvl="2" marL="857250" rtl="0" algn="l">
              <a:spcBef>
                <a:spcPts val="360"/>
              </a:spcBef>
              <a:spcAft>
                <a:spcPts val="0"/>
              </a:spcAft>
              <a:buClr>
                <a:schemeClr val="dk1"/>
              </a:buClr>
              <a:buSzPts val="1800"/>
              <a:buChar char="•"/>
            </a:pPr>
            <a:r>
              <a:rPr lang="en-US"/>
              <a:t>Wait for Third Email</a:t>
            </a:r>
            <a:endParaRPr/>
          </a:p>
          <a:p>
            <a:pPr indent="-214312" lvl="1" marL="557213" rtl="0" algn="l">
              <a:spcBef>
                <a:spcPts val="420"/>
              </a:spcBef>
              <a:spcAft>
                <a:spcPts val="0"/>
              </a:spcAft>
              <a:buClr>
                <a:schemeClr val="dk1"/>
              </a:buClr>
              <a:buSzPts val="2100"/>
              <a:buChar char="–"/>
            </a:pPr>
            <a:r>
              <a:rPr lang="en-US"/>
              <a:t>EDIT </a:t>
            </a:r>
            <a:endParaRPr/>
          </a:p>
          <a:p>
            <a:pPr indent="-171450" lvl="2" marL="857250" rtl="0" algn="l">
              <a:spcBef>
                <a:spcPts val="360"/>
              </a:spcBef>
              <a:spcAft>
                <a:spcPts val="0"/>
              </a:spcAft>
              <a:buClr>
                <a:schemeClr val="dk1"/>
              </a:buClr>
              <a:buSzPts val="1800"/>
              <a:buChar char="•"/>
            </a:pPr>
            <a:r>
              <a:rPr lang="en-US"/>
              <a:t>Then, wait for Third Email</a:t>
            </a:r>
            <a:endParaRPr/>
          </a:p>
          <a:p>
            <a:pPr indent="-214312" lvl="1" marL="557213" rtl="0" algn="l">
              <a:spcBef>
                <a:spcPts val="420"/>
              </a:spcBef>
              <a:spcAft>
                <a:spcPts val="0"/>
              </a:spcAft>
              <a:buClr>
                <a:schemeClr val="dk1"/>
              </a:buClr>
              <a:buSzPts val="2100"/>
              <a:buChar char="–"/>
            </a:pPr>
            <a:r>
              <a:rPr lang="en-US"/>
              <a:t>DISCARD</a:t>
            </a:r>
            <a:endParaRPr/>
          </a:p>
          <a:p>
            <a:pPr indent="-171450" lvl="2" marL="857250" rtl="0" algn="l">
              <a:spcBef>
                <a:spcPts val="360"/>
              </a:spcBef>
              <a:spcAft>
                <a:spcPts val="0"/>
              </a:spcAft>
              <a:buClr>
                <a:schemeClr val="dk1"/>
              </a:buClr>
              <a:buSzPts val="1800"/>
              <a:buChar char="•"/>
            </a:pPr>
            <a:r>
              <a:rPr lang="en-US"/>
              <a:t>End of action</a:t>
            </a:r>
            <a:endParaRPr/>
          </a:p>
        </p:txBody>
      </p:sp>
      <p:sp>
        <p:nvSpPr>
          <p:cNvPr id="465" name="Google Shape;465;p11"/>
          <p:cNvSpPr txBox="1"/>
          <p:nvPr>
            <p:ph idx="10" type="dt"/>
          </p:nvPr>
        </p:nvSpPr>
        <p:spPr>
          <a:xfrm>
            <a:off x="457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November 30, 2021</a:t>
            </a:r>
            <a:endParaRPr/>
          </a:p>
        </p:txBody>
      </p:sp>
      <p:sp>
        <p:nvSpPr>
          <p:cNvPr id="466" name="Google Shape;466;p11"/>
          <p:cNvSpPr txBox="1"/>
          <p:nvPr>
            <p:ph idx="11" type="ftr"/>
          </p:nvPr>
        </p:nvSpPr>
        <p:spPr>
          <a:xfrm>
            <a:off x="3124200" y="6356352"/>
            <a:ext cx="28956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Tips on Successful Use of OPUS SHARE</a:t>
            </a:r>
            <a:endParaRPr/>
          </a:p>
        </p:txBody>
      </p:sp>
      <p:sp>
        <p:nvSpPr>
          <p:cNvPr id="467" name="Google Shape;467;p11"/>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468" name="Google Shape;468;p11"/>
          <p:cNvPicPr preferRelativeResize="0"/>
          <p:nvPr/>
        </p:nvPicPr>
        <p:blipFill rotWithShape="1">
          <a:blip r:embed="rId3">
            <a:alphaModFix/>
          </a:blip>
          <a:srcRect b="0" l="0" r="0" t="0"/>
          <a:stretch/>
        </p:blipFill>
        <p:spPr>
          <a:xfrm>
            <a:off x="5323363" y="0"/>
            <a:ext cx="3784542" cy="6858000"/>
          </a:xfrm>
          <a:prstGeom prst="rect">
            <a:avLst/>
          </a:prstGeom>
          <a:noFill/>
          <a:ln>
            <a:noFill/>
          </a:ln>
        </p:spPr>
      </p:pic>
      <p:sp>
        <p:nvSpPr>
          <p:cNvPr id="469" name="Google Shape;469;p11"/>
          <p:cNvSpPr/>
          <p:nvPr/>
        </p:nvSpPr>
        <p:spPr>
          <a:xfrm>
            <a:off x="5595354" y="6454775"/>
            <a:ext cx="1084846" cy="237333"/>
          </a:xfrm>
          <a:prstGeom prst="ellipse">
            <a:avLst/>
          </a:prstGeom>
          <a:noFill/>
          <a:ln cap="flat" cmpd="sng" w="25400">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0" name="Google Shape;470;p11"/>
          <p:cNvSpPr/>
          <p:nvPr/>
        </p:nvSpPr>
        <p:spPr>
          <a:xfrm>
            <a:off x="6703429" y="6454774"/>
            <a:ext cx="1034046" cy="237333"/>
          </a:xfrm>
          <a:prstGeom prst="ellipse">
            <a:avLst/>
          </a:prstGeom>
          <a:noFill/>
          <a:ln cap="flat" cmpd="sng" w="25400">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1" name="Google Shape;471;p11"/>
          <p:cNvSpPr/>
          <p:nvPr/>
        </p:nvSpPr>
        <p:spPr>
          <a:xfrm>
            <a:off x="7760704" y="6454773"/>
            <a:ext cx="1135646" cy="237333"/>
          </a:xfrm>
          <a:prstGeom prst="ellipse">
            <a:avLst/>
          </a:prstGeom>
          <a:noFill/>
          <a:ln cap="flat" cmpd="sng" w="25400">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mc:AlternateContent>
    <mc:Choice Requires="p14">
      <p:transition p14:dur="25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500"/>
                                  </p:stCondLst>
                                  <p:childTnLst>
                                    <p:set>
                                      <p:cBhvr>
                                        <p:cTn dur="1" fill="hold">
                                          <p:stCondLst>
                                            <p:cond delay="0"/>
                                          </p:stCondLst>
                                        </p:cTn>
                                        <p:tgtEl>
                                          <p:spTgt spid="469"/>
                                        </p:tgtEl>
                                        <p:attrNameLst>
                                          <p:attrName>style.visibility</p:attrName>
                                        </p:attrNameLst>
                                      </p:cBhvr>
                                      <p:to>
                                        <p:strVal val="visible"/>
                                      </p:to>
                                    </p:set>
                                    <p:animEffect filter="fade" transition="in">
                                      <p:cBhvr>
                                        <p:cTn dur="500"/>
                                        <p:tgtEl>
                                          <p:spTgt spid="469"/>
                                        </p:tgtEl>
                                      </p:cBhvr>
                                    </p:animEffect>
                                  </p:childTnLst>
                                </p:cTn>
                              </p:par>
                            </p:childTnLst>
                          </p:cTn>
                        </p:par>
                        <p:par>
                          <p:cTn fill="hold">
                            <p:stCondLst>
                              <p:cond delay="500"/>
                            </p:stCondLst>
                            <p:childTnLst>
                              <p:par>
                                <p:cTn fill="hold" nodeType="afterEffect" presetClass="entr" presetID="10" presetSubtype="0">
                                  <p:stCondLst>
                                    <p:cond delay="500"/>
                                  </p:stCondLst>
                                  <p:childTnLst>
                                    <p:set>
                                      <p:cBhvr>
                                        <p:cTn dur="1" fill="hold">
                                          <p:stCondLst>
                                            <p:cond delay="0"/>
                                          </p:stCondLst>
                                        </p:cTn>
                                        <p:tgtEl>
                                          <p:spTgt spid="470"/>
                                        </p:tgtEl>
                                        <p:attrNameLst>
                                          <p:attrName>style.visibility</p:attrName>
                                        </p:attrNameLst>
                                      </p:cBhvr>
                                      <p:to>
                                        <p:strVal val="visible"/>
                                      </p:to>
                                    </p:set>
                                    <p:animEffect filter="fade" transition="in">
                                      <p:cBhvr>
                                        <p:cTn dur="500"/>
                                        <p:tgtEl>
                                          <p:spTgt spid="470"/>
                                        </p:tgtEl>
                                      </p:cBhvr>
                                    </p:animEffect>
                                  </p:childTnLst>
                                </p:cTn>
                              </p:par>
                            </p:childTnLst>
                          </p:cTn>
                        </p:par>
                        <p:par>
                          <p:cTn fill="hold">
                            <p:stCondLst>
                              <p:cond delay="1000"/>
                            </p:stCondLst>
                            <p:childTnLst>
                              <p:par>
                                <p:cTn fill="hold" nodeType="afterEffect" presetClass="entr" presetID="10" presetSubtype="0">
                                  <p:stCondLst>
                                    <p:cond delay="500"/>
                                  </p:stCondLst>
                                  <p:childTnLst>
                                    <p:set>
                                      <p:cBhvr>
                                        <p:cTn dur="1" fill="hold">
                                          <p:stCondLst>
                                            <p:cond delay="0"/>
                                          </p:stCondLst>
                                        </p:cTn>
                                        <p:tgtEl>
                                          <p:spTgt spid="471"/>
                                        </p:tgtEl>
                                        <p:attrNameLst>
                                          <p:attrName>style.visibility</p:attrName>
                                        </p:attrNameLst>
                                      </p:cBhvr>
                                      <p:to>
                                        <p:strVal val="visible"/>
                                      </p:to>
                                    </p:set>
                                    <p:animEffect filter="fade" transition="in">
                                      <p:cBhvr>
                                        <p:cTn dur="500"/>
                                        <p:tgtEl>
                                          <p:spTgt spid="4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pic>
        <p:nvPicPr>
          <p:cNvPr id="476" name="Google Shape;476;p12"/>
          <p:cNvPicPr preferRelativeResize="0"/>
          <p:nvPr/>
        </p:nvPicPr>
        <p:blipFill rotWithShape="1">
          <a:blip r:embed="rId3">
            <a:alphaModFix/>
          </a:blip>
          <a:srcRect b="0" l="0" r="0" t="0"/>
          <a:stretch/>
        </p:blipFill>
        <p:spPr>
          <a:xfrm>
            <a:off x="1076762" y="1260803"/>
            <a:ext cx="6990476" cy="5009524"/>
          </a:xfrm>
          <a:prstGeom prst="rect">
            <a:avLst/>
          </a:prstGeom>
          <a:noFill/>
          <a:ln>
            <a:noFill/>
          </a:ln>
        </p:spPr>
      </p:pic>
      <p:sp>
        <p:nvSpPr>
          <p:cNvPr id="477" name="Google Shape;477;p1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The Third Email arrives</a:t>
            </a:r>
            <a:endParaRPr/>
          </a:p>
        </p:txBody>
      </p:sp>
      <p:sp>
        <p:nvSpPr>
          <p:cNvPr id="478" name="Google Shape;478;p12"/>
          <p:cNvSpPr txBox="1"/>
          <p:nvPr>
            <p:ph idx="10" type="dt"/>
          </p:nvPr>
        </p:nvSpPr>
        <p:spPr>
          <a:xfrm>
            <a:off x="457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November 30, 2021</a:t>
            </a:r>
            <a:endParaRPr/>
          </a:p>
        </p:txBody>
      </p:sp>
      <p:sp>
        <p:nvSpPr>
          <p:cNvPr id="479" name="Google Shape;479;p12"/>
          <p:cNvSpPr txBox="1"/>
          <p:nvPr>
            <p:ph idx="11" type="ftr"/>
          </p:nvPr>
        </p:nvSpPr>
        <p:spPr>
          <a:xfrm>
            <a:off x="3124200" y="6356352"/>
            <a:ext cx="28956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Tips on Successful Use of OPUS SHARE</a:t>
            </a:r>
            <a:endParaRPr/>
          </a:p>
        </p:txBody>
      </p:sp>
      <p:sp>
        <p:nvSpPr>
          <p:cNvPr id="480" name="Google Shape;480;p12"/>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81" name="Google Shape;481;p12"/>
          <p:cNvSpPr txBox="1"/>
          <p:nvPr/>
        </p:nvSpPr>
        <p:spPr>
          <a:xfrm rot="-677295">
            <a:off x="5494352" y="3332871"/>
            <a:ext cx="2581404" cy="20313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0000"/>
                </a:solidFill>
                <a:latin typeface="Calibri"/>
                <a:ea typeface="Calibri"/>
                <a:cs typeface="Calibri"/>
                <a:sym typeface="Calibri"/>
              </a:rPr>
              <a:t>The text of this email reminds me that I need to Review and Approve.</a:t>
            </a:r>
            <a:endParaRPr/>
          </a:p>
          <a:p>
            <a:pPr indent="0" lvl="0" marL="0" marR="0" rtl="0" algn="l">
              <a:spcBef>
                <a:spcPts val="0"/>
              </a:spcBef>
              <a:spcAft>
                <a:spcPts val="0"/>
              </a:spcAft>
              <a:buNone/>
            </a:pPr>
            <a:r>
              <a:rPr lang="en-US" sz="1800">
                <a:solidFill>
                  <a:srgbClr val="FF0000"/>
                </a:solidFill>
                <a:latin typeface="Calibri"/>
                <a:ea typeface="Calibri"/>
                <a:cs typeface="Calibri"/>
                <a:sym typeface="Calibri"/>
              </a:rPr>
              <a:t>I will not do that since the mark is not of public interest.</a:t>
            </a:r>
            <a:endParaRPr/>
          </a:p>
          <a:p>
            <a:pPr indent="0" lvl="0" marL="0" marR="0" rtl="0" algn="l">
              <a:spcBef>
                <a:spcPts val="0"/>
              </a:spcBef>
              <a:spcAft>
                <a:spcPts val="0"/>
              </a:spcAft>
              <a:buNone/>
            </a:pPr>
            <a:r>
              <a:rPr lang="en-US" sz="1800">
                <a:solidFill>
                  <a:srgbClr val="FF0000"/>
                </a:solidFill>
                <a:latin typeface="Calibri"/>
                <a:ea typeface="Calibri"/>
                <a:cs typeface="Calibri"/>
                <a:sym typeface="Calibri"/>
              </a:rPr>
              <a:t>I will select DISCARD.</a:t>
            </a:r>
            <a:endParaRPr/>
          </a:p>
        </p:txBody>
      </p:sp>
    </p:spTree>
  </p:cSld>
  <p:clrMapOvr>
    <a:masterClrMapping/>
  </p:clrMapOvr>
  <mc:AlternateContent>
    <mc:Choice Requires="p14">
      <p:transition p14:dur="25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500"/>
                                  </p:stCondLst>
                                  <p:childTnLst>
                                    <p:set>
                                      <p:cBhvr>
                                        <p:cTn dur="1" fill="hold">
                                          <p:stCondLst>
                                            <p:cond delay="0"/>
                                          </p:stCondLst>
                                        </p:cTn>
                                        <p:tgtEl>
                                          <p:spTgt spid="481"/>
                                        </p:tgtEl>
                                        <p:attrNameLst>
                                          <p:attrName>style.visibility</p:attrName>
                                        </p:attrNameLst>
                                      </p:cBhvr>
                                      <p:to>
                                        <p:strVal val="visible"/>
                                      </p:to>
                                    </p:set>
                                    <p:animEffect filter="fade" transition="in">
                                      <p:cBhvr>
                                        <p:cTn dur="500"/>
                                        <p:tgtEl>
                                          <p:spTgt spid="4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1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What if Something Goes Wrong?</a:t>
            </a:r>
            <a:endParaRPr/>
          </a:p>
        </p:txBody>
      </p:sp>
      <p:sp>
        <p:nvSpPr>
          <p:cNvPr id="487" name="Google Shape;487;p13"/>
          <p:cNvSpPr txBox="1"/>
          <p:nvPr>
            <p:ph idx="1" type="body"/>
          </p:nvPr>
        </p:nvSpPr>
        <p:spPr>
          <a:xfrm>
            <a:off x="457200" y="1600202"/>
            <a:ext cx="8229600" cy="4525963"/>
          </a:xfrm>
          <a:prstGeom prst="rect">
            <a:avLst/>
          </a:prstGeom>
          <a:noFill/>
          <a:ln>
            <a:noFill/>
          </a:ln>
        </p:spPr>
        <p:txBody>
          <a:bodyPr anchorCtr="0" anchor="t" bIns="45700" lIns="91425" spcFirstLastPara="1" rIns="91425" wrap="square" tIns="45700">
            <a:noAutofit/>
          </a:bodyPr>
          <a:lstStyle/>
          <a:p>
            <a:pPr indent="-257175" lvl="0" marL="257175" rtl="0" algn="l">
              <a:spcBef>
                <a:spcPts val="0"/>
              </a:spcBef>
              <a:spcAft>
                <a:spcPts val="0"/>
              </a:spcAft>
              <a:buClr>
                <a:schemeClr val="dk1"/>
              </a:buClr>
              <a:buSzPts val="2400"/>
              <a:buChar char="•"/>
            </a:pPr>
            <a:r>
              <a:rPr lang="en-US"/>
              <a:t>OPUS SHARE applies several behind the scenes QA/QC steps.</a:t>
            </a:r>
            <a:endParaRPr/>
          </a:p>
          <a:p>
            <a:pPr indent="-214312" lvl="1" marL="557213" rtl="0" algn="l">
              <a:spcBef>
                <a:spcPts val="420"/>
              </a:spcBef>
              <a:spcAft>
                <a:spcPts val="0"/>
              </a:spcAft>
              <a:buClr>
                <a:schemeClr val="dk1"/>
              </a:buClr>
              <a:buSzPts val="2100"/>
              <a:buChar char="–"/>
            </a:pPr>
            <a:r>
              <a:rPr lang="en-US"/>
              <a:t>(more on this later)</a:t>
            </a:r>
            <a:endParaRPr/>
          </a:p>
          <a:p>
            <a:pPr indent="-104775" lvl="0" marL="257175" rtl="0" algn="l">
              <a:spcBef>
                <a:spcPts val="480"/>
              </a:spcBef>
              <a:spcAft>
                <a:spcPts val="0"/>
              </a:spcAft>
              <a:buClr>
                <a:schemeClr val="dk1"/>
              </a:buClr>
              <a:buSzPts val="2400"/>
              <a:buNone/>
            </a:pPr>
            <a:r>
              <a:t/>
            </a:r>
            <a:endParaRPr/>
          </a:p>
          <a:p>
            <a:pPr indent="-257175" lvl="0" marL="257175" rtl="0" algn="l">
              <a:spcBef>
                <a:spcPts val="480"/>
              </a:spcBef>
              <a:spcAft>
                <a:spcPts val="0"/>
              </a:spcAft>
              <a:buClr>
                <a:schemeClr val="dk1"/>
              </a:buClr>
              <a:buSzPts val="2400"/>
              <a:buChar char="•"/>
            </a:pPr>
            <a:r>
              <a:rPr lang="en-US"/>
              <a:t>I made a mistake on PARKER RESET</a:t>
            </a:r>
            <a:endParaRPr/>
          </a:p>
          <a:p>
            <a:pPr indent="-214312" lvl="1" marL="557213" rtl="0" algn="l">
              <a:spcBef>
                <a:spcPts val="420"/>
              </a:spcBef>
              <a:spcAft>
                <a:spcPts val="0"/>
              </a:spcAft>
              <a:buClr>
                <a:schemeClr val="dk1"/>
              </a:buClr>
              <a:buSzPts val="2100"/>
              <a:buChar char="–"/>
            </a:pPr>
            <a:r>
              <a:rPr lang="en-US"/>
              <a:t>Let’s see what happened.</a:t>
            </a:r>
            <a:endParaRPr/>
          </a:p>
        </p:txBody>
      </p:sp>
      <p:sp>
        <p:nvSpPr>
          <p:cNvPr id="488" name="Google Shape;488;p13"/>
          <p:cNvSpPr txBox="1"/>
          <p:nvPr>
            <p:ph idx="10" type="dt"/>
          </p:nvPr>
        </p:nvSpPr>
        <p:spPr>
          <a:xfrm>
            <a:off x="457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November 30, 2021</a:t>
            </a:r>
            <a:endParaRPr/>
          </a:p>
        </p:txBody>
      </p:sp>
      <p:sp>
        <p:nvSpPr>
          <p:cNvPr id="489" name="Google Shape;489;p13"/>
          <p:cNvSpPr txBox="1"/>
          <p:nvPr>
            <p:ph idx="11" type="ftr"/>
          </p:nvPr>
        </p:nvSpPr>
        <p:spPr>
          <a:xfrm>
            <a:off x="3124200" y="6356352"/>
            <a:ext cx="28956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Tips on Successful Use of OPUS SHARE</a:t>
            </a:r>
            <a:endParaRPr/>
          </a:p>
        </p:txBody>
      </p:sp>
      <p:sp>
        <p:nvSpPr>
          <p:cNvPr id="490" name="Google Shape;490;p13"/>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p14:dur="250">
        <p:fade/>
      </p:transition>
    </mc:Choice>
    <mc:Fallback>
      <p:transition>
        <p:fade/>
      </p:transition>
    </mc:Fallback>
  </mc:AlternateContent>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1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PARKER RESET– prepare to submit – files</a:t>
            </a:r>
            <a:endParaRPr/>
          </a:p>
        </p:txBody>
      </p:sp>
      <p:pic>
        <p:nvPicPr>
          <p:cNvPr id="496" name="Google Shape;496;p14"/>
          <p:cNvPicPr preferRelativeResize="0"/>
          <p:nvPr>
            <p:ph idx="1" type="body"/>
          </p:nvPr>
        </p:nvPicPr>
        <p:blipFill rotWithShape="1">
          <a:blip r:embed="rId3">
            <a:alphaModFix/>
          </a:blip>
          <a:srcRect b="0" l="0" r="0" t="0"/>
          <a:stretch/>
        </p:blipFill>
        <p:spPr>
          <a:xfrm>
            <a:off x="3025559" y="1908467"/>
            <a:ext cx="2327803" cy="1745852"/>
          </a:xfrm>
          <a:prstGeom prst="rect">
            <a:avLst/>
          </a:prstGeom>
          <a:noFill/>
          <a:ln cap="flat" cmpd="sng" w="25400">
            <a:solidFill>
              <a:schemeClr val="dk1"/>
            </a:solidFill>
            <a:prstDash val="solid"/>
            <a:round/>
            <a:headEnd len="sm" w="sm" type="none"/>
            <a:tailEnd len="sm" w="sm" type="none"/>
          </a:ln>
        </p:spPr>
      </p:pic>
      <p:sp>
        <p:nvSpPr>
          <p:cNvPr id="497" name="Google Shape;497;p14"/>
          <p:cNvSpPr txBox="1"/>
          <p:nvPr>
            <p:ph idx="10" type="dt"/>
          </p:nvPr>
        </p:nvSpPr>
        <p:spPr>
          <a:xfrm>
            <a:off x="457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November 30, 2021</a:t>
            </a:r>
            <a:endParaRPr/>
          </a:p>
        </p:txBody>
      </p:sp>
      <p:sp>
        <p:nvSpPr>
          <p:cNvPr id="498" name="Google Shape;498;p14"/>
          <p:cNvSpPr txBox="1"/>
          <p:nvPr>
            <p:ph idx="11" type="ftr"/>
          </p:nvPr>
        </p:nvSpPr>
        <p:spPr>
          <a:xfrm>
            <a:off x="3124200" y="6356352"/>
            <a:ext cx="28956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Tips on Successful Use of OPUS SHARE</a:t>
            </a:r>
            <a:endParaRPr/>
          </a:p>
        </p:txBody>
      </p:sp>
      <p:sp>
        <p:nvSpPr>
          <p:cNvPr id="499" name="Google Shape;499;p14"/>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500" name="Google Shape;500;p14"/>
          <p:cNvPicPr preferRelativeResize="0"/>
          <p:nvPr/>
        </p:nvPicPr>
        <p:blipFill rotWithShape="1">
          <a:blip r:embed="rId4">
            <a:alphaModFix/>
          </a:blip>
          <a:srcRect b="0" l="0" r="0" t="0"/>
          <a:stretch/>
        </p:blipFill>
        <p:spPr>
          <a:xfrm>
            <a:off x="926477" y="3831936"/>
            <a:ext cx="7291046" cy="1317659"/>
          </a:xfrm>
          <a:prstGeom prst="rect">
            <a:avLst/>
          </a:prstGeom>
          <a:noFill/>
          <a:ln cap="flat" cmpd="sng" w="9525">
            <a:solidFill>
              <a:schemeClr val="dk1"/>
            </a:solidFill>
            <a:prstDash val="solid"/>
            <a:round/>
            <a:headEnd len="sm" w="sm" type="none"/>
            <a:tailEnd len="sm" w="sm" type="none"/>
          </a:ln>
        </p:spPr>
      </p:pic>
      <p:grpSp>
        <p:nvGrpSpPr>
          <p:cNvPr id="501" name="Google Shape;501;p14"/>
          <p:cNvGrpSpPr/>
          <p:nvPr/>
        </p:nvGrpSpPr>
        <p:grpSpPr>
          <a:xfrm>
            <a:off x="1117602" y="1908467"/>
            <a:ext cx="1473198" cy="1701798"/>
            <a:chOff x="746760" y="2948204"/>
            <a:chExt cx="1473198" cy="1701798"/>
          </a:xfrm>
        </p:grpSpPr>
        <p:pic>
          <p:nvPicPr>
            <p:cNvPr id="502" name="Google Shape;502;p14"/>
            <p:cNvPicPr preferRelativeResize="0"/>
            <p:nvPr/>
          </p:nvPicPr>
          <p:blipFill rotWithShape="1">
            <a:blip r:embed="rId5">
              <a:alphaModFix/>
            </a:blip>
            <a:srcRect b="0" l="0" r="0" t="0"/>
            <a:stretch/>
          </p:blipFill>
          <p:spPr>
            <a:xfrm>
              <a:off x="746760" y="2948204"/>
              <a:ext cx="1473198" cy="1701798"/>
            </a:xfrm>
            <a:prstGeom prst="rect">
              <a:avLst/>
            </a:prstGeom>
            <a:noFill/>
            <a:ln cap="flat" cmpd="sng" w="9525">
              <a:solidFill>
                <a:schemeClr val="dk1"/>
              </a:solidFill>
              <a:prstDash val="solid"/>
              <a:round/>
              <a:headEnd len="sm" w="sm" type="none"/>
              <a:tailEnd len="sm" w="sm" type="none"/>
            </a:ln>
          </p:spPr>
        </p:pic>
        <p:sp>
          <p:nvSpPr>
            <p:cNvPr id="503" name="Google Shape;503;p14"/>
            <p:cNvSpPr txBox="1"/>
            <p:nvPr/>
          </p:nvSpPr>
          <p:spPr>
            <a:xfrm>
              <a:off x="880735" y="3614437"/>
              <a:ext cx="1169126" cy="369332"/>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RINEX File</a:t>
              </a:r>
              <a:endParaRPr/>
            </a:p>
          </p:txBody>
        </p:sp>
      </p:grpSp>
      <p:pic>
        <p:nvPicPr>
          <p:cNvPr id="504" name="Google Shape;504;p14"/>
          <p:cNvPicPr preferRelativeResize="0"/>
          <p:nvPr/>
        </p:nvPicPr>
        <p:blipFill rotWithShape="1">
          <a:blip r:embed="rId6">
            <a:alphaModFix/>
          </a:blip>
          <a:srcRect b="0" l="0" r="0" t="0"/>
          <a:stretch/>
        </p:blipFill>
        <p:spPr>
          <a:xfrm>
            <a:off x="5788121" y="1864411"/>
            <a:ext cx="2327804" cy="1745853"/>
          </a:xfrm>
          <a:prstGeom prst="rect">
            <a:avLst/>
          </a:prstGeom>
          <a:noFill/>
          <a:ln cap="flat" cmpd="sng" w="25400">
            <a:solidFill>
              <a:schemeClr val="dk1"/>
            </a:solidFill>
            <a:prstDash val="solid"/>
            <a:round/>
            <a:headEnd len="sm" w="sm" type="none"/>
            <a:tailEnd len="sm" w="sm" type="none"/>
          </a:ln>
        </p:spPr>
      </p:pic>
    </p:spTree>
  </p:cSld>
  <p:clrMapOvr>
    <a:masterClrMapping/>
  </p:clrMapOvr>
  <mc:AlternateContent>
    <mc:Choice Requires="p14">
      <p:transition p14:dur="25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500"/>
                                  </p:stCondLst>
                                  <p:childTnLst>
                                    <p:set>
                                      <p:cBhvr>
                                        <p:cTn dur="1" fill="hold">
                                          <p:stCondLst>
                                            <p:cond delay="0"/>
                                          </p:stCondLst>
                                        </p:cTn>
                                        <p:tgtEl>
                                          <p:spTgt spid="501"/>
                                        </p:tgtEl>
                                        <p:attrNameLst>
                                          <p:attrName>style.visibility</p:attrName>
                                        </p:attrNameLst>
                                      </p:cBhvr>
                                      <p:to>
                                        <p:strVal val="visible"/>
                                      </p:to>
                                    </p:set>
                                    <p:animEffect filter="fade" transition="in">
                                      <p:cBhvr>
                                        <p:cTn dur="500"/>
                                        <p:tgtEl>
                                          <p:spTgt spid="501"/>
                                        </p:tgtEl>
                                      </p:cBhvr>
                                    </p:animEffect>
                                  </p:childTnLst>
                                </p:cTn>
                              </p:par>
                            </p:childTnLst>
                          </p:cTn>
                        </p:par>
                        <p:par>
                          <p:cTn fill="hold">
                            <p:stCondLst>
                              <p:cond delay="500"/>
                            </p:stCondLst>
                            <p:childTnLst>
                              <p:par>
                                <p:cTn fill="hold" nodeType="afterEffect" presetClass="entr" presetID="10" presetSubtype="0">
                                  <p:stCondLst>
                                    <p:cond delay="500"/>
                                  </p:stCondLst>
                                  <p:childTnLst>
                                    <p:set>
                                      <p:cBhvr>
                                        <p:cTn dur="1" fill="hold">
                                          <p:stCondLst>
                                            <p:cond delay="0"/>
                                          </p:stCondLst>
                                        </p:cTn>
                                        <p:tgtEl>
                                          <p:spTgt spid="496"/>
                                        </p:tgtEl>
                                        <p:attrNameLst>
                                          <p:attrName>style.visibility</p:attrName>
                                        </p:attrNameLst>
                                      </p:cBhvr>
                                      <p:to>
                                        <p:strVal val="visible"/>
                                      </p:to>
                                    </p:set>
                                    <p:animEffect filter="fade" transition="in">
                                      <p:cBhvr>
                                        <p:cTn dur="500"/>
                                        <p:tgtEl>
                                          <p:spTgt spid="496"/>
                                        </p:tgtEl>
                                      </p:cBhvr>
                                    </p:animEffect>
                                  </p:childTnLst>
                                </p:cTn>
                              </p:par>
                            </p:childTnLst>
                          </p:cTn>
                        </p:par>
                        <p:par>
                          <p:cTn fill="hold">
                            <p:stCondLst>
                              <p:cond delay="1000"/>
                            </p:stCondLst>
                            <p:childTnLst>
                              <p:par>
                                <p:cTn fill="hold" nodeType="afterEffect" presetClass="entr" presetID="10" presetSubtype="0">
                                  <p:stCondLst>
                                    <p:cond delay="500"/>
                                  </p:stCondLst>
                                  <p:childTnLst>
                                    <p:set>
                                      <p:cBhvr>
                                        <p:cTn dur="1" fill="hold">
                                          <p:stCondLst>
                                            <p:cond delay="0"/>
                                          </p:stCondLst>
                                        </p:cTn>
                                        <p:tgtEl>
                                          <p:spTgt spid="504"/>
                                        </p:tgtEl>
                                        <p:attrNameLst>
                                          <p:attrName>style.visibility</p:attrName>
                                        </p:attrNameLst>
                                      </p:cBhvr>
                                      <p:to>
                                        <p:strVal val="visible"/>
                                      </p:to>
                                    </p:set>
                                    <p:animEffect filter="fade" transition="in">
                                      <p:cBhvr>
                                        <p:cTn dur="500"/>
                                        <p:tgtEl>
                                          <p:spTgt spid="504"/>
                                        </p:tgtEl>
                                      </p:cBhvr>
                                    </p:animEffect>
                                  </p:childTnLst>
                                </p:cTn>
                              </p:par>
                            </p:childTnLst>
                          </p:cTn>
                        </p:par>
                        <p:par>
                          <p:cTn fill="hold">
                            <p:stCondLst>
                              <p:cond delay="1500"/>
                            </p:stCondLst>
                            <p:childTnLst>
                              <p:par>
                                <p:cTn fill="hold" nodeType="afterEffect" presetClass="entr" presetID="10" presetSubtype="0">
                                  <p:stCondLst>
                                    <p:cond delay="500"/>
                                  </p:stCondLst>
                                  <p:childTnLst>
                                    <p:set>
                                      <p:cBhvr>
                                        <p:cTn dur="1" fill="hold">
                                          <p:stCondLst>
                                            <p:cond delay="0"/>
                                          </p:stCondLst>
                                        </p:cTn>
                                        <p:tgtEl>
                                          <p:spTgt spid="500"/>
                                        </p:tgtEl>
                                        <p:attrNameLst>
                                          <p:attrName>style.visibility</p:attrName>
                                        </p:attrNameLst>
                                      </p:cBhvr>
                                      <p:to>
                                        <p:strVal val="visible"/>
                                      </p:to>
                                    </p:set>
                                    <p:animEffect filter="fade" transition="in">
                                      <p:cBhvr>
                                        <p:cTn dur="500"/>
                                        <p:tgtEl>
                                          <p:spTgt spid="5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1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PARKER RESET </a:t>
            </a:r>
            <a:endParaRPr/>
          </a:p>
        </p:txBody>
      </p:sp>
      <p:sp>
        <p:nvSpPr>
          <p:cNvPr id="510" name="Google Shape;510;p15"/>
          <p:cNvSpPr txBox="1"/>
          <p:nvPr>
            <p:ph idx="1" type="body"/>
          </p:nvPr>
        </p:nvSpPr>
        <p:spPr>
          <a:xfrm>
            <a:off x="457200" y="1600202"/>
            <a:ext cx="8229600" cy="4525963"/>
          </a:xfrm>
          <a:prstGeom prst="rect">
            <a:avLst/>
          </a:prstGeom>
          <a:noFill/>
          <a:ln>
            <a:noFill/>
          </a:ln>
        </p:spPr>
        <p:txBody>
          <a:bodyPr anchorCtr="0" anchor="t" bIns="45700" lIns="91425" spcFirstLastPara="1" rIns="91425" wrap="square" tIns="45700">
            <a:noAutofit/>
          </a:bodyPr>
          <a:lstStyle/>
          <a:p>
            <a:pPr indent="-257175" lvl="0" marL="257175" rtl="0" algn="l">
              <a:spcBef>
                <a:spcPts val="0"/>
              </a:spcBef>
              <a:spcAft>
                <a:spcPts val="0"/>
              </a:spcAft>
              <a:buClr>
                <a:schemeClr val="dk1"/>
              </a:buClr>
              <a:buSzPts val="2400"/>
              <a:buChar char="•"/>
            </a:pPr>
            <a:r>
              <a:rPr lang="en-US"/>
              <a:t>Followed usual steps</a:t>
            </a:r>
            <a:endParaRPr/>
          </a:p>
          <a:p>
            <a:pPr indent="-257175" lvl="0" marL="257175" rtl="0" algn="l">
              <a:spcBef>
                <a:spcPts val="480"/>
              </a:spcBef>
              <a:spcAft>
                <a:spcPts val="0"/>
              </a:spcAft>
              <a:buClr>
                <a:schemeClr val="dk1"/>
              </a:buClr>
              <a:buSzPts val="2400"/>
              <a:buChar char="•"/>
            </a:pPr>
            <a:r>
              <a:rPr lang="en-US"/>
              <a:t>Upload to Static</a:t>
            </a:r>
            <a:endParaRPr/>
          </a:p>
        </p:txBody>
      </p:sp>
      <p:sp>
        <p:nvSpPr>
          <p:cNvPr id="511" name="Google Shape;511;p15"/>
          <p:cNvSpPr txBox="1"/>
          <p:nvPr>
            <p:ph idx="10" type="dt"/>
          </p:nvPr>
        </p:nvSpPr>
        <p:spPr>
          <a:xfrm>
            <a:off x="457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November 30, 2021</a:t>
            </a:r>
            <a:endParaRPr/>
          </a:p>
        </p:txBody>
      </p:sp>
      <p:sp>
        <p:nvSpPr>
          <p:cNvPr id="512" name="Google Shape;512;p15"/>
          <p:cNvSpPr txBox="1"/>
          <p:nvPr>
            <p:ph idx="11" type="ftr"/>
          </p:nvPr>
        </p:nvSpPr>
        <p:spPr>
          <a:xfrm>
            <a:off x="3124200" y="6356352"/>
            <a:ext cx="28956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Tips on Successful Use of OPUS SHARE</a:t>
            </a:r>
            <a:endParaRPr/>
          </a:p>
        </p:txBody>
      </p:sp>
      <p:sp>
        <p:nvSpPr>
          <p:cNvPr id="513" name="Google Shape;513;p15"/>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514" name="Google Shape;514;p15"/>
          <p:cNvPicPr preferRelativeResize="0"/>
          <p:nvPr/>
        </p:nvPicPr>
        <p:blipFill rotWithShape="1">
          <a:blip r:embed="rId3">
            <a:alphaModFix/>
          </a:blip>
          <a:srcRect b="0" l="0" r="0" t="0"/>
          <a:stretch/>
        </p:blipFill>
        <p:spPr>
          <a:xfrm>
            <a:off x="589232" y="2544238"/>
            <a:ext cx="2895600" cy="3812114"/>
          </a:xfrm>
          <a:prstGeom prst="rect">
            <a:avLst/>
          </a:prstGeom>
          <a:noFill/>
          <a:ln>
            <a:noFill/>
          </a:ln>
        </p:spPr>
      </p:pic>
      <p:sp>
        <p:nvSpPr>
          <p:cNvPr id="515" name="Google Shape;515;p15"/>
          <p:cNvSpPr/>
          <p:nvPr/>
        </p:nvSpPr>
        <p:spPr>
          <a:xfrm>
            <a:off x="1800225" y="5753894"/>
            <a:ext cx="790575" cy="237333"/>
          </a:xfrm>
          <a:prstGeom prst="ellipse">
            <a:avLst/>
          </a:prstGeom>
          <a:noFill/>
          <a:ln cap="flat" cmpd="sng" w="25400">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16" name="Google Shape;516;p15"/>
          <p:cNvPicPr preferRelativeResize="0"/>
          <p:nvPr/>
        </p:nvPicPr>
        <p:blipFill rotWithShape="1">
          <a:blip r:embed="rId4">
            <a:alphaModFix/>
          </a:blip>
          <a:srcRect b="0" l="0" r="0" t="0"/>
          <a:stretch/>
        </p:blipFill>
        <p:spPr>
          <a:xfrm>
            <a:off x="3865292" y="1417638"/>
            <a:ext cx="5106129" cy="4938714"/>
          </a:xfrm>
          <a:prstGeom prst="rect">
            <a:avLst/>
          </a:prstGeom>
          <a:noFill/>
          <a:ln>
            <a:noFill/>
          </a:ln>
        </p:spPr>
      </p:pic>
      <p:sp>
        <p:nvSpPr>
          <p:cNvPr id="517" name="Google Shape;517;p15"/>
          <p:cNvSpPr txBox="1"/>
          <p:nvPr/>
        </p:nvSpPr>
        <p:spPr>
          <a:xfrm rot="-418545">
            <a:off x="3936661" y="4200883"/>
            <a:ext cx="2430653" cy="132343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FF0000"/>
                </a:solidFill>
                <a:latin typeface="Calibri"/>
                <a:ea typeface="Calibri"/>
                <a:cs typeface="Calibri"/>
                <a:sym typeface="Calibri"/>
              </a:rPr>
              <a:t>Since this is an EXISTING MARK, the dialog box is much simpler.</a:t>
            </a:r>
            <a:endParaRPr/>
          </a:p>
        </p:txBody>
      </p:sp>
    </p:spTree>
  </p:cSld>
  <p:clrMapOvr>
    <a:masterClrMapping/>
  </p:clrMapOvr>
  <mc:AlternateContent>
    <mc:Choice Requires="p14">
      <p:transition p14:dur="25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500"/>
                                  </p:stCondLst>
                                  <p:childTnLst>
                                    <p:set>
                                      <p:cBhvr>
                                        <p:cTn dur="1" fill="hold">
                                          <p:stCondLst>
                                            <p:cond delay="0"/>
                                          </p:stCondLst>
                                        </p:cTn>
                                        <p:tgtEl>
                                          <p:spTgt spid="515"/>
                                        </p:tgtEl>
                                        <p:attrNameLst>
                                          <p:attrName>style.visibility</p:attrName>
                                        </p:attrNameLst>
                                      </p:cBhvr>
                                      <p:to>
                                        <p:strVal val="visible"/>
                                      </p:to>
                                    </p:set>
                                    <p:animEffect filter="fade" transition="in">
                                      <p:cBhvr>
                                        <p:cTn dur="500"/>
                                        <p:tgtEl>
                                          <p:spTgt spid="515"/>
                                        </p:tgtEl>
                                      </p:cBhvr>
                                    </p:animEffect>
                                  </p:childTnLst>
                                </p:cTn>
                              </p:par>
                            </p:childTnLst>
                          </p:cTn>
                        </p:par>
                        <p:par>
                          <p:cTn fill="hold">
                            <p:stCondLst>
                              <p:cond delay="500"/>
                            </p:stCondLst>
                            <p:childTnLst>
                              <p:par>
                                <p:cTn fill="hold" nodeType="afterEffect" presetClass="entr" presetID="10" presetSubtype="0">
                                  <p:stCondLst>
                                    <p:cond delay="500"/>
                                  </p:stCondLst>
                                  <p:childTnLst>
                                    <p:set>
                                      <p:cBhvr>
                                        <p:cTn dur="1" fill="hold">
                                          <p:stCondLst>
                                            <p:cond delay="0"/>
                                          </p:stCondLst>
                                        </p:cTn>
                                        <p:tgtEl>
                                          <p:spTgt spid="517"/>
                                        </p:tgtEl>
                                        <p:attrNameLst>
                                          <p:attrName>style.visibility</p:attrName>
                                        </p:attrNameLst>
                                      </p:cBhvr>
                                      <p:to>
                                        <p:strVal val="visible"/>
                                      </p:to>
                                    </p:set>
                                    <p:animEffect filter="fade" transition="in">
                                      <p:cBhvr>
                                        <p:cTn dur="500"/>
                                        <p:tgtEl>
                                          <p:spTgt spid="5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p1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The First Email arrives - OPUS Static Solution</a:t>
            </a:r>
            <a:endParaRPr/>
          </a:p>
        </p:txBody>
      </p:sp>
      <p:sp>
        <p:nvSpPr>
          <p:cNvPr id="523" name="Google Shape;523;p16"/>
          <p:cNvSpPr txBox="1"/>
          <p:nvPr>
            <p:ph idx="1" type="body"/>
          </p:nvPr>
        </p:nvSpPr>
        <p:spPr>
          <a:xfrm>
            <a:off x="457200" y="1600202"/>
            <a:ext cx="8229600" cy="4525963"/>
          </a:xfrm>
          <a:prstGeom prst="rect">
            <a:avLst/>
          </a:prstGeom>
          <a:noFill/>
          <a:ln>
            <a:noFill/>
          </a:ln>
        </p:spPr>
        <p:txBody>
          <a:bodyPr anchorCtr="0" anchor="t" bIns="45700" lIns="91425" spcFirstLastPara="1" rIns="91425" wrap="square" tIns="45700">
            <a:noAutofit/>
          </a:bodyPr>
          <a:lstStyle/>
          <a:p>
            <a:pPr indent="-257175" lvl="0" marL="257175" rtl="0" algn="l">
              <a:spcBef>
                <a:spcPts val="0"/>
              </a:spcBef>
              <a:spcAft>
                <a:spcPts val="0"/>
              </a:spcAft>
              <a:buClr>
                <a:schemeClr val="dk1"/>
              </a:buClr>
              <a:buSzPts val="2400"/>
              <a:buChar char="•"/>
            </a:pPr>
            <a:r>
              <a:rPr lang="en-US"/>
              <a:t>QA/QC looks good – except for Nearest Mark.</a:t>
            </a:r>
            <a:endParaRPr/>
          </a:p>
          <a:p>
            <a:pPr indent="-214312" lvl="1" marL="557213" rtl="0" algn="l">
              <a:spcBef>
                <a:spcPts val="420"/>
              </a:spcBef>
              <a:spcAft>
                <a:spcPts val="0"/>
              </a:spcAft>
              <a:buClr>
                <a:schemeClr val="dk1"/>
              </a:buClr>
              <a:buSzPts val="2100"/>
              <a:buChar char="–"/>
            </a:pPr>
            <a:r>
              <a:rPr lang="en-US"/>
              <a:t>I missed this the first time, too.</a:t>
            </a:r>
            <a:endParaRPr/>
          </a:p>
        </p:txBody>
      </p:sp>
      <p:sp>
        <p:nvSpPr>
          <p:cNvPr id="524" name="Google Shape;524;p16"/>
          <p:cNvSpPr txBox="1"/>
          <p:nvPr>
            <p:ph idx="10" type="dt"/>
          </p:nvPr>
        </p:nvSpPr>
        <p:spPr>
          <a:xfrm>
            <a:off x="457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November 30, 2021</a:t>
            </a:r>
            <a:endParaRPr/>
          </a:p>
        </p:txBody>
      </p:sp>
      <p:sp>
        <p:nvSpPr>
          <p:cNvPr id="525" name="Google Shape;525;p16"/>
          <p:cNvSpPr txBox="1"/>
          <p:nvPr>
            <p:ph idx="11" type="ftr"/>
          </p:nvPr>
        </p:nvSpPr>
        <p:spPr>
          <a:xfrm>
            <a:off x="3124200" y="6356352"/>
            <a:ext cx="28956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Tips on Successful Use of OPUS SHARE</a:t>
            </a:r>
            <a:endParaRPr/>
          </a:p>
        </p:txBody>
      </p:sp>
      <p:sp>
        <p:nvSpPr>
          <p:cNvPr id="526" name="Google Shape;526;p16"/>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27" name="Google Shape;527;p16"/>
          <p:cNvSpPr txBox="1"/>
          <p:nvPr/>
        </p:nvSpPr>
        <p:spPr>
          <a:xfrm>
            <a:off x="591553" y="2605146"/>
            <a:ext cx="7698206" cy="33239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050">
                <a:solidFill>
                  <a:schemeClr val="dk1"/>
                </a:solidFill>
                <a:latin typeface="Courier New"/>
                <a:ea typeface="Courier New"/>
                <a:cs typeface="Courier New"/>
                <a:sym typeface="Courier New"/>
              </a:rPr>
              <a:t> NGS OPUS SOLUTION REPORT</a:t>
            </a:r>
            <a:endParaRPr/>
          </a:p>
          <a:p>
            <a:pPr indent="0" lvl="0" marL="0" marR="0" rtl="0" algn="l">
              <a:spcBef>
                <a:spcPts val="0"/>
              </a:spcBef>
              <a:spcAft>
                <a:spcPts val="0"/>
              </a:spcAft>
              <a:buNone/>
            </a:pPr>
            <a:r>
              <a:rPr b="1" lang="en-US" sz="1050">
                <a:solidFill>
                  <a:schemeClr val="dk1"/>
                </a:solidFill>
                <a:latin typeface="Courier New"/>
                <a:ea typeface="Courier New"/>
                <a:cs typeface="Courier New"/>
                <a:sym typeface="Courier New"/>
              </a:rPr>
              <a:t>                              ========================</a:t>
            </a:r>
            <a:endParaRPr/>
          </a:p>
          <a:p>
            <a:pPr indent="0" lvl="0" marL="0" marR="0" rtl="0" algn="l">
              <a:spcBef>
                <a:spcPts val="0"/>
              </a:spcBef>
              <a:spcAft>
                <a:spcPts val="0"/>
              </a:spcAft>
              <a:buNone/>
            </a:pPr>
            <a:r>
              <a:t/>
            </a:r>
            <a:endParaRPr b="1" sz="1050">
              <a:solidFill>
                <a:schemeClr val="dk1"/>
              </a:solidFill>
              <a:latin typeface="Courier New"/>
              <a:ea typeface="Courier New"/>
              <a:cs typeface="Courier New"/>
              <a:sym typeface="Courier New"/>
            </a:endParaRPr>
          </a:p>
          <a:p>
            <a:pPr indent="0" lvl="0" marL="0" marR="0" rtl="0" algn="l">
              <a:spcBef>
                <a:spcPts val="0"/>
              </a:spcBef>
              <a:spcAft>
                <a:spcPts val="0"/>
              </a:spcAft>
              <a:buNone/>
            </a:pPr>
            <a:r>
              <a:rPr b="1" lang="en-US" sz="1050">
                <a:solidFill>
                  <a:schemeClr val="dk1"/>
                </a:solidFill>
                <a:latin typeface="Courier New"/>
                <a:ea typeface="Courier New"/>
                <a:cs typeface="Courier New"/>
                <a:sym typeface="Courier New"/>
              </a:rPr>
              <a:t>All computed coordinate accuracies are listed as peak-to-peak values.</a:t>
            </a:r>
            <a:endParaRPr/>
          </a:p>
          <a:p>
            <a:pPr indent="0" lvl="0" marL="0" marR="0" rtl="0" algn="l">
              <a:spcBef>
                <a:spcPts val="0"/>
              </a:spcBef>
              <a:spcAft>
                <a:spcPts val="0"/>
              </a:spcAft>
              <a:buNone/>
            </a:pPr>
            <a:r>
              <a:rPr b="1" lang="en-US" sz="1050">
                <a:solidFill>
                  <a:schemeClr val="dk1"/>
                </a:solidFill>
                <a:latin typeface="Courier New"/>
                <a:ea typeface="Courier New"/>
                <a:cs typeface="Courier New"/>
                <a:sym typeface="Courier New"/>
              </a:rPr>
              <a:t>For additional information: https://www.ngs.noaa.gov/OPUS/about.jsp#accuracy</a:t>
            </a:r>
            <a:endParaRPr/>
          </a:p>
          <a:p>
            <a:pPr indent="0" lvl="0" marL="0" marR="0" rtl="0" algn="l">
              <a:spcBef>
                <a:spcPts val="0"/>
              </a:spcBef>
              <a:spcAft>
                <a:spcPts val="0"/>
              </a:spcAft>
              <a:buNone/>
            </a:pPr>
            <a:r>
              <a:t/>
            </a:r>
            <a:endParaRPr b="1" sz="1050">
              <a:solidFill>
                <a:schemeClr val="dk1"/>
              </a:solidFill>
              <a:latin typeface="Courier New"/>
              <a:ea typeface="Courier New"/>
              <a:cs typeface="Courier New"/>
              <a:sym typeface="Courier New"/>
            </a:endParaRPr>
          </a:p>
          <a:p>
            <a:pPr indent="0" lvl="0" marL="0" marR="0" rtl="0" algn="l">
              <a:spcBef>
                <a:spcPts val="0"/>
              </a:spcBef>
              <a:spcAft>
                <a:spcPts val="0"/>
              </a:spcAft>
              <a:buNone/>
            </a:pPr>
            <a:r>
              <a:rPr b="1" lang="en-US" sz="1050">
                <a:solidFill>
                  <a:schemeClr val="dk1"/>
                </a:solidFill>
                <a:latin typeface="Courier New"/>
                <a:ea typeface="Courier New"/>
                <a:cs typeface="Courier New"/>
                <a:sym typeface="Courier New"/>
              </a:rPr>
              <a:t>      USER: dave.zenk@noaa.gov                      DATE: September 23, 2021</a:t>
            </a:r>
            <a:endParaRPr/>
          </a:p>
          <a:p>
            <a:pPr indent="0" lvl="0" marL="0" marR="0" rtl="0" algn="l">
              <a:spcBef>
                <a:spcPts val="0"/>
              </a:spcBef>
              <a:spcAft>
                <a:spcPts val="0"/>
              </a:spcAft>
              <a:buNone/>
            </a:pPr>
            <a:r>
              <a:rPr b="1" lang="en-US" sz="1050">
                <a:solidFill>
                  <a:schemeClr val="dk1"/>
                </a:solidFill>
                <a:latin typeface="Courier New"/>
                <a:ea typeface="Courier New"/>
                <a:cs typeface="Courier New"/>
                <a:sym typeface="Courier New"/>
              </a:rPr>
              <a:t>RINEX FILE: 0186273a.16o                            TIME: 15:44:15 UTC</a:t>
            </a:r>
            <a:endParaRPr/>
          </a:p>
          <a:p>
            <a:pPr indent="0" lvl="0" marL="0" marR="0" rtl="0" algn="l">
              <a:spcBef>
                <a:spcPts val="0"/>
              </a:spcBef>
              <a:spcAft>
                <a:spcPts val="0"/>
              </a:spcAft>
              <a:buNone/>
            </a:pPr>
            <a:r>
              <a:t/>
            </a:r>
            <a:endParaRPr b="1" sz="1050">
              <a:solidFill>
                <a:schemeClr val="dk1"/>
              </a:solidFill>
              <a:latin typeface="Courier New"/>
              <a:ea typeface="Courier New"/>
              <a:cs typeface="Courier New"/>
              <a:sym typeface="Courier New"/>
            </a:endParaRPr>
          </a:p>
          <a:p>
            <a:pPr indent="0" lvl="0" marL="0" marR="0" rtl="0" algn="l">
              <a:spcBef>
                <a:spcPts val="0"/>
              </a:spcBef>
              <a:spcAft>
                <a:spcPts val="0"/>
              </a:spcAft>
              <a:buNone/>
            </a:pPr>
            <a:r>
              <a:t/>
            </a:r>
            <a:endParaRPr b="1" sz="1050">
              <a:solidFill>
                <a:schemeClr val="dk1"/>
              </a:solidFill>
              <a:latin typeface="Courier New"/>
              <a:ea typeface="Courier New"/>
              <a:cs typeface="Courier New"/>
              <a:sym typeface="Courier New"/>
            </a:endParaRPr>
          </a:p>
          <a:p>
            <a:pPr indent="0" lvl="0" marL="0" marR="0" rtl="0" algn="l">
              <a:spcBef>
                <a:spcPts val="0"/>
              </a:spcBef>
              <a:spcAft>
                <a:spcPts val="0"/>
              </a:spcAft>
              <a:buNone/>
            </a:pPr>
            <a:r>
              <a:rPr b="1" lang="en-US" sz="1050">
                <a:solidFill>
                  <a:schemeClr val="dk1"/>
                </a:solidFill>
                <a:latin typeface="Courier New"/>
                <a:ea typeface="Courier New"/>
                <a:cs typeface="Courier New"/>
                <a:sym typeface="Courier New"/>
              </a:rPr>
              <a:t>  SOFTWARE: page5  2008.25 master78.pl 160321      START: 2016/09/29  00:00:00</a:t>
            </a:r>
            <a:endParaRPr/>
          </a:p>
          <a:p>
            <a:pPr indent="0" lvl="0" marL="0" marR="0" rtl="0" algn="l">
              <a:spcBef>
                <a:spcPts val="0"/>
              </a:spcBef>
              <a:spcAft>
                <a:spcPts val="0"/>
              </a:spcAft>
              <a:buNone/>
            </a:pPr>
            <a:r>
              <a:rPr b="1" lang="en-US" sz="1050">
                <a:solidFill>
                  <a:schemeClr val="dk1"/>
                </a:solidFill>
                <a:latin typeface="Courier New"/>
                <a:ea typeface="Courier New"/>
                <a:cs typeface="Courier New"/>
                <a:sym typeface="Courier New"/>
              </a:rPr>
              <a:t> EPHEMERIS: igs19164.eph [precise]                  STOP: 2016/09/29  07:59:00</a:t>
            </a:r>
            <a:endParaRPr/>
          </a:p>
          <a:p>
            <a:pPr indent="0" lvl="0" marL="0" marR="0" rtl="0" algn="l">
              <a:spcBef>
                <a:spcPts val="0"/>
              </a:spcBef>
              <a:spcAft>
                <a:spcPts val="0"/>
              </a:spcAft>
              <a:buNone/>
            </a:pPr>
            <a:r>
              <a:rPr b="1" lang="en-US" sz="1050">
                <a:solidFill>
                  <a:schemeClr val="dk1"/>
                </a:solidFill>
                <a:latin typeface="Courier New"/>
                <a:ea typeface="Courier New"/>
                <a:cs typeface="Courier New"/>
                <a:sym typeface="Courier New"/>
              </a:rPr>
              <a:t>  NAV FILE: brdc2730.16n                        OBS USED: 17162 / 20036   :  86%</a:t>
            </a:r>
            <a:endParaRPr/>
          </a:p>
          <a:p>
            <a:pPr indent="0" lvl="0" marL="0" marR="0" rtl="0" algn="l">
              <a:spcBef>
                <a:spcPts val="0"/>
              </a:spcBef>
              <a:spcAft>
                <a:spcPts val="0"/>
              </a:spcAft>
              <a:buNone/>
            </a:pPr>
            <a:r>
              <a:rPr b="1" lang="en-US" sz="1050">
                <a:solidFill>
                  <a:schemeClr val="dk1"/>
                </a:solidFill>
                <a:latin typeface="Courier New"/>
                <a:ea typeface="Courier New"/>
                <a:cs typeface="Courier New"/>
                <a:sym typeface="Courier New"/>
              </a:rPr>
              <a:t>  ANT NAME: CHCX90D-OPUS    NONE             # FIXED AMB:   137 /   150   :  91%</a:t>
            </a:r>
            <a:endParaRPr/>
          </a:p>
          <a:p>
            <a:pPr indent="0" lvl="0" marL="0" marR="0" rtl="0" algn="l">
              <a:spcBef>
                <a:spcPts val="0"/>
              </a:spcBef>
              <a:spcAft>
                <a:spcPts val="0"/>
              </a:spcAft>
              <a:buNone/>
            </a:pPr>
            <a:r>
              <a:rPr b="1" lang="en-US" sz="1050">
                <a:solidFill>
                  <a:schemeClr val="dk1"/>
                </a:solidFill>
                <a:latin typeface="Courier New"/>
                <a:ea typeface="Courier New"/>
                <a:cs typeface="Courier New"/>
                <a:sym typeface="Courier New"/>
              </a:rPr>
              <a:t>ARP HEIGHT: 0.000                            OVERALL RMS: 0.016(m)</a:t>
            </a:r>
            <a:endParaRPr/>
          </a:p>
          <a:p>
            <a:pPr indent="0" lvl="0" marL="0" marR="0" rtl="0" algn="l">
              <a:spcBef>
                <a:spcPts val="0"/>
              </a:spcBef>
              <a:spcAft>
                <a:spcPts val="0"/>
              </a:spcAft>
              <a:buNone/>
            </a:pPr>
            <a:r>
              <a:rPr b="1" lang="en-US" sz="1050">
                <a:solidFill>
                  <a:schemeClr val="dk1"/>
                </a:solidFill>
                <a:latin typeface="Courier New"/>
                <a:ea typeface="Courier New"/>
                <a:cs typeface="Courier New"/>
                <a:sym typeface="Courier New"/>
              </a:rPr>
              <a:t>-</a:t>
            </a:r>
            <a:endParaRPr/>
          </a:p>
          <a:p>
            <a:pPr indent="0" lvl="0" marL="0" marR="0" rtl="0" algn="l">
              <a:spcBef>
                <a:spcPts val="0"/>
              </a:spcBef>
              <a:spcAft>
                <a:spcPts val="0"/>
              </a:spcAft>
              <a:buNone/>
            </a:pPr>
            <a:r>
              <a:rPr b="1" lang="en-US" sz="1050">
                <a:solidFill>
                  <a:schemeClr val="dk1"/>
                </a:solidFill>
                <a:latin typeface="Courier New"/>
                <a:ea typeface="Courier New"/>
                <a:cs typeface="Courier New"/>
                <a:sym typeface="Courier New"/>
              </a:rPr>
              <a:t>-</a:t>
            </a:r>
            <a:endParaRPr/>
          </a:p>
          <a:p>
            <a:pPr indent="0" lvl="0" marL="0" marR="0" rtl="0" algn="l">
              <a:spcBef>
                <a:spcPts val="0"/>
              </a:spcBef>
              <a:spcAft>
                <a:spcPts val="0"/>
              </a:spcAft>
              <a:buNone/>
            </a:pPr>
            <a:r>
              <a:rPr b="1" lang="en-US" sz="1050">
                <a:solidFill>
                  <a:schemeClr val="dk1"/>
                </a:solidFill>
                <a:latin typeface="Courier New"/>
                <a:ea typeface="Courier New"/>
                <a:cs typeface="Courier New"/>
                <a:sym typeface="Courier New"/>
              </a:rPr>
              <a:t>-</a:t>
            </a:r>
            <a:endParaRPr/>
          </a:p>
          <a:p>
            <a:pPr indent="0" lvl="0" marL="0" marR="0" rtl="0" algn="l">
              <a:spcBef>
                <a:spcPts val="0"/>
              </a:spcBef>
              <a:spcAft>
                <a:spcPts val="0"/>
              </a:spcAft>
              <a:buNone/>
            </a:pPr>
            <a:r>
              <a:rPr b="1" i="0" lang="en-US" sz="1050">
                <a:solidFill>
                  <a:srgbClr val="222222"/>
                </a:solidFill>
                <a:latin typeface="Courier New"/>
                <a:ea typeface="Courier New"/>
                <a:cs typeface="Courier New"/>
                <a:sym typeface="Courier New"/>
              </a:rPr>
              <a:t>NEAREST NGS PUBLISHED CONTROL POINT</a:t>
            </a:r>
            <a:br>
              <a:rPr b="1" lang="en-US" sz="1050">
                <a:solidFill>
                  <a:schemeClr val="dk1"/>
                </a:solidFill>
                <a:latin typeface="Courier New"/>
                <a:ea typeface="Courier New"/>
                <a:cs typeface="Courier New"/>
                <a:sym typeface="Courier New"/>
              </a:rPr>
            </a:br>
            <a:r>
              <a:rPr b="1" i="0" lang="en-US" sz="1050">
                <a:solidFill>
                  <a:srgbClr val="222222"/>
                </a:solidFill>
                <a:latin typeface="Courier New"/>
                <a:ea typeface="Courier New"/>
                <a:cs typeface="Courier New"/>
                <a:sym typeface="Courier New"/>
              </a:rPr>
              <a:t>DP6855      PARKER RESET                   N445948.497 W0932816.168    1564.6</a:t>
            </a:r>
            <a:endParaRPr b="1" sz="1050">
              <a:solidFill>
                <a:schemeClr val="dk1"/>
              </a:solidFill>
              <a:latin typeface="Courier New"/>
              <a:ea typeface="Courier New"/>
              <a:cs typeface="Courier New"/>
              <a:sym typeface="Courier New"/>
            </a:endParaRPr>
          </a:p>
        </p:txBody>
      </p:sp>
      <p:sp>
        <p:nvSpPr>
          <p:cNvPr id="528" name="Google Shape;528;p16"/>
          <p:cNvSpPr/>
          <p:nvPr/>
        </p:nvSpPr>
        <p:spPr>
          <a:xfrm>
            <a:off x="6683742" y="4546599"/>
            <a:ext cx="434608" cy="400051"/>
          </a:xfrm>
          <a:prstGeom prst="ellipse">
            <a:avLst/>
          </a:prstGeom>
          <a:noFill/>
          <a:ln cap="flat" cmpd="sng" w="25400">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9" name="Google Shape;529;p16"/>
          <p:cNvSpPr/>
          <p:nvPr/>
        </p:nvSpPr>
        <p:spPr>
          <a:xfrm>
            <a:off x="5178424" y="4869180"/>
            <a:ext cx="848893" cy="198120"/>
          </a:xfrm>
          <a:prstGeom prst="ellipse">
            <a:avLst/>
          </a:prstGeom>
          <a:noFill/>
          <a:ln cap="flat" cmpd="sng" w="25400">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0" name="Google Shape;530;p16"/>
          <p:cNvSpPr/>
          <p:nvPr/>
        </p:nvSpPr>
        <p:spPr>
          <a:xfrm>
            <a:off x="2598420" y="4386579"/>
            <a:ext cx="848893" cy="198120"/>
          </a:xfrm>
          <a:prstGeom prst="ellipse">
            <a:avLst/>
          </a:prstGeom>
          <a:noFill/>
          <a:ln cap="flat" cmpd="sng" w="25400">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1" name="Google Shape;531;p16"/>
          <p:cNvSpPr/>
          <p:nvPr/>
        </p:nvSpPr>
        <p:spPr>
          <a:xfrm>
            <a:off x="1478280" y="4868864"/>
            <a:ext cx="848893" cy="198120"/>
          </a:xfrm>
          <a:prstGeom prst="ellipse">
            <a:avLst/>
          </a:prstGeom>
          <a:noFill/>
          <a:ln cap="flat" cmpd="sng" w="25400">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2" name="Google Shape;532;p16"/>
          <p:cNvSpPr txBox="1"/>
          <p:nvPr/>
        </p:nvSpPr>
        <p:spPr>
          <a:xfrm rot="-483356">
            <a:off x="2181025" y="4911414"/>
            <a:ext cx="1407927"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rgbClr val="FF0000"/>
                </a:solidFill>
                <a:latin typeface="Calibri"/>
                <a:ea typeface="Calibri"/>
                <a:cs typeface="Calibri"/>
                <a:sym typeface="Calibri"/>
              </a:rPr>
              <a:t>0.000 is OK, intentional choice</a:t>
            </a:r>
            <a:endParaRPr/>
          </a:p>
        </p:txBody>
      </p:sp>
      <p:sp>
        <p:nvSpPr>
          <p:cNvPr id="533" name="Google Shape;533;p16"/>
          <p:cNvSpPr/>
          <p:nvPr/>
        </p:nvSpPr>
        <p:spPr>
          <a:xfrm>
            <a:off x="6128754" y="4195441"/>
            <a:ext cx="848892" cy="400051"/>
          </a:xfrm>
          <a:prstGeom prst="ellipse">
            <a:avLst/>
          </a:prstGeom>
          <a:noFill/>
          <a:ln cap="flat" cmpd="sng" w="25400">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4" name="Google Shape;534;p16"/>
          <p:cNvSpPr txBox="1"/>
          <p:nvPr/>
        </p:nvSpPr>
        <p:spPr>
          <a:xfrm rot="-483356">
            <a:off x="6358603" y="3867603"/>
            <a:ext cx="1506789"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rgbClr val="FF0000"/>
                </a:solidFill>
                <a:latin typeface="Calibri"/>
                <a:ea typeface="Calibri"/>
                <a:cs typeface="Calibri"/>
                <a:sym typeface="Calibri"/>
              </a:rPr>
              <a:t>8 hrs OK, exceeds 4 hr</a:t>
            </a:r>
            <a:endParaRPr sz="1100">
              <a:solidFill>
                <a:srgbClr val="FF0000"/>
              </a:solidFill>
              <a:latin typeface="Calibri"/>
              <a:ea typeface="Calibri"/>
              <a:cs typeface="Calibri"/>
              <a:sym typeface="Calibri"/>
            </a:endParaRPr>
          </a:p>
        </p:txBody>
      </p:sp>
      <p:sp>
        <p:nvSpPr>
          <p:cNvPr id="535" name="Google Shape;535;p16"/>
          <p:cNvSpPr/>
          <p:nvPr/>
        </p:nvSpPr>
        <p:spPr>
          <a:xfrm>
            <a:off x="591553" y="5505450"/>
            <a:ext cx="6285497" cy="477661"/>
          </a:xfrm>
          <a:prstGeom prst="rect">
            <a:avLst/>
          </a:prstGeom>
          <a:solidFill>
            <a:srgbClr val="FF0000">
              <a:alpha val="7843"/>
            </a:srgbClr>
          </a:solidFill>
          <a:ln cap="flat" cmpd="sng" w="25400">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6" name="Google Shape;536;p16"/>
          <p:cNvSpPr txBox="1"/>
          <p:nvPr/>
        </p:nvSpPr>
        <p:spPr>
          <a:xfrm rot="-483356">
            <a:off x="3463595" y="4406936"/>
            <a:ext cx="415134"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rgbClr val="FF0000"/>
                </a:solidFill>
                <a:latin typeface="Calibri"/>
                <a:ea typeface="Calibri"/>
                <a:cs typeface="Calibri"/>
                <a:sym typeface="Calibri"/>
              </a:rPr>
              <a:t>OK</a:t>
            </a:r>
            <a:endParaRPr/>
          </a:p>
        </p:txBody>
      </p:sp>
      <p:sp>
        <p:nvSpPr>
          <p:cNvPr id="537" name="Google Shape;537;p16"/>
          <p:cNvSpPr txBox="1"/>
          <p:nvPr/>
        </p:nvSpPr>
        <p:spPr>
          <a:xfrm rot="-483356">
            <a:off x="7092046" y="4646833"/>
            <a:ext cx="415134"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rgbClr val="FF0000"/>
                </a:solidFill>
                <a:latin typeface="Calibri"/>
                <a:ea typeface="Calibri"/>
                <a:cs typeface="Calibri"/>
                <a:sym typeface="Calibri"/>
              </a:rPr>
              <a:t>OK</a:t>
            </a:r>
            <a:endParaRPr/>
          </a:p>
        </p:txBody>
      </p:sp>
      <p:sp>
        <p:nvSpPr>
          <p:cNvPr id="538" name="Google Shape;538;p16"/>
          <p:cNvSpPr txBox="1"/>
          <p:nvPr/>
        </p:nvSpPr>
        <p:spPr>
          <a:xfrm rot="-483356">
            <a:off x="5998362" y="4896815"/>
            <a:ext cx="415134"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rgbClr val="FF0000"/>
                </a:solidFill>
                <a:latin typeface="Calibri"/>
                <a:ea typeface="Calibri"/>
                <a:cs typeface="Calibri"/>
                <a:sym typeface="Calibri"/>
              </a:rPr>
              <a:t>OK</a:t>
            </a:r>
            <a:endParaRPr/>
          </a:p>
        </p:txBody>
      </p:sp>
      <p:sp>
        <p:nvSpPr>
          <p:cNvPr id="539" name="Google Shape;539;p16"/>
          <p:cNvSpPr txBox="1"/>
          <p:nvPr/>
        </p:nvSpPr>
        <p:spPr>
          <a:xfrm rot="-418545">
            <a:off x="5618247" y="5937246"/>
            <a:ext cx="3419698"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rgbClr val="FF0000"/>
                </a:solidFill>
                <a:latin typeface="Calibri"/>
                <a:ea typeface="Calibri"/>
                <a:cs typeface="Calibri"/>
                <a:sym typeface="Calibri"/>
              </a:rPr>
              <a:t>I should have noticed that this isn’t correct! Distance should have been nearly ZERO (0.000)</a:t>
            </a:r>
            <a:endParaRPr/>
          </a:p>
        </p:txBody>
      </p:sp>
      <p:sp>
        <p:nvSpPr>
          <p:cNvPr id="540" name="Google Shape;540;p16"/>
          <p:cNvSpPr/>
          <p:nvPr/>
        </p:nvSpPr>
        <p:spPr>
          <a:xfrm rot="6740204">
            <a:off x="7600780" y="5252852"/>
            <a:ext cx="909337" cy="277635"/>
          </a:xfrm>
          <a:prstGeom prst="rightArrow">
            <a:avLst>
              <a:gd fmla="val 50000" name="adj1"/>
              <a:gd fmla="val 50000" name="adj2"/>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mc:AlternateContent>
    <mc:Choice Requires="p14">
      <p:transition p14:dur="25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250"/>
                                  </p:stCondLst>
                                  <p:childTnLst>
                                    <p:set>
                                      <p:cBhvr>
                                        <p:cTn dur="1" fill="hold">
                                          <p:stCondLst>
                                            <p:cond delay="0"/>
                                          </p:stCondLst>
                                        </p:cTn>
                                        <p:tgtEl>
                                          <p:spTgt spid="530"/>
                                        </p:tgtEl>
                                        <p:attrNameLst>
                                          <p:attrName>style.visibility</p:attrName>
                                        </p:attrNameLst>
                                      </p:cBhvr>
                                      <p:to>
                                        <p:strVal val="visible"/>
                                      </p:to>
                                    </p:set>
                                    <p:animEffect filter="fade" transition="in">
                                      <p:cBhvr>
                                        <p:cTn dur="250"/>
                                        <p:tgtEl>
                                          <p:spTgt spid="530"/>
                                        </p:tgtEl>
                                      </p:cBhvr>
                                    </p:animEffect>
                                  </p:childTnLst>
                                </p:cTn>
                              </p:par>
                            </p:childTnLst>
                          </p:cTn>
                        </p:par>
                        <p:par>
                          <p:cTn fill="hold">
                            <p:stCondLst>
                              <p:cond delay="250"/>
                            </p:stCondLst>
                            <p:childTnLst>
                              <p:par>
                                <p:cTn fill="hold" nodeType="afterEffect" presetClass="entr" presetID="10" presetSubtype="0">
                                  <p:stCondLst>
                                    <p:cond delay="250"/>
                                  </p:stCondLst>
                                  <p:childTnLst>
                                    <p:set>
                                      <p:cBhvr>
                                        <p:cTn dur="1" fill="hold">
                                          <p:stCondLst>
                                            <p:cond delay="0"/>
                                          </p:stCondLst>
                                        </p:cTn>
                                        <p:tgtEl>
                                          <p:spTgt spid="536"/>
                                        </p:tgtEl>
                                        <p:attrNameLst>
                                          <p:attrName>style.visibility</p:attrName>
                                        </p:attrNameLst>
                                      </p:cBhvr>
                                      <p:to>
                                        <p:strVal val="visible"/>
                                      </p:to>
                                    </p:set>
                                    <p:animEffect filter="fade" transition="in">
                                      <p:cBhvr>
                                        <p:cTn dur="250"/>
                                        <p:tgtEl>
                                          <p:spTgt spid="536"/>
                                        </p:tgtEl>
                                      </p:cBhvr>
                                    </p:animEffect>
                                  </p:childTnLst>
                                </p:cTn>
                              </p:par>
                            </p:childTnLst>
                          </p:cTn>
                        </p:par>
                        <p:par>
                          <p:cTn fill="hold">
                            <p:stCondLst>
                              <p:cond delay="500"/>
                            </p:stCondLst>
                            <p:childTnLst>
                              <p:par>
                                <p:cTn fill="hold" nodeType="afterEffect" presetClass="entr" presetID="10" presetSubtype="0">
                                  <p:stCondLst>
                                    <p:cond delay="250"/>
                                  </p:stCondLst>
                                  <p:childTnLst>
                                    <p:set>
                                      <p:cBhvr>
                                        <p:cTn dur="1" fill="hold">
                                          <p:stCondLst>
                                            <p:cond delay="0"/>
                                          </p:stCondLst>
                                        </p:cTn>
                                        <p:tgtEl>
                                          <p:spTgt spid="533"/>
                                        </p:tgtEl>
                                        <p:attrNameLst>
                                          <p:attrName>style.visibility</p:attrName>
                                        </p:attrNameLst>
                                      </p:cBhvr>
                                      <p:to>
                                        <p:strVal val="visible"/>
                                      </p:to>
                                    </p:set>
                                    <p:animEffect filter="fade" transition="in">
                                      <p:cBhvr>
                                        <p:cTn dur="250"/>
                                        <p:tgtEl>
                                          <p:spTgt spid="533"/>
                                        </p:tgtEl>
                                      </p:cBhvr>
                                    </p:animEffect>
                                  </p:childTnLst>
                                </p:cTn>
                              </p:par>
                            </p:childTnLst>
                          </p:cTn>
                        </p:par>
                        <p:par>
                          <p:cTn fill="hold">
                            <p:stCondLst>
                              <p:cond delay="750"/>
                            </p:stCondLst>
                            <p:childTnLst>
                              <p:par>
                                <p:cTn fill="hold" nodeType="afterEffect" presetClass="entr" presetID="10" presetSubtype="0">
                                  <p:stCondLst>
                                    <p:cond delay="250"/>
                                  </p:stCondLst>
                                  <p:childTnLst>
                                    <p:set>
                                      <p:cBhvr>
                                        <p:cTn dur="1" fill="hold">
                                          <p:stCondLst>
                                            <p:cond delay="0"/>
                                          </p:stCondLst>
                                        </p:cTn>
                                        <p:tgtEl>
                                          <p:spTgt spid="534"/>
                                        </p:tgtEl>
                                        <p:attrNameLst>
                                          <p:attrName>style.visibility</p:attrName>
                                        </p:attrNameLst>
                                      </p:cBhvr>
                                      <p:to>
                                        <p:strVal val="visible"/>
                                      </p:to>
                                    </p:set>
                                    <p:animEffect filter="fade" transition="in">
                                      <p:cBhvr>
                                        <p:cTn dur="250"/>
                                        <p:tgtEl>
                                          <p:spTgt spid="534"/>
                                        </p:tgtEl>
                                      </p:cBhvr>
                                    </p:animEffect>
                                  </p:childTnLst>
                                </p:cTn>
                              </p:par>
                            </p:childTnLst>
                          </p:cTn>
                        </p:par>
                        <p:par>
                          <p:cTn fill="hold">
                            <p:stCondLst>
                              <p:cond delay="1000"/>
                            </p:stCondLst>
                            <p:childTnLst>
                              <p:par>
                                <p:cTn fill="hold" nodeType="afterEffect" presetClass="entr" presetID="10" presetSubtype="0">
                                  <p:stCondLst>
                                    <p:cond delay="250"/>
                                  </p:stCondLst>
                                  <p:childTnLst>
                                    <p:set>
                                      <p:cBhvr>
                                        <p:cTn dur="1" fill="hold">
                                          <p:stCondLst>
                                            <p:cond delay="0"/>
                                          </p:stCondLst>
                                        </p:cTn>
                                        <p:tgtEl>
                                          <p:spTgt spid="531"/>
                                        </p:tgtEl>
                                        <p:attrNameLst>
                                          <p:attrName>style.visibility</p:attrName>
                                        </p:attrNameLst>
                                      </p:cBhvr>
                                      <p:to>
                                        <p:strVal val="visible"/>
                                      </p:to>
                                    </p:set>
                                    <p:animEffect filter="fade" transition="in">
                                      <p:cBhvr>
                                        <p:cTn dur="250"/>
                                        <p:tgtEl>
                                          <p:spTgt spid="531"/>
                                        </p:tgtEl>
                                      </p:cBhvr>
                                    </p:animEffect>
                                  </p:childTnLst>
                                </p:cTn>
                              </p:par>
                            </p:childTnLst>
                          </p:cTn>
                        </p:par>
                        <p:par>
                          <p:cTn fill="hold">
                            <p:stCondLst>
                              <p:cond delay="1250"/>
                            </p:stCondLst>
                            <p:childTnLst>
                              <p:par>
                                <p:cTn fill="hold" nodeType="afterEffect" presetClass="entr" presetID="10" presetSubtype="0">
                                  <p:stCondLst>
                                    <p:cond delay="250"/>
                                  </p:stCondLst>
                                  <p:childTnLst>
                                    <p:set>
                                      <p:cBhvr>
                                        <p:cTn dur="1" fill="hold">
                                          <p:stCondLst>
                                            <p:cond delay="0"/>
                                          </p:stCondLst>
                                        </p:cTn>
                                        <p:tgtEl>
                                          <p:spTgt spid="532"/>
                                        </p:tgtEl>
                                        <p:attrNameLst>
                                          <p:attrName>style.visibility</p:attrName>
                                        </p:attrNameLst>
                                      </p:cBhvr>
                                      <p:to>
                                        <p:strVal val="visible"/>
                                      </p:to>
                                    </p:set>
                                    <p:animEffect filter="fade" transition="in">
                                      <p:cBhvr>
                                        <p:cTn dur="250"/>
                                        <p:tgtEl>
                                          <p:spTgt spid="532"/>
                                        </p:tgtEl>
                                      </p:cBhvr>
                                    </p:animEffect>
                                  </p:childTnLst>
                                </p:cTn>
                              </p:par>
                            </p:childTnLst>
                          </p:cTn>
                        </p:par>
                        <p:par>
                          <p:cTn fill="hold">
                            <p:stCondLst>
                              <p:cond delay="1500"/>
                            </p:stCondLst>
                            <p:childTnLst>
                              <p:par>
                                <p:cTn fill="hold" nodeType="afterEffect" presetClass="entr" presetID="10" presetSubtype="0">
                                  <p:stCondLst>
                                    <p:cond delay="250"/>
                                  </p:stCondLst>
                                  <p:childTnLst>
                                    <p:set>
                                      <p:cBhvr>
                                        <p:cTn dur="1" fill="hold">
                                          <p:stCondLst>
                                            <p:cond delay="0"/>
                                          </p:stCondLst>
                                        </p:cTn>
                                        <p:tgtEl>
                                          <p:spTgt spid="528"/>
                                        </p:tgtEl>
                                        <p:attrNameLst>
                                          <p:attrName>style.visibility</p:attrName>
                                        </p:attrNameLst>
                                      </p:cBhvr>
                                      <p:to>
                                        <p:strVal val="visible"/>
                                      </p:to>
                                    </p:set>
                                    <p:animEffect filter="fade" transition="in">
                                      <p:cBhvr>
                                        <p:cTn dur="250"/>
                                        <p:tgtEl>
                                          <p:spTgt spid="528"/>
                                        </p:tgtEl>
                                      </p:cBhvr>
                                    </p:animEffect>
                                  </p:childTnLst>
                                </p:cTn>
                              </p:par>
                            </p:childTnLst>
                          </p:cTn>
                        </p:par>
                        <p:par>
                          <p:cTn fill="hold">
                            <p:stCondLst>
                              <p:cond delay="1750"/>
                            </p:stCondLst>
                            <p:childTnLst>
                              <p:par>
                                <p:cTn fill="hold" nodeType="afterEffect" presetClass="entr" presetID="10" presetSubtype="0">
                                  <p:stCondLst>
                                    <p:cond delay="250"/>
                                  </p:stCondLst>
                                  <p:childTnLst>
                                    <p:set>
                                      <p:cBhvr>
                                        <p:cTn dur="1" fill="hold">
                                          <p:stCondLst>
                                            <p:cond delay="0"/>
                                          </p:stCondLst>
                                        </p:cTn>
                                        <p:tgtEl>
                                          <p:spTgt spid="537"/>
                                        </p:tgtEl>
                                        <p:attrNameLst>
                                          <p:attrName>style.visibility</p:attrName>
                                        </p:attrNameLst>
                                      </p:cBhvr>
                                      <p:to>
                                        <p:strVal val="visible"/>
                                      </p:to>
                                    </p:set>
                                    <p:animEffect filter="fade" transition="in">
                                      <p:cBhvr>
                                        <p:cTn dur="250"/>
                                        <p:tgtEl>
                                          <p:spTgt spid="537"/>
                                        </p:tgtEl>
                                      </p:cBhvr>
                                    </p:animEffect>
                                  </p:childTnLst>
                                </p:cTn>
                              </p:par>
                            </p:childTnLst>
                          </p:cTn>
                        </p:par>
                        <p:par>
                          <p:cTn fill="hold">
                            <p:stCondLst>
                              <p:cond delay="2000"/>
                            </p:stCondLst>
                            <p:childTnLst>
                              <p:par>
                                <p:cTn fill="hold" nodeType="afterEffect" presetClass="entr" presetID="10" presetSubtype="0">
                                  <p:stCondLst>
                                    <p:cond delay="250"/>
                                  </p:stCondLst>
                                  <p:childTnLst>
                                    <p:set>
                                      <p:cBhvr>
                                        <p:cTn dur="1" fill="hold">
                                          <p:stCondLst>
                                            <p:cond delay="0"/>
                                          </p:stCondLst>
                                        </p:cTn>
                                        <p:tgtEl>
                                          <p:spTgt spid="529"/>
                                        </p:tgtEl>
                                        <p:attrNameLst>
                                          <p:attrName>style.visibility</p:attrName>
                                        </p:attrNameLst>
                                      </p:cBhvr>
                                      <p:to>
                                        <p:strVal val="visible"/>
                                      </p:to>
                                    </p:set>
                                    <p:animEffect filter="fade" transition="in">
                                      <p:cBhvr>
                                        <p:cTn dur="250"/>
                                        <p:tgtEl>
                                          <p:spTgt spid="529"/>
                                        </p:tgtEl>
                                      </p:cBhvr>
                                    </p:animEffect>
                                  </p:childTnLst>
                                </p:cTn>
                              </p:par>
                            </p:childTnLst>
                          </p:cTn>
                        </p:par>
                        <p:par>
                          <p:cTn fill="hold">
                            <p:stCondLst>
                              <p:cond delay="2250"/>
                            </p:stCondLst>
                            <p:childTnLst>
                              <p:par>
                                <p:cTn fill="hold" nodeType="afterEffect" presetClass="entr" presetID="10" presetSubtype="0">
                                  <p:stCondLst>
                                    <p:cond delay="250"/>
                                  </p:stCondLst>
                                  <p:childTnLst>
                                    <p:set>
                                      <p:cBhvr>
                                        <p:cTn dur="1" fill="hold">
                                          <p:stCondLst>
                                            <p:cond delay="0"/>
                                          </p:stCondLst>
                                        </p:cTn>
                                        <p:tgtEl>
                                          <p:spTgt spid="538"/>
                                        </p:tgtEl>
                                        <p:attrNameLst>
                                          <p:attrName>style.visibility</p:attrName>
                                        </p:attrNameLst>
                                      </p:cBhvr>
                                      <p:to>
                                        <p:strVal val="visible"/>
                                      </p:to>
                                    </p:set>
                                    <p:animEffect filter="fade" transition="in">
                                      <p:cBhvr>
                                        <p:cTn dur="250"/>
                                        <p:tgtEl>
                                          <p:spTgt spid="538"/>
                                        </p:tgtEl>
                                      </p:cBhvr>
                                    </p:animEffect>
                                  </p:childTnLst>
                                </p:cTn>
                              </p:par>
                            </p:childTnLst>
                          </p:cTn>
                        </p:par>
                        <p:par>
                          <p:cTn fill="hold">
                            <p:stCondLst>
                              <p:cond delay="2500"/>
                            </p:stCondLst>
                            <p:childTnLst>
                              <p:par>
                                <p:cTn fill="hold" nodeType="afterEffect" presetClass="entr" presetID="10" presetSubtype="0">
                                  <p:stCondLst>
                                    <p:cond delay="250"/>
                                  </p:stCondLst>
                                  <p:childTnLst>
                                    <p:set>
                                      <p:cBhvr>
                                        <p:cTn dur="1" fill="hold">
                                          <p:stCondLst>
                                            <p:cond delay="0"/>
                                          </p:stCondLst>
                                        </p:cTn>
                                        <p:tgtEl>
                                          <p:spTgt spid="535"/>
                                        </p:tgtEl>
                                        <p:attrNameLst>
                                          <p:attrName>style.visibility</p:attrName>
                                        </p:attrNameLst>
                                      </p:cBhvr>
                                      <p:to>
                                        <p:strVal val="visible"/>
                                      </p:to>
                                    </p:set>
                                    <p:animEffect filter="fade" transition="in">
                                      <p:cBhvr>
                                        <p:cTn dur="250"/>
                                        <p:tgtEl>
                                          <p:spTgt spid="535"/>
                                        </p:tgtEl>
                                      </p:cBhvr>
                                    </p:animEffect>
                                  </p:childTnLst>
                                </p:cTn>
                              </p:par>
                            </p:childTnLst>
                          </p:cTn>
                        </p:par>
                        <p:par>
                          <p:cTn fill="hold">
                            <p:stCondLst>
                              <p:cond delay="2750"/>
                            </p:stCondLst>
                            <p:childTnLst>
                              <p:par>
                                <p:cTn fill="hold" nodeType="afterEffect" presetClass="entr" presetID="10" presetSubtype="0">
                                  <p:stCondLst>
                                    <p:cond delay="250"/>
                                  </p:stCondLst>
                                  <p:childTnLst>
                                    <p:set>
                                      <p:cBhvr>
                                        <p:cTn dur="1" fill="hold">
                                          <p:stCondLst>
                                            <p:cond delay="0"/>
                                          </p:stCondLst>
                                        </p:cTn>
                                        <p:tgtEl>
                                          <p:spTgt spid="539"/>
                                        </p:tgtEl>
                                        <p:attrNameLst>
                                          <p:attrName>style.visibility</p:attrName>
                                        </p:attrNameLst>
                                      </p:cBhvr>
                                      <p:to>
                                        <p:strVal val="visible"/>
                                      </p:to>
                                    </p:set>
                                    <p:animEffect filter="fade" transition="in">
                                      <p:cBhvr>
                                        <p:cTn dur="250"/>
                                        <p:tgtEl>
                                          <p:spTgt spid="539"/>
                                        </p:tgtEl>
                                      </p:cBhvr>
                                    </p:animEffect>
                                  </p:childTnLst>
                                </p:cTn>
                              </p:par>
                            </p:childTnLst>
                          </p:cTn>
                        </p:par>
                        <p:par>
                          <p:cTn fill="hold">
                            <p:stCondLst>
                              <p:cond delay="3000"/>
                            </p:stCondLst>
                            <p:childTnLst>
                              <p:par>
                                <p:cTn fill="hold" nodeType="afterEffect" presetClass="entr" presetID="10" presetSubtype="0">
                                  <p:stCondLst>
                                    <p:cond delay="250"/>
                                  </p:stCondLst>
                                  <p:childTnLst>
                                    <p:set>
                                      <p:cBhvr>
                                        <p:cTn dur="1" fill="hold">
                                          <p:stCondLst>
                                            <p:cond delay="0"/>
                                          </p:stCondLst>
                                        </p:cTn>
                                        <p:tgtEl>
                                          <p:spTgt spid="540"/>
                                        </p:tgtEl>
                                        <p:attrNameLst>
                                          <p:attrName>style.visibility</p:attrName>
                                        </p:attrNameLst>
                                      </p:cBhvr>
                                      <p:to>
                                        <p:strVal val="visible"/>
                                      </p:to>
                                    </p:set>
                                    <p:animEffect filter="fade" transition="in">
                                      <p:cBhvr>
                                        <p:cTn dur="250"/>
                                        <p:tgtEl>
                                          <p:spTgt spid="5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pic>
        <p:nvPicPr>
          <p:cNvPr id="545" name="Google Shape;545;p17"/>
          <p:cNvPicPr preferRelativeResize="0"/>
          <p:nvPr/>
        </p:nvPicPr>
        <p:blipFill rotWithShape="1">
          <a:blip r:embed="rId3">
            <a:alphaModFix/>
          </a:blip>
          <a:srcRect b="0" l="0" r="0" t="0"/>
          <a:stretch/>
        </p:blipFill>
        <p:spPr>
          <a:xfrm>
            <a:off x="621449" y="1700633"/>
            <a:ext cx="7901101" cy="3456732"/>
          </a:xfrm>
          <a:prstGeom prst="rect">
            <a:avLst/>
          </a:prstGeom>
          <a:noFill/>
          <a:ln>
            <a:noFill/>
          </a:ln>
        </p:spPr>
      </p:pic>
      <p:sp>
        <p:nvSpPr>
          <p:cNvPr id="546" name="Google Shape;546;p1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The Second Email arrives</a:t>
            </a:r>
            <a:endParaRPr/>
          </a:p>
        </p:txBody>
      </p:sp>
      <p:sp>
        <p:nvSpPr>
          <p:cNvPr id="547" name="Google Shape;547;p17"/>
          <p:cNvSpPr txBox="1"/>
          <p:nvPr>
            <p:ph idx="10" type="dt"/>
          </p:nvPr>
        </p:nvSpPr>
        <p:spPr>
          <a:xfrm>
            <a:off x="457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November 30, 2021</a:t>
            </a:r>
            <a:endParaRPr/>
          </a:p>
        </p:txBody>
      </p:sp>
      <p:sp>
        <p:nvSpPr>
          <p:cNvPr id="548" name="Google Shape;548;p17"/>
          <p:cNvSpPr txBox="1"/>
          <p:nvPr>
            <p:ph idx="11" type="ftr"/>
          </p:nvPr>
        </p:nvSpPr>
        <p:spPr>
          <a:xfrm>
            <a:off x="3124200" y="6356352"/>
            <a:ext cx="28956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Tips on Successful Use of OPUS SHARE</a:t>
            </a:r>
            <a:endParaRPr/>
          </a:p>
        </p:txBody>
      </p:sp>
      <p:sp>
        <p:nvSpPr>
          <p:cNvPr id="549" name="Google Shape;549;p17"/>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50" name="Google Shape;550;p17"/>
          <p:cNvSpPr txBox="1"/>
          <p:nvPr/>
        </p:nvSpPr>
        <p:spPr>
          <a:xfrm rot="-418545">
            <a:off x="3685035" y="2708624"/>
            <a:ext cx="4288518"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FF0000"/>
                </a:solidFill>
                <a:latin typeface="Calibri"/>
                <a:ea typeface="Calibri"/>
                <a:cs typeface="Calibri"/>
                <a:sym typeface="Calibri"/>
              </a:rPr>
              <a:t>The Second Email seems normal.</a:t>
            </a:r>
            <a:endParaRPr/>
          </a:p>
        </p:txBody>
      </p:sp>
    </p:spTree>
  </p:cSld>
  <p:clrMapOvr>
    <a:masterClrMapping/>
  </p:clrMapOvr>
  <mc:AlternateContent>
    <mc:Choice Requires="p14">
      <p:transition p14:dur="25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500"/>
                                  </p:stCondLst>
                                  <p:childTnLst>
                                    <p:set>
                                      <p:cBhvr>
                                        <p:cTn dur="1" fill="hold">
                                          <p:stCondLst>
                                            <p:cond delay="0"/>
                                          </p:stCondLst>
                                        </p:cTn>
                                        <p:tgtEl>
                                          <p:spTgt spid="550"/>
                                        </p:tgtEl>
                                        <p:attrNameLst>
                                          <p:attrName>style.visibility</p:attrName>
                                        </p:attrNameLst>
                                      </p:cBhvr>
                                      <p:to>
                                        <p:strVal val="visible"/>
                                      </p:to>
                                    </p:set>
                                    <p:animEffect filter="fade" transition="in">
                                      <p:cBhvr>
                                        <p:cTn dur="500"/>
                                        <p:tgtEl>
                                          <p:spTgt spid="5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pic>
        <p:nvPicPr>
          <p:cNvPr id="194" name="Google Shape;194;g1045a2c06b9_0_2"/>
          <p:cNvPicPr preferRelativeResize="0"/>
          <p:nvPr/>
        </p:nvPicPr>
        <p:blipFill rotWithShape="1">
          <a:blip r:embed="rId3">
            <a:alphaModFix/>
          </a:blip>
          <a:srcRect b="35869" l="28934" r="30872" t="9676"/>
          <a:stretch/>
        </p:blipFill>
        <p:spPr>
          <a:xfrm>
            <a:off x="6553727" y="2400625"/>
            <a:ext cx="2289822" cy="2326549"/>
          </a:xfrm>
          <a:prstGeom prst="rect">
            <a:avLst/>
          </a:prstGeom>
          <a:noFill/>
          <a:ln cap="flat" cmpd="sng" w="19050">
            <a:solidFill>
              <a:schemeClr val="dk2"/>
            </a:solidFill>
            <a:prstDash val="solid"/>
            <a:round/>
            <a:headEnd len="sm" w="sm" type="none"/>
            <a:tailEnd len="sm" w="sm" type="none"/>
          </a:ln>
        </p:spPr>
      </p:pic>
      <p:sp>
        <p:nvSpPr>
          <p:cNvPr id="195" name="Google Shape;195;g1045a2c06b9_0_2"/>
          <p:cNvSpPr txBox="1"/>
          <p:nvPr>
            <p:ph idx="12" type="sldNum"/>
          </p:nvPr>
        </p:nvSpPr>
        <p:spPr>
          <a:xfrm>
            <a:off x="6553200" y="6356352"/>
            <a:ext cx="21336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196" name="Google Shape;196;g1045a2c06b9_0_2"/>
          <p:cNvSpPr txBox="1"/>
          <p:nvPr/>
        </p:nvSpPr>
        <p:spPr>
          <a:xfrm>
            <a:off x="0" y="739024"/>
            <a:ext cx="9144000" cy="638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200"/>
              <a:buFont typeface="Times New Roman"/>
              <a:buNone/>
            </a:pPr>
            <a:r>
              <a:rPr b="1" lang="en-US" sz="2200">
                <a:solidFill>
                  <a:schemeClr val="dk1"/>
                </a:solidFill>
              </a:rPr>
              <a:t>OPUS User Forum - Tips on Successful Use</a:t>
            </a:r>
            <a:endParaRPr b="1" sz="2200">
              <a:solidFill>
                <a:schemeClr val="dk1"/>
              </a:solidFill>
            </a:endParaRPr>
          </a:p>
          <a:p>
            <a:pPr indent="0" lvl="0" marL="0" marR="0" rtl="0" algn="ctr">
              <a:lnSpc>
                <a:spcPct val="100000"/>
              </a:lnSpc>
              <a:spcBef>
                <a:spcPts val="0"/>
              </a:spcBef>
              <a:spcAft>
                <a:spcPts val="0"/>
              </a:spcAft>
              <a:buClr>
                <a:schemeClr val="dk1"/>
              </a:buClr>
              <a:buSzPts val="3200"/>
              <a:buFont typeface="Times New Roman"/>
              <a:buNone/>
            </a:pPr>
            <a:r>
              <a:rPr b="1" lang="en-US" sz="2200">
                <a:solidFill>
                  <a:schemeClr val="dk1"/>
                </a:solidFill>
              </a:rPr>
              <a:t> of OPUS Shared Solutions</a:t>
            </a:r>
            <a:endParaRPr b="1" i="0" sz="2200" u="none" cap="none" strike="noStrike">
              <a:solidFill>
                <a:srgbClr val="000000"/>
              </a:solidFill>
            </a:endParaRPr>
          </a:p>
        </p:txBody>
      </p:sp>
      <p:sp>
        <p:nvSpPr>
          <p:cNvPr id="197" name="Google Shape;197;g1045a2c06b9_0_2"/>
          <p:cNvSpPr txBox="1"/>
          <p:nvPr/>
        </p:nvSpPr>
        <p:spPr>
          <a:xfrm>
            <a:off x="2811875" y="1686725"/>
            <a:ext cx="35415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400">
                <a:solidFill>
                  <a:schemeClr val="dk2"/>
                </a:solidFill>
              </a:rPr>
              <a:t>Presenters/Panelists</a:t>
            </a:r>
            <a:endParaRPr b="1" sz="2400">
              <a:solidFill>
                <a:schemeClr val="dk2"/>
              </a:solidFill>
            </a:endParaRPr>
          </a:p>
        </p:txBody>
      </p:sp>
      <p:pic>
        <p:nvPicPr>
          <p:cNvPr descr="N:\Geodetic\Zenk1dav\Zenkwork\Conventions &amp; Conferences\Zenk Photo 3.JPG" id="198" name="Google Shape;198;g1045a2c06b9_0_2"/>
          <p:cNvPicPr preferRelativeResize="0"/>
          <p:nvPr/>
        </p:nvPicPr>
        <p:blipFill rotWithShape="1">
          <a:blip r:embed="rId4">
            <a:alphaModFix/>
          </a:blip>
          <a:srcRect b="14835" l="0" r="3947" t="0"/>
          <a:stretch/>
        </p:blipFill>
        <p:spPr>
          <a:xfrm>
            <a:off x="772750" y="2429875"/>
            <a:ext cx="1749375" cy="2326550"/>
          </a:xfrm>
          <a:prstGeom prst="rect">
            <a:avLst/>
          </a:prstGeom>
          <a:noFill/>
          <a:ln cap="flat" cmpd="sng" w="19050">
            <a:solidFill>
              <a:schemeClr val="dk1"/>
            </a:solidFill>
            <a:prstDash val="solid"/>
            <a:round/>
            <a:headEnd len="sm" w="sm" type="none"/>
            <a:tailEnd len="sm" w="sm" type="none"/>
          </a:ln>
        </p:spPr>
      </p:pic>
      <p:sp>
        <p:nvSpPr>
          <p:cNvPr id="199" name="Google Shape;199;g1045a2c06b9_0_2"/>
          <p:cNvSpPr txBox="1"/>
          <p:nvPr/>
        </p:nvSpPr>
        <p:spPr>
          <a:xfrm>
            <a:off x="214625" y="4811350"/>
            <a:ext cx="30696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700">
                <a:solidFill>
                  <a:schemeClr val="dk1"/>
                </a:solidFill>
              </a:rPr>
              <a:t>Dave Zenk, </a:t>
            </a:r>
            <a:r>
              <a:rPr lang="en-US" sz="1700">
                <a:solidFill>
                  <a:schemeClr val="dk1"/>
                </a:solidFill>
              </a:rPr>
              <a:t>Northern Plains Regional Advisor, NGS</a:t>
            </a:r>
            <a:endParaRPr>
              <a:latin typeface="Calibri"/>
              <a:ea typeface="Calibri"/>
              <a:cs typeface="Calibri"/>
              <a:sym typeface="Calibri"/>
            </a:endParaRPr>
          </a:p>
        </p:txBody>
      </p:sp>
      <p:pic>
        <p:nvPicPr>
          <p:cNvPr id="200" name="Google Shape;200;g1045a2c06b9_0_2"/>
          <p:cNvPicPr preferRelativeResize="0"/>
          <p:nvPr/>
        </p:nvPicPr>
        <p:blipFill>
          <a:blip r:embed="rId5">
            <a:alphaModFix/>
          </a:blip>
          <a:stretch>
            <a:fillRect/>
          </a:stretch>
        </p:blipFill>
        <p:spPr>
          <a:xfrm>
            <a:off x="3452676" y="2519225"/>
            <a:ext cx="2447100" cy="1998241"/>
          </a:xfrm>
          <a:prstGeom prst="rect">
            <a:avLst/>
          </a:prstGeom>
          <a:noFill/>
          <a:ln cap="flat" cmpd="sng" w="19050">
            <a:solidFill>
              <a:srgbClr val="000000"/>
            </a:solidFill>
            <a:prstDash val="solid"/>
            <a:round/>
            <a:headEnd len="sm" w="sm" type="none"/>
            <a:tailEnd len="sm" w="sm" type="none"/>
          </a:ln>
        </p:spPr>
      </p:pic>
      <p:sp>
        <p:nvSpPr>
          <p:cNvPr id="201" name="Google Shape;201;g1045a2c06b9_0_2"/>
          <p:cNvSpPr txBox="1"/>
          <p:nvPr/>
        </p:nvSpPr>
        <p:spPr>
          <a:xfrm>
            <a:off x="3452675" y="4811350"/>
            <a:ext cx="2447100" cy="1185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700">
                <a:solidFill>
                  <a:schemeClr val="dk1"/>
                </a:solidFill>
              </a:rPr>
              <a:t>Galen Scott, </a:t>
            </a:r>
            <a:r>
              <a:rPr lang="en-US" sz="1700">
                <a:solidFill>
                  <a:schemeClr val="dk1"/>
                </a:solidFill>
              </a:rPr>
              <a:t>NGS Constituent Resources Manager</a:t>
            </a:r>
            <a:endParaRPr sz="1700">
              <a:solidFill>
                <a:schemeClr val="dk1"/>
              </a:solidFill>
            </a:endParaRPr>
          </a:p>
          <a:p>
            <a:pPr indent="0" lvl="0" marL="0" rtl="0" algn="ctr">
              <a:spcBef>
                <a:spcPts val="0"/>
              </a:spcBef>
              <a:spcAft>
                <a:spcPts val="0"/>
              </a:spcAft>
              <a:buNone/>
            </a:pPr>
            <a:r>
              <a:t/>
            </a:r>
            <a:endParaRPr>
              <a:latin typeface="Calibri"/>
              <a:ea typeface="Calibri"/>
              <a:cs typeface="Calibri"/>
              <a:sym typeface="Calibri"/>
            </a:endParaRPr>
          </a:p>
        </p:txBody>
      </p:sp>
      <p:sp>
        <p:nvSpPr>
          <p:cNvPr id="202" name="Google Shape;202;g1045a2c06b9_0_2"/>
          <p:cNvSpPr txBox="1"/>
          <p:nvPr/>
        </p:nvSpPr>
        <p:spPr>
          <a:xfrm>
            <a:off x="6353375" y="4784500"/>
            <a:ext cx="2736900" cy="1185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700">
                <a:solidFill>
                  <a:schemeClr val="dk1"/>
                </a:solidFill>
              </a:rPr>
              <a:t>Joe Evjen, </a:t>
            </a:r>
            <a:r>
              <a:rPr lang="en-US" sz="1700">
                <a:solidFill>
                  <a:schemeClr val="dk1"/>
                </a:solidFill>
              </a:rPr>
              <a:t>NGS Geodetic Standards and Applications Branch Chief</a:t>
            </a:r>
            <a:endParaRPr sz="1700">
              <a:solidFill>
                <a:schemeClr val="dk1"/>
              </a:solidFill>
            </a:endParaRPr>
          </a:p>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p1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The Mock Up Solution</a:t>
            </a:r>
            <a:endParaRPr/>
          </a:p>
        </p:txBody>
      </p:sp>
      <p:sp>
        <p:nvSpPr>
          <p:cNvPr id="556" name="Google Shape;556;p18"/>
          <p:cNvSpPr txBox="1"/>
          <p:nvPr>
            <p:ph idx="1" type="body"/>
          </p:nvPr>
        </p:nvSpPr>
        <p:spPr>
          <a:xfrm>
            <a:off x="457200" y="1600202"/>
            <a:ext cx="4620126" cy="4525963"/>
          </a:xfrm>
          <a:prstGeom prst="rect">
            <a:avLst/>
          </a:prstGeom>
          <a:noFill/>
          <a:ln>
            <a:noFill/>
          </a:ln>
        </p:spPr>
        <p:txBody>
          <a:bodyPr anchorCtr="0" anchor="t" bIns="45700" lIns="91425" spcFirstLastPara="1" rIns="91425" wrap="square" tIns="45700">
            <a:noAutofit/>
          </a:bodyPr>
          <a:lstStyle/>
          <a:p>
            <a:pPr indent="-257175" lvl="0" marL="257175" rtl="0" algn="l">
              <a:spcBef>
                <a:spcPts val="0"/>
              </a:spcBef>
              <a:spcAft>
                <a:spcPts val="0"/>
              </a:spcAft>
              <a:buClr>
                <a:schemeClr val="dk1"/>
              </a:buClr>
              <a:buSzPts val="2400"/>
              <a:buChar char="•"/>
            </a:pPr>
            <a:r>
              <a:rPr lang="en-US"/>
              <a:t>Following the hyperlink, the Mock Up solution seems OK, if you don’t look closely. </a:t>
            </a:r>
            <a:endParaRPr/>
          </a:p>
          <a:p>
            <a:pPr indent="-214312" lvl="1" marL="557213" rtl="0" algn="l">
              <a:spcBef>
                <a:spcPts val="420"/>
              </a:spcBef>
              <a:spcAft>
                <a:spcPts val="0"/>
              </a:spcAft>
              <a:buClr>
                <a:schemeClr val="dk1"/>
              </a:buClr>
              <a:buSzPts val="2100"/>
              <a:buChar char="–"/>
            </a:pPr>
            <a:r>
              <a:rPr lang="en-US"/>
              <a:t>Map marker is same as ZENK DECK</a:t>
            </a:r>
            <a:endParaRPr/>
          </a:p>
          <a:p>
            <a:pPr indent="-80962" lvl="1" marL="557213" rtl="0" algn="l">
              <a:spcBef>
                <a:spcPts val="420"/>
              </a:spcBef>
              <a:spcAft>
                <a:spcPts val="0"/>
              </a:spcAft>
              <a:buClr>
                <a:schemeClr val="dk1"/>
              </a:buClr>
              <a:buSzPts val="2100"/>
              <a:buNone/>
            </a:pPr>
            <a:r>
              <a:t/>
            </a:r>
            <a:endParaRPr/>
          </a:p>
          <a:p>
            <a:pPr indent="-257175" lvl="0" marL="257175" rtl="0" algn="l">
              <a:spcBef>
                <a:spcPts val="480"/>
              </a:spcBef>
              <a:spcAft>
                <a:spcPts val="0"/>
              </a:spcAft>
              <a:buClr>
                <a:schemeClr val="dk1"/>
              </a:buClr>
              <a:buSzPts val="2400"/>
              <a:buChar char="•"/>
            </a:pPr>
            <a:r>
              <a:rPr lang="en-US"/>
              <a:t>I didn’t notice and clicked SHARE</a:t>
            </a:r>
            <a:endParaRPr/>
          </a:p>
        </p:txBody>
      </p:sp>
      <p:sp>
        <p:nvSpPr>
          <p:cNvPr id="557" name="Google Shape;557;p18"/>
          <p:cNvSpPr txBox="1"/>
          <p:nvPr>
            <p:ph idx="10" type="dt"/>
          </p:nvPr>
        </p:nvSpPr>
        <p:spPr>
          <a:xfrm>
            <a:off x="457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November 30, 2021</a:t>
            </a:r>
            <a:endParaRPr/>
          </a:p>
        </p:txBody>
      </p:sp>
      <p:sp>
        <p:nvSpPr>
          <p:cNvPr id="558" name="Google Shape;558;p18"/>
          <p:cNvSpPr txBox="1"/>
          <p:nvPr>
            <p:ph idx="11" type="ftr"/>
          </p:nvPr>
        </p:nvSpPr>
        <p:spPr>
          <a:xfrm>
            <a:off x="3124200" y="6356352"/>
            <a:ext cx="28956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Tips on Successful Use of OPUS SHARE</a:t>
            </a:r>
            <a:endParaRPr/>
          </a:p>
        </p:txBody>
      </p:sp>
      <p:sp>
        <p:nvSpPr>
          <p:cNvPr id="559" name="Google Shape;559;p18"/>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560" name="Google Shape;560;p18"/>
          <p:cNvPicPr preferRelativeResize="0"/>
          <p:nvPr/>
        </p:nvPicPr>
        <p:blipFill rotWithShape="1">
          <a:blip r:embed="rId3">
            <a:alphaModFix/>
          </a:blip>
          <a:srcRect b="0" l="0" r="0" t="0"/>
          <a:stretch/>
        </p:blipFill>
        <p:spPr>
          <a:xfrm>
            <a:off x="5225787" y="366712"/>
            <a:ext cx="3727713" cy="6376737"/>
          </a:xfrm>
          <a:prstGeom prst="rect">
            <a:avLst/>
          </a:prstGeom>
          <a:noFill/>
          <a:ln>
            <a:noFill/>
          </a:ln>
        </p:spPr>
      </p:pic>
      <p:sp>
        <p:nvSpPr>
          <p:cNvPr id="561" name="Google Shape;561;p18"/>
          <p:cNvSpPr/>
          <p:nvPr/>
        </p:nvSpPr>
        <p:spPr>
          <a:xfrm>
            <a:off x="5688394" y="6253955"/>
            <a:ext cx="790575" cy="237333"/>
          </a:xfrm>
          <a:prstGeom prst="ellipse">
            <a:avLst/>
          </a:prstGeom>
          <a:noFill/>
          <a:ln cap="flat" cmpd="sng" w="25400">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mc:AlternateContent>
    <mc:Choice Requires="p14">
      <p:transition p14:dur="25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500"/>
                                  </p:stCondLst>
                                  <p:childTnLst>
                                    <p:set>
                                      <p:cBhvr>
                                        <p:cTn dur="1" fill="hold">
                                          <p:stCondLst>
                                            <p:cond delay="0"/>
                                          </p:stCondLst>
                                        </p:cTn>
                                        <p:tgtEl>
                                          <p:spTgt spid="561"/>
                                        </p:tgtEl>
                                        <p:attrNameLst>
                                          <p:attrName>style.visibility</p:attrName>
                                        </p:attrNameLst>
                                      </p:cBhvr>
                                      <p:to>
                                        <p:strVal val="visible"/>
                                      </p:to>
                                    </p:set>
                                    <p:animEffect filter="fade" transition="in">
                                      <p:cBhvr>
                                        <p:cTn dur="500"/>
                                        <p:tgtEl>
                                          <p:spTgt spid="5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pic>
        <p:nvPicPr>
          <p:cNvPr id="566" name="Google Shape;566;p19"/>
          <p:cNvPicPr preferRelativeResize="0"/>
          <p:nvPr/>
        </p:nvPicPr>
        <p:blipFill rotWithShape="1">
          <a:blip r:embed="rId3">
            <a:alphaModFix/>
          </a:blip>
          <a:srcRect b="0" l="0" r="0" t="0"/>
          <a:stretch/>
        </p:blipFill>
        <p:spPr>
          <a:xfrm>
            <a:off x="1244018" y="1240583"/>
            <a:ext cx="6655964" cy="4734171"/>
          </a:xfrm>
          <a:prstGeom prst="rect">
            <a:avLst/>
          </a:prstGeom>
          <a:noFill/>
          <a:ln>
            <a:noFill/>
          </a:ln>
        </p:spPr>
      </p:pic>
      <p:sp>
        <p:nvSpPr>
          <p:cNvPr id="567" name="Google Shape;567;p1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The Third Email arrives</a:t>
            </a:r>
            <a:endParaRPr/>
          </a:p>
        </p:txBody>
      </p:sp>
      <p:sp>
        <p:nvSpPr>
          <p:cNvPr id="568" name="Google Shape;568;p19"/>
          <p:cNvSpPr txBox="1"/>
          <p:nvPr>
            <p:ph idx="10" type="dt"/>
          </p:nvPr>
        </p:nvSpPr>
        <p:spPr>
          <a:xfrm>
            <a:off x="457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November 30, 2021</a:t>
            </a:r>
            <a:endParaRPr/>
          </a:p>
        </p:txBody>
      </p:sp>
      <p:sp>
        <p:nvSpPr>
          <p:cNvPr id="569" name="Google Shape;569;p19"/>
          <p:cNvSpPr txBox="1"/>
          <p:nvPr>
            <p:ph idx="11" type="ftr"/>
          </p:nvPr>
        </p:nvSpPr>
        <p:spPr>
          <a:xfrm>
            <a:off x="3124200" y="6356352"/>
            <a:ext cx="28956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Tips on Successful Use of OPUS SHARE</a:t>
            </a:r>
            <a:endParaRPr/>
          </a:p>
        </p:txBody>
      </p:sp>
      <p:sp>
        <p:nvSpPr>
          <p:cNvPr id="570" name="Google Shape;570;p19"/>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71" name="Google Shape;571;p19"/>
          <p:cNvSpPr/>
          <p:nvPr/>
        </p:nvSpPr>
        <p:spPr>
          <a:xfrm>
            <a:off x="986589" y="2749761"/>
            <a:ext cx="7170821" cy="697832"/>
          </a:xfrm>
          <a:prstGeom prst="rect">
            <a:avLst/>
          </a:prstGeom>
          <a:solidFill>
            <a:srgbClr val="FF0000">
              <a:alpha val="7843"/>
            </a:srgbClr>
          </a:solidFill>
          <a:ln cap="flat" cmpd="sng" w="25400">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2" name="Google Shape;572;p19"/>
          <p:cNvSpPr txBox="1"/>
          <p:nvPr/>
        </p:nvSpPr>
        <p:spPr>
          <a:xfrm rot="-677295">
            <a:off x="5231902" y="3666251"/>
            <a:ext cx="2883299" cy="20313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0000"/>
                </a:solidFill>
                <a:latin typeface="Calibri"/>
                <a:ea typeface="Calibri"/>
                <a:cs typeface="Calibri"/>
                <a:sym typeface="Calibri"/>
              </a:rPr>
              <a:t>The text of this email advises me that I need to REVIEW, REMEDIATE, and RESUBMIT.</a:t>
            </a:r>
            <a:endParaRPr/>
          </a:p>
          <a:p>
            <a:pPr indent="0" lvl="0" marL="0" marR="0" rtl="0" algn="l">
              <a:spcBef>
                <a:spcPts val="0"/>
              </a:spcBef>
              <a:spcAft>
                <a:spcPts val="0"/>
              </a:spcAft>
              <a:buNone/>
            </a:pPr>
            <a:r>
              <a:t/>
            </a:r>
            <a:endParaRPr sz="1800">
              <a:solidFill>
                <a:srgbClr val="FF0000"/>
              </a:solidFill>
              <a:latin typeface="Calibri"/>
              <a:ea typeface="Calibri"/>
              <a:cs typeface="Calibri"/>
              <a:sym typeface="Calibri"/>
            </a:endParaRPr>
          </a:p>
          <a:p>
            <a:pPr indent="0" lvl="0" marL="0" marR="0" rtl="0" algn="l">
              <a:spcBef>
                <a:spcPts val="0"/>
              </a:spcBef>
              <a:spcAft>
                <a:spcPts val="0"/>
              </a:spcAft>
              <a:buNone/>
            </a:pPr>
            <a:r>
              <a:rPr lang="en-US" sz="1800">
                <a:solidFill>
                  <a:srgbClr val="FF0000"/>
                </a:solidFill>
                <a:latin typeface="Calibri"/>
                <a:ea typeface="Calibri"/>
                <a:cs typeface="Calibri"/>
                <a:sym typeface="Calibri"/>
              </a:rPr>
              <a:t>Since I’ve LOST the correct RINEX file, I will select DISCARD.</a:t>
            </a:r>
            <a:endParaRPr/>
          </a:p>
        </p:txBody>
      </p:sp>
    </p:spTree>
  </p:cSld>
  <p:clrMapOvr>
    <a:masterClrMapping/>
  </p:clrMapOvr>
  <mc:AlternateContent>
    <mc:Choice Requires="p14">
      <p:transition p14:dur="25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500"/>
                                  </p:stCondLst>
                                  <p:childTnLst>
                                    <p:set>
                                      <p:cBhvr>
                                        <p:cTn dur="1" fill="hold">
                                          <p:stCondLst>
                                            <p:cond delay="0"/>
                                          </p:stCondLst>
                                        </p:cTn>
                                        <p:tgtEl>
                                          <p:spTgt spid="571"/>
                                        </p:tgtEl>
                                        <p:attrNameLst>
                                          <p:attrName>style.visibility</p:attrName>
                                        </p:attrNameLst>
                                      </p:cBhvr>
                                      <p:to>
                                        <p:strVal val="visible"/>
                                      </p:to>
                                    </p:set>
                                    <p:animEffect filter="fade" transition="in">
                                      <p:cBhvr>
                                        <p:cTn dur="500"/>
                                        <p:tgtEl>
                                          <p:spTgt spid="571"/>
                                        </p:tgtEl>
                                      </p:cBhvr>
                                    </p:animEffect>
                                  </p:childTnLst>
                                </p:cTn>
                              </p:par>
                            </p:childTnLst>
                          </p:cTn>
                        </p:par>
                        <p:par>
                          <p:cTn fill="hold">
                            <p:stCondLst>
                              <p:cond delay="500"/>
                            </p:stCondLst>
                            <p:childTnLst>
                              <p:par>
                                <p:cTn fill="hold" nodeType="afterEffect" presetClass="entr" presetID="10" presetSubtype="0">
                                  <p:stCondLst>
                                    <p:cond delay="500"/>
                                  </p:stCondLst>
                                  <p:childTnLst>
                                    <p:set>
                                      <p:cBhvr>
                                        <p:cTn dur="1" fill="hold">
                                          <p:stCondLst>
                                            <p:cond delay="0"/>
                                          </p:stCondLst>
                                        </p:cTn>
                                        <p:tgtEl>
                                          <p:spTgt spid="572"/>
                                        </p:tgtEl>
                                        <p:attrNameLst>
                                          <p:attrName>style.visibility</p:attrName>
                                        </p:attrNameLst>
                                      </p:cBhvr>
                                      <p:to>
                                        <p:strVal val="visible"/>
                                      </p:to>
                                    </p:set>
                                    <p:animEffect filter="fade" transition="in">
                                      <p:cBhvr>
                                        <p:cTn dur="500"/>
                                        <p:tgtEl>
                                          <p:spTgt spid="5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p2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Contact</a:t>
            </a:r>
            <a:endParaRPr/>
          </a:p>
        </p:txBody>
      </p:sp>
      <p:sp>
        <p:nvSpPr>
          <p:cNvPr id="582" name="Google Shape;582;p22"/>
          <p:cNvSpPr txBox="1"/>
          <p:nvPr>
            <p:ph idx="10" type="dt"/>
          </p:nvPr>
        </p:nvSpPr>
        <p:spPr>
          <a:xfrm>
            <a:off x="457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November 30, 2021</a:t>
            </a:r>
            <a:endParaRPr/>
          </a:p>
        </p:txBody>
      </p:sp>
      <p:sp>
        <p:nvSpPr>
          <p:cNvPr id="583" name="Google Shape;583;p22"/>
          <p:cNvSpPr txBox="1"/>
          <p:nvPr>
            <p:ph idx="11" type="ftr"/>
          </p:nvPr>
        </p:nvSpPr>
        <p:spPr>
          <a:xfrm>
            <a:off x="3124200" y="6356352"/>
            <a:ext cx="28956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Tips on Successful Use of OPUS SHARE</a:t>
            </a:r>
            <a:endParaRPr/>
          </a:p>
        </p:txBody>
      </p:sp>
      <p:sp>
        <p:nvSpPr>
          <p:cNvPr id="584" name="Google Shape;584;p22"/>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85" name="Google Shape;585;p22"/>
          <p:cNvSpPr txBox="1"/>
          <p:nvPr/>
        </p:nvSpPr>
        <p:spPr>
          <a:xfrm>
            <a:off x="457200" y="2536967"/>
            <a:ext cx="2895600" cy="769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200">
                <a:solidFill>
                  <a:schemeClr val="dk1"/>
                </a:solidFill>
                <a:latin typeface="Calibri"/>
                <a:ea typeface="Calibri"/>
                <a:cs typeface="Calibri"/>
                <a:sym typeface="Calibri"/>
              </a:rPr>
              <a:t>Or send email to:</a:t>
            </a:r>
            <a:endParaRPr sz="1800"/>
          </a:p>
          <a:p>
            <a:pPr indent="0" lvl="0" marL="0" marR="0" rtl="0" algn="l">
              <a:spcBef>
                <a:spcPts val="0"/>
              </a:spcBef>
              <a:spcAft>
                <a:spcPts val="0"/>
              </a:spcAft>
              <a:buNone/>
            </a:pPr>
            <a:r>
              <a:rPr lang="en-US" sz="2200">
                <a:solidFill>
                  <a:schemeClr val="dk1"/>
                </a:solidFill>
                <a:latin typeface="Calibri"/>
                <a:ea typeface="Calibri"/>
                <a:cs typeface="Calibri"/>
                <a:sym typeface="Calibri"/>
              </a:rPr>
              <a:t>ngs.opus@noaa.gov</a:t>
            </a:r>
            <a:endParaRPr sz="1800"/>
          </a:p>
        </p:txBody>
      </p:sp>
      <p:sp>
        <p:nvSpPr>
          <p:cNvPr id="586" name="Google Shape;586;p22"/>
          <p:cNvSpPr txBox="1"/>
          <p:nvPr/>
        </p:nvSpPr>
        <p:spPr>
          <a:xfrm>
            <a:off x="457200" y="1898715"/>
            <a:ext cx="59709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dk1"/>
                </a:solidFill>
                <a:latin typeface="Calibri"/>
                <a:ea typeface="Calibri"/>
                <a:cs typeface="Calibri"/>
                <a:sym typeface="Calibri"/>
                <a:hlinkClick r:id="rId3">
                  <a:extLst>
                    <a:ext uri="{A12FA001-AC4F-418D-AE19-62706E023703}">
                      <ahyp:hlinkClr val="tx"/>
                    </a:ext>
                  </a:extLst>
                </a:hlinkClick>
              </a:rPr>
              <a:t>https://www.geodesy.noaa.gov/ADVISORS/index.shtml</a:t>
            </a:r>
            <a:endParaRPr sz="1800">
              <a:solidFill>
                <a:schemeClr val="dk1"/>
              </a:solidFill>
              <a:latin typeface="Calibri"/>
              <a:ea typeface="Calibri"/>
              <a:cs typeface="Calibri"/>
              <a:sym typeface="Calibri"/>
            </a:endParaRPr>
          </a:p>
        </p:txBody>
      </p:sp>
      <p:sp>
        <p:nvSpPr>
          <p:cNvPr id="587" name="Google Shape;587;p22"/>
          <p:cNvSpPr txBox="1"/>
          <p:nvPr/>
        </p:nvSpPr>
        <p:spPr>
          <a:xfrm>
            <a:off x="457200" y="1501892"/>
            <a:ext cx="7440000" cy="430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200">
                <a:solidFill>
                  <a:schemeClr val="dk1"/>
                </a:solidFill>
                <a:latin typeface="Calibri"/>
                <a:ea typeface="Calibri"/>
                <a:cs typeface="Calibri"/>
                <a:sym typeface="Calibri"/>
              </a:rPr>
              <a:t>If you need assistance contact your NGS Regional Advisor.</a:t>
            </a:r>
            <a:endParaRPr sz="1800"/>
          </a:p>
        </p:txBody>
      </p:sp>
      <p:pic>
        <p:nvPicPr>
          <p:cNvPr descr="Geodetic Advisor Map" id="588" name="Google Shape;588;p22"/>
          <p:cNvPicPr preferRelativeResize="0"/>
          <p:nvPr/>
        </p:nvPicPr>
        <p:blipFill rotWithShape="1">
          <a:blip r:embed="rId4">
            <a:alphaModFix/>
          </a:blip>
          <a:srcRect b="0" l="0" r="0" t="0"/>
          <a:stretch/>
        </p:blipFill>
        <p:spPr>
          <a:xfrm>
            <a:off x="3917422" y="2536967"/>
            <a:ext cx="5016077" cy="3819385"/>
          </a:xfrm>
          <a:prstGeom prst="rect">
            <a:avLst/>
          </a:prstGeom>
          <a:noFill/>
          <a:ln>
            <a:noFill/>
          </a:ln>
        </p:spPr>
      </p:pic>
    </p:spTree>
  </p:cSld>
  <p:clrMapOvr>
    <a:masterClrMapping/>
  </p:clrMapOvr>
  <mc:AlternateContent>
    <mc:Choice Requires="p14">
      <p:transition p14:dur="250">
        <p:fade/>
      </p:transition>
    </mc:Choice>
    <mc:Fallback>
      <p:transition>
        <p:fade/>
      </p:transition>
    </mc:Fallback>
  </mc:AlternateContent>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20124D"/>
        </a:solidFill>
      </p:bgPr>
    </p:bg>
    <p:spTree>
      <p:nvGrpSpPr>
        <p:cNvPr id="593" name="Shape 593"/>
        <p:cNvGrpSpPr/>
        <p:nvPr/>
      </p:nvGrpSpPr>
      <p:grpSpPr>
        <a:xfrm>
          <a:off x="0" y="0"/>
          <a:ext cx="0" cy="0"/>
          <a:chOff x="0" y="0"/>
          <a:chExt cx="0" cy="0"/>
        </a:xfrm>
      </p:grpSpPr>
      <p:sp>
        <p:nvSpPr>
          <p:cNvPr id="594" name="Google Shape;594;g104e99cd280_0_323"/>
          <p:cNvSpPr txBox="1"/>
          <p:nvPr>
            <p:ph idx="12" type="sldNum"/>
          </p:nvPr>
        </p:nvSpPr>
        <p:spPr>
          <a:xfrm>
            <a:off x="6553200" y="6356352"/>
            <a:ext cx="21336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95" name="Google Shape;595;g104e99cd280_0_323"/>
          <p:cNvSpPr txBox="1"/>
          <p:nvPr/>
        </p:nvSpPr>
        <p:spPr>
          <a:xfrm>
            <a:off x="2023500" y="1587150"/>
            <a:ext cx="5097000" cy="335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5900">
                <a:solidFill>
                  <a:srgbClr val="FFF2CC"/>
                </a:solidFill>
                <a:latin typeface="Calibri"/>
                <a:ea typeface="Calibri"/>
                <a:cs typeface="Calibri"/>
                <a:sym typeface="Calibri"/>
              </a:rPr>
              <a:t>HANDOVER to GALEN,</a:t>
            </a:r>
            <a:endParaRPr sz="5900">
              <a:solidFill>
                <a:srgbClr val="FFF2CC"/>
              </a:solidFill>
              <a:latin typeface="Calibri"/>
              <a:ea typeface="Calibri"/>
              <a:cs typeface="Calibri"/>
              <a:sym typeface="Calibri"/>
            </a:endParaRPr>
          </a:p>
          <a:p>
            <a:pPr indent="0" lvl="0" marL="0" rtl="0" algn="ctr">
              <a:spcBef>
                <a:spcPts val="0"/>
              </a:spcBef>
              <a:spcAft>
                <a:spcPts val="0"/>
              </a:spcAft>
              <a:buNone/>
            </a:pPr>
            <a:r>
              <a:rPr lang="en-US" sz="4400">
                <a:solidFill>
                  <a:srgbClr val="FFF2CC"/>
                </a:solidFill>
                <a:latin typeface="Calibri"/>
                <a:ea typeface="Calibri"/>
                <a:cs typeface="Calibri"/>
                <a:sym typeface="Calibri"/>
              </a:rPr>
              <a:t>ERIKA retains control of transitions</a:t>
            </a:r>
            <a:endParaRPr sz="4400">
              <a:solidFill>
                <a:srgbClr val="FFF2CC"/>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pic>
        <p:nvPicPr>
          <p:cNvPr descr="C:\BShaw\My_Maps\Leveling\images\LevelingByOrder_final.png" id="601" name="Google Shape;601;g104f27c0bf4_0_740"/>
          <p:cNvPicPr preferRelativeResize="0"/>
          <p:nvPr/>
        </p:nvPicPr>
        <p:blipFill rotWithShape="1">
          <a:blip r:embed="rId3">
            <a:alphaModFix/>
          </a:blip>
          <a:srcRect b="0" l="0" r="0" t="0"/>
          <a:stretch/>
        </p:blipFill>
        <p:spPr>
          <a:xfrm>
            <a:off x="3104363" y="1317175"/>
            <a:ext cx="5631487" cy="4223626"/>
          </a:xfrm>
          <a:prstGeom prst="rect">
            <a:avLst/>
          </a:prstGeom>
          <a:noFill/>
          <a:ln>
            <a:noFill/>
          </a:ln>
        </p:spPr>
      </p:pic>
      <p:sp>
        <p:nvSpPr>
          <p:cNvPr id="602" name="Google Shape;602;g104f27c0bf4_0_740"/>
          <p:cNvSpPr txBox="1"/>
          <p:nvPr/>
        </p:nvSpPr>
        <p:spPr>
          <a:xfrm>
            <a:off x="0" y="-10442"/>
            <a:ext cx="9144000" cy="1326000"/>
          </a:xfrm>
          <a:prstGeom prst="rect">
            <a:avLst/>
          </a:prstGeom>
          <a:solidFill>
            <a:srgbClr val="DAE5F1"/>
          </a:solidFill>
          <a:ln>
            <a:noFill/>
          </a:ln>
        </p:spPr>
        <p:txBody>
          <a:bodyPr anchorCtr="0" anchor="ctr" bIns="60950" lIns="121900" spcFirstLastPara="1" rIns="121900" wrap="square" tIns="60950">
            <a:noAutofit/>
          </a:bodyPr>
          <a:lstStyle/>
          <a:p>
            <a:pPr indent="0" lvl="0" marL="0" marR="0" rtl="0" algn="ctr">
              <a:lnSpc>
                <a:spcPct val="100000"/>
              </a:lnSpc>
              <a:spcBef>
                <a:spcPts val="0"/>
              </a:spcBef>
              <a:spcAft>
                <a:spcPts val="0"/>
              </a:spcAft>
              <a:buClr>
                <a:srgbClr val="000000"/>
              </a:buClr>
              <a:buSzPts val="4400"/>
              <a:buFont typeface="Calibri"/>
              <a:buNone/>
            </a:pPr>
            <a:r>
              <a:rPr b="0" i="0" lang="en-US" sz="3800" u="none" cap="none" strike="noStrike">
                <a:solidFill>
                  <a:srgbClr val="000000"/>
                </a:solidFill>
                <a:latin typeface="Calibri"/>
                <a:ea typeface="Calibri"/>
                <a:cs typeface="Calibri"/>
                <a:sym typeface="Calibri"/>
              </a:rPr>
              <a:t>North American Vertical Datum of 1988 is Based on Continental Scale Geodetic Leveling</a:t>
            </a:r>
            <a:endParaRPr sz="800"/>
          </a:p>
        </p:txBody>
      </p:sp>
      <p:sp>
        <p:nvSpPr>
          <p:cNvPr id="603" name="Google Shape;603;g104f27c0bf4_0_740"/>
          <p:cNvSpPr/>
          <p:nvPr/>
        </p:nvSpPr>
        <p:spPr>
          <a:xfrm>
            <a:off x="-15990" y="5037167"/>
            <a:ext cx="2712000" cy="1820700"/>
          </a:xfrm>
          <a:prstGeom prst="roundRect">
            <a:avLst>
              <a:gd fmla="val 16667" name="adj"/>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04" name="Google Shape;604;g104f27c0bf4_0_740"/>
          <p:cNvPicPr preferRelativeResize="0"/>
          <p:nvPr/>
        </p:nvPicPr>
        <p:blipFill rotWithShape="1">
          <a:blip r:embed="rId5">
            <a:alphaModFix/>
          </a:blip>
          <a:srcRect b="0" l="0" r="0" t="17259"/>
          <a:stretch/>
        </p:blipFill>
        <p:spPr>
          <a:xfrm>
            <a:off x="0" y="3113969"/>
            <a:ext cx="2695837" cy="1923199"/>
          </a:xfrm>
          <a:prstGeom prst="rect">
            <a:avLst/>
          </a:prstGeom>
          <a:noFill/>
          <a:ln>
            <a:noFill/>
          </a:ln>
        </p:spPr>
      </p:pic>
      <p:sp>
        <p:nvSpPr>
          <p:cNvPr id="605" name="Google Shape;605;g104f27c0bf4_0_740"/>
          <p:cNvSpPr/>
          <p:nvPr/>
        </p:nvSpPr>
        <p:spPr>
          <a:xfrm>
            <a:off x="0" y="1333450"/>
            <a:ext cx="2695800" cy="1815900"/>
          </a:xfrm>
          <a:prstGeom prst="rect">
            <a:avLst/>
          </a:prstGeom>
          <a:gradFill>
            <a:gsLst>
              <a:gs pos="0">
                <a:srgbClr val="9FC3FF"/>
              </a:gs>
              <a:gs pos="35000">
                <a:srgbClr val="BDD5FF"/>
              </a:gs>
              <a:gs pos="100000">
                <a:srgbClr val="E4EEFF"/>
              </a:gs>
            </a:gsLst>
            <a:lin ang="16200038" scaled="0"/>
          </a:gradFill>
          <a:ln cap="flat" cmpd="sng" w="9525">
            <a:solidFill>
              <a:srgbClr val="4A7DBA"/>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Helvetica Neue"/>
              <a:buNone/>
            </a:pPr>
            <a:r>
              <a:rPr b="0" i="0" lang="en-US" sz="2400" u="none" cap="none" strike="noStrike">
                <a:solidFill>
                  <a:srgbClr val="000000"/>
                </a:solidFill>
                <a:latin typeface="Helvetica Neue"/>
                <a:ea typeface="Helvetica Neue"/>
                <a:cs typeface="Helvetica Neue"/>
                <a:sym typeface="Helvetica Neue"/>
              </a:rPr>
              <a:t>Orthometric Heights tell you which way water will flow</a:t>
            </a:r>
            <a:endParaRPr b="0" i="0" sz="2400" u="none" cap="none" strike="noStrike">
              <a:solidFill>
                <a:srgbClr val="000000"/>
              </a:solidFill>
              <a:latin typeface="Calibri"/>
              <a:ea typeface="Calibri"/>
              <a:cs typeface="Calibri"/>
              <a:sym typeface="Calibri"/>
            </a:endParaRPr>
          </a:p>
        </p:txBody>
      </p:sp>
      <p:sp>
        <p:nvSpPr>
          <p:cNvPr id="606" name="Google Shape;606;g104f27c0bf4_0_740"/>
          <p:cNvSpPr/>
          <p:nvPr/>
        </p:nvSpPr>
        <p:spPr>
          <a:xfrm>
            <a:off x="2696010" y="5539177"/>
            <a:ext cx="6448200" cy="1200300"/>
          </a:xfrm>
          <a:prstGeom prst="rect">
            <a:avLst/>
          </a:prstGeom>
          <a:gradFill>
            <a:gsLst>
              <a:gs pos="0">
                <a:srgbClr val="9FC3FF"/>
              </a:gs>
              <a:gs pos="35000">
                <a:srgbClr val="BDD5FF"/>
              </a:gs>
              <a:gs pos="100000">
                <a:srgbClr val="E4EEFF"/>
              </a:gs>
            </a:gsLst>
            <a:lin ang="16200038" scaled="0"/>
          </a:gradFill>
          <a:ln cap="flat" cmpd="sng" w="9525">
            <a:solidFill>
              <a:srgbClr val="4A7DBA"/>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Calibri"/>
              <a:buNone/>
            </a:pPr>
            <a:r>
              <a:rPr b="0" i="0" lang="en-US" sz="2400" u="none" cap="none" strike="noStrike">
                <a:solidFill>
                  <a:srgbClr val="000000"/>
                </a:solidFill>
                <a:latin typeface="Calibri"/>
                <a:ea typeface="Calibri"/>
                <a:cs typeface="Calibri"/>
                <a:sym typeface="Calibri"/>
              </a:rPr>
              <a:t>NAVD 88 consists of about 800,000 bench marks connected by about 2.2M km of leveling observed over a span of 80+ years and all adjusted together. </a:t>
            </a:r>
            <a:endParaRPr/>
          </a:p>
        </p:txBody>
      </p:sp>
      <p:grpSp>
        <p:nvGrpSpPr>
          <p:cNvPr id="607" name="Google Shape;607;g104f27c0bf4_0_740"/>
          <p:cNvGrpSpPr/>
          <p:nvPr/>
        </p:nvGrpSpPr>
        <p:grpSpPr>
          <a:xfrm>
            <a:off x="3751348" y="1635328"/>
            <a:ext cx="3272214" cy="3713263"/>
            <a:chOff x="4093468" y="1765737"/>
            <a:chExt cx="4362952" cy="3713263"/>
          </a:xfrm>
        </p:grpSpPr>
        <p:pic>
          <p:nvPicPr>
            <p:cNvPr id="608" name="Google Shape;608;g104f27c0bf4_0_740"/>
            <p:cNvPicPr preferRelativeResize="0"/>
            <p:nvPr/>
          </p:nvPicPr>
          <p:blipFill rotWithShape="1">
            <a:blip r:embed="rId6">
              <a:alphaModFix/>
            </a:blip>
            <a:srcRect b="0" l="28987" r="0" t="19419"/>
            <a:stretch/>
          </p:blipFill>
          <p:spPr>
            <a:xfrm>
              <a:off x="4093468" y="1765737"/>
              <a:ext cx="4362952" cy="3713263"/>
            </a:xfrm>
            <a:prstGeom prst="rect">
              <a:avLst/>
            </a:prstGeom>
            <a:noFill/>
            <a:ln>
              <a:noFill/>
            </a:ln>
          </p:spPr>
        </p:pic>
        <p:sp>
          <p:nvSpPr>
            <p:cNvPr id="609" name="Google Shape;609;g104f27c0bf4_0_740"/>
            <p:cNvSpPr txBox="1"/>
            <p:nvPr/>
          </p:nvSpPr>
          <p:spPr>
            <a:xfrm>
              <a:off x="4181856" y="1792224"/>
              <a:ext cx="4242900" cy="1077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Calibri"/>
                <a:buNone/>
              </a:pPr>
              <a:r>
                <a:rPr b="0" i="0" lang="en-US" sz="3200" u="none" cap="none" strike="noStrike">
                  <a:solidFill>
                    <a:srgbClr val="000000"/>
                  </a:solidFill>
                  <a:latin typeface="Calibri"/>
                  <a:ea typeface="Calibri"/>
                  <a:cs typeface="Calibri"/>
                  <a:sym typeface="Calibri"/>
                </a:rPr>
                <a:t>And then came GPS…</a:t>
              </a:r>
              <a:endParaRPr sz="1000"/>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sp>
        <p:nvSpPr>
          <p:cNvPr id="614" name="Google Shape;614;g104f27c0bf4_0_753"/>
          <p:cNvSpPr txBox="1"/>
          <p:nvPr/>
        </p:nvSpPr>
        <p:spPr>
          <a:xfrm>
            <a:off x="27167" y="801993"/>
            <a:ext cx="9116700" cy="769500"/>
          </a:xfrm>
          <a:prstGeom prst="rect">
            <a:avLst/>
          </a:prstGeom>
          <a:noFill/>
          <a:ln>
            <a:noFill/>
          </a:ln>
        </p:spPr>
        <p:txBody>
          <a:bodyPr anchorCtr="0" anchor="ctr" bIns="45700" lIns="60950" spcFirstLastPara="1" rIns="60950" wrap="square" tIns="45700">
            <a:spAutoFit/>
          </a:bodyPr>
          <a:lstStyle/>
          <a:p>
            <a:pPr indent="0" lvl="0" marL="0" marR="0" rtl="0" algn="ctr">
              <a:lnSpc>
                <a:spcPct val="100000"/>
              </a:lnSpc>
              <a:spcBef>
                <a:spcPts val="0"/>
              </a:spcBef>
              <a:spcAft>
                <a:spcPts val="0"/>
              </a:spcAft>
              <a:buClr>
                <a:srgbClr val="17375E"/>
              </a:buClr>
              <a:buSzPts val="4400"/>
              <a:buFont typeface="Times New Roman"/>
              <a:buNone/>
            </a:pPr>
            <a:r>
              <a:t/>
            </a:r>
            <a:endParaRPr b="0" i="0" sz="4400" u="none" cap="none" strike="noStrike">
              <a:solidFill>
                <a:srgbClr val="000000"/>
              </a:solidFill>
              <a:latin typeface="Calibri"/>
              <a:ea typeface="Calibri"/>
              <a:cs typeface="Calibri"/>
              <a:sym typeface="Calibri"/>
            </a:endParaRPr>
          </a:p>
        </p:txBody>
      </p:sp>
      <p:pic>
        <p:nvPicPr>
          <p:cNvPr descr="C:\BShaw\My_Maps\Leveling\images\LevelingByOrder_final.png" id="615" name="Google Shape;615;g104f27c0bf4_0_753"/>
          <p:cNvPicPr preferRelativeResize="0"/>
          <p:nvPr/>
        </p:nvPicPr>
        <p:blipFill rotWithShape="1">
          <a:blip r:embed="rId3">
            <a:alphaModFix/>
          </a:blip>
          <a:srcRect b="0" l="0" r="0" t="0"/>
          <a:stretch/>
        </p:blipFill>
        <p:spPr>
          <a:xfrm>
            <a:off x="68325" y="4273626"/>
            <a:ext cx="3083276" cy="1989575"/>
          </a:xfrm>
          <a:prstGeom prst="rect">
            <a:avLst/>
          </a:prstGeom>
          <a:noFill/>
          <a:ln>
            <a:noFill/>
          </a:ln>
        </p:spPr>
      </p:pic>
      <p:pic>
        <p:nvPicPr>
          <p:cNvPr id="616" name="Google Shape;616;g104f27c0bf4_0_753"/>
          <p:cNvPicPr preferRelativeResize="0"/>
          <p:nvPr/>
        </p:nvPicPr>
        <p:blipFill rotWithShape="1">
          <a:blip r:embed="rId4">
            <a:alphaModFix/>
          </a:blip>
          <a:srcRect b="0" l="0" r="0" t="0"/>
          <a:stretch/>
        </p:blipFill>
        <p:spPr>
          <a:xfrm>
            <a:off x="3373414" y="4045034"/>
            <a:ext cx="2222232" cy="1666675"/>
          </a:xfrm>
          <a:prstGeom prst="rect">
            <a:avLst/>
          </a:prstGeom>
          <a:noFill/>
          <a:ln>
            <a:noFill/>
          </a:ln>
        </p:spPr>
      </p:pic>
      <p:sp>
        <p:nvSpPr>
          <p:cNvPr id="617" name="Google Shape;617;g104f27c0bf4_0_753"/>
          <p:cNvSpPr txBox="1"/>
          <p:nvPr>
            <p:ph idx="4294967295" type="title"/>
          </p:nvPr>
        </p:nvSpPr>
        <p:spPr>
          <a:xfrm>
            <a:off x="457200" y="5878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3400" u="none" cap="none" strike="noStrike">
                <a:solidFill>
                  <a:schemeClr val="dk1"/>
                </a:solidFill>
                <a:latin typeface="Times New Roman"/>
                <a:ea typeface="Times New Roman"/>
                <a:cs typeface="Times New Roman"/>
                <a:sym typeface="Times New Roman"/>
              </a:rPr>
              <a:t>Building on the Past to Prepare for the Future</a:t>
            </a:r>
            <a:endParaRPr sz="3400"/>
          </a:p>
        </p:txBody>
      </p:sp>
      <p:sp>
        <p:nvSpPr>
          <p:cNvPr id="618" name="Google Shape;618;g104f27c0bf4_0_753"/>
          <p:cNvSpPr/>
          <p:nvPr/>
        </p:nvSpPr>
        <p:spPr>
          <a:xfrm>
            <a:off x="115041" y="976105"/>
            <a:ext cx="8913900" cy="1015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Calibri"/>
              <a:buNone/>
            </a:pPr>
            <a:r>
              <a:rPr b="0" i="0" lang="en-US" sz="2000" u="none" cap="none" strike="noStrike">
                <a:solidFill>
                  <a:srgbClr val="000000"/>
                </a:solidFill>
                <a:latin typeface="Calibri"/>
                <a:ea typeface="Calibri"/>
                <a:cs typeface="Calibri"/>
                <a:sym typeface="Calibri"/>
              </a:rPr>
              <a:t>GPS on Bench Marks is about collecting new GPS / GNSS data on existing NGS marks with published NAVD 88 orthometric heights. </a:t>
            </a:r>
            <a:r>
              <a:rPr lang="en-US" sz="2000">
                <a:latin typeface="Calibri"/>
                <a:ea typeface="Calibri"/>
                <a:cs typeface="Calibri"/>
                <a:sym typeface="Calibri"/>
              </a:rPr>
              <a:t>It's</a:t>
            </a:r>
            <a:r>
              <a:rPr b="0" i="0" lang="en-US" sz="2000" u="none" cap="none" strike="noStrike">
                <a:solidFill>
                  <a:srgbClr val="000000"/>
                </a:solidFill>
                <a:latin typeface="Calibri"/>
                <a:ea typeface="Calibri"/>
                <a:cs typeface="Calibri"/>
                <a:sym typeface="Calibri"/>
              </a:rPr>
              <a:t> about building the Transformation Tool to connect the past and future Datums and preparing the country and our communities to take full advantage of the benefits of the Modernized NSRS</a:t>
            </a:r>
            <a:endParaRPr/>
          </a:p>
        </p:txBody>
      </p:sp>
      <p:sp>
        <p:nvSpPr>
          <p:cNvPr id="619" name="Google Shape;619;g104f27c0bf4_0_753"/>
          <p:cNvSpPr/>
          <p:nvPr/>
        </p:nvSpPr>
        <p:spPr>
          <a:xfrm>
            <a:off x="562950" y="2356813"/>
            <a:ext cx="8018100" cy="1323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Calibri"/>
              <a:buNone/>
            </a:pPr>
            <a:r>
              <a:rPr b="1" i="0" lang="en-US" sz="2000" u="none" cap="none" strike="noStrike">
                <a:solidFill>
                  <a:srgbClr val="000000"/>
                </a:solidFill>
                <a:latin typeface="Calibri"/>
                <a:ea typeface="Calibri"/>
                <a:cs typeface="Calibri"/>
                <a:sym typeface="Calibri"/>
              </a:rPr>
              <a:t>Benefits of Participating in GPSonBM: </a:t>
            </a:r>
            <a:endParaRPr/>
          </a:p>
          <a:p>
            <a:pPr indent="-285750" lvl="0" marL="285750" marR="0" rtl="0" algn="l">
              <a:lnSpc>
                <a:spcPct val="100000"/>
              </a:lnSpc>
              <a:spcBef>
                <a:spcPts val="0"/>
              </a:spcBef>
              <a:spcAft>
                <a:spcPts val="0"/>
              </a:spcAft>
              <a:buClr>
                <a:srgbClr val="000000"/>
              </a:buClr>
              <a:buSzPts val="2000"/>
              <a:buFont typeface="Arial"/>
              <a:buChar char="•"/>
            </a:pPr>
            <a:r>
              <a:rPr b="0" i="0" lang="en-US" sz="2000" u="none" cap="none" strike="noStrike">
                <a:solidFill>
                  <a:srgbClr val="000000"/>
                </a:solidFill>
                <a:latin typeface="Calibri"/>
                <a:ea typeface="Calibri"/>
                <a:cs typeface="Calibri"/>
                <a:sym typeface="Calibri"/>
              </a:rPr>
              <a:t>Improve local results of NAVD 88 – NAPGD2022 Transformation Tools</a:t>
            </a:r>
            <a:endParaRPr/>
          </a:p>
          <a:p>
            <a:pPr indent="-285750" lvl="0" marL="285750" marR="0" rtl="0" algn="l">
              <a:lnSpc>
                <a:spcPct val="100000"/>
              </a:lnSpc>
              <a:spcBef>
                <a:spcPts val="0"/>
              </a:spcBef>
              <a:spcAft>
                <a:spcPts val="0"/>
              </a:spcAft>
              <a:buClr>
                <a:srgbClr val="000000"/>
              </a:buClr>
              <a:buSzPts val="2000"/>
              <a:buFont typeface="Arial"/>
              <a:buChar char="•"/>
            </a:pPr>
            <a:r>
              <a:rPr b="0" i="0" lang="en-US" sz="2000" u="none" cap="none" strike="noStrike">
                <a:solidFill>
                  <a:srgbClr val="000000"/>
                </a:solidFill>
                <a:latin typeface="Calibri"/>
                <a:ea typeface="Calibri"/>
                <a:cs typeface="Calibri"/>
                <a:sym typeface="Calibri"/>
              </a:rPr>
              <a:t>Receive 2020.00 Reference Epoch Coordinates (REC’s) with initial release of Modernized system</a:t>
            </a:r>
            <a:endParaRPr/>
          </a:p>
          <a:p>
            <a:pPr indent="-285750" lvl="0" marL="285750" marR="0" rtl="0" algn="l">
              <a:lnSpc>
                <a:spcPct val="100000"/>
              </a:lnSpc>
              <a:spcBef>
                <a:spcPts val="0"/>
              </a:spcBef>
              <a:spcAft>
                <a:spcPts val="0"/>
              </a:spcAft>
              <a:buClr>
                <a:srgbClr val="000000"/>
              </a:buClr>
              <a:buSzPts val="2000"/>
              <a:buFont typeface="Arial"/>
              <a:buChar char="•"/>
            </a:pPr>
            <a:r>
              <a:rPr b="0" i="0" lang="en-US" sz="2000" u="none" cap="none" strike="noStrike">
                <a:solidFill>
                  <a:srgbClr val="000000"/>
                </a:solidFill>
                <a:latin typeface="Calibri"/>
                <a:ea typeface="Calibri"/>
                <a:cs typeface="Calibri"/>
                <a:sym typeface="Calibri"/>
              </a:rPr>
              <a:t>Go 4D - Track changes over time with Survey Epoch Coordinates (SEC’s)</a:t>
            </a:r>
            <a:endParaRPr/>
          </a:p>
        </p:txBody>
      </p:sp>
      <p:sp>
        <p:nvSpPr>
          <p:cNvPr id="620" name="Google Shape;620;g104f27c0bf4_0_753"/>
          <p:cNvSpPr/>
          <p:nvPr/>
        </p:nvSpPr>
        <p:spPr>
          <a:xfrm>
            <a:off x="3106633" y="5852380"/>
            <a:ext cx="2755800" cy="646200"/>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Update Passive Control Status</a:t>
            </a:r>
            <a:endParaRPr/>
          </a:p>
          <a:p>
            <a:pPr indent="-2857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Check your RTN results</a:t>
            </a:r>
            <a:endParaRPr/>
          </a:p>
        </p:txBody>
      </p:sp>
      <p:pic>
        <p:nvPicPr>
          <p:cNvPr descr="xGEOID20" id="621" name="Google Shape;621;g104f27c0bf4_0_753"/>
          <p:cNvPicPr preferRelativeResize="0"/>
          <p:nvPr/>
        </p:nvPicPr>
        <p:blipFill rotWithShape="1">
          <a:blip r:embed="rId5">
            <a:alphaModFix/>
          </a:blip>
          <a:srcRect b="0" l="0" r="0" t="0"/>
          <a:stretch/>
        </p:blipFill>
        <p:spPr>
          <a:xfrm>
            <a:off x="5918126" y="4102749"/>
            <a:ext cx="3225751" cy="2492645"/>
          </a:xfrm>
          <a:prstGeom prst="rect">
            <a:avLst/>
          </a:prstGeom>
          <a:noFill/>
          <a:ln>
            <a:noFill/>
          </a:ln>
        </p:spPr>
      </p:pic>
      <p:grpSp>
        <p:nvGrpSpPr>
          <p:cNvPr id="622" name="Google Shape;622;g104f27c0bf4_0_753"/>
          <p:cNvGrpSpPr/>
          <p:nvPr/>
        </p:nvGrpSpPr>
        <p:grpSpPr>
          <a:xfrm>
            <a:off x="10175" y="3722244"/>
            <a:ext cx="3040761" cy="3135760"/>
            <a:chOff x="13563" y="2776318"/>
            <a:chExt cx="4054348" cy="3720203"/>
          </a:xfrm>
        </p:grpSpPr>
        <p:pic>
          <p:nvPicPr>
            <p:cNvPr descr="https://www.ngs.noaa.gov/GEOID/GEOID18/maps/geoid18_conus_web.png" id="623" name="Google Shape;623;g104f27c0bf4_0_753"/>
            <p:cNvPicPr preferRelativeResize="0"/>
            <p:nvPr/>
          </p:nvPicPr>
          <p:blipFill rotWithShape="1">
            <a:blip r:embed="rId6">
              <a:alphaModFix/>
            </a:blip>
            <a:srcRect b="0" l="0" r="0" t="0"/>
            <a:stretch/>
          </p:blipFill>
          <p:spPr>
            <a:xfrm>
              <a:off x="13563" y="3363616"/>
              <a:ext cx="4054348" cy="3132906"/>
            </a:xfrm>
            <a:prstGeom prst="rect">
              <a:avLst/>
            </a:prstGeom>
            <a:noFill/>
            <a:ln>
              <a:noFill/>
            </a:ln>
          </p:spPr>
        </p:pic>
        <p:sp>
          <p:nvSpPr>
            <p:cNvPr id="624" name="Google Shape;624;g104f27c0bf4_0_753"/>
            <p:cNvSpPr/>
            <p:nvPr/>
          </p:nvSpPr>
          <p:spPr>
            <a:xfrm rot="-1155928">
              <a:off x="141223" y="3012187"/>
              <a:ext cx="1518432" cy="523063"/>
            </a:xfrm>
            <a:prstGeom prst="rect">
              <a:avLst/>
            </a:prstGeom>
            <a:solidFill>
              <a:srgbClr val="FFFFFF"/>
            </a:solidFill>
            <a:ln cap="flat" cmpd="sng" w="25400">
              <a:solidFill>
                <a:srgbClr val="4F81BD"/>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DAE5F1"/>
                </a:buClr>
                <a:buSzPts val="2800"/>
                <a:buFont typeface="Calibri"/>
                <a:buNone/>
              </a:pPr>
              <a:r>
                <a:rPr b="1" i="0" lang="en-US" sz="2000" u="none" cap="none" strike="noStrike">
                  <a:solidFill>
                    <a:schemeClr val="dk1"/>
                  </a:solidFill>
                  <a:latin typeface="Calibri"/>
                  <a:ea typeface="Calibri"/>
                  <a:cs typeface="Calibri"/>
                  <a:sym typeface="Calibri"/>
                </a:rPr>
                <a:t>GEOID18</a:t>
              </a:r>
              <a:endParaRPr sz="600">
                <a:solidFill>
                  <a:schemeClr val="dk1"/>
                </a:solidFil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622"/>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61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9">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sp>
        <p:nvSpPr>
          <p:cNvPr id="630" name="Google Shape;630;g104f27c0bf4_0_767"/>
          <p:cNvSpPr txBox="1"/>
          <p:nvPr>
            <p:ph type="title"/>
          </p:nvPr>
        </p:nvSpPr>
        <p:spPr>
          <a:xfrm>
            <a:off x="122393" y="462451"/>
            <a:ext cx="8899200" cy="7584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4000">
                <a:solidFill>
                  <a:srgbClr val="000000"/>
                </a:solidFill>
                <a:latin typeface="Calibri"/>
                <a:ea typeface="Calibri"/>
                <a:cs typeface="Calibri"/>
                <a:sym typeface="Calibri"/>
              </a:rPr>
              <a:t>GPSonBM Measurements </a:t>
            </a:r>
            <a:br>
              <a:rPr lang="en-US" sz="4000">
                <a:solidFill>
                  <a:srgbClr val="000000"/>
                </a:solidFill>
                <a:latin typeface="Calibri"/>
                <a:ea typeface="Calibri"/>
                <a:cs typeface="Calibri"/>
                <a:sym typeface="Calibri"/>
              </a:rPr>
            </a:br>
            <a:r>
              <a:rPr lang="en-US" sz="4000">
                <a:solidFill>
                  <a:srgbClr val="000000"/>
                </a:solidFill>
                <a:latin typeface="Calibri"/>
                <a:ea typeface="Calibri"/>
                <a:cs typeface="Calibri"/>
                <a:sym typeface="Calibri"/>
              </a:rPr>
              <a:t>Connect Current and Future Datums</a:t>
            </a:r>
            <a:endParaRPr/>
          </a:p>
        </p:txBody>
      </p:sp>
      <p:sp>
        <p:nvSpPr>
          <p:cNvPr id="631" name="Google Shape;631;g104f27c0bf4_0_767"/>
          <p:cNvSpPr txBox="1"/>
          <p:nvPr>
            <p:ph idx="1" type="body"/>
          </p:nvPr>
        </p:nvSpPr>
        <p:spPr>
          <a:xfrm>
            <a:off x="163650" y="1354250"/>
            <a:ext cx="8816700" cy="1141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SzPts val="2400"/>
              <a:buNone/>
            </a:pPr>
            <a:r>
              <a:rPr lang="en-US" sz="2300">
                <a:solidFill>
                  <a:srgbClr val="000000"/>
                </a:solidFill>
              </a:rPr>
              <a:t>The relationship between the old and new datums varies by location due to biases and tilts in NAVD88. The accuracy of the transformations will be directly related to the density of GPSonBM data available in that area.</a:t>
            </a:r>
            <a:endParaRPr sz="2300">
              <a:solidFill>
                <a:srgbClr val="000000"/>
              </a:solidFill>
              <a:latin typeface="Helvetica Neue"/>
              <a:ea typeface="Helvetica Neue"/>
              <a:cs typeface="Helvetica Neue"/>
              <a:sym typeface="Helvetica Neue"/>
            </a:endParaRPr>
          </a:p>
        </p:txBody>
      </p:sp>
      <p:sp>
        <p:nvSpPr>
          <p:cNvPr id="632" name="Google Shape;632;g104f27c0bf4_0_767"/>
          <p:cNvSpPr txBox="1"/>
          <p:nvPr>
            <p:ph idx="12" type="sldNum"/>
          </p:nvPr>
        </p:nvSpPr>
        <p:spPr>
          <a:xfrm>
            <a:off x="6553200" y="6356355"/>
            <a:ext cx="21336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200"/>
              <a:buFont typeface="Times New Roman"/>
              <a:buNone/>
            </a:pPr>
            <a:fld id="{00000000-1234-1234-1234-123412341234}" type="slidenum">
              <a:rPr b="0" i="0" lang="en-US" sz="1200" u="none" cap="none" strike="noStrike">
                <a:solidFill>
                  <a:srgbClr val="888888"/>
                </a:solidFill>
                <a:latin typeface="Times New Roman"/>
                <a:ea typeface="Times New Roman"/>
                <a:cs typeface="Times New Roman"/>
                <a:sym typeface="Times New Roman"/>
              </a:rPr>
              <a:t>‹#›</a:t>
            </a:fld>
            <a:endParaRPr b="0" i="0" sz="1200" u="none" cap="none" strike="noStrike">
              <a:solidFill>
                <a:srgbClr val="888888"/>
              </a:solidFill>
              <a:latin typeface="Times New Roman"/>
              <a:ea typeface="Times New Roman"/>
              <a:cs typeface="Times New Roman"/>
              <a:sym typeface="Times New Roman"/>
            </a:endParaRPr>
          </a:p>
        </p:txBody>
      </p:sp>
      <p:sp>
        <p:nvSpPr>
          <p:cNvPr id="633" name="Google Shape;633;g104f27c0bf4_0_767"/>
          <p:cNvSpPr txBox="1"/>
          <p:nvPr/>
        </p:nvSpPr>
        <p:spPr>
          <a:xfrm>
            <a:off x="6670436" y="4368062"/>
            <a:ext cx="10668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Times New Roman"/>
              <a:buNone/>
            </a:pPr>
            <a:r>
              <a:rPr b="0" i="0" lang="en-US" sz="1800" u="none" cap="none" strike="noStrike">
                <a:solidFill>
                  <a:srgbClr val="FFFFFF"/>
                </a:solidFill>
                <a:latin typeface="Times New Roman"/>
                <a:ea typeface="Times New Roman"/>
                <a:cs typeface="Times New Roman"/>
                <a:sym typeface="Times New Roman"/>
              </a:rPr>
              <a:t>PID: EZ0840</a:t>
            </a:r>
            <a:endParaRPr/>
          </a:p>
        </p:txBody>
      </p:sp>
      <p:pic>
        <p:nvPicPr>
          <p:cNvPr id="634" name="Google Shape;634;g104f27c0bf4_0_767"/>
          <p:cNvPicPr preferRelativeResize="0"/>
          <p:nvPr/>
        </p:nvPicPr>
        <p:blipFill rotWithShape="1">
          <a:blip r:embed="rId3">
            <a:alphaModFix/>
          </a:blip>
          <a:srcRect b="0" l="0" r="0" t="0"/>
          <a:stretch/>
        </p:blipFill>
        <p:spPr>
          <a:xfrm>
            <a:off x="3536725" y="2629450"/>
            <a:ext cx="5607276" cy="3901500"/>
          </a:xfrm>
          <a:prstGeom prst="rect">
            <a:avLst/>
          </a:prstGeom>
          <a:noFill/>
          <a:ln>
            <a:noFill/>
          </a:ln>
        </p:spPr>
      </p:pic>
      <p:pic>
        <p:nvPicPr>
          <p:cNvPr id="635" name="Google Shape;635;g104f27c0bf4_0_767"/>
          <p:cNvPicPr preferRelativeResize="0"/>
          <p:nvPr/>
        </p:nvPicPr>
        <p:blipFill rotWithShape="1">
          <a:blip r:embed="rId4">
            <a:alphaModFix/>
          </a:blip>
          <a:srcRect b="0" l="0" r="0" t="0"/>
          <a:stretch/>
        </p:blipFill>
        <p:spPr>
          <a:xfrm>
            <a:off x="163275" y="4617262"/>
            <a:ext cx="2743425" cy="2064438"/>
          </a:xfrm>
          <a:prstGeom prst="rect">
            <a:avLst/>
          </a:prstGeom>
          <a:noFill/>
          <a:ln>
            <a:noFill/>
          </a:ln>
        </p:spPr>
      </p:pic>
      <p:sp>
        <p:nvSpPr>
          <p:cNvPr id="636" name="Google Shape;636;g104f27c0bf4_0_767"/>
          <p:cNvSpPr/>
          <p:nvPr/>
        </p:nvSpPr>
        <p:spPr>
          <a:xfrm>
            <a:off x="-218475" y="2674950"/>
            <a:ext cx="3984900" cy="1508100"/>
          </a:xfrm>
          <a:prstGeom prst="rect">
            <a:avLst/>
          </a:prstGeom>
          <a:noFill/>
          <a:ln>
            <a:noFill/>
          </a:ln>
        </p:spPr>
        <p:txBody>
          <a:bodyPr anchorCtr="0" anchor="t" bIns="45700" lIns="91425" spcFirstLastPara="1" rIns="91425" wrap="square" tIns="45700">
            <a:noAutofit/>
          </a:bodyPr>
          <a:lstStyle/>
          <a:p>
            <a:pPr indent="0" lvl="1" marL="457200" marR="0" rtl="0" algn="l">
              <a:lnSpc>
                <a:spcPct val="100000"/>
              </a:lnSpc>
              <a:spcBef>
                <a:spcPts val="0"/>
              </a:spcBef>
              <a:spcAft>
                <a:spcPts val="0"/>
              </a:spcAft>
              <a:buClr>
                <a:srgbClr val="000000"/>
              </a:buClr>
              <a:buSzPts val="2400"/>
              <a:buFont typeface="Calibri"/>
              <a:buNone/>
            </a:pPr>
            <a:r>
              <a:rPr b="1" i="0" lang="en-US" sz="1900" u="none" cap="none" strike="noStrike">
                <a:solidFill>
                  <a:srgbClr val="000000"/>
                </a:solidFill>
                <a:latin typeface="Calibri"/>
                <a:ea typeface="Calibri"/>
                <a:cs typeface="Calibri"/>
                <a:sym typeface="Calibri"/>
              </a:rPr>
              <a:t>In moving from NAVD 88 to NAPGD2022 there will be a Shift</a:t>
            </a:r>
            <a:r>
              <a:rPr b="0" i="0" lang="en-US" sz="1900" u="none" cap="none" strike="noStrike">
                <a:solidFill>
                  <a:srgbClr val="000000"/>
                </a:solidFill>
                <a:latin typeface="Calibri"/>
                <a:ea typeface="Calibri"/>
                <a:cs typeface="Calibri"/>
                <a:sym typeface="Calibri"/>
              </a:rPr>
              <a:t>:</a:t>
            </a:r>
            <a:endParaRPr b="0" i="0" sz="1900" u="none" cap="none" strike="noStrike">
              <a:solidFill>
                <a:srgbClr val="000000"/>
              </a:solidFill>
              <a:latin typeface="Calibri"/>
              <a:ea typeface="Calibri"/>
              <a:cs typeface="Calibri"/>
              <a:sym typeface="Calibri"/>
            </a:endParaRPr>
          </a:p>
          <a:p>
            <a:pPr indent="0" lvl="1" marL="457200" marR="0" rtl="0" algn="l">
              <a:lnSpc>
                <a:spcPct val="100000"/>
              </a:lnSpc>
              <a:spcBef>
                <a:spcPts val="0"/>
              </a:spcBef>
              <a:spcAft>
                <a:spcPts val="0"/>
              </a:spcAft>
              <a:buClr>
                <a:srgbClr val="000000"/>
              </a:buClr>
              <a:buSzPts val="2400"/>
              <a:buFont typeface="Calibri"/>
              <a:buNone/>
            </a:pPr>
            <a:r>
              <a:t/>
            </a:r>
            <a:endParaRPr sz="500">
              <a:latin typeface="Calibri"/>
              <a:ea typeface="Calibri"/>
              <a:cs typeface="Calibri"/>
              <a:sym typeface="Calibri"/>
            </a:endParaRPr>
          </a:p>
          <a:p>
            <a:pPr indent="0" lvl="1" marL="457200" marR="0" rtl="0" algn="l">
              <a:lnSpc>
                <a:spcPct val="100000"/>
              </a:lnSpc>
              <a:spcBef>
                <a:spcPts val="0"/>
              </a:spcBef>
              <a:spcAft>
                <a:spcPts val="0"/>
              </a:spcAft>
              <a:buClr>
                <a:srgbClr val="000000"/>
              </a:buClr>
              <a:buSzPts val="2400"/>
              <a:buFont typeface="Calibri"/>
              <a:buNone/>
            </a:pPr>
            <a:r>
              <a:rPr b="0" i="0" lang="en-US" sz="1900" u="none" cap="none" strike="noStrike">
                <a:solidFill>
                  <a:srgbClr val="000000"/>
                </a:solidFill>
                <a:latin typeface="Calibri"/>
                <a:ea typeface="Calibri"/>
                <a:cs typeface="Calibri"/>
                <a:sym typeface="Calibri"/>
              </a:rPr>
              <a:t>A one-time jump in</a:t>
            </a:r>
            <a:r>
              <a:rPr lang="en-US" sz="1900">
                <a:latin typeface="Calibri"/>
                <a:ea typeface="Calibri"/>
                <a:cs typeface="Calibri"/>
                <a:sym typeface="Calibri"/>
              </a:rPr>
              <a:t> orthometric heights in t</a:t>
            </a:r>
            <a:r>
              <a:rPr b="0" i="0" lang="en-US" sz="1900" u="none" cap="none" strike="noStrike">
                <a:solidFill>
                  <a:srgbClr val="000000"/>
                </a:solidFill>
                <a:latin typeface="Calibri"/>
                <a:ea typeface="Calibri"/>
                <a:cs typeface="Calibri"/>
                <a:sym typeface="Calibri"/>
              </a:rPr>
              <a:t>he 0 to 2 meter range </a:t>
            </a:r>
            <a:r>
              <a:rPr b="0" i="0" lang="en-US" sz="1500" u="none" cap="none" strike="noStrike">
                <a:solidFill>
                  <a:srgbClr val="000000"/>
                </a:solidFill>
                <a:latin typeface="Calibri"/>
                <a:ea typeface="Calibri"/>
                <a:cs typeface="Calibri"/>
                <a:sym typeface="Calibri"/>
              </a:rPr>
              <a:t>(From fixing biases and tilts in NAVD 88)</a:t>
            </a:r>
            <a:endParaRPr sz="900"/>
          </a:p>
        </p:txBody>
      </p:sp>
      <p:sp>
        <p:nvSpPr>
          <p:cNvPr id="637" name="Google Shape;637;g104f27c0bf4_0_767"/>
          <p:cNvSpPr/>
          <p:nvPr/>
        </p:nvSpPr>
        <p:spPr>
          <a:xfrm rot="-1463654">
            <a:off x="2703275" y="5096674"/>
            <a:ext cx="2174750" cy="1105611"/>
          </a:xfrm>
          <a:prstGeom prst="rightArrowCallout">
            <a:avLst>
              <a:gd fmla="val 18660" name="adj1"/>
              <a:gd fmla="val 21002" name="adj2"/>
              <a:gd fmla="val 30693" name="adj3"/>
              <a:gd fmla="val 64977" name="adj4"/>
            </a:avLst>
          </a:prstGeom>
          <a:solidFill>
            <a:srgbClr val="C5D8F1"/>
          </a:solidFill>
          <a:ln cap="flat" cmpd="sng" w="9525">
            <a:solidFill>
              <a:srgbClr val="4A7DBA"/>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Calibri"/>
              <a:buNone/>
            </a:pPr>
            <a:r>
              <a:rPr b="0" lang="en-US" sz="1800" u="none" cap="none" strike="noStrike">
                <a:solidFill>
                  <a:srgbClr val="000000"/>
                </a:solidFill>
                <a:latin typeface="Calibri"/>
                <a:ea typeface="Calibri"/>
                <a:cs typeface="Calibri"/>
                <a:sym typeface="Calibri"/>
              </a:rPr>
              <a:t>GPSonBM data is used to measure  the Shift</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sp>
        <p:nvSpPr>
          <p:cNvPr id="642" name="Google Shape;642;p2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Why some submissions fail</a:t>
            </a:r>
            <a:endParaRPr/>
          </a:p>
        </p:txBody>
      </p:sp>
      <p:sp>
        <p:nvSpPr>
          <p:cNvPr id="643" name="Google Shape;643;p21"/>
          <p:cNvSpPr txBox="1"/>
          <p:nvPr>
            <p:ph idx="1" type="body"/>
          </p:nvPr>
        </p:nvSpPr>
        <p:spPr>
          <a:xfrm>
            <a:off x="457200" y="1600202"/>
            <a:ext cx="8229600" cy="4525963"/>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2400"/>
              <a:buNone/>
            </a:pPr>
            <a:r>
              <a:rPr lang="en-US" sz="2700"/>
              <a:t>Discussion of the NGS review/approval process of shared marks  to explain why some submissions fail</a:t>
            </a:r>
            <a:endParaRPr sz="2700"/>
          </a:p>
          <a:p>
            <a:pPr indent="-104775" lvl="0" marL="257175" rtl="0" algn="l">
              <a:spcBef>
                <a:spcPts val="480"/>
              </a:spcBef>
              <a:spcAft>
                <a:spcPts val="0"/>
              </a:spcAft>
              <a:buClr>
                <a:schemeClr val="dk1"/>
              </a:buClr>
              <a:buSzPts val="2400"/>
              <a:buNone/>
            </a:pPr>
            <a:r>
              <a:t/>
            </a:r>
            <a:endParaRPr sz="2700"/>
          </a:p>
        </p:txBody>
      </p:sp>
      <p:sp>
        <p:nvSpPr>
          <p:cNvPr id="644" name="Google Shape;644;p21"/>
          <p:cNvSpPr txBox="1"/>
          <p:nvPr>
            <p:ph idx="10" type="dt"/>
          </p:nvPr>
        </p:nvSpPr>
        <p:spPr>
          <a:xfrm>
            <a:off x="457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November 30, 2021</a:t>
            </a:r>
            <a:endParaRPr/>
          </a:p>
        </p:txBody>
      </p:sp>
      <p:sp>
        <p:nvSpPr>
          <p:cNvPr id="645" name="Google Shape;645;p21"/>
          <p:cNvSpPr txBox="1"/>
          <p:nvPr>
            <p:ph idx="11" type="ftr"/>
          </p:nvPr>
        </p:nvSpPr>
        <p:spPr>
          <a:xfrm>
            <a:off x="3124200" y="6356352"/>
            <a:ext cx="28956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Tips on Successful Use of OPUS SHARE</a:t>
            </a:r>
            <a:endParaRPr/>
          </a:p>
        </p:txBody>
      </p:sp>
      <p:sp>
        <p:nvSpPr>
          <p:cNvPr id="646" name="Google Shape;646;p21"/>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p14:dur="250">
        <p:fade/>
      </p:transition>
    </mc:Choice>
    <mc:Fallback>
      <p:transition>
        <p:fade/>
      </p:transition>
    </mc:Fallback>
  </mc:AlternateContent>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sp>
        <p:nvSpPr>
          <p:cNvPr id="652" name="Google Shape;652;g104e99cd280_0_257"/>
          <p:cNvSpPr txBox="1"/>
          <p:nvPr>
            <p:ph idx="1" type="body"/>
          </p:nvPr>
        </p:nvSpPr>
        <p:spPr>
          <a:xfrm>
            <a:off x="111600" y="990600"/>
            <a:ext cx="8947800" cy="45261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i="1" lang="en-US">
                <a:solidFill>
                  <a:srgbClr val="B45F06"/>
                </a:solidFill>
              </a:rPr>
              <a:t>no need to wait for precise orbits!</a:t>
            </a:r>
            <a:r>
              <a:rPr i="1" lang="en-US"/>
              <a:t>	     </a:t>
            </a:r>
            <a:r>
              <a:rPr i="1" lang="en-US">
                <a:solidFill>
                  <a:srgbClr val="38761D"/>
                </a:solidFill>
              </a:rPr>
              <a:t>solutions without problems</a:t>
            </a:r>
            <a:br>
              <a:rPr i="1" lang="en-US">
                <a:solidFill>
                  <a:srgbClr val="38761D"/>
                </a:solidFill>
              </a:rPr>
            </a:br>
            <a:r>
              <a:rPr i="1" lang="en-US">
                <a:solidFill>
                  <a:srgbClr val="38761D"/>
                </a:solidFill>
              </a:rPr>
              <a:t>										     are quickly approved,</a:t>
            </a:r>
            <a:r>
              <a:rPr i="1" lang="en-US"/>
              <a:t> </a:t>
            </a:r>
            <a:r>
              <a:rPr i="1" lang="en-US">
                <a:solidFill>
                  <a:srgbClr val="B45F06"/>
                </a:solidFill>
              </a:rPr>
              <a:t>but ...</a:t>
            </a:r>
            <a:endParaRPr i="1">
              <a:solidFill>
                <a:srgbClr val="B45F06"/>
              </a:solidFill>
            </a:endParaRPr>
          </a:p>
        </p:txBody>
      </p:sp>
      <p:pic>
        <p:nvPicPr>
          <p:cNvPr id="653" name="Google Shape;653;g104e99cd280_0_257"/>
          <p:cNvPicPr preferRelativeResize="0"/>
          <p:nvPr/>
        </p:nvPicPr>
        <p:blipFill rotWithShape="1">
          <a:blip r:embed="rId3">
            <a:alphaModFix/>
          </a:blip>
          <a:srcRect b="0" l="17538" r="11251" t="0"/>
          <a:stretch/>
        </p:blipFill>
        <p:spPr>
          <a:xfrm>
            <a:off x="111600" y="1937950"/>
            <a:ext cx="4397950" cy="4133800"/>
          </a:xfrm>
          <a:prstGeom prst="rect">
            <a:avLst/>
          </a:prstGeom>
          <a:noFill/>
          <a:ln cap="flat" cmpd="sng" w="19050">
            <a:solidFill>
              <a:schemeClr val="dk2"/>
            </a:solidFill>
            <a:prstDash val="solid"/>
            <a:round/>
            <a:headEnd len="sm" w="sm" type="none"/>
            <a:tailEnd len="sm" w="sm" type="none"/>
          </a:ln>
        </p:spPr>
      </p:pic>
      <p:sp>
        <p:nvSpPr>
          <p:cNvPr id="654" name="Google Shape;654;g104e99cd280_0_257"/>
          <p:cNvSpPr txBox="1"/>
          <p:nvPr>
            <p:ph type="title"/>
          </p:nvPr>
        </p:nvSpPr>
        <p:spPr>
          <a:xfrm>
            <a:off x="457200" y="46038"/>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Sharing can be quick, </a:t>
            </a:r>
            <a:r>
              <a:rPr lang="en-US"/>
              <a:t>usually</a:t>
            </a:r>
            <a:endParaRPr/>
          </a:p>
        </p:txBody>
      </p:sp>
      <p:sp>
        <p:nvSpPr>
          <p:cNvPr id="655" name="Google Shape;655;g104e99cd280_0_257"/>
          <p:cNvSpPr txBox="1"/>
          <p:nvPr>
            <p:ph idx="12" type="sldNum"/>
          </p:nvPr>
        </p:nvSpPr>
        <p:spPr>
          <a:xfrm>
            <a:off x="6553200" y="6356352"/>
            <a:ext cx="21336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656" name="Google Shape;656;g104e99cd280_0_257"/>
          <p:cNvPicPr preferRelativeResize="0"/>
          <p:nvPr/>
        </p:nvPicPr>
        <p:blipFill rotWithShape="1">
          <a:blip r:embed="rId4">
            <a:alphaModFix/>
          </a:blip>
          <a:srcRect b="0" l="12938" r="15851" t="0"/>
          <a:stretch/>
        </p:blipFill>
        <p:spPr>
          <a:xfrm>
            <a:off x="4661475" y="1937950"/>
            <a:ext cx="4397950" cy="4133841"/>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1" name="Shape 661"/>
        <p:cNvGrpSpPr/>
        <p:nvPr/>
      </p:nvGrpSpPr>
      <p:grpSpPr>
        <a:xfrm>
          <a:off x="0" y="0"/>
          <a:ext cx="0" cy="0"/>
          <a:chOff x="0" y="0"/>
          <a:chExt cx="0" cy="0"/>
        </a:xfrm>
      </p:grpSpPr>
      <p:sp>
        <p:nvSpPr>
          <p:cNvPr id="662" name="Google Shape;662;g104e99cd280_0_269"/>
          <p:cNvSpPr txBox="1"/>
          <p:nvPr>
            <p:ph type="title"/>
          </p:nvPr>
        </p:nvSpPr>
        <p:spPr>
          <a:xfrm>
            <a:off x="0" y="274650"/>
            <a:ext cx="75039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3700">
                <a:solidFill>
                  <a:srgbClr val="C00000"/>
                </a:solidFill>
              </a:rPr>
              <a:t>some solutions fail robo-review</a:t>
            </a:r>
            <a:endParaRPr sz="3700">
              <a:solidFill>
                <a:srgbClr val="C00000"/>
              </a:solidFill>
            </a:endParaRPr>
          </a:p>
        </p:txBody>
      </p:sp>
      <p:sp>
        <p:nvSpPr>
          <p:cNvPr id="663" name="Google Shape;663;g104e99cd280_0_269"/>
          <p:cNvSpPr txBox="1"/>
          <p:nvPr>
            <p:ph idx="1" type="body"/>
          </p:nvPr>
        </p:nvSpPr>
        <p:spPr>
          <a:xfrm>
            <a:off x="457200" y="1143002"/>
            <a:ext cx="8229600" cy="45261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sz="1300">
                <a:solidFill>
                  <a:srgbClr val="222222"/>
                </a:solidFill>
                <a:latin typeface="Arial"/>
                <a:ea typeface="Arial"/>
                <a:cs typeface="Arial"/>
                <a:sym typeface="Arial"/>
              </a:rPr>
              <a:t> 5001   OPUS sharing REJECTED</a:t>
            </a:r>
            <a:endParaRPr sz="1300">
              <a:solidFill>
                <a:srgbClr val="222222"/>
              </a:solidFill>
              <a:latin typeface="Arial"/>
              <a:ea typeface="Arial"/>
              <a:cs typeface="Arial"/>
              <a:sym typeface="Arial"/>
            </a:endParaRPr>
          </a:p>
          <a:p>
            <a:pPr indent="0" lvl="0" marL="0" rtl="0" algn="l">
              <a:spcBef>
                <a:spcPts val="360"/>
              </a:spcBef>
              <a:spcAft>
                <a:spcPts val="0"/>
              </a:spcAft>
              <a:buNone/>
            </a:pPr>
            <a:r>
              <a:rPr lang="en-US" sz="1300">
                <a:solidFill>
                  <a:srgbClr val="222222"/>
                </a:solidFill>
                <a:latin typeface="Arial"/>
                <a:ea typeface="Arial"/>
                <a:cs typeface="Arial"/>
                <a:sym typeface="Arial"/>
              </a:rPr>
              <a:t> 5001   SORRY your data file failed our initial quality control tests.</a:t>
            </a:r>
            <a:endParaRPr sz="1300">
              <a:solidFill>
                <a:srgbClr val="222222"/>
              </a:solidFill>
              <a:latin typeface="Arial"/>
              <a:ea typeface="Arial"/>
              <a:cs typeface="Arial"/>
              <a:sym typeface="Arial"/>
            </a:endParaRPr>
          </a:p>
          <a:p>
            <a:pPr indent="0" lvl="0" marL="0" rtl="0" algn="l">
              <a:spcBef>
                <a:spcPts val="360"/>
              </a:spcBef>
              <a:spcAft>
                <a:spcPts val="0"/>
              </a:spcAft>
              <a:buClr>
                <a:schemeClr val="dk1"/>
              </a:buClr>
              <a:buSzPts val="1100"/>
              <a:buFont typeface="Arial"/>
              <a:buNone/>
            </a:pPr>
            <a:r>
              <a:rPr lang="en-US" sz="1300">
                <a:solidFill>
                  <a:srgbClr val="222222"/>
                </a:solidFill>
                <a:latin typeface="Arial"/>
                <a:ea typeface="Arial"/>
                <a:cs typeface="Arial"/>
                <a:sym typeface="Arial"/>
              </a:rPr>
              <a:t> 5001   Please re-upload to OPUS if you can correct the errors listed below </a:t>
            </a:r>
            <a:endParaRPr sz="1300">
              <a:solidFill>
                <a:srgbClr val="222222"/>
              </a:solidFill>
              <a:latin typeface="Arial"/>
              <a:ea typeface="Arial"/>
              <a:cs typeface="Arial"/>
              <a:sym typeface="Arial"/>
            </a:endParaRPr>
          </a:p>
          <a:p>
            <a:pPr indent="0" lvl="0" marL="0" rtl="0" algn="l">
              <a:spcBef>
                <a:spcPts val="360"/>
              </a:spcBef>
              <a:spcAft>
                <a:spcPts val="0"/>
              </a:spcAft>
              <a:buClr>
                <a:schemeClr val="dk1"/>
              </a:buClr>
              <a:buSzPts val="1100"/>
              <a:buFont typeface="Arial"/>
              <a:buNone/>
            </a:pPr>
            <a:r>
              <a:rPr lang="en-US" sz="1300">
                <a:solidFill>
                  <a:srgbClr val="222222"/>
                </a:solidFill>
                <a:latin typeface="Arial"/>
                <a:ea typeface="Arial"/>
                <a:cs typeface="Arial"/>
                <a:sym typeface="Arial"/>
              </a:rPr>
              <a:t> 5001</a:t>
            </a:r>
            <a:endParaRPr sz="1300">
              <a:solidFill>
                <a:srgbClr val="222222"/>
              </a:solidFill>
              <a:latin typeface="Arial"/>
              <a:ea typeface="Arial"/>
              <a:cs typeface="Arial"/>
              <a:sym typeface="Arial"/>
            </a:endParaRPr>
          </a:p>
          <a:p>
            <a:pPr indent="0" lvl="0" marL="0" rtl="0" algn="l">
              <a:spcBef>
                <a:spcPts val="360"/>
              </a:spcBef>
              <a:spcAft>
                <a:spcPts val="0"/>
              </a:spcAft>
              <a:buClr>
                <a:schemeClr val="dk1"/>
              </a:buClr>
              <a:buSzPts val="1100"/>
              <a:buFont typeface="Arial"/>
              <a:buNone/>
            </a:pPr>
            <a:r>
              <a:rPr lang="en-US" sz="1300">
                <a:solidFill>
                  <a:srgbClr val="222222"/>
                </a:solidFill>
                <a:latin typeface="Arial"/>
                <a:ea typeface="Arial"/>
                <a:cs typeface="Arial"/>
                <a:sym typeface="Arial"/>
              </a:rPr>
              <a:t> 5001   See also hints at </a:t>
            </a:r>
            <a:r>
              <a:rPr lang="en-US" sz="1300" u="sng">
                <a:solidFill>
                  <a:srgbClr val="1155CC"/>
                </a:solidFill>
                <a:latin typeface="Arial"/>
                <a:ea typeface="Arial"/>
                <a:cs typeface="Arial"/>
                <a:sym typeface="Arial"/>
                <a:hlinkClick r:id="rId3">
                  <a:extLst>
                    <a:ext uri="{A12FA001-AC4F-418D-AE19-62706E023703}">
                      <ahyp:hlinkClr val="tx"/>
                    </a:ext>
                  </a:extLst>
                </a:hlinkClick>
              </a:rPr>
              <a:t>https://geodesy.noaa.gov/OPUS/about.jsp#accuracy</a:t>
            </a:r>
            <a:endParaRPr sz="1300" u="sng">
              <a:solidFill>
                <a:srgbClr val="1155CC"/>
              </a:solidFill>
              <a:latin typeface="Arial"/>
              <a:ea typeface="Arial"/>
              <a:cs typeface="Arial"/>
              <a:sym typeface="Arial"/>
            </a:endParaRPr>
          </a:p>
          <a:p>
            <a:pPr indent="0" lvl="0" marL="0" rtl="0" algn="l">
              <a:spcBef>
                <a:spcPts val="360"/>
              </a:spcBef>
              <a:spcAft>
                <a:spcPts val="0"/>
              </a:spcAft>
              <a:buClr>
                <a:schemeClr val="dk1"/>
              </a:buClr>
              <a:buSzPts val="1100"/>
              <a:buFont typeface="Arial"/>
              <a:buNone/>
            </a:pPr>
            <a:r>
              <a:rPr lang="en-US" sz="1300">
                <a:solidFill>
                  <a:srgbClr val="222222"/>
                </a:solidFill>
                <a:latin typeface="Arial"/>
                <a:ea typeface="Arial"/>
                <a:cs typeface="Arial"/>
                <a:sym typeface="Arial"/>
              </a:rPr>
              <a:t> 5001   and alternate sharing methods at </a:t>
            </a:r>
            <a:r>
              <a:rPr lang="en-US" sz="1300" u="sng">
                <a:solidFill>
                  <a:srgbClr val="1155CC"/>
                </a:solidFill>
                <a:latin typeface="Arial"/>
                <a:ea typeface="Arial"/>
                <a:cs typeface="Arial"/>
                <a:sym typeface="Arial"/>
                <a:hlinkClick r:id="rId4">
                  <a:extLst>
                    <a:ext uri="{A12FA001-AC4F-418D-AE19-62706E023703}">
                      <ahyp:hlinkClr val="tx"/>
                    </a:ext>
                  </a:extLst>
                </a:hlinkClick>
              </a:rPr>
              <a:t>https://geodesy.noaa.gov/marks/descriptors.shtml</a:t>
            </a:r>
            <a:endParaRPr sz="1300">
              <a:solidFill>
                <a:srgbClr val="222222"/>
              </a:solidFill>
              <a:latin typeface="Arial"/>
              <a:ea typeface="Arial"/>
              <a:cs typeface="Arial"/>
              <a:sym typeface="Arial"/>
            </a:endParaRPr>
          </a:p>
          <a:p>
            <a:pPr indent="0" lvl="0" marL="0" rtl="0" algn="l">
              <a:spcBef>
                <a:spcPts val="360"/>
              </a:spcBef>
              <a:spcAft>
                <a:spcPts val="0"/>
              </a:spcAft>
              <a:buClr>
                <a:schemeClr val="dk1"/>
              </a:buClr>
              <a:buSzPts val="1100"/>
              <a:buFont typeface="Arial"/>
              <a:buNone/>
            </a:pPr>
            <a:r>
              <a:t/>
            </a:r>
            <a:endParaRPr sz="1300">
              <a:latin typeface="Arial"/>
              <a:ea typeface="Arial"/>
              <a:cs typeface="Arial"/>
              <a:sym typeface="Arial"/>
            </a:endParaRPr>
          </a:p>
          <a:p>
            <a:pPr indent="0" lvl="0" marL="0" rtl="0" algn="l">
              <a:spcBef>
                <a:spcPts val="360"/>
              </a:spcBef>
              <a:spcAft>
                <a:spcPts val="0"/>
              </a:spcAft>
              <a:buClr>
                <a:schemeClr val="dk1"/>
              </a:buClr>
              <a:buSzPts val="1100"/>
              <a:buFont typeface="Arial"/>
              <a:buNone/>
            </a:pPr>
            <a:r>
              <a:rPr lang="en-US" sz="1300">
                <a:solidFill>
                  <a:srgbClr val="222222"/>
                </a:solidFill>
                <a:latin typeface="Arial"/>
                <a:ea typeface="Arial"/>
                <a:cs typeface="Arial"/>
                <a:sym typeface="Arial"/>
              </a:rPr>
              <a:t>RINEX FILE:  5703068p.21o.gz</a:t>
            </a:r>
            <a:endParaRPr sz="1300">
              <a:solidFill>
                <a:srgbClr val="222222"/>
              </a:solidFill>
              <a:latin typeface="Arial"/>
              <a:ea typeface="Arial"/>
              <a:cs typeface="Arial"/>
              <a:sym typeface="Arial"/>
            </a:endParaRPr>
          </a:p>
          <a:p>
            <a:pPr indent="0" lvl="0" marL="0" rtl="0" algn="l">
              <a:spcBef>
                <a:spcPts val="360"/>
              </a:spcBef>
              <a:spcAft>
                <a:spcPts val="0"/>
              </a:spcAft>
              <a:buClr>
                <a:schemeClr val="dk1"/>
              </a:buClr>
              <a:buSzPts val="1100"/>
              <a:buFont typeface="Arial"/>
              <a:buNone/>
            </a:pPr>
            <a:r>
              <a:rPr lang="en-US" sz="1300">
                <a:solidFill>
                  <a:srgbClr val="222222"/>
                </a:solidFill>
                <a:latin typeface="Arial"/>
                <a:ea typeface="Arial"/>
                <a:cs typeface="Arial"/>
                <a:sym typeface="Arial"/>
              </a:rPr>
              <a:t>DESIGNATION: X 1008</a:t>
            </a:r>
            <a:endParaRPr sz="1300">
              <a:solidFill>
                <a:srgbClr val="222222"/>
              </a:solidFill>
              <a:latin typeface="Arial"/>
              <a:ea typeface="Arial"/>
              <a:cs typeface="Arial"/>
              <a:sym typeface="Arial"/>
            </a:endParaRPr>
          </a:p>
          <a:p>
            <a:pPr indent="0" lvl="0" marL="0" rtl="0" algn="l">
              <a:spcBef>
                <a:spcPts val="360"/>
              </a:spcBef>
              <a:spcAft>
                <a:spcPts val="0"/>
              </a:spcAft>
              <a:buClr>
                <a:schemeClr val="dk1"/>
              </a:buClr>
              <a:buSzPts val="1100"/>
              <a:buFont typeface="Arial"/>
              <a:buNone/>
            </a:pPr>
            <a:r>
              <a:t/>
            </a:r>
            <a:endParaRPr sz="1300">
              <a:latin typeface="Arial"/>
              <a:ea typeface="Arial"/>
              <a:cs typeface="Arial"/>
              <a:sym typeface="Arial"/>
            </a:endParaRPr>
          </a:p>
          <a:p>
            <a:pPr indent="0" lvl="0" marL="0" rtl="0" algn="l">
              <a:spcBef>
                <a:spcPts val="360"/>
              </a:spcBef>
              <a:spcAft>
                <a:spcPts val="0"/>
              </a:spcAft>
              <a:buClr>
                <a:schemeClr val="dk1"/>
              </a:buClr>
              <a:buSzPts val="1100"/>
              <a:buFont typeface="Arial"/>
              <a:buNone/>
            </a:pPr>
            <a:r>
              <a:rPr b="1" lang="en-US" sz="1600">
                <a:solidFill>
                  <a:srgbClr val="222222"/>
                </a:solidFill>
                <a:latin typeface="Courier New"/>
                <a:ea typeface="Courier New"/>
                <a:cs typeface="Courier New"/>
                <a:sym typeface="Courier New"/>
              </a:rPr>
              <a:t>EPHEMERIS:      OK   igs21482.eph.</a:t>
            </a:r>
            <a:endParaRPr b="1" sz="1600">
              <a:solidFill>
                <a:srgbClr val="222222"/>
              </a:solidFill>
              <a:latin typeface="Courier New"/>
              <a:ea typeface="Courier New"/>
              <a:cs typeface="Courier New"/>
              <a:sym typeface="Courier New"/>
            </a:endParaRPr>
          </a:p>
          <a:p>
            <a:pPr indent="0" lvl="0" marL="0" rtl="0" algn="l">
              <a:spcBef>
                <a:spcPts val="360"/>
              </a:spcBef>
              <a:spcAft>
                <a:spcPts val="0"/>
              </a:spcAft>
              <a:buClr>
                <a:schemeClr val="dk1"/>
              </a:buClr>
              <a:buSzPts val="1100"/>
              <a:buFont typeface="Arial"/>
              <a:buNone/>
            </a:pPr>
            <a:r>
              <a:rPr b="1" lang="en-US" sz="1600">
                <a:solidFill>
                  <a:srgbClr val="222222"/>
                </a:solidFill>
                <a:latin typeface="Courier New"/>
                <a:ea typeface="Courier New"/>
                <a:cs typeface="Courier New"/>
                <a:sym typeface="Courier New"/>
              </a:rPr>
              <a:t>OBS USED:       FAILED  --&gt; Need 70 % or more, file had  69.57 %.</a:t>
            </a:r>
            <a:endParaRPr b="1" sz="1600">
              <a:solidFill>
                <a:srgbClr val="222222"/>
              </a:solidFill>
              <a:latin typeface="Courier New"/>
              <a:ea typeface="Courier New"/>
              <a:cs typeface="Courier New"/>
              <a:sym typeface="Courier New"/>
            </a:endParaRPr>
          </a:p>
          <a:p>
            <a:pPr indent="0" lvl="0" marL="0" rtl="0" algn="l">
              <a:spcBef>
                <a:spcPts val="360"/>
              </a:spcBef>
              <a:spcAft>
                <a:spcPts val="0"/>
              </a:spcAft>
              <a:buClr>
                <a:schemeClr val="dk1"/>
              </a:buClr>
              <a:buSzPts val="1100"/>
              <a:buFont typeface="Arial"/>
              <a:buNone/>
            </a:pPr>
            <a:r>
              <a:rPr b="1" lang="en-US" sz="1600">
                <a:solidFill>
                  <a:srgbClr val="222222"/>
                </a:solidFill>
                <a:latin typeface="Courier New"/>
                <a:ea typeface="Courier New"/>
                <a:cs typeface="Courier New"/>
                <a:sym typeface="Courier New"/>
              </a:rPr>
              <a:t>DURATION:       OK    (hrs)</a:t>
            </a:r>
            <a:endParaRPr b="1" sz="1600">
              <a:solidFill>
                <a:srgbClr val="222222"/>
              </a:solidFill>
              <a:latin typeface="Courier New"/>
              <a:ea typeface="Courier New"/>
              <a:cs typeface="Courier New"/>
              <a:sym typeface="Courier New"/>
            </a:endParaRPr>
          </a:p>
          <a:p>
            <a:pPr indent="0" lvl="0" marL="0" rtl="0" algn="l">
              <a:spcBef>
                <a:spcPts val="360"/>
              </a:spcBef>
              <a:spcAft>
                <a:spcPts val="0"/>
              </a:spcAft>
              <a:buClr>
                <a:schemeClr val="dk1"/>
              </a:buClr>
              <a:buSzPts val="1100"/>
              <a:buFont typeface="Arial"/>
              <a:buNone/>
            </a:pPr>
            <a:r>
              <a:rPr b="1" lang="en-US" sz="1600">
                <a:solidFill>
                  <a:srgbClr val="222222"/>
                </a:solidFill>
                <a:latin typeface="Courier New"/>
                <a:ea typeface="Courier New"/>
                <a:cs typeface="Courier New"/>
                <a:sym typeface="Courier New"/>
              </a:rPr>
              <a:t># FIXED AMB:    OK   85.34 %.</a:t>
            </a:r>
            <a:endParaRPr b="1" sz="1600">
              <a:solidFill>
                <a:srgbClr val="222222"/>
              </a:solidFill>
              <a:latin typeface="Courier New"/>
              <a:ea typeface="Courier New"/>
              <a:cs typeface="Courier New"/>
              <a:sym typeface="Courier New"/>
            </a:endParaRPr>
          </a:p>
          <a:p>
            <a:pPr indent="0" lvl="0" marL="0" rtl="0" algn="l">
              <a:spcBef>
                <a:spcPts val="360"/>
              </a:spcBef>
              <a:spcAft>
                <a:spcPts val="0"/>
              </a:spcAft>
              <a:buClr>
                <a:schemeClr val="dk1"/>
              </a:buClr>
              <a:buSzPts val="1100"/>
              <a:buFont typeface="Arial"/>
              <a:buNone/>
            </a:pPr>
            <a:r>
              <a:rPr b="1" lang="en-US" sz="1600">
                <a:solidFill>
                  <a:srgbClr val="222222"/>
                </a:solidFill>
                <a:latin typeface="Courier New"/>
                <a:ea typeface="Courier New"/>
                <a:cs typeface="Courier New"/>
                <a:sym typeface="Courier New"/>
              </a:rPr>
              <a:t>ANT NAME:       TRMR10          NONE.</a:t>
            </a:r>
            <a:endParaRPr b="1" sz="1600">
              <a:solidFill>
                <a:srgbClr val="222222"/>
              </a:solidFill>
              <a:latin typeface="Courier New"/>
              <a:ea typeface="Courier New"/>
              <a:cs typeface="Courier New"/>
              <a:sym typeface="Courier New"/>
            </a:endParaRPr>
          </a:p>
          <a:p>
            <a:pPr indent="0" lvl="0" marL="0" rtl="0" algn="l">
              <a:spcBef>
                <a:spcPts val="360"/>
              </a:spcBef>
              <a:spcAft>
                <a:spcPts val="0"/>
              </a:spcAft>
              <a:buClr>
                <a:schemeClr val="dk1"/>
              </a:buClr>
              <a:buSzPts val="1100"/>
              <a:buFont typeface="Arial"/>
              <a:buNone/>
            </a:pPr>
            <a:r>
              <a:rPr b="1" lang="en-US" sz="1600">
                <a:solidFill>
                  <a:srgbClr val="222222"/>
                </a:solidFill>
                <a:latin typeface="Courier New"/>
                <a:ea typeface="Courier New"/>
                <a:cs typeface="Courier New"/>
                <a:sym typeface="Courier New"/>
              </a:rPr>
              <a:t>ARP HEIGHT:     OK   2.05 (m).</a:t>
            </a:r>
            <a:endParaRPr b="1" sz="1600">
              <a:solidFill>
                <a:srgbClr val="222222"/>
              </a:solidFill>
              <a:latin typeface="Courier New"/>
              <a:ea typeface="Courier New"/>
              <a:cs typeface="Courier New"/>
              <a:sym typeface="Courier New"/>
            </a:endParaRPr>
          </a:p>
          <a:p>
            <a:pPr indent="0" lvl="0" marL="0" rtl="0" algn="l">
              <a:spcBef>
                <a:spcPts val="360"/>
              </a:spcBef>
              <a:spcAft>
                <a:spcPts val="0"/>
              </a:spcAft>
              <a:buClr>
                <a:schemeClr val="dk1"/>
              </a:buClr>
              <a:buSzPts val="1100"/>
              <a:buFont typeface="Arial"/>
              <a:buNone/>
            </a:pPr>
            <a:r>
              <a:rPr b="1" lang="en-US" sz="1600">
                <a:solidFill>
                  <a:srgbClr val="222222"/>
                </a:solidFill>
                <a:latin typeface="Courier New"/>
                <a:ea typeface="Courier New"/>
                <a:cs typeface="Courier New"/>
                <a:sym typeface="Courier New"/>
              </a:rPr>
              <a:t>OVERALL RMS:    OK   0.021 (m).</a:t>
            </a:r>
            <a:endParaRPr b="1" sz="1600">
              <a:solidFill>
                <a:srgbClr val="222222"/>
              </a:solidFill>
              <a:latin typeface="Courier New"/>
              <a:ea typeface="Courier New"/>
              <a:cs typeface="Courier New"/>
              <a:sym typeface="Courier New"/>
            </a:endParaRPr>
          </a:p>
          <a:p>
            <a:pPr indent="0" lvl="0" marL="0" rtl="0" algn="l">
              <a:spcBef>
                <a:spcPts val="360"/>
              </a:spcBef>
              <a:spcAft>
                <a:spcPts val="0"/>
              </a:spcAft>
              <a:buClr>
                <a:schemeClr val="dk1"/>
              </a:buClr>
              <a:buSzPts val="1100"/>
              <a:buFont typeface="Arial"/>
              <a:buNone/>
            </a:pPr>
            <a:r>
              <a:rPr b="1" lang="en-US" sz="1600">
                <a:solidFill>
                  <a:srgbClr val="222222"/>
                </a:solidFill>
                <a:latin typeface="Courier New"/>
                <a:ea typeface="Courier New"/>
                <a:cs typeface="Courier New"/>
                <a:sym typeface="Courier New"/>
              </a:rPr>
              <a:t>LAT RANGE:      OK   0.004 (m).</a:t>
            </a:r>
            <a:endParaRPr b="1" sz="1600">
              <a:solidFill>
                <a:srgbClr val="222222"/>
              </a:solidFill>
              <a:latin typeface="Courier New"/>
              <a:ea typeface="Courier New"/>
              <a:cs typeface="Courier New"/>
              <a:sym typeface="Courier New"/>
            </a:endParaRPr>
          </a:p>
          <a:p>
            <a:pPr indent="0" lvl="0" marL="0" rtl="0" algn="l">
              <a:spcBef>
                <a:spcPts val="360"/>
              </a:spcBef>
              <a:spcAft>
                <a:spcPts val="0"/>
              </a:spcAft>
              <a:buClr>
                <a:schemeClr val="dk1"/>
              </a:buClr>
              <a:buSzPts val="1100"/>
              <a:buFont typeface="Arial"/>
              <a:buNone/>
            </a:pPr>
            <a:r>
              <a:rPr b="1" lang="en-US" sz="1600">
                <a:solidFill>
                  <a:srgbClr val="222222"/>
                </a:solidFill>
                <a:latin typeface="Courier New"/>
                <a:ea typeface="Courier New"/>
                <a:cs typeface="Courier New"/>
                <a:sym typeface="Courier New"/>
              </a:rPr>
              <a:t>LON RANGE:      OK   0.008 (m).</a:t>
            </a:r>
            <a:endParaRPr b="1" sz="1600">
              <a:solidFill>
                <a:srgbClr val="222222"/>
              </a:solidFill>
              <a:latin typeface="Courier New"/>
              <a:ea typeface="Courier New"/>
              <a:cs typeface="Courier New"/>
              <a:sym typeface="Courier New"/>
            </a:endParaRPr>
          </a:p>
          <a:p>
            <a:pPr indent="0" lvl="0" marL="0" rtl="0" algn="l">
              <a:spcBef>
                <a:spcPts val="360"/>
              </a:spcBef>
              <a:spcAft>
                <a:spcPts val="0"/>
              </a:spcAft>
              <a:buNone/>
            </a:pPr>
            <a:r>
              <a:rPr b="1" lang="en-US" sz="1600">
                <a:solidFill>
                  <a:srgbClr val="222222"/>
                </a:solidFill>
                <a:latin typeface="Courier New"/>
                <a:ea typeface="Courier New"/>
                <a:cs typeface="Courier New"/>
                <a:sym typeface="Courier New"/>
              </a:rPr>
              <a:t>EL HGT RANGE:   OK   0.020 (m).</a:t>
            </a:r>
            <a:endParaRPr b="1" sz="2900">
              <a:latin typeface="Courier New"/>
              <a:ea typeface="Courier New"/>
              <a:cs typeface="Courier New"/>
              <a:sym typeface="Courier New"/>
            </a:endParaRPr>
          </a:p>
        </p:txBody>
      </p:sp>
      <p:sp>
        <p:nvSpPr>
          <p:cNvPr id="664" name="Google Shape;664;g104e99cd280_0_269"/>
          <p:cNvSpPr txBox="1"/>
          <p:nvPr>
            <p:ph idx="12" type="sldNum"/>
          </p:nvPr>
        </p:nvSpPr>
        <p:spPr>
          <a:xfrm>
            <a:off x="6553200" y="6356352"/>
            <a:ext cx="21336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665" name="Google Shape;665;g104e99cd280_0_269"/>
          <p:cNvPicPr preferRelativeResize="0"/>
          <p:nvPr/>
        </p:nvPicPr>
        <p:blipFill>
          <a:blip r:embed="rId5">
            <a:alphaModFix/>
          </a:blip>
          <a:stretch>
            <a:fillRect/>
          </a:stretch>
        </p:blipFill>
        <p:spPr>
          <a:xfrm>
            <a:off x="6896100" y="0"/>
            <a:ext cx="2247900" cy="2038350"/>
          </a:xfrm>
          <a:prstGeom prst="rect">
            <a:avLst/>
          </a:prstGeom>
          <a:noFill/>
          <a:ln>
            <a:noFill/>
          </a:ln>
        </p:spPr>
      </p:pic>
      <p:sp>
        <p:nvSpPr>
          <p:cNvPr id="666" name="Google Shape;666;g104e99cd280_0_269"/>
          <p:cNvSpPr/>
          <p:nvPr/>
        </p:nvSpPr>
        <p:spPr>
          <a:xfrm>
            <a:off x="2362700" y="5335975"/>
            <a:ext cx="6096900" cy="1300800"/>
          </a:xfrm>
          <a:prstGeom prst="roundRect">
            <a:avLst>
              <a:gd fmla="val 16667" name="adj"/>
            </a:avLst>
          </a:prstGeom>
          <a:noFill/>
          <a:ln cap="flat" cmpd="sng" w="28575">
            <a:solidFill>
              <a:srgbClr val="9900FF"/>
            </a:solidFill>
            <a:prstDash val="solid"/>
            <a:round/>
            <a:headEnd len="sm" w="sm" type="none"/>
            <a:tailEnd len="sm" w="sm" type="none"/>
          </a:ln>
        </p:spPr>
        <p:txBody>
          <a:bodyPr anchorCtr="0" anchor="b" bIns="91425" lIns="91425" spcFirstLastPara="1" rIns="91425" wrap="square" tIns="91425">
            <a:noAutofit/>
          </a:bodyPr>
          <a:lstStyle/>
          <a:p>
            <a:pPr indent="0" lvl="0" marL="0" rtl="0" algn="r">
              <a:spcBef>
                <a:spcPts val="0"/>
              </a:spcBef>
              <a:spcAft>
                <a:spcPts val="0"/>
              </a:spcAft>
              <a:buNone/>
            </a:pPr>
            <a:r>
              <a:rPr lang="en-US">
                <a:solidFill>
                  <a:srgbClr val="9900FF"/>
                </a:solidFill>
              </a:rPr>
              <a:t>improve peak-to-peak ranges with upload option </a:t>
            </a:r>
            <a:br>
              <a:rPr lang="en-US">
                <a:solidFill>
                  <a:srgbClr val="9900FF"/>
                </a:solidFill>
              </a:rPr>
            </a:br>
            <a:r>
              <a:rPr lang="en-US">
                <a:solidFill>
                  <a:srgbClr val="9900FF"/>
                </a:solidFill>
              </a:rPr>
              <a:t>base stations exclude those with the highest </a:t>
            </a:r>
            <a:br>
              <a:rPr lang="en-US">
                <a:solidFill>
                  <a:srgbClr val="9900FF"/>
                </a:solidFill>
              </a:rPr>
            </a:br>
            <a:r>
              <a:rPr lang="en-US">
                <a:solidFill>
                  <a:srgbClr val="9900FF"/>
                </a:solidFill>
              </a:rPr>
              <a:t>“</a:t>
            </a:r>
            <a:r>
              <a:rPr i="1" lang="en-US">
                <a:solidFill>
                  <a:srgbClr val="9900FF"/>
                </a:solidFill>
                <a:highlight>
                  <a:srgbClr val="FFFFFF"/>
                </a:highlight>
              </a:rPr>
              <a:t>Residuals of position determined by individual</a:t>
            </a:r>
            <a:br>
              <a:rPr i="1" lang="en-US">
                <a:solidFill>
                  <a:srgbClr val="9900FF"/>
                </a:solidFill>
                <a:highlight>
                  <a:srgbClr val="FFFFFF"/>
                </a:highlight>
              </a:rPr>
            </a:br>
            <a:r>
              <a:rPr i="1" lang="en-US">
                <a:solidFill>
                  <a:srgbClr val="9900FF"/>
                </a:solidFill>
                <a:highlight>
                  <a:srgbClr val="FFFFFF"/>
                </a:highlight>
              </a:rPr>
              <a:t> baselines from the final position</a:t>
            </a:r>
            <a:r>
              <a:rPr lang="en-US">
                <a:solidFill>
                  <a:srgbClr val="9900FF"/>
                </a:solidFill>
              </a:rPr>
              <a:t>”</a:t>
            </a:r>
            <a:endParaRPr>
              <a:solidFill>
                <a:srgbClr val="9900FF"/>
              </a:solidFill>
            </a:endParaRPr>
          </a:p>
        </p:txBody>
      </p:sp>
      <p:sp>
        <p:nvSpPr>
          <p:cNvPr id="667" name="Google Shape;667;g104e99cd280_0_269"/>
          <p:cNvSpPr/>
          <p:nvPr/>
        </p:nvSpPr>
        <p:spPr>
          <a:xfrm>
            <a:off x="2362700" y="3928975"/>
            <a:ext cx="6096900" cy="849600"/>
          </a:xfrm>
          <a:prstGeom prst="roundRect">
            <a:avLst>
              <a:gd fmla="val 16667" name="adj"/>
            </a:avLst>
          </a:prstGeom>
          <a:noFill/>
          <a:ln cap="flat" cmpd="sng" w="28575">
            <a:solidFill>
              <a:srgbClr val="9900FF"/>
            </a:solidFill>
            <a:prstDash val="solid"/>
            <a:round/>
            <a:headEnd len="sm" w="sm" type="none"/>
            <a:tailEnd len="sm" w="sm" type="none"/>
          </a:ln>
        </p:spPr>
        <p:txBody>
          <a:bodyPr anchorCtr="0" anchor="b" bIns="91425" lIns="91425" spcFirstLastPara="1" rIns="91425" wrap="square" tIns="91425">
            <a:noAutofit/>
          </a:bodyPr>
          <a:lstStyle/>
          <a:p>
            <a:pPr indent="0" lvl="0" marL="0" rtl="0" algn="r">
              <a:spcBef>
                <a:spcPts val="0"/>
              </a:spcBef>
              <a:spcAft>
                <a:spcPts val="0"/>
              </a:spcAft>
              <a:buNone/>
            </a:pPr>
            <a:r>
              <a:rPr lang="en-US">
                <a:solidFill>
                  <a:srgbClr val="9900FF"/>
                </a:solidFill>
              </a:rPr>
              <a:t>consider trimming poor-performing satellites,</a:t>
            </a:r>
            <a:br>
              <a:rPr lang="en-US">
                <a:solidFill>
                  <a:srgbClr val="9900FF"/>
                </a:solidFill>
              </a:rPr>
            </a:br>
            <a:r>
              <a:rPr lang="en-US">
                <a:solidFill>
                  <a:srgbClr val="9900FF"/>
                </a:solidFill>
              </a:rPr>
              <a:t> or a few minutes from start or end of your data file</a:t>
            </a:r>
            <a:endParaRPr>
              <a:solidFill>
                <a:srgbClr val="9900FF"/>
              </a:solidFill>
            </a:endParaRPr>
          </a:p>
        </p:txBody>
      </p:sp>
      <p:sp>
        <p:nvSpPr>
          <p:cNvPr id="668" name="Google Shape;668;g104e99cd280_0_269"/>
          <p:cNvSpPr/>
          <p:nvPr/>
        </p:nvSpPr>
        <p:spPr>
          <a:xfrm>
            <a:off x="2362700" y="3507775"/>
            <a:ext cx="6096900" cy="365100"/>
          </a:xfrm>
          <a:prstGeom prst="roundRect">
            <a:avLst>
              <a:gd fmla="val 16667" name="adj"/>
            </a:avLst>
          </a:prstGeom>
          <a:noFill/>
          <a:ln cap="flat" cmpd="sng" w="28575">
            <a:solidFill>
              <a:srgbClr val="9900FF"/>
            </a:solidFill>
            <a:prstDash val="solid"/>
            <a:round/>
            <a:headEnd len="sm" w="sm" type="none"/>
            <a:tailEnd len="sm" w="sm" type="none"/>
          </a:ln>
        </p:spPr>
        <p:txBody>
          <a:bodyPr anchorCtr="0" anchor="b" bIns="91425" lIns="91425" spcFirstLastPara="1" rIns="91425" wrap="square" tIns="91425">
            <a:noAutofit/>
          </a:bodyPr>
          <a:lstStyle/>
          <a:p>
            <a:pPr indent="0" lvl="0" marL="0" rtl="0" algn="r">
              <a:spcBef>
                <a:spcPts val="0"/>
              </a:spcBef>
              <a:spcAft>
                <a:spcPts val="0"/>
              </a:spcAft>
              <a:buNone/>
            </a:pPr>
            <a:r>
              <a:rPr lang="en-US">
                <a:solidFill>
                  <a:srgbClr val="9900FF"/>
                </a:solidFill>
              </a:rPr>
              <a:t>wait a day for rapid-orbits</a:t>
            </a:r>
            <a:endParaRPr>
              <a:solidFill>
                <a:srgbClr val="9900F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g1045a2c06b9_0_15"/>
          <p:cNvSpPr txBox="1"/>
          <p:nvPr>
            <p:ph idx="12" type="sldNum"/>
          </p:nvPr>
        </p:nvSpPr>
        <p:spPr>
          <a:xfrm>
            <a:off x="6553200" y="6356352"/>
            <a:ext cx="21336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209" name="Google Shape;209;g1045a2c06b9_0_15"/>
          <p:cNvPicPr preferRelativeResize="0"/>
          <p:nvPr/>
        </p:nvPicPr>
        <p:blipFill>
          <a:blip r:embed="rId3">
            <a:alphaModFix/>
          </a:blip>
          <a:stretch>
            <a:fillRect/>
          </a:stretch>
        </p:blipFill>
        <p:spPr>
          <a:xfrm>
            <a:off x="4029138" y="2675450"/>
            <a:ext cx="1297525" cy="1674225"/>
          </a:xfrm>
          <a:prstGeom prst="rect">
            <a:avLst/>
          </a:prstGeom>
          <a:noFill/>
          <a:ln cap="flat" cmpd="sng" w="19050">
            <a:solidFill>
              <a:srgbClr val="000000"/>
            </a:solidFill>
            <a:prstDash val="solid"/>
            <a:round/>
            <a:headEnd len="sm" w="sm" type="none"/>
            <a:tailEnd len="sm" w="sm" type="none"/>
          </a:ln>
        </p:spPr>
      </p:pic>
      <p:sp>
        <p:nvSpPr>
          <p:cNvPr id="210" name="Google Shape;210;g1045a2c06b9_0_15"/>
          <p:cNvSpPr txBox="1"/>
          <p:nvPr/>
        </p:nvSpPr>
        <p:spPr>
          <a:xfrm>
            <a:off x="2518900" y="1664600"/>
            <a:ext cx="3960300" cy="769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400">
                <a:solidFill>
                  <a:schemeClr val="dk2"/>
                </a:solidFill>
                <a:latin typeface="Calibri"/>
                <a:ea typeface="Calibri"/>
                <a:cs typeface="Calibri"/>
                <a:sym typeface="Calibri"/>
              </a:rPr>
              <a:t>Moderators/Support Team </a:t>
            </a:r>
            <a:endParaRPr sz="1700">
              <a:solidFill>
                <a:schemeClr val="dk1"/>
              </a:solidFill>
            </a:endParaRPr>
          </a:p>
          <a:p>
            <a:pPr indent="0" lvl="0" marL="0" rtl="0" algn="l">
              <a:spcBef>
                <a:spcPts val="0"/>
              </a:spcBef>
              <a:spcAft>
                <a:spcPts val="0"/>
              </a:spcAft>
              <a:buNone/>
            </a:pPr>
            <a:r>
              <a:t/>
            </a:r>
            <a:endParaRPr>
              <a:latin typeface="Calibri"/>
              <a:ea typeface="Calibri"/>
              <a:cs typeface="Calibri"/>
              <a:sym typeface="Calibri"/>
            </a:endParaRPr>
          </a:p>
        </p:txBody>
      </p:sp>
      <p:sp>
        <p:nvSpPr>
          <p:cNvPr id="211" name="Google Shape;211;g1045a2c06b9_0_15"/>
          <p:cNvSpPr txBox="1"/>
          <p:nvPr/>
        </p:nvSpPr>
        <p:spPr>
          <a:xfrm>
            <a:off x="3308800" y="4525850"/>
            <a:ext cx="2711100" cy="1400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700">
                <a:solidFill>
                  <a:schemeClr val="dk1"/>
                </a:solidFill>
              </a:rPr>
              <a:t>Jeff Jalbrzikowski,</a:t>
            </a:r>
            <a:r>
              <a:rPr lang="en-US" sz="1700">
                <a:solidFill>
                  <a:schemeClr val="dk1"/>
                </a:solidFill>
              </a:rPr>
              <a:t> Appalachian Regional Geodetic Advisor</a:t>
            </a:r>
            <a:endParaRPr b="1" sz="1700">
              <a:solidFill>
                <a:schemeClr val="dk1"/>
              </a:solidFill>
            </a:endParaRPr>
          </a:p>
          <a:p>
            <a:pPr indent="0" lvl="0" marL="0" rtl="0" algn="ctr">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a:p>
            <a:pPr indent="0" lvl="0" marL="0" rtl="0" algn="ctr">
              <a:spcBef>
                <a:spcPts val="0"/>
              </a:spcBef>
              <a:spcAft>
                <a:spcPts val="0"/>
              </a:spcAft>
              <a:buNone/>
            </a:pPr>
            <a:r>
              <a:t/>
            </a:r>
            <a:endParaRPr>
              <a:latin typeface="Calibri"/>
              <a:ea typeface="Calibri"/>
              <a:cs typeface="Calibri"/>
              <a:sym typeface="Calibri"/>
            </a:endParaRPr>
          </a:p>
        </p:txBody>
      </p:sp>
      <p:sp>
        <p:nvSpPr>
          <p:cNvPr id="212" name="Google Shape;212;g1045a2c06b9_0_15"/>
          <p:cNvSpPr txBox="1"/>
          <p:nvPr/>
        </p:nvSpPr>
        <p:spPr>
          <a:xfrm>
            <a:off x="0" y="739024"/>
            <a:ext cx="9144000" cy="638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200"/>
              <a:buFont typeface="Times New Roman"/>
              <a:buNone/>
            </a:pPr>
            <a:r>
              <a:rPr b="1" lang="en-US" sz="2200">
                <a:solidFill>
                  <a:schemeClr val="dk1"/>
                </a:solidFill>
              </a:rPr>
              <a:t>OPUS User Forum - Tips on Successful Use</a:t>
            </a:r>
            <a:endParaRPr b="1" sz="2200">
              <a:solidFill>
                <a:schemeClr val="dk1"/>
              </a:solidFill>
            </a:endParaRPr>
          </a:p>
          <a:p>
            <a:pPr indent="0" lvl="0" marL="0" marR="0" rtl="0" algn="ctr">
              <a:lnSpc>
                <a:spcPct val="100000"/>
              </a:lnSpc>
              <a:spcBef>
                <a:spcPts val="0"/>
              </a:spcBef>
              <a:spcAft>
                <a:spcPts val="0"/>
              </a:spcAft>
              <a:buClr>
                <a:schemeClr val="dk1"/>
              </a:buClr>
              <a:buSzPts val="3200"/>
              <a:buFont typeface="Times New Roman"/>
              <a:buNone/>
            </a:pPr>
            <a:r>
              <a:rPr b="1" lang="en-US" sz="2200">
                <a:solidFill>
                  <a:schemeClr val="dk1"/>
                </a:solidFill>
              </a:rPr>
              <a:t> of OPUS Shared Solutions</a:t>
            </a:r>
            <a:endParaRPr b="1" i="0" sz="2200" u="none" cap="none" strike="noStrike">
              <a:solidFill>
                <a:srgbClr val="000000"/>
              </a:solidFill>
            </a:endParaRPr>
          </a:p>
        </p:txBody>
      </p:sp>
      <p:pic>
        <p:nvPicPr>
          <p:cNvPr id="213" name="Google Shape;213;g1045a2c06b9_0_15"/>
          <p:cNvPicPr preferRelativeResize="0"/>
          <p:nvPr/>
        </p:nvPicPr>
        <p:blipFill rotWithShape="1">
          <a:blip r:embed="rId4">
            <a:alphaModFix/>
          </a:blip>
          <a:srcRect b="0" l="0" r="0" t="5695"/>
          <a:stretch/>
        </p:blipFill>
        <p:spPr>
          <a:xfrm>
            <a:off x="6630222" y="2744288"/>
            <a:ext cx="1592133" cy="1674225"/>
          </a:xfrm>
          <a:prstGeom prst="rect">
            <a:avLst/>
          </a:prstGeom>
          <a:noFill/>
          <a:ln cap="flat" cmpd="sng" w="19050">
            <a:solidFill>
              <a:srgbClr val="1F497D"/>
            </a:solidFill>
            <a:prstDash val="solid"/>
            <a:round/>
            <a:headEnd len="sm" w="sm" type="none"/>
            <a:tailEnd len="sm" w="sm" type="none"/>
          </a:ln>
        </p:spPr>
      </p:pic>
      <p:sp>
        <p:nvSpPr>
          <p:cNvPr id="214" name="Google Shape;214;g1045a2c06b9_0_15"/>
          <p:cNvSpPr txBox="1"/>
          <p:nvPr/>
        </p:nvSpPr>
        <p:spPr>
          <a:xfrm>
            <a:off x="6192600" y="4493650"/>
            <a:ext cx="2414700" cy="969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700"/>
              <a:t>Sonja Bowen</a:t>
            </a:r>
            <a:r>
              <a:rPr lang="en-US" sz="1700"/>
              <a:t>, NGS Communications and Outreach Team </a:t>
            </a:r>
            <a:endParaRPr sz="1700"/>
          </a:p>
        </p:txBody>
      </p:sp>
      <p:pic>
        <p:nvPicPr>
          <p:cNvPr descr="https://lh3.googleusercontent.com/77Feqm0Lwjy4kmQvNFFuJXI7OSAj3zALb8dARQJCN2ITbQEXTpPe5lvw0JaAPNwz11Dol1oNuUHXWsrieYyV8vVp8I8ngRbGyhXvheY1oX3GNftCkAeYENneogcmAi6ShbZd-TIQ0as" id="215" name="Google Shape;215;g1045a2c06b9_0_15"/>
          <p:cNvPicPr preferRelativeResize="0"/>
          <p:nvPr/>
        </p:nvPicPr>
        <p:blipFill rotWithShape="1">
          <a:blip r:embed="rId5">
            <a:alphaModFix/>
          </a:blip>
          <a:srcRect b="0" l="0" r="0" t="0"/>
          <a:stretch/>
        </p:blipFill>
        <p:spPr>
          <a:xfrm>
            <a:off x="1159725" y="2821525"/>
            <a:ext cx="1489675" cy="1489675"/>
          </a:xfrm>
          <a:prstGeom prst="rect">
            <a:avLst/>
          </a:prstGeom>
          <a:noFill/>
          <a:ln cap="flat" cmpd="sng" w="19050">
            <a:solidFill>
              <a:srgbClr val="000000"/>
            </a:solidFill>
            <a:prstDash val="solid"/>
            <a:round/>
            <a:headEnd len="sm" w="sm" type="none"/>
            <a:tailEnd len="sm" w="sm" type="none"/>
          </a:ln>
        </p:spPr>
      </p:pic>
      <p:sp>
        <p:nvSpPr>
          <p:cNvPr id="216" name="Google Shape;216;g1045a2c06b9_0_15"/>
          <p:cNvSpPr txBox="1"/>
          <p:nvPr/>
        </p:nvSpPr>
        <p:spPr>
          <a:xfrm>
            <a:off x="676150" y="4579500"/>
            <a:ext cx="25113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700"/>
              <a:t>Erika Little</a:t>
            </a:r>
            <a:r>
              <a:rPr lang="en-US" sz="1700"/>
              <a:t>, NGS Training Coordinator</a:t>
            </a:r>
            <a:endParaRPr sz="1700"/>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sp>
        <p:nvSpPr>
          <p:cNvPr id="674" name="Google Shape;674;g104e99cd280_0_289"/>
          <p:cNvSpPr txBox="1"/>
          <p:nvPr>
            <p:ph type="title"/>
          </p:nvPr>
        </p:nvSpPr>
        <p:spPr>
          <a:xfrm>
            <a:off x="152400" y="274650"/>
            <a:ext cx="6873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3700">
                <a:solidFill>
                  <a:srgbClr val="C00000"/>
                </a:solidFill>
              </a:rPr>
              <a:t>some solutions fail admin review</a:t>
            </a:r>
            <a:endParaRPr sz="3700">
              <a:solidFill>
                <a:srgbClr val="C00000"/>
              </a:solidFill>
            </a:endParaRPr>
          </a:p>
        </p:txBody>
      </p:sp>
      <p:sp>
        <p:nvSpPr>
          <p:cNvPr id="675" name="Google Shape;675;g104e99cd280_0_289"/>
          <p:cNvSpPr txBox="1"/>
          <p:nvPr>
            <p:ph idx="12" type="sldNum"/>
          </p:nvPr>
        </p:nvSpPr>
        <p:spPr>
          <a:xfrm>
            <a:off x="6553200" y="6356352"/>
            <a:ext cx="21336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676" name="Google Shape;676;g104e99cd280_0_289" title="Chart"/>
          <p:cNvPicPr preferRelativeResize="0"/>
          <p:nvPr/>
        </p:nvPicPr>
        <p:blipFill>
          <a:blip r:embed="rId3">
            <a:alphaModFix/>
          </a:blip>
          <a:stretch>
            <a:fillRect/>
          </a:stretch>
        </p:blipFill>
        <p:spPr>
          <a:xfrm>
            <a:off x="-905616" y="1417650"/>
            <a:ext cx="7990690" cy="4938700"/>
          </a:xfrm>
          <a:prstGeom prst="rect">
            <a:avLst/>
          </a:prstGeom>
          <a:noFill/>
          <a:ln>
            <a:noFill/>
          </a:ln>
        </p:spPr>
      </p:pic>
      <p:sp>
        <p:nvSpPr>
          <p:cNvPr id="677" name="Google Shape;677;g104e99cd280_0_289"/>
          <p:cNvSpPr txBox="1"/>
          <p:nvPr/>
        </p:nvSpPr>
        <p:spPr>
          <a:xfrm>
            <a:off x="4175779" y="2192573"/>
            <a:ext cx="5005500" cy="3570900"/>
          </a:xfrm>
          <a:prstGeom prst="rect">
            <a:avLst/>
          </a:prstGeom>
          <a:solidFill>
            <a:srgbClr val="FFFFFF"/>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000">
                <a:solidFill>
                  <a:srgbClr val="CC0000"/>
                </a:solidFill>
                <a:latin typeface="Calibri"/>
                <a:ea typeface="Calibri"/>
                <a:cs typeface="Calibri"/>
                <a:sym typeface="Calibri"/>
              </a:rPr>
              <a:t>pending contributor action</a:t>
            </a:r>
            <a:r>
              <a:rPr lang="en-US" sz="2000">
                <a:solidFill>
                  <a:srgbClr val="CC0000"/>
                </a:solidFill>
                <a:latin typeface="Calibri"/>
                <a:ea typeface="Calibri"/>
                <a:cs typeface="Calibri"/>
                <a:sym typeface="Calibri"/>
              </a:rPr>
              <a:t> to approve</a:t>
            </a:r>
            <a:endParaRPr sz="2000">
              <a:solidFill>
                <a:srgbClr val="CC0000"/>
              </a:solidFill>
              <a:latin typeface="Calibri"/>
              <a:ea typeface="Calibri"/>
              <a:cs typeface="Calibri"/>
              <a:sym typeface="Calibri"/>
            </a:endParaRPr>
          </a:p>
          <a:p>
            <a:pPr indent="0" lvl="0" marL="0" rtl="0" algn="l">
              <a:spcBef>
                <a:spcPts val="0"/>
              </a:spcBef>
              <a:spcAft>
                <a:spcPts val="0"/>
              </a:spcAft>
              <a:buNone/>
            </a:pPr>
            <a:r>
              <a:rPr b="1" lang="en-US" sz="2000">
                <a:solidFill>
                  <a:srgbClr val="CC0000"/>
                </a:solidFill>
                <a:latin typeface="Calibri"/>
                <a:ea typeface="Calibri"/>
                <a:cs typeface="Calibri"/>
                <a:sym typeface="Calibri"/>
              </a:rPr>
              <a:t>description </a:t>
            </a:r>
            <a:r>
              <a:rPr lang="en-US" sz="2000">
                <a:solidFill>
                  <a:srgbClr val="CC0000"/>
                </a:solidFill>
                <a:latin typeface="Calibri"/>
                <a:ea typeface="Calibri"/>
                <a:cs typeface="Calibri"/>
                <a:sym typeface="Calibri"/>
              </a:rPr>
              <a:t>is vague</a:t>
            </a:r>
            <a:endParaRPr sz="2000">
              <a:solidFill>
                <a:srgbClr val="CC0000"/>
              </a:solidFill>
              <a:latin typeface="Calibri"/>
              <a:ea typeface="Calibri"/>
              <a:cs typeface="Calibri"/>
              <a:sym typeface="Calibri"/>
            </a:endParaRPr>
          </a:p>
          <a:p>
            <a:pPr indent="0" lvl="0" marL="0" rtl="0" algn="l">
              <a:spcBef>
                <a:spcPts val="0"/>
              </a:spcBef>
              <a:spcAft>
                <a:spcPts val="0"/>
              </a:spcAft>
              <a:buNone/>
            </a:pPr>
            <a:r>
              <a:rPr b="1" lang="en-US" sz="2000">
                <a:solidFill>
                  <a:srgbClr val="CC0000"/>
                </a:solidFill>
                <a:latin typeface="Calibri"/>
                <a:ea typeface="Calibri"/>
                <a:cs typeface="Calibri"/>
                <a:sym typeface="Calibri"/>
              </a:rPr>
              <a:t>duration </a:t>
            </a:r>
            <a:r>
              <a:rPr lang="en-US" sz="2000">
                <a:solidFill>
                  <a:srgbClr val="CC0000"/>
                </a:solidFill>
                <a:latin typeface="Calibri"/>
                <a:ea typeface="Calibri"/>
                <a:cs typeface="Calibri"/>
                <a:sym typeface="Calibri"/>
              </a:rPr>
              <a:t>&lt; 4 hour minimum</a:t>
            </a:r>
            <a:endParaRPr sz="2000">
              <a:solidFill>
                <a:srgbClr val="CC0000"/>
              </a:solidFill>
              <a:latin typeface="Calibri"/>
              <a:ea typeface="Calibri"/>
              <a:cs typeface="Calibri"/>
              <a:sym typeface="Calibri"/>
            </a:endParaRPr>
          </a:p>
          <a:p>
            <a:pPr indent="0" lvl="0" marL="0" rtl="0" algn="l">
              <a:spcBef>
                <a:spcPts val="0"/>
              </a:spcBef>
              <a:spcAft>
                <a:spcPts val="0"/>
              </a:spcAft>
              <a:buNone/>
            </a:pPr>
            <a:r>
              <a:rPr b="1" lang="en-US" sz="2000">
                <a:solidFill>
                  <a:srgbClr val="CC0000"/>
                </a:solidFill>
                <a:latin typeface="Calibri"/>
                <a:ea typeface="Calibri"/>
                <a:cs typeface="Calibri"/>
                <a:sym typeface="Calibri"/>
              </a:rPr>
              <a:t>existing mark</a:t>
            </a:r>
            <a:r>
              <a:rPr lang="en-US" sz="2000">
                <a:solidFill>
                  <a:srgbClr val="CC0000"/>
                </a:solidFill>
                <a:latin typeface="Calibri"/>
                <a:ea typeface="Calibri"/>
                <a:cs typeface="Calibri"/>
                <a:sym typeface="Calibri"/>
              </a:rPr>
              <a:t>, was shared as new</a:t>
            </a:r>
            <a:endParaRPr sz="2000">
              <a:solidFill>
                <a:srgbClr val="CC0000"/>
              </a:solidFill>
              <a:latin typeface="Calibri"/>
              <a:ea typeface="Calibri"/>
              <a:cs typeface="Calibri"/>
              <a:sym typeface="Calibri"/>
            </a:endParaRPr>
          </a:p>
          <a:p>
            <a:pPr indent="0" lvl="0" marL="0" rtl="0" algn="l">
              <a:spcBef>
                <a:spcPts val="0"/>
              </a:spcBef>
              <a:spcAft>
                <a:spcPts val="0"/>
              </a:spcAft>
              <a:buNone/>
            </a:pPr>
            <a:r>
              <a:rPr b="1" lang="en-US" sz="2000">
                <a:solidFill>
                  <a:srgbClr val="CC0000"/>
                </a:solidFill>
                <a:latin typeface="Calibri"/>
                <a:ea typeface="Calibri"/>
                <a:cs typeface="Calibri"/>
                <a:sym typeface="Calibri"/>
              </a:rPr>
              <a:t>designation </a:t>
            </a:r>
            <a:r>
              <a:rPr lang="en-US" sz="2000">
                <a:solidFill>
                  <a:srgbClr val="CC0000"/>
                </a:solidFill>
                <a:latin typeface="Calibri"/>
                <a:ea typeface="Calibri"/>
                <a:cs typeface="Calibri"/>
                <a:sym typeface="Calibri"/>
              </a:rPr>
              <a:t>doesn’t follow traditional pattern</a:t>
            </a:r>
            <a:endParaRPr sz="2000">
              <a:solidFill>
                <a:srgbClr val="CC0000"/>
              </a:solidFill>
              <a:latin typeface="Calibri"/>
              <a:ea typeface="Calibri"/>
              <a:cs typeface="Calibri"/>
              <a:sym typeface="Calibri"/>
            </a:endParaRPr>
          </a:p>
          <a:p>
            <a:pPr indent="0" lvl="0" marL="0" rtl="0" algn="l">
              <a:spcBef>
                <a:spcPts val="0"/>
              </a:spcBef>
              <a:spcAft>
                <a:spcPts val="0"/>
              </a:spcAft>
              <a:buNone/>
            </a:pPr>
            <a:r>
              <a:rPr b="1" lang="en-US" sz="2000">
                <a:solidFill>
                  <a:srgbClr val="CC0000"/>
                </a:solidFill>
                <a:latin typeface="Calibri"/>
                <a:ea typeface="Calibri"/>
                <a:cs typeface="Calibri"/>
                <a:sym typeface="Calibri"/>
              </a:rPr>
              <a:t>duplicate</a:t>
            </a:r>
            <a:r>
              <a:rPr lang="en-US" sz="2000">
                <a:solidFill>
                  <a:srgbClr val="CC0000"/>
                </a:solidFill>
                <a:latin typeface="Calibri"/>
                <a:ea typeface="Calibri"/>
                <a:cs typeface="Calibri"/>
                <a:sym typeface="Calibri"/>
              </a:rPr>
              <a:t>: you shared this already!</a:t>
            </a:r>
            <a:endParaRPr sz="2000">
              <a:solidFill>
                <a:srgbClr val="CC0000"/>
              </a:solidFill>
              <a:latin typeface="Calibri"/>
              <a:ea typeface="Calibri"/>
              <a:cs typeface="Calibri"/>
              <a:sym typeface="Calibri"/>
            </a:endParaRPr>
          </a:p>
          <a:p>
            <a:pPr indent="0" lvl="0" marL="0" rtl="0" algn="l">
              <a:spcBef>
                <a:spcPts val="0"/>
              </a:spcBef>
              <a:spcAft>
                <a:spcPts val="0"/>
              </a:spcAft>
              <a:buNone/>
            </a:pPr>
            <a:r>
              <a:rPr b="1" lang="en-US" sz="2000">
                <a:solidFill>
                  <a:srgbClr val="CC0000"/>
                </a:solidFill>
                <a:latin typeface="Calibri"/>
                <a:ea typeface="Calibri"/>
                <a:cs typeface="Calibri"/>
                <a:sym typeface="Calibri"/>
              </a:rPr>
              <a:t>PID is wrong</a:t>
            </a:r>
            <a:r>
              <a:rPr lang="en-US" sz="2000">
                <a:solidFill>
                  <a:srgbClr val="CC0000"/>
                </a:solidFill>
                <a:latin typeface="Calibri"/>
                <a:ea typeface="Calibri"/>
                <a:cs typeface="Calibri"/>
                <a:sym typeface="Calibri"/>
              </a:rPr>
              <a:t>! mark appears misidentified</a:t>
            </a:r>
            <a:endParaRPr sz="2000">
              <a:solidFill>
                <a:srgbClr val="CC0000"/>
              </a:solidFill>
              <a:latin typeface="Calibri"/>
              <a:ea typeface="Calibri"/>
              <a:cs typeface="Calibri"/>
              <a:sym typeface="Calibri"/>
            </a:endParaRPr>
          </a:p>
          <a:p>
            <a:pPr indent="0" lvl="0" marL="0" rtl="0" algn="l">
              <a:spcBef>
                <a:spcPts val="0"/>
              </a:spcBef>
              <a:spcAft>
                <a:spcPts val="0"/>
              </a:spcAft>
              <a:buNone/>
            </a:pPr>
            <a:r>
              <a:rPr b="1" lang="en-US" sz="2000">
                <a:solidFill>
                  <a:srgbClr val="CC0000"/>
                </a:solidFill>
                <a:latin typeface="Calibri"/>
                <a:ea typeface="Calibri"/>
                <a:cs typeface="Calibri"/>
                <a:sym typeface="Calibri"/>
              </a:rPr>
              <a:t>PID? Obs?</a:t>
            </a:r>
            <a:r>
              <a:rPr lang="en-US" sz="2000">
                <a:solidFill>
                  <a:srgbClr val="CC0000"/>
                </a:solidFill>
                <a:latin typeface="Calibri"/>
                <a:ea typeface="Calibri"/>
                <a:cs typeface="Calibri"/>
                <a:sym typeface="Calibri"/>
              </a:rPr>
              <a:t> Position mismatches datasheet</a:t>
            </a:r>
            <a:endParaRPr sz="2000">
              <a:solidFill>
                <a:srgbClr val="CC0000"/>
              </a:solidFill>
              <a:latin typeface="Calibri"/>
              <a:ea typeface="Calibri"/>
              <a:cs typeface="Calibri"/>
              <a:sym typeface="Calibri"/>
            </a:endParaRPr>
          </a:p>
          <a:p>
            <a:pPr indent="0" lvl="0" marL="0" rtl="0" algn="l">
              <a:spcBef>
                <a:spcPts val="0"/>
              </a:spcBef>
              <a:spcAft>
                <a:spcPts val="0"/>
              </a:spcAft>
              <a:buNone/>
            </a:pPr>
            <a:r>
              <a:rPr b="1" lang="en-US" sz="2000">
                <a:solidFill>
                  <a:srgbClr val="CC0000"/>
                </a:solidFill>
                <a:latin typeface="Calibri"/>
                <a:ea typeface="Calibri"/>
                <a:cs typeface="Calibri"/>
                <a:sym typeface="Calibri"/>
              </a:rPr>
              <a:t>stamping</a:t>
            </a:r>
            <a:r>
              <a:rPr lang="en-US" sz="2000">
                <a:solidFill>
                  <a:srgbClr val="CC0000"/>
                </a:solidFill>
                <a:latin typeface="Calibri"/>
                <a:ea typeface="Calibri"/>
                <a:cs typeface="Calibri"/>
                <a:sym typeface="Calibri"/>
              </a:rPr>
              <a:t> or condition conflict with photo</a:t>
            </a:r>
            <a:endParaRPr sz="2000">
              <a:solidFill>
                <a:srgbClr val="CC0000"/>
              </a:solidFill>
              <a:latin typeface="Calibri"/>
              <a:ea typeface="Calibri"/>
              <a:cs typeface="Calibri"/>
              <a:sym typeface="Calibri"/>
            </a:endParaRPr>
          </a:p>
          <a:p>
            <a:pPr indent="0" lvl="0" marL="0" rtl="0" algn="l">
              <a:spcBef>
                <a:spcPts val="0"/>
              </a:spcBef>
              <a:spcAft>
                <a:spcPts val="0"/>
              </a:spcAft>
              <a:buNone/>
            </a:pPr>
            <a:r>
              <a:rPr b="1" lang="en-US" sz="2000">
                <a:solidFill>
                  <a:srgbClr val="CC0000"/>
                </a:solidFill>
                <a:latin typeface="Calibri"/>
                <a:ea typeface="Calibri"/>
                <a:cs typeface="Calibri"/>
                <a:sym typeface="Calibri"/>
              </a:rPr>
              <a:t>photos</a:t>
            </a:r>
            <a:r>
              <a:rPr lang="en-US" sz="2000">
                <a:solidFill>
                  <a:srgbClr val="CC0000"/>
                </a:solidFill>
                <a:latin typeface="Calibri"/>
                <a:ea typeface="Calibri"/>
                <a:cs typeface="Calibri"/>
                <a:sym typeface="Calibri"/>
              </a:rPr>
              <a:t> are poor</a:t>
            </a:r>
            <a:endParaRPr sz="2000">
              <a:solidFill>
                <a:srgbClr val="CC0000"/>
              </a:solidFill>
              <a:latin typeface="Calibri"/>
              <a:ea typeface="Calibri"/>
              <a:cs typeface="Calibri"/>
              <a:sym typeface="Calibri"/>
            </a:endParaRPr>
          </a:p>
          <a:p>
            <a:pPr indent="0" lvl="0" marL="0" rtl="0" algn="l">
              <a:spcBef>
                <a:spcPts val="0"/>
              </a:spcBef>
              <a:spcAft>
                <a:spcPts val="0"/>
              </a:spcAft>
              <a:buNone/>
            </a:pPr>
            <a:r>
              <a:t/>
            </a:r>
            <a:endParaRPr sz="2000">
              <a:solidFill>
                <a:srgbClr val="CC0000"/>
              </a:solidFill>
              <a:latin typeface="Calibri"/>
              <a:ea typeface="Calibri"/>
              <a:cs typeface="Calibri"/>
              <a:sym typeface="Calibri"/>
            </a:endParaRPr>
          </a:p>
        </p:txBody>
      </p:sp>
      <p:pic>
        <p:nvPicPr>
          <p:cNvPr id="678" name="Google Shape;678;g104e99cd280_0_289"/>
          <p:cNvPicPr preferRelativeResize="0"/>
          <p:nvPr/>
        </p:nvPicPr>
        <p:blipFill>
          <a:blip r:embed="rId4">
            <a:alphaModFix/>
          </a:blip>
          <a:stretch>
            <a:fillRect/>
          </a:stretch>
        </p:blipFill>
        <p:spPr>
          <a:xfrm>
            <a:off x="6896100" y="0"/>
            <a:ext cx="2247900" cy="20383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sp>
        <p:nvSpPr>
          <p:cNvPr id="684" name="Google Shape;684;g104e99cd280_0_281"/>
          <p:cNvSpPr txBox="1"/>
          <p:nvPr>
            <p:ph type="title"/>
          </p:nvPr>
        </p:nvSpPr>
        <p:spPr>
          <a:xfrm>
            <a:off x="457200" y="274638"/>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Check your antenna types and heights!</a:t>
            </a:r>
            <a:endParaRPr/>
          </a:p>
        </p:txBody>
      </p:sp>
      <p:sp>
        <p:nvSpPr>
          <p:cNvPr id="685" name="Google Shape;685;g104e99cd280_0_281"/>
          <p:cNvSpPr txBox="1"/>
          <p:nvPr>
            <p:ph idx="1" type="body"/>
          </p:nvPr>
        </p:nvSpPr>
        <p:spPr>
          <a:xfrm>
            <a:off x="457200" y="1600202"/>
            <a:ext cx="8229600" cy="45261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686" name="Google Shape;686;g104e99cd280_0_281"/>
          <p:cNvSpPr txBox="1"/>
          <p:nvPr>
            <p:ph idx="12" type="sldNum"/>
          </p:nvPr>
        </p:nvSpPr>
        <p:spPr>
          <a:xfrm>
            <a:off x="6553200" y="6356352"/>
            <a:ext cx="21336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687" name="Google Shape;687;g104e99cd280_0_281"/>
          <p:cNvPicPr preferRelativeResize="0"/>
          <p:nvPr/>
        </p:nvPicPr>
        <p:blipFill>
          <a:blip r:embed="rId3">
            <a:alphaModFix/>
          </a:blip>
          <a:stretch>
            <a:fillRect/>
          </a:stretch>
        </p:blipFill>
        <p:spPr>
          <a:xfrm>
            <a:off x="457200" y="1258140"/>
            <a:ext cx="8229601" cy="492201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sp>
        <p:nvSpPr>
          <p:cNvPr id="692" name="Google Shape;692;g10278c0e2cd_0_89"/>
          <p:cNvSpPr txBox="1"/>
          <p:nvPr>
            <p:ph idx="10" type="dt"/>
          </p:nvPr>
        </p:nvSpPr>
        <p:spPr>
          <a:xfrm>
            <a:off x="457200" y="6356352"/>
            <a:ext cx="21336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November 30, 2021</a:t>
            </a:r>
            <a:endParaRPr/>
          </a:p>
        </p:txBody>
      </p:sp>
      <p:sp>
        <p:nvSpPr>
          <p:cNvPr id="693" name="Google Shape;693;g10278c0e2cd_0_89"/>
          <p:cNvSpPr txBox="1"/>
          <p:nvPr>
            <p:ph idx="11" type="ftr"/>
          </p:nvPr>
        </p:nvSpPr>
        <p:spPr>
          <a:xfrm>
            <a:off x="3124200" y="6356352"/>
            <a:ext cx="2895600" cy="3651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Tips on Successful Use of OPUS SHARE</a:t>
            </a:r>
            <a:endParaRPr/>
          </a:p>
        </p:txBody>
      </p:sp>
      <p:sp>
        <p:nvSpPr>
          <p:cNvPr id="694" name="Google Shape;694;g10278c0e2cd_0_89"/>
          <p:cNvSpPr txBox="1"/>
          <p:nvPr>
            <p:ph idx="12" type="sldNum"/>
          </p:nvPr>
        </p:nvSpPr>
        <p:spPr>
          <a:xfrm>
            <a:off x="6553200" y="6356352"/>
            <a:ext cx="21336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695" name="Google Shape;695;g10278c0e2cd_0_89"/>
          <p:cNvSpPr txBox="1"/>
          <p:nvPr/>
        </p:nvSpPr>
        <p:spPr>
          <a:xfrm>
            <a:off x="1085850" y="371483"/>
            <a:ext cx="6579300" cy="566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000">
                <a:latin typeface="Calibri"/>
                <a:ea typeface="Calibri"/>
                <a:cs typeface="Calibri"/>
                <a:sym typeface="Calibri"/>
              </a:rPr>
              <a:t>Questions submitted prior to the start of the webinar:</a:t>
            </a:r>
            <a:endParaRPr b="1" sz="2000">
              <a:latin typeface="Calibri"/>
              <a:ea typeface="Calibri"/>
              <a:cs typeface="Calibri"/>
              <a:sym typeface="Calibri"/>
            </a:endParaRPr>
          </a:p>
          <a:p>
            <a:pPr indent="0" lvl="0" marL="0" rtl="0" algn="l">
              <a:spcBef>
                <a:spcPts val="0"/>
              </a:spcBef>
              <a:spcAft>
                <a:spcPts val="0"/>
              </a:spcAft>
              <a:buNone/>
            </a:pPr>
            <a:r>
              <a:t/>
            </a:r>
            <a:endParaRPr sz="2000">
              <a:latin typeface="Calibri"/>
              <a:ea typeface="Calibri"/>
              <a:cs typeface="Calibri"/>
              <a:sym typeface="Calibri"/>
            </a:endParaRPr>
          </a:p>
          <a:p>
            <a:pPr indent="-342900" lvl="0" marL="457200" rtl="0" algn="l">
              <a:spcBef>
                <a:spcPts val="0"/>
              </a:spcBef>
              <a:spcAft>
                <a:spcPts val="0"/>
              </a:spcAft>
              <a:buClr>
                <a:srgbClr val="3D85C6"/>
              </a:buClr>
              <a:buSzPts val="1800"/>
              <a:buFont typeface="Calibri"/>
              <a:buChar char="●"/>
            </a:pPr>
            <a:r>
              <a:rPr i="1" lang="en-US" sz="1800">
                <a:solidFill>
                  <a:srgbClr val="3D85C6"/>
                </a:solidFill>
                <a:latin typeface="Calibri"/>
                <a:ea typeface="Calibri"/>
                <a:cs typeface="Calibri"/>
                <a:sym typeface="Calibri"/>
              </a:rPr>
              <a:t>I have submitted OPUS shared solutions, but inadvertently added the wrong company to associate with my solutions.  How do I modify my personal information and fix this error?</a:t>
            </a:r>
            <a:endParaRPr i="1" sz="1800">
              <a:solidFill>
                <a:srgbClr val="3D85C6"/>
              </a:solidFill>
              <a:latin typeface="Calibri"/>
              <a:ea typeface="Calibri"/>
              <a:cs typeface="Calibri"/>
              <a:sym typeface="Calibri"/>
            </a:endParaRPr>
          </a:p>
          <a:p>
            <a:pPr indent="-355600" lvl="1" marL="914400" rtl="0" algn="l">
              <a:spcBef>
                <a:spcPts val="0"/>
              </a:spcBef>
              <a:spcAft>
                <a:spcPts val="0"/>
              </a:spcAft>
              <a:buSzPts val="2000"/>
              <a:buFont typeface="Calibri"/>
              <a:buChar char="○"/>
            </a:pPr>
            <a:r>
              <a:rPr lang="en-US" sz="2000">
                <a:latin typeface="Calibri"/>
                <a:ea typeface="Calibri"/>
                <a:cs typeface="Calibri"/>
                <a:sym typeface="Calibri"/>
              </a:rPr>
              <a:t>email </a:t>
            </a:r>
            <a:r>
              <a:rPr lang="en-US" sz="2000" u="sng">
                <a:solidFill>
                  <a:schemeClr val="hlink"/>
                </a:solidFill>
                <a:latin typeface="Calibri"/>
                <a:ea typeface="Calibri"/>
                <a:cs typeface="Calibri"/>
                <a:sym typeface="Calibri"/>
                <a:hlinkClick r:id="rId3"/>
              </a:rPr>
              <a:t>ngs.opus@noaa.gov</a:t>
            </a:r>
            <a:r>
              <a:rPr lang="en-US" sz="2000">
                <a:latin typeface="Calibri"/>
                <a:ea typeface="Calibri"/>
                <a:cs typeface="Calibri"/>
                <a:sym typeface="Calibri"/>
              </a:rPr>
              <a:t> with the needed correction information</a:t>
            </a:r>
            <a:endParaRPr sz="2000">
              <a:latin typeface="Calibri"/>
              <a:ea typeface="Calibri"/>
              <a:cs typeface="Calibri"/>
              <a:sym typeface="Calibri"/>
            </a:endParaRPr>
          </a:p>
          <a:p>
            <a:pPr indent="-342900" lvl="0" marL="457200" rtl="0" algn="l">
              <a:spcBef>
                <a:spcPts val="0"/>
              </a:spcBef>
              <a:spcAft>
                <a:spcPts val="0"/>
              </a:spcAft>
              <a:buSzPts val="1800"/>
              <a:buFont typeface="Calibri"/>
              <a:buChar char="●"/>
            </a:pPr>
            <a:r>
              <a:rPr i="1" lang="en-US" sz="1800">
                <a:solidFill>
                  <a:srgbClr val="3D85C6"/>
                </a:solidFill>
                <a:latin typeface="Calibri"/>
                <a:ea typeface="Calibri"/>
                <a:cs typeface="Calibri"/>
                <a:sym typeface="Calibri"/>
              </a:rPr>
              <a:t>I have not utilized OPUS in a very long time since I am in an area where VRS is readily available. My question pertains to the Big Island of Hawaii. </a:t>
            </a:r>
            <a:r>
              <a:rPr b="1" i="1" lang="en-US" sz="1800">
                <a:solidFill>
                  <a:srgbClr val="3D85C6"/>
                </a:solidFill>
                <a:latin typeface="Calibri"/>
                <a:ea typeface="Calibri"/>
                <a:cs typeface="Calibri"/>
                <a:sym typeface="Calibri"/>
              </a:rPr>
              <a:t>Does OPUS provide a good solution for establishing State Plane Coordinates and vertical datum in Hawaii</a:t>
            </a:r>
            <a:r>
              <a:rPr i="1" lang="en-US" sz="1800">
                <a:solidFill>
                  <a:srgbClr val="3D85C6"/>
                </a:solidFill>
                <a:latin typeface="Calibri"/>
                <a:ea typeface="Calibri"/>
                <a:cs typeface="Calibri"/>
                <a:sym typeface="Calibri"/>
              </a:rPr>
              <a:t>, specifically Hawaii Island? Operational CORS sites are not prevalent out there and all to the west of BI, quite a distance away. So it seems to me that it would not be good for establishing survey control relative to SPC. What are your thoughts?</a:t>
            </a:r>
            <a:endParaRPr i="1" sz="1800">
              <a:solidFill>
                <a:srgbClr val="3D85C6"/>
              </a:solidFill>
              <a:latin typeface="Calibri"/>
              <a:ea typeface="Calibri"/>
              <a:cs typeface="Calibri"/>
              <a:sym typeface="Calibri"/>
            </a:endParaRPr>
          </a:p>
          <a:p>
            <a:pPr indent="-355600" lvl="1" marL="914400" rtl="0" algn="l">
              <a:spcBef>
                <a:spcPts val="0"/>
              </a:spcBef>
              <a:spcAft>
                <a:spcPts val="0"/>
              </a:spcAft>
              <a:buSzPts val="2000"/>
              <a:buFont typeface="Calibri"/>
              <a:buChar char="○"/>
            </a:pPr>
            <a:r>
              <a:rPr lang="en-US" sz="2000">
                <a:solidFill>
                  <a:schemeClr val="dk1"/>
                </a:solidFill>
                <a:latin typeface="Calibri"/>
                <a:ea typeface="Calibri"/>
                <a:cs typeface="Calibri"/>
                <a:sym typeface="Calibri"/>
              </a:rPr>
              <a:t>SPCS should be consistent with datasheets everywhere. Hawaii has no vertical datum officially, so geoid model uses surface akin to NAPGD2022.</a:t>
            </a:r>
            <a:endParaRPr sz="2000">
              <a:latin typeface="Calibri"/>
              <a:ea typeface="Calibri"/>
              <a:cs typeface="Calibri"/>
              <a:sym typeface="Calibri"/>
            </a:endParaRPr>
          </a:p>
        </p:txBody>
      </p:sp>
    </p:spTree>
  </p:cSld>
  <p:clrMapOvr>
    <a:masterClrMapping/>
  </p:clrMapOvr>
  <mc:AlternateContent>
    <mc:Choice Requires="p14">
      <p:transition p14:dur="250">
        <p:fade/>
      </p:transition>
    </mc:Choice>
    <mc:Fallback>
      <p:transition>
        <p:fade/>
      </p:transition>
    </mc:Fallback>
  </mc:AlternateContent>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sp>
        <p:nvSpPr>
          <p:cNvPr id="701" name="Google Shape;701;g104f27c0bf4_2_0"/>
          <p:cNvSpPr txBox="1"/>
          <p:nvPr>
            <p:ph idx="12" type="sldNum"/>
          </p:nvPr>
        </p:nvSpPr>
        <p:spPr>
          <a:xfrm>
            <a:off x="6553200" y="6356352"/>
            <a:ext cx="21336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702" name="Google Shape;702;g104f27c0bf4_2_0"/>
          <p:cNvSpPr txBox="1"/>
          <p:nvPr/>
        </p:nvSpPr>
        <p:spPr>
          <a:xfrm>
            <a:off x="1571625" y="1385900"/>
            <a:ext cx="6386400" cy="4217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US" sz="2100">
                <a:solidFill>
                  <a:schemeClr val="dk1"/>
                </a:solidFill>
                <a:latin typeface="Calibri"/>
                <a:ea typeface="Calibri"/>
                <a:cs typeface="Calibri"/>
                <a:sym typeface="Calibri"/>
              </a:rPr>
              <a:t>Questions submitted prior to the start of the webinar:</a:t>
            </a:r>
            <a:endParaRPr sz="1500">
              <a:latin typeface="Calibri"/>
              <a:ea typeface="Calibri"/>
              <a:cs typeface="Calibri"/>
              <a:sym typeface="Calibri"/>
            </a:endParaRPr>
          </a:p>
          <a:p>
            <a:pPr indent="0" lvl="0" marL="0" rtl="0" algn="l">
              <a:spcBef>
                <a:spcPts val="0"/>
              </a:spcBef>
              <a:spcAft>
                <a:spcPts val="0"/>
              </a:spcAft>
              <a:buNone/>
            </a:pPr>
            <a:r>
              <a:t/>
            </a:r>
            <a:endParaRPr sz="1500">
              <a:latin typeface="Calibri"/>
              <a:ea typeface="Calibri"/>
              <a:cs typeface="Calibri"/>
              <a:sym typeface="Calibri"/>
            </a:endParaRPr>
          </a:p>
          <a:p>
            <a:pPr indent="-342900" lvl="0" marL="457200" rtl="0" algn="l">
              <a:spcBef>
                <a:spcPts val="0"/>
              </a:spcBef>
              <a:spcAft>
                <a:spcPts val="0"/>
              </a:spcAft>
              <a:buSzPts val="1800"/>
              <a:buFont typeface="Calibri"/>
              <a:buChar char="●"/>
            </a:pPr>
            <a:r>
              <a:rPr i="1" lang="en-US" sz="1800">
                <a:solidFill>
                  <a:srgbClr val="3D85C6"/>
                </a:solidFill>
                <a:latin typeface="Calibri"/>
                <a:ea typeface="Calibri"/>
                <a:cs typeface="Calibri"/>
                <a:sym typeface="Calibri"/>
              </a:rPr>
              <a:t>I have static gps data on benchmarks collected over the past 10+ years throughout the southeast seven counties in Idaho. I don’t have the necessary meta-data… updated to-reach description, photos, etc.… to submit my static observations to opus shared solutions. Is there </a:t>
            </a:r>
            <a:r>
              <a:rPr b="1" i="1" lang="en-US" sz="1800">
                <a:solidFill>
                  <a:srgbClr val="3D85C6"/>
                </a:solidFill>
                <a:latin typeface="Calibri"/>
                <a:ea typeface="Calibri"/>
                <a:cs typeface="Calibri"/>
                <a:sym typeface="Calibri"/>
              </a:rPr>
              <a:t>a way NGS can accept this data in the GPS on benchmarks campaign without having that metadata</a:t>
            </a:r>
            <a:r>
              <a:rPr i="1" lang="en-US" sz="1800">
                <a:solidFill>
                  <a:srgbClr val="3D85C6"/>
                </a:solidFill>
                <a:latin typeface="Calibri"/>
                <a:ea typeface="Calibri"/>
                <a:cs typeface="Calibri"/>
                <a:sym typeface="Calibri"/>
              </a:rPr>
              <a:t>?</a:t>
            </a:r>
            <a:endParaRPr i="1" sz="1800">
              <a:solidFill>
                <a:srgbClr val="3D85C6"/>
              </a:solidFill>
              <a:latin typeface="Calibri"/>
              <a:ea typeface="Calibri"/>
              <a:cs typeface="Calibri"/>
              <a:sym typeface="Calibri"/>
            </a:endParaRPr>
          </a:p>
          <a:p>
            <a:pPr indent="-355600" lvl="1" marL="914400" rtl="0" algn="l">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no, unfortunately.</a:t>
            </a:r>
            <a:br>
              <a:rPr lang="en-US" sz="2000">
                <a:solidFill>
                  <a:schemeClr val="dk1"/>
                </a:solidFill>
                <a:latin typeface="Calibri"/>
                <a:ea typeface="Calibri"/>
                <a:cs typeface="Calibri"/>
                <a:sym typeface="Calibri"/>
              </a:rPr>
            </a:br>
            <a:r>
              <a:rPr lang="en-US" sz="2000">
                <a:solidFill>
                  <a:schemeClr val="dk1"/>
                </a:solidFill>
                <a:latin typeface="Calibri"/>
                <a:ea typeface="Calibri"/>
                <a:cs typeface="Calibri"/>
                <a:sym typeface="Calibri"/>
              </a:rPr>
              <a:t>You can use these data to determine the potential value of observations in your area, if OPUS heights already match published, that’s good news, your observations confirm but won’t impact the model</a:t>
            </a:r>
            <a:endParaRPr b="1" i="1" sz="1800">
              <a:solidFill>
                <a:srgbClr val="3D85C6"/>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sp>
        <p:nvSpPr>
          <p:cNvPr id="708" name="Google Shape;708;g104f27c0bf4_12_0"/>
          <p:cNvSpPr txBox="1"/>
          <p:nvPr>
            <p:ph idx="12" type="sldNum"/>
          </p:nvPr>
        </p:nvSpPr>
        <p:spPr>
          <a:xfrm>
            <a:off x="6553200" y="6356352"/>
            <a:ext cx="21336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709" name="Google Shape;709;g104f27c0bf4_12_0"/>
          <p:cNvSpPr txBox="1"/>
          <p:nvPr>
            <p:ph type="title"/>
          </p:nvPr>
        </p:nvSpPr>
        <p:spPr>
          <a:xfrm>
            <a:off x="457200" y="274638"/>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Contact Us</a:t>
            </a:r>
            <a:endParaRPr/>
          </a:p>
        </p:txBody>
      </p:sp>
      <p:sp>
        <p:nvSpPr>
          <p:cNvPr id="710" name="Google Shape;710;g104f27c0bf4_12_0"/>
          <p:cNvSpPr txBox="1"/>
          <p:nvPr>
            <p:ph idx="1" type="body"/>
          </p:nvPr>
        </p:nvSpPr>
        <p:spPr>
          <a:xfrm>
            <a:off x="457200" y="1600202"/>
            <a:ext cx="8229600" cy="45261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 OPUS Questions:</a:t>
            </a:r>
            <a:endParaRPr/>
          </a:p>
          <a:p>
            <a:pPr indent="0" lvl="0" marL="0" rtl="0" algn="l">
              <a:spcBef>
                <a:spcPts val="360"/>
              </a:spcBef>
              <a:spcAft>
                <a:spcPts val="0"/>
              </a:spcAft>
              <a:buNone/>
            </a:pPr>
            <a:r>
              <a:rPr lang="en-US" u="sng">
                <a:solidFill>
                  <a:schemeClr val="hlink"/>
                </a:solidFill>
                <a:hlinkClick r:id="rId3"/>
              </a:rPr>
              <a:t>NGS.OPUS@noaa.gov</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Feedback on any NGS Products: </a:t>
            </a:r>
            <a:endParaRPr/>
          </a:p>
          <a:p>
            <a:pPr indent="0" lvl="0" marL="0" rtl="0" algn="l">
              <a:spcBef>
                <a:spcPts val="360"/>
              </a:spcBef>
              <a:spcAft>
                <a:spcPts val="0"/>
              </a:spcAft>
              <a:buNone/>
            </a:pPr>
            <a:r>
              <a:rPr lang="en-US" u="sng">
                <a:solidFill>
                  <a:schemeClr val="hlink"/>
                </a:solidFill>
                <a:hlinkClick r:id="rId4"/>
              </a:rPr>
              <a:t>NGS.Feedback@noaa.gov</a:t>
            </a:r>
            <a:endParaRPr/>
          </a:p>
          <a:p>
            <a:pPr indent="0" lvl="0" marL="0" rtl="0" algn="l">
              <a:spcBef>
                <a:spcPts val="360"/>
              </a:spcBef>
              <a:spcAft>
                <a:spcPts val="0"/>
              </a:spcAft>
              <a:buNone/>
            </a:pPr>
            <a:r>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sp>
        <p:nvSpPr>
          <p:cNvPr id="715" name="Google Shape;715;p23"/>
          <p:cNvSpPr txBox="1"/>
          <p:nvPr>
            <p:ph type="ctrTitle"/>
          </p:nvPr>
        </p:nvSpPr>
        <p:spPr>
          <a:xfrm>
            <a:off x="685800" y="2130427"/>
            <a:ext cx="7772400" cy="14700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The End</a:t>
            </a:r>
            <a:endParaRPr/>
          </a:p>
        </p:txBody>
      </p:sp>
      <p:sp>
        <p:nvSpPr>
          <p:cNvPr id="716" name="Google Shape;716;p2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888888"/>
              </a:buClr>
              <a:buSzPts val="2400"/>
              <a:buNone/>
            </a:pPr>
            <a:r>
              <a:t/>
            </a:r>
            <a:endParaRPr/>
          </a:p>
        </p:txBody>
      </p:sp>
      <p:sp>
        <p:nvSpPr>
          <p:cNvPr id="717" name="Google Shape;717;p23"/>
          <p:cNvSpPr txBox="1"/>
          <p:nvPr>
            <p:ph idx="10" type="dt"/>
          </p:nvPr>
        </p:nvSpPr>
        <p:spPr>
          <a:xfrm>
            <a:off x="457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November 30, 2021</a:t>
            </a:r>
            <a:endParaRPr/>
          </a:p>
        </p:txBody>
      </p:sp>
      <p:sp>
        <p:nvSpPr>
          <p:cNvPr id="718" name="Google Shape;718;p23"/>
          <p:cNvSpPr txBox="1"/>
          <p:nvPr>
            <p:ph idx="11" type="ftr"/>
          </p:nvPr>
        </p:nvSpPr>
        <p:spPr>
          <a:xfrm>
            <a:off x="3124200" y="6356352"/>
            <a:ext cx="28956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Tips on Successful Use of OPUS SHARE</a:t>
            </a:r>
            <a:endParaRPr/>
          </a:p>
        </p:txBody>
      </p:sp>
      <p:sp>
        <p:nvSpPr>
          <p:cNvPr id="719" name="Google Shape;719;p23"/>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p14:dur="250">
        <p:fade/>
      </p:transition>
    </mc:Choice>
    <mc:Fallback>
      <p:transition>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24" name="Shape 224"/>
        <p:cNvGrpSpPr/>
        <p:nvPr/>
      </p:nvGrpSpPr>
      <p:grpSpPr>
        <a:xfrm>
          <a:off x="0" y="0"/>
          <a:ext cx="0" cy="0"/>
          <a:chOff x="0" y="0"/>
          <a:chExt cx="0" cy="0"/>
        </a:xfrm>
      </p:grpSpPr>
      <p:sp>
        <p:nvSpPr>
          <p:cNvPr id="225" name="Google Shape;225;p1"/>
          <p:cNvSpPr txBox="1"/>
          <p:nvPr>
            <p:ph type="ctrTitle"/>
          </p:nvPr>
        </p:nvSpPr>
        <p:spPr>
          <a:xfrm>
            <a:off x="685800" y="2049694"/>
            <a:ext cx="7772400" cy="762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5400"/>
              <a:t>Tips on Successful Use of OPUS SHARE</a:t>
            </a:r>
            <a:endParaRPr i="1"/>
          </a:p>
        </p:txBody>
      </p:sp>
      <p:sp>
        <p:nvSpPr>
          <p:cNvPr id="226" name="Google Shape;226;p1"/>
          <p:cNvSpPr txBox="1"/>
          <p:nvPr>
            <p:ph idx="1" type="subTitle"/>
          </p:nvPr>
        </p:nvSpPr>
        <p:spPr>
          <a:xfrm>
            <a:off x="685800" y="3429366"/>
            <a:ext cx="7907482" cy="2926984"/>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888888"/>
              </a:buClr>
              <a:buSzPts val="2400"/>
              <a:buNone/>
            </a:pPr>
            <a:r>
              <a:t/>
            </a:r>
            <a:endParaRPr i="1">
              <a:solidFill>
                <a:schemeClr val="dk1"/>
              </a:solidFill>
            </a:endParaRPr>
          </a:p>
          <a:p>
            <a:pPr indent="0" lvl="0" marL="0" rtl="0" algn="ctr">
              <a:spcBef>
                <a:spcPts val="480"/>
              </a:spcBef>
              <a:spcAft>
                <a:spcPts val="0"/>
              </a:spcAft>
              <a:buClr>
                <a:schemeClr val="dk1"/>
              </a:buClr>
              <a:buSzPts val="2400"/>
              <a:buNone/>
            </a:pPr>
            <a:r>
              <a:rPr i="1" lang="en-US">
                <a:solidFill>
                  <a:schemeClr val="dk1"/>
                </a:solidFill>
              </a:rPr>
              <a:t>OPUS User Forum </a:t>
            </a:r>
            <a:endParaRPr/>
          </a:p>
          <a:p>
            <a:pPr indent="0" lvl="0" marL="0" rtl="0" algn="ctr">
              <a:spcBef>
                <a:spcPts val="480"/>
              </a:spcBef>
              <a:spcAft>
                <a:spcPts val="0"/>
              </a:spcAft>
              <a:buClr>
                <a:srgbClr val="888888"/>
              </a:buClr>
              <a:buSzPts val="2400"/>
              <a:buNone/>
            </a:pPr>
            <a:r>
              <a:t/>
            </a:r>
            <a:endParaRPr i="1">
              <a:solidFill>
                <a:schemeClr val="dk1"/>
              </a:solidFill>
            </a:endParaRPr>
          </a:p>
          <a:p>
            <a:pPr indent="0" lvl="0" marL="0" rtl="0" algn="ctr">
              <a:spcBef>
                <a:spcPts val="480"/>
              </a:spcBef>
              <a:spcAft>
                <a:spcPts val="0"/>
              </a:spcAft>
              <a:buClr>
                <a:schemeClr val="dk1"/>
              </a:buClr>
              <a:buSzPts val="2400"/>
              <a:buNone/>
            </a:pPr>
            <a:r>
              <a:rPr i="1" lang="en-US">
                <a:solidFill>
                  <a:schemeClr val="dk1"/>
                </a:solidFill>
              </a:rPr>
              <a:t>Webinar</a:t>
            </a:r>
            <a:endParaRPr/>
          </a:p>
          <a:p>
            <a:pPr indent="0" lvl="0" marL="0" rtl="0" algn="ctr">
              <a:spcBef>
                <a:spcPts val="480"/>
              </a:spcBef>
              <a:spcAft>
                <a:spcPts val="0"/>
              </a:spcAft>
              <a:buClr>
                <a:schemeClr val="dk1"/>
              </a:buClr>
              <a:buSzPts val="2400"/>
              <a:buNone/>
            </a:pPr>
            <a:r>
              <a:rPr i="1" lang="en-US">
                <a:solidFill>
                  <a:schemeClr val="dk1"/>
                </a:solidFill>
              </a:rPr>
              <a:t>November 30, 2021</a:t>
            </a:r>
            <a:endParaRPr i="1" sz="2400">
              <a:solidFill>
                <a:schemeClr val="dk1"/>
              </a:solidFill>
            </a:endParaRPr>
          </a:p>
        </p:txBody>
      </p:sp>
      <p:sp>
        <p:nvSpPr>
          <p:cNvPr id="227" name="Google Shape;227;p1"/>
          <p:cNvSpPr txBox="1"/>
          <p:nvPr>
            <p:ph idx="10" type="dt"/>
          </p:nvPr>
        </p:nvSpPr>
        <p:spPr>
          <a:xfrm>
            <a:off x="457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November 30, 2021</a:t>
            </a:r>
            <a:endParaRPr/>
          </a:p>
        </p:txBody>
      </p:sp>
      <p:sp>
        <p:nvSpPr>
          <p:cNvPr id="228" name="Google Shape;228;p1"/>
          <p:cNvSpPr txBox="1"/>
          <p:nvPr>
            <p:ph idx="11" type="ftr"/>
          </p:nvPr>
        </p:nvSpPr>
        <p:spPr>
          <a:xfrm>
            <a:off x="3124200" y="6356352"/>
            <a:ext cx="28956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Tips on Successful Use of OPUS SHARE</a:t>
            </a:r>
            <a:endParaRPr/>
          </a:p>
        </p:txBody>
      </p:sp>
      <p:sp>
        <p:nvSpPr>
          <p:cNvPr id="229" name="Google Shape;229;p1"/>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p14:dur="250">
        <p:fade/>
      </p:transition>
    </mc:Choice>
    <mc:Fallback>
      <p:transition>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20124D"/>
        </a:solidFill>
      </p:bgPr>
    </p:bg>
    <p:spTree>
      <p:nvGrpSpPr>
        <p:cNvPr id="234" name="Shape 234"/>
        <p:cNvGrpSpPr/>
        <p:nvPr/>
      </p:nvGrpSpPr>
      <p:grpSpPr>
        <a:xfrm>
          <a:off x="0" y="0"/>
          <a:ext cx="0" cy="0"/>
          <a:chOff x="0" y="0"/>
          <a:chExt cx="0" cy="0"/>
        </a:xfrm>
      </p:grpSpPr>
      <p:sp>
        <p:nvSpPr>
          <p:cNvPr id="235" name="Google Shape;235;g104e99cd280_0_311"/>
          <p:cNvSpPr txBox="1"/>
          <p:nvPr>
            <p:ph idx="12" type="sldNum"/>
          </p:nvPr>
        </p:nvSpPr>
        <p:spPr>
          <a:xfrm>
            <a:off x="6553200" y="6356352"/>
            <a:ext cx="21336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36" name="Google Shape;236;g104e99cd280_0_311"/>
          <p:cNvSpPr txBox="1"/>
          <p:nvPr/>
        </p:nvSpPr>
        <p:spPr>
          <a:xfrm>
            <a:off x="2023500" y="1587150"/>
            <a:ext cx="5097000" cy="335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5900">
                <a:solidFill>
                  <a:srgbClr val="FFF2CC"/>
                </a:solidFill>
                <a:latin typeface="Calibri"/>
                <a:ea typeface="Calibri"/>
                <a:cs typeface="Calibri"/>
                <a:sym typeface="Calibri"/>
              </a:rPr>
              <a:t>HANDOVER to JOE,</a:t>
            </a:r>
            <a:endParaRPr sz="5900">
              <a:solidFill>
                <a:srgbClr val="FFF2CC"/>
              </a:solidFill>
              <a:latin typeface="Calibri"/>
              <a:ea typeface="Calibri"/>
              <a:cs typeface="Calibri"/>
              <a:sym typeface="Calibri"/>
            </a:endParaRPr>
          </a:p>
          <a:p>
            <a:pPr indent="0" lvl="0" marL="0" rtl="0" algn="ctr">
              <a:spcBef>
                <a:spcPts val="0"/>
              </a:spcBef>
              <a:spcAft>
                <a:spcPts val="0"/>
              </a:spcAft>
              <a:buNone/>
            </a:pPr>
            <a:r>
              <a:rPr lang="en-US" sz="4400">
                <a:solidFill>
                  <a:srgbClr val="FFF2CC"/>
                </a:solidFill>
                <a:latin typeface="Calibri"/>
                <a:ea typeface="Calibri"/>
                <a:cs typeface="Calibri"/>
                <a:sym typeface="Calibri"/>
              </a:rPr>
              <a:t>ERIKA retains control of transitions</a:t>
            </a:r>
            <a:endParaRPr sz="4400">
              <a:solidFill>
                <a:srgbClr val="FFF2CC"/>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g104e99cd280_0_2"/>
          <p:cNvSpPr txBox="1"/>
          <p:nvPr/>
        </p:nvSpPr>
        <p:spPr>
          <a:xfrm>
            <a:off x="295263" y="851168"/>
            <a:ext cx="8570400" cy="4740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3200" u="none" cap="none" strike="noStrike">
                <a:solidFill>
                  <a:schemeClr val="dk1"/>
                </a:solidFill>
                <a:latin typeface="Calibri"/>
                <a:ea typeface="Calibri"/>
                <a:cs typeface="Calibri"/>
                <a:sym typeface="Calibri"/>
              </a:rPr>
              <a:t>OPUS User Forum – </a:t>
            </a:r>
            <a:endParaRPr sz="1000"/>
          </a:p>
          <a:p>
            <a:pPr indent="0" lvl="0" marL="0" marR="0" rtl="0" algn="l">
              <a:spcBef>
                <a:spcPts val="0"/>
              </a:spcBef>
              <a:spcAft>
                <a:spcPts val="0"/>
              </a:spcAft>
              <a:buNone/>
            </a:pPr>
            <a:r>
              <a:rPr b="1" lang="en-US" sz="3200">
                <a:solidFill>
                  <a:schemeClr val="dk1"/>
                </a:solidFill>
                <a:latin typeface="Calibri"/>
                <a:ea typeface="Calibri"/>
                <a:cs typeface="Calibri"/>
                <a:sym typeface="Calibri"/>
              </a:rPr>
              <a:t>Tips on Successful Use of OPUS Shared Solutions</a:t>
            </a:r>
            <a:endParaRPr sz="1000"/>
          </a:p>
          <a:p>
            <a:pPr indent="0" lvl="0" marL="0" marR="0" rtl="0" algn="r">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learn more about </a:t>
            </a:r>
            <a:r>
              <a:rPr b="1" lang="en-US" sz="1800" u="sng">
                <a:solidFill>
                  <a:schemeClr val="dk1"/>
                </a:solidFill>
                <a:latin typeface="Calibri"/>
                <a:ea typeface="Calibri"/>
                <a:cs typeface="Calibri"/>
                <a:sym typeface="Calibri"/>
                <a:hlinkClick r:id="rId3">
                  <a:extLst>
                    <a:ext uri="{A12FA001-AC4F-418D-AE19-62706E023703}">
                      <ahyp:hlinkClr val="tx"/>
                    </a:ext>
                  </a:extLst>
                </a:hlinkClick>
              </a:rPr>
              <a:t>sharing your OPUS solutions</a:t>
            </a:r>
            <a:endParaRPr b="1"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hear an update on the </a:t>
            </a:r>
            <a:r>
              <a:rPr b="1" lang="en-US" sz="1800" u="sng">
                <a:solidFill>
                  <a:schemeClr val="dk1"/>
                </a:solidFill>
                <a:latin typeface="Calibri"/>
                <a:ea typeface="Calibri"/>
                <a:cs typeface="Calibri"/>
                <a:sym typeface="Calibri"/>
                <a:hlinkClick r:id="rId4">
                  <a:extLst>
                    <a:ext uri="{A12FA001-AC4F-418D-AE19-62706E023703}">
                      <ahyp:hlinkClr val="tx"/>
                    </a:ext>
                  </a:extLst>
                </a:hlinkClick>
              </a:rPr>
              <a:t>GPS on Bench Marks</a:t>
            </a:r>
            <a:r>
              <a:rPr lang="en-US" sz="1800">
                <a:solidFill>
                  <a:schemeClr val="dk1"/>
                </a:solidFill>
                <a:latin typeface="Calibri"/>
                <a:ea typeface="Calibri"/>
                <a:cs typeface="Calibri"/>
                <a:sym typeface="Calibri"/>
              </a:rPr>
              <a:t> campaign</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sharing demos; some common reasons Shared Solutions may fail</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question and answer period on any OPUS topics.</a:t>
            </a:r>
            <a:endParaRPr sz="1400">
              <a:solidFill>
                <a:srgbClr val="7F7F7F"/>
              </a:solidFill>
              <a:latin typeface="Arial Narrow"/>
              <a:ea typeface="Arial Narrow"/>
              <a:cs typeface="Arial Narrow"/>
              <a:sym typeface="Arial Narrow"/>
            </a:endParaRPr>
          </a:p>
          <a:p>
            <a:pPr indent="0" lvl="0" marL="0" marR="0" rtl="0" algn="l">
              <a:spcBef>
                <a:spcPts val="0"/>
              </a:spcBef>
              <a:spcAft>
                <a:spcPts val="0"/>
              </a:spcAft>
              <a:buNone/>
            </a:pPr>
            <a:r>
              <a:t/>
            </a:r>
            <a:endParaRPr sz="1400">
              <a:solidFill>
                <a:srgbClr val="7F7F7F"/>
              </a:solidFill>
              <a:latin typeface="Arial Narrow"/>
              <a:ea typeface="Arial Narrow"/>
              <a:cs typeface="Arial Narrow"/>
              <a:sym typeface="Arial Narrow"/>
            </a:endParaRPr>
          </a:p>
          <a:p>
            <a:pPr indent="0" lvl="0" marL="0" marR="0" rtl="0" algn="l">
              <a:spcBef>
                <a:spcPts val="0"/>
              </a:spcBef>
              <a:spcAft>
                <a:spcPts val="0"/>
              </a:spcAft>
              <a:buNone/>
            </a:pPr>
            <a:r>
              <a:t/>
            </a:r>
            <a:endParaRPr sz="1400">
              <a:solidFill>
                <a:srgbClr val="7F7F7F"/>
              </a:solidFill>
              <a:latin typeface="Arial Narrow"/>
              <a:ea typeface="Arial Narrow"/>
              <a:cs typeface="Arial Narrow"/>
              <a:sym typeface="Arial Narrow"/>
            </a:endParaRPr>
          </a:p>
          <a:p>
            <a:pPr indent="0" lvl="0" marL="0" marR="0" rtl="0" algn="l">
              <a:spcBef>
                <a:spcPts val="0"/>
              </a:spcBef>
              <a:spcAft>
                <a:spcPts val="0"/>
              </a:spcAft>
              <a:buNone/>
            </a:pPr>
            <a:r>
              <a:t/>
            </a:r>
            <a:endParaRPr sz="1400">
              <a:solidFill>
                <a:srgbClr val="7F7F7F"/>
              </a:solidFill>
              <a:latin typeface="Arial Narrow"/>
              <a:ea typeface="Arial Narrow"/>
              <a:cs typeface="Arial Narrow"/>
              <a:sym typeface="Arial Narrow"/>
            </a:endParaRPr>
          </a:p>
          <a:p>
            <a:pPr indent="0" lvl="0" marL="0" marR="0" rtl="0" algn="l">
              <a:spcBef>
                <a:spcPts val="0"/>
              </a:spcBef>
              <a:spcAft>
                <a:spcPts val="0"/>
              </a:spcAft>
              <a:buNone/>
            </a:pPr>
            <a:r>
              <a:t/>
            </a:r>
            <a:endParaRPr sz="1400">
              <a:solidFill>
                <a:srgbClr val="7F7F7F"/>
              </a:solidFill>
              <a:latin typeface="Arial Narrow"/>
              <a:ea typeface="Arial Narrow"/>
              <a:cs typeface="Arial Narrow"/>
              <a:sym typeface="Arial Narrow"/>
            </a:endParaRPr>
          </a:p>
          <a:p>
            <a:pPr indent="0" lvl="0" marL="0" marR="0" rtl="0" algn="r">
              <a:spcBef>
                <a:spcPts val="0"/>
              </a:spcBef>
              <a:spcAft>
                <a:spcPts val="0"/>
              </a:spcAft>
              <a:buNone/>
            </a:pPr>
            <a:r>
              <a:rPr lang="en-US" sz="1400">
                <a:solidFill>
                  <a:srgbClr val="7F7F7F"/>
                </a:solidFill>
                <a:latin typeface="Arial Narrow"/>
                <a:ea typeface="Arial Narrow"/>
                <a:cs typeface="Arial Narrow"/>
                <a:sym typeface="Arial Narrow"/>
              </a:rPr>
              <a:t>November 30, 2021  |  2-3:30 pm</a:t>
            </a:r>
            <a:endParaRPr/>
          </a:p>
          <a:p>
            <a:pPr indent="0" lvl="0" marL="0" marR="0" rtl="0" algn="r">
              <a:spcBef>
                <a:spcPts val="0"/>
              </a:spcBef>
              <a:spcAft>
                <a:spcPts val="0"/>
              </a:spcAft>
              <a:buNone/>
            </a:pPr>
            <a:r>
              <a:rPr lang="en-US" sz="1400">
                <a:solidFill>
                  <a:srgbClr val="7F7F7F"/>
                </a:solidFill>
                <a:latin typeface="Arial Narrow"/>
                <a:ea typeface="Arial Narrow"/>
                <a:cs typeface="Arial Narrow"/>
                <a:sym typeface="Arial Narrow"/>
              </a:rPr>
              <a:t>Content Rating: Beginner- No prior knowledge of this topic is necessary.</a:t>
            </a:r>
            <a:endParaRPr/>
          </a:p>
          <a:p>
            <a:pPr indent="0" lvl="0" marL="0" marR="0" rtl="0" algn="r">
              <a:spcBef>
                <a:spcPts val="0"/>
              </a:spcBef>
              <a:spcAft>
                <a:spcPts val="0"/>
              </a:spcAft>
              <a:buNone/>
            </a:pPr>
            <a:r>
              <a:rPr lang="en-US" sz="1400">
                <a:solidFill>
                  <a:srgbClr val="7F7F7F"/>
                </a:solidFill>
                <a:latin typeface="Arial Narrow"/>
                <a:ea typeface="Arial Narrow"/>
                <a:cs typeface="Arial Narrow"/>
                <a:sym typeface="Arial Narrow"/>
              </a:rPr>
              <a:t>Target Audience: OPUS Users</a:t>
            </a:r>
            <a:endParaRPr/>
          </a:p>
          <a:p>
            <a:pPr indent="0" lvl="0" marL="0" marR="0" rtl="0" algn="r">
              <a:spcBef>
                <a:spcPts val="0"/>
              </a:spcBef>
              <a:spcAft>
                <a:spcPts val="0"/>
              </a:spcAft>
              <a:buNone/>
            </a:pPr>
            <a:r>
              <a:rPr lang="en-US" sz="1400">
                <a:solidFill>
                  <a:srgbClr val="7F7F7F"/>
                </a:solidFill>
                <a:latin typeface="Arial Narrow"/>
                <a:ea typeface="Arial Narrow"/>
                <a:cs typeface="Arial Narrow"/>
                <a:sym typeface="Arial Narrow"/>
              </a:rPr>
              <a:t>Certificate of Attendance: Yes</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OPUS components" id="243" name="Google Shape;243;g104e99cd280_0_2"/>
          <p:cNvPicPr preferRelativeResize="0"/>
          <p:nvPr/>
        </p:nvPicPr>
        <p:blipFill rotWithShape="1">
          <a:blip r:embed="rId5">
            <a:alphaModFix/>
          </a:blip>
          <a:srcRect b="0" l="0" r="0" t="0"/>
          <a:stretch/>
        </p:blipFill>
        <p:spPr>
          <a:xfrm>
            <a:off x="0" y="4000500"/>
            <a:ext cx="2857500" cy="21431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51" name="Shape 251"/>
        <p:cNvGrpSpPr/>
        <p:nvPr/>
      </p:nvGrpSpPr>
      <p:grpSpPr>
        <a:xfrm>
          <a:off x="0" y="0"/>
          <a:ext cx="0" cy="0"/>
          <a:chOff x="0" y="0"/>
          <a:chExt cx="0" cy="0"/>
        </a:xfrm>
      </p:grpSpPr>
      <p:pic>
        <p:nvPicPr>
          <p:cNvPr descr="Joe Evjen's Profile Photo, Image may contain: one or more people, beard, closeup and outdoor" id="252" name="Google Shape;252;g104e99cd280_0_8"/>
          <p:cNvPicPr preferRelativeResize="0"/>
          <p:nvPr/>
        </p:nvPicPr>
        <p:blipFill rotWithShape="1">
          <a:blip r:embed="rId3">
            <a:alphaModFix/>
          </a:blip>
          <a:srcRect b="0" l="0" r="0" t="0"/>
          <a:stretch/>
        </p:blipFill>
        <p:spPr>
          <a:xfrm>
            <a:off x="359086" y="1417636"/>
            <a:ext cx="2163196" cy="2163198"/>
          </a:xfrm>
          <a:prstGeom prst="rect">
            <a:avLst/>
          </a:prstGeom>
          <a:noFill/>
          <a:ln>
            <a:noFill/>
          </a:ln>
        </p:spPr>
      </p:pic>
      <p:sp>
        <p:nvSpPr>
          <p:cNvPr id="253" name="Google Shape;253;g104e99cd280_0_8"/>
          <p:cNvSpPr txBox="1"/>
          <p:nvPr>
            <p:ph type="title"/>
          </p:nvPr>
        </p:nvSpPr>
        <p:spPr>
          <a:xfrm>
            <a:off x="342900" y="274638"/>
            <a:ext cx="61722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Today’s Panel</a:t>
            </a:r>
            <a:endParaRPr/>
          </a:p>
        </p:txBody>
      </p:sp>
      <p:sp>
        <p:nvSpPr>
          <p:cNvPr id="254" name="Google Shape;254;g104e99cd280_0_8"/>
          <p:cNvSpPr txBox="1"/>
          <p:nvPr/>
        </p:nvSpPr>
        <p:spPr>
          <a:xfrm>
            <a:off x="6020261" y="4391695"/>
            <a:ext cx="2446200" cy="21549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900">
                <a:solidFill>
                  <a:srgbClr val="000000"/>
                </a:solidFill>
                <a:latin typeface="Calibri"/>
                <a:ea typeface="Calibri"/>
                <a:cs typeface="Calibri"/>
                <a:sym typeface="Calibri"/>
              </a:rPr>
              <a:t>Galen Scott</a:t>
            </a:r>
            <a:endParaRPr sz="1300"/>
          </a:p>
          <a:p>
            <a:pPr indent="0" lvl="0" marL="0" marR="0" rtl="0" algn="ctr">
              <a:spcBef>
                <a:spcPts val="0"/>
              </a:spcBef>
              <a:spcAft>
                <a:spcPts val="0"/>
              </a:spcAft>
              <a:buNone/>
            </a:pPr>
            <a:r>
              <a:rPr lang="en-US" sz="1900" u="sng">
                <a:solidFill>
                  <a:srgbClr val="000000"/>
                </a:solidFill>
                <a:latin typeface="Calibri"/>
                <a:ea typeface="Calibri"/>
                <a:cs typeface="Calibri"/>
                <a:sym typeface="Calibri"/>
                <a:hlinkClick r:id="rId4">
                  <a:extLst>
                    <a:ext uri="{A12FA001-AC4F-418D-AE19-62706E023703}">
                      <ahyp:hlinkClr val="tx"/>
                    </a:ext>
                  </a:extLst>
                </a:hlinkClick>
              </a:rPr>
              <a:t>galen.scott@noaa.gov</a:t>
            </a:r>
            <a:endParaRPr sz="1900">
              <a:solidFill>
                <a:srgbClr val="000000"/>
              </a:solidFill>
              <a:latin typeface="Calibri"/>
              <a:ea typeface="Calibri"/>
              <a:cs typeface="Calibri"/>
              <a:sym typeface="Calibri"/>
            </a:endParaRPr>
          </a:p>
          <a:p>
            <a:pPr indent="0" lvl="0" marL="0" marR="0" rtl="0" algn="ctr">
              <a:spcBef>
                <a:spcPts val="0"/>
              </a:spcBef>
              <a:spcAft>
                <a:spcPts val="0"/>
              </a:spcAft>
              <a:buNone/>
            </a:pPr>
            <a:r>
              <a:t/>
            </a:r>
            <a:endParaRPr sz="2000">
              <a:solidFill>
                <a:srgbClr val="000000"/>
              </a:solidFill>
              <a:latin typeface="Calibri"/>
              <a:ea typeface="Calibri"/>
              <a:cs typeface="Calibri"/>
              <a:sym typeface="Calibri"/>
            </a:endParaRPr>
          </a:p>
          <a:p>
            <a:pPr indent="0" lvl="0" marL="0" marR="0" rtl="0" algn="ctr">
              <a:spcBef>
                <a:spcPts val="0"/>
              </a:spcBef>
              <a:spcAft>
                <a:spcPts val="0"/>
              </a:spcAft>
              <a:buNone/>
            </a:pPr>
            <a:r>
              <a:rPr b="1" lang="en-US" sz="2000">
                <a:solidFill>
                  <a:srgbClr val="000000"/>
                </a:solidFill>
                <a:latin typeface="Calibri"/>
                <a:ea typeface="Calibri"/>
                <a:cs typeface="Calibri"/>
                <a:sym typeface="Calibri"/>
              </a:rPr>
              <a:t>National Geodetic Survey</a:t>
            </a:r>
            <a:endParaRPr/>
          </a:p>
          <a:p>
            <a:pPr indent="0" lvl="0" marL="0" marR="0" rtl="0" algn="ctr">
              <a:spcBef>
                <a:spcPts val="0"/>
              </a:spcBef>
              <a:spcAft>
                <a:spcPts val="0"/>
              </a:spcAft>
              <a:buNone/>
            </a:pPr>
            <a:r>
              <a:rPr i="1" lang="en-US" sz="1800">
                <a:solidFill>
                  <a:srgbClr val="000000"/>
                </a:solidFill>
                <a:latin typeface="Calibri"/>
                <a:ea typeface="Calibri"/>
                <a:cs typeface="Calibri"/>
                <a:sym typeface="Calibri"/>
              </a:rPr>
              <a:t>Constituent Resources Manager</a:t>
            </a:r>
            <a:endParaRPr sz="1600">
              <a:solidFill>
                <a:srgbClr val="000000"/>
              </a:solidFill>
              <a:latin typeface="Calibri"/>
              <a:ea typeface="Calibri"/>
              <a:cs typeface="Calibri"/>
              <a:sym typeface="Calibri"/>
            </a:endParaRPr>
          </a:p>
        </p:txBody>
      </p:sp>
      <p:pic>
        <p:nvPicPr>
          <p:cNvPr descr="N:\Geodetic\Zenk1dav\Zenkwork\Conventions &amp; Conferences\Zenk Photo 3.JPG" id="255" name="Google Shape;255;g104e99cd280_0_8"/>
          <p:cNvPicPr preferRelativeResize="0"/>
          <p:nvPr/>
        </p:nvPicPr>
        <p:blipFill rotWithShape="1">
          <a:blip r:embed="rId5">
            <a:alphaModFix/>
          </a:blip>
          <a:srcRect b="0" l="0" r="0" t="0"/>
          <a:stretch/>
        </p:blipFill>
        <p:spPr>
          <a:xfrm>
            <a:off x="3857625" y="1431018"/>
            <a:ext cx="1428750" cy="2143125"/>
          </a:xfrm>
          <a:prstGeom prst="rect">
            <a:avLst/>
          </a:prstGeom>
          <a:noFill/>
          <a:ln cap="flat" cmpd="sng" w="9525">
            <a:solidFill>
              <a:schemeClr val="dk1"/>
            </a:solidFill>
            <a:prstDash val="solid"/>
            <a:round/>
            <a:headEnd len="sm" w="sm" type="none"/>
            <a:tailEnd len="sm" w="sm" type="none"/>
          </a:ln>
        </p:spPr>
      </p:pic>
      <p:sp>
        <p:nvSpPr>
          <p:cNvPr id="256" name="Google Shape;256;g104e99cd280_0_8"/>
          <p:cNvSpPr txBox="1"/>
          <p:nvPr/>
        </p:nvSpPr>
        <p:spPr>
          <a:xfrm>
            <a:off x="288143" y="4391695"/>
            <a:ext cx="2327700" cy="2709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rgbClr val="000000"/>
                </a:solidFill>
                <a:latin typeface="Calibri"/>
                <a:ea typeface="Calibri"/>
                <a:cs typeface="Calibri"/>
                <a:sym typeface="Calibri"/>
              </a:rPr>
              <a:t>Joe Evjen</a:t>
            </a:r>
            <a:endParaRPr/>
          </a:p>
          <a:p>
            <a:pPr indent="0" lvl="0" marL="0" marR="0" rtl="0" algn="ctr">
              <a:spcBef>
                <a:spcPts val="0"/>
              </a:spcBef>
              <a:spcAft>
                <a:spcPts val="0"/>
              </a:spcAft>
              <a:buNone/>
            </a:pPr>
            <a:r>
              <a:rPr lang="en-US" sz="2000" u="sng">
                <a:solidFill>
                  <a:srgbClr val="000000"/>
                </a:solidFill>
                <a:latin typeface="Calibri"/>
                <a:ea typeface="Calibri"/>
                <a:cs typeface="Calibri"/>
                <a:sym typeface="Calibri"/>
                <a:hlinkClick r:id="rId6">
                  <a:extLst>
                    <a:ext uri="{A12FA001-AC4F-418D-AE19-62706E023703}">
                      <ahyp:hlinkClr val="tx"/>
                    </a:ext>
                  </a:extLst>
                </a:hlinkClick>
              </a:rPr>
              <a:t>joe.evjen@noaa.gov</a:t>
            </a:r>
            <a:endParaRPr sz="2000">
              <a:solidFill>
                <a:srgbClr val="000000"/>
              </a:solidFill>
              <a:latin typeface="Calibri"/>
              <a:ea typeface="Calibri"/>
              <a:cs typeface="Calibri"/>
              <a:sym typeface="Calibri"/>
            </a:endParaRPr>
          </a:p>
          <a:p>
            <a:pPr indent="0" lvl="0" marL="0" marR="0" rtl="0" algn="ctr">
              <a:spcBef>
                <a:spcPts val="0"/>
              </a:spcBef>
              <a:spcAft>
                <a:spcPts val="0"/>
              </a:spcAft>
              <a:buNone/>
            </a:pPr>
            <a:r>
              <a:t/>
            </a:r>
            <a:endParaRPr sz="2000">
              <a:solidFill>
                <a:srgbClr val="000000"/>
              </a:solidFill>
              <a:latin typeface="Calibri"/>
              <a:ea typeface="Calibri"/>
              <a:cs typeface="Calibri"/>
              <a:sym typeface="Calibri"/>
            </a:endParaRPr>
          </a:p>
          <a:p>
            <a:pPr indent="0" lvl="0" marL="0" marR="0" rtl="0" algn="ctr">
              <a:spcBef>
                <a:spcPts val="0"/>
              </a:spcBef>
              <a:spcAft>
                <a:spcPts val="0"/>
              </a:spcAft>
              <a:buNone/>
            </a:pPr>
            <a:r>
              <a:rPr b="1" lang="en-US" sz="2000">
                <a:solidFill>
                  <a:srgbClr val="000000"/>
                </a:solidFill>
                <a:latin typeface="Calibri"/>
                <a:ea typeface="Calibri"/>
                <a:cs typeface="Calibri"/>
                <a:sym typeface="Calibri"/>
              </a:rPr>
              <a:t>National Geodetic Survey</a:t>
            </a:r>
            <a:endParaRPr/>
          </a:p>
          <a:p>
            <a:pPr indent="0" lvl="0" marL="0" marR="0" rtl="0" algn="ctr">
              <a:spcBef>
                <a:spcPts val="0"/>
              </a:spcBef>
              <a:spcAft>
                <a:spcPts val="0"/>
              </a:spcAft>
              <a:buNone/>
            </a:pPr>
            <a:r>
              <a:rPr i="1" lang="en-US" sz="1800">
                <a:solidFill>
                  <a:srgbClr val="000000"/>
                </a:solidFill>
                <a:latin typeface="Calibri"/>
                <a:ea typeface="Calibri"/>
                <a:cs typeface="Calibri"/>
                <a:sym typeface="Calibri"/>
              </a:rPr>
              <a:t>Chief, Geodetic Standards and Applications Branch </a:t>
            </a:r>
            <a:endParaRPr/>
          </a:p>
          <a:p>
            <a:pPr indent="0" lvl="0" marL="0" marR="0" rtl="0" algn="ctr">
              <a:spcBef>
                <a:spcPts val="0"/>
              </a:spcBef>
              <a:spcAft>
                <a:spcPts val="0"/>
              </a:spcAft>
              <a:buNone/>
            </a:pPr>
            <a:r>
              <a:t/>
            </a:r>
            <a:endParaRPr sz="1600">
              <a:solidFill>
                <a:srgbClr val="000000"/>
              </a:solidFill>
              <a:latin typeface="Calibri"/>
              <a:ea typeface="Calibri"/>
              <a:cs typeface="Calibri"/>
              <a:sym typeface="Calibri"/>
            </a:endParaRPr>
          </a:p>
        </p:txBody>
      </p:sp>
      <p:sp>
        <p:nvSpPr>
          <p:cNvPr id="257" name="Google Shape;257;g104e99cd280_0_8"/>
          <p:cNvSpPr txBox="1"/>
          <p:nvPr/>
        </p:nvSpPr>
        <p:spPr>
          <a:xfrm>
            <a:off x="3297506" y="4390095"/>
            <a:ext cx="2446200" cy="29244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rgbClr val="000000"/>
                </a:solidFill>
                <a:latin typeface="Calibri"/>
                <a:ea typeface="Calibri"/>
                <a:cs typeface="Calibri"/>
                <a:sym typeface="Calibri"/>
              </a:rPr>
              <a:t>David Zenk</a:t>
            </a:r>
            <a:endParaRPr sz="2000">
              <a:solidFill>
                <a:srgbClr val="000000"/>
              </a:solidFill>
              <a:latin typeface="Calibri"/>
              <a:ea typeface="Calibri"/>
              <a:cs typeface="Calibri"/>
              <a:sym typeface="Calibri"/>
            </a:endParaRPr>
          </a:p>
          <a:p>
            <a:pPr indent="0" lvl="0" marL="0" marR="0" rtl="0" algn="ctr">
              <a:spcBef>
                <a:spcPts val="0"/>
              </a:spcBef>
              <a:spcAft>
                <a:spcPts val="0"/>
              </a:spcAft>
              <a:buNone/>
            </a:pPr>
            <a:r>
              <a:rPr lang="en-US" sz="2000" u="sng">
                <a:solidFill>
                  <a:srgbClr val="000000"/>
                </a:solidFill>
                <a:latin typeface="Calibri"/>
                <a:ea typeface="Calibri"/>
                <a:cs typeface="Calibri"/>
                <a:sym typeface="Calibri"/>
                <a:hlinkClick r:id="rId7">
                  <a:extLst>
                    <a:ext uri="{A12FA001-AC4F-418D-AE19-62706E023703}">
                      <ahyp:hlinkClr val="tx"/>
                    </a:ext>
                  </a:extLst>
                </a:hlinkClick>
              </a:rPr>
              <a:t>dave.zenk@noaa.gov</a:t>
            </a:r>
            <a:endParaRPr sz="2000">
              <a:solidFill>
                <a:srgbClr val="000000"/>
              </a:solidFill>
              <a:latin typeface="Calibri"/>
              <a:ea typeface="Calibri"/>
              <a:cs typeface="Calibri"/>
              <a:sym typeface="Calibri"/>
            </a:endParaRPr>
          </a:p>
          <a:p>
            <a:pPr indent="0" lvl="0" marL="0" marR="0" rtl="0" algn="ctr">
              <a:spcBef>
                <a:spcPts val="0"/>
              </a:spcBef>
              <a:spcAft>
                <a:spcPts val="0"/>
              </a:spcAft>
              <a:buNone/>
            </a:pPr>
            <a:r>
              <a:t/>
            </a:r>
            <a:endParaRPr sz="2000">
              <a:solidFill>
                <a:srgbClr val="000000"/>
              </a:solidFill>
              <a:latin typeface="Calibri"/>
              <a:ea typeface="Calibri"/>
              <a:cs typeface="Calibri"/>
              <a:sym typeface="Calibri"/>
            </a:endParaRPr>
          </a:p>
          <a:p>
            <a:pPr indent="0" lvl="0" marL="0" marR="0" rtl="0" algn="ctr">
              <a:spcBef>
                <a:spcPts val="0"/>
              </a:spcBef>
              <a:spcAft>
                <a:spcPts val="0"/>
              </a:spcAft>
              <a:buNone/>
            </a:pPr>
            <a:r>
              <a:rPr b="1" lang="en-US" sz="2000">
                <a:solidFill>
                  <a:srgbClr val="000000"/>
                </a:solidFill>
                <a:latin typeface="Calibri"/>
                <a:ea typeface="Calibri"/>
                <a:cs typeface="Calibri"/>
                <a:sym typeface="Calibri"/>
              </a:rPr>
              <a:t>National Geodetic Survey</a:t>
            </a:r>
            <a:endParaRPr/>
          </a:p>
          <a:p>
            <a:pPr indent="0" lvl="0" marL="0" marR="0" rtl="0" algn="ctr">
              <a:spcBef>
                <a:spcPts val="0"/>
              </a:spcBef>
              <a:spcAft>
                <a:spcPts val="0"/>
              </a:spcAft>
              <a:buNone/>
            </a:pPr>
            <a:r>
              <a:rPr i="1" lang="en-US" sz="1800">
                <a:solidFill>
                  <a:srgbClr val="000000"/>
                </a:solidFill>
                <a:latin typeface="Calibri"/>
                <a:ea typeface="Calibri"/>
                <a:cs typeface="Calibri"/>
                <a:sym typeface="Calibri"/>
              </a:rPr>
              <a:t>Advisor, Northern Plains Region </a:t>
            </a:r>
            <a:endParaRPr/>
          </a:p>
          <a:p>
            <a:pPr indent="0" lvl="0" marL="0" marR="0" rtl="0" algn="ctr">
              <a:spcBef>
                <a:spcPts val="0"/>
              </a:spcBef>
              <a:spcAft>
                <a:spcPts val="0"/>
              </a:spcAft>
              <a:buNone/>
            </a:pPr>
            <a:r>
              <a:rPr lang="en-US" sz="1600">
                <a:solidFill>
                  <a:srgbClr val="000000"/>
                </a:solidFill>
                <a:latin typeface="Calibri"/>
                <a:ea typeface="Calibri"/>
                <a:cs typeface="Calibri"/>
                <a:sym typeface="Calibri"/>
              </a:rPr>
              <a:t>Minnesota, North Dakota, South Dakota, Iowa, and Nebraska</a:t>
            </a:r>
            <a:endParaRPr/>
          </a:p>
        </p:txBody>
      </p:sp>
      <p:pic>
        <p:nvPicPr>
          <p:cNvPr descr="Geodetic Survey | Galen Scott | wilhelm.rachel | Flickr" id="258" name="Google Shape;258;g104e99cd280_0_8"/>
          <p:cNvPicPr preferRelativeResize="0"/>
          <p:nvPr/>
        </p:nvPicPr>
        <p:blipFill rotWithShape="1">
          <a:blip r:embed="rId8">
            <a:alphaModFix/>
          </a:blip>
          <a:srcRect b="28701" l="0" r="48379" t="23999"/>
          <a:stretch/>
        </p:blipFill>
        <p:spPr>
          <a:xfrm>
            <a:off x="6247709" y="1044804"/>
            <a:ext cx="1991378" cy="3243715"/>
          </a:xfrm>
          <a:prstGeom prst="rect">
            <a:avLst/>
          </a:prstGeom>
          <a:noFill/>
          <a:ln>
            <a:noFill/>
          </a:ln>
        </p:spPr>
      </p:pic>
    </p:spTree>
  </p:cSld>
  <p:clrMapOvr>
    <a:masterClrMapping/>
  </p:clrMapOvr>
  <mc:AlternateContent>
    <mc:Choice Requires="p14">
      <p:transition p14:dur="250">
        <p:fade/>
      </p:transition>
    </mc:Choice>
    <mc:Fallback>
      <p:transition>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Today’s Outline</a:t>
            </a:r>
            <a:endParaRPr/>
          </a:p>
        </p:txBody>
      </p:sp>
      <p:sp>
        <p:nvSpPr>
          <p:cNvPr id="264" name="Google Shape;264;p3"/>
          <p:cNvSpPr txBox="1"/>
          <p:nvPr>
            <p:ph idx="1" type="body"/>
          </p:nvPr>
        </p:nvSpPr>
        <p:spPr>
          <a:xfrm>
            <a:off x="457200" y="1600202"/>
            <a:ext cx="8229600" cy="4525963"/>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2800"/>
              <a:buNone/>
            </a:pPr>
            <a:r>
              <a:rPr b="1" lang="en-US" sz="2800"/>
              <a:t>Tips on Successful Use of OPUS SHARE</a:t>
            </a:r>
            <a:endParaRPr/>
          </a:p>
          <a:p>
            <a:pPr indent="-457200" lvl="0" marL="457200" rtl="0" algn="l">
              <a:spcBef>
                <a:spcPts val="480"/>
              </a:spcBef>
              <a:spcAft>
                <a:spcPts val="0"/>
              </a:spcAft>
              <a:buClr>
                <a:schemeClr val="dk1"/>
              </a:buClr>
              <a:buSzPts val="2400"/>
              <a:buFont typeface="Calibri"/>
              <a:buAutoNum type="arabicPeriod"/>
            </a:pPr>
            <a:r>
              <a:rPr lang="en-US"/>
              <a:t>Introductory remarks - Joe Evjen</a:t>
            </a:r>
            <a:endParaRPr/>
          </a:p>
          <a:p>
            <a:pPr indent="-457200" lvl="0" marL="457200" rtl="0" algn="l">
              <a:spcBef>
                <a:spcPts val="480"/>
              </a:spcBef>
              <a:spcAft>
                <a:spcPts val="0"/>
              </a:spcAft>
              <a:buClr>
                <a:schemeClr val="dk1"/>
              </a:buClr>
              <a:buSzPts val="2400"/>
              <a:buFont typeface="Calibri"/>
              <a:buAutoNum type="arabicPeriod"/>
            </a:pPr>
            <a:r>
              <a:rPr lang="en-US"/>
              <a:t>Play 11 minute video (by Dave Zenk). </a:t>
            </a:r>
            <a:r>
              <a:rPr lang="en-US" sz="2000">
                <a:solidFill>
                  <a:srgbClr val="FF0000"/>
                </a:solidFill>
              </a:rPr>
              <a:t>https://geodesy.noaa.gov/corbin/class_description/opus-share-tutorial/</a:t>
            </a:r>
            <a:endParaRPr/>
          </a:p>
          <a:p>
            <a:pPr indent="-457200" lvl="0" marL="457200" rtl="0" algn="l">
              <a:spcBef>
                <a:spcPts val="480"/>
              </a:spcBef>
              <a:spcAft>
                <a:spcPts val="0"/>
              </a:spcAft>
              <a:buClr>
                <a:schemeClr val="dk1"/>
              </a:buClr>
              <a:buSzPts val="2400"/>
              <a:buFont typeface="Calibri"/>
              <a:buAutoNum type="arabicPeriod"/>
            </a:pPr>
            <a:r>
              <a:rPr lang="en-US"/>
              <a:t>Dave does 2 demos of filling out the OPUS SHARE form – for a new mark &amp; an existing mark.</a:t>
            </a:r>
            <a:endParaRPr/>
          </a:p>
          <a:p>
            <a:pPr indent="-457200" lvl="0" marL="457200" rtl="0" algn="l">
              <a:spcBef>
                <a:spcPts val="480"/>
              </a:spcBef>
              <a:spcAft>
                <a:spcPts val="0"/>
              </a:spcAft>
              <a:buClr>
                <a:schemeClr val="dk1"/>
              </a:buClr>
              <a:buSzPts val="2400"/>
              <a:buFont typeface="Calibri"/>
              <a:buAutoNum type="arabicPeriod"/>
            </a:pPr>
            <a:r>
              <a:rPr lang="en-US"/>
              <a:t>Then, Galen Scott will discuss GPS on BM contributions.</a:t>
            </a:r>
            <a:endParaRPr/>
          </a:p>
          <a:p>
            <a:pPr indent="-457200" lvl="0" marL="457200" rtl="0" algn="l">
              <a:spcBef>
                <a:spcPts val="480"/>
              </a:spcBef>
              <a:spcAft>
                <a:spcPts val="0"/>
              </a:spcAft>
              <a:buClr>
                <a:schemeClr val="dk1"/>
              </a:buClr>
              <a:buSzPts val="2400"/>
              <a:buFont typeface="Calibri"/>
              <a:buAutoNum type="arabicPeriod"/>
            </a:pPr>
            <a:r>
              <a:rPr lang="en-US"/>
              <a:t>Finally, Joe Evjen will discuss the NGS review/approval process of shared marks  to explain why some submissions fail.</a:t>
            </a:r>
            <a:endParaRPr/>
          </a:p>
          <a:p>
            <a:pPr indent="-419100" lvl="0" marL="457200" rtl="0" algn="l">
              <a:spcBef>
                <a:spcPts val="480"/>
              </a:spcBef>
              <a:spcAft>
                <a:spcPts val="0"/>
              </a:spcAft>
              <a:buSzPts val="1800"/>
              <a:buAutoNum type="arabicPeriod"/>
            </a:pPr>
            <a:r>
              <a:rPr lang="en-US"/>
              <a:t>Questions and answer period</a:t>
            </a:r>
            <a:endParaRPr/>
          </a:p>
        </p:txBody>
      </p:sp>
      <p:sp>
        <p:nvSpPr>
          <p:cNvPr id="265" name="Google Shape;265;p3"/>
          <p:cNvSpPr txBox="1"/>
          <p:nvPr>
            <p:ph idx="10" type="dt"/>
          </p:nvPr>
        </p:nvSpPr>
        <p:spPr>
          <a:xfrm>
            <a:off x="457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November 30, 2021</a:t>
            </a:r>
            <a:endParaRPr/>
          </a:p>
        </p:txBody>
      </p:sp>
      <p:sp>
        <p:nvSpPr>
          <p:cNvPr id="266" name="Google Shape;266;p3"/>
          <p:cNvSpPr txBox="1"/>
          <p:nvPr>
            <p:ph idx="11" type="ftr"/>
          </p:nvPr>
        </p:nvSpPr>
        <p:spPr>
          <a:xfrm>
            <a:off x="3124200" y="6356352"/>
            <a:ext cx="28956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Tips on Successful Use of OPUS SHARE</a:t>
            </a:r>
            <a:endParaRPr/>
          </a:p>
        </p:txBody>
      </p:sp>
      <p:sp>
        <p:nvSpPr>
          <p:cNvPr id="267" name="Google Shape;267;p3"/>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p14:dur="250">
        <p:fade/>
      </p:transition>
    </mc:Choice>
    <mc:Fallback>
      <p:transition>
        <p:fade/>
      </p:transition>
    </mc:Fallback>
  </mc:AlternateContent>
</p:sld>
</file>

<file path=ppt/theme/theme1.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NGS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2010-09-08T16:22:07Z</dcterms:created>
  <dc:creator>mark.schenewerk</dc:creator>
</cp:coreProperties>
</file>