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34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9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9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0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7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9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2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1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9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1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9CBC10D-C010-4727-A212-64E45AFECECA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5EE05A5-1F96-499F-AEEE-19FB128504A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97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F304-7977-459B-B0F3-2D40C0C49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Benefits and Challenges of Transitioning to the Modernized NSRS - the AAGS Perspective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5CC93F-309A-419D-B22A-AD4985577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476064" cy="1143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Brian Fisher</a:t>
            </a:r>
          </a:p>
          <a:p>
            <a:pPr>
              <a:spcBef>
                <a:spcPts val="0"/>
              </a:spcBef>
            </a:pPr>
            <a:r>
              <a:rPr lang="en-US" b="0" i="0" cap="non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Director, </a:t>
            </a:r>
            <a:r>
              <a:rPr lang="en-US" cap="none" dirty="0">
                <a:solidFill>
                  <a:srgbClr val="222222"/>
                </a:solidFill>
                <a:latin typeface="Arial" panose="020B0604020202020204" pitchFamily="34" charset="0"/>
              </a:rPr>
              <a:t>A</a:t>
            </a:r>
            <a:r>
              <a:rPr lang="en-US" b="0" i="0" cap="non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merican </a:t>
            </a:r>
            <a:r>
              <a:rPr lang="en-US" cap="none" dirty="0">
                <a:solidFill>
                  <a:srgbClr val="222222"/>
                </a:solidFill>
                <a:latin typeface="Arial" panose="020B0604020202020204" pitchFamily="34" charset="0"/>
              </a:rPr>
              <a:t>A</a:t>
            </a:r>
            <a:r>
              <a:rPr lang="en-US" b="0" i="0" cap="non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ssociation for Geodetic Surveying (AAGS)</a:t>
            </a:r>
            <a:endParaRPr lang="en-US" cap="non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833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E644CA-AB08-44FB-95C4-C345338A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AAGS position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4C90-A87D-472A-B361-9D949BFC9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40701"/>
            <a:ext cx="1005840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1) LDP SPCS, a benefit (FISHER)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Grid is Ground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2) GPS &amp; Geoid defined Vertical Datum, a benefit (FISHER)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GPS measured "elevation"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3) Dynamic Coordinates, a challenge (ZILKOSKI)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Educating the public on what values to use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568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BB82-4FB6-4FE9-88E9-6D9902D5E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AAGS position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F740C-63AC-4621-84A0-0619ECE5C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42374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4) Improving Data Inclusion, both a benefit and a challenge (FISHER)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Passive marks retain value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5) Change, a challenge (FISHER)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Education and partnership opportunities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6) Equivalency in Orbits between systems, a benefit (MEYER)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Simplified data processing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42295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284</TotalTime>
  <Words>129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Retrospect</vt:lpstr>
      <vt:lpstr>Benefits and Challenges of Transitioning to the Modernized NSRS - the AAGS Perspective</vt:lpstr>
      <vt:lpstr>AAGS position</vt:lpstr>
      <vt:lpstr>AAGS position cont.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and Challenges of Transitioning to the Modernized NSRS - the AAGS Perspective</dc:title>
  <dc:creator>Rebecca Long</dc:creator>
  <cp:lastModifiedBy>Erika Little</cp:lastModifiedBy>
  <cp:revision>4</cp:revision>
  <dcterms:created xsi:type="dcterms:W3CDTF">2023-06-16T14:11:20Z</dcterms:created>
  <dcterms:modified xsi:type="dcterms:W3CDTF">2023-06-21T14:52:42Z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41BA3C35-FC39-4EC7-94B6-EE832CFAE237</vt:lpwstr>
  </property>
  <property fmtid="{D5CDD505-2E9C-101B-9397-08002B2CF9AE}" pid="3" name="ArticulatePath">
    <vt:lpwstr>AAGS position_Brian Fisher powerpoint</vt:lpwstr>
  </property>
</Properties>
</file>