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1"/>
  </p:notesMasterIdLst>
  <p:sldIdLst>
    <p:sldId id="1036" r:id="rId2"/>
    <p:sldId id="1038" r:id="rId3"/>
    <p:sldId id="819" r:id="rId4"/>
    <p:sldId id="1054" r:id="rId5"/>
    <p:sldId id="987" r:id="rId6"/>
    <p:sldId id="947" r:id="rId7"/>
    <p:sldId id="948" r:id="rId8"/>
    <p:sldId id="949" r:id="rId9"/>
    <p:sldId id="825" r:id="rId10"/>
    <p:sldId id="1131" r:id="rId11"/>
    <p:sldId id="1144" r:id="rId12"/>
    <p:sldId id="1145" r:id="rId13"/>
    <p:sldId id="654" r:id="rId14"/>
    <p:sldId id="528" r:id="rId15"/>
    <p:sldId id="950" r:id="rId16"/>
    <p:sldId id="592" r:id="rId17"/>
    <p:sldId id="1202" r:id="rId18"/>
    <p:sldId id="912" r:id="rId19"/>
    <p:sldId id="833" r:id="rId20"/>
    <p:sldId id="844" r:id="rId21"/>
    <p:sldId id="1148" r:id="rId22"/>
    <p:sldId id="937" r:id="rId23"/>
    <p:sldId id="1185" r:id="rId24"/>
    <p:sldId id="1186" r:id="rId25"/>
    <p:sldId id="1188" r:id="rId26"/>
    <p:sldId id="1203" r:id="rId27"/>
    <p:sldId id="1184" r:id="rId28"/>
    <p:sldId id="875" r:id="rId29"/>
    <p:sldId id="919" r:id="rId30"/>
    <p:sldId id="879" r:id="rId31"/>
    <p:sldId id="908" r:id="rId32"/>
    <p:sldId id="1030" r:id="rId33"/>
    <p:sldId id="1172" r:id="rId34"/>
    <p:sldId id="1177" r:id="rId35"/>
    <p:sldId id="1178" r:id="rId36"/>
    <p:sldId id="1180" r:id="rId37"/>
    <p:sldId id="1179" r:id="rId38"/>
    <p:sldId id="1174" r:id="rId39"/>
    <p:sldId id="1176" r:id="rId40"/>
    <p:sldId id="1182" r:id="rId41"/>
    <p:sldId id="1025" r:id="rId42"/>
    <p:sldId id="1026" r:id="rId43"/>
    <p:sldId id="1031" r:id="rId44"/>
    <p:sldId id="1166" r:id="rId45"/>
    <p:sldId id="1204" r:id="rId46"/>
    <p:sldId id="1149" r:id="rId47"/>
    <p:sldId id="1150" r:id="rId48"/>
    <p:sldId id="1152" r:id="rId49"/>
    <p:sldId id="836" r:id="rId5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8000"/>
    <a:srgbClr val="0066FF"/>
    <a:srgbClr val="3333FF"/>
    <a:srgbClr val="FFCC00"/>
    <a:srgbClr val="FFFF00"/>
    <a:srgbClr val="00CC00"/>
    <a:srgbClr val="00A4DE"/>
    <a:srgbClr val="FF33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44" autoAdjust="0"/>
  </p:normalViewPr>
  <p:slideViewPr>
    <p:cSldViewPr snapToGrid="0">
      <p:cViewPr varScale="1">
        <p:scale>
          <a:sx n="86" d="100"/>
          <a:sy n="86" d="100"/>
        </p:scale>
        <p:origin x="1282" y="53"/>
      </p:cViewPr>
      <p:guideLst/>
    </p:cSldViewPr>
  </p:slideViewPr>
  <p:notesTextViewPr>
    <p:cViewPr>
      <p:scale>
        <a:sx n="1" d="1"/>
        <a:sy n="1" d="1"/>
      </p:scale>
      <p:origin x="0" y="0"/>
    </p:cViewPr>
  </p:notesTextViewPr>
  <p:notesViewPr>
    <p:cSldViewPr snapToGrid="0">
      <p:cViewPr varScale="1">
        <p:scale>
          <a:sx n="54" d="100"/>
          <a:sy n="54" d="100"/>
        </p:scale>
        <p:origin x="20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215070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18</a:t>
            </a:fld>
            <a:endParaRPr lang="en-US" dirty="0"/>
          </a:p>
        </p:txBody>
      </p:sp>
    </p:spTree>
    <p:extLst>
      <p:ext uri="{BB962C8B-B14F-4D97-AF65-F5344CB8AC3E}">
        <p14:creationId xmlns:p14="http://schemas.microsoft.com/office/powerpoint/2010/main" val="8705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Damiani,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44046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195559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 friend called 2020 “the longest</a:t>
            </a:r>
            <a:r>
              <a:rPr lang="en-US" baseline="0" dirty="0"/>
              <a:t> decade of our lives”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dirty="0"/>
          </a:p>
        </p:txBody>
      </p:sp>
    </p:spTree>
    <p:extLst>
      <p:ext uri="{BB962C8B-B14F-4D97-AF65-F5344CB8AC3E}">
        <p14:creationId xmlns:p14="http://schemas.microsoft.com/office/powerpoint/2010/main" val="100061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SPCS2022 is referenced to 2022 TRFs and thus part of new “datums”, and will replace existing SPCS 83 (referenced to NAD 83)</a:t>
            </a:r>
          </a:p>
          <a:p>
            <a:pPr marL="171450" indent="-171450">
              <a:buFont typeface="Arial" panose="020B0604020202020204" pitchFamily="34" charset="0"/>
              <a:buChar char="•"/>
            </a:pPr>
            <a:r>
              <a:rPr lang="en-US" dirty="0"/>
              <a:t>Similar to SPCS 83 in some ways:</a:t>
            </a:r>
          </a:p>
          <a:p>
            <a:pPr marL="628650" lvl="1" indent="-171450">
              <a:buFont typeface="Arial" panose="020B0604020202020204" pitchFamily="34" charset="0"/>
              <a:buChar char="•"/>
            </a:pPr>
            <a:r>
              <a:rPr lang="en-US" dirty="0"/>
              <a:t>Designed by state, using same reference ellipsoid and same projection types</a:t>
            </a:r>
          </a:p>
          <a:p>
            <a:pPr marL="171450" indent="-171450">
              <a:buFont typeface="Arial" panose="020B0604020202020204" pitchFamily="34" charset="0"/>
              <a:buChar char="•"/>
            </a:pPr>
            <a:r>
              <a:rPr lang="en-US" dirty="0"/>
              <a:t>Differs from SPCS 83 in other ways:</a:t>
            </a:r>
          </a:p>
          <a:p>
            <a:pPr marL="628650" lvl="1" indent="-171450">
              <a:buFont typeface="Arial" panose="020B0604020202020204" pitchFamily="34" charset="0"/>
              <a:buChar char="•"/>
            </a:pPr>
            <a:r>
              <a:rPr lang="en-US" dirty="0"/>
              <a:t>Designs minimize distortion at topographic surface rather than ellipsoid surface (reduces distortion where system is actual used)</a:t>
            </a:r>
          </a:p>
          <a:p>
            <a:pPr marL="628650" lvl="1" indent="-171450">
              <a:buFont typeface="Arial" panose="020B0604020202020204" pitchFamily="34" charset="0"/>
              <a:buChar char="•"/>
            </a:pPr>
            <a:r>
              <a:rPr lang="en-US" dirty="0"/>
              <a:t>NGS will design default zones for every state, and default zones corresponding to existing SPCS 83 zones for states that do not request or propose something different</a:t>
            </a:r>
          </a:p>
          <a:p>
            <a:pPr marL="628650" lvl="1" indent="-171450">
              <a:buFont typeface="Arial" panose="020B0604020202020204" pitchFamily="34" charset="0"/>
              <a:buChar char="•"/>
            </a:pPr>
            <a:r>
              <a:rPr lang="en-US" dirty="0"/>
              <a:t>Can have up to 3 zone layers (where one layer must be a statewide zone).  The other layers can be default zones and/or LDP zones (but not designed by NGS).  Only one layer can be discontinuous (i.e., zones do not completely cover a state); it is expected that discontinuous layers will always be LDP zones.</a:t>
            </a:r>
          </a:p>
          <a:p>
            <a:pPr marL="628650" lvl="1" indent="-171450">
              <a:buFont typeface="Arial" panose="020B0604020202020204" pitchFamily="34" charset="0"/>
              <a:buChar char="•"/>
            </a:pPr>
            <a:r>
              <a:rPr lang="en-US" dirty="0"/>
              <a:t>“Special use” zones are for major urban areas, American Indian reservations, or federal jurisdictions/applications that fall in more than one state.  These must eb approved by the NGS Director on a case-by-case basis.</a:t>
            </a:r>
          </a:p>
          <a:p>
            <a:pPr marL="171450" lvl="0" indent="-171450">
              <a:buFont typeface="Arial" panose="020B0604020202020204" pitchFamily="34" charset="0"/>
              <a:buChar char="•"/>
            </a:pPr>
            <a:r>
              <a:rPr lang="en-US" dirty="0"/>
              <a:t>The stakeholder role is vitally important for states that want something other than default zones.  But all requests and proposals from stakeholders must be unanimous to become part of SPCS2022.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47855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757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2842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09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2780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AA4FF3B-8754-499E-A4CE-C8061E165E51}"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smtClean="0">
              <a:ln>
                <a:noFill/>
              </a:ln>
              <a:solidFill>
                <a:srgbClr val="000000"/>
              </a:solidFill>
              <a:effectLst/>
              <a:uLnTx/>
              <a:uFillTx/>
              <a:latin typeface="Calibri" charset="0"/>
              <a:ea typeface="ＭＳ Ｐゴシック" charset="0"/>
            </a:endParaRPr>
          </a:p>
        </p:txBody>
      </p:sp>
      <p:sp>
        <p:nvSpPr>
          <p:cNvPr id="110595"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914400" y="4329113"/>
            <a:ext cx="5029200"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40157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2329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46</a:t>
            </a:fld>
            <a:endParaRPr lang="en-US" altLang="en-US" dirty="0" smtClean="0">
              <a:ea typeface="ＭＳ Ｐゴシック" pitchFamily="34" charset="-128"/>
            </a:endParaRPr>
          </a:p>
        </p:txBody>
      </p:sp>
    </p:spTree>
    <p:extLst>
      <p:ext uri="{BB962C8B-B14F-4D97-AF65-F5344CB8AC3E}">
        <p14:creationId xmlns:p14="http://schemas.microsoft.com/office/powerpoint/2010/main" val="1608274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19588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694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9</a:t>
            </a:fld>
            <a:endParaRPr lang="en-US" altLang="en-US" smtClean="0"/>
          </a:p>
        </p:txBody>
      </p:sp>
    </p:spTree>
    <p:extLst>
      <p:ext uri="{BB962C8B-B14F-4D97-AF65-F5344CB8AC3E}">
        <p14:creationId xmlns:p14="http://schemas.microsoft.com/office/powerpoint/2010/main" val="168487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220287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130661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251726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0" cap="none" spc="0" normalizeH="0" baseline="0" noProof="0" dirty="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237138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17</a:t>
            </a:fld>
            <a:endParaRPr lang="en-US" altLang="en-US"/>
          </a:p>
        </p:txBody>
      </p:sp>
    </p:spTree>
    <p:extLst>
      <p:ext uri="{BB962C8B-B14F-4D97-AF65-F5344CB8AC3E}">
        <p14:creationId xmlns:p14="http://schemas.microsoft.com/office/powerpoint/2010/main" val="3137396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2/25/2021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2/25/2021</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9053" y="92610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6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sym typeface="Arial"/>
              </a:rPr>
              <a:t>The New 2022 U.S. Datums and </a:t>
            </a:r>
          </a:p>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600" b="1" i="1" u="none" strike="noStrike" kern="1200" cap="none" spc="0" normalizeH="0" baseline="0" noProof="0" dirty="0" smtClean="0">
                <a:ln>
                  <a:noFill/>
                </a:ln>
                <a:solidFill>
                  <a:srgbClr val="000099"/>
                </a:solidFill>
                <a:effectLst/>
                <a:uLnTx/>
                <a:uFillTx/>
                <a:latin typeface="Arial" pitchFamily="34" charset="0"/>
                <a:ea typeface="ＭＳ Ｐゴシック" pitchFamily="34" charset="-128"/>
                <a:cs typeface="Arial" pitchFamily="34" charset="0"/>
                <a:sym typeface="Arial"/>
              </a:rPr>
              <a:t>Related Products</a:t>
            </a:r>
            <a:endParaRPr kumimoji="0" lang="en-US" sz="3600" b="1" i="1" u="none" strike="noStrike" kern="1200" cap="none" spc="0" normalizeH="0" baseline="0" noProof="0" dirty="0">
              <a:ln>
                <a:noFill/>
              </a:ln>
              <a:solidFill>
                <a:srgbClr val="FF0000"/>
              </a:solidFill>
              <a:effectLst/>
              <a:uLnTx/>
              <a:uFillTx/>
              <a:latin typeface="Arial" pitchFamily="34" charset="0"/>
              <a:ea typeface="ＭＳ Ｐゴシック" pitchFamily="34" charset="-128"/>
              <a:cs typeface="Arial" pitchFamily="34" charset="0"/>
              <a:sym typeface="Arial"/>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Arial"/>
                <a:sym typeface="Arial"/>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Arial"/>
                <a:sym typeface="Arial"/>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Arial"/>
                <a:sym typeface="Arial"/>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Arial"/>
                <a:sym typeface="Arial"/>
              </a:rPr>
              <a:t>denis.riordan@noaa.gov</a:t>
            </a:r>
          </a:p>
        </p:txBody>
      </p:sp>
      <p:sp>
        <p:nvSpPr>
          <p:cNvPr id="13" name="TextBox 8"/>
          <p:cNvSpPr txBox="1">
            <a:spLocks noChangeArrowheads="1"/>
          </p:cNvSpPr>
          <p:nvPr/>
        </p:nvSpPr>
        <p:spPr bwMode="auto">
          <a:xfrm>
            <a:off x="0" y="2332450"/>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lgn="ctr" defTabSz="457200" eaLnBrk="1" fontAlgn="base" hangingPunct="1">
              <a:spcBef>
                <a:spcPct val="0"/>
              </a:spcBef>
              <a:spcAft>
                <a:spcPct val="0"/>
              </a:spcAf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rPr>
            </a:br>
            <a:r>
              <a:rPr lang="en-US" sz="2800" b="1" kern="1200" dirty="0">
                <a:solidFill>
                  <a:prstClr val="black"/>
                </a:solidFill>
              </a:rPr>
              <a:t>Gulf Alliance Federal Working </a:t>
            </a:r>
            <a:r>
              <a:rPr lang="en-US" sz="2800" b="1" kern="1200" dirty="0" smtClean="0">
                <a:solidFill>
                  <a:prstClr val="black"/>
                </a:solidFill>
              </a:rPr>
              <a:t>Group</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kern="1200" dirty="0" smtClean="0">
                <a:solidFill>
                  <a:prstClr val="black"/>
                </a:solidFill>
              </a:rPr>
              <a:t>February Meeting</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Arial"/>
                <a:sym typeface="Arial"/>
              </a:rPr>
              <a:t>February 25, 2021</a:t>
            </a:r>
            <a:endParaRPr kumimoji="0" lang="en-US" sz="24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a:sym typeface="Aria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4067961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smtClean="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75" y="0"/>
            <a:ext cx="9144000" cy="6858000"/>
          </a:xfrm>
          <a:prstGeom prst="rect">
            <a:avLst/>
          </a:prstGeom>
        </p:spPr>
      </p:pic>
    </p:spTree>
    <p:extLst>
      <p:ext uri="{BB962C8B-B14F-4D97-AF65-F5344CB8AC3E}">
        <p14:creationId xmlns:p14="http://schemas.microsoft.com/office/powerpoint/2010/main" val="4112604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46940" y="689785"/>
            <a:ext cx="5267789" cy="461665"/>
          </a:xfrm>
          <a:prstGeom prst="rect">
            <a:avLst/>
          </a:prstGeom>
          <a:solidFill>
            <a:schemeClr val="bg1"/>
          </a:solidFill>
          <a:ln w="25400">
            <a:solidFill>
              <a:srgbClr val="FF0000"/>
            </a:solidFill>
          </a:ln>
        </p:spPr>
        <p:txBody>
          <a:bodyPr wrap="none" rtlCol="0">
            <a:spAutoFit/>
          </a:bodyPr>
          <a:lstStyle/>
          <a:p>
            <a:r>
              <a:rPr lang="en-US" sz="2400" b="1" dirty="0" smtClean="0"/>
              <a:t>For MS = 1.0 &gt; 1.1 m  (3.3 &gt; 3.8 ft.)</a:t>
            </a:r>
            <a:endParaRPr lang="en-US" sz="2400" b="1" dirty="0"/>
          </a:p>
        </p:txBody>
      </p:sp>
    </p:spTree>
    <p:extLst>
      <p:ext uri="{BB962C8B-B14F-4D97-AF65-F5344CB8AC3E}">
        <p14:creationId xmlns:p14="http://schemas.microsoft.com/office/powerpoint/2010/main" val="404244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a:t>
            </a:r>
            <a:b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b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(ellipsoid height)</a:t>
            </a:r>
          </a:p>
        </p:txBody>
      </p:sp>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09874" y="689785"/>
            <a:ext cx="5506636" cy="461665"/>
          </a:xfrm>
          <a:prstGeom prst="rect">
            <a:avLst/>
          </a:prstGeom>
          <a:solidFill>
            <a:schemeClr val="bg1"/>
          </a:solidFill>
          <a:ln w="25400">
            <a:solidFill>
              <a:srgbClr val="FF0000"/>
            </a:solidFill>
          </a:ln>
        </p:spPr>
        <p:txBody>
          <a:bodyPr wrap="none" rtlCol="0">
            <a:spAutoFit/>
          </a:bodyPr>
          <a:lstStyle/>
          <a:p>
            <a:r>
              <a:rPr lang="en-US" sz="2400" b="1" dirty="0" smtClean="0"/>
              <a:t>For MS = -1.4 &gt; -1.2 m  (-4.6 &gt; -3.9 ft.)</a:t>
            </a:r>
            <a:endParaRPr lang="en-US" sz="2400" b="1" dirty="0"/>
          </a:p>
        </p:txBody>
      </p:sp>
    </p:spTree>
    <p:extLst>
      <p:ext uri="{BB962C8B-B14F-4D97-AF65-F5344CB8AC3E}">
        <p14:creationId xmlns:p14="http://schemas.microsoft.com/office/powerpoint/2010/main" val="14251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New 2022 U.S. Vertical Datum</a:t>
            </a:r>
          </a:p>
        </p:txBody>
      </p:sp>
    </p:spTree>
    <p:extLst>
      <p:ext uri="{BB962C8B-B14F-4D97-AF65-F5344CB8AC3E}">
        <p14:creationId xmlns:p14="http://schemas.microsoft.com/office/powerpoint/2010/main" val="12432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2078829"/>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8465"/>
            <a:ext cx="9144000" cy="794336"/>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 y="5489631"/>
            <a:ext cx="1821422" cy="136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496297"/>
            <a:ext cx="1828800" cy="13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0173" y="3079373"/>
            <a:ext cx="1703827" cy="15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 y="2796984"/>
            <a:ext cx="1486695" cy="2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7377" y="1008448"/>
            <a:ext cx="9136624" cy="1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282575">
              <a:buNone/>
            </a:pPr>
            <a:r>
              <a:rPr lang="en-US" altLang="en-US" sz="2400" b="1" dirty="0" smtClean="0">
                <a:solidFill>
                  <a:srgbClr val="FF0000"/>
                </a:solidFill>
              </a:rPr>
              <a:t>*  NAVD 88 is a terrestrial based vertical datum that changes as the land changes.</a:t>
            </a:r>
            <a:endParaRPr lang="en-US" altLang="en-US" dirty="0" smtClean="0">
              <a:solidFill>
                <a:srgbClr val="FF0000"/>
              </a:solidFill>
            </a:endParaRPr>
          </a:p>
        </p:txBody>
      </p:sp>
    </p:spTree>
    <p:extLst>
      <p:ext uri="{BB962C8B-B14F-4D97-AF65-F5344CB8AC3E}">
        <p14:creationId xmlns:p14="http://schemas.microsoft.com/office/powerpoint/2010/main" val="203663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2AF26CA5-2064-4536-BE01-19465BB4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90" y="65119"/>
            <a:ext cx="5212053" cy="6752491"/>
          </a:xfrm>
          <a:prstGeom prst="rect">
            <a:avLst/>
          </a:prstGeom>
          <a:ln w="25400">
            <a:solidFill>
              <a:srgbClr val="0000FF"/>
            </a:solidFill>
          </a:ln>
          <a:effectLst/>
        </p:spPr>
      </p:pic>
    </p:spTree>
    <p:extLst>
      <p:ext uri="{BB962C8B-B14F-4D97-AF65-F5344CB8AC3E}">
        <p14:creationId xmlns:p14="http://schemas.microsoft.com/office/powerpoint/2010/main" val="63159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
        <p:nvSpPr>
          <p:cNvPr id="2" name="Rectangle 1"/>
          <p:cNvSpPr/>
          <p:nvPr/>
        </p:nvSpPr>
        <p:spPr>
          <a:xfrm>
            <a:off x="313268" y="3344333"/>
            <a:ext cx="8449734" cy="125306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3264" y="4665133"/>
            <a:ext cx="8449734" cy="863600"/>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37648" y="1699429"/>
            <a:ext cx="8449734" cy="863600"/>
          </a:xfrm>
          <a:prstGeom prst="rect">
            <a:avLst/>
          </a:prstGeom>
          <a:noFill/>
          <a:ln w="508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00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a:solidFill>
                  <a:srgbClr val="000099"/>
                </a:solidFill>
              </a:rPr>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a:cs typeface="Times New Roman" panose="02020603050405020304" pitchFamily="18" charset="0"/>
              </a:rPr>
              <a:t>The Old:</a:t>
            </a:r>
          </a:p>
          <a:p>
            <a:pPr marL="457200" lvl="1" indent="0" eaLnBrk="1" hangingPunct="1">
              <a:buNone/>
            </a:pPr>
            <a:r>
              <a:rPr lang="en-US" altLang="en-US" sz="2400" dirty="0">
                <a:cs typeface="Times New Roman" panose="02020603050405020304" pitchFamily="18" charset="0"/>
              </a:rPr>
              <a:t>NAVD 88</a:t>
            </a:r>
          </a:p>
          <a:p>
            <a:pPr marL="457200" lvl="1" indent="0" eaLnBrk="1" hangingPunct="1">
              <a:buNone/>
            </a:pPr>
            <a:r>
              <a:rPr lang="en-US" altLang="en-US" sz="2400" dirty="0">
                <a:cs typeface="Times New Roman" panose="02020603050405020304" pitchFamily="18" charset="0"/>
              </a:rPr>
              <a:t>PRVD 02</a:t>
            </a:r>
          </a:p>
          <a:p>
            <a:pPr marL="457200" lvl="1" indent="0" eaLnBrk="1" hangingPunct="1">
              <a:buNone/>
            </a:pPr>
            <a:r>
              <a:rPr lang="en-US" altLang="en-US" sz="2400" dirty="0">
                <a:cs typeface="Times New Roman" panose="02020603050405020304" pitchFamily="18" charset="0"/>
              </a:rPr>
              <a:t>VIVD09</a:t>
            </a:r>
          </a:p>
          <a:p>
            <a:pPr marL="457200" lvl="1" indent="0" eaLnBrk="1" hangingPunct="1">
              <a:buNone/>
            </a:pPr>
            <a:r>
              <a:rPr lang="en-US" altLang="en-US" sz="2400" dirty="0">
                <a:cs typeface="Times New Roman" panose="02020603050405020304" pitchFamily="18" charset="0"/>
              </a:rPr>
              <a:t>ASVD02</a:t>
            </a:r>
          </a:p>
          <a:p>
            <a:pPr marL="457200" lvl="1" indent="0" eaLnBrk="1" hangingPunct="1">
              <a:buNone/>
            </a:pPr>
            <a:r>
              <a:rPr lang="en-US" altLang="en-US" sz="2400" dirty="0">
                <a:cs typeface="Times New Roman" panose="02020603050405020304" pitchFamily="18" charset="0"/>
              </a:rPr>
              <a:t>NMVD03</a:t>
            </a:r>
          </a:p>
          <a:p>
            <a:pPr marL="457200" lvl="1" indent="0" eaLnBrk="1" hangingPunct="1">
              <a:buNone/>
            </a:pPr>
            <a:r>
              <a:rPr lang="en-US" altLang="en-US" sz="2400" dirty="0">
                <a:cs typeface="Times New Roman" panose="02020603050405020304" pitchFamily="18" charset="0"/>
              </a:rPr>
              <a:t>GUVD04</a:t>
            </a:r>
          </a:p>
          <a:p>
            <a:pPr marL="457200" lvl="1" indent="0" eaLnBrk="1" hangingPunct="1">
              <a:buNone/>
            </a:pPr>
            <a:r>
              <a:rPr lang="en-US" altLang="en-US" sz="2400" dirty="0">
                <a:cs typeface="Times New Roman" panose="02020603050405020304" pitchFamily="18" charset="0"/>
              </a:rPr>
              <a:t>IGLD 85</a:t>
            </a:r>
          </a:p>
          <a:p>
            <a:pPr marL="457200" lvl="1" indent="0" eaLnBrk="1" hangingPunct="1">
              <a:buNone/>
            </a:pPr>
            <a:r>
              <a:rPr lang="en-US" altLang="en-US" sz="2400" dirty="0">
                <a:cs typeface="Times New Roman" panose="02020603050405020304" pitchFamily="18" charset="0"/>
              </a:rPr>
              <a:t>IGSN71</a:t>
            </a:r>
          </a:p>
          <a:p>
            <a:pPr marL="457200" lvl="1" indent="0" eaLnBrk="1" hangingPunct="1">
              <a:buNone/>
            </a:pPr>
            <a:r>
              <a:rPr lang="en-US" altLang="en-US" sz="2400" dirty="0">
                <a:cs typeface="Times New Roman" panose="02020603050405020304" pitchFamily="18" charset="0"/>
              </a:rPr>
              <a:t>GEOID12B</a:t>
            </a:r>
          </a:p>
          <a:p>
            <a:pPr marL="457200" lvl="1" indent="0" eaLnBrk="1" hangingPunct="1">
              <a:buNone/>
            </a:pPr>
            <a:r>
              <a:rPr lang="en-US" altLang="en-US" sz="2400" dirty="0">
                <a:cs typeface="Times New Roman" panose="02020603050405020304" pitchFamily="18" charset="0"/>
              </a:rPr>
              <a:t>DEFLEC12B</a:t>
            </a: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a:latin typeface="Arial" panose="020B0604020202020204" pitchFamily="34" charset="0"/>
                <a:cs typeface="Arial" panose="020B0604020202020204" pitchFamily="34" charset="0"/>
              </a:rPr>
              <a:t>The New:</a:t>
            </a:r>
          </a:p>
          <a:p>
            <a:pPr marL="457200" lvl="1" indent="0" eaLnBrk="1" hangingPunct="1">
              <a:buNone/>
            </a:pPr>
            <a:r>
              <a:rPr lang="en-US" altLang="en-US" sz="2400" dirty="0">
                <a:latin typeface="Arial" panose="020B0604020202020204" pitchFamily="34" charset="0"/>
                <a:cs typeface="Arial" panose="020B0604020202020204" pitchFamily="34" charset="0"/>
              </a:rPr>
              <a:t>The North American-Pacific Geopotential Datum of 2022 (</a:t>
            </a:r>
            <a:r>
              <a:rPr lang="en-US" altLang="en-US" sz="2400" b="1" dirty="0">
                <a:solidFill>
                  <a:srgbClr val="3333FF"/>
                </a:solidFill>
                <a:latin typeface="Arial" panose="020B0604020202020204" pitchFamily="34" charset="0"/>
                <a:cs typeface="Arial" panose="020B0604020202020204" pitchFamily="34" charset="0"/>
              </a:rPr>
              <a:t>NAPGD2022</a:t>
            </a:r>
            <a:r>
              <a:rPr lang="en-US" altLang="en-US" sz="2400" dirty="0">
                <a:latin typeface="Arial" panose="020B0604020202020204" pitchFamily="34" charset="0"/>
                <a:cs typeface="Arial" panose="020B0604020202020204" pitchFamily="34" charset="0"/>
              </a:rPr>
              <a:t>)</a:t>
            </a:r>
          </a:p>
          <a:p>
            <a:pPr marL="457200" lvl="1" indent="0" eaLnBrk="1" hangingPunct="1">
              <a:buNone/>
            </a:pPr>
            <a:endParaRPr lang="en-US" altLang="en-US" sz="1000" dirty="0">
              <a:latin typeface="Arial" panose="020B0604020202020204" pitchFamily="34" charset="0"/>
              <a:cs typeface="Arial" panose="020B0604020202020204" pitchFamily="34" charset="0"/>
            </a:endParaRPr>
          </a:p>
          <a:p>
            <a:pPr marL="457200" lvl="1" indent="0" eaLnBrk="1" hangingPunct="1">
              <a:buNone/>
            </a:pPr>
            <a:r>
              <a:rPr lang="en-US" altLang="en-US" sz="2400" dirty="0">
                <a:latin typeface="Arial" panose="020B0604020202020204" pitchFamily="34" charset="0"/>
                <a:cs typeface="Arial" panose="020B0604020202020204" pitchFamily="34" charset="0"/>
              </a:rPr>
              <a:t>* A gravity based datum.</a:t>
            </a:r>
          </a:p>
          <a:p>
            <a:pPr marL="457200" lvl="1" indent="0" eaLnBrk="1" hangingPunct="1">
              <a:buNone/>
            </a:pPr>
            <a:endParaRPr lang="en-US" altLang="en-US" sz="2400" dirty="0">
              <a:latin typeface="Arial" panose="020B0604020202020204" pitchFamily="34" charset="0"/>
              <a:cs typeface="Arial" panose="020B0604020202020204" pitchFamily="34" charset="0"/>
            </a:endParaRPr>
          </a:p>
        </p:txBody>
      </p:sp>
      <p:sp>
        <p:nvSpPr>
          <p:cNvPr id="4" name="TextBox 3"/>
          <p:cNvSpPr txBox="1"/>
          <p:nvPr/>
        </p:nvSpPr>
        <p:spPr>
          <a:xfrm>
            <a:off x="0" y="1990725"/>
            <a:ext cx="989373" cy="430887"/>
          </a:xfrm>
          <a:prstGeom prst="rect">
            <a:avLst/>
          </a:prstGeom>
          <a:noFill/>
        </p:spPr>
        <p:txBody>
          <a:bodyPr wrap="none" rtlCol="0">
            <a:spAutoFit/>
          </a:bodyPr>
          <a:lstStyle/>
          <a:p>
            <a:r>
              <a:rPr lang="en-US" sz="1100" b="1" dirty="0">
                <a:solidFill>
                  <a:srgbClr val="FF0000"/>
                </a:solidFill>
              </a:rPr>
              <a:t>Orthometric</a:t>
            </a:r>
          </a:p>
          <a:p>
            <a:r>
              <a:rPr lang="en-US" sz="1100" b="1" dirty="0">
                <a:solidFill>
                  <a:srgbClr val="FF0000"/>
                </a:solidFill>
              </a:rPr>
              <a:t>Heights</a:t>
            </a:r>
          </a:p>
        </p:txBody>
      </p:sp>
      <p:sp>
        <p:nvSpPr>
          <p:cNvPr id="8" name="TextBox 7"/>
          <p:cNvSpPr txBox="1"/>
          <p:nvPr/>
        </p:nvSpPr>
        <p:spPr>
          <a:xfrm>
            <a:off x="0" y="3238454"/>
            <a:ext cx="989373" cy="600164"/>
          </a:xfrm>
          <a:prstGeom prst="rect">
            <a:avLst/>
          </a:prstGeom>
          <a:noFill/>
        </p:spPr>
        <p:txBody>
          <a:bodyPr wrap="none" rtlCol="0">
            <a:spAutoFit/>
          </a:bodyPr>
          <a:lstStyle/>
          <a:p>
            <a:r>
              <a:rPr lang="en-US" sz="1100" b="1" dirty="0">
                <a:solidFill>
                  <a:srgbClr val="FF0000"/>
                </a:solidFill>
              </a:rPr>
              <a:t>Normal</a:t>
            </a:r>
          </a:p>
          <a:p>
            <a:r>
              <a:rPr lang="en-US" sz="1100" b="1" dirty="0">
                <a:solidFill>
                  <a:srgbClr val="FF0000"/>
                </a:solidFill>
              </a:rPr>
              <a:t>Orthometric</a:t>
            </a:r>
          </a:p>
          <a:p>
            <a:r>
              <a:rPr lang="en-US" sz="1100" b="1" dirty="0">
                <a:solidFill>
                  <a:srgbClr val="FF0000"/>
                </a:solidFill>
              </a:rPr>
              <a:t>Heights</a:t>
            </a:r>
          </a:p>
        </p:txBody>
      </p:sp>
      <p:sp>
        <p:nvSpPr>
          <p:cNvPr id="5" name="Left Brace 4"/>
          <p:cNvSpPr/>
          <p:nvPr/>
        </p:nvSpPr>
        <p:spPr>
          <a:xfrm>
            <a:off x="989373" y="2514599"/>
            <a:ext cx="325077" cy="204787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7487" y="4602095"/>
            <a:ext cx="772969" cy="430887"/>
          </a:xfrm>
          <a:prstGeom prst="rect">
            <a:avLst/>
          </a:prstGeom>
          <a:noFill/>
        </p:spPr>
        <p:txBody>
          <a:bodyPr wrap="none" rtlCol="0">
            <a:spAutoFit/>
          </a:bodyPr>
          <a:lstStyle/>
          <a:p>
            <a:r>
              <a:rPr lang="en-US" sz="1100" b="1" dirty="0">
                <a:solidFill>
                  <a:srgbClr val="FF0000"/>
                </a:solidFill>
              </a:rPr>
              <a:t>Dynamic</a:t>
            </a:r>
          </a:p>
          <a:p>
            <a:r>
              <a:rPr lang="en-US" sz="1100" b="1" dirty="0">
                <a:solidFill>
                  <a:srgbClr val="FF0000"/>
                </a:solidFill>
              </a:rPr>
              <a:t>Heights</a:t>
            </a:r>
          </a:p>
        </p:txBody>
      </p:sp>
      <p:sp>
        <p:nvSpPr>
          <p:cNvPr id="11" name="TextBox 10"/>
          <p:cNvSpPr txBox="1"/>
          <p:nvPr/>
        </p:nvSpPr>
        <p:spPr>
          <a:xfrm>
            <a:off x="-43837" y="5153110"/>
            <a:ext cx="668773" cy="261610"/>
          </a:xfrm>
          <a:prstGeom prst="rect">
            <a:avLst/>
          </a:prstGeom>
          <a:noFill/>
        </p:spPr>
        <p:txBody>
          <a:bodyPr wrap="none" rtlCol="0">
            <a:spAutoFit/>
          </a:bodyPr>
          <a:lstStyle/>
          <a:p>
            <a:r>
              <a:rPr lang="en-US" sz="1100" b="1" dirty="0">
                <a:solidFill>
                  <a:srgbClr val="FF0000"/>
                </a:solidFill>
              </a:rPr>
              <a:t>Gravity</a:t>
            </a:r>
          </a:p>
        </p:txBody>
      </p:sp>
      <p:sp>
        <p:nvSpPr>
          <p:cNvPr id="13" name="TextBox 12"/>
          <p:cNvSpPr txBox="1"/>
          <p:nvPr/>
        </p:nvSpPr>
        <p:spPr>
          <a:xfrm>
            <a:off x="-43837" y="5534848"/>
            <a:ext cx="1000595" cy="430887"/>
          </a:xfrm>
          <a:prstGeom prst="rect">
            <a:avLst/>
          </a:prstGeom>
          <a:noFill/>
        </p:spPr>
        <p:txBody>
          <a:bodyPr wrap="none" rtlCol="0">
            <a:spAutoFit/>
          </a:bodyPr>
          <a:lstStyle/>
          <a:p>
            <a:r>
              <a:rPr lang="en-US" sz="1100" b="1" dirty="0">
                <a:solidFill>
                  <a:srgbClr val="FF0000"/>
                </a:solidFill>
              </a:rPr>
              <a:t>Geoid</a:t>
            </a:r>
          </a:p>
          <a:p>
            <a:r>
              <a:rPr lang="en-US" sz="1100" b="1" dirty="0">
                <a:solidFill>
                  <a:srgbClr val="FF0000"/>
                </a:solidFill>
              </a:rPr>
              <a:t>Undulations</a:t>
            </a:r>
          </a:p>
        </p:txBody>
      </p:sp>
      <p:sp>
        <p:nvSpPr>
          <p:cNvPr id="14" name="TextBox 13"/>
          <p:cNvSpPr txBox="1"/>
          <p:nvPr/>
        </p:nvSpPr>
        <p:spPr>
          <a:xfrm>
            <a:off x="-11222" y="5965735"/>
            <a:ext cx="1148071" cy="430887"/>
          </a:xfrm>
          <a:prstGeom prst="rect">
            <a:avLst/>
          </a:prstGeom>
          <a:noFill/>
        </p:spPr>
        <p:txBody>
          <a:bodyPr wrap="none" rtlCol="0">
            <a:spAutoFit/>
          </a:bodyPr>
          <a:lstStyle/>
          <a:p>
            <a:r>
              <a:rPr lang="en-US" sz="1100" b="1" dirty="0">
                <a:solidFill>
                  <a:srgbClr val="FF0000"/>
                </a:solidFill>
              </a:rPr>
              <a:t>Deflections of</a:t>
            </a:r>
          </a:p>
          <a:p>
            <a:r>
              <a:rPr lang="en-US" sz="1100" b="1" dirty="0">
                <a:solidFill>
                  <a:srgbClr val="FF0000"/>
                </a:solidFill>
              </a:rPr>
              <a:t>the Vertical</a:t>
            </a:r>
          </a:p>
        </p:txBody>
      </p:sp>
      <p:sp>
        <p:nvSpPr>
          <p:cNvPr id="15" name="Left Brace 14"/>
          <p:cNvSpPr/>
          <p:nvPr/>
        </p:nvSpPr>
        <p:spPr>
          <a:xfrm>
            <a:off x="2735118" y="2009773"/>
            <a:ext cx="560532" cy="4386849"/>
          </a:xfrm>
          <a:prstGeom prst="leftBrace">
            <a:avLst>
              <a:gd name="adj1" fmla="val 0"/>
              <a:gd name="adj2" fmla="val 27202"/>
            </a:avLst>
          </a:prstGeom>
          <a:ln w="28575">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3516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293046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76400"/>
            <a:ext cx="4741862" cy="5026999"/>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r>
              <a:rPr lang="en-US" sz="2000" dirty="0" smtClean="0">
                <a:solidFill>
                  <a:srgbClr val="000099"/>
                </a:solidFill>
                <a:latin typeface="Calibri"/>
                <a:ea typeface="ＭＳ Ｐゴシック" charset="0"/>
                <a:cs typeface="Times New Roman" pitchFamily="18" charset="0"/>
                <a:sym typeface="Times New Roman" pitchFamily="18" charset="0"/>
              </a:rPr>
              <a:t>Acting </a:t>
            </a:r>
            <a:r>
              <a:rPr lang="en-US" sz="2000" dirty="0" err="1" smtClean="0">
                <a:solidFill>
                  <a:srgbClr val="000099"/>
                </a:solidFill>
                <a:latin typeface="Calibri"/>
                <a:ea typeface="ＭＳ Ｐゴシック" charset="0"/>
                <a:cs typeface="Times New Roman" pitchFamily="18" charset="0"/>
                <a:sym typeface="Times New Roman" pitchFamily="18" charset="0"/>
              </a:rPr>
              <a:t>Proj</a:t>
            </a:r>
            <a:r>
              <a:rPr lang="en-US" sz="2000" dirty="0" smtClean="0">
                <a:solidFill>
                  <a:srgbClr val="000099"/>
                </a:solidFill>
                <a:latin typeface="Calibri"/>
                <a:ea typeface="ＭＳ Ｐゴシック" charset="0"/>
                <a:cs typeface="Times New Roman" pitchFamily="18" charset="0"/>
                <a:sym typeface="Times New Roman" pitchFamily="18" charset="0"/>
              </a:rPr>
              <a:t>. </a:t>
            </a:r>
            <a:r>
              <a:rPr lang="en-US" sz="2000" dirty="0">
                <a:solidFill>
                  <a:srgbClr val="000099"/>
                </a:solidFill>
                <a:latin typeface="Calibri"/>
                <a:ea typeface="ＭＳ Ｐゴシック" charset="0"/>
                <a:cs typeface="Times New Roman" pitchFamily="18" charset="0"/>
                <a:sym typeface="Times New Roman" pitchFamily="18" charset="0"/>
              </a:rPr>
              <a:t>Manager: </a:t>
            </a:r>
            <a:r>
              <a:rPr lang="en-US" sz="2000" dirty="0" smtClean="0">
                <a:solidFill>
                  <a:srgbClr val="000099"/>
                </a:solidFill>
                <a:latin typeface="Calibri"/>
                <a:ea typeface="ＭＳ Ｐゴシック" charset="0"/>
                <a:cs typeface="Times New Roman" pitchFamily="18" charset="0"/>
                <a:sym typeface="Times New Roman" pitchFamily="18" charset="0"/>
              </a:rPr>
              <a:t>Jeffery Johnson</a:t>
            </a:r>
            <a:endParaRPr lang="en-US" sz="2000" dirty="0">
              <a:solidFill>
                <a:srgbClr val="000099"/>
              </a:solidFill>
              <a:latin typeface="Calibri"/>
              <a:ea typeface="ＭＳ Ｐゴシック" charset="0"/>
              <a:cs typeface="Times New Roman" pitchFamily="18" charset="0"/>
              <a:sym typeface="Times New Roman" pitchFamily="18" charset="0"/>
            </a:endParaRPr>
          </a:p>
          <a:p>
            <a:pPr defTabSz="913028">
              <a:spcBef>
                <a:spcPts val="281"/>
              </a:spcBef>
              <a:buClr>
                <a:srgbClr val="000000"/>
              </a:buClr>
              <a:buSzPct val="100000"/>
              <a:defRPr/>
            </a:pPr>
            <a:r>
              <a:rPr lang="en-US" sz="2000" dirty="0">
                <a:solidFill>
                  <a:srgbClr val="000099"/>
                </a:solidFill>
                <a:latin typeface="Calibri"/>
                <a:ea typeface="ＭＳ Ｐゴシック" charset="0"/>
                <a:cs typeface="Times New Roman" pitchFamily="18" charset="0"/>
                <a:sym typeface="Times New Roman" pitchFamily="18" charset="0"/>
              </a:rPr>
              <a:t>	Jeffery.Johnson@noaa.gov</a:t>
            </a: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38119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347514" y="4012693"/>
            <a:ext cx="8776336" cy="1474079"/>
          </a:xfrm>
        </p:spPr>
        <p:txBody>
          <a:bodyPr/>
          <a:lstStyle/>
          <a:p>
            <a:pPr algn="l" defTabSz="630238" eaLnBrk="1" hangingPunct="1"/>
            <a:r>
              <a:rPr lang="en-US" altLang="en-US" sz="2800" b="1" u="sng" dirty="0" smtClean="0">
                <a:solidFill>
                  <a:srgbClr val="000099"/>
                </a:solidFill>
                <a:latin typeface="Calibri" panose="020F0502020204030204" pitchFamily="34" charset="0"/>
                <a:cs typeface="Calibri" panose="020F0502020204030204" pitchFamily="34" charset="0"/>
              </a:rPr>
              <a:t>Presentation Topics</a:t>
            </a:r>
            <a:br>
              <a:rPr lang="en-US" altLang="en-US" sz="2800" b="1" u="sng" dirty="0" smtClean="0">
                <a:solidFill>
                  <a:srgbClr val="000099"/>
                </a:solidFill>
                <a:latin typeface="Calibri" panose="020F0502020204030204" pitchFamily="34" charset="0"/>
                <a:cs typeface="Calibri" panose="020F0502020204030204" pitchFamily="34" charset="0"/>
              </a:rPr>
            </a:br>
            <a:r>
              <a:rPr lang="en-US" altLang="en-US" sz="1600" b="1" dirty="0" smtClean="0">
                <a:solidFill>
                  <a:srgbClr val="000099"/>
                </a:solidFill>
                <a:latin typeface="Calibri" panose="020F0502020204030204" pitchFamily="34" charset="0"/>
                <a:cs typeface="Calibri" panose="020F0502020204030204" pitchFamily="34" charset="0"/>
              </a:rPr>
              <a:t/>
            </a:r>
            <a:br>
              <a:rPr lang="en-US" altLang="en-US" sz="1600" b="1" dirty="0" smtClean="0">
                <a:solidFill>
                  <a:srgbClr val="000099"/>
                </a:solidFill>
                <a:latin typeface="Calibri" panose="020F0502020204030204" pitchFamily="34" charset="0"/>
                <a:cs typeface="Calibri" panose="020F0502020204030204" pitchFamily="34" charset="0"/>
              </a:rPr>
            </a:br>
            <a:r>
              <a:rPr lang="en-US" altLang="en-US" sz="3200" dirty="0" smtClean="0">
                <a:solidFill>
                  <a:srgbClr val="000099"/>
                </a:solidFill>
                <a:latin typeface="Calibri" panose="020F0502020204030204" pitchFamily="34" charset="0"/>
                <a:cs typeface="Calibri" panose="020F0502020204030204" pitchFamily="34" charset="0"/>
              </a:rPr>
              <a:t>1.  New 2022 Datums for the U.S.</a:t>
            </a:r>
            <a:r>
              <a:rPr lang="en-US" altLang="en-US" sz="3200" dirty="0">
                <a:solidFill>
                  <a:srgbClr val="000099"/>
                </a:solidFill>
                <a:latin typeface="Calibri" panose="020F0502020204030204" pitchFamily="34" charset="0"/>
                <a:cs typeface="Calibri" panose="020F0502020204030204" pitchFamily="34" charset="0"/>
              </a:rPr>
              <a:t/>
            </a:r>
            <a:br>
              <a:rPr lang="en-US" altLang="en-US" sz="3200" dirty="0">
                <a:solidFill>
                  <a:srgbClr val="000099"/>
                </a:solidFill>
                <a:latin typeface="Calibri" panose="020F0502020204030204" pitchFamily="34" charset="0"/>
                <a:cs typeface="Calibri" panose="020F0502020204030204" pitchFamily="34" charset="0"/>
              </a:rPr>
            </a:br>
            <a:r>
              <a:rPr lang="en-US" altLang="en-US" sz="1100" dirty="0">
                <a:solidFill>
                  <a:srgbClr val="000099"/>
                </a:solidFill>
                <a:latin typeface="Calibri" panose="020F0502020204030204" pitchFamily="34" charset="0"/>
                <a:cs typeface="Calibri" panose="020F0502020204030204" pitchFamily="34" charset="0"/>
              </a:rPr>
              <a:t/>
            </a:r>
            <a:br>
              <a:rPr lang="en-US" altLang="en-US" sz="1100" dirty="0">
                <a:solidFill>
                  <a:srgbClr val="000099"/>
                </a:solidFill>
                <a:latin typeface="Calibri" panose="020F0502020204030204" pitchFamily="34" charset="0"/>
                <a:cs typeface="Calibri" panose="020F0502020204030204" pitchFamily="34" charset="0"/>
              </a:rPr>
            </a:br>
            <a:r>
              <a:rPr lang="en-US" altLang="en-US" sz="3200" dirty="0">
                <a:solidFill>
                  <a:srgbClr val="000099"/>
                </a:solidFill>
                <a:latin typeface="Calibri" panose="020F0502020204030204" pitchFamily="34" charset="0"/>
                <a:cs typeface="Calibri" panose="020F0502020204030204" pitchFamily="34" charset="0"/>
              </a:rPr>
              <a:t>2</a:t>
            </a:r>
            <a:r>
              <a:rPr lang="en-US" altLang="en-US" sz="3200" dirty="0" smtClean="0">
                <a:solidFill>
                  <a:srgbClr val="000099"/>
                </a:solidFill>
                <a:latin typeface="Calibri" panose="020F0502020204030204" pitchFamily="34" charset="0"/>
                <a:cs typeface="Calibri" panose="020F0502020204030204" pitchFamily="34" charset="0"/>
              </a:rPr>
              <a:t>.  Recent </a:t>
            </a:r>
            <a:r>
              <a:rPr lang="en-US" altLang="en-US" sz="3200" dirty="0">
                <a:solidFill>
                  <a:srgbClr val="000099"/>
                </a:solidFill>
                <a:latin typeface="Calibri" panose="020F0502020204030204" pitchFamily="34" charset="0"/>
                <a:cs typeface="Calibri" panose="020F0502020204030204" pitchFamily="34" charset="0"/>
              </a:rPr>
              <a:t>Announcements for NSRS 	Modernization</a:t>
            </a:r>
            <a:br>
              <a:rPr lang="en-US" altLang="en-US" sz="3200" dirty="0">
                <a:solidFill>
                  <a:srgbClr val="000099"/>
                </a:solidFill>
                <a:latin typeface="Calibri" panose="020F0502020204030204" pitchFamily="34" charset="0"/>
                <a:cs typeface="Calibri" panose="020F0502020204030204" pitchFamily="34" charset="0"/>
              </a:rPr>
            </a:br>
            <a:r>
              <a:rPr lang="en-US" altLang="en-US" sz="1100" dirty="0">
                <a:solidFill>
                  <a:srgbClr val="000099"/>
                </a:solidFill>
                <a:latin typeface="Calibri" panose="020F0502020204030204" pitchFamily="34" charset="0"/>
                <a:cs typeface="Calibri" panose="020F0502020204030204" pitchFamily="34" charset="0"/>
              </a:rPr>
              <a:t/>
            </a:r>
            <a:br>
              <a:rPr lang="en-US" altLang="en-US" sz="1100" dirty="0">
                <a:solidFill>
                  <a:srgbClr val="000099"/>
                </a:solidFill>
                <a:latin typeface="Calibri" panose="020F0502020204030204" pitchFamily="34" charset="0"/>
                <a:cs typeface="Calibri" panose="020F0502020204030204" pitchFamily="34" charset="0"/>
              </a:rPr>
            </a:br>
            <a:r>
              <a:rPr lang="en-US" altLang="en-US" sz="3200" dirty="0">
                <a:solidFill>
                  <a:srgbClr val="000099"/>
                </a:solidFill>
                <a:latin typeface="Calibri" panose="020F0502020204030204" pitchFamily="34" charset="0"/>
                <a:cs typeface="Calibri" panose="020F0502020204030204" pitchFamily="34" charset="0"/>
              </a:rPr>
              <a:t>3. State Plane Coordinate System 2022 Project</a:t>
            </a:r>
            <a:br>
              <a:rPr lang="en-US" altLang="en-US" sz="3200" dirty="0">
                <a:solidFill>
                  <a:srgbClr val="000099"/>
                </a:solidFill>
                <a:latin typeface="Calibri" panose="020F0502020204030204" pitchFamily="34" charset="0"/>
                <a:cs typeface="Calibri" panose="020F0502020204030204" pitchFamily="34" charset="0"/>
              </a:rPr>
            </a:br>
            <a:r>
              <a:rPr lang="en-US" altLang="en-US" sz="1100" dirty="0">
                <a:solidFill>
                  <a:srgbClr val="000099"/>
                </a:solidFill>
                <a:latin typeface="Calibri" panose="020F0502020204030204" pitchFamily="34" charset="0"/>
                <a:cs typeface="Calibri" panose="020F0502020204030204" pitchFamily="34" charset="0"/>
              </a:rPr>
              <a:t/>
            </a:r>
            <a:br>
              <a:rPr lang="en-US" altLang="en-US" sz="1100" dirty="0">
                <a:solidFill>
                  <a:srgbClr val="000099"/>
                </a:solidFill>
                <a:latin typeface="Calibri" panose="020F0502020204030204" pitchFamily="34" charset="0"/>
                <a:cs typeface="Calibri" panose="020F0502020204030204" pitchFamily="34" charset="0"/>
              </a:rPr>
            </a:br>
            <a:r>
              <a:rPr lang="en-US" altLang="en-US" sz="3200" dirty="0" smtClean="0">
                <a:solidFill>
                  <a:srgbClr val="000099"/>
                </a:solidFill>
                <a:latin typeface="Calibri" panose="020F0502020204030204" pitchFamily="34" charset="0"/>
                <a:cs typeface="Calibri" panose="020F0502020204030204" pitchFamily="34" charset="0"/>
              </a:rPr>
              <a:t>4. </a:t>
            </a:r>
            <a:r>
              <a:rPr lang="en-US" altLang="en-US" sz="3200" dirty="0">
                <a:solidFill>
                  <a:srgbClr val="000099"/>
                </a:solidFill>
                <a:latin typeface="Calibri" panose="020F0502020204030204" pitchFamily="34" charset="0"/>
                <a:cs typeface="Calibri" panose="020F0502020204030204" pitchFamily="34" charset="0"/>
              </a:rPr>
              <a:t>Deprecation of the U.S. Survey Foot</a:t>
            </a:r>
            <a:br>
              <a:rPr lang="en-US" altLang="en-US" sz="3200" dirty="0">
                <a:solidFill>
                  <a:srgbClr val="000099"/>
                </a:solidFill>
                <a:latin typeface="Calibri" panose="020F0502020204030204" pitchFamily="34" charset="0"/>
                <a:cs typeface="Calibri" panose="020F0502020204030204" pitchFamily="34" charset="0"/>
              </a:rPr>
            </a:br>
            <a:r>
              <a:rPr lang="en-US" altLang="en-US" sz="1100" dirty="0">
                <a:solidFill>
                  <a:srgbClr val="000099"/>
                </a:solidFill>
                <a:latin typeface="Calibri" panose="020F0502020204030204" pitchFamily="34" charset="0"/>
                <a:cs typeface="Calibri" panose="020F0502020204030204" pitchFamily="34" charset="0"/>
              </a:rPr>
              <a:t/>
            </a:r>
            <a:br>
              <a:rPr lang="en-US" altLang="en-US" sz="1100" dirty="0">
                <a:solidFill>
                  <a:srgbClr val="000099"/>
                </a:solidFill>
                <a:latin typeface="Calibri" panose="020F0502020204030204" pitchFamily="34" charset="0"/>
                <a:cs typeface="Calibri" panose="020F0502020204030204" pitchFamily="34" charset="0"/>
              </a:rPr>
            </a:br>
            <a:r>
              <a:rPr lang="en-US" altLang="en-US" sz="3200" dirty="0">
                <a:solidFill>
                  <a:srgbClr val="000099"/>
                </a:solidFill>
                <a:latin typeface="Calibri" panose="020F0502020204030204" pitchFamily="34" charset="0"/>
                <a:cs typeface="Calibri" panose="020F0502020204030204" pitchFamily="34" charset="0"/>
              </a:rPr>
              <a:t>5</a:t>
            </a:r>
            <a:r>
              <a:rPr lang="en-US" altLang="en-US" sz="3200" dirty="0" smtClean="0">
                <a:solidFill>
                  <a:srgbClr val="000099"/>
                </a:solidFill>
                <a:latin typeface="Calibri" panose="020F0502020204030204" pitchFamily="34" charset="0"/>
                <a:cs typeface="Calibri" panose="020F0502020204030204" pitchFamily="34" charset="0"/>
              </a:rPr>
              <a:t>. </a:t>
            </a:r>
            <a:r>
              <a:rPr lang="en-US" altLang="en-US" sz="3200" dirty="0">
                <a:solidFill>
                  <a:srgbClr val="000099"/>
                </a:solidFill>
                <a:latin typeface="Calibri" panose="020F0502020204030204" pitchFamily="34" charset="0"/>
                <a:cs typeface="Calibri" panose="020F0502020204030204" pitchFamily="34" charset="0"/>
              </a:rPr>
              <a:t>Preparing for the new </a:t>
            </a:r>
            <a:r>
              <a:rPr lang="en-US" altLang="en-US" sz="3200" dirty="0" err="1">
                <a:solidFill>
                  <a:srgbClr val="000099"/>
                </a:solidFill>
                <a:latin typeface="Calibri" panose="020F0502020204030204" pitchFamily="34" charset="0"/>
                <a:cs typeface="Calibri" panose="020F0502020204030204" pitchFamily="34" charset="0"/>
              </a:rPr>
              <a:t>datums</a:t>
            </a:r>
            <a:r>
              <a:rPr lang="en-US" altLang="en-US" sz="3200" dirty="0">
                <a:solidFill>
                  <a:srgbClr val="000099"/>
                </a:solidFill>
                <a:latin typeface="Calibri" panose="020F0502020204030204" pitchFamily="34" charset="0"/>
                <a:cs typeface="Calibri" panose="020F0502020204030204" pitchFamily="34" charset="0"/>
              </a:rPr>
              <a:t> and metadata </a:t>
            </a:r>
            <a:br>
              <a:rPr lang="en-US" altLang="en-US" sz="3200" dirty="0">
                <a:solidFill>
                  <a:srgbClr val="000099"/>
                </a:solidFill>
                <a:latin typeface="Calibri" panose="020F0502020204030204" pitchFamily="34" charset="0"/>
                <a:cs typeface="Calibri" panose="020F0502020204030204" pitchFamily="34" charset="0"/>
              </a:rPr>
            </a:br>
            <a:r>
              <a:rPr lang="en-US" altLang="en-US" sz="1100" dirty="0">
                <a:solidFill>
                  <a:srgbClr val="000099"/>
                </a:solidFill>
                <a:latin typeface="Calibri" panose="020F0502020204030204" pitchFamily="34" charset="0"/>
                <a:cs typeface="Calibri" panose="020F0502020204030204" pitchFamily="34" charset="0"/>
              </a:rPr>
              <a:t/>
            </a:r>
            <a:br>
              <a:rPr lang="en-US" altLang="en-US" sz="1100" dirty="0">
                <a:solidFill>
                  <a:srgbClr val="000099"/>
                </a:solidFill>
                <a:latin typeface="Calibri" panose="020F0502020204030204" pitchFamily="34" charset="0"/>
                <a:cs typeface="Calibri" panose="020F0502020204030204" pitchFamily="34" charset="0"/>
              </a:rPr>
            </a:br>
            <a:r>
              <a:rPr lang="en-US" altLang="en-US" sz="3200" dirty="0" smtClean="0">
                <a:solidFill>
                  <a:srgbClr val="000099"/>
                </a:solidFill>
                <a:latin typeface="Calibri" panose="020F0502020204030204" pitchFamily="34" charset="0"/>
                <a:cs typeface="Calibri" panose="020F0502020204030204" pitchFamily="34" charset="0"/>
              </a:rPr>
              <a:t> </a:t>
            </a:r>
            <a:r>
              <a:rPr lang="en-US" altLang="en-US" sz="3200" dirty="0">
                <a:solidFill>
                  <a:srgbClr val="000099"/>
                </a:solidFill>
                <a:latin typeface="Calibri" panose="020F0502020204030204" pitchFamily="34" charset="0"/>
                <a:cs typeface="Calibri" panose="020F0502020204030204" pitchFamily="34" charset="0"/>
              </a:rPr>
              <a:t/>
            </a:r>
            <a:br>
              <a:rPr lang="en-US" altLang="en-US" sz="3200" dirty="0">
                <a:solidFill>
                  <a:srgbClr val="000099"/>
                </a:solidFill>
                <a:latin typeface="Calibri" panose="020F0502020204030204" pitchFamily="34" charset="0"/>
                <a:cs typeface="Calibri" panose="020F0502020204030204" pitchFamily="34" charset="0"/>
              </a:rPr>
            </a:br>
            <a:r>
              <a:rPr lang="en-US" altLang="en-US" sz="2800" dirty="0">
                <a:solidFill>
                  <a:srgbClr val="000099"/>
                </a:solidFill>
                <a:latin typeface="Calibri" panose="020F0502020204030204" pitchFamily="34" charset="0"/>
                <a:cs typeface="Calibri" panose="020F0502020204030204" pitchFamily="34" charset="0"/>
              </a:rPr>
              <a:t/>
            </a:r>
            <a:br>
              <a:rPr lang="en-US" altLang="en-US" sz="2800" dirty="0">
                <a:solidFill>
                  <a:srgbClr val="000099"/>
                </a:solidFill>
                <a:latin typeface="Calibri" panose="020F0502020204030204" pitchFamily="34" charset="0"/>
                <a:cs typeface="Calibri" panose="020F0502020204030204" pitchFamily="34" charset="0"/>
              </a:rPr>
            </a:br>
            <a:r>
              <a:rPr lang="en-US" altLang="en-US" sz="2800" dirty="0">
                <a:solidFill>
                  <a:srgbClr val="000099"/>
                </a:solidFill>
                <a:latin typeface="Calibri" panose="020F0502020204030204" pitchFamily="34" charset="0"/>
                <a:cs typeface="Calibri" panose="020F0502020204030204" pitchFamily="34" charset="0"/>
              </a:rPr>
              <a:t/>
            </a:r>
            <a:br>
              <a:rPr lang="en-US" altLang="en-US" sz="2800" dirty="0">
                <a:solidFill>
                  <a:srgbClr val="000099"/>
                </a:solidFill>
                <a:latin typeface="Calibri" panose="020F0502020204030204" pitchFamily="34" charset="0"/>
                <a:cs typeface="Calibri" panose="020F0502020204030204" pitchFamily="34" charset="0"/>
              </a:rPr>
            </a:br>
            <a:r>
              <a:rPr lang="en-US" altLang="en-US" sz="2800" dirty="0">
                <a:solidFill>
                  <a:srgbClr val="000099"/>
                </a:solidFill>
                <a:latin typeface="Calibri" panose="020F0502020204030204" pitchFamily="34" charset="0"/>
                <a:cs typeface="Calibri" panose="020F0502020204030204" pitchFamily="34" charset="0"/>
              </a:rPr>
              <a:t/>
            </a:r>
            <a:br>
              <a:rPr lang="en-US" altLang="en-US" sz="2800" dirty="0">
                <a:solidFill>
                  <a:srgbClr val="000099"/>
                </a:solidFill>
                <a:latin typeface="Calibri" panose="020F0502020204030204" pitchFamily="34" charset="0"/>
                <a:cs typeface="Calibri" panose="020F0502020204030204" pitchFamily="34" charset="0"/>
              </a:rPr>
            </a:br>
            <a:r>
              <a:rPr lang="en-US" altLang="en-US" sz="2800" dirty="0">
                <a:solidFill>
                  <a:srgbClr val="000099"/>
                </a:solidFill>
                <a:latin typeface="Calibri" panose="020F0502020204030204" pitchFamily="34" charset="0"/>
                <a:cs typeface="Calibri" panose="020F0502020204030204" pitchFamily="34" charset="0"/>
              </a:rPr>
              <a:t/>
            </a:r>
            <a:br>
              <a:rPr lang="en-US" altLang="en-US" sz="2800" dirty="0">
                <a:solidFill>
                  <a:srgbClr val="000099"/>
                </a:solidFill>
                <a:latin typeface="Calibri" panose="020F0502020204030204" pitchFamily="34" charset="0"/>
                <a:cs typeface="Calibri" panose="020F0502020204030204" pitchFamily="34" charset="0"/>
              </a:rPr>
            </a:br>
            <a:r>
              <a:rPr lang="en-US" altLang="en-US" sz="2800" b="1" dirty="0" smtClean="0">
                <a:solidFill>
                  <a:srgbClr val="000099"/>
                </a:solidFill>
                <a:latin typeface="Calibri" panose="020F0502020204030204" pitchFamily="34" charset="0"/>
                <a:cs typeface="Calibri" panose="020F0502020204030204" pitchFamily="34" charset="0"/>
              </a:rPr>
              <a:t/>
            </a:r>
            <a:br>
              <a:rPr lang="en-US" altLang="en-US" sz="2800" b="1" dirty="0" smtClean="0">
                <a:solidFill>
                  <a:srgbClr val="000099"/>
                </a:solidFill>
                <a:latin typeface="Calibri" panose="020F0502020204030204" pitchFamily="34" charset="0"/>
                <a:cs typeface="Calibri" panose="020F0502020204030204" pitchFamily="34" charset="0"/>
              </a:rPr>
            </a:br>
            <a:endParaRPr lang="en-US" altLang="en-US" sz="2800" b="1" dirty="0" smtClean="0">
              <a:solidFill>
                <a:srgbClr val="0000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637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48" y="1218937"/>
            <a:ext cx="5788308" cy="560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a:t>
            </a:r>
            <a:r>
              <a:rPr kumimoji="0" lang="en-US" altLang="en-US" b="1" i="0" u="none" strike="noStrike" kern="0" cap="none" spc="0" normalizeH="0" baseline="0" noProof="0" dirty="0" smtClean="0">
                <a:ln>
                  <a:noFill/>
                </a:ln>
                <a:solidFill>
                  <a:srgbClr val="000099"/>
                </a:solidFill>
                <a:effectLst/>
                <a:uLnTx/>
                <a:uFillTx/>
                <a:latin typeface="+mn-lt"/>
                <a:ea typeface="MS PGothic" pitchFamily="34" charset="-128"/>
                <a:cs typeface="Arial" charset="0"/>
                <a:sym typeface="Arial"/>
              </a:rPr>
              <a:t>NAPGD2022</a:t>
            </a:r>
            <a:endPar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endParaRPr>
          </a:p>
        </p:txBody>
      </p:sp>
    </p:spTree>
    <p:extLst>
      <p:ext uri="{BB962C8B-B14F-4D97-AF65-F5344CB8AC3E}">
        <p14:creationId xmlns:p14="http://schemas.microsoft.com/office/powerpoint/2010/main" val="315377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9965" y="142502"/>
            <a:ext cx="8229600" cy="788422"/>
          </a:xfrm>
        </p:spPr>
        <p:txBody>
          <a:bodyPr/>
          <a:lstStyle/>
          <a:p>
            <a:r>
              <a:rPr lang="en-US" sz="3200" b="1" dirty="0">
                <a:solidFill>
                  <a:srgbClr val="000099"/>
                </a:solidFill>
                <a:latin typeface="+mn-lt"/>
                <a:cs typeface="Arial" panose="020B0604020202020204" pitchFamily="34" charset="0"/>
              </a:rPr>
              <a:t>Expected </a:t>
            </a:r>
            <a:r>
              <a:rPr lang="en-US" sz="3200" b="1" dirty="0" smtClean="0">
                <a:solidFill>
                  <a:srgbClr val="000099"/>
                </a:solidFill>
                <a:latin typeface="+mn-lt"/>
                <a:cs typeface="Arial" panose="020B0604020202020204" pitchFamily="34" charset="0"/>
              </a:rPr>
              <a:t>Orthometric height Changes – NAVD88 – NAPGD2022</a:t>
            </a:r>
            <a:endParaRPr lang="en-US" sz="3200" b="1" dirty="0">
              <a:solidFill>
                <a:srgbClr val="000099"/>
              </a:solidFill>
              <a:latin typeface="+mn-lt"/>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699" t="3698" r="10897" b="6523"/>
          <a:stretch/>
        </p:blipFill>
        <p:spPr bwMode="auto">
          <a:xfrm>
            <a:off x="0" y="1062930"/>
            <a:ext cx="9147819" cy="5346747"/>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444472" y="1256502"/>
            <a:ext cx="6343403" cy="461665"/>
          </a:xfrm>
          <a:prstGeom prst="rect">
            <a:avLst/>
          </a:prstGeom>
          <a:solidFill>
            <a:schemeClr val="bg1"/>
          </a:solidFill>
          <a:ln w="25400">
            <a:solidFill>
              <a:srgbClr val="FF0000"/>
            </a:solidFill>
          </a:ln>
        </p:spPr>
        <p:txBody>
          <a:bodyPr wrap="none" rtlCol="0">
            <a:spAutoFit/>
          </a:bodyPr>
          <a:lstStyle/>
          <a:p>
            <a:r>
              <a:rPr lang="en-US" sz="2400" b="1" dirty="0" smtClean="0"/>
              <a:t>For Mississippi = -0.1 &gt; -0.4 m (-4 &gt; -16 in.)</a:t>
            </a:r>
            <a:endParaRPr lang="en-US" sz="2400" b="1" dirty="0"/>
          </a:p>
        </p:txBody>
      </p:sp>
    </p:spTree>
    <p:extLst>
      <p:ext uri="{BB962C8B-B14F-4D97-AF65-F5344CB8AC3E}">
        <p14:creationId xmlns:p14="http://schemas.microsoft.com/office/powerpoint/2010/main" val="1383505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smtClean="0"/>
              <a:t>Goal:  Track all changes to the geoid which would prevent 1 cm accuracy</a:t>
            </a:r>
          </a:p>
          <a:p>
            <a:r>
              <a:rPr lang="en-US" sz="2800" dirty="0" smtClean="0"/>
              <a:t>Aspects included:</a:t>
            </a:r>
          </a:p>
          <a:p>
            <a:pPr lvl="1"/>
            <a:r>
              <a:rPr lang="en-US" sz="2400" dirty="0" smtClean="0"/>
              <a:t>Shape, Secular:  e.g. Hudson Bay</a:t>
            </a:r>
          </a:p>
          <a:p>
            <a:pPr lvl="1"/>
            <a:r>
              <a:rPr lang="en-US" sz="2400" dirty="0" smtClean="0"/>
              <a:t>Shape, Episodic:  e.g. Massive Earthquakes</a:t>
            </a:r>
          </a:p>
          <a:p>
            <a:pPr lvl="1"/>
            <a:r>
              <a:rPr lang="en-US" sz="2400" dirty="0" smtClean="0"/>
              <a:t>W0, Secular:  Global Sea Level Change </a:t>
            </a:r>
          </a:p>
          <a:p>
            <a:r>
              <a:rPr lang="en-US" sz="2800" dirty="0" smtClean="0"/>
              <a:t>Examples of things excluded:</a:t>
            </a:r>
          </a:p>
          <a:p>
            <a:pPr lvl="1"/>
            <a:r>
              <a:rPr lang="en-US" sz="2400" dirty="0" smtClean="0"/>
              <a:t>Size, Secular:  Mass quantity of Earth is effectively static</a:t>
            </a:r>
          </a:p>
          <a:p>
            <a:pPr lvl="1"/>
            <a:r>
              <a:rPr lang="en-US" sz="2400" dirty="0" smtClean="0"/>
              <a:t>Shape, Periodic:  Seasonal glacier cycle</a:t>
            </a:r>
            <a:endParaRPr lang="en-US" sz="2400" dirty="0"/>
          </a:p>
          <a:p>
            <a:endParaRPr lang="en-US" dirty="0"/>
          </a:p>
        </p:txBody>
      </p:sp>
      <p:cxnSp>
        <p:nvCxnSpPr>
          <p:cNvPr id="5" name="Straight Connector 4"/>
          <p:cNvCxnSpPr/>
          <p:nvPr/>
        </p:nvCxnSpPr>
        <p:spPr>
          <a:xfrm>
            <a:off x="573741" y="5969628"/>
            <a:ext cx="774550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048" y="6158757"/>
            <a:ext cx="8880957" cy="400110"/>
          </a:xfrm>
          <a:prstGeom prst="rect">
            <a:avLst/>
          </a:prstGeom>
          <a:noFill/>
        </p:spPr>
        <p:txBody>
          <a:bodyPr wrap="none" rtlCol="0">
            <a:spAutoFit/>
          </a:bodyPr>
          <a:lstStyle/>
          <a:p>
            <a:r>
              <a:rPr lang="en-US" sz="2000" b="1" dirty="0" smtClean="0">
                <a:solidFill>
                  <a:srgbClr val="000099"/>
                </a:solidFill>
              </a:rPr>
              <a:t>Bottom Line: An accurate, up-to-date, and maintainable vertical datum.</a:t>
            </a:r>
            <a:endParaRPr lang="en-US" sz="2000" b="1" dirty="0">
              <a:solidFill>
                <a:srgbClr val="000099"/>
              </a:solidFill>
            </a:endParaRPr>
          </a:p>
        </p:txBody>
      </p:sp>
    </p:spTree>
    <p:extLst>
      <p:ext uri="{BB962C8B-B14F-4D97-AF65-F5344CB8AC3E}">
        <p14:creationId xmlns:p14="http://schemas.microsoft.com/office/powerpoint/2010/main" val="1195736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459105" y="1937050"/>
            <a:ext cx="8229600" cy="1143000"/>
          </a:xfrm>
        </p:spPr>
        <p:txBody>
          <a:bodyPr/>
          <a:lstStyle/>
          <a:p>
            <a:pPr algn="ctr" eaLnBrk="1" hangingPunct="1"/>
            <a:r>
              <a:rPr lang="en-US" altLang="en-US" sz="3600" b="1" dirty="0">
                <a:solidFill>
                  <a:srgbClr val="000099"/>
                </a:solidFill>
              </a:rPr>
              <a:t>Delayed Release of Modernized NSRS</a:t>
            </a:r>
          </a:p>
        </p:txBody>
      </p:sp>
    </p:spTree>
    <p:extLst>
      <p:ext uri="{BB962C8B-B14F-4D97-AF65-F5344CB8AC3E}">
        <p14:creationId xmlns:p14="http://schemas.microsoft.com/office/powerpoint/2010/main" val="69947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812"/>
            <a:ext cx="8229600" cy="849312"/>
          </a:xfrm>
        </p:spPr>
        <p:txBody>
          <a:bodyPr/>
          <a:lstStyle/>
          <a:p>
            <a:r>
              <a:rPr lang="en-US" sz="3600" b="1" dirty="0">
                <a:solidFill>
                  <a:srgbClr val="000099"/>
                </a:solidFill>
              </a:rPr>
              <a:t>Original Timeline for “Modernized NSRS”</a:t>
            </a:r>
          </a:p>
        </p:txBody>
      </p:sp>
      <p:sp>
        <p:nvSpPr>
          <p:cNvPr id="3" name="Content Placeholder 2"/>
          <p:cNvSpPr>
            <a:spLocks noGrp="1"/>
          </p:cNvSpPr>
          <p:nvPr>
            <p:ph idx="1"/>
          </p:nvPr>
        </p:nvSpPr>
        <p:spPr>
          <a:xfrm>
            <a:off x="332907" y="1299036"/>
            <a:ext cx="8660171" cy="4525963"/>
          </a:xfrm>
        </p:spPr>
        <p:txBody>
          <a:bodyPr/>
          <a:lstStyle/>
          <a:p>
            <a:r>
              <a:rPr lang="en-US" sz="2800" dirty="0"/>
              <a:t>In 2007, NGS assumed we would be done by 2018</a:t>
            </a:r>
          </a:p>
          <a:p>
            <a:pPr lvl="1"/>
            <a:r>
              <a:rPr lang="en-US" sz="2000" dirty="0"/>
              <a:t>Optimistic GRAV-D planning </a:t>
            </a:r>
          </a:p>
          <a:p>
            <a:pPr lvl="1"/>
            <a:r>
              <a:rPr lang="en-US" sz="2000" dirty="0"/>
              <a:t>Incomplete picture of the entire NSRS modernization project</a:t>
            </a:r>
            <a:endParaRPr lang="en-US" sz="1600" dirty="0"/>
          </a:p>
          <a:p>
            <a:r>
              <a:rPr lang="en-US" sz="2800" dirty="0"/>
              <a:t>By 2013, a finish of 2022 seemed correct</a:t>
            </a:r>
          </a:p>
          <a:p>
            <a:pPr lvl="1"/>
            <a:r>
              <a:rPr lang="en-US" sz="2000" dirty="0"/>
              <a:t>Still, the “big picture” wasn’t clear</a:t>
            </a:r>
          </a:p>
          <a:p>
            <a:pPr lvl="1"/>
            <a:r>
              <a:rPr lang="en-US" sz="2000" dirty="0"/>
              <a:t>Optimism and enthusiasm within NGS was high for many years</a:t>
            </a:r>
          </a:p>
          <a:p>
            <a:r>
              <a:rPr lang="en-US" sz="2800" dirty="0"/>
              <a:t>By 2020 three issues derailed that date:</a:t>
            </a:r>
          </a:p>
          <a:p>
            <a:pPr lvl="1"/>
            <a:r>
              <a:rPr lang="en-US" sz="2000" dirty="0"/>
              <a:t>Final clarity on the complexity of the task</a:t>
            </a:r>
          </a:p>
          <a:p>
            <a:pPr lvl="1"/>
            <a:r>
              <a:rPr lang="en-US" sz="2000" dirty="0"/>
              <a:t>Loss of personnel without backfill</a:t>
            </a:r>
          </a:p>
          <a:p>
            <a:pPr lvl="1"/>
            <a:r>
              <a:rPr lang="en-US" sz="2000" dirty="0"/>
              <a:t>“2020</a:t>
            </a:r>
            <a:r>
              <a:rPr lang="en-US" sz="2000" dirty="0" smtClean="0"/>
              <a:t>”</a:t>
            </a:r>
          </a:p>
        </p:txBody>
      </p:sp>
      <p:sp>
        <p:nvSpPr>
          <p:cNvPr id="4" name="TextBox 3"/>
          <p:cNvSpPr txBox="1"/>
          <p:nvPr/>
        </p:nvSpPr>
        <p:spPr>
          <a:xfrm>
            <a:off x="683472" y="5507191"/>
            <a:ext cx="7245894" cy="1107996"/>
          </a:xfrm>
          <a:prstGeom prst="rect">
            <a:avLst/>
          </a:prstGeom>
          <a:noFill/>
        </p:spPr>
        <p:txBody>
          <a:bodyPr wrap="none" rtlCol="0">
            <a:spAutoFit/>
          </a:bodyPr>
          <a:lstStyle/>
          <a:p>
            <a:pPr marL="346075" lvl="1" indent="-292100"/>
            <a:r>
              <a:rPr lang="en-US" sz="2200" dirty="0" smtClean="0">
                <a:solidFill>
                  <a:srgbClr val="FF0000"/>
                </a:solidFill>
              </a:rPr>
              <a:t>*  2020 also </a:t>
            </a:r>
            <a:r>
              <a:rPr lang="en-US" sz="2200" dirty="0">
                <a:solidFill>
                  <a:srgbClr val="FF0000"/>
                </a:solidFill>
              </a:rPr>
              <a:t>showed that trying to finish by 2022 </a:t>
            </a:r>
            <a:r>
              <a:rPr lang="en-US" sz="2200" dirty="0" smtClean="0">
                <a:solidFill>
                  <a:srgbClr val="FF0000"/>
                </a:solidFill>
              </a:rPr>
              <a:t>--- the</a:t>
            </a:r>
          </a:p>
          <a:p>
            <a:pPr marL="341313" lvl="1" indent="-1588"/>
            <a:r>
              <a:rPr lang="en-US" sz="2200" dirty="0" smtClean="0">
                <a:solidFill>
                  <a:srgbClr val="FF0000"/>
                </a:solidFill>
              </a:rPr>
              <a:t>“</a:t>
            </a:r>
            <a:r>
              <a:rPr lang="en-US" sz="2200" dirty="0">
                <a:solidFill>
                  <a:srgbClr val="FF0000"/>
                </a:solidFill>
              </a:rPr>
              <a:t>long pole in the tent</a:t>
            </a:r>
            <a:r>
              <a:rPr lang="en-US" sz="2200" dirty="0" smtClean="0">
                <a:solidFill>
                  <a:srgbClr val="FF0000"/>
                </a:solidFill>
              </a:rPr>
              <a:t>” is GRAV-D </a:t>
            </a:r>
            <a:r>
              <a:rPr lang="en-US" sz="2200" dirty="0">
                <a:solidFill>
                  <a:srgbClr val="FF0000"/>
                </a:solidFill>
              </a:rPr>
              <a:t>and </a:t>
            </a:r>
            <a:r>
              <a:rPr lang="en-US" sz="2200" dirty="0" smtClean="0">
                <a:solidFill>
                  <a:srgbClr val="FF0000"/>
                </a:solidFill>
              </a:rPr>
              <a:t>that </a:t>
            </a:r>
            <a:r>
              <a:rPr lang="en-US" sz="2200" dirty="0">
                <a:solidFill>
                  <a:srgbClr val="FF0000"/>
                </a:solidFill>
              </a:rPr>
              <a:t>project </a:t>
            </a:r>
            <a:r>
              <a:rPr lang="en-US" sz="2200" dirty="0" smtClean="0">
                <a:solidFill>
                  <a:srgbClr val="FF0000"/>
                </a:solidFill>
              </a:rPr>
              <a:t>was</a:t>
            </a:r>
          </a:p>
          <a:p>
            <a:pPr marL="341313" lvl="1" indent="-1588"/>
            <a:r>
              <a:rPr lang="en-US" sz="2200" dirty="0" smtClean="0">
                <a:solidFill>
                  <a:srgbClr val="FF0000"/>
                </a:solidFill>
              </a:rPr>
              <a:t> </a:t>
            </a:r>
            <a:r>
              <a:rPr lang="en-US" sz="2200" dirty="0">
                <a:solidFill>
                  <a:srgbClr val="FF0000"/>
                </a:solidFill>
              </a:rPr>
              <a:t>getting further behind.</a:t>
            </a:r>
          </a:p>
        </p:txBody>
      </p:sp>
    </p:spTree>
    <p:extLst>
      <p:ext uri="{BB962C8B-B14F-4D97-AF65-F5344CB8AC3E}">
        <p14:creationId xmlns:p14="http://schemas.microsoft.com/office/powerpoint/2010/main" val="3941380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177"/>
            <a:ext cx="8229600" cy="636875"/>
          </a:xfrm>
        </p:spPr>
        <p:txBody>
          <a:bodyPr/>
          <a:lstStyle/>
          <a:p>
            <a:r>
              <a:rPr lang="en-US" sz="3600" b="1" dirty="0">
                <a:solidFill>
                  <a:srgbClr val="000099"/>
                </a:solidFill>
              </a:rPr>
              <a:t>Conclusion</a:t>
            </a:r>
          </a:p>
        </p:txBody>
      </p:sp>
      <p:sp>
        <p:nvSpPr>
          <p:cNvPr id="3" name="Content Placeholder 2"/>
          <p:cNvSpPr>
            <a:spLocks noGrp="1"/>
          </p:cNvSpPr>
          <p:nvPr>
            <p:ph idx="1"/>
          </p:nvPr>
        </p:nvSpPr>
        <p:spPr>
          <a:xfrm>
            <a:off x="457200" y="1028128"/>
            <a:ext cx="8229600" cy="4525963"/>
          </a:xfrm>
        </p:spPr>
        <p:txBody>
          <a:bodyPr/>
          <a:lstStyle/>
          <a:p>
            <a:r>
              <a:rPr lang="en-US" dirty="0"/>
              <a:t>The modernized NSRS is delayed beyond 2022</a:t>
            </a:r>
          </a:p>
          <a:p>
            <a:pPr lvl="1"/>
            <a:r>
              <a:rPr lang="en-US" dirty="0" smtClean="0"/>
              <a:t>Most likely into the 2024-2025 timeframe</a:t>
            </a:r>
            <a:endParaRPr lang="en-US" dirty="0"/>
          </a:p>
          <a:p>
            <a:pPr lvl="1"/>
            <a:endParaRPr lang="en-US" sz="1200" dirty="0"/>
          </a:p>
          <a:p>
            <a:r>
              <a:rPr lang="en-US" dirty="0"/>
              <a:t>There is no way to accelerate this</a:t>
            </a:r>
          </a:p>
          <a:p>
            <a:pPr lvl="1"/>
            <a:r>
              <a:rPr lang="en-US" dirty="0"/>
              <a:t>Can’t make people work faster or harder when they are already at maximum capacity</a:t>
            </a:r>
          </a:p>
          <a:p>
            <a:pPr lvl="1"/>
            <a:r>
              <a:rPr lang="en-US" dirty="0"/>
              <a:t>Can’t make the troubles of 2020 go away</a:t>
            </a:r>
          </a:p>
          <a:p>
            <a:pPr lvl="1"/>
            <a:endParaRPr lang="en-US" sz="1200" dirty="0"/>
          </a:p>
          <a:p>
            <a:r>
              <a:rPr lang="en-US" dirty="0" smtClean="0"/>
              <a:t>Want release of modernized NSRS to be correct, to support related NGS Products, and  to enable / support the Geospatial community.</a:t>
            </a:r>
            <a:endParaRPr lang="en-US" dirty="0"/>
          </a:p>
          <a:p>
            <a:pPr lvl="1"/>
            <a:endParaRPr lang="en-US" dirty="0"/>
          </a:p>
          <a:p>
            <a:pPr lvl="1"/>
            <a:endParaRPr lang="en-US" dirty="0"/>
          </a:p>
        </p:txBody>
      </p:sp>
    </p:spTree>
    <p:extLst>
      <p:ext uri="{BB962C8B-B14F-4D97-AF65-F5344CB8AC3E}">
        <p14:creationId xmlns:p14="http://schemas.microsoft.com/office/powerpoint/2010/main" val="222316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831" t="11766" r="29816" b="2359"/>
          <a:stretch/>
        </p:blipFill>
        <p:spPr>
          <a:xfrm>
            <a:off x="1819923" y="541538"/>
            <a:ext cx="5537790" cy="6241002"/>
          </a:xfrm>
          <a:prstGeom prst="rect">
            <a:avLst/>
          </a:prstGeom>
          <a:ln w="25400">
            <a:solidFill>
              <a:schemeClr val="tx1"/>
            </a:solidFill>
          </a:ln>
        </p:spPr>
      </p:pic>
      <p:sp>
        <p:nvSpPr>
          <p:cNvPr id="3" name="Rectangle 2"/>
          <p:cNvSpPr/>
          <p:nvPr/>
        </p:nvSpPr>
        <p:spPr>
          <a:xfrm>
            <a:off x="6409674" y="3657597"/>
            <a:ext cx="1065324" cy="825623"/>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266592" y="4065973"/>
            <a:ext cx="1235297" cy="1429305"/>
          </a:xfrm>
          <a:custGeom>
            <a:avLst/>
            <a:gdLst>
              <a:gd name="connsiteX0" fmla="*/ 1145220 w 1235297"/>
              <a:gd name="connsiteY0" fmla="*/ 0 h 1429305"/>
              <a:gd name="connsiteX1" fmla="*/ 1118587 w 1235297"/>
              <a:gd name="connsiteY1" fmla="*/ 923277 h 1429305"/>
              <a:gd name="connsiteX2" fmla="*/ 0 w 1235297"/>
              <a:gd name="connsiteY2" fmla="*/ 1429305 h 1429305"/>
              <a:gd name="connsiteX3" fmla="*/ 0 w 1235297"/>
              <a:gd name="connsiteY3" fmla="*/ 1429305 h 1429305"/>
            </a:gdLst>
            <a:ahLst/>
            <a:cxnLst>
              <a:cxn ang="0">
                <a:pos x="connsiteX0" y="connsiteY0"/>
              </a:cxn>
              <a:cxn ang="0">
                <a:pos x="connsiteX1" y="connsiteY1"/>
              </a:cxn>
              <a:cxn ang="0">
                <a:pos x="connsiteX2" y="connsiteY2"/>
              </a:cxn>
              <a:cxn ang="0">
                <a:pos x="connsiteX3" y="connsiteY3"/>
              </a:cxn>
            </a:cxnLst>
            <a:rect l="l" t="t" r="r" b="b"/>
            <a:pathLst>
              <a:path w="1235297" h="1429305">
                <a:moveTo>
                  <a:pt x="1145220" y="0"/>
                </a:moveTo>
                <a:cubicBezTo>
                  <a:pt x="1227338" y="342530"/>
                  <a:pt x="1309457" y="685060"/>
                  <a:pt x="1118587" y="923277"/>
                </a:cubicBezTo>
                <a:cubicBezTo>
                  <a:pt x="927717" y="1161495"/>
                  <a:pt x="0" y="1429305"/>
                  <a:pt x="0" y="1429305"/>
                </a:cubicBezTo>
                <a:lnTo>
                  <a:pt x="0" y="1429305"/>
                </a:lnTo>
              </a:path>
            </a:pathLst>
          </a:custGeom>
          <a:noFill/>
          <a:ln w="50800">
            <a:solidFill>
              <a:srgbClr val="FF33C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06466" y="5200069"/>
            <a:ext cx="1625966" cy="600363"/>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558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3"/>
          <a:srcRect l="28831" t="11766" r="29816" b="2359"/>
          <a:stretch/>
        </p:blipFill>
        <p:spPr>
          <a:xfrm>
            <a:off x="1982517" y="724780"/>
            <a:ext cx="5375195" cy="6057760"/>
          </a:xfrm>
          <a:prstGeom prst="rect">
            <a:avLst/>
          </a:prstGeom>
          <a:ln w="25400">
            <a:solidFill>
              <a:schemeClr val="tx1"/>
            </a:solidFill>
          </a:ln>
        </p:spPr>
      </p:pic>
      <p:sp>
        <p:nvSpPr>
          <p:cNvPr id="2" name="Title 4"/>
          <p:cNvSpPr>
            <a:spLocks noGrp="1"/>
          </p:cNvSpPr>
          <p:nvPr>
            <p:ph type="title"/>
          </p:nvPr>
        </p:nvSpPr>
        <p:spPr>
          <a:xfrm>
            <a:off x="459105" y="1"/>
            <a:ext cx="8229600" cy="724779"/>
          </a:xfrm>
        </p:spPr>
        <p:txBody>
          <a:bodyPr/>
          <a:lstStyle/>
          <a:p>
            <a:pPr algn="ctr" eaLnBrk="1" hangingPunct="1"/>
            <a:r>
              <a:rPr lang="en-US" altLang="en-US" sz="3600" b="1" dirty="0">
                <a:solidFill>
                  <a:srgbClr val="000099"/>
                </a:solidFill>
              </a:rPr>
              <a:t>For More 2022 Datums Information, See..</a:t>
            </a:r>
          </a:p>
        </p:txBody>
      </p:sp>
      <p:cxnSp>
        <p:nvCxnSpPr>
          <p:cNvPr id="7" name="Straight Arrow Connector 6"/>
          <p:cNvCxnSpPr/>
          <p:nvPr/>
        </p:nvCxnSpPr>
        <p:spPr>
          <a:xfrm flipH="1">
            <a:off x="5301671" y="757387"/>
            <a:ext cx="9236" cy="868218"/>
          </a:xfrm>
          <a:prstGeom prst="straightConnector1">
            <a:avLst/>
          </a:prstGeom>
          <a:ln w="127000">
            <a:solidFill>
              <a:srgbClr val="FF33CC"/>
            </a:solidFill>
            <a:tailEnd type="stealt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srcRect l="49297" t="29682" r="39020" b="34503"/>
          <a:stretch/>
        </p:blipFill>
        <p:spPr>
          <a:xfrm>
            <a:off x="294904" y="1218541"/>
            <a:ext cx="2808514" cy="4618653"/>
          </a:xfrm>
          <a:prstGeom prst="rect">
            <a:avLst/>
          </a:prstGeom>
          <a:ln w="50800">
            <a:solidFill>
              <a:srgbClr val="FF33CC"/>
            </a:solidFill>
          </a:ln>
        </p:spPr>
      </p:pic>
      <p:sp>
        <p:nvSpPr>
          <p:cNvPr id="13" name="Freeform 12"/>
          <p:cNvSpPr/>
          <p:nvPr/>
        </p:nvSpPr>
        <p:spPr>
          <a:xfrm>
            <a:off x="3140363" y="1893455"/>
            <a:ext cx="2078182" cy="1588657"/>
          </a:xfrm>
          <a:custGeom>
            <a:avLst/>
            <a:gdLst>
              <a:gd name="connsiteX0" fmla="*/ 2096655 w 2096655"/>
              <a:gd name="connsiteY0" fmla="*/ 0 h 1607127"/>
              <a:gd name="connsiteX1" fmla="*/ 1708728 w 2096655"/>
              <a:gd name="connsiteY1" fmla="*/ 1006763 h 1607127"/>
              <a:gd name="connsiteX2" fmla="*/ 0 w 2096655"/>
              <a:gd name="connsiteY2" fmla="*/ 1607127 h 1607127"/>
            </a:gdLst>
            <a:ahLst/>
            <a:cxnLst>
              <a:cxn ang="0">
                <a:pos x="connsiteX0" y="connsiteY0"/>
              </a:cxn>
              <a:cxn ang="0">
                <a:pos x="connsiteX1" y="connsiteY1"/>
              </a:cxn>
              <a:cxn ang="0">
                <a:pos x="connsiteX2" y="connsiteY2"/>
              </a:cxn>
            </a:cxnLst>
            <a:rect l="l" t="t" r="r" b="b"/>
            <a:pathLst>
              <a:path w="2096655" h="1607127">
                <a:moveTo>
                  <a:pt x="2096655" y="0"/>
                </a:moveTo>
                <a:cubicBezTo>
                  <a:pt x="2077412" y="369454"/>
                  <a:pt x="2058170" y="738909"/>
                  <a:pt x="1708728" y="1006763"/>
                </a:cubicBezTo>
                <a:cubicBezTo>
                  <a:pt x="1359286" y="1274617"/>
                  <a:pt x="679643" y="1440872"/>
                  <a:pt x="0" y="1607127"/>
                </a:cubicBezTo>
              </a:path>
            </a:pathLst>
          </a:custGeom>
          <a:noFill/>
          <a:ln w="63500">
            <a:solidFill>
              <a:srgbClr val="FF33C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35901" y="4462272"/>
            <a:ext cx="2192694" cy="436299"/>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5"/>
          <a:srcRect t="12341"/>
          <a:stretch/>
        </p:blipFill>
        <p:spPr>
          <a:xfrm>
            <a:off x="59140" y="1348325"/>
            <a:ext cx="9034883" cy="4248727"/>
          </a:xfrm>
          <a:prstGeom prst="rect">
            <a:avLst/>
          </a:prstGeom>
          <a:ln w="38100">
            <a:solidFill>
              <a:srgbClr val="00FFFF"/>
            </a:solidFill>
          </a:ln>
        </p:spPr>
      </p:pic>
      <p:sp>
        <p:nvSpPr>
          <p:cNvPr id="16" name="Rectangle 15"/>
          <p:cNvSpPr/>
          <p:nvPr/>
        </p:nvSpPr>
        <p:spPr>
          <a:xfrm>
            <a:off x="1188099" y="4038630"/>
            <a:ext cx="7750628" cy="436299"/>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30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72629"/>
            <a:ext cx="8229600" cy="1143000"/>
          </a:xfrm>
        </p:spPr>
        <p:txBody>
          <a:bodyPr/>
          <a:lstStyle/>
          <a:p>
            <a:pPr algn="ctr" eaLnBrk="1" hangingPunct="1"/>
            <a:r>
              <a:rPr lang="en-US" altLang="en-US" sz="3600" b="1" dirty="0" smtClean="0">
                <a:solidFill>
                  <a:srgbClr val="000099"/>
                </a:solidFill>
              </a:rPr>
              <a:t>NGS State Plane Coordinates System -</a:t>
            </a:r>
            <a:br>
              <a:rPr lang="en-US" altLang="en-US" sz="3600" b="1" dirty="0" smtClean="0">
                <a:solidFill>
                  <a:srgbClr val="000099"/>
                </a:solidFill>
              </a:rPr>
            </a:br>
            <a:r>
              <a:rPr lang="en-US" altLang="en-US" sz="2000" b="1" dirty="0" smtClean="0">
                <a:solidFill>
                  <a:srgbClr val="000099"/>
                </a:solidFill>
              </a:rPr>
              <a:t/>
            </a:r>
            <a:br>
              <a:rPr lang="en-US" altLang="en-US" sz="2000" b="1" dirty="0" smtClean="0">
                <a:solidFill>
                  <a:srgbClr val="000099"/>
                </a:solidFill>
              </a:rPr>
            </a:br>
            <a:r>
              <a:rPr lang="en-US" altLang="en-US" sz="3600" b="1" dirty="0" smtClean="0">
                <a:solidFill>
                  <a:srgbClr val="000099"/>
                </a:solidFill>
              </a:rPr>
              <a:t>2022 Project</a:t>
            </a:r>
          </a:p>
        </p:txBody>
      </p:sp>
    </p:spTree>
    <p:extLst>
      <p:ext uri="{BB962C8B-B14F-4D97-AF65-F5344CB8AC3E}">
        <p14:creationId xmlns:p14="http://schemas.microsoft.com/office/powerpoint/2010/main" val="377225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7" y="504437"/>
            <a:ext cx="9109473" cy="6201163"/>
          </a:xfrm>
          <a:prstGeom prst="rect">
            <a:avLst/>
          </a:prstGeom>
        </p:spPr>
      </p:pic>
      <p:sp>
        <p:nvSpPr>
          <p:cNvPr id="3" name="Rectangle 2"/>
          <p:cNvSpPr>
            <a:spLocks noGrp="1" noChangeArrowheads="1"/>
          </p:cNvSpPr>
          <p:nvPr>
            <p:ph type="title"/>
          </p:nvPr>
        </p:nvSpPr>
        <p:spPr>
          <a:xfrm>
            <a:off x="328110" y="-11074"/>
            <a:ext cx="8458200" cy="515511"/>
          </a:xfrm>
          <a:solidFill>
            <a:schemeClr val="accent1">
              <a:lumMod val="40000"/>
              <a:lumOff val="60000"/>
            </a:schemeClr>
          </a:solidFill>
        </p:spPr>
        <p:txBody>
          <a:bodyPr/>
          <a:lstStyle/>
          <a:p>
            <a:pPr eaLnBrk="1" hangingPunct="1"/>
            <a:r>
              <a:rPr lang="en-US" altLang="en-US" sz="3200" b="1" dirty="0" smtClean="0">
                <a:solidFill>
                  <a:srgbClr val="000099"/>
                </a:solidFill>
              </a:rPr>
              <a:t>Final SPC 83 State Systems - 2001</a:t>
            </a:r>
          </a:p>
        </p:txBody>
      </p:sp>
    </p:spTree>
    <p:extLst>
      <p:ext uri="{BB962C8B-B14F-4D97-AF65-F5344CB8AC3E}">
        <p14:creationId xmlns:p14="http://schemas.microsoft.com/office/powerpoint/2010/main" val="264057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New 2022 U.S. Geometric Datum</a:t>
            </a:r>
          </a:p>
        </p:txBody>
      </p:sp>
    </p:spTree>
    <p:extLst>
      <p:ext uri="{BB962C8B-B14F-4D97-AF65-F5344CB8AC3E}">
        <p14:creationId xmlns:p14="http://schemas.microsoft.com/office/powerpoint/2010/main" val="174605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372" b="24053"/>
          <a:stretch/>
        </p:blipFill>
        <p:spPr>
          <a:xfrm>
            <a:off x="44821" y="610830"/>
            <a:ext cx="9054355" cy="5556888"/>
          </a:xfrm>
          <a:prstGeom prst="rect">
            <a:avLst/>
          </a:prstGeom>
          <a:ln w="25400">
            <a:solidFill>
              <a:schemeClr val="tx1"/>
            </a:solidFill>
          </a:ln>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8651" t="1" b="71372"/>
          <a:stretch/>
        </p:blipFill>
        <p:spPr>
          <a:xfrm>
            <a:off x="197224" y="4787150"/>
            <a:ext cx="2729866" cy="1963271"/>
          </a:xfrm>
          <a:prstGeom prst="rect">
            <a:avLst/>
          </a:prstGeom>
          <a:ln w="25400">
            <a:solidFill>
              <a:schemeClr val="tx1"/>
            </a:solidFill>
          </a:ln>
        </p:spPr>
      </p:pic>
      <p:sp>
        <p:nvSpPr>
          <p:cNvPr id="4" name="Rectangle 2"/>
          <p:cNvSpPr>
            <a:spLocks noGrp="1" noChangeArrowheads="1"/>
          </p:cNvSpPr>
          <p:nvPr>
            <p:ph type="title"/>
          </p:nvPr>
        </p:nvSpPr>
        <p:spPr>
          <a:xfrm>
            <a:off x="328110" y="-11074"/>
            <a:ext cx="8458200" cy="548956"/>
          </a:xfrm>
          <a:solidFill>
            <a:schemeClr val="accent1">
              <a:lumMod val="40000"/>
              <a:lumOff val="60000"/>
            </a:schemeClr>
          </a:solidFill>
        </p:spPr>
        <p:txBody>
          <a:bodyPr/>
          <a:lstStyle/>
          <a:p>
            <a:pPr eaLnBrk="1" hangingPunct="1"/>
            <a:r>
              <a:rPr lang="en-US" altLang="en-US" sz="3200" b="1" dirty="0" smtClean="0">
                <a:solidFill>
                  <a:srgbClr val="000099"/>
                </a:solidFill>
              </a:rPr>
              <a:t>SPC 83 – Legislation &amp; Foot Version</a:t>
            </a:r>
          </a:p>
        </p:txBody>
      </p:sp>
    </p:spTree>
    <p:extLst>
      <p:ext uri="{BB962C8B-B14F-4D97-AF65-F5344CB8AC3E}">
        <p14:creationId xmlns:p14="http://schemas.microsoft.com/office/powerpoint/2010/main" val="21852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603" t="11864" r="29739"/>
          <a:stretch/>
        </p:blipFill>
        <p:spPr>
          <a:xfrm>
            <a:off x="426126" y="464358"/>
            <a:ext cx="5502978" cy="6318505"/>
          </a:xfrm>
          <a:prstGeom prst="rect">
            <a:avLst/>
          </a:prstGeom>
          <a:ln w="25400">
            <a:solidFill>
              <a:srgbClr val="000099"/>
            </a:solidFill>
          </a:ln>
        </p:spPr>
      </p:pic>
      <p:sp>
        <p:nvSpPr>
          <p:cNvPr id="5" name="Rectangle 4"/>
          <p:cNvSpPr/>
          <p:nvPr/>
        </p:nvSpPr>
        <p:spPr>
          <a:xfrm>
            <a:off x="2237174" y="4645172"/>
            <a:ext cx="1899821" cy="1074198"/>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23298" t="12574" r="24321"/>
          <a:stretch/>
        </p:blipFill>
        <p:spPr>
          <a:xfrm>
            <a:off x="1766493" y="464358"/>
            <a:ext cx="7056856" cy="6318505"/>
          </a:xfrm>
          <a:prstGeom prst="rect">
            <a:avLst/>
          </a:prstGeom>
          <a:ln w="25400">
            <a:solidFill>
              <a:srgbClr val="FF0000"/>
            </a:solidFill>
          </a:ln>
        </p:spPr>
      </p:pic>
    </p:spTree>
    <p:extLst>
      <p:ext uri="{BB962C8B-B14F-4D97-AF65-F5344CB8AC3E}">
        <p14:creationId xmlns:p14="http://schemas.microsoft.com/office/powerpoint/2010/main" val="63829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320040" y="1693066"/>
            <a:ext cx="8595360" cy="4137719"/>
          </a:xfrm>
        </p:spPr>
        <p:txBody>
          <a:bodyPr>
            <a:noAutofit/>
          </a:bodyPr>
          <a:lstStyle/>
          <a:p>
            <a:r>
              <a:rPr lang="en-US" sz="2400" b="1" dirty="0"/>
              <a:t>SPCS2022 characteristics different from SPCS 83:</a:t>
            </a:r>
          </a:p>
          <a:p>
            <a:pPr lvl="1"/>
            <a:r>
              <a:rPr lang="en-US" sz="2400" dirty="0"/>
              <a:t>Minimize distortion at </a:t>
            </a:r>
            <a:r>
              <a:rPr lang="en-US" sz="2400" b="1" i="1" dirty="0"/>
              <a:t>topo surface</a:t>
            </a:r>
            <a:r>
              <a:rPr lang="en-US" sz="2400" dirty="0"/>
              <a:t>, </a:t>
            </a:r>
            <a:r>
              <a:rPr lang="en-US" sz="2400" i="1" dirty="0"/>
              <a:t>not</a:t>
            </a:r>
            <a:r>
              <a:rPr lang="en-US" sz="2400" dirty="0"/>
              <a:t> </a:t>
            </a:r>
            <a:r>
              <a:rPr lang="en-US" sz="2400" dirty="0" smtClean="0"/>
              <a:t>ellipsoid</a:t>
            </a:r>
          </a:p>
          <a:p>
            <a:pPr lvl="1"/>
            <a:endParaRPr lang="en-US" sz="1000" dirty="0" smtClean="0"/>
          </a:p>
          <a:p>
            <a:pPr lvl="1"/>
            <a:r>
              <a:rPr lang="en-US" sz="2400" dirty="0"/>
              <a:t>Up to </a:t>
            </a:r>
            <a:r>
              <a:rPr lang="en-US" sz="2400" b="1" i="1" dirty="0"/>
              <a:t>3 zone “layers” </a:t>
            </a:r>
            <a:r>
              <a:rPr lang="en-US" sz="2400" dirty="0"/>
              <a:t>allowed (including an </a:t>
            </a:r>
            <a:r>
              <a:rPr lang="en-US" sz="2400" b="1" i="1" dirty="0"/>
              <a:t>LDP layer</a:t>
            </a:r>
            <a:r>
              <a:rPr lang="en-US" sz="2400" dirty="0" smtClean="0"/>
              <a:t>)</a:t>
            </a:r>
          </a:p>
          <a:p>
            <a:pPr lvl="1"/>
            <a:endParaRPr lang="en-US" sz="1000" dirty="0"/>
          </a:p>
          <a:p>
            <a:pPr lvl="1"/>
            <a:r>
              <a:rPr lang="en-US" sz="2400" dirty="0" smtClean="0"/>
              <a:t>Coordinate </a:t>
            </a:r>
            <a:r>
              <a:rPr lang="en-US" sz="2400" dirty="0"/>
              <a:t>changes of </a:t>
            </a:r>
            <a:r>
              <a:rPr lang="en-US" sz="2400" b="1" i="1" dirty="0"/>
              <a:t>at least 10,000 m </a:t>
            </a:r>
            <a:r>
              <a:rPr lang="en-US" sz="2400" dirty="0" smtClean="0"/>
              <a:t>everywhere</a:t>
            </a:r>
          </a:p>
          <a:p>
            <a:pPr lvl="1"/>
            <a:endParaRPr lang="en-US" sz="1000" dirty="0"/>
          </a:p>
          <a:p>
            <a:pPr lvl="1"/>
            <a:r>
              <a:rPr lang="en-US" sz="2400" dirty="0"/>
              <a:t>Longitudes defined as </a:t>
            </a:r>
            <a:r>
              <a:rPr lang="en-US" sz="2400" b="1" i="1" dirty="0"/>
              <a:t>positive east</a:t>
            </a:r>
            <a:r>
              <a:rPr lang="en-US" sz="2400" dirty="0"/>
              <a:t> (0</a:t>
            </a:r>
            <a:r>
              <a:rPr lang="en-US" sz="2400" dirty="0" smtClean="0"/>
              <a:t>°-&gt;360°)</a:t>
            </a:r>
          </a:p>
          <a:p>
            <a:pPr lvl="1"/>
            <a:endParaRPr lang="en-US" sz="2400" dirty="0" smtClean="0"/>
          </a:p>
          <a:p>
            <a:pPr>
              <a:lnSpc>
                <a:spcPct val="100000"/>
              </a:lnSpc>
            </a:pPr>
            <a:endParaRPr lang="en-US" sz="2400" dirty="0"/>
          </a:p>
        </p:txBody>
      </p:sp>
      <p:sp>
        <p:nvSpPr>
          <p:cNvPr id="6" name="Title 4">
            <a:extLst>
              <a:ext uri="{FF2B5EF4-FFF2-40B4-BE49-F238E27FC236}">
                <a16:creationId xmlns:a16="http://schemas.microsoft.com/office/drawing/2014/main" id="{5E677982-F074-4922-BC50-603197419449}"/>
              </a:ext>
            </a:extLst>
          </p:cNvPr>
          <p:cNvSpPr txBox="1">
            <a:spLocks/>
          </p:cNvSpPr>
          <p:nvPr/>
        </p:nvSpPr>
        <p:spPr bwMode="auto">
          <a:xfrm>
            <a:off x="0" y="139406"/>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smtClean="0">
                <a:solidFill>
                  <a:srgbClr val="000099"/>
                </a:solidFill>
              </a:rPr>
              <a:t>New State Plane Coordinate System (SPCS)</a:t>
            </a:r>
            <a:endParaRPr lang="en-US" sz="3600" b="1" dirty="0">
              <a:solidFill>
                <a:srgbClr val="000099"/>
              </a:solidFill>
            </a:endParaRPr>
          </a:p>
        </p:txBody>
      </p:sp>
      <p:sp>
        <p:nvSpPr>
          <p:cNvPr id="2" name="TextBox 1"/>
          <p:cNvSpPr txBox="1"/>
          <p:nvPr/>
        </p:nvSpPr>
        <p:spPr>
          <a:xfrm>
            <a:off x="225631" y="4832279"/>
            <a:ext cx="6650182" cy="523220"/>
          </a:xfrm>
          <a:prstGeom prst="rect">
            <a:avLst/>
          </a:prstGeom>
          <a:noFill/>
        </p:spPr>
        <p:txBody>
          <a:bodyPr wrap="square" rtlCol="0">
            <a:spAutoFit/>
          </a:bodyPr>
          <a:lstStyle/>
          <a:p>
            <a:pPr marL="914400" lvl="2"/>
            <a:r>
              <a:rPr lang="en-US" sz="2800" dirty="0" smtClean="0">
                <a:solidFill>
                  <a:srgbClr val="0000FF"/>
                </a:solidFill>
              </a:rPr>
              <a:t>(Mobile </a:t>
            </a:r>
            <a:r>
              <a:rPr lang="en-US" sz="2800" dirty="0">
                <a:solidFill>
                  <a:srgbClr val="0000FF"/>
                </a:solidFill>
              </a:rPr>
              <a:t>= 360° - </a:t>
            </a:r>
            <a:r>
              <a:rPr lang="en-US" sz="2800" dirty="0" smtClean="0">
                <a:solidFill>
                  <a:srgbClr val="0000FF"/>
                </a:solidFill>
              </a:rPr>
              <a:t>88° </a:t>
            </a:r>
            <a:r>
              <a:rPr lang="en-US" sz="2800" dirty="0">
                <a:solidFill>
                  <a:srgbClr val="0000FF"/>
                </a:solidFill>
              </a:rPr>
              <a:t>= </a:t>
            </a:r>
            <a:r>
              <a:rPr lang="en-US" sz="2800" dirty="0" smtClean="0">
                <a:solidFill>
                  <a:srgbClr val="0000FF"/>
                </a:solidFill>
              </a:rPr>
              <a:t>272° E)</a:t>
            </a:r>
            <a:endParaRPr lang="en-US" sz="2800" dirty="0">
              <a:solidFill>
                <a:srgbClr val="0000FF"/>
              </a:solidFill>
            </a:endParaRPr>
          </a:p>
        </p:txBody>
      </p:sp>
    </p:spTree>
    <p:extLst>
      <p:ext uri="{BB962C8B-B14F-4D97-AF65-F5344CB8AC3E}">
        <p14:creationId xmlns:p14="http://schemas.microsoft.com/office/powerpoint/2010/main" val="280139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236" t="11726" r="15042"/>
          <a:stretch/>
        </p:blipFill>
        <p:spPr>
          <a:xfrm>
            <a:off x="0" y="575102"/>
            <a:ext cx="9144000" cy="6282898"/>
          </a:xfrm>
          <a:prstGeom prst="rect">
            <a:avLst/>
          </a:prstGeom>
        </p:spPr>
      </p:pic>
      <p:pic>
        <p:nvPicPr>
          <p:cNvPr id="3" name="Picture 2"/>
          <p:cNvPicPr>
            <a:picLocks noChangeAspect="1"/>
          </p:cNvPicPr>
          <p:nvPr/>
        </p:nvPicPr>
        <p:blipFill rotWithShape="1">
          <a:blip r:embed="rId2"/>
          <a:srcRect l="34426" t="56915" r="23248" b="7657"/>
          <a:stretch/>
        </p:blipFill>
        <p:spPr>
          <a:xfrm>
            <a:off x="108634" y="2179782"/>
            <a:ext cx="8906057" cy="4045515"/>
          </a:xfrm>
          <a:prstGeom prst="rect">
            <a:avLst/>
          </a:prstGeom>
          <a:ln w="50800">
            <a:solidFill>
              <a:srgbClr val="FF0000"/>
            </a:solidFill>
          </a:ln>
        </p:spPr>
      </p:pic>
    </p:spTree>
    <p:extLst>
      <p:ext uri="{BB962C8B-B14F-4D97-AF65-F5344CB8AC3E}">
        <p14:creationId xmlns:p14="http://schemas.microsoft.com/office/powerpoint/2010/main" val="312126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13524" y="0"/>
            <a:ext cx="6969188" cy="6886987"/>
            <a:chOff x="1013524" y="0"/>
            <a:chExt cx="6969188" cy="6886987"/>
          </a:xfrm>
        </p:grpSpPr>
        <p:pic>
          <p:nvPicPr>
            <p:cNvPr id="3" name="Content Placeholder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13524" y="0"/>
              <a:ext cx="6969188" cy="6886987"/>
            </a:xfrm>
            <a:prstGeom prst="rect">
              <a:avLst/>
            </a:prstGeom>
          </p:spPr>
        </p:pic>
        <p:sp>
          <p:nvSpPr>
            <p:cNvPr id="4" name="TextBox 3"/>
            <p:cNvSpPr txBox="1"/>
            <p:nvPr/>
          </p:nvSpPr>
          <p:spPr>
            <a:xfrm>
              <a:off x="1106424" y="2450592"/>
              <a:ext cx="2656496" cy="954107"/>
            </a:xfrm>
            <a:prstGeom prst="rect">
              <a:avLst/>
            </a:prstGeom>
            <a:solidFill>
              <a:schemeClr val="bg1"/>
            </a:solidFill>
          </p:spPr>
          <p:txBody>
            <a:bodyPr wrap="none" rtlCol="0">
              <a:spAutoFit/>
            </a:bodyPr>
            <a:lstStyle/>
            <a:p>
              <a:r>
                <a:rPr lang="en-US" sz="2800" b="1" dirty="0" smtClean="0">
                  <a:solidFill>
                    <a:srgbClr val="FF0000"/>
                  </a:solidFill>
                </a:rPr>
                <a:t>EXISTING FL</a:t>
              </a:r>
            </a:p>
            <a:p>
              <a:r>
                <a:rPr lang="en-US" sz="2800" b="1" dirty="0">
                  <a:solidFill>
                    <a:srgbClr val="FF0000"/>
                  </a:solidFill>
                </a:rPr>
                <a:t> </a:t>
              </a:r>
              <a:r>
                <a:rPr lang="en-US" sz="2800" b="1" dirty="0" smtClean="0">
                  <a:solidFill>
                    <a:srgbClr val="FF0000"/>
                  </a:solidFill>
                </a:rPr>
                <a:t> NAD83 SPCS</a:t>
              </a:r>
            </a:p>
          </p:txBody>
        </p:sp>
      </p:grpSp>
    </p:spTree>
    <p:extLst>
      <p:ext uri="{BB962C8B-B14F-4D97-AF65-F5344CB8AC3E}">
        <p14:creationId xmlns:p14="http://schemas.microsoft.com/office/powerpoint/2010/main" val="24645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39629" y="27432"/>
            <a:ext cx="7590555" cy="6775704"/>
            <a:chOff x="739629" y="27432"/>
            <a:chExt cx="7590555" cy="6775704"/>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374"/>
            <a:stretch/>
          </p:blipFill>
          <p:spPr bwMode="auto">
            <a:xfrm>
              <a:off x="739629" y="27432"/>
              <a:ext cx="7590555" cy="677570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6384" y="2249424"/>
              <a:ext cx="3914854" cy="954107"/>
            </a:xfrm>
            <a:prstGeom prst="rect">
              <a:avLst/>
            </a:prstGeom>
            <a:solidFill>
              <a:schemeClr val="bg1"/>
            </a:solidFill>
            <a:ln>
              <a:noFill/>
            </a:ln>
          </p:spPr>
          <p:txBody>
            <a:bodyPr wrap="none" rtlCol="0">
              <a:spAutoFit/>
            </a:bodyPr>
            <a:lstStyle/>
            <a:p>
              <a:r>
                <a:rPr lang="en-US" sz="2800" b="1" dirty="0" smtClean="0">
                  <a:solidFill>
                    <a:srgbClr val="FF0000"/>
                  </a:solidFill>
                </a:rPr>
                <a:t>FL 2022 SPCS</a:t>
              </a:r>
            </a:p>
            <a:p>
              <a:r>
                <a:rPr lang="en-US" sz="2800" b="1" dirty="0">
                  <a:solidFill>
                    <a:srgbClr val="FF0000"/>
                  </a:solidFill>
                </a:rPr>
                <a:t> </a:t>
              </a:r>
              <a:r>
                <a:rPr lang="en-US" sz="2800" b="1" dirty="0" smtClean="0">
                  <a:solidFill>
                    <a:srgbClr val="FF0000"/>
                  </a:solidFill>
                </a:rPr>
                <a:t> MULTI-ZONE LAYER</a:t>
              </a:r>
              <a:endParaRPr lang="en-US" sz="2800" b="1" dirty="0">
                <a:solidFill>
                  <a:srgbClr val="FF0000"/>
                </a:solidFill>
              </a:endParaRPr>
            </a:p>
          </p:txBody>
        </p:sp>
      </p:grpSp>
    </p:spTree>
    <p:extLst>
      <p:ext uri="{BB962C8B-B14F-4D97-AF65-F5344CB8AC3E}">
        <p14:creationId xmlns:p14="http://schemas.microsoft.com/office/powerpoint/2010/main" val="113165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6225" y="3438525"/>
            <a:ext cx="3371850" cy="256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82161" y="576262"/>
            <a:ext cx="9032856" cy="5724525"/>
            <a:chOff x="82161" y="576262"/>
            <a:chExt cx="9032856" cy="5724525"/>
          </a:xfrm>
        </p:grpSpPr>
        <p:pic>
          <p:nvPicPr>
            <p:cNvPr id="3" name="Picture 2"/>
            <p:cNvPicPr>
              <a:picLocks noChangeAspect="1"/>
            </p:cNvPicPr>
            <p:nvPr/>
          </p:nvPicPr>
          <p:blipFill rotWithShape="1">
            <a:blip r:embed="rId3"/>
            <a:srcRect l="15900" t="42117" r="25334" b="9437"/>
            <a:stretch/>
          </p:blipFill>
          <p:spPr>
            <a:xfrm>
              <a:off x="82161" y="576262"/>
              <a:ext cx="9032856" cy="5724525"/>
            </a:xfrm>
            <a:prstGeom prst="rect">
              <a:avLst/>
            </a:prstGeom>
          </p:spPr>
        </p:pic>
        <p:sp>
          <p:nvSpPr>
            <p:cNvPr id="6" name="Rectangle 5"/>
            <p:cNvSpPr/>
            <p:nvPr/>
          </p:nvSpPr>
          <p:spPr>
            <a:xfrm>
              <a:off x="322880" y="3629608"/>
              <a:ext cx="3371850" cy="2529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94891" y="4246856"/>
              <a:ext cx="3503136" cy="1384995"/>
            </a:xfrm>
            <a:prstGeom prst="rect">
              <a:avLst/>
            </a:prstGeom>
            <a:solidFill>
              <a:schemeClr val="bg1"/>
            </a:solidFill>
            <a:ln>
              <a:noFill/>
            </a:ln>
          </p:spPr>
          <p:txBody>
            <a:bodyPr wrap="square" rtlCol="0">
              <a:spAutoFit/>
            </a:bodyPr>
            <a:lstStyle/>
            <a:p>
              <a:r>
                <a:rPr lang="en-US" sz="2800" b="1" dirty="0" smtClean="0">
                  <a:solidFill>
                    <a:srgbClr val="FF0000"/>
                  </a:solidFill>
                </a:rPr>
                <a:t>FL 2022 SPCS</a:t>
              </a:r>
            </a:p>
            <a:p>
              <a:r>
                <a:rPr lang="en-US" sz="2800" b="1" dirty="0">
                  <a:solidFill>
                    <a:srgbClr val="FF0000"/>
                  </a:solidFill>
                </a:rPr>
                <a:t> </a:t>
              </a:r>
              <a:r>
                <a:rPr lang="en-US" sz="2800" b="1" dirty="0" smtClean="0">
                  <a:solidFill>
                    <a:srgbClr val="FF0000"/>
                  </a:solidFill>
                </a:rPr>
                <a:t>PENINSULA ZONE</a:t>
              </a:r>
            </a:p>
            <a:p>
              <a:r>
                <a:rPr lang="en-US" sz="2800" b="1" dirty="0" smtClean="0">
                  <a:solidFill>
                    <a:srgbClr val="FF0000"/>
                  </a:solidFill>
                </a:rPr>
                <a:t> LAYER</a:t>
              </a:r>
              <a:endParaRPr lang="en-US" sz="2800" b="1" dirty="0">
                <a:solidFill>
                  <a:srgbClr val="FF0000"/>
                </a:solidFill>
              </a:endParaRPr>
            </a:p>
          </p:txBody>
        </p:sp>
      </p:grpSp>
    </p:spTree>
    <p:extLst>
      <p:ext uri="{BB962C8B-B14F-4D97-AF65-F5344CB8AC3E}">
        <p14:creationId xmlns:p14="http://schemas.microsoft.com/office/powerpoint/2010/main" val="395184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13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srcRect l="31996" t="44373" r="44687" b="14573"/>
          <a:stretch/>
        </p:blipFill>
        <p:spPr>
          <a:xfrm>
            <a:off x="61643" y="664365"/>
            <a:ext cx="6445683" cy="6159206"/>
          </a:xfrm>
          <a:prstGeom prst="rect">
            <a:avLst/>
          </a:prstGeom>
          <a:ln w="25400">
            <a:solidFill>
              <a:srgbClr val="000099"/>
            </a:solidFill>
          </a:ln>
        </p:spPr>
      </p:pic>
      <p:pic>
        <p:nvPicPr>
          <p:cNvPr id="3" name="Picture 2"/>
          <p:cNvPicPr>
            <a:picLocks noChangeAspect="1"/>
          </p:cNvPicPr>
          <p:nvPr/>
        </p:nvPicPr>
        <p:blipFill rotWithShape="1">
          <a:blip r:embed="rId4"/>
          <a:srcRect l="29371" t="13207" r="25349" b="6497"/>
          <a:stretch/>
        </p:blipFill>
        <p:spPr>
          <a:xfrm>
            <a:off x="2674401" y="641829"/>
            <a:ext cx="6425209" cy="6189537"/>
          </a:xfrm>
          <a:prstGeom prst="rect">
            <a:avLst/>
          </a:prstGeom>
          <a:ln w="25400">
            <a:solidFill>
              <a:srgbClr val="000099"/>
            </a:solidFill>
          </a:ln>
        </p:spPr>
      </p:pic>
      <p:sp>
        <p:nvSpPr>
          <p:cNvPr id="5" name="Title 4">
            <a:extLst>
              <a:ext uri="{FF2B5EF4-FFF2-40B4-BE49-F238E27FC236}">
                <a16:creationId xmlns:a16="http://schemas.microsoft.com/office/drawing/2014/main" id="{5E677982-F074-4922-BC50-603197419449}"/>
              </a:ext>
            </a:extLst>
          </p:cNvPr>
          <p:cNvSpPr txBox="1">
            <a:spLocks/>
          </p:cNvSpPr>
          <p:nvPr/>
        </p:nvSpPr>
        <p:spPr bwMode="auto">
          <a:xfrm>
            <a:off x="0" y="-20395"/>
            <a:ext cx="9144000" cy="6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smtClean="0">
                <a:solidFill>
                  <a:srgbClr val="000099"/>
                </a:solidFill>
              </a:rPr>
              <a:t>New SPCS - Proposed Texas Designs</a:t>
            </a:r>
            <a:endParaRPr lang="en-US" sz="3600" b="1" dirty="0">
              <a:solidFill>
                <a:srgbClr val="000099"/>
              </a:solidFill>
            </a:endParaRPr>
          </a:p>
        </p:txBody>
      </p:sp>
    </p:spTree>
    <p:extLst>
      <p:ext uri="{BB962C8B-B14F-4D97-AF65-F5344CB8AC3E}">
        <p14:creationId xmlns:p14="http://schemas.microsoft.com/office/powerpoint/2010/main" val="2101212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6210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METHOD</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OF REFERENCE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57800" y="2576408"/>
            <a:ext cx="3733800" cy="1261884"/>
          </a:xfrm>
          <a:prstGeom prst="rect">
            <a:avLst/>
          </a:prstGeom>
          <a:solidFill>
            <a:schemeClr val="bg1"/>
          </a:solidFill>
          <a:ln w="25400">
            <a:solidFill>
              <a:schemeClr val="tx1"/>
            </a:solidFill>
          </a:ln>
        </p:spPr>
        <p:txBody>
          <a:bodyPr wrap="square" rtlCol="0">
            <a:spAutoFit/>
          </a:bodyPr>
          <a:lstStyle/>
          <a:p>
            <a:endParaRPr lang="en-US" sz="1800" dirty="0" smtClean="0"/>
          </a:p>
          <a:p>
            <a:r>
              <a:rPr lang="en-US" dirty="0" smtClean="0"/>
              <a:t>   TRAVERSE &amp; TRIANGULATION - </a:t>
            </a:r>
          </a:p>
          <a:p>
            <a:pPr marL="169863" indent="-169863"/>
            <a:r>
              <a:rPr lang="en-US" dirty="0" smtClean="0"/>
              <a:t>	GROUND MARKS USED FOR REFERENCING THE NSRS.</a:t>
            </a:r>
            <a:endParaRPr lang="en-US" dirty="0"/>
          </a:p>
          <a:p>
            <a:endParaRPr lang="en-US" sz="1600" dirty="0"/>
          </a:p>
        </p:txBody>
      </p:sp>
      <p:sp>
        <p:nvSpPr>
          <p:cNvPr id="13" name="TextBox 12"/>
          <p:cNvSpPr txBox="1"/>
          <p:nvPr/>
        </p:nvSpPr>
        <p:spPr>
          <a:xfrm>
            <a:off x="5266262" y="3838664"/>
            <a:ext cx="3725338" cy="1005840"/>
          </a:xfrm>
          <a:prstGeom prst="rect">
            <a:avLst/>
          </a:prstGeom>
          <a:solidFill>
            <a:schemeClr val="bg1"/>
          </a:solidFill>
          <a:ln w="25400">
            <a:solidFill>
              <a:schemeClr val="tx1"/>
            </a:solidFill>
          </a:ln>
        </p:spPr>
        <p:txBody>
          <a:bodyPr wrap="square" rtlCol="0">
            <a:spAutoFit/>
          </a:bodyPr>
          <a:lstStyle/>
          <a:p>
            <a:endParaRPr lang="en-US" sz="1100" dirty="0" smtClean="0"/>
          </a:p>
          <a:p>
            <a:pPr marL="169863" indent="-169863"/>
            <a:r>
              <a:rPr lang="en-US" dirty="0" smtClean="0"/>
              <a:t>   GPS BECOMES MEANS OF    POSITIONING – STILL GRND MARKS.</a:t>
            </a:r>
          </a:p>
          <a:p>
            <a:pPr marL="169863" indent="-169863"/>
            <a:endParaRPr lang="en-US" sz="1100" dirty="0"/>
          </a:p>
        </p:txBody>
      </p:sp>
      <p:sp>
        <p:nvSpPr>
          <p:cNvPr id="15" name="TextBox 14"/>
          <p:cNvSpPr txBox="1"/>
          <p:nvPr/>
        </p:nvSpPr>
        <p:spPr>
          <a:xfrm>
            <a:off x="5266262" y="4771704"/>
            <a:ext cx="3725824" cy="1655064"/>
          </a:xfrm>
          <a:prstGeom prst="rect">
            <a:avLst/>
          </a:prstGeom>
          <a:solidFill>
            <a:schemeClr val="bg1"/>
          </a:solidFill>
          <a:ln w="25400">
            <a:solidFill>
              <a:schemeClr val="tx1"/>
            </a:solidFill>
          </a:ln>
        </p:spPr>
        <p:txBody>
          <a:bodyPr wrap="square" rtlCol="0">
            <a:spAutoFit/>
          </a:bodyPr>
          <a:lstStyle/>
          <a:p>
            <a:endParaRPr lang="en-US" dirty="0" smtClean="0"/>
          </a:p>
          <a:p>
            <a:endParaRPr lang="en-US" dirty="0" smtClean="0"/>
          </a:p>
          <a:p>
            <a:pPr marL="169863" indent="-169863"/>
            <a:r>
              <a:rPr lang="en-US" dirty="0" smtClean="0"/>
              <a:t>   </a:t>
            </a:r>
            <a:r>
              <a:rPr lang="en-US" dirty="0" smtClean="0"/>
              <a:t>GNSS </a:t>
            </a:r>
            <a:r>
              <a:rPr lang="en-US" dirty="0" smtClean="0"/>
              <a:t>– CORS STATIONS ARE  MEANS OF REFERENCE FOR THE NSRS.</a:t>
            </a:r>
          </a:p>
          <a:p>
            <a:endParaRPr lang="en-US" sz="1100" dirty="0" smtClean="0"/>
          </a:p>
          <a:p>
            <a:endParaRPr lang="en-US" sz="1100" dirty="0" smtClean="0"/>
          </a:p>
          <a:p>
            <a:endParaRPr lang="en-US" sz="1000" dirty="0" smtClean="0"/>
          </a:p>
          <a:p>
            <a:endParaRPr lang="en-US" sz="1100" dirty="0"/>
          </a:p>
        </p:txBody>
      </p:sp>
      <p:sp>
        <p:nvSpPr>
          <p:cNvPr id="2" name="Rectangle 1"/>
          <p:cNvSpPr/>
          <p:nvPr/>
        </p:nvSpPr>
        <p:spPr>
          <a:xfrm>
            <a:off x="3813047" y="2660904"/>
            <a:ext cx="1060703" cy="420624"/>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809270" y="3335674"/>
            <a:ext cx="1083319" cy="395078"/>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814814" y="3981850"/>
            <a:ext cx="1077225" cy="423366"/>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802622" y="4920634"/>
            <a:ext cx="1244866" cy="1214990"/>
          </a:xfrm>
          <a:prstGeom prst="rect">
            <a:avLst/>
          </a:prstGeom>
          <a:noFill/>
          <a:ln w="635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02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2650945" y="590103"/>
            <a:ext cx="3962917" cy="6153597"/>
            <a:chOff x="2650945" y="590103"/>
            <a:chExt cx="3962917" cy="6153597"/>
          </a:xfrm>
        </p:grpSpPr>
        <p:pic>
          <p:nvPicPr>
            <p:cNvPr id="3" name="Picture 2"/>
            <p:cNvPicPr>
              <a:picLocks noChangeAspect="1"/>
            </p:cNvPicPr>
            <p:nvPr/>
          </p:nvPicPr>
          <p:blipFill rotWithShape="1">
            <a:blip r:embed="rId3"/>
            <a:srcRect l="35686" t="17232" r="35725" b="971"/>
            <a:stretch/>
          </p:blipFill>
          <p:spPr>
            <a:xfrm>
              <a:off x="2650945" y="590103"/>
              <a:ext cx="3962917" cy="6153597"/>
            </a:xfrm>
            <a:prstGeom prst="rect">
              <a:avLst/>
            </a:prstGeom>
            <a:ln w="25400">
              <a:solidFill>
                <a:srgbClr val="000099"/>
              </a:solidFill>
            </a:ln>
          </p:spPr>
        </p:pic>
        <p:sp>
          <p:nvSpPr>
            <p:cNvPr id="10" name="Freeform 9"/>
            <p:cNvSpPr/>
            <p:nvPr/>
          </p:nvSpPr>
          <p:spPr>
            <a:xfrm>
              <a:off x="5008838" y="721851"/>
              <a:ext cx="1553932" cy="4998660"/>
            </a:xfrm>
            <a:custGeom>
              <a:avLst/>
              <a:gdLst>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440266 w 1778000"/>
                <a:gd name="connsiteY56" fmla="*/ 1765554 h 5151417"/>
                <a:gd name="connsiteX57" fmla="*/ 406400 w 1778000"/>
                <a:gd name="connsiteY57" fmla="*/ 1774021 h 5151417"/>
                <a:gd name="connsiteX58" fmla="*/ 355600 w 1778000"/>
                <a:gd name="connsiteY58" fmla="*/ 1790954 h 5151417"/>
                <a:gd name="connsiteX59" fmla="*/ 355600 w 1778000"/>
                <a:gd name="connsiteY59" fmla="*/ 1858687 h 5151417"/>
                <a:gd name="connsiteX60" fmla="*/ 372533 w 1778000"/>
                <a:gd name="connsiteY60" fmla="*/ 1875621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406400 w 1778000"/>
                <a:gd name="connsiteY57" fmla="*/ 1774021 h 5151417"/>
                <a:gd name="connsiteX58" fmla="*/ 355600 w 1778000"/>
                <a:gd name="connsiteY58" fmla="*/ 1790954 h 5151417"/>
                <a:gd name="connsiteX59" fmla="*/ 355600 w 1778000"/>
                <a:gd name="connsiteY59" fmla="*/ 1858687 h 5151417"/>
                <a:gd name="connsiteX60" fmla="*/ 372533 w 1778000"/>
                <a:gd name="connsiteY60" fmla="*/ 1875621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355600 w 1778000"/>
                <a:gd name="connsiteY58" fmla="*/ 1790954 h 5151417"/>
                <a:gd name="connsiteX59" fmla="*/ 355600 w 1778000"/>
                <a:gd name="connsiteY59" fmla="*/ 1858687 h 5151417"/>
                <a:gd name="connsiteX60" fmla="*/ 372533 w 1778000"/>
                <a:gd name="connsiteY60" fmla="*/ 1875621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355600 w 1778000"/>
                <a:gd name="connsiteY59" fmla="*/ 1858687 h 5151417"/>
                <a:gd name="connsiteX60" fmla="*/ 372533 w 1778000"/>
                <a:gd name="connsiteY60" fmla="*/ 1875621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355600 w 1778000"/>
                <a:gd name="connsiteY59" fmla="*/ 1858687 h 5151417"/>
                <a:gd name="connsiteX60" fmla="*/ 577485 w 1778000"/>
                <a:gd name="connsiteY60" fmla="*/ 1823069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355600 w 1778000"/>
                <a:gd name="connsiteY59" fmla="*/ 1858687 h 5151417"/>
                <a:gd name="connsiteX60" fmla="*/ 590623 w 1778000"/>
                <a:gd name="connsiteY60" fmla="*/ 1825696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355600 w 1778000"/>
                <a:gd name="connsiteY61" fmla="*/ 1901021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313266 w 1778000"/>
                <a:gd name="connsiteY62" fmla="*/ 1960287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279400 w 1778000"/>
                <a:gd name="connsiteY63" fmla="*/ 1943354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254000 w 1778000"/>
                <a:gd name="connsiteY64" fmla="*/ 1926421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90180 w 1778000"/>
                <a:gd name="connsiteY64" fmla="*/ 1934304 h 5151417"/>
                <a:gd name="connsiteX65" fmla="*/ 237066 w 1778000"/>
                <a:gd name="connsiteY65" fmla="*/ 1901021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90180 w 1778000"/>
                <a:gd name="connsiteY64" fmla="*/ 1934304 h 5151417"/>
                <a:gd name="connsiteX65" fmla="*/ 678500 w 1778000"/>
                <a:gd name="connsiteY65" fmla="*/ 1992986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78500 w 1778000"/>
                <a:gd name="connsiteY65" fmla="*/ 1992986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78500 w 1778000"/>
                <a:gd name="connsiteY65" fmla="*/ 1992986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91637 w 1778000"/>
                <a:gd name="connsiteY65" fmla="*/ 1990358 h 5151417"/>
                <a:gd name="connsiteX66" fmla="*/ 211666 w 1778000"/>
                <a:gd name="connsiteY66" fmla="*/ 1892554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91637 w 1778000"/>
                <a:gd name="connsiteY65" fmla="*/ 1990358 h 5151417"/>
                <a:gd name="connsiteX66" fmla="*/ 377204 w 1778000"/>
                <a:gd name="connsiteY66" fmla="*/ 1934595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91637 w 1778000"/>
                <a:gd name="connsiteY65" fmla="*/ 1990358 h 5151417"/>
                <a:gd name="connsiteX66" fmla="*/ 666238 w 1778000"/>
                <a:gd name="connsiteY66" fmla="*/ 1997657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91637 w 1778000"/>
                <a:gd name="connsiteY65" fmla="*/ 1990358 h 5151417"/>
                <a:gd name="connsiteX66" fmla="*/ 666238 w 1778000"/>
                <a:gd name="connsiteY66" fmla="*/ 1997657 h 5151417"/>
                <a:gd name="connsiteX67" fmla="*/ 169333 w 1778000"/>
                <a:gd name="connsiteY67" fmla="*/ 1867154 h 5151417"/>
                <a:gd name="connsiteX68" fmla="*/ 135466 w 1778000"/>
                <a:gd name="connsiteY68" fmla="*/ 1833287 h 5151417"/>
                <a:gd name="connsiteX69" fmla="*/ 160866 w 1778000"/>
                <a:gd name="connsiteY69" fmla="*/ 1850221 h 5151417"/>
                <a:gd name="connsiteX70" fmla="*/ 194733 w 1778000"/>
                <a:gd name="connsiteY70" fmla="*/ 1892554 h 5151417"/>
                <a:gd name="connsiteX71" fmla="*/ 211666 w 1778000"/>
                <a:gd name="connsiteY71" fmla="*/ 1926421 h 5151417"/>
                <a:gd name="connsiteX72" fmla="*/ 220133 w 1778000"/>
                <a:gd name="connsiteY72" fmla="*/ 2028021 h 5151417"/>
                <a:gd name="connsiteX73" fmla="*/ 211666 w 1778000"/>
                <a:gd name="connsiteY73" fmla="*/ 2053421 h 5151417"/>
                <a:gd name="connsiteX74" fmla="*/ 186266 w 1778000"/>
                <a:gd name="connsiteY74" fmla="*/ 2061887 h 5151417"/>
                <a:gd name="connsiteX75" fmla="*/ 194733 w 1778000"/>
                <a:gd name="connsiteY75" fmla="*/ 2129621 h 5151417"/>
                <a:gd name="connsiteX76" fmla="*/ 211666 w 1778000"/>
                <a:gd name="connsiteY76" fmla="*/ 2155021 h 5151417"/>
                <a:gd name="connsiteX77" fmla="*/ 203200 w 1778000"/>
                <a:gd name="connsiteY77" fmla="*/ 2180421 h 5151417"/>
                <a:gd name="connsiteX78" fmla="*/ 152400 w 1778000"/>
                <a:gd name="connsiteY78" fmla="*/ 2214287 h 5151417"/>
                <a:gd name="connsiteX79" fmla="*/ 118533 w 1778000"/>
                <a:gd name="connsiteY79" fmla="*/ 2248154 h 5151417"/>
                <a:gd name="connsiteX80" fmla="*/ 110066 w 1778000"/>
                <a:gd name="connsiteY80" fmla="*/ 2273554 h 5151417"/>
                <a:gd name="connsiteX81" fmla="*/ 84666 w 1778000"/>
                <a:gd name="connsiteY81" fmla="*/ 2290487 h 5151417"/>
                <a:gd name="connsiteX82" fmla="*/ 59266 w 1778000"/>
                <a:gd name="connsiteY82" fmla="*/ 2324354 h 5151417"/>
                <a:gd name="connsiteX83" fmla="*/ 93133 w 1778000"/>
                <a:gd name="connsiteY83" fmla="*/ 2366687 h 5151417"/>
                <a:gd name="connsiteX84" fmla="*/ 76200 w 1778000"/>
                <a:gd name="connsiteY84" fmla="*/ 2400554 h 5151417"/>
                <a:gd name="connsiteX85" fmla="*/ 33866 w 1778000"/>
                <a:gd name="connsiteY85" fmla="*/ 2425954 h 5151417"/>
                <a:gd name="connsiteX86" fmla="*/ 0 w 1778000"/>
                <a:gd name="connsiteY86" fmla="*/ 2442887 h 5151417"/>
                <a:gd name="connsiteX87" fmla="*/ 8466 w 1778000"/>
                <a:gd name="connsiteY87" fmla="*/ 2468287 h 5151417"/>
                <a:gd name="connsiteX88" fmla="*/ 25400 w 1778000"/>
                <a:gd name="connsiteY88" fmla="*/ 2493687 h 5151417"/>
                <a:gd name="connsiteX89" fmla="*/ 42333 w 1778000"/>
                <a:gd name="connsiteY89" fmla="*/ 2544487 h 5151417"/>
                <a:gd name="connsiteX90" fmla="*/ 50800 w 1778000"/>
                <a:gd name="connsiteY90" fmla="*/ 2569887 h 5151417"/>
                <a:gd name="connsiteX91" fmla="*/ 42333 w 1778000"/>
                <a:gd name="connsiteY91" fmla="*/ 2612221 h 5151417"/>
                <a:gd name="connsiteX92" fmla="*/ 76200 w 1778000"/>
                <a:gd name="connsiteY92" fmla="*/ 2688421 h 5151417"/>
                <a:gd name="connsiteX93" fmla="*/ 93133 w 1778000"/>
                <a:gd name="connsiteY93" fmla="*/ 2739221 h 5151417"/>
                <a:gd name="connsiteX94" fmla="*/ 127000 w 1778000"/>
                <a:gd name="connsiteY94" fmla="*/ 2798487 h 5151417"/>
                <a:gd name="connsiteX95" fmla="*/ 135466 w 1778000"/>
                <a:gd name="connsiteY95" fmla="*/ 2849287 h 5151417"/>
                <a:gd name="connsiteX96" fmla="*/ 186266 w 1778000"/>
                <a:gd name="connsiteY96" fmla="*/ 2883154 h 5151417"/>
                <a:gd name="connsiteX97" fmla="*/ 160866 w 1778000"/>
                <a:gd name="connsiteY97" fmla="*/ 3221821 h 5151417"/>
                <a:gd name="connsiteX98" fmla="*/ 143933 w 1778000"/>
                <a:gd name="connsiteY98" fmla="*/ 3272621 h 5151417"/>
                <a:gd name="connsiteX99" fmla="*/ 160866 w 1778000"/>
                <a:gd name="connsiteY99" fmla="*/ 3323421 h 5151417"/>
                <a:gd name="connsiteX100" fmla="*/ 152400 w 1778000"/>
                <a:gd name="connsiteY100" fmla="*/ 3348821 h 5151417"/>
                <a:gd name="connsiteX101" fmla="*/ 110066 w 1778000"/>
                <a:gd name="connsiteY101" fmla="*/ 3374221 h 5151417"/>
                <a:gd name="connsiteX102" fmla="*/ 93133 w 1778000"/>
                <a:gd name="connsiteY102" fmla="*/ 3399621 h 5151417"/>
                <a:gd name="connsiteX103" fmla="*/ 118533 w 1778000"/>
                <a:gd name="connsiteY103" fmla="*/ 3450421 h 5151417"/>
                <a:gd name="connsiteX104" fmla="*/ 143933 w 1778000"/>
                <a:gd name="connsiteY104" fmla="*/ 3458887 h 5151417"/>
                <a:gd name="connsiteX105" fmla="*/ 143933 w 1778000"/>
                <a:gd name="connsiteY105" fmla="*/ 3509687 h 5151417"/>
                <a:gd name="connsiteX106" fmla="*/ 110066 w 1778000"/>
                <a:gd name="connsiteY106" fmla="*/ 3518154 h 5151417"/>
                <a:gd name="connsiteX107" fmla="*/ 135466 w 1778000"/>
                <a:gd name="connsiteY107" fmla="*/ 3560487 h 5151417"/>
                <a:gd name="connsiteX108" fmla="*/ 186266 w 1778000"/>
                <a:gd name="connsiteY108" fmla="*/ 3594354 h 5151417"/>
                <a:gd name="connsiteX109" fmla="*/ 160866 w 1778000"/>
                <a:gd name="connsiteY109" fmla="*/ 3636687 h 5151417"/>
                <a:gd name="connsiteX110" fmla="*/ 152400 w 1778000"/>
                <a:gd name="connsiteY110" fmla="*/ 3729821 h 5151417"/>
                <a:gd name="connsiteX111" fmla="*/ 262466 w 1778000"/>
                <a:gd name="connsiteY111" fmla="*/ 3789087 h 5151417"/>
                <a:gd name="connsiteX112" fmla="*/ 254000 w 1778000"/>
                <a:gd name="connsiteY112" fmla="*/ 3839887 h 5151417"/>
                <a:gd name="connsiteX113" fmla="*/ 228600 w 1778000"/>
                <a:gd name="connsiteY113" fmla="*/ 3856821 h 5151417"/>
                <a:gd name="connsiteX114" fmla="*/ 211666 w 1778000"/>
                <a:gd name="connsiteY114" fmla="*/ 3873754 h 5151417"/>
                <a:gd name="connsiteX115" fmla="*/ 381000 w 1778000"/>
                <a:gd name="connsiteY115" fmla="*/ 3882221 h 5151417"/>
                <a:gd name="connsiteX116" fmla="*/ 389466 w 1778000"/>
                <a:gd name="connsiteY116" fmla="*/ 3907621 h 5151417"/>
                <a:gd name="connsiteX117" fmla="*/ 372533 w 1778000"/>
                <a:gd name="connsiteY117" fmla="*/ 3958421 h 5151417"/>
                <a:gd name="connsiteX118" fmla="*/ 381000 w 1778000"/>
                <a:gd name="connsiteY118" fmla="*/ 4017687 h 5151417"/>
                <a:gd name="connsiteX119" fmla="*/ 389466 w 1778000"/>
                <a:gd name="connsiteY119" fmla="*/ 4043087 h 5151417"/>
                <a:gd name="connsiteX120" fmla="*/ 372533 w 1778000"/>
                <a:gd name="connsiteY120" fmla="*/ 4093887 h 5151417"/>
                <a:gd name="connsiteX121" fmla="*/ 406400 w 1778000"/>
                <a:gd name="connsiteY121" fmla="*/ 4144687 h 5151417"/>
                <a:gd name="connsiteX122" fmla="*/ 448733 w 1778000"/>
                <a:gd name="connsiteY122" fmla="*/ 4195487 h 5151417"/>
                <a:gd name="connsiteX123" fmla="*/ 474133 w 1778000"/>
                <a:gd name="connsiteY123" fmla="*/ 4246287 h 5151417"/>
                <a:gd name="connsiteX124" fmla="*/ 482600 w 1778000"/>
                <a:gd name="connsiteY124" fmla="*/ 4271687 h 5151417"/>
                <a:gd name="connsiteX125" fmla="*/ 397933 w 1778000"/>
                <a:gd name="connsiteY125" fmla="*/ 4305554 h 5151417"/>
                <a:gd name="connsiteX126" fmla="*/ 414866 w 1778000"/>
                <a:gd name="connsiteY126" fmla="*/ 4373287 h 5151417"/>
                <a:gd name="connsiteX127" fmla="*/ 389466 w 1778000"/>
                <a:gd name="connsiteY127" fmla="*/ 4441021 h 5151417"/>
                <a:gd name="connsiteX128" fmla="*/ 355600 w 1778000"/>
                <a:gd name="connsiteY128" fmla="*/ 4449487 h 5151417"/>
                <a:gd name="connsiteX129" fmla="*/ 347133 w 1778000"/>
                <a:gd name="connsiteY129" fmla="*/ 4483354 h 5151417"/>
                <a:gd name="connsiteX130" fmla="*/ 355600 w 1778000"/>
                <a:gd name="connsiteY130" fmla="*/ 4711954 h 5151417"/>
                <a:gd name="connsiteX131" fmla="*/ 364066 w 1778000"/>
                <a:gd name="connsiteY131" fmla="*/ 4737354 h 5151417"/>
                <a:gd name="connsiteX132" fmla="*/ 381000 w 1778000"/>
                <a:gd name="connsiteY132" fmla="*/ 4906687 h 5151417"/>
                <a:gd name="connsiteX133" fmla="*/ 397933 w 1778000"/>
                <a:gd name="connsiteY133" fmla="*/ 4965954 h 5151417"/>
                <a:gd name="connsiteX134" fmla="*/ 406400 w 1778000"/>
                <a:gd name="connsiteY134" fmla="*/ 5126821 h 5151417"/>
                <a:gd name="connsiteX135" fmla="*/ 872066 w 1778000"/>
                <a:gd name="connsiteY135" fmla="*/ 5135287 h 5151417"/>
                <a:gd name="connsiteX136" fmla="*/ 1058333 w 1778000"/>
                <a:gd name="connsiteY136" fmla="*/ 5143754 h 5151417"/>
                <a:gd name="connsiteX137" fmla="*/ 1507066 w 1778000"/>
                <a:gd name="connsiteY137" fmla="*/ 5135287 h 5151417"/>
                <a:gd name="connsiteX138" fmla="*/ 1659466 w 1778000"/>
                <a:gd name="connsiteY138" fmla="*/ 5118354 h 5151417"/>
                <a:gd name="connsiteX139" fmla="*/ 1684866 w 1778000"/>
                <a:gd name="connsiteY139" fmla="*/ 5109887 h 5151417"/>
                <a:gd name="connsiteX140" fmla="*/ 1676400 w 1778000"/>
                <a:gd name="connsiteY140" fmla="*/ 5042154 h 5151417"/>
                <a:gd name="connsiteX141" fmla="*/ 1651000 w 1778000"/>
                <a:gd name="connsiteY141" fmla="*/ 4991354 h 5151417"/>
                <a:gd name="connsiteX142" fmla="*/ 1634066 w 1778000"/>
                <a:gd name="connsiteY142" fmla="*/ 4974421 h 5151417"/>
                <a:gd name="connsiteX143" fmla="*/ 1608666 w 1778000"/>
                <a:gd name="connsiteY143" fmla="*/ 4957487 h 5151417"/>
                <a:gd name="connsiteX144" fmla="*/ 1574800 w 1778000"/>
                <a:gd name="connsiteY144" fmla="*/ 4906687 h 5151417"/>
                <a:gd name="connsiteX145" fmla="*/ 1549400 w 1778000"/>
                <a:gd name="connsiteY145" fmla="*/ 4754287 h 5151417"/>
                <a:gd name="connsiteX146" fmla="*/ 1557866 w 1778000"/>
                <a:gd name="connsiteY146" fmla="*/ 4500287 h 5151417"/>
                <a:gd name="connsiteX147" fmla="*/ 1566333 w 1778000"/>
                <a:gd name="connsiteY147" fmla="*/ 4466421 h 5151417"/>
                <a:gd name="connsiteX148" fmla="*/ 1583266 w 1778000"/>
                <a:gd name="connsiteY148" fmla="*/ 4356354 h 5151417"/>
                <a:gd name="connsiteX149" fmla="*/ 1574800 w 1778000"/>
                <a:gd name="connsiteY149" fmla="*/ 4263221 h 5151417"/>
                <a:gd name="connsiteX150" fmla="*/ 1557866 w 1778000"/>
                <a:gd name="connsiteY150" fmla="*/ 4229354 h 5151417"/>
                <a:gd name="connsiteX151" fmla="*/ 1549400 w 1778000"/>
                <a:gd name="connsiteY151" fmla="*/ 4195487 h 5151417"/>
                <a:gd name="connsiteX152" fmla="*/ 1515533 w 1778000"/>
                <a:gd name="connsiteY152" fmla="*/ 4119287 h 5151417"/>
                <a:gd name="connsiteX153" fmla="*/ 1532466 w 1778000"/>
                <a:gd name="connsiteY153" fmla="*/ 3958421 h 5151417"/>
                <a:gd name="connsiteX154" fmla="*/ 1540933 w 1778000"/>
                <a:gd name="connsiteY154" fmla="*/ 3933021 h 5151417"/>
                <a:gd name="connsiteX155" fmla="*/ 1557866 w 1778000"/>
                <a:gd name="connsiteY155" fmla="*/ 3916087 h 5151417"/>
                <a:gd name="connsiteX156" fmla="*/ 1591733 w 1778000"/>
                <a:gd name="connsiteY156" fmla="*/ 3865287 h 5151417"/>
                <a:gd name="connsiteX157" fmla="*/ 1600200 w 1778000"/>
                <a:gd name="connsiteY157" fmla="*/ 3839887 h 5151417"/>
                <a:gd name="connsiteX158" fmla="*/ 1617133 w 1778000"/>
                <a:gd name="connsiteY158" fmla="*/ 3814487 h 5151417"/>
                <a:gd name="connsiteX159" fmla="*/ 1642533 w 1778000"/>
                <a:gd name="connsiteY159" fmla="*/ 3738287 h 5151417"/>
                <a:gd name="connsiteX160" fmla="*/ 1651000 w 1778000"/>
                <a:gd name="connsiteY160" fmla="*/ 3594354 h 5151417"/>
                <a:gd name="connsiteX161" fmla="*/ 1727200 w 1778000"/>
                <a:gd name="connsiteY161" fmla="*/ 3585887 h 5151417"/>
                <a:gd name="connsiteX162" fmla="*/ 1761066 w 1778000"/>
                <a:gd name="connsiteY162" fmla="*/ 3535087 h 5151417"/>
                <a:gd name="connsiteX163" fmla="*/ 1778000 w 1778000"/>
                <a:gd name="connsiteY163" fmla="*/ 3518154 h 5151417"/>
                <a:gd name="connsiteX164" fmla="*/ 1727200 w 1778000"/>
                <a:gd name="connsiteY164" fmla="*/ 3484287 h 5151417"/>
                <a:gd name="connsiteX165" fmla="*/ 1676400 w 1778000"/>
                <a:gd name="connsiteY165" fmla="*/ 3458887 h 5151417"/>
                <a:gd name="connsiteX166" fmla="*/ 1651000 w 1778000"/>
                <a:gd name="connsiteY166" fmla="*/ 3433487 h 5151417"/>
                <a:gd name="connsiteX167" fmla="*/ 1634066 w 1778000"/>
                <a:gd name="connsiteY167" fmla="*/ 3382687 h 5151417"/>
                <a:gd name="connsiteX168" fmla="*/ 1651000 w 1778000"/>
                <a:gd name="connsiteY168" fmla="*/ 3365754 h 5151417"/>
                <a:gd name="connsiteX169" fmla="*/ 1667933 w 1778000"/>
                <a:gd name="connsiteY169" fmla="*/ 3306487 h 5151417"/>
                <a:gd name="connsiteX170" fmla="*/ 1684866 w 1778000"/>
                <a:gd name="connsiteY170" fmla="*/ 3272621 h 5151417"/>
                <a:gd name="connsiteX171" fmla="*/ 1667933 w 1778000"/>
                <a:gd name="connsiteY171" fmla="*/ 3196421 h 5151417"/>
                <a:gd name="connsiteX172" fmla="*/ 1651000 w 1778000"/>
                <a:gd name="connsiteY172" fmla="*/ 3137154 h 5151417"/>
                <a:gd name="connsiteX173" fmla="*/ 1642533 w 1778000"/>
                <a:gd name="connsiteY173" fmla="*/ 3077887 h 5151417"/>
                <a:gd name="connsiteX174" fmla="*/ 1591733 w 1778000"/>
                <a:gd name="connsiteY174" fmla="*/ 3060954 h 5151417"/>
                <a:gd name="connsiteX175" fmla="*/ 1566333 w 1778000"/>
                <a:gd name="connsiteY175" fmla="*/ 2976287 h 5151417"/>
                <a:gd name="connsiteX176" fmla="*/ 1557866 w 1778000"/>
                <a:gd name="connsiteY176" fmla="*/ 2942421 h 5151417"/>
                <a:gd name="connsiteX177" fmla="*/ 1507066 w 1778000"/>
                <a:gd name="connsiteY177" fmla="*/ 2925487 h 5151417"/>
                <a:gd name="connsiteX178" fmla="*/ 1439333 w 1778000"/>
                <a:gd name="connsiteY178" fmla="*/ 2900087 h 5151417"/>
                <a:gd name="connsiteX179" fmla="*/ 1371600 w 1778000"/>
                <a:gd name="connsiteY179" fmla="*/ 2866221 h 5151417"/>
                <a:gd name="connsiteX180" fmla="*/ 1397000 w 1778000"/>
                <a:gd name="connsiteY180" fmla="*/ 2857754 h 5151417"/>
                <a:gd name="connsiteX181" fmla="*/ 1490133 w 1778000"/>
                <a:gd name="connsiteY181" fmla="*/ 2840821 h 5151417"/>
                <a:gd name="connsiteX182" fmla="*/ 1524000 w 1778000"/>
                <a:gd name="connsiteY182" fmla="*/ 2798487 h 5151417"/>
                <a:gd name="connsiteX183" fmla="*/ 1532466 w 1778000"/>
                <a:gd name="connsiteY183" fmla="*/ 2773087 h 5151417"/>
                <a:gd name="connsiteX184" fmla="*/ 1490133 w 1778000"/>
                <a:gd name="connsiteY184" fmla="*/ 2595287 h 5151417"/>
                <a:gd name="connsiteX185" fmla="*/ 1464733 w 1778000"/>
                <a:gd name="connsiteY185" fmla="*/ 2578354 h 5151417"/>
                <a:gd name="connsiteX186" fmla="*/ 1447800 w 1778000"/>
                <a:gd name="connsiteY186" fmla="*/ 2519087 h 5151417"/>
                <a:gd name="connsiteX187" fmla="*/ 1439333 w 1778000"/>
                <a:gd name="connsiteY187" fmla="*/ 2485221 h 5151417"/>
                <a:gd name="connsiteX188" fmla="*/ 1422400 w 1778000"/>
                <a:gd name="connsiteY188" fmla="*/ 2434421 h 5151417"/>
                <a:gd name="connsiteX189" fmla="*/ 1380066 w 1778000"/>
                <a:gd name="connsiteY189" fmla="*/ 2332821 h 5151417"/>
                <a:gd name="connsiteX190" fmla="*/ 1363133 w 1778000"/>
                <a:gd name="connsiteY190" fmla="*/ 2248154 h 5151417"/>
                <a:gd name="connsiteX191" fmla="*/ 1346200 w 1778000"/>
                <a:gd name="connsiteY191" fmla="*/ 2197354 h 5151417"/>
                <a:gd name="connsiteX192" fmla="*/ 1337733 w 1778000"/>
                <a:gd name="connsiteY192" fmla="*/ 2171954 h 5151417"/>
                <a:gd name="connsiteX193" fmla="*/ 1329266 w 1778000"/>
                <a:gd name="connsiteY193" fmla="*/ 1943354 h 5151417"/>
                <a:gd name="connsiteX194" fmla="*/ 1303866 w 1778000"/>
                <a:gd name="connsiteY194" fmla="*/ 1774021 h 5151417"/>
                <a:gd name="connsiteX195" fmla="*/ 1286933 w 1778000"/>
                <a:gd name="connsiteY195" fmla="*/ 1638554 h 5151417"/>
                <a:gd name="connsiteX196" fmla="*/ 1278466 w 1778000"/>
                <a:gd name="connsiteY196" fmla="*/ 1596221 h 5151417"/>
                <a:gd name="connsiteX197" fmla="*/ 1261533 w 1778000"/>
                <a:gd name="connsiteY197" fmla="*/ 1579287 h 5151417"/>
                <a:gd name="connsiteX198" fmla="*/ 1253066 w 1778000"/>
                <a:gd name="connsiteY198" fmla="*/ 1545421 h 5151417"/>
                <a:gd name="connsiteX199" fmla="*/ 1236133 w 1778000"/>
                <a:gd name="connsiteY199" fmla="*/ 1528487 h 5151417"/>
                <a:gd name="connsiteX200" fmla="*/ 1202266 w 1778000"/>
                <a:gd name="connsiteY200" fmla="*/ 1435354 h 5151417"/>
                <a:gd name="connsiteX201" fmla="*/ 1185333 w 1778000"/>
                <a:gd name="connsiteY201" fmla="*/ 1359154 h 5151417"/>
                <a:gd name="connsiteX202" fmla="*/ 1159933 w 1778000"/>
                <a:gd name="connsiteY202" fmla="*/ 1333754 h 5151417"/>
                <a:gd name="connsiteX203" fmla="*/ 1151466 w 1778000"/>
                <a:gd name="connsiteY203" fmla="*/ 1291421 h 5151417"/>
                <a:gd name="connsiteX204" fmla="*/ 1143000 w 1778000"/>
                <a:gd name="connsiteY204" fmla="*/ 1232154 h 5151417"/>
                <a:gd name="connsiteX205" fmla="*/ 1134533 w 1778000"/>
                <a:gd name="connsiteY205" fmla="*/ 1198287 h 5151417"/>
                <a:gd name="connsiteX206" fmla="*/ 1126066 w 1778000"/>
                <a:gd name="connsiteY206" fmla="*/ 1155954 h 5151417"/>
                <a:gd name="connsiteX207" fmla="*/ 1117600 w 1778000"/>
                <a:gd name="connsiteY207" fmla="*/ 1028954 h 5151417"/>
                <a:gd name="connsiteX208" fmla="*/ 1143000 w 1778000"/>
                <a:gd name="connsiteY208" fmla="*/ 918887 h 5151417"/>
                <a:gd name="connsiteX209" fmla="*/ 1143000 w 1778000"/>
                <a:gd name="connsiteY209" fmla="*/ 563287 h 5151417"/>
                <a:gd name="connsiteX210" fmla="*/ 1126066 w 1778000"/>
                <a:gd name="connsiteY210" fmla="*/ 546354 h 5151417"/>
                <a:gd name="connsiteX211" fmla="*/ 1100666 w 1778000"/>
                <a:gd name="connsiteY211" fmla="*/ 495554 h 5151417"/>
                <a:gd name="connsiteX212" fmla="*/ 1083733 w 1778000"/>
                <a:gd name="connsiteY212" fmla="*/ 444754 h 5151417"/>
                <a:gd name="connsiteX213" fmla="*/ 1066800 w 1778000"/>
                <a:gd name="connsiteY213" fmla="*/ 300821 h 5151417"/>
                <a:gd name="connsiteX214" fmla="*/ 1058333 w 1778000"/>
                <a:gd name="connsiteY214" fmla="*/ 266954 h 5151417"/>
                <a:gd name="connsiteX215" fmla="*/ 1049866 w 1778000"/>
                <a:gd name="connsiteY215" fmla="*/ 156887 h 5151417"/>
                <a:gd name="connsiteX216" fmla="*/ 1041400 w 1778000"/>
                <a:gd name="connsiteY216" fmla="*/ 114554 h 5151417"/>
                <a:gd name="connsiteX217" fmla="*/ 1024466 w 1778000"/>
                <a:gd name="connsiteY217" fmla="*/ 97621 h 5151417"/>
                <a:gd name="connsiteX218" fmla="*/ 1016000 w 1778000"/>
                <a:gd name="connsiteY218" fmla="*/ 63754 h 5151417"/>
                <a:gd name="connsiteX219" fmla="*/ 1007533 w 1778000"/>
                <a:gd name="connsiteY219" fmla="*/ 12954 h 5151417"/>
                <a:gd name="connsiteX220" fmla="*/ 753533 w 1778000"/>
                <a:gd name="connsiteY220" fmla="*/ 4487 h 5151417"/>
                <a:gd name="connsiteX221" fmla="*/ 228600 w 1778000"/>
                <a:gd name="connsiteY221"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66238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211666 w 1778000"/>
                <a:gd name="connsiteY70" fmla="*/ 1926421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94733 w 1778000"/>
                <a:gd name="connsiteY69" fmla="*/ 1892554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169333 w 1778000"/>
                <a:gd name="connsiteY66" fmla="*/ 1867154 h 5151417"/>
                <a:gd name="connsiteX67" fmla="*/ 135466 w 1778000"/>
                <a:gd name="connsiteY67" fmla="*/ 1833287 h 5151417"/>
                <a:gd name="connsiteX68" fmla="*/ 160866 w 1778000"/>
                <a:gd name="connsiteY68" fmla="*/ 1850221 h 5151417"/>
                <a:gd name="connsiteX69" fmla="*/ 126416 w 1778000"/>
                <a:gd name="connsiteY69" fmla="*/ 1937223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135175 w 1778000"/>
                <a:gd name="connsiteY66" fmla="*/ 1898685 h 5151417"/>
                <a:gd name="connsiteX67" fmla="*/ 135466 w 1778000"/>
                <a:gd name="connsiteY67" fmla="*/ 1833287 h 5151417"/>
                <a:gd name="connsiteX68" fmla="*/ 160866 w 1778000"/>
                <a:gd name="connsiteY68" fmla="*/ 1850221 h 5151417"/>
                <a:gd name="connsiteX69" fmla="*/ 126416 w 1778000"/>
                <a:gd name="connsiteY69" fmla="*/ 1937223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135466 w 1778000"/>
                <a:gd name="connsiteY67" fmla="*/ 1833287 h 5151417"/>
                <a:gd name="connsiteX68" fmla="*/ 160866 w 1778000"/>
                <a:gd name="connsiteY68" fmla="*/ 1850221 h 5151417"/>
                <a:gd name="connsiteX69" fmla="*/ 126416 w 1778000"/>
                <a:gd name="connsiteY69" fmla="*/ 1937223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211666 w 1778000"/>
                <a:gd name="connsiteY67" fmla="*/ 1788618 h 5151417"/>
                <a:gd name="connsiteX68" fmla="*/ 160866 w 1778000"/>
                <a:gd name="connsiteY68" fmla="*/ 1850221 h 5151417"/>
                <a:gd name="connsiteX69" fmla="*/ 126416 w 1778000"/>
                <a:gd name="connsiteY69" fmla="*/ 1937223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160866 w 1778000"/>
                <a:gd name="connsiteY68" fmla="*/ 1850221 h 5151417"/>
                <a:gd name="connsiteX69" fmla="*/ 126416 w 1778000"/>
                <a:gd name="connsiteY69" fmla="*/ 1937223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126416 w 1778000"/>
                <a:gd name="connsiteY69" fmla="*/ 1937223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161741 w 1778000"/>
                <a:gd name="connsiteY70" fmla="*/ 197897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220133 w 1778000"/>
                <a:gd name="connsiteY71" fmla="*/ 2028021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03761 w 1778000"/>
                <a:gd name="connsiteY71" fmla="*/ 2196187 h 5151417"/>
                <a:gd name="connsiteX72" fmla="*/ 211666 w 1778000"/>
                <a:gd name="connsiteY72" fmla="*/ 2053421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03761 w 1778000"/>
                <a:gd name="connsiteY71" fmla="*/ 2196187 h 5151417"/>
                <a:gd name="connsiteX72" fmla="*/ 463914 w 1778000"/>
                <a:gd name="connsiteY72" fmla="*/ 2197938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03761 w 1778000"/>
                <a:gd name="connsiteY71" fmla="*/ 2196187 h 5151417"/>
                <a:gd name="connsiteX72" fmla="*/ 463914 w 1778000"/>
                <a:gd name="connsiteY72" fmla="*/ 2197938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03761 w 1778000"/>
                <a:gd name="connsiteY71" fmla="*/ 2196187 h 5151417"/>
                <a:gd name="connsiteX72" fmla="*/ 463914 w 1778000"/>
                <a:gd name="connsiteY72" fmla="*/ 2197938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03761 w 1778000"/>
                <a:gd name="connsiteY71" fmla="*/ 2196187 h 5151417"/>
                <a:gd name="connsiteX72" fmla="*/ 463914 w 1778000"/>
                <a:gd name="connsiteY72" fmla="*/ 2197938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186266 w 1778000"/>
                <a:gd name="connsiteY73" fmla="*/ 2061887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194733 w 1778000"/>
                <a:gd name="connsiteY74" fmla="*/ 21296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236774 w 1778000"/>
                <a:gd name="connsiteY74" fmla="*/ 2053421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211666 w 1778000"/>
                <a:gd name="connsiteY75" fmla="*/ 2155021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135466 w 1778000"/>
                <a:gd name="connsiteY94" fmla="*/ 2849287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127000 w 1778000"/>
                <a:gd name="connsiteY93" fmla="*/ 2798487 h 5151417"/>
                <a:gd name="connsiteX94" fmla="*/ 587411 w 1778000"/>
                <a:gd name="connsiteY94" fmla="*/ 2888701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93133 w 1778000"/>
                <a:gd name="connsiteY92" fmla="*/ 2739221 h 5151417"/>
                <a:gd name="connsiteX93" fmla="*/ 578945 w 1778000"/>
                <a:gd name="connsiteY93" fmla="*/ 2811625 h 5151417"/>
                <a:gd name="connsiteX94" fmla="*/ 587411 w 1778000"/>
                <a:gd name="connsiteY94" fmla="*/ 2888701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76200 w 1778000"/>
                <a:gd name="connsiteY91" fmla="*/ 2688421 h 5151417"/>
                <a:gd name="connsiteX92" fmla="*/ 573981 w 1778000"/>
                <a:gd name="connsiteY92" fmla="*/ 2744476 h 5151417"/>
                <a:gd name="connsiteX93" fmla="*/ 578945 w 1778000"/>
                <a:gd name="connsiteY93" fmla="*/ 2811625 h 5151417"/>
                <a:gd name="connsiteX94" fmla="*/ 587411 w 1778000"/>
                <a:gd name="connsiteY94" fmla="*/ 2888701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42333 w 1778000"/>
                <a:gd name="connsiteY90" fmla="*/ 2612221 h 5151417"/>
                <a:gd name="connsiteX91" fmla="*/ 588579 w 1778000"/>
                <a:gd name="connsiteY91" fmla="*/ 2664773 h 5151417"/>
                <a:gd name="connsiteX92" fmla="*/ 573981 w 1778000"/>
                <a:gd name="connsiteY92" fmla="*/ 2744476 h 5151417"/>
                <a:gd name="connsiteX93" fmla="*/ 578945 w 1778000"/>
                <a:gd name="connsiteY93" fmla="*/ 2811625 h 5151417"/>
                <a:gd name="connsiteX94" fmla="*/ 587411 w 1778000"/>
                <a:gd name="connsiteY94" fmla="*/ 2888701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8466 w 1778000"/>
                <a:gd name="connsiteY86" fmla="*/ 2468287 h 5151417"/>
                <a:gd name="connsiteX87" fmla="*/ 25400 w 1778000"/>
                <a:gd name="connsiteY87" fmla="*/ 2493687 h 5151417"/>
                <a:gd name="connsiteX88" fmla="*/ 42333 w 1778000"/>
                <a:gd name="connsiteY88" fmla="*/ 2544487 h 5151417"/>
                <a:gd name="connsiteX89" fmla="*/ 50800 w 1778000"/>
                <a:gd name="connsiteY89" fmla="*/ 2569887 h 5151417"/>
                <a:gd name="connsiteX90" fmla="*/ 578360 w 1778000"/>
                <a:gd name="connsiteY90" fmla="*/ 2601711 h 5151417"/>
                <a:gd name="connsiteX91" fmla="*/ 588579 w 1778000"/>
                <a:gd name="connsiteY91" fmla="*/ 2664773 h 5151417"/>
                <a:gd name="connsiteX92" fmla="*/ 573981 w 1778000"/>
                <a:gd name="connsiteY92" fmla="*/ 2744476 h 5151417"/>
                <a:gd name="connsiteX93" fmla="*/ 578945 w 1778000"/>
                <a:gd name="connsiteY93" fmla="*/ 2811625 h 5151417"/>
                <a:gd name="connsiteX94" fmla="*/ 587411 w 1778000"/>
                <a:gd name="connsiteY94" fmla="*/ 2888701 h 5151417"/>
                <a:gd name="connsiteX95" fmla="*/ 186266 w 1778000"/>
                <a:gd name="connsiteY95" fmla="*/ 2883154 h 5151417"/>
                <a:gd name="connsiteX96" fmla="*/ 160866 w 1778000"/>
                <a:gd name="connsiteY96" fmla="*/ 3221821 h 5151417"/>
                <a:gd name="connsiteX97" fmla="*/ 143933 w 1778000"/>
                <a:gd name="connsiteY97" fmla="*/ 3272621 h 5151417"/>
                <a:gd name="connsiteX98" fmla="*/ 160866 w 1778000"/>
                <a:gd name="connsiteY98" fmla="*/ 3323421 h 5151417"/>
                <a:gd name="connsiteX99" fmla="*/ 152400 w 1778000"/>
                <a:gd name="connsiteY99" fmla="*/ 3348821 h 5151417"/>
                <a:gd name="connsiteX100" fmla="*/ 110066 w 1778000"/>
                <a:gd name="connsiteY100" fmla="*/ 3374221 h 5151417"/>
                <a:gd name="connsiteX101" fmla="*/ 93133 w 1778000"/>
                <a:gd name="connsiteY101" fmla="*/ 3399621 h 5151417"/>
                <a:gd name="connsiteX102" fmla="*/ 118533 w 1778000"/>
                <a:gd name="connsiteY102" fmla="*/ 3450421 h 5151417"/>
                <a:gd name="connsiteX103" fmla="*/ 143933 w 1778000"/>
                <a:gd name="connsiteY103" fmla="*/ 3458887 h 5151417"/>
                <a:gd name="connsiteX104" fmla="*/ 143933 w 1778000"/>
                <a:gd name="connsiteY104" fmla="*/ 3509687 h 5151417"/>
                <a:gd name="connsiteX105" fmla="*/ 110066 w 1778000"/>
                <a:gd name="connsiteY105" fmla="*/ 3518154 h 5151417"/>
                <a:gd name="connsiteX106" fmla="*/ 135466 w 1778000"/>
                <a:gd name="connsiteY106" fmla="*/ 3560487 h 5151417"/>
                <a:gd name="connsiteX107" fmla="*/ 186266 w 1778000"/>
                <a:gd name="connsiteY107" fmla="*/ 3594354 h 5151417"/>
                <a:gd name="connsiteX108" fmla="*/ 160866 w 1778000"/>
                <a:gd name="connsiteY108" fmla="*/ 3636687 h 5151417"/>
                <a:gd name="connsiteX109" fmla="*/ 152400 w 1778000"/>
                <a:gd name="connsiteY109" fmla="*/ 3729821 h 5151417"/>
                <a:gd name="connsiteX110" fmla="*/ 262466 w 1778000"/>
                <a:gd name="connsiteY110" fmla="*/ 3789087 h 5151417"/>
                <a:gd name="connsiteX111" fmla="*/ 254000 w 1778000"/>
                <a:gd name="connsiteY111" fmla="*/ 3839887 h 5151417"/>
                <a:gd name="connsiteX112" fmla="*/ 228600 w 1778000"/>
                <a:gd name="connsiteY112" fmla="*/ 3856821 h 5151417"/>
                <a:gd name="connsiteX113" fmla="*/ 211666 w 1778000"/>
                <a:gd name="connsiteY113" fmla="*/ 3873754 h 5151417"/>
                <a:gd name="connsiteX114" fmla="*/ 381000 w 1778000"/>
                <a:gd name="connsiteY114" fmla="*/ 3882221 h 5151417"/>
                <a:gd name="connsiteX115" fmla="*/ 389466 w 1778000"/>
                <a:gd name="connsiteY115" fmla="*/ 3907621 h 5151417"/>
                <a:gd name="connsiteX116" fmla="*/ 372533 w 1778000"/>
                <a:gd name="connsiteY116" fmla="*/ 3958421 h 5151417"/>
                <a:gd name="connsiteX117" fmla="*/ 381000 w 1778000"/>
                <a:gd name="connsiteY117" fmla="*/ 4017687 h 5151417"/>
                <a:gd name="connsiteX118" fmla="*/ 389466 w 1778000"/>
                <a:gd name="connsiteY118" fmla="*/ 4043087 h 5151417"/>
                <a:gd name="connsiteX119" fmla="*/ 372533 w 1778000"/>
                <a:gd name="connsiteY119" fmla="*/ 4093887 h 5151417"/>
                <a:gd name="connsiteX120" fmla="*/ 406400 w 1778000"/>
                <a:gd name="connsiteY120" fmla="*/ 4144687 h 5151417"/>
                <a:gd name="connsiteX121" fmla="*/ 448733 w 1778000"/>
                <a:gd name="connsiteY121" fmla="*/ 4195487 h 5151417"/>
                <a:gd name="connsiteX122" fmla="*/ 474133 w 1778000"/>
                <a:gd name="connsiteY122" fmla="*/ 4246287 h 5151417"/>
                <a:gd name="connsiteX123" fmla="*/ 482600 w 1778000"/>
                <a:gd name="connsiteY123" fmla="*/ 4271687 h 5151417"/>
                <a:gd name="connsiteX124" fmla="*/ 397933 w 1778000"/>
                <a:gd name="connsiteY124" fmla="*/ 4305554 h 5151417"/>
                <a:gd name="connsiteX125" fmla="*/ 414866 w 1778000"/>
                <a:gd name="connsiteY125" fmla="*/ 4373287 h 5151417"/>
                <a:gd name="connsiteX126" fmla="*/ 389466 w 1778000"/>
                <a:gd name="connsiteY126" fmla="*/ 4441021 h 5151417"/>
                <a:gd name="connsiteX127" fmla="*/ 355600 w 1778000"/>
                <a:gd name="connsiteY127" fmla="*/ 4449487 h 5151417"/>
                <a:gd name="connsiteX128" fmla="*/ 347133 w 1778000"/>
                <a:gd name="connsiteY128" fmla="*/ 4483354 h 5151417"/>
                <a:gd name="connsiteX129" fmla="*/ 355600 w 1778000"/>
                <a:gd name="connsiteY129" fmla="*/ 4711954 h 5151417"/>
                <a:gd name="connsiteX130" fmla="*/ 364066 w 1778000"/>
                <a:gd name="connsiteY130" fmla="*/ 4737354 h 5151417"/>
                <a:gd name="connsiteX131" fmla="*/ 381000 w 1778000"/>
                <a:gd name="connsiteY131" fmla="*/ 4906687 h 5151417"/>
                <a:gd name="connsiteX132" fmla="*/ 397933 w 1778000"/>
                <a:gd name="connsiteY132" fmla="*/ 4965954 h 5151417"/>
                <a:gd name="connsiteX133" fmla="*/ 406400 w 1778000"/>
                <a:gd name="connsiteY133" fmla="*/ 5126821 h 5151417"/>
                <a:gd name="connsiteX134" fmla="*/ 872066 w 1778000"/>
                <a:gd name="connsiteY134" fmla="*/ 5135287 h 5151417"/>
                <a:gd name="connsiteX135" fmla="*/ 1058333 w 1778000"/>
                <a:gd name="connsiteY135" fmla="*/ 5143754 h 5151417"/>
                <a:gd name="connsiteX136" fmla="*/ 1507066 w 1778000"/>
                <a:gd name="connsiteY136" fmla="*/ 5135287 h 5151417"/>
                <a:gd name="connsiteX137" fmla="*/ 1659466 w 1778000"/>
                <a:gd name="connsiteY137" fmla="*/ 5118354 h 5151417"/>
                <a:gd name="connsiteX138" fmla="*/ 1684866 w 1778000"/>
                <a:gd name="connsiteY138" fmla="*/ 5109887 h 5151417"/>
                <a:gd name="connsiteX139" fmla="*/ 1676400 w 1778000"/>
                <a:gd name="connsiteY139" fmla="*/ 5042154 h 5151417"/>
                <a:gd name="connsiteX140" fmla="*/ 1651000 w 1778000"/>
                <a:gd name="connsiteY140" fmla="*/ 4991354 h 5151417"/>
                <a:gd name="connsiteX141" fmla="*/ 1634066 w 1778000"/>
                <a:gd name="connsiteY141" fmla="*/ 4974421 h 5151417"/>
                <a:gd name="connsiteX142" fmla="*/ 1608666 w 1778000"/>
                <a:gd name="connsiteY142" fmla="*/ 4957487 h 5151417"/>
                <a:gd name="connsiteX143" fmla="*/ 1574800 w 1778000"/>
                <a:gd name="connsiteY143" fmla="*/ 4906687 h 5151417"/>
                <a:gd name="connsiteX144" fmla="*/ 1549400 w 1778000"/>
                <a:gd name="connsiteY144" fmla="*/ 4754287 h 5151417"/>
                <a:gd name="connsiteX145" fmla="*/ 1557866 w 1778000"/>
                <a:gd name="connsiteY145" fmla="*/ 4500287 h 5151417"/>
                <a:gd name="connsiteX146" fmla="*/ 1566333 w 1778000"/>
                <a:gd name="connsiteY146" fmla="*/ 4466421 h 5151417"/>
                <a:gd name="connsiteX147" fmla="*/ 1583266 w 1778000"/>
                <a:gd name="connsiteY147" fmla="*/ 4356354 h 5151417"/>
                <a:gd name="connsiteX148" fmla="*/ 1574800 w 1778000"/>
                <a:gd name="connsiteY148" fmla="*/ 4263221 h 5151417"/>
                <a:gd name="connsiteX149" fmla="*/ 1557866 w 1778000"/>
                <a:gd name="connsiteY149" fmla="*/ 4229354 h 5151417"/>
                <a:gd name="connsiteX150" fmla="*/ 1549400 w 1778000"/>
                <a:gd name="connsiteY150" fmla="*/ 4195487 h 5151417"/>
                <a:gd name="connsiteX151" fmla="*/ 1515533 w 1778000"/>
                <a:gd name="connsiteY151" fmla="*/ 4119287 h 5151417"/>
                <a:gd name="connsiteX152" fmla="*/ 1532466 w 1778000"/>
                <a:gd name="connsiteY152" fmla="*/ 3958421 h 5151417"/>
                <a:gd name="connsiteX153" fmla="*/ 1540933 w 1778000"/>
                <a:gd name="connsiteY153" fmla="*/ 3933021 h 5151417"/>
                <a:gd name="connsiteX154" fmla="*/ 1557866 w 1778000"/>
                <a:gd name="connsiteY154" fmla="*/ 3916087 h 5151417"/>
                <a:gd name="connsiteX155" fmla="*/ 1591733 w 1778000"/>
                <a:gd name="connsiteY155" fmla="*/ 3865287 h 5151417"/>
                <a:gd name="connsiteX156" fmla="*/ 1600200 w 1778000"/>
                <a:gd name="connsiteY156" fmla="*/ 3839887 h 5151417"/>
                <a:gd name="connsiteX157" fmla="*/ 1617133 w 1778000"/>
                <a:gd name="connsiteY157" fmla="*/ 3814487 h 5151417"/>
                <a:gd name="connsiteX158" fmla="*/ 1642533 w 1778000"/>
                <a:gd name="connsiteY158" fmla="*/ 3738287 h 5151417"/>
                <a:gd name="connsiteX159" fmla="*/ 1651000 w 1778000"/>
                <a:gd name="connsiteY159" fmla="*/ 3594354 h 5151417"/>
                <a:gd name="connsiteX160" fmla="*/ 1727200 w 1778000"/>
                <a:gd name="connsiteY160" fmla="*/ 3585887 h 5151417"/>
                <a:gd name="connsiteX161" fmla="*/ 1761066 w 1778000"/>
                <a:gd name="connsiteY161" fmla="*/ 3535087 h 5151417"/>
                <a:gd name="connsiteX162" fmla="*/ 1778000 w 1778000"/>
                <a:gd name="connsiteY162" fmla="*/ 3518154 h 5151417"/>
                <a:gd name="connsiteX163" fmla="*/ 1727200 w 1778000"/>
                <a:gd name="connsiteY163" fmla="*/ 3484287 h 5151417"/>
                <a:gd name="connsiteX164" fmla="*/ 1676400 w 1778000"/>
                <a:gd name="connsiteY164" fmla="*/ 3458887 h 5151417"/>
                <a:gd name="connsiteX165" fmla="*/ 1651000 w 1778000"/>
                <a:gd name="connsiteY165" fmla="*/ 3433487 h 5151417"/>
                <a:gd name="connsiteX166" fmla="*/ 1634066 w 1778000"/>
                <a:gd name="connsiteY166" fmla="*/ 3382687 h 5151417"/>
                <a:gd name="connsiteX167" fmla="*/ 1651000 w 1778000"/>
                <a:gd name="connsiteY167" fmla="*/ 3365754 h 5151417"/>
                <a:gd name="connsiteX168" fmla="*/ 1667933 w 1778000"/>
                <a:gd name="connsiteY168" fmla="*/ 3306487 h 5151417"/>
                <a:gd name="connsiteX169" fmla="*/ 1684866 w 1778000"/>
                <a:gd name="connsiteY169" fmla="*/ 3272621 h 5151417"/>
                <a:gd name="connsiteX170" fmla="*/ 1667933 w 1778000"/>
                <a:gd name="connsiteY170" fmla="*/ 3196421 h 5151417"/>
                <a:gd name="connsiteX171" fmla="*/ 1651000 w 1778000"/>
                <a:gd name="connsiteY171" fmla="*/ 3137154 h 5151417"/>
                <a:gd name="connsiteX172" fmla="*/ 1642533 w 1778000"/>
                <a:gd name="connsiteY172" fmla="*/ 3077887 h 5151417"/>
                <a:gd name="connsiteX173" fmla="*/ 1591733 w 1778000"/>
                <a:gd name="connsiteY173" fmla="*/ 3060954 h 5151417"/>
                <a:gd name="connsiteX174" fmla="*/ 1566333 w 1778000"/>
                <a:gd name="connsiteY174" fmla="*/ 2976287 h 5151417"/>
                <a:gd name="connsiteX175" fmla="*/ 1557866 w 1778000"/>
                <a:gd name="connsiteY175" fmla="*/ 2942421 h 5151417"/>
                <a:gd name="connsiteX176" fmla="*/ 1507066 w 1778000"/>
                <a:gd name="connsiteY176" fmla="*/ 2925487 h 5151417"/>
                <a:gd name="connsiteX177" fmla="*/ 1439333 w 1778000"/>
                <a:gd name="connsiteY177" fmla="*/ 2900087 h 5151417"/>
                <a:gd name="connsiteX178" fmla="*/ 1371600 w 1778000"/>
                <a:gd name="connsiteY178" fmla="*/ 2866221 h 5151417"/>
                <a:gd name="connsiteX179" fmla="*/ 1397000 w 1778000"/>
                <a:gd name="connsiteY179" fmla="*/ 2857754 h 5151417"/>
                <a:gd name="connsiteX180" fmla="*/ 1490133 w 1778000"/>
                <a:gd name="connsiteY180" fmla="*/ 2840821 h 5151417"/>
                <a:gd name="connsiteX181" fmla="*/ 1524000 w 1778000"/>
                <a:gd name="connsiteY181" fmla="*/ 2798487 h 5151417"/>
                <a:gd name="connsiteX182" fmla="*/ 1532466 w 1778000"/>
                <a:gd name="connsiteY182" fmla="*/ 2773087 h 5151417"/>
                <a:gd name="connsiteX183" fmla="*/ 1490133 w 1778000"/>
                <a:gd name="connsiteY183" fmla="*/ 2595287 h 5151417"/>
                <a:gd name="connsiteX184" fmla="*/ 1464733 w 1778000"/>
                <a:gd name="connsiteY184" fmla="*/ 2578354 h 5151417"/>
                <a:gd name="connsiteX185" fmla="*/ 1447800 w 1778000"/>
                <a:gd name="connsiteY185" fmla="*/ 2519087 h 5151417"/>
                <a:gd name="connsiteX186" fmla="*/ 1439333 w 1778000"/>
                <a:gd name="connsiteY186" fmla="*/ 2485221 h 5151417"/>
                <a:gd name="connsiteX187" fmla="*/ 1422400 w 1778000"/>
                <a:gd name="connsiteY187" fmla="*/ 2434421 h 5151417"/>
                <a:gd name="connsiteX188" fmla="*/ 1380066 w 1778000"/>
                <a:gd name="connsiteY188" fmla="*/ 2332821 h 5151417"/>
                <a:gd name="connsiteX189" fmla="*/ 1363133 w 1778000"/>
                <a:gd name="connsiteY189" fmla="*/ 2248154 h 5151417"/>
                <a:gd name="connsiteX190" fmla="*/ 1346200 w 1778000"/>
                <a:gd name="connsiteY190" fmla="*/ 2197354 h 5151417"/>
                <a:gd name="connsiteX191" fmla="*/ 1337733 w 1778000"/>
                <a:gd name="connsiteY191" fmla="*/ 2171954 h 5151417"/>
                <a:gd name="connsiteX192" fmla="*/ 1329266 w 1778000"/>
                <a:gd name="connsiteY192" fmla="*/ 1943354 h 5151417"/>
                <a:gd name="connsiteX193" fmla="*/ 1303866 w 1778000"/>
                <a:gd name="connsiteY193" fmla="*/ 1774021 h 5151417"/>
                <a:gd name="connsiteX194" fmla="*/ 1286933 w 1778000"/>
                <a:gd name="connsiteY194" fmla="*/ 1638554 h 5151417"/>
                <a:gd name="connsiteX195" fmla="*/ 1278466 w 1778000"/>
                <a:gd name="connsiteY195" fmla="*/ 1596221 h 5151417"/>
                <a:gd name="connsiteX196" fmla="*/ 1261533 w 1778000"/>
                <a:gd name="connsiteY196" fmla="*/ 1579287 h 5151417"/>
                <a:gd name="connsiteX197" fmla="*/ 1253066 w 1778000"/>
                <a:gd name="connsiteY197" fmla="*/ 1545421 h 5151417"/>
                <a:gd name="connsiteX198" fmla="*/ 1236133 w 1778000"/>
                <a:gd name="connsiteY198" fmla="*/ 1528487 h 5151417"/>
                <a:gd name="connsiteX199" fmla="*/ 1202266 w 1778000"/>
                <a:gd name="connsiteY199" fmla="*/ 1435354 h 5151417"/>
                <a:gd name="connsiteX200" fmla="*/ 1185333 w 1778000"/>
                <a:gd name="connsiteY200" fmla="*/ 1359154 h 5151417"/>
                <a:gd name="connsiteX201" fmla="*/ 1159933 w 1778000"/>
                <a:gd name="connsiteY201" fmla="*/ 1333754 h 5151417"/>
                <a:gd name="connsiteX202" fmla="*/ 1151466 w 1778000"/>
                <a:gd name="connsiteY202" fmla="*/ 1291421 h 5151417"/>
                <a:gd name="connsiteX203" fmla="*/ 1143000 w 1778000"/>
                <a:gd name="connsiteY203" fmla="*/ 1232154 h 5151417"/>
                <a:gd name="connsiteX204" fmla="*/ 1134533 w 1778000"/>
                <a:gd name="connsiteY204" fmla="*/ 1198287 h 5151417"/>
                <a:gd name="connsiteX205" fmla="*/ 1126066 w 1778000"/>
                <a:gd name="connsiteY205" fmla="*/ 1155954 h 5151417"/>
                <a:gd name="connsiteX206" fmla="*/ 1117600 w 1778000"/>
                <a:gd name="connsiteY206" fmla="*/ 1028954 h 5151417"/>
                <a:gd name="connsiteX207" fmla="*/ 1143000 w 1778000"/>
                <a:gd name="connsiteY207" fmla="*/ 918887 h 5151417"/>
                <a:gd name="connsiteX208" fmla="*/ 1143000 w 1778000"/>
                <a:gd name="connsiteY208" fmla="*/ 563287 h 5151417"/>
                <a:gd name="connsiteX209" fmla="*/ 1126066 w 1778000"/>
                <a:gd name="connsiteY209" fmla="*/ 546354 h 5151417"/>
                <a:gd name="connsiteX210" fmla="*/ 1100666 w 1778000"/>
                <a:gd name="connsiteY210" fmla="*/ 495554 h 5151417"/>
                <a:gd name="connsiteX211" fmla="*/ 1083733 w 1778000"/>
                <a:gd name="connsiteY211" fmla="*/ 444754 h 5151417"/>
                <a:gd name="connsiteX212" fmla="*/ 1066800 w 1778000"/>
                <a:gd name="connsiteY212" fmla="*/ 300821 h 5151417"/>
                <a:gd name="connsiteX213" fmla="*/ 1058333 w 1778000"/>
                <a:gd name="connsiteY213" fmla="*/ 266954 h 5151417"/>
                <a:gd name="connsiteX214" fmla="*/ 1049866 w 1778000"/>
                <a:gd name="connsiteY214" fmla="*/ 156887 h 5151417"/>
                <a:gd name="connsiteX215" fmla="*/ 1041400 w 1778000"/>
                <a:gd name="connsiteY215" fmla="*/ 114554 h 5151417"/>
                <a:gd name="connsiteX216" fmla="*/ 1024466 w 1778000"/>
                <a:gd name="connsiteY216" fmla="*/ 97621 h 5151417"/>
                <a:gd name="connsiteX217" fmla="*/ 1016000 w 1778000"/>
                <a:gd name="connsiteY217" fmla="*/ 63754 h 5151417"/>
                <a:gd name="connsiteX218" fmla="*/ 1007533 w 1778000"/>
                <a:gd name="connsiteY218" fmla="*/ 12954 h 5151417"/>
                <a:gd name="connsiteX219" fmla="*/ 753533 w 1778000"/>
                <a:gd name="connsiteY219" fmla="*/ 4487 h 5151417"/>
                <a:gd name="connsiteX220" fmla="*/ 228600 w 1778000"/>
                <a:gd name="connsiteY220" fmla="*/ 12954 h 5151417"/>
                <a:gd name="connsiteX0" fmla="*/ 230476 w 1779876"/>
                <a:gd name="connsiteY0" fmla="*/ 12954 h 5151417"/>
                <a:gd name="connsiteX1" fmla="*/ 230476 w 1779876"/>
                <a:gd name="connsiteY1" fmla="*/ 12954 h 5151417"/>
                <a:gd name="connsiteX2" fmla="*/ 306676 w 1779876"/>
                <a:gd name="connsiteY2" fmla="*/ 29887 h 5151417"/>
                <a:gd name="connsiteX3" fmla="*/ 315142 w 1779876"/>
                <a:gd name="connsiteY3" fmla="*/ 55287 h 5151417"/>
                <a:gd name="connsiteX4" fmla="*/ 281276 w 1779876"/>
                <a:gd name="connsiteY4" fmla="*/ 63754 h 5151417"/>
                <a:gd name="connsiteX5" fmla="*/ 255876 w 1779876"/>
                <a:gd name="connsiteY5" fmla="*/ 72221 h 5151417"/>
                <a:gd name="connsiteX6" fmla="*/ 247409 w 1779876"/>
                <a:gd name="connsiteY6" fmla="*/ 139954 h 5151417"/>
                <a:gd name="connsiteX7" fmla="*/ 230476 w 1779876"/>
                <a:gd name="connsiteY7" fmla="*/ 165354 h 5151417"/>
                <a:gd name="connsiteX8" fmla="*/ 247409 w 1779876"/>
                <a:gd name="connsiteY8" fmla="*/ 233087 h 5151417"/>
                <a:gd name="connsiteX9" fmla="*/ 230476 w 1779876"/>
                <a:gd name="connsiteY9" fmla="*/ 300821 h 5151417"/>
                <a:gd name="connsiteX10" fmla="*/ 213542 w 1779876"/>
                <a:gd name="connsiteY10" fmla="*/ 326221 h 5151417"/>
                <a:gd name="connsiteX11" fmla="*/ 188142 w 1779876"/>
                <a:gd name="connsiteY11" fmla="*/ 334687 h 5151417"/>
                <a:gd name="connsiteX12" fmla="*/ 179676 w 1779876"/>
                <a:gd name="connsiteY12" fmla="*/ 436287 h 5151417"/>
                <a:gd name="connsiteX13" fmla="*/ 188142 w 1779876"/>
                <a:gd name="connsiteY13" fmla="*/ 461687 h 5151417"/>
                <a:gd name="connsiteX14" fmla="*/ 213542 w 1779876"/>
                <a:gd name="connsiteY14" fmla="*/ 470154 h 5151417"/>
                <a:gd name="connsiteX15" fmla="*/ 230476 w 1779876"/>
                <a:gd name="connsiteY15" fmla="*/ 487087 h 5151417"/>
                <a:gd name="connsiteX16" fmla="*/ 332076 w 1779876"/>
                <a:gd name="connsiteY16" fmla="*/ 504021 h 5151417"/>
                <a:gd name="connsiteX17" fmla="*/ 357476 w 1779876"/>
                <a:gd name="connsiteY17" fmla="*/ 512487 h 5151417"/>
                <a:gd name="connsiteX18" fmla="*/ 425209 w 1779876"/>
                <a:gd name="connsiteY18" fmla="*/ 520954 h 5151417"/>
                <a:gd name="connsiteX19" fmla="*/ 433676 w 1779876"/>
                <a:gd name="connsiteY19" fmla="*/ 546354 h 5151417"/>
                <a:gd name="connsiteX20" fmla="*/ 459076 w 1779876"/>
                <a:gd name="connsiteY20" fmla="*/ 597154 h 5151417"/>
                <a:gd name="connsiteX21" fmla="*/ 450609 w 1779876"/>
                <a:gd name="connsiteY21" fmla="*/ 622554 h 5151417"/>
                <a:gd name="connsiteX22" fmla="*/ 501409 w 1779876"/>
                <a:gd name="connsiteY22" fmla="*/ 656421 h 5151417"/>
                <a:gd name="connsiteX23" fmla="*/ 492942 w 1779876"/>
                <a:gd name="connsiteY23" fmla="*/ 724154 h 5151417"/>
                <a:gd name="connsiteX24" fmla="*/ 484476 w 1779876"/>
                <a:gd name="connsiteY24" fmla="*/ 749554 h 5151417"/>
                <a:gd name="connsiteX25" fmla="*/ 467542 w 1779876"/>
                <a:gd name="connsiteY25" fmla="*/ 766487 h 5151417"/>
                <a:gd name="connsiteX26" fmla="*/ 476009 w 1779876"/>
                <a:gd name="connsiteY26" fmla="*/ 834221 h 5151417"/>
                <a:gd name="connsiteX27" fmla="*/ 467542 w 1779876"/>
                <a:gd name="connsiteY27" fmla="*/ 910421 h 5151417"/>
                <a:gd name="connsiteX28" fmla="*/ 476009 w 1779876"/>
                <a:gd name="connsiteY28" fmla="*/ 1020487 h 5151417"/>
                <a:gd name="connsiteX29" fmla="*/ 459076 w 1779876"/>
                <a:gd name="connsiteY29" fmla="*/ 1037421 h 5151417"/>
                <a:gd name="connsiteX30" fmla="*/ 391342 w 1779876"/>
                <a:gd name="connsiteY30" fmla="*/ 1045887 h 5151417"/>
                <a:gd name="connsiteX31" fmla="*/ 365942 w 1779876"/>
                <a:gd name="connsiteY31" fmla="*/ 1054354 h 5151417"/>
                <a:gd name="connsiteX32" fmla="*/ 340542 w 1779876"/>
                <a:gd name="connsiteY32" fmla="*/ 1096687 h 5151417"/>
                <a:gd name="connsiteX33" fmla="*/ 306676 w 1779876"/>
                <a:gd name="connsiteY33" fmla="*/ 1105154 h 5151417"/>
                <a:gd name="connsiteX34" fmla="*/ 281276 w 1779876"/>
                <a:gd name="connsiteY34" fmla="*/ 1113621 h 5151417"/>
                <a:gd name="connsiteX35" fmla="*/ 272809 w 1779876"/>
                <a:gd name="connsiteY35" fmla="*/ 1139021 h 5151417"/>
                <a:gd name="connsiteX36" fmla="*/ 238942 w 1779876"/>
                <a:gd name="connsiteY36" fmla="*/ 1181354 h 5151417"/>
                <a:gd name="connsiteX37" fmla="*/ 230476 w 1779876"/>
                <a:gd name="connsiteY37" fmla="*/ 1240621 h 5151417"/>
                <a:gd name="connsiteX38" fmla="*/ 213542 w 1779876"/>
                <a:gd name="connsiteY38" fmla="*/ 1257554 h 5151417"/>
                <a:gd name="connsiteX39" fmla="*/ 205076 w 1779876"/>
                <a:gd name="connsiteY39" fmla="*/ 1291421 h 5151417"/>
                <a:gd name="connsiteX40" fmla="*/ 213542 w 1779876"/>
                <a:gd name="connsiteY40" fmla="*/ 1359154 h 5151417"/>
                <a:gd name="connsiteX41" fmla="*/ 230476 w 1779876"/>
                <a:gd name="connsiteY41" fmla="*/ 1376087 h 5151417"/>
                <a:gd name="connsiteX42" fmla="*/ 238942 w 1779876"/>
                <a:gd name="connsiteY42" fmla="*/ 1401487 h 5151417"/>
                <a:gd name="connsiteX43" fmla="*/ 272809 w 1779876"/>
                <a:gd name="connsiteY43" fmla="*/ 1282954 h 5151417"/>
                <a:gd name="connsiteX44" fmla="*/ 289742 w 1779876"/>
                <a:gd name="connsiteY44" fmla="*/ 1308354 h 5151417"/>
                <a:gd name="connsiteX45" fmla="*/ 374409 w 1779876"/>
                <a:gd name="connsiteY45" fmla="*/ 1316821 h 5151417"/>
                <a:gd name="connsiteX46" fmla="*/ 391342 w 1779876"/>
                <a:gd name="connsiteY46" fmla="*/ 1376087 h 5151417"/>
                <a:gd name="connsiteX47" fmla="*/ 399809 w 1779876"/>
                <a:gd name="connsiteY47" fmla="*/ 1409954 h 5151417"/>
                <a:gd name="connsiteX48" fmla="*/ 450609 w 1779876"/>
                <a:gd name="connsiteY48" fmla="*/ 1418421 h 5151417"/>
                <a:gd name="connsiteX49" fmla="*/ 467542 w 1779876"/>
                <a:gd name="connsiteY49" fmla="*/ 1443821 h 5151417"/>
                <a:gd name="connsiteX50" fmla="*/ 518342 w 1779876"/>
                <a:gd name="connsiteY50" fmla="*/ 1477687 h 5151417"/>
                <a:gd name="connsiteX51" fmla="*/ 535276 w 1779876"/>
                <a:gd name="connsiteY51" fmla="*/ 1562354 h 5151417"/>
                <a:gd name="connsiteX52" fmla="*/ 552209 w 1779876"/>
                <a:gd name="connsiteY52" fmla="*/ 1630087 h 5151417"/>
                <a:gd name="connsiteX53" fmla="*/ 484476 w 1779876"/>
                <a:gd name="connsiteY53" fmla="*/ 1655487 h 5151417"/>
                <a:gd name="connsiteX54" fmla="*/ 442142 w 1779876"/>
                <a:gd name="connsiteY54" fmla="*/ 1680887 h 5151417"/>
                <a:gd name="connsiteX55" fmla="*/ 433676 w 1779876"/>
                <a:gd name="connsiteY55" fmla="*/ 1706287 h 5151417"/>
                <a:gd name="connsiteX56" fmla="*/ 528852 w 1779876"/>
                <a:gd name="connsiteY56" fmla="*/ 1715630 h 5151417"/>
                <a:gd name="connsiteX57" fmla="*/ 563303 w 1779876"/>
                <a:gd name="connsiteY57" fmla="*/ 1747745 h 5151417"/>
                <a:gd name="connsiteX58" fmla="*/ 557172 w 1779876"/>
                <a:gd name="connsiteY58" fmla="*/ 1769933 h 5151417"/>
                <a:gd name="connsiteX59" fmla="*/ 567683 w 1779876"/>
                <a:gd name="connsiteY59" fmla="*/ 1808763 h 5151417"/>
                <a:gd name="connsiteX60" fmla="*/ 592499 w 1779876"/>
                <a:gd name="connsiteY60" fmla="*/ 1825696 h 5151417"/>
                <a:gd name="connsiteX61" fmla="*/ 812048 w 1779876"/>
                <a:gd name="connsiteY61" fmla="*/ 1837959 h 5151417"/>
                <a:gd name="connsiteX62" fmla="*/ 817011 w 1779876"/>
                <a:gd name="connsiteY62" fmla="*/ 1870949 h 5151417"/>
                <a:gd name="connsiteX63" fmla="*/ 743731 w 1779876"/>
                <a:gd name="connsiteY63" fmla="*/ 1935471 h 5151417"/>
                <a:gd name="connsiteX64" fmla="*/ 681545 w 1779876"/>
                <a:gd name="connsiteY64" fmla="*/ 1942187 h 5151417"/>
                <a:gd name="connsiteX65" fmla="*/ 686507 w 1779876"/>
                <a:gd name="connsiteY65" fmla="*/ 1997657 h 5151417"/>
                <a:gd name="connsiteX66" fmla="*/ 680962 w 1779876"/>
                <a:gd name="connsiteY66" fmla="*/ 2011672 h 5151417"/>
                <a:gd name="connsiteX67" fmla="*/ 675997 w 1779876"/>
                <a:gd name="connsiteY67" fmla="*/ 2061887 h 5151417"/>
                <a:gd name="connsiteX68" fmla="*/ 659356 w 1779876"/>
                <a:gd name="connsiteY68" fmla="*/ 2091959 h 5151417"/>
                <a:gd name="connsiteX69" fmla="*/ 635416 w 1779876"/>
                <a:gd name="connsiteY69" fmla="*/ 2100134 h 5151417"/>
                <a:gd name="connsiteX70" fmla="*/ 618190 w 1779876"/>
                <a:gd name="connsiteY70" fmla="*/ 2120863 h 5151417"/>
                <a:gd name="connsiteX71" fmla="*/ 616147 w 1779876"/>
                <a:gd name="connsiteY71" fmla="*/ 2196187 h 5151417"/>
                <a:gd name="connsiteX72" fmla="*/ 465790 w 1779876"/>
                <a:gd name="connsiteY72" fmla="*/ 2197938 h 5151417"/>
                <a:gd name="connsiteX73" fmla="*/ 461410 w 1779876"/>
                <a:gd name="connsiteY73" fmla="*/ 2324645 h 5151417"/>
                <a:gd name="connsiteX74" fmla="*/ 412071 w 1779876"/>
                <a:gd name="connsiteY74" fmla="*/ 2324063 h 5151417"/>
                <a:gd name="connsiteX75" fmla="*/ 402728 w 1779876"/>
                <a:gd name="connsiteY75" fmla="*/ 2449310 h 5151417"/>
                <a:gd name="connsiteX76" fmla="*/ 205076 w 1779876"/>
                <a:gd name="connsiteY76" fmla="*/ 2180421 h 5151417"/>
                <a:gd name="connsiteX77" fmla="*/ 154276 w 1779876"/>
                <a:gd name="connsiteY77" fmla="*/ 2214287 h 5151417"/>
                <a:gd name="connsiteX78" fmla="*/ 120409 w 1779876"/>
                <a:gd name="connsiteY78" fmla="*/ 2248154 h 5151417"/>
                <a:gd name="connsiteX79" fmla="*/ 111942 w 1779876"/>
                <a:gd name="connsiteY79" fmla="*/ 2273554 h 5151417"/>
                <a:gd name="connsiteX80" fmla="*/ 86542 w 1779876"/>
                <a:gd name="connsiteY80" fmla="*/ 2290487 h 5151417"/>
                <a:gd name="connsiteX81" fmla="*/ 61142 w 1779876"/>
                <a:gd name="connsiteY81" fmla="*/ 2324354 h 5151417"/>
                <a:gd name="connsiteX82" fmla="*/ 95009 w 1779876"/>
                <a:gd name="connsiteY82" fmla="*/ 2366687 h 5151417"/>
                <a:gd name="connsiteX83" fmla="*/ 78076 w 1779876"/>
                <a:gd name="connsiteY83" fmla="*/ 2400554 h 5151417"/>
                <a:gd name="connsiteX84" fmla="*/ 35742 w 1779876"/>
                <a:gd name="connsiteY84" fmla="*/ 2425954 h 5151417"/>
                <a:gd name="connsiteX85" fmla="*/ 1876 w 1779876"/>
                <a:gd name="connsiteY85" fmla="*/ 2442887 h 5151417"/>
                <a:gd name="connsiteX86" fmla="*/ 10342 w 1779876"/>
                <a:gd name="connsiteY86" fmla="*/ 2468287 h 5151417"/>
                <a:gd name="connsiteX87" fmla="*/ 27276 w 1779876"/>
                <a:gd name="connsiteY87" fmla="*/ 2493687 h 5151417"/>
                <a:gd name="connsiteX88" fmla="*/ 44209 w 1779876"/>
                <a:gd name="connsiteY88" fmla="*/ 2544487 h 5151417"/>
                <a:gd name="connsiteX89" fmla="*/ 583449 w 1779876"/>
                <a:gd name="connsiteY89" fmla="*/ 2462156 h 5151417"/>
                <a:gd name="connsiteX90" fmla="*/ 580236 w 1779876"/>
                <a:gd name="connsiteY90" fmla="*/ 2601711 h 5151417"/>
                <a:gd name="connsiteX91" fmla="*/ 590455 w 1779876"/>
                <a:gd name="connsiteY91" fmla="*/ 2664773 h 5151417"/>
                <a:gd name="connsiteX92" fmla="*/ 575857 w 1779876"/>
                <a:gd name="connsiteY92" fmla="*/ 2744476 h 5151417"/>
                <a:gd name="connsiteX93" fmla="*/ 580821 w 1779876"/>
                <a:gd name="connsiteY93" fmla="*/ 2811625 h 5151417"/>
                <a:gd name="connsiteX94" fmla="*/ 589287 w 1779876"/>
                <a:gd name="connsiteY94" fmla="*/ 2888701 h 5151417"/>
                <a:gd name="connsiteX95" fmla="*/ 188142 w 1779876"/>
                <a:gd name="connsiteY95" fmla="*/ 2883154 h 5151417"/>
                <a:gd name="connsiteX96" fmla="*/ 162742 w 1779876"/>
                <a:gd name="connsiteY96" fmla="*/ 3221821 h 5151417"/>
                <a:gd name="connsiteX97" fmla="*/ 145809 w 1779876"/>
                <a:gd name="connsiteY97" fmla="*/ 3272621 h 5151417"/>
                <a:gd name="connsiteX98" fmla="*/ 162742 w 1779876"/>
                <a:gd name="connsiteY98" fmla="*/ 3323421 h 5151417"/>
                <a:gd name="connsiteX99" fmla="*/ 154276 w 1779876"/>
                <a:gd name="connsiteY99" fmla="*/ 3348821 h 5151417"/>
                <a:gd name="connsiteX100" fmla="*/ 111942 w 1779876"/>
                <a:gd name="connsiteY100" fmla="*/ 3374221 h 5151417"/>
                <a:gd name="connsiteX101" fmla="*/ 95009 w 1779876"/>
                <a:gd name="connsiteY101" fmla="*/ 3399621 h 5151417"/>
                <a:gd name="connsiteX102" fmla="*/ 120409 w 1779876"/>
                <a:gd name="connsiteY102" fmla="*/ 3450421 h 5151417"/>
                <a:gd name="connsiteX103" fmla="*/ 145809 w 1779876"/>
                <a:gd name="connsiteY103" fmla="*/ 3458887 h 5151417"/>
                <a:gd name="connsiteX104" fmla="*/ 145809 w 1779876"/>
                <a:gd name="connsiteY104" fmla="*/ 3509687 h 5151417"/>
                <a:gd name="connsiteX105" fmla="*/ 111942 w 1779876"/>
                <a:gd name="connsiteY105" fmla="*/ 3518154 h 5151417"/>
                <a:gd name="connsiteX106" fmla="*/ 137342 w 1779876"/>
                <a:gd name="connsiteY106" fmla="*/ 3560487 h 5151417"/>
                <a:gd name="connsiteX107" fmla="*/ 188142 w 1779876"/>
                <a:gd name="connsiteY107" fmla="*/ 3594354 h 5151417"/>
                <a:gd name="connsiteX108" fmla="*/ 162742 w 1779876"/>
                <a:gd name="connsiteY108" fmla="*/ 3636687 h 5151417"/>
                <a:gd name="connsiteX109" fmla="*/ 154276 w 1779876"/>
                <a:gd name="connsiteY109" fmla="*/ 3729821 h 5151417"/>
                <a:gd name="connsiteX110" fmla="*/ 264342 w 1779876"/>
                <a:gd name="connsiteY110" fmla="*/ 3789087 h 5151417"/>
                <a:gd name="connsiteX111" fmla="*/ 255876 w 1779876"/>
                <a:gd name="connsiteY111" fmla="*/ 3839887 h 5151417"/>
                <a:gd name="connsiteX112" fmla="*/ 230476 w 1779876"/>
                <a:gd name="connsiteY112" fmla="*/ 3856821 h 5151417"/>
                <a:gd name="connsiteX113" fmla="*/ 213542 w 1779876"/>
                <a:gd name="connsiteY113" fmla="*/ 3873754 h 5151417"/>
                <a:gd name="connsiteX114" fmla="*/ 382876 w 1779876"/>
                <a:gd name="connsiteY114" fmla="*/ 3882221 h 5151417"/>
                <a:gd name="connsiteX115" fmla="*/ 391342 w 1779876"/>
                <a:gd name="connsiteY115" fmla="*/ 3907621 h 5151417"/>
                <a:gd name="connsiteX116" fmla="*/ 374409 w 1779876"/>
                <a:gd name="connsiteY116" fmla="*/ 3958421 h 5151417"/>
                <a:gd name="connsiteX117" fmla="*/ 382876 w 1779876"/>
                <a:gd name="connsiteY117" fmla="*/ 4017687 h 5151417"/>
                <a:gd name="connsiteX118" fmla="*/ 391342 w 1779876"/>
                <a:gd name="connsiteY118" fmla="*/ 4043087 h 5151417"/>
                <a:gd name="connsiteX119" fmla="*/ 374409 w 1779876"/>
                <a:gd name="connsiteY119" fmla="*/ 4093887 h 5151417"/>
                <a:gd name="connsiteX120" fmla="*/ 408276 w 1779876"/>
                <a:gd name="connsiteY120" fmla="*/ 4144687 h 5151417"/>
                <a:gd name="connsiteX121" fmla="*/ 450609 w 1779876"/>
                <a:gd name="connsiteY121" fmla="*/ 4195487 h 5151417"/>
                <a:gd name="connsiteX122" fmla="*/ 476009 w 1779876"/>
                <a:gd name="connsiteY122" fmla="*/ 4246287 h 5151417"/>
                <a:gd name="connsiteX123" fmla="*/ 484476 w 1779876"/>
                <a:gd name="connsiteY123" fmla="*/ 4271687 h 5151417"/>
                <a:gd name="connsiteX124" fmla="*/ 399809 w 1779876"/>
                <a:gd name="connsiteY124" fmla="*/ 4305554 h 5151417"/>
                <a:gd name="connsiteX125" fmla="*/ 416742 w 1779876"/>
                <a:gd name="connsiteY125" fmla="*/ 4373287 h 5151417"/>
                <a:gd name="connsiteX126" fmla="*/ 391342 w 1779876"/>
                <a:gd name="connsiteY126" fmla="*/ 4441021 h 5151417"/>
                <a:gd name="connsiteX127" fmla="*/ 357476 w 1779876"/>
                <a:gd name="connsiteY127" fmla="*/ 4449487 h 5151417"/>
                <a:gd name="connsiteX128" fmla="*/ 349009 w 1779876"/>
                <a:gd name="connsiteY128" fmla="*/ 4483354 h 5151417"/>
                <a:gd name="connsiteX129" fmla="*/ 357476 w 1779876"/>
                <a:gd name="connsiteY129" fmla="*/ 4711954 h 5151417"/>
                <a:gd name="connsiteX130" fmla="*/ 365942 w 1779876"/>
                <a:gd name="connsiteY130" fmla="*/ 4737354 h 5151417"/>
                <a:gd name="connsiteX131" fmla="*/ 382876 w 1779876"/>
                <a:gd name="connsiteY131" fmla="*/ 4906687 h 5151417"/>
                <a:gd name="connsiteX132" fmla="*/ 399809 w 1779876"/>
                <a:gd name="connsiteY132" fmla="*/ 4965954 h 5151417"/>
                <a:gd name="connsiteX133" fmla="*/ 408276 w 1779876"/>
                <a:gd name="connsiteY133" fmla="*/ 5126821 h 5151417"/>
                <a:gd name="connsiteX134" fmla="*/ 873942 w 1779876"/>
                <a:gd name="connsiteY134" fmla="*/ 5135287 h 5151417"/>
                <a:gd name="connsiteX135" fmla="*/ 1060209 w 1779876"/>
                <a:gd name="connsiteY135" fmla="*/ 5143754 h 5151417"/>
                <a:gd name="connsiteX136" fmla="*/ 1508942 w 1779876"/>
                <a:gd name="connsiteY136" fmla="*/ 5135287 h 5151417"/>
                <a:gd name="connsiteX137" fmla="*/ 1661342 w 1779876"/>
                <a:gd name="connsiteY137" fmla="*/ 5118354 h 5151417"/>
                <a:gd name="connsiteX138" fmla="*/ 1686742 w 1779876"/>
                <a:gd name="connsiteY138" fmla="*/ 5109887 h 5151417"/>
                <a:gd name="connsiteX139" fmla="*/ 1678276 w 1779876"/>
                <a:gd name="connsiteY139" fmla="*/ 5042154 h 5151417"/>
                <a:gd name="connsiteX140" fmla="*/ 1652876 w 1779876"/>
                <a:gd name="connsiteY140" fmla="*/ 4991354 h 5151417"/>
                <a:gd name="connsiteX141" fmla="*/ 1635942 w 1779876"/>
                <a:gd name="connsiteY141" fmla="*/ 4974421 h 5151417"/>
                <a:gd name="connsiteX142" fmla="*/ 1610542 w 1779876"/>
                <a:gd name="connsiteY142" fmla="*/ 4957487 h 5151417"/>
                <a:gd name="connsiteX143" fmla="*/ 1576676 w 1779876"/>
                <a:gd name="connsiteY143" fmla="*/ 4906687 h 5151417"/>
                <a:gd name="connsiteX144" fmla="*/ 1551276 w 1779876"/>
                <a:gd name="connsiteY144" fmla="*/ 4754287 h 5151417"/>
                <a:gd name="connsiteX145" fmla="*/ 1559742 w 1779876"/>
                <a:gd name="connsiteY145" fmla="*/ 4500287 h 5151417"/>
                <a:gd name="connsiteX146" fmla="*/ 1568209 w 1779876"/>
                <a:gd name="connsiteY146" fmla="*/ 4466421 h 5151417"/>
                <a:gd name="connsiteX147" fmla="*/ 1585142 w 1779876"/>
                <a:gd name="connsiteY147" fmla="*/ 4356354 h 5151417"/>
                <a:gd name="connsiteX148" fmla="*/ 1576676 w 1779876"/>
                <a:gd name="connsiteY148" fmla="*/ 4263221 h 5151417"/>
                <a:gd name="connsiteX149" fmla="*/ 1559742 w 1779876"/>
                <a:gd name="connsiteY149" fmla="*/ 4229354 h 5151417"/>
                <a:gd name="connsiteX150" fmla="*/ 1551276 w 1779876"/>
                <a:gd name="connsiteY150" fmla="*/ 4195487 h 5151417"/>
                <a:gd name="connsiteX151" fmla="*/ 1517409 w 1779876"/>
                <a:gd name="connsiteY151" fmla="*/ 4119287 h 5151417"/>
                <a:gd name="connsiteX152" fmla="*/ 1534342 w 1779876"/>
                <a:gd name="connsiteY152" fmla="*/ 3958421 h 5151417"/>
                <a:gd name="connsiteX153" fmla="*/ 1542809 w 1779876"/>
                <a:gd name="connsiteY153" fmla="*/ 3933021 h 5151417"/>
                <a:gd name="connsiteX154" fmla="*/ 1559742 w 1779876"/>
                <a:gd name="connsiteY154" fmla="*/ 3916087 h 5151417"/>
                <a:gd name="connsiteX155" fmla="*/ 1593609 w 1779876"/>
                <a:gd name="connsiteY155" fmla="*/ 3865287 h 5151417"/>
                <a:gd name="connsiteX156" fmla="*/ 1602076 w 1779876"/>
                <a:gd name="connsiteY156" fmla="*/ 3839887 h 5151417"/>
                <a:gd name="connsiteX157" fmla="*/ 1619009 w 1779876"/>
                <a:gd name="connsiteY157" fmla="*/ 3814487 h 5151417"/>
                <a:gd name="connsiteX158" fmla="*/ 1644409 w 1779876"/>
                <a:gd name="connsiteY158" fmla="*/ 3738287 h 5151417"/>
                <a:gd name="connsiteX159" fmla="*/ 1652876 w 1779876"/>
                <a:gd name="connsiteY159" fmla="*/ 3594354 h 5151417"/>
                <a:gd name="connsiteX160" fmla="*/ 1729076 w 1779876"/>
                <a:gd name="connsiteY160" fmla="*/ 3585887 h 5151417"/>
                <a:gd name="connsiteX161" fmla="*/ 1762942 w 1779876"/>
                <a:gd name="connsiteY161" fmla="*/ 3535087 h 5151417"/>
                <a:gd name="connsiteX162" fmla="*/ 1779876 w 1779876"/>
                <a:gd name="connsiteY162" fmla="*/ 3518154 h 5151417"/>
                <a:gd name="connsiteX163" fmla="*/ 1729076 w 1779876"/>
                <a:gd name="connsiteY163" fmla="*/ 3484287 h 5151417"/>
                <a:gd name="connsiteX164" fmla="*/ 1678276 w 1779876"/>
                <a:gd name="connsiteY164" fmla="*/ 3458887 h 5151417"/>
                <a:gd name="connsiteX165" fmla="*/ 1652876 w 1779876"/>
                <a:gd name="connsiteY165" fmla="*/ 3433487 h 5151417"/>
                <a:gd name="connsiteX166" fmla="*/ 1635942 w 1779876"/>
                <a:gd name="connsiteY166" fmla="*/ 3382687 h 5151417"/>
                <a:gd name="connsiteX167" fmla="*/ 1652876 w 1779876"/>
                <a:gd name="connsiteY167" fmla="*/ 3365754 h 5151417"/>
                <a:gd name="connsiteX168" fmla="*/ 1669809 w 1779876"/>
                <a:gd name="connsiteY168" fmla="*/ 3306487 h 5151417"/>
                <a:gd name="connsiteX169" fmla="*/ 1686742 w 1779876"/>
                <a:gd name="connsiteY169" fmla="*/ 3272621 h 5151417"/>
                <a:gd name="connsiteX170" fmla="*/ 1669809 w 1779876"/>
                <a:gd name="connsiteY170" fmla="*/ 3196421 h 5151417"/>
                <a:gd name="connsiteX171" fmla="*/ 1652876 w 1779876"/>
                <a:gd name="connsiteY171" fmla="*/ 3137154 h 5151417"/>
                <a:gd name="connsiteX172" fmla="*/ 1644409 w 1779876"/>
                <a:gd name="connsiteY172" fmla="*/ 3077887 h 5151417"/>
                <a:gd name="connsiteX173" fmla="*/ 1593609 w 1779876"/>
                <a:gd name="connsiteY173" fmla="*/ 3060954 h 5151417"/>
                <a:gd name="connsiteX174" fmla="*/ 1568209 w 1779876"/>
                <a:gd name="connsiteY174" fmla="*/ 2976287 h 5151417"/>
                <a:gd name="connsiteX175" fmla="*/ 1559742 w 1779876"/>
                <a:gd name="connsiteY175" fmla="*/ 2942421 h 5151417"/>
                <a:gd name="connsiteX176" fmla="*/ 1508942 w 1779876"/>
                <a:gd name="connsiteY176" fmla="*/ 2925487 h 5151417"/>
                <a:gd name="connsiteX177" fmla="*/ 1441209 w 1779876"/>
                <a:gd name="connsiteY177" fmla="*/ 2900087 h 5151417"/>
                <a:gd name="connsiteX178" fmla="*/ 1373476 w 1779876"/>
                <a:gd name="connsiteY178" fmla="*/ 2866221 h 5151417"/>
                <a:gd name="connsiteX179" fmla="*/ 1398876 w 1779876"/>
                <a:gd name="connsiteY179" fmla="*/ 2857754 h 5151417"/>
                <a:gd name="connsiteX180" fmla="*/ 1492009 w 1779876"/>
                <a:gd name="connsiteY180" fmla="*/ 2840821 h 5151417"/>
                <a:gd name="connsiteX181" fmla="*/ 1525876 w 1779876"/>
                <a:gd name="connsiteY181" fmla="*/ 2798487 h 5151417"/>
                <a:gd name="connsiteX182" fmla="*/ 1534342 w 1779876"/>
                <a:gd name="connsiteY182" fmla="*/ 2773087 h 5151417"/>
                <a:gd name="connsiteX183" fmla="*/ 1492009 w 1779876"/>
                <a:gd name="connsiteY183" fmla="*/ 2595287 h 5151417"/>
                <a:gd name="connsiteX184" fmla="*/ 1466609 w 1779876"/>
                <a:gd name="connsiteY184" fmla="*/ 2578354 h 5151417"/>
                <a:gd name="connsiteX185" fmla="*/ 1449676 w 1779876"/>
                <a:gd name="connsiteY185" fmla="*/ 2519087 h 5151417"/>
                <a:gd name="connsiteX186" fmla="*/ 1441209 w 1779876"/>
                <a:gd name="connsiteY186" fmla="*/ 2485221 h 5151417"/>
                <a:gd name="connsiteX187" fmla="*/ 1424276 w 1779876"/>
                <a:gd name="connsiteY187" fmla="*/ 2434421 h 5151417"/>
                <a:gd name="connsiteX188" fmla="*/ 1381942 w 1779876"/>
                <a:gd name="connsiteY188" fmla="*/ 2332821 h 5151417"/>
                <a:gd name="connsiteX189" fmla="*/ 1365009 w 1779876"/>
                <a:gd name="connsiteY189" fmla="*/ 2248154 h 5151417"/>
                <a:gd name="connsiteX190" fmla="*/ 1348076 w 1779876"/>
                <a:gd name="connsiteY190" fmla="*/ 2197354 h 5151417"/>
                <a:gd name="connsiteX191" fmla="*/ 1339609 w 1779876"/>
                <a:gd name="connsiteY191" fmla="*/ 2171954 h 5151417"/>
                <a:gd name="connsiteX192" fmla="*/ 1331142 w 1779876"/>
                <a:gd name="connsiteY192" fmla="*/ 1943354 h 5151417"/>
                <a:gd name="connsiteX193" fmla="*/ 1305742 w 1779876"/>
                <a:gd name="connsiteY193" fmla="*/ 1774021 h 5151417"/>
                <a:gd name="connsiteX194" fmla="*/ 1288809 w 1779876"/>
                <a:gd name="connsiteY194" fmla="*/ 1638554 h 5151417"/>
                <a:gd name="connsiteX195" fmla="*/ 1280342 w 1779876"/>
                <a:gd name="connsiteY195" fmla="*/ 1596221 h 5151417"/>
                <a:gd name="connsiteX196" fmla="*/ 1263409 w 1779876"/>
                <a:gd name="connsiteY196" fmla="*/ 1579287 h 5151417"/>
                <a:gd name="connsiteX197" fmla="*/ 1254942 w 1779876"/>
                <a:gd name="connsiteY197" fmla="*/ 1545421 h 5151417"/>
                <a:gd name="connsiteX198" fmla="*/ 1238009 w 1779876"/>
                <a:gd name="connsiteY198" fmla="*/ 1528487 h 5151417"/>
                <a:gd name="connsiteX199" fmla="*/ 1204142 w 1779876"/>
                <a:gd name="connsiteY199" fmla="*/ 1435354 h 5151417"/>
                <a:gd name="connsiteX200" fmla="*/ 1187209 w 1779876"/>
                <a:gd name="connsiteY200" fmla="*/ 1359154 h 5151417"/>
                <a:gd name="connsiteX201" fmla="*/ 1161809 w 1779876"/>
                <a:gd name="connsiteY201" fmla="*/ 1333754 h 5151417"/>
                <a:gd name="connsiteX202" fmla="*/ 1153342 w 1779876"/>
                <a:gd name="connsiteY202" fmla="*/ 1291421 h 5151417"/>
                <a:gd name="connsiteX203" fmla="*/ 1144876 w 1779876"/>
                <a:gd name="connsiteY203" fmla="*/ 1232154 h 5151417"/>
                <a:gd name="connsiteX204" fmla="*/ 1136409 w 1779876"/>
                <a:gd name="connsiteY204" fmla="*/ 1198287 h 5151417"/>
                <a:gd name="connsiteX205" fmla="*/ 1127942 w 1779876"/>
                <a:gd name="connsiteY205" fmla="*/ 1155954 h 5151417"/>
                <a:gd name="connsiteX206" fmla="*/ 1119476 w 1779876"/>
                <a:gd name="connsiteY206" fmla="*/ 1028954 h 5151417"/>
                <a:gd name="connsiteX207" fmla="*/ 1144876 w 1779876"/>
                <a:gd name="connsiteY207" fmla="*/ 918887 h 5151417"/>
                <a:gd name="connsiteX208" fmla="*/ 1144876 w 1779876"/>
                <a:gd name="connsiteY208" fmla="*/ 563287 h 5151417"/>
                <a:gd name="connsiteX209" fmla="*/ 1127942 w 1779876"/>
                <a:gd name="connsiteY209" fmla="*/ 546354 h 5151417"/>
                <a:gd name="connsiteX210" fmla="*/ 1102542 w 1779876"/>
                <a:gd name="connsiteY210" fmla="*/ 495554 h 5151417"/>
                <a:gd name="connsiteX211" fmla="*/ 1085609 w 1779876"/>
                <a:gd name="connsiteY211" fmla="*/ 444754 h 5151417"/>
                <a:gd name="connsiteX212" fmla="*/ 1068676 w 1779876"/>
                <a:gd name="connsiteY212" fmla="*/ 300821 h 5151417"/>
                <a:gd name="connsiteX213" fmla="*/ 1060209 w 1779876"/>
                <a:gd name="connsiteY213" fmla="*/ 266954 h 5151417"/>
                <a:gd name="connsiteX214" fmla="*/ 1051742 w 1779876"/>
                <a:gd name="connsiteY214" fmla="*/ 156887 h 5151417"/>
                <a:gd name="connsiteX215" fmla="*/ 1043276 w 1779876"/>
                <a:gd name="connsiteY215" fmla="*/ 114554 h 5151417"/>
                <a:gd name="connsiteX216" fmla="*/ 1026342 w 1779876"/>
                <a:gd name="connsiteY216" fmla="*/ 97621 h 5151417"/>
                <a:gd name="connsiteX217" fmla="*/ 1017876 w 1779876"/>
                <a:gd name="connsiteY217" fmla="*/ 63754 h 5151417"/>
                <a:gd name="connsiteX218" fmla="*/ 1009409 w 1779876"/>
                <a:gd name="connsiteY218" fmla="*/ 12954 h 5151417"/>
                <a:gd name="connsiteX219" fmla="*/ 755409 w 1779876"/>
                <a:gd name="connsiteY219" fmla="*/ 4487 h 5151417"/>
                <a:gd name="connsiteX220" fmla="*/ 230476 w 1779876"/>
                <a:gd name="connsiteY220" fmla="*/ 12954 h 5151417"/>
                <a:gd name="connsiteX0" fmla="*/ 242170 w 1791570"/>
                <a:gd name="connsiteY0" fmla="*/ 12954 h 5151417"/>
                <a:gd name="connsiteX1" fmla="*/ 242170 w 1791570"/>
                <a:gd name="connsiteY1" fmla="*/ 12954 h 5151417"/>
                <a:gd name="connsiteX2" fmla="*/ 318370 w 1791570"/>
                <a:gd name="connsiteY2" fmla="*/ 29887 h 5151417"/>
                <a:gd name="connsiteX3" fmla="*/ 326836 w 1791570"/>
                <a:gd name="connsiteY3" fmla="*/ 55287 h 5151417"/>
                <a:gd name="connsiteX4" fmla="*/ 292970 w 1791570"/>
                <a:gd name="connsiteY4" fmla="*/ 63754 h 5151417"/>
                <a:gd name="connsiteX5" fmla="*/ 267570 w 1791570"/>
                <a:gd name="connsiteY5" fmla="*/ 72221 h 5151417"/>
                <a:gd name="connsiteX6" fmla="*/ 259103 w 1791570"/>
                <a:gd name="connsiteY6" fmla="*/ 139954 h 5151417"/>
                <a:gd name="connsiteX7" fmla="*/ 242170 w 1791570"/>
                <a:gd name="connsiteY7" fmla="*/ 165354 h 5151417"/>
                <a:gd name="connsiteX8" fmla="*/ 259103 w 1791570"/>
                <a:gd name="connsiteY8" fmla="*/ 233087 h 5151417"/>
                <a:gd name="connsiteX9" fmla="*/ 242170 w 1791570"/>
                <a:gd name="connsiteY9" fmla="*/ 300821 h 5151417"/>
                <a:gd name="connsiteX10" fmla="*/ 225236 w 1791570"/>
                <a:gd name="connsiteY10" fmla="*/ 326221 h 5151417"/>
                <a:gd name="connsiteX11" fmla="*/ 199836 w 1791570"/>
                <a:gd name="connsiteY11" fmla="*/ 334687 h 5151417"/>
                <a:gd name="connsiteX12" fmla="*/ 191370 w 1791570"/>
                <a:gd name="connsiteY12" fmla="*/ 436287 h 5151417"/>
                <a:gd name="connsiteX13" fmla="*/ 199836 w 1791570"/>
                <a:gd name="connsiteY13" fmla="*/ 461687 h 5151417"/>
                <a:gd name="connsiteX14" fmla="*/ 225236 w 1791570"/>
                <a:gd name="connsiteY14" fmla="*/ 470154 h 5151417"/>
                <a:gd name="connsiteX15" fmla="*/ 242170 w 1791570"/>
                <a:gd name="connsiteY15" fmla="*/ 487087 h 5151417"/>
                <a:gd name="connsiteX16" fmla="*/ 343770 w 1791570"/>
                <a:gd name="connsiteY16" fmla="*/ 504021 h 5151417"/>
                <a:gd name="connsiteX17" fmla="*/ 369170 w 1791570"/>
                <a:gd name="connsiteY17" fmla="*/ 512487 h 5151417"/>
                <a:gd name="connsiteX18" fmla="*/ 436903 w 1791570"/>
                <a:gd name="connsiteY18" fmla="*/ 520954 h 5151417"/>
                <a:gd name="connsiteX19" fmla="*/ 445370 w 1791570"/>
                <a:gd name="connsiteY19" fmla="*/ 546354 h 5151417"/>
                <a:gd name="connsiteX20" fmla="*/ 470770 w 1791570"/>
                <a:gd name="connsiteY20" fmla="*/ 597154 h 5151417"/>
                <a:gd name="connsiteX21" fmla="*/ 462303 w 1791570"/>
                <a:gd name="connsiteY21" fmla="*/ 622554 h 5151417"/>
                <a:gd name="connsiteX22" fmla="*/ 513103 w 1791570"/>
                <a:gd name="connsiteY22" fmla="*/ 656421 h 5151417"/>
                <a:gd name="connsiteX23" fmla="*/ 504636 w 1791570"/>
                <a:gd name="connsiteY23" fmla="*/ 724154 h 5151417"/>
                <a:gd name="connsiteX24" fmla="*/ 496170 w 1791570"/>
                <a:gd name="connsiteY24" fmla="*/ 749554 h 5151417"/>
                <a:gd name="connsiteX25" fmla="*/ 479236 w 1791570"/>
                <a:gd name="connsiteY25" fmla="*/ 766487 h 5151417"/>
                <a:gd name="connsiteX26" fmla="*/ 487703 w 1791570"/>
                <a:gd name="connsiteY26" fmla="*/ 834221 h 5151417"/>
                <a:gd name="connsiteX27" fmla="*/ 479236 w 1791570"/>
                <a:gd name="connsiteY27" fmla="*/ 910421 h 5151417"/>
                <a:gd name="connsiteX28" fmla="*/ 487703 w 1791570"/>
                <a:gd name="connsiteY28" fmla="*/ 1020487 h 5151417"/>
                <a:gd name="connsiteX29" fmla="*/ 470770 w 1791570"/>
                <a:gd name="connsiteY29" fmla="*/ 1037421 h 5151417"/>
                <a:gd name="connsiteX30" fmla="*/ 403036 w 1791570"/>
                <a:gd name="connsiteY30" fmla="*/ 1045887 h 5151417"/>
                <a:gd name="connsiteX31" fmla="*/ 377636 w 1791570"/>
                <a:gd name="connsiteY31" fmla="*/ 1054354 h 5151417"/>
                <a:gd name="connsiteX32" fmla="*/ 352236 w 1791570"/>
                <a:gd name="connsiteY32" fmla="*/ 1096687 h 5151417"/>
                <a:gd name="connsiteX33" fmla="*/ 318370 w 1791570"/>
                <a:gd name="connsiteY33" fmla="*/ 1105154 h 5151417"/>
                <a:gd name="connsiteX34" fmla="*/ 292970 w 1791570"/>
                <a:gd name="connsiteY34" fmla="*/ 1113621 h 5151417"/>
                <a:gd name="connsiteX35" fmla="*/ 284503 w 1791570"/>
                <a:gd name="connsiteY35" fmla="*/ 1139021 h 5151417"/>
                <a:gd name="connsiteX36" fmla="*/ 250636 w 1791570"/>
                <a:gd name="connsiteY36" fmla="*/ 1181354 h 5151417"/>
                <a:gd name="connsiteX37" fmla="*/ 242170 w 1791570"/>
                <a:gd name="connsiteY37" fmla="*/ 1240621 h 5151417"/>
                <a:gd name="connsiteX38" fmla="*/ 225236 w 1791570"/>
                <a:gd name="connsiteY38" fmla="*/ 1257554 h 5151417"/>
                <a:gd name="connsiteX39" fmla="*/ 216770 w 1791570"/>
                <a:gd name="connsiteY39" fmla="*/ 1291421 h 5151417"/>
                <a:gd name="connsiteX40" fmla="*/ 225236 w 1791570"/>
                <a:gd name="connsiteY40" fmla="*/ 1359154 h 5151417"/>
                <a:gd name="connsiteX41" fmla="*/ 242170 w 1791570"/>
                <a:gd name="connsiteY41" fmla="*/ 1376087 h 5151417"/>
                <a:gd name="connsiteX42" fmla="*/ 250636 w 1791570"/>
                <a:gd name="connsiteY42" fmla="*/ 1401487 h 5151417"/>
                <a:gd name="connsiteX43" fmla="*/ 284503 w 1791570"/>
                <a:gd name="connsiteY43" fmla="*/ 1282954 h 5151417"/>
                <a:gd name="connsiteX44" fmla="*/ 301436 w 1791570"/>
                <a:gd name="connsiteY44" fmla="*/ 1308354 h 5151417"/>
                <a:gd name="connsiteX45" fmla="*/ 386103 w 1791570"/>
                <a:gd name="connsiteY45" fmla="*/ 1316821 h 5151417"/>
                <a:gd name="connsiteX46" fmla="*/ 403036 w 1791570"/>
                <a:gd name="connsiteY46" fmla="*/ 1376087 h 5151417"/>
                <a:gd name="connsiteX47" fmla="*/ 411503 w 1791570"/>
                <a:gd name="connsiteY47" fmla="*/ 1409954 h 5151417"/>
                <a:gd name="connsiteX48" fmla="*/ 462303 w 1791570"/>
                <a:gd name="connsiteY48" fmla="*/ 1418421 h 5151417"/>
                <a:gd name="connsiteX49" fmla="*/ 479236 w 1791570"/>
                <a:gd name="connsiteY49" fmla="*/ 1443821 h 5151417"/>
                <a:gd name="connsiteX50" fmla="*/ 530036 w 1791570"/>
                <a:gd name="connsiteY50" fmla="*/ 1477687 h 5151417"/>
                <a:gd name="connsiteX51" fmla="*/ 546970 w 1791570"/>
                <a:gd name="connsiteY51" fmla="*/ 1562354 h 5151417"/>
                <a:gd name="connsiteX52" fmla="*/ 563903 w 1791570"/>
                <a:gd name="connsiteY52" fmla="*/ 1630087 h 5151417"/>
                <a:gd name="connsiteX53" fmla="*/ 496170 w 1791570"/>
                <a:gd name="connsiteY53" fmla="*/ 1655487 h 5151417"/>
                <a:gd name="connsiteX54" fmla="*/ 453836 w 1791570"/>
                <a:gd name="connsiteY54" fmla="*/ 1680887 h 5151417"/>
                <a:gd name="connsiteX55" fmla="*/ 445370 w 1791570"/>
                <a:gd name="connsiteY55" fmla="*/ 1706287 h 5151417"/>
                <a:gd name="connsiteX56" fmla="*/ 540546 w 1791570"/>
                <a:gd name="connsiteY56" fmla="*/ 1715630 h 5151417"/>
                <a:gd name="connsiteX57" fmla="*/ 574997 w 1791570"/>
                <a:gd name="connsiteY57" fmla="*/ 1747745 h 5151417"/>
                <a:gd name="connsiteX58" fmla="*/ 568866 w 1791570"/>
                <a:gd name="connsiteY58" fmla="*/ 1769933 h 5151417"/>
                <a:gd name="connsiteX59" fmla="*/ 579377 w 1791570"/>
                <a:gd name="connsiteY59" fmla="*/ 1808763 h 5151417"/>
                <a:gd name="connsiteX60" fmla="*/ 604193 w 1791570"/>
                <a:gd name="connsiteY60" fmla="*/ 1825696 h 5151417"/>
                <a:gd name="connsiteX61" fmla="*/ 823742 w 1791570"/>
                <a:gd name="connsiteY61" fmla="*/ 1837959 h 5151417"/>
                <a:gd name="connsiteX62" fmla="*/ 828705 w 1791570"/>
                <a:gd name="connsiteY62" fmla="*/ 1870949 h 5151417"/>
                <a:gd name="connsiteX63" fmla="*/ 755425 w 1791570"/>
                <a:gd name="connsiteY63" fmla="*/ 1935471 h 5151417"/>
                <a:gd name="connsiteX64" fmla="*/ 693239 w 1791570"/>
                <a:gd name="connsiteY64" fmla="*/ 1942187 h 5151417"/>
                <a:gd name="connsiteX65" fmla="*/ 698201 w 1791570"/>
                <a:gd name="connsiteY65" fmla="*/ 1997657 h 5151417"/>
                <a:gd name="connsiteX66" fmla="*/ 692656 w 1791570"/>
                <a:gd name="connsiteY66" fmla="*/ 2011672 h 5151417"/>
                <a:gd name="connsiteX67" fmla="*/ 687691 w 1791570"/>
                <a:gd name="connsiteY67" fmla="*/ 2061887 h 5151417"/>
                <a:gd name="connsiteX68" fmla="*/ 671050 w 1791570"/>
                <a:gd name="connsiteY68" fmla="*/ 2091959 h 5151417"/>
                <a:gd name="connsiteX69" fmla="*/ 647110 w 1791570"/>
                <a:gd name="connsiteY69" fmla="*/ 2100134 h 5151417"/>
                <a:gd name="connsiteX70" fmla="*/ 629884 w 1791570"/>
                <a:gd name="connsiteY70" fmla="*/ 2120863 h 5151417"/>
                <a:gd name="connsiteX71" fmla="*/ 627841 w 1791570"/>
                <a:gd name="connsiteY71" fmla="*/ 2196187 h 5151417"/>
                <a:gd name="connsiteX72" fmla="*/ 477484 w 1791570"/>
                <a:gd name="connsiteY72" fmla="*/ 2197938 h 5151417"/>
                <a:gd name="connsiteX73" fmla="*/ 473104 w 1791570"/>
                <a:gd name="connsiteY73" fmla="*/ 2324645 h 5151417"/>
                <a:gd name="connsiteX74" fmla="*/ 423765 w 1791570"/>
                <a:gd name="connsiteY74" fmla="*/ 2324063 h 5151417"/>
                <a:gd name="connsiteX75" fmla="*/ 414422 w 1791570"/>
                <a:gd name="connsiteY75" fmla="*/ 2449310 h 5151417"/>
                <a:gd name="connsiteX76" fmla="*/ 216770 w 1791570"/>
                <a:gd name="connsiteY76" fmla="*/ 2180421 h 5151417"/>
                <a:gd name="connsiteX77" fmla="*/ 165970 w 1791570"/>
                <a:gd name="connsiteY77" fmla="*/ 2214287 h 5151417"/>
                <a:gd name="connsiteX78" fmla="*/ 132103 w 1791570"/>
                <a:gd name="connsiteY78" fmla="*/ 2248154 h 5151417"/>
                <a:gd name="connsiteX79" fmla="*/ 123636 w 1791570"/>
                <a:gd name="connsiteY79" fmla="*/ 2273554 h 5151417"/>
                <a:gd name="connsiteX80" fmla="*/ 98236 w 1791570"/>
                <a:gd name="connsiteY80" fmla="*/ 2290487 h 5151417"/>
                <a:gd name="connsiteX81" fmla="*/ 72836 w 1791570"/>
                <a:gd name="connsiteY81" fmla="*/ 2324354 h 5151417"/>
                <a:gd name="connsiteX82" fmla="*/ 106703 w 1791570"/>
                <a:gd name="connsiteY82" fmla="*/ 2366687 h 5151417"/>
                <a:gd name="connsiteX83" fmla="*/ 89770 w 1791570"/>
                <a:gd name="connsiteY83" fmla="*/ 2400554 h 5151417"/>
                <a:gd name="connsiteX84" fmla="*/ 47436 w 1791570"/>
                <a:gd name="connsiteY84" fmla="*/ 2425954 h 5151417"/>
                <a:gd name="connsiteX85" fmla="*/ 13570 w 1791570"/>
                <a:gd name="connsiteY85" fmla="*/ 2442887 h 5151417"/>
                <a:gd name="connsiteX86" fmla="*/ 22036 w 1791570"/>
                <a:gd name="connsiteY86" fmla="*/ 2468287 h 5151417"/>
                <a:gd name="connsiteX87" fmla="*/ 38970 w 1791570"/>
                <a:gd name="connsiteY87" fmla="*/ 2493687 h 5151417"/>
                <a:gd name="connsiteX88" fmla="*/ 497337 w 1791570"/>
                <a:gd name="connsiteY88" fmla="*/ 2442011 h 5151417"/>
                <a:gd name="connsiteX89" fmla="*/ 595143 w 1791570"/>
                <a:gd name="connsiteY89" fmla="*/ 2462156 h 5151417"/>
                <a:gd name="connsiteX90" fmla="*/ 591930 w 1791570"/>
                <a:gd name="connsiteY90" fmla="*/ 2601711 h 5151417"/>
                <a:gd name="connsiteX91" fmla="*/ 602149 w 1791570"/>
                <a:gd name="connsiteY91" fmla="*/ 2664773 h 5151417"/>
                <a:gd name="connsiteX92" fmla="*/ 587551 w 1791570"/>
                <a:gd name="connsiteY92" fmla="*/ 2744476 h 5151417"/>
                <a:gd name="connsiteX93" fmla="*/ 592515 w 1791570"/>
                <a:gd name="connsiteY93" fmla="*/ 2811625 h 5151417"/>
                <a:gd name="connsiteX94" fmla="*/ 600981 w 1791570"/>
                <a:gd name="connsiteY94" fmla="*/ 2888701 h 5151417"/>
                <a:gd name="connsiteX95" fmla="*/ 199836 w 1791570"/>
                <a:gd name="connsiteY95" fmla="*/ 2883154 h 5151417"/>
                <a:gd name="connsiteX96" fmla="*/ 174436 w 1791570"/>
                <a:gd name="connsiteY96" fmla="*/ 3221821 h 5151417"/>
                <a:gd name="connsiteX97" fmla="*/ 157503 w 1791570"/>
                <a:gd name="connsiteY97" fmla="*/ 3272621 h 5151417"/>
                <a:gd name="connsiteX98" fmla="*/ 174436 w 1791570"/>
                <a:gd name="connsiteY98" fmla="*/ 3323421 h 5151417"/>
                <a:gd name="connsiteX99" fmla="*/ 165970 w 1791570"/>
                <a:gd name="connsiteY99" fmla="*/ 3348821 h 5151417"/>
                <a:gd name="connsiteX100" fmla="*/ 123636 w 1791570"/>
                <a:gd name="connsiteY100" fmla="*/ 3374221 h 5151417"/>
                <a:gd name="connsiteX101" fmla="*/ 106703 w 1791570"/>
                <a:gd name="connsiteY101" fmla="*/ 3399621 h 5151417"/>
                <a:gd name="connsiteX102" fmla="*/ 132103 w 1791570"/>
                <a:gd name="connsiteY102" fmla="*/ 3450421 h 5151417"/>
                <a:gd name="connsiteX103" fmla="*/ 157503 w 1791570"/>
                <a:gd name="connsiteY103" fmla="*/ 3458887 h 5151417"/>
                <a:gd name="connsiteX104" fmla="*/ 157503 w 1791570"/>
                <a:gd name="connsiteY104" fmla="*/ 3509687 h 5151417"/>
                <a:gd name="connsiteX105" fmla="*/ 123636 w 1791570"/>
                <a:gd name="connsiteY105" fmla="*/ 3518154 h 5151417"/>
                <a:gd name="connsiteX106" fmla="*/ 149036 w 1791570"/>
                <a:gd name="connsiteY106" fmla="*/ 3560487 h 5151417"/>
                <a:gd name="connsiteX107" fmla="*/ 199836 w 1791570"/>
                <a:gd name="connsiteY107" fmla="*/ 3594354 h 5151417"/>
                <a:gd name="connsiteX108" fmla="*/ 174436 w 1791570"/>
                <a:gd name="connsiteY108" fmla="*/ 3636687 h 5151417"/>
                <a:gd name="connsiteX109" fmla="*/ 165970 w 1791570"/>
                <a:gd name="connsiteY109" fmla="*/ 3729821 h 5151417"/>
                <a:gd name="connsiteX110" fmla="*/ 276036 w 1791570"/>
                <a:gd name="connsiteY110" fmla="*/ 3789087 h 5151417"/>
                <a:gd name="connsiteX111" fmla="*/ 267570 w 1791570"/>
                <a:gd name="connsiteY111" fmla="*/ 3839887 h 5151417"/>
                <a:gd name="connsiteX112" fmla="*/ 242170 w 1791570"/>
                <a:gd name="connsiteY112" fmla="*/ 3856821 h 5151417"/>
                <a:gd name="connsiteX113" fmla="*/ 225236 w 1791570"/>
                <a:gd name="connsiteY113" fmla="*/ 3873754 h 5151417"/>
                <a:gd name="connsiteX114" fmla="*/ 394570 w 1791570"/>
                <a:gd name="connsiteY114" fmla="*/ 3882221 h 5151417"/>
                <a:gd name="connsiteX115" fmla="*/ 403036 w 1791570"/>
                <a:gd name="connsiteY115" fmla="*/ 3907621 h 5151417"/>
                <a:gd name="connsiteX116" fmla="*/ 386103 w 1791570"/>
                <a:gd name="connsiteY116" fmla="*/ 3958421 h 5151417"/>
                <a:gd name="connsiteX117" fmla="*/ 394570 w 1791570"/>
                <a:gd name="connsiteY117" fmla="*/ 4017687 h 5151417"/>
                <a:gd name="connsiteX118" fmla="*/ 403036 w 1791570"/>
                <a:gd name="connsiteY118" fmla="*/ 4043087 h 5151417"/>
                <a:gd name="connsiteX119" fmla="*/ 386103 w 1791570"/>
                <a:gd name="connsiteY119" fmla="*/ 4093887 h 5151417"/>
                <a:gd name="connsiteX120" fmla="*/ 419970 w 1791570"/>
                <a:gd name="connsiteY120" fmla="*/ 4144687 h 5151417"/>
                <a:gd name="connsiteX121" fmla="*/ 462303 w 1791570"/>
                <a:gd name="connsiteY121" fmla="*/ 4195487 h 5151417"/>
                <a:gd name="connsiteX122" fmla="*/ 487703 w 1791570"/>
                <a:gd name="connsiteY122" fmla="*/ 4246287 h 5151417"/>
                <a:gd name="connsiteX123" fmla="*/ 496170 w 1791570"/>
                <a:gd name="connsiteY123" fmla="*/ 4271687 h 5151417"/>
                <a:gd name="connsiteX124" fmla="*/ 411503 w 1791570"/>
                <a:gd name="connsiteY124" fmla="*/ 4305554 h 5151417"/>
                <a:gd name="connsiteX125" fmla="*/ 428436 w 1791570"/>
                <a:gd name="connsiteY125" fmla="*/ 4373287 h 5151417"/>
                <a:gd name="connsiteX126" fmla="*/ 403036 w 1791570"/>
                <a:gd name="connsiteY126" fmla="*/ 4441021 h 5151417"/>
                <a:gd name="connsiteX127" fmla="*/ 369170 w 1791570"/>
                <a:gd name="connsiteY127" fmla="*/ 4449487 h 5151417"/>
                <a:gd name="connsiteX128" fmla="*/ 360703 w 1791570"/>
                <a:gd name="connsiteY128" fmla="*/ 4483354 h 5151417"/>
                <a:gd name="connsiteX129" fmla="*/ 369170 w 1791570"/>
                <a:gd name="connsiteY129" fmla="*/ 4711954 h 5151417"/>
                <a:gd name="connsiteX130" fmla="*/ 377636 w 1791570"/>
                <a:gd name="connsiteY130" fmla="*/ 4737354 h 5151417"/>
                <a:gd name="connsiteX131" fmla="*/ 394570 w 1791570"/>
                <a:gd name="connsiteY131" fmla="*/ 4906687 h 5151417"/>
                <a:gd name="connsiteX132" fmla="*/ 411503 w 1791570"/>
                <a:gd name="connsiteY132" fmla="*/ 4965954 h 5151417"/>
                <a:gd name="connsiteX133" fmla="*/ 419970 w 1791570"/>
                <a:gd name="connsiteY133" fmla="*/ 5126821 h 5151417"/>
                <a:gd name="connsiteX134" fmla="*/ 885636 w 1791570"/>
                <a:gd name="connsiteY134" fmla="*/ 5135287 h 5151417"/>
                <a:gd name="connsiteX135" fmla="*/ 1071903 w 1791570"/>
                <a:gd name="connsiteY135" fmla="*/ 5143754 h 5151417"/>
                <a:gd name="connsiteX136" fmla="*/ 1520636 w 1791570"/>
                <a:gd name="connsiteY136" fmla="*/ 5135287 h 5151417"/>
                <a:gd name="connsiteX137" fmla="*/ 1673036 w 1791570"/>
                <a:gd name="connsiteY137" fmla="*/ 5118354 h 5151417"/>
                <a:gd name="connsiteX138" fmla="*/ 1698436 w 1791570"/>
                <a:gd name="connsiteY138" fmla="*/ 5109887 h 5151417"/>
                <a:gd name="connsiteX139" fmla="*/ 1689970 w 1791570"/>
                <a:gd name="connsiteY139" fmla="*/ 5042154 h 5151417"/>
                <a:gd name="connsiteX140" fmla="*/ 1664570 w 1791570"/>
                <a:gd name="connsiteY140" fmla="*/ 4991354 h 5151417"/>
                <a:gd name="connsiteX141" fmla="*/ 1647636 w 1791570"/>
                <a:gd name="connsiteY141" fmla="*/ 4974421 h 5151417"/>
                <a:gd name="connsiteX142" fmla="*/ 1622236 w 1791570"/>
                <a:gd name="connsiteY142" fmla="*/ 4957487 h 5151417"/>
                <a:gd name="connsiteX143" fmla="*/ 1588370 w 1791570"/>
                <a:gd name="connsiteY143" fmla="*/ 4906687 h 5151417"/>
                <a:gd name="connsiteX144" fmla="*/ 1562970 w 1791570"/>
                <a:gd name="connsiteY144" fmla="*/ 4754287 h 5151417"/>
                <a:gd name="connsiteX145" fmla="*/ 1571436 w 1791570"/>
                <a:gd name="connsiteY145" fmla="*/ 4500287 h 5151417"/>
                <a:gd name="connsiteX146" fmla="*/ 1579903 w 1791570"/>
                <a:gd name="connsiteY146" fmla="*/ 4466421 h 5151417"/>
                <a:gd name="connsiteX147" fmla="*/ 1596836 w 1791570"/>
                <a:gd name="connsiteY147" fmla="*/ 4356354 h 5151417"/>
                <a:gd name="connsiteX148" fmla="*/ 1588370 w 1791570"/>
                <a:gd name="connsiteY148" fmla="*/ 4263221 h 5151417"/>
                <a:gd name="connsiteX149" fmla="*/ 1571436 w 1791570"/>
                <a:gd name="connsiteY149" fmla="*/ 4229354 h 5151417"/>
                <a:gd name="connsiteX150" fmla="*/ 1562970 w 1791570"/>
                <a:gd name="connsiteY150" fmla="*/ 4195487 h 5151417"/>
                <a:gd name="connsiteX151" fmla="*/ 1529103 w 1791570"/>
                <a:gd name="connsiteY151" fmla="*/ 4119287 h 5151417"/>
                <a:gd name="connsiteX152" fmla="*/ 1546036 w 1791570"/>
                <a:gd name="connsiteY152" fmla="*/ 3958421 h 5151417"/>
                <a:gd name="connsiteX153" fmla="*/ 1554503 w 1791570"/>
                <a:gd name="connsiteY153" fmla="*/ 3933021 h 5151417"/>
                <a:gd name="connsiteX154" fmla="*/ 1571436 w 1791570"/>
                <a:gd name="connsiteY154" fmla="*/ 3916087 h 5151417"/>
                <a:gd name="connsiteX155" fmla="*/ 1605303 w 1791570"/>
                <a:gd name="connsiteY155" fmla="*/ 3865287 h 5151417"/>
                <a:gd name="connsiteX156" fmla="*/ 1613770 w 1791570"/>
                <a:gd name="connsiteY156" fmla="*/ 3839887 h 5151417"/>
                <a:gd name="connsiteX157" fmla="*/ 1630703 w 1791570"/>
                <a:gd name="connsiteY157" fmla="*/ 3814487 h 5151417"/>
                <a:gd name="connsiteX158" fmla="*/ 1656103 w 1791570"/>
                <a:gd name="connsiteY158" fmla="*/ 3738287 h 5151417"/>
                <a:gd name="connsiteX159" fmla="*/ 1664570 w 1791570"/>
                <a:gd name="connsiteY159" fmla="*/ 3594354 h 5151417"/>
                <a:gd name="connsiteX160" fmla="*/ 1740770 w 1791570"/>
                <a:gd name="connsiteY160" fmla="*/ 3585887 h 5151417"/>
                <a:gd name="connsiteX161" fmla="*/ 1774636 w 1791570"/>
                <a:gd name="connsiteY161" fmla="*/ 3535087 h 5151417"/>
                <a:gd name="connsiteX162" fmla="*/ 1791570 w 1791570"/>
                <a:gd name="connsiteY162" fmla="*/ 3518154 h 5151417"/>
                <a:gd name="connsiteX163" fmla="*/ 1740770 w 1791570"/>
                <a:gd name="connsiteY163" fmla="*/ 3484287 h 5151417"/>
                <a:gd name="connsiteX164" fmla="*/ 1689970 w 1791570"/>
                <a:gd name="connsiteY164" fmla="*/ 3458887 h 5151417"/>
                <a:gd name="connsiteX165" fmla="*/ 1664570 w 1791570"/>
                <a:gd name="connsiteY165" fmla="*/ 3433487 h 5151417"/>
                <a:gd name="connsiteX166" fmla="*/ 1647636 w 1791570"/>
                <a:gd name="connsiteY166" fmla="*/ 3382687 h 5151417"/>
                <a:gd name="connsiteX167" fmla="*/ 1664570 w 1791570"/>
                <a:gd name="connsiteY167" fmla="*/ 3365754 h 5151417"/>
                <a:gd name="connsiteX168" fmla="*/ 1681503 w 1791570"/>
                <a:gd name="connsiteY168" fmla="*/ 3306487 h 5151417"/>
                <a:gd name="connsiteX169" fmla="*/ 1698436 w 1791570"/>
                <a:gd name="connsiteY169" fmla="*/ 3272621 h 5151417"/>
                <a:gd name="connsiteX170" fmla="*/ 1681503 w 1791570"/>
                <a:gd name="connsiteY170" fmla="*/ 3196421 h 5151417"/>
                <a:gd name="connsiteX171" fmla="*/ 1664570 w 1791570"/>
                <a:gd name="connsiteY171" fmla="*/ 3137154 h 5151417"/>
                <a:gd name="connsiteX172" fmla="*/ 1656103 w 1791570"/>
                <a:gd name="connsiteY172" fmla="*/ 3077887 h 5151417"/>
                <a:gd name="connsiteX173" fmla="*/ 1605303 w 1791570"/>
                <a:gd name="connsiteY173" fmla="*/ 3060954 h 5151417"/>
                <a:gd name="connsiteX174" fmla="*/ 1579903 w 1791570"/>
                <a:gd name="connsiteY174" fmla="*/ 2976287 h 5151417"/>
                <a:gd name="connsiteX175" fmla="*/ 1571436 w 1791570"/>
                <a:gd name="connsiteY175" fmla="*/ 2942421 h 5151417"/>
                <a:gd name="connsiteX176" fmla="*/ 1520636 w 1791570"/>
                <a:gd name="connsiteY176" fmla="*/ 2925487 h 5151417"/>
                <a:gd name="connsiteX177" fmla="*/ 1452903 w 1791570"/>
                <a:gd name="connsiteY177" fmla="*/ 2900087 h 5151417"/>
                <a:gd name="connsiteX178" fmla="*/ 1385170 w 1791570"/>
                <a:gd name="connsiteY178" fmla="*/ 2866221 h 5151417"/>
                <a:gd name="connsiteX179" fmla="*/ 1410570 w 1791570"/>
                <a:gd name="connsiteY179" fmla="*/ 2857754 h 5151417"/>
                <a:gd name="connsiteX180" fmla="*/ 1503703 w 1791570"/>
                <a:gd name="connsiteY180" fmla="*/ 2840821 h 5151417"/>
                <a:gd name="connsiteX181" fmla="*/ 1537570 w 1791570"/>
                <a:gd name="connsiteY181" fmla="*/ 2798487 h 5151417"/>
                <a:gd name="connsiteX182" fmla="*/ 1546036 w 1791570"/>
                <a:gd name="connsiteY182" fmla="*/ 2773087 h 5151417"/>
                <a:gd name="connsiteX183" fmla="*/ 1503703 w 1791570"/>
                <a:gd name="connsiteY183" fmla="*/ 2595287 h 5151417"/>
                <a:gd name="connsiteX184" fmla="*/ 1478303 w 1791570"/>
                <a:gd name="connsiteY184" fmla="*/ 2578354 h 5151417"/>
                <a:gd name="connsiteX185" fmla="*/ 1461370 w 1791570"/>
                <a:gd name="connsiteY185" fmla="*/ 2519087 h 5151417"/>
                <a:gd name="connsiteX186" fmla="*/ 1452903 w 1791570"/>
                <a:gd name="connsiteY186" fmla="*/ 2485221 h 5151417"/>
                <a:gd name="connsiteX187" fmla="*/ 1435970 w 1791570"/>
                <a:gd name="connsiteY187" fmla="*/ 2434421 h 5151417"/>
                <a:gd name="connsiteX188" fmla="*/ 1393636 w 1791570"/>
                <a:gd name="connsiteY188" fmla="*/ 2332821 h 5151417"/>
                <a:gd name="connsiteX189" fmla="*/ 1376703 w 1791570"/>
                <a:gd name="connsiteY189" fmla="*/ 2248154 h 5151417"/>
                <a:gd name="connsiteX190" fmla="*/ 1359770 w 1791570"/>
                <a:gd name="connsiteY190" fmla="*/ 2197354 h 5151417"/>
                <a:gd name="connsiteX191" fmla="*/ 1351303 w 1791570"/>
                <a:gd name="connsiteY191" fmla="*/ 2171954 h 5151417"/>
                <a:gd name="connsiteX192" fmla="*/ 1342836 w 1791570"/>
                <a:gd name="connsiteY192" fmla="*/ 1943354 h 5151417"/>
                <a:gd name="connsiteX193" fmla="*/ 1317436 w 1791570"/>
                <a:gd name="connsiteY193" fmla="*/ 1774021 h 5151417"/>
                <a:gd name="connsiteX194" fmla="*/ 1300503 w 1791570"/>
                <a:gd name="connsiteY194" fmla="*/ 1638554 h 5151417"/>
                <a:gd name="connsiteX195" fmla="*/ 1292036 w 1791570"/>
                <a:gd name="connsiteY195" fmla="*/ 1596221 h 5151417"/>
                <a:gd name="connsiteX196" fmla="*/ 1275103 w 1791570"/>
                <a:gd name="connsiteY196" fmla="*/ 1579287 h 5151417"/>
                <a:gd name="connsiteX197" fmla="*/ 1266636 w 1791570"/>
                <a:gd name="connsiteY197" fmla="*/ 1545421 h 5151417"/>
                <a:gd name="connsiteX198" fmla="*/ 1249703 w 1791570"/>
                <a:gd name="connsiteY198" fmla="*/ 1528487 h 5151417"/>
                <a:gd name="connsiteX199" fmla="*/ 1215836 w 1791570"/>
                <a:gd name="connsiteY199" fmla="*/ 1435354 h 5151417"/>
                <a:gd name="connsiteX200" fmla="*/ 1198903 w 1791570"/>
                <a:gd name="connsiteY200" fmla="*/ 1359154 h 5151417"/>
                <a:gd name="connsiteX201" fmla="*/ 1173503 w 1791570"/>
                <a:gd name="connsiteY201" fmla="*/ 1333754 h 5151417"/>
                <a:gd name="connsiteX202" fmla="*/ 1165036 w 1791570"/>
                <a:gd name="connsiteY202" fmla="*/ 1291421 h 5151417"/>
                <a:gd name="connsiteX203" fmla="*/ 1156570 w 1791570"/>
                <a:gd name="connsiteY203" fmla="*/ 1232154 h 5151417"/>
                <a:gd name="connsiteX204" fmla="*/ 1148103 w 1791570"/>
                <a:gd name="connsiteY204" fmla="*/ 1198287 h 5151417"/>
                <a:gd name="connsiteX205" fmla="*/ 1139636 w 1791570"/>
                <a:gd name="connsiteY205" fmla="*/ 1155954 h 5151417"/>
                <a:gd name="connsiteX206" fmla="*/ 1131170 w 1791570"/>
                <a:gd name="connsiteY206" fmla="*/ 1028954 h 5151417"/>
                <a:gd name="connsiteX207" fmla="*/ 1156570 w 1791570"/>
                <a:gd name="connsiteY207" fmla="*/ 918887 h 5151417"/>
                <a:gd name="connsiteX208" fmla="*/ 1156570 w 1791570"/>
                <a:gd name="connsiteY208" fmla="*/ 563287 h 5151417"/>
                <a:gd name="connsiteX209" fmla="*/ 1139636 w 1791570"/>
                <a:gd name="connsiteY209" fmla="*/ 546354 h 5151417"/>
                <a:gd name="connsiteX210" fmla="*/ 1114236 w 1791570"/>
                <a:gd name="connsiteY210" fmla="*/ 495554 h 5151417"/>
                <a:gd name="connsiteX211" fmla="*/ 1097303 w 1791570"/>
                <a:gd name="connsiteY211" fmla="*/ 444754 h 5151417"/>
                <a:gd name="connsiteX212" fmla="*/ 1080370 w 1791570"/>
                <a:gd name="connsiteY212" fmla="*/ 300821 h 5151417"/>
                <a:gd name="connsiteX213" fmla="*/ 1071903 w 1791570"/>
                <a:gd name="connsiteY213" fmla="*/ 266954 h 5151417"/>
                <a:gd name="connsiteX214" fmla="*/ 1063436 w 1791570"/>
                <a:gd name="connsiteY214" fmla="*/ 156887 h 5151417"/>
                <a:gd name="connsiteX215" fmla="*/ 1054970 w 1791570"/>
                <a:gd name="connsiteY215" fmla="*/ 114554 h 5151417"/>
                <a:gd name="connsiteX216" fmla="*/ 1038036 w 1791570"/>
                <a:gd name="connsiteY216" fmla="*/ 97621 h 5151417"/>
                <a:gd name="connsiteX217" fmla="*/ 1029570 w 1791570"/>
                <a:gd name="connsiteY217" fmla="*/ 63754 h 5151417"/>
                <a:gd name="connsiteX218" fmla="*/ 1021103 w 1791570"/>
                <a:gd name="connsiteY218" fmla="*/ 12954 h 5151417"/>
                <a:gd name="connsiteX219" fmla="*/ 767103 w 1791570"/>
                <a:gd name="connsiteY219" fmla="*/ 4487 h 5151417"/>
                <a:gd name="connsiteX220" fmla="*/ 242170 w 1791570"/>
                <a:gd name="connsiteY220" fmla="*/ 12954 h 5151417"/>
                <a:gd name="connsiteX0" fmla="*/ 242170 w 1791570"/>
                <a:gd name="connsiteY0" fmla="*/ 12954 h 5151417"/>
                <a:gd name="connsiteX1" fmla="*/ 242170 w 1791570"/>
                <a:gd name="connsiteY1" fmla="*/ 12954 h 5151417"/>
                <a:gd name="connsiteX2" fmla="*/ 318370 w 1791570"/>
                <a:gd name="connsiteY2" fmla="*/ 29887 h 5151417"/>
                <a:gd name="connsiteX3" fmla="*/ 326836 w 1791570"/>
                <a:gd name="connsiteY3" fmla="*/ 55287 h 5151417"/>
                <a:gd name="connsiteX4" fmla="*/ 292970 w 1791570"/>
                <a:gd name="connsiteY4" fmla="*/ 63754 h 5151417"/>
                <a:gd name="connsiteX5" fmla="*/ 267570 w 1791570"/>
                <a:gd name="connsiteY5" fmla="*/ 72221 h 5151417"/>
                <a:gd name="connsiteX6" fmla="*/ 259103 w 1791570"/>
                <a:gd name="connsiteY6" fmla="*/ 139954 h 5151417"/>
                <a:gd name="connsiteX7" fmla="*/ 242170 w 1791570"/>
                <a:gd name="connsiteY7" fmla="*/ 165354 h 5151417"/>
                <a:gd name="connsiteX8" fmla="*/ 259103 w 1791570"/>
                <a:gd name="connsiteY8" fmla="*/ 233087 h 5151417"/>
                <a:gd name="connsiteX9" fmla="*/ 242170 w 1791570"/>
                <a:gd name="connsiteY9" fmla="*/ 300821 h 5151417"/>
                <a:gd name="connsiteX10" fmla="*/ 225236 w 1791570"/>
                <a:gd name="connsiteY10" fmla="*/ 326221 h 5151417"/>
                <a:gd name="connsiteX11" fmla="*/ 199836 w 1791570"/>
                <a:gd name="connsiteY11" fmla="*/ 334687 h 5151417"/>
                <a:gd name="connsiteX12" fmla="*/ 191370 w 1791570"/>
                <a:gd name="connsiteY12" fmla="*/ 436287 h 5151417"/>
                <a:gd name="connsiteX13" fmla="*/ 199836 w 1791570"/>
                <a:gd name="connsiteY13" fmla="*/ 461687 h 5151417"/>
                <a:gd name="connsiteX14" fmla="*/ 225236 w 1791570"/>
                <a:gd name="connsiteY14" fmla="*/ 470154 h 5151417"/>
                <a:gd name="connsiteX15" fmla="*/ 242170 w 1791570"/>
                <a:gd name="connsiteY15" fmla="*/ 487087 h 5151417"/>
                <a:gd name="connsiteX16" fmla="*/ 343770 w 1791570"/>
                <a:gd name="connsiteY16" fmla="*/ 504021 h 5151417"/>
                <a:gd name="connsiteX17" fmla="*/ 369170 w 1791570"/>
                <a:gd name="connsiteY17" fmla="*/ 512487 h 5151417"/>
                <a:gd name="connsiteX18" fmla="*/ 436903 w 1791570"/>
                <a:gd name="connsiteY18" fmla="*/ 520954 h 5151417"/>
                <a:gd name="connsiteX19" fmla="*/ 445370 w 1791570"/>
                <a:gd name="connsiteY19" fmla="*/ 546354 h 5151417"/>
                <a:gd name="connsiteX20" fmla="*/ 470770 w 1791570"/>
                <a:gd name="connsiteY20" fmla="*/ 597154 h 5151417"/>
                <a:gd name="connsiteX21" fmla="*/ 462303 w 1791570"/>
                <a:gd name="connsiteY21" fmla="*/ 622554 h 5151417"/>
                <a:gd name="connsiteX22" fmla="*/ 513103 w 1791570"/>
                <a:gd name="connsiteY22" fmla="*/ 656421 h 5151417"/>
                <a:gd name="connsiteX23" fmla="*/ 504636 w 1791570"/>
                <a:gd name="connsiteY23" fmla="*/ 724154 h 5151417"/>
                <a:gd name="connsiteX24" fmla="*/ 496170 w 1791570"/>
                <a:gd name="connsiteY24" fmla="*/ 749554 h 5151417"/>
                <a:gd name="connsiteX25" fmla="*/ 479236 w 1791570"/>
                <a:gd name="connsiteY25" fmla="*/ 766487 h 5151417"/>
                <a:gd name="connsiteX26" fmla="*/ 487703 w 1791570"/>
                <a:gd name="connsiteY26" fmla="*/ 834221 h 5151417"/>
                <a:gd name="connsiteX27" fmla="*/ 479236 w 1791570"/>
                <a:gd name="connsiteY27" fmla="*/ 910421 h 5151417"/>
                <a:gd name="connsiteX28" fmla="*/ 487703 w 1791570"/>
                <a:gd name="connsiteY28" fmla="*/ 1020487 h 5151417"/>
                <a:gd name="connsiteX29" fmla="*/ 470770 w 1791570"/>
                <a:gd name="connsiteY29" fmla="*/ 1037421 h 5151417"/>
                <a:gd name="connsiteX30" fmla="*/ 403036 w 1791570"/>
                <a:gd name="connsiteY30" fmla="*/ 1045887 h 5151417"/>
                <a:gd name="connsiteX31" fmla="*/ 377636 w 1791570"/>
                <a:gd name="connsiteY31" fmla="*/ 1054354 h 5151417"/>
                <a:gd name="connsiteX32" fmla="*/ 352236 w 1791570"/>
                <a:gd name="connsiteY32" fmla="*/ 1096687 h 5151417"/>
                <a:gd name="connsiteX33" fmla="*/ 318370 w 1791570"/>
                <a:gd name="connsiteY33" fmla="*/ 1105154 h 5151417"/>
                <a:gd name="connsiteX34" fmla="*/ 292970 w 1791570"/>
                <a:gd name="connsiteY34" fmla="*/ 1113621 h 5151417"/>
                <a:gd name="connsiteX35" fmla="*/ 284503 w 1791570"/>
                <a:gd name="connsiteY35" fmla="*/ 1139021 h 5151417"/>
                <a:gd name="connsiteX36" fmla="*/ 250636 w 1791570"/>
                <a:gd name="connsiteY36" fmla="*/ 1181354 h 5151417"/>
                <a:gd name="connsiteX37" fmla="*/ 242170 w 1791570"/>
                <a:gd name="connsiteY37" fmla="*/ 1240621 h 5151417"/>
                <a:gd name="connsiteX38" fmla="*/ 225236 w 1791570"/>
                <a:gd name="connsiteY38" fmla="*/ 1257554 h 5151417"/>
                <a:gd name="connsiteX39" fmla="*/ 216770 w 1791570"/>
                <a:gd name="connsiteY39" fmla="*/ 1291421 h 5151417"/>
                <a:gd name="connsiteX40" fmla="*/ 225236 w 1791570"/>
                <a:gd name="connsiteY40" fmla="*/ 1359154 h 5151417"/>
                <a:gd name="connsiteX41" fmla="*/ 242170 w 1791570"/>
                <a:gd name="connsiteY41" fmla="*/ 1376087 h 5151417"/>
                <a:gd name="connsiteX42" fmla="*/ 250636 w 1791570"/>
                <a:gd name="connsiteY42" fmla="*/ 1401487 h 5151417"/>
                <a:gd name="connsiteX43" fmla="*/ 284503 w 1791570"/>
                <a:gd name="connsiteY43" fmla="*/ 1282954 h 5151417"/>
                <a:gd name="connsiteX44" fmla="*/ 301436 w 1791570"/>
                <a:gd name="connsiteY44" fmla="*/ 1308354 h 5151417"/>
                <a:gd name="connsiteX45" fmla="*/ 386103 w 1791570"/>
                <a:gd name="connsiteY45" fmla="*/ 1316821 h 5151417"/>
                <a:gd name="connsiteX46" fmla="*/ 403036 w 1791570"/>
                <a:gd name="connsiteY46" fmla="*/ 1376087 h 5151417"/>
                <a:gd name="connsiteX47" fmla="*/ 411503 w 1791570"/>
                <a:gd name="connsiteY47" fmla="*/ 1409954 h 5151417"/>
                <a:gd name="connsiteX48" fmla="*/ 462303 w 1791570"/>
                <a:gd name="connsiteY48" fmla="*/ 1418421 h 5151417"/>
                <a:gd name="connsiteX49" fmla="*/ 479236 w 1791570"/>
                <a:gd name="connsiteY49" fmla="*/ 1443821 h 5151417"/>
                <a:gd name="connsiteX50" fmla="*/ 530036 w 1791570"/>
                <a:gd name="connsiteY50" fmla="*/ 1477687 h 5151417"/>
                <a:gd name="connsiteX51" fmla="*/ 546970 w 1791570"/>
                <a:gd name="connsiteY51" fmla="*/ 1562354 h 5151417"/>
                <a:gd name="connsiteX52" fmla="*/ 563903 w 1791570"/>
                <a:gd name="connsiteY52" fmla="*/ 1630087 h 5151417"/>
                <a:gd name="connsiteX53" fmla="*/ 496170 w 1791570"/>
                <a:gd name="connsiteY53" fmla="*/ 1655487 h 5151417"/>
                <a:gd name="connsiteX54" fmla="*/ 453836 w 1791570"/>
                <a:gd name="connsiteY54" fmla="*/ 1680887 h 5151417"/>
                <a:gd name="connsiteX55" fmla="*/ 445370 w 1791570"/>
                <a:gd name="connsiteY55" fmla="*/ 1706287 h 5151417"/>
                <a:gd name="connsiteX56" fmla="*/ 540546 w 1791570"/>
                <a:gd name="connsiteY56" fmla="*/ 1715630 h 5151417"/>
                <a:gd name="connsiteX57" fmla="*/ 574997 w 1791570"/>
                <a:gd name="connsiteY57" fmla="*/ 1747745 h 5151417"/>
                <a:gd name="connsiteX58" fmla="*/ 568866 w 1791570"/>
                <a:gd name="connsiteY58" fmla="*/ 1769933 h 5151417"/>
                <a:gd name="connsiteX59" fmla="*/ 579377 w 1791570"/>
                <a:gd name="connsiteY59" fmla="*/ 1808763 h 5151417"/>
                <a:gd name="connsiteX60" fmla="*/ 604193 w 1791570"/>
                <a:gd name="connsiteY60" fmla="*/ 1825696 h 5151417"/>
                <a:gd name="connsiteX61" fmla="*/ 823742 w 1791570"/>
                <a:gd name="connsiteY61" fmla="*/ 1837959 h 5151417"/>
                <a:gd name="connsiteX62" fmla="*/ 828705 w 1791570"/>
                <a:gd name="connsiteY62" fmla="*/ 1870949 h 5151417"/>
                <a:gd name="connsiteX63" fmla="*/ 755425 w 1791570"/>
                <a:gd name="connsiteY63" fmla="*/ 1935471 h 5151417"/>
                <a:gd name="connsiteX64" fmla="*/ 693239 w 1791570"/>
                <a:gd name="connsiteY64" fmla="*/ 1942187 h 5151417"/>
                <a:gd name="connsiteX65" fmla="*/ 698201 w 1791570"/>
                <a:gd name="connsiteY65" fmla="*/ 1997657 h 5151417"/>
                <a:gd name="connsiteX66" fmla="*/ 692656 w 1791570"/>
                <a:gd name="connsiteY66" fmla="*/ 2011672 h 5151417"/>
                <a:gd name="connsiteX67" fmla="*/ 687691 w 1791570"/>
                <a:gd name="connsiteY67" fmla="*/ 2061887 h 5151417"/>
                <a:gd name="connsiteX68" fmla="*/ 671050 w 1791570"/>
                <a:gd name="connsiteY68" fmla="*/ 2091959 h 5151417"/>
                <a:gd name="connsiteX69" fmla="*/ 647110 w 1791570"/>
                <a:gd name="connsiteY69" fmla="*/ 2100134 h 5151417"/>
                <a:gd name="connsiteX70" fmla="*/ 629884 w 1791570"/>
                <a:gd name="connsiteY70" fmla="*/ 2120863 h 5151417"/>
                <a:gd name="connsiteX71" fmla="*/ 627841 w 1791570"/>
                <a:gd name="connsiteY71" fmla="*/ 2196187 h 5151417"/>
                <a:gd name="connsiteX72" fmla="*/ 477484 w 1791570"/>
                <a:gd name="connsiteY72" fmla="*/ 2197938 h 5151417"/>
                <a:gd name="connsiteX73" fmla="*/ 473104 w 1791570"/>
                <a:gd name="connsiteY73" fmla="*/ 2324645 h 5151417"/>
                <a:gd name="connsiteX74" fmla="*/ 423765 w 1791570"/>
                <a:gd name="connsiteY74" fmla="*/ 2324063 h 5151417"/>
                <a:gd name="connsiteX75" fmla="*/ 414422 w 1791570"/>
                <a:gd name="connsiteY75" fmla="*/ 2449310 h 5151417"/>
                <a:gd name="connsiteX76" fmla="*/ 216770 w 1791570"/>
                <a:gd name="connsiteY76" fmla="*/ 2180421 h 5151417"/>
                <a:gd name="connsiteX77" fmla="*/ 165970 w 1791570"/>
                <a:gd name="connsiteY77" fmla="*/ 2214287 h 5151417"/>
                <a:gd name="connsiteX78" fmla="*/ 132103 w 1791570"/>
                <a:gd name="connsiteY78" fmla="*/ 2248154 h 5151417"/>
                <a:gd name="connsiteX79" fmla="*/ 123636 w 1791570"/>
                <a:gd name="connsiteY79" fmla="*/ 2273554 h 5151417"/>
                <a:gd name="connsiteX80" fmla="*/ 98236 w 1791570"/>
                <a:gd name="connsiteY80" fmla="*/ 2290487 h 5151417"/>
                <a:gd name="connsiteX81" fmla="*/ 72836 w 1791570"/>
                <a:gd name="connsiteY81" fmla="*/ 2324354 h 5151417"/>
                <a:gd name="connsiteX82" fmla="*/ 106703 w 1791570"/>
                <a:gd name="connsiteY82" fmla="*/ 2366687 h 5151417"/>
                <a:gd name="connsiteX83" fmla="*/ 89770 w 1791570"/>
                <a:gd name="connsiteY83" fmla="*/ 2400554 h 5151417"/>
                <a:gd name="connsiteX84" fmla="*/ 47436 w 1791570"/>
                <a:gd name="connsiteY84" fmla="*/ 2425954 h 5151417"/>
                <a:gd name="connsiteX85" fmla="*/ 13570 w 1791570"/>
                <a:gd name="connsiteY85" fmla="*/ 2442887 h 5151417"/>
                <a:gd name="connsiteX86" fmla="*/ 22036 w 1791570"/>
                <a:gd name="connsiteY86" fmla="*/ 2468287 h 5151417"/>
                <a:gd name="connsiteX87" fmla="*/ 38970 w 1791570"/>
                <a:gd name="connsiteY87" fmla="*/ 2493687 h 5151417"/>
                <a:gd name="connsiteX88" fmla="*/ 497337 w 1791570"/>
                <a:gd name="connsiteY88" fmla="*/ 2442011 h 5151417"/>
                <a:gd name="connsiteX89" fmla="*/ 595143 w 1791570"/>
                <a:gd name="connsiteY89" fmla="*/ 2462156 h 5151417"/>
                <a:gd name="connsiteX90" fmla="*/ 591930 w 1791570"/>
                <a:gd name="connsiteY90" fmla="*/ 2601711 h 5151417"/>
                <a:gd name="connsiteX91" fmla="*/ 602149 w 1791570"/>
                <a:gd name="connsiteY91" fmla="*/ 2664773 h 5151417"/>
                <a:gd name="connsiteX92" fmla="*/ 587551 w 1791570"/>
                <a:gd name="connsiteY92" fmla="*/ 2744476 h 5151417"/>
                <a:gd name="connsiteX93" fmla="*/ 592515 w 1791570"/>
                <a:gd name="connsiteY93" fmla="*/ 2811625 h 5151417"/>
                <a:gd name="connsiteX94" fmla="*/ 275160 w 1791570"/>
                <a:gd name="connsiteY94" fmla="*/ 2896584 h 5151417"/>
                <a:gd name="connsiteX95" fmla="*/ 199836 w 1791570"/>
                <a:gd name="connsiteY95" fmla="*/ 2883154 h 5151417"/>
                <a:gd name="connsiteX96" fmla="*/ 174436 w 1791570"/>
                <a:gd name="connsiteY96" fmla="*/ 3221821 h 5151417"/>
                <a:gd name="connsiteX97" fmla="*/ 157503 w 1791570"/>
                <a:gd name="connsiteY97" fmla="*/ 3272621 h 5151417"/>
                <a:gd name="connsiteX98" fmla="*/ 174436 w 1791570"/>
                <a:gd name="connsiteY98" fmla="*/ 3323421 h 5151417"/>
                <a:gd name="connsiteX99" fmla="*/ 165970 w 1791570"/>
                <a:gd name="connsiteY99" fmla="*/ 3348821 h 5151417"/>
                <a:gd name="connsiteX100" fmla="*/ 123636 w 1791570"/>
                <a:gd name="connsiteY100" fmla="*/ 3374221 h 5151417"/>
                <a:gd name="connsiteX101" fmla="*/ 106703 w 1791570"/>
                <a:gd name="connsiteY101" fmla="*/ 3399621 h 5151417"/>
                <a:gd name="connsiteX102" fmla="*/ 132103 w 1791570"/>
                <a:gd name="connsiteY102" fmla="*/ 3450421 h 5151417"/>
                <a:gd name="connsiteX103" fmla="*/ 157503 w 1791570"/>
                <a:gd name="connsiteY103" fmla="*/ 3458887 h 5151417"/>
                <a:gd name="connsiteX104" fmla="*/ 157503 w 1791570"/>
                <a:gd name="connsiteY104" fmla="*/ 3509687 h 5151417"/>
                <a:gd name="connsiteX105" fmla="*/ 123636 w 1791570"/>
                <a:gd name="connsiteY105" fmla="*/ 3518154 h 5151417"/>
                <a:gd name="connsiteX106" fmla="*/ 149036 w 1791570"/>
                <a:gd name="connsiteY106" fmla="*/ 3560487 h 5151417"/>
                <a:gd name="connsiteX107" fmla="*/ 199836 w 1791570"/>
                <a:gd name="connsiteY107" fmla="*/ 3594354 h 5151417"/>
                <a:gd name="connsiteX108" fmla="*/ 174436 w 1791570"/>
                <a:gd name="connsiteY108" fmla="*/ 3636687 h 5151417"/>
                <a:gd name="connsiteX109" fmla="*/ 165970 w 1791570"/>
                <a:gd name="connsiteY109" fmla="*/ 3729821 h 5151417"/>
                <a:gd name="connsiteX110" fmla="*/ 276036 w 1791570"/>
                <a:gd name="connsiteY110" fmla="*/ 3789087 h 5151417"/>
                <a:gd name="connsiteX111" fmla="*/ 267570 w 1791570"/>
                <a:gd name="connsiteY111" fmla="*/ 3839887 h 5151417"/>
                <a:gd name="connsiteX112" fmla="*/ 242170 w 1791570"/>
                <a:gd name="connsiteY112" fmla="*/ 3856821 h 5151417"/>
                <a:gd name="connsiteX113" fmla="*/ 225236 w 1791570"/>
                <a:gd name="connsiteY113" fmla="*/ 3873754 h 5151417"/>
                <a:gd name="connsiteX114" fmla="*/ 394570 w 1791570"/>
                <a:gd name="connsiteY114" fmla="*/ 3882221 h 5151417"/>
                <a:gd name="connsiteX115" fmla="*/ 403036 w 1791570"/>
                <a:gd name="connsiteY115" fmla="*/ 3907621 h 5151417"/>
                <a:gd name="connsiteX116" fmla="*/ 386103 w 1791570"/>
                <a:gd name="connsiteY116" fmla="*/ 3958421 h 5151417"/>
                <a:gd name="connsiteX117" fmla="*/ 394570 w 1791570"/>
                <a:gd name="connsiteY117" fmla="*/ 4017687 h 5151417"/>
                <a:gd name="connsiteX118" fmla="*/ 403036 w 1791570"/>
                <a:gd name="connsiteY118" fmla="*/ 4043087 h 5151417"/>
                <a:gd name="connsiteX119" fmla="*/ 386103 w 1791570"/>
                <a:gd name="connsiteY119" fmla="*/ 4093887 h 5151417"/>
                <a:gd name="connsiteX120" fmla="*/ 419970 w 1791570"/>
                <a:gd name="connsiteY120" fmla="*/ 4144687 h 5151417"/>
                <a:gd name="connsiteX121" fmla="*/ 462303 w 1791570"/>
                <a:gd name="connsiteY121" fmla="*/ 4195487 h 5151417"/>
                <a:gd name="connsiteX122" fmla="*/ 487703 w 1791570"/>
                <a:gd name="connsiteY122" fmla="*/ 4246287 h 5151417"/>
                <a:gd name="connsiteX123" fmla="*/ 496170 w 1791570"/>
                <a:gd name="connsiteY123" fmla="*/ 4271687 h 5151417"/>
                <a:gd name="connsiteX124" fmla="*/ 411503 w 1791570"/>
                <a:gd name="connsiteY124" fmla="*/ 4305554 h 5151417"/>
                <a:gd name="connsiteX125" fmla="*/ 428436 w 1791570"/>
                <a:gd name="connsiteY125" fmla="*/ 4373287 h 5151417"/>
                <a:gd name="connsiteX126" fmla="*/ 403036 w 1791570"/>
                <a:gd name="connsiteY126" fmla="*/ 4441021 h 5151417"/>
                <a:gd name="connsiteX127" fmla="*/ 369170 w 1791570"/>
                <a:gd name="connsiteY127" fmla="*/ 4449487 h 5151417"/>
                <a:gd name="connsiteX128" fmla="*/ 360703 w 1791570"/>
                <a:gd name="connsiteY128" fmla="*/ 4483354 h 5151417"/>
                <a:gd name="connsiteX129" fmla="*/ 369170 w 1791570"/>
                <a:gd name="connsiteY129" fmla="*/ 4711954 h 5151417"/>
                <a:gd name="connsiteX130" fmla="*/ 377636 w 1791570"/>
                <a:gd name="connsiteY130" fmla="*/ 4737354 h 5151417"/>
                <a:gd name="connsiteX131" fmla="*/ 394570 w 1791570"/>
                <a:gd name="connsiteY131" fmla="*/ 4906687 h 5151417"/>
                <a:gd name="connsiteX132" fmla="*/ 411503 w 1791570"/>
                <a:gd name="connsiteY132" fmla="*/ 4965954 h 5151417"/>
                <a:gd name="connsiteX133" fmla="*/ 419970 w 1791570"/>
                <a:gd name="connsiteY133" fmla="*/ 5126821 h 5151417"/>
                <a:gd name="connsiteX134" fmla="*/ 885636 w 1791570"/>
                <a:gd name="connsiteY134" fmla="*/ 5135287 h 5151417"/>
                <a:gd name="connsiteX135" fmla="*/ 1071903 w 1791570"/>
                <a:gd name="connsiteY135" fmla="*/ 5143754 h 5151417"/>
                <a:gd name="connsiteX136" fmla="*/ 1520636 w 1791570"/>
                <a:gd name="connsiteY136" fmla="*/ 5135287 h 5151417"/>
                <a:gd name="connsiteX137" fmla="*/ 1673036 w 1791570"/>
                <a:gd name="connsiteY137" fmla="*/ 5118354 h 5151417"/>
                <a:gd name="connsiteX138" fmla="*/ 1698436 w 1791570"/>
                <a:gd name="connsiteY138" fmla="*/ 5109887 h 5151417"/>
                <a:gd name="connsiteX139" fmla="*/ 1689970 w 1791570"/>
                <a:gd name="connsiteY139" fmla="*/ 5042154 h 5151417"/>
                <a:gd name="connsiteX140" fmla="*/ 1664570 w 1791570"/>
                <a:gd name="connsiteY140" fmla="*/ 4991354 h 5151417"/>
                <a:gd name="connsiteX141" fmla="*/ 1647636 w 1791570"/>
                <a:gd name="connsiteY141" fmla="*/ 4974421 h 5151417"/>
                <a:gd name="connsiteX142" fmla="*/ 1622236 w 1791570"/>
                <a:gd name="connsiteY142" fmla="*/ 4957487 h 5151417"/>
                <a:gd name="connsiteX143" fmla="*/ 1588370 w 1791570"/>
                <a:gd name="connsiteY143" fmla="*/ 4906687 h 5151417"/>
                <a:gd name="connsiteX144" fmla="*/ 1562970 w 1791570"/>
                <a:gd name="connsiteY144" fmla="*/ 4754287 h 5151417"/>
                <a:gd name="connsiteX145" fmla="*/ 1571436 w 1791570"/>
                <a:gd name="connsiteY145" fmla="*/ 4500287 h 5151417"/>
                <a:gd name="connsiteX146" fmla="*/ 1579903 w 1791570"/>
                <a:gd name="connsiteY146" fmla="*/ 4466421 h 5151417"/>
                <a:gd name="connsiteX147" fmla="*/ 1596836 w 1791570"/>
                <a:gd name="connsiteY147" fmla="*/ 4356354 h 5151417"/>
                <a:gd name="connsiteX148" fmla="*/ 1588370 w 1791570"/>
                <a:gd name="connsiteY148" fmla="*/ 4263221 h 5151417"/>
                <a:gd name="connsiteX149" fmla="*/ 1571436 w 1791570"/>
                <a:gd name="connsiteY149" fmla="*/ 4229354 h 5151417"/>
                <a:gd name="connsiteX150" fmla="*/ 1562970 w 1791570"/>
                <a:gd name="connsiteY150" fmla="*/ 4195487 h 5151417"/>
                <a:gd name="connsiteX151" fmla="*/ 1529103 w 1791570"/>
                <a:gd name="connsiteY151" fmla="*/ 4119287 h 5151417"/>
                <a:gd name="connsiteX152" fmla="*/ 1546036 w 1791570"/>
                <a:gd name="connsiteY152" fmla="*/ 3958421 h 5151417"/>
                <a:gd name="connsiteX153" fmla="*/ 1554503 w 1791570"/>
                <a:gd name="connsiteY153" fmla="*/ 3933021 h 5151417"/>
                <a:gd name="connsiteX154" fmla="*/ 1571436 w 1791570"/>
                <a:gd name="connsiteY154" fmla="*/ 3916087 h 5151417"/>
                <a:gd name="connsiteX155" fmla="*/ 1605303 w 1791570"/>
                <a:gd name="connsiteY155" fmla="*/ 3865287 h 5151417"/>
                <a:gd name="connsiteX156" fmla="*/ 1613770 w 1791570"/>
                <a:gd name="connsiteY156" fmla="*/ 3839887 h 5151417"/>
                <a:gd name="connsiteX157" fmla="*/ 1630703 w 1791570"/>
                <a:gd name="connsiteY157" fmla="*/ 3814487 h 5151417"/>
                <a:gd name="connsiteX158" fmla="*/ 1656103 w 1791570"/>
                <a:gd name="connsiteY158" fmla="*/ 3738287 h 5151417"/>
                <a:gd name="connsiteX159" fmla="*/ 1664570 w 1791570"/>
                <a:gd name="connsiteY159" fmla="*/ 3594354 h 5151417"/>
                <a:gd name="connsiteX160" fmla="*/ 1740770 w 1791570"/>
                <a:gd name="connsiteY160" fmla="*/ 3585887 h 5151417"/>
                <a:gd name="connsiteX161" fmla="*/ 1774636 w 1791570"/>
                <a:gd name="connsiteY161" fmla="*/ 3535087 h 5151417"/>
                <a:gd name="connsiteX162" fmla="*/ 1791570 w 1791570"/>
                <a:gd name="connsiteY162" fmla="*/ 3518154 h 5151417"/>
                <a:gd name="connsiteX163" fmla="*/ 1740770 w 1791570"/>
                <a:gd name="connsiteY163" fmla="*/ 3484287 h 5151417"/>
                <a:gd name="connsiteX164" fmla="*/ 1689970 w 1791570"/>
                <a:gd name="connsiteY164" fmla="*/ 3458887 h 5151417"/>
                <a:gd name="connsiteX165" fmla="*/ 1664570 w 1791570"/>
                <a:gd name="connsiteY165" fmla="*/ 3433487 h 5151417"/>
                <a:gd name="connsiteX166" fmla="*/ 1647636 w 1791570"/>
                <a:gd name="connsiteY166" fmla="*/ 3382687 h 5151417"/>
                <a:gd name="connsiteX167" fmla="*/ 1664570 w 1791570"/>
                <a:gd name="connsiteY167" fmla="*/ 3365754 h 5151417"/>
                <a:gd name="connsiteX168" fmla="*/ 1681503 w 1791570"/>
                <a:gd name="connsiteY168" fmla="*/ 3306487 h 5151417"/>
                <a:gd name="connsiteX169" fmla="*/ 1698436 w 1791570"/>
                <a:gd name="connsiteY169" fmla="*/ 3272621 h 5151417"/>
                <a:gd name="connsiteX170" fmla="*/ 1681503 w 1791570"/>
                <a:gd name="connsiteY170" fmla="*/ 3196421 h 5151417"/>
                <a:gd name="connsiteX171" fmla="*/ 1664570 w 1791570"/>
                <a:gd name="connsiteY171" fmla="*/ 3137154 h 5151417"/>
                <a:gd name="connsiteX172" fmla="*/ 1656103 w 1791570"/>
                <a:gd name="connsiteY172" fmla="*/ 3077887 h 5151417"/>
                <a:gd name="connsiteX173" fmla="*/ 1605303 w 1791570"/>
                <a:gd name="connsiteY173" fmla="*/ 3060954 h 5151417"/>
                <a:gd name="connsiteX174" fmla="*/ 1579903 w 1791570"/>
                <a:gd name="connsiteY174" fmla="*/ 2976287 h 5151417"/>
                <a:gd name="connsiteX175" fmla="*/ 1571436 w 1791570"/>
                <a:gd name="connsiteY175" fmla="*/ 2942421 h 5151417"/>
                <a:gd name="connsiteX176" fmla="*/ 1520636 w 1791570"/>
                <a:gd name="connsiteY176" fmla="*/ 2925487 h 5151417"/>
                <a:gd name="connsiteX177" fmla="*/ 1452903 w 1791570"/>
                <a:gd name="connsiteY177" fmla="*/ 2900087 h 5151417"/>
                <a:gd name="connsiteX178" fmla="*/ 1385170 w 1791570"/>
                <a:gd name="connsiteY178" fmla="*/ 2866221 h 5151417"/>
                <a:gd name="connsiteX179" fmla="*/ 1410570 w 1791570"/>
                <a:gd name="connsiteY179" fmla="*/ 2857754 h 5151417"/>
                <a:gd name="connsiteX180" fmla="*/ 1503703 w 1791570"/>
                <a:gd name="connsiteY180" fmla="*/ 2840821 h 5151417"/>
                <a:gd name="connsiteX181" fmla="*/ 1537570 w 1791570"/>
                <a:gd name="connsiteY181" fmla="*/ 2798487 h 5151417"/>
                <a:gd name="connsiteX182" fmla="*/ 1546036 w 1791570"/>
                <a:gd name="connsiteY182" fmla="*/ 2773087 h 5151417"/>
                <a:gd name="connsiteX183" fmla="*/ 1503703 w 1791570"/>
                <a:gd name="connsiteY183" fmla="*/ 2595287 h 5151417"/>
                <a:gd name="connsiteX184" fmla="*/ 1478303 w 1791570"/>
                <a:gd name="connsiteY184" fmla="*/ 2578354 h 5151417"/>
                <a:gd name="connsiteX185" fmla="*/ 1461370 w 1791570"/>
                <a:gd name="connsiteY185" fmla="*/ 2519087 h 5151417"/>
                <a:gd name="connsiteX186" fmla="*/ 1452903 w 1791570"/>
                <a:gd name="connsiteY186" fmla="*/ 2485221 h 5151417"/>
                <a:gd name="connsiteX187" fmla="*/ 1435970 w 1791570"/>
                <a:gd name="connsiteY187" fmla="*/ 2434421 h 5151417"/>
                <a:gd name="connsiteX188" fmla="*/ 1393636 w 1791570"/>
                <a:gd name="connsiteY188" fmla="*/ 2332821 h 5151417"/>
                <a:gd name="connsiteX189" fmla="*/ 1376703 w 1791570"/>
                <a:gd name="connsiteY189" fmla="*/ 2248154 h 5151417"/>
                <a:gd name="connsiteX190" fmla="*/ 1359770 w 1791570"/>
                <a:gd name="connsiteY190" fmla="*/ 2197354 h 5151417"/>
                <a:gd name="connsiteX191" fmla="*/ 1351303 w 1791570"/>
                <a:gd name="connsiteY191" fmla="*/ 2171954 h 5151417"/>
                <a:gd name="connsiteX192" fmla="*/ 1342836 w 1791570"/>
                <a:gd name="connsiteY192" fmla="*/ 1943354 h 5151417"/>
                <a:gd name="connsiteX193" fmla="*/ 1317436 w 1791570"/>
                <a:gd name="connsiteY193" fmla="*/ 1774021 h 5151417"/>
                <a:gd name="connsiteX194" fmla="*/ 1300503 w 1791570"/>
                <a:gd name="connsiteY194" fmla="*/ 1638554 h 5151417"/>
                <a:gd name="connsiteX195" fmla="*/ 1292036 w 1791570"/>
                <a:gd name="connsiteY195" fmla="*/ 1596221 h 5151417"/>
                <a:gd name="connsiteX196" fmla="*/ 1275103 w 1791570"/>
                <a:gd name="connsiteY196" fmla="*/ 1579287 h 5151417"/>
                <a:gd name="connsiteX197" fmla="*/ 1266636 w 1791570"/>
                <a:gd name="connsiteY197" fmla="*/ 1545421 h 5151417"/>
                <a:gd name="connsiteX198" fmla="*/ 1249703 w 1791570"/>
                <a:gd name="connsiteY198" fmla="*/ 1528487 h 5151417"/>
                <a:gd name="connsiteX199" fmla="*/ 1215836 w 1791570"/>
                <a:gd name="connsiteY199" fmla="*/ 1435354 h 5151417"/>
                <a:gd name="connsiteX200" fmla="*/ 1198903 w 1791570"/>
                <a:gd name="connsiteY200" fmla="*/ 1359154 h 5151417"/>
                <a:gd name="connsiteX201" fmla="*/ 1173503 w 1791570"/>
                <a:gd name="connsiteY201" fmla="*/ 1333754 h 5151417"/>
                <a:gd name="connsiteX202" fmla="*/ 1165036 w 1791570"/>
                <a:gd name="connsiteY202" fmla="*/ 1291421 h 5151417"/>
                <a:gd name="connsiteX203" fmla="*/ 1156570 w 1791570"/>
                <a:gd name="connsiteY203" fmla="*/ 1232154 h 5151417"/>
                <a:gd name="connsiteX204" fmla="*/ 1148103 w 1791570"/>
                <a:gd name="connsiteY204" fmla="*/ 1198287 h 5151417"/>
                <a:gd name="connsiteX205" fmla="*/ 1139636 w 1791570"/>
                <a:gd name="connsiteY205" fmla="*/ 1155954 h 5151417"/>
                <a:gd name="connsiteX206" fmla="*/ 1131170 w 1791570"/>
                <a:gd name="connsiteY206" fmla="*/ 1028954 h 5151417"/>
                <a:gd name="connsiteX207" fmla="*/ 1156570 w 1791570"/>
                <a:gd name="connsiteY207" fmla="*/ 918887 h 5151417"/>
                <a:gd name="connsiteX208" fmla="*/ 1156570 w 1791570"/>
                <a:gd name="connsiteY208" fmla="*/ 563287 h 5151417"/>
                <a:gd name="connsiteX209" fmla="*/ 1139636 w 1791570"/>
                <a:gd name="connsiteY209" fmla="*/ 546354 h 5151417"/>
                <a:gd name="connsiteX210" fmla="*/ 1114236 w 1791570"/>
                <a:gd name="connsiteY210" fmla="*/ 495554 h 5151417"/>
                <a:gd name="connsiteX211" fmla="*/ 1097303 w 1791570"/>
                <a:gd name="connsiteY211" fmla="*/ 444754 h 5151417"/>
                <a:gd name="connsiteX212" fmla="*/ 1080370 w 1791570"/>
                <a:gd name="connsiteY212" fmla="*/ 300821 h 5151417"/>
                <a:gd name="connsiteX213" fmla="*/ 1071903 w 1791570"/>
                <a:gd name="connsiteY213" fmla="*/ 266954 h 5151417"/>
                <a:gd name="connsiteX214" fmla="*/ 1063436 w 1791570"/>
                <a:gd name="connsiteY214" fmla="*/ 156887 h 5151417"/>
                <a:gd name="connsiteX215" fmla="*/ 1054970 w 1791570"/>
                <a:gd name="connsiteY215" fmla="*/ 114554 h 5151417"/>
                <a:gd name="connsiteX216" fmla="*/ 1038036 w 1791570"/>
                <a:gd name="connsiteY216" fmla="*/ 97621 h 5151417"/>
                <a:gd name="connsiteX217" fmla="*/ 1029570 w 1791570"/>
                <a:gd name="connsiteY217" fmla="*/ 63754 h 5151417"/>
                <a:gd name="connsiteX218" fmla="*/ 1021103 w 1791570"/>
                <a:gd name="connsiteY218" fmla="*/ 12954 h 5151417"/>
                <a:gd name="connsiteX219" fmla="*/ 767103 w 1791570"/>
                <a:gd name="connsiteY219" fmla="*/ 4487 h 5151417"/>
                <a:gd name="connsiteX220" fmla="*/ 242170 w 1791570"/>
                <a:gd name="connsiteY220" fmla="*/ 12954 h 5151417"/>
                <a:gd name="connsiteX0" fmla="*/ 242170 w 1791570"/>
                <a:gd name="connsiteY0" fmla="*/ 12954 h 5151417"/>
                <a:gd name="connsiteX1" fmla="*/ 242170 w 1791570"/>
                <a:gd name="connsiteY1" fmla="*/ 12954 h 5151417"/>
                <a:gd name="connsiteX2" fmla="*/ 318370 w 1791570"/>
                <a:gd name="connsiteY2" fmla="*/ 29887 h 5151417"/>
                <a:gd name="connsiteX3" fmla="*/ 326836 w 1791570"/>
                <a:gd name="connsiteY3" fmla="*/ 55287 h 5151417"/>
                <a:gd name="connsiteX4" fmla="*/ 292970 w 1791570"/>
                <a:gd name="connsiteY4" fmla="*/ 63754 h 5151417"/>
                <a:gd name="connsiteX5" fmla="*/ 267570 w 1791570"/>
                <a:gd name="connsiteY5" fmla="*/ 72221 h 5151417"/>
                <a:gd name="connsiteX6" fmla="*/ 259103 w 1791570"/>
                <a:gd name="connsiteY6" fmla="*/ 139954 h 5151417"/>
                <a:gd name="connsiteX7" fmla="*/ 242170 w 1791570"/>
                <a:gd name="connsiteY7" fmla="*/ 165354 h 5151417"/>
                <a:gd name="connsiteX8" fmla="*/ 259103 w 1791570"/>
                <a:gd name="connsiteY8" fmla="*/ 233087 h 5151417"/>
                <a:gd name="connsiteX9" fmla="*/ 242170 w 1791570"/>
                <a:gd name="connsiteY9" fmla="*/ 300821 h 5151417"/>
                <a:gd name="connsiteX10" fmla="*/ 225236 w 1791570"/>
                <a:gd name="connsiteY10" fmla="*/ 326221 h 5151417"/>
                <a:gd name="connsiteX11" fmla="*/ 199836 w 1791570"/>
                <a:gd name="connsiteY11" fmla="*/ 334687 h 5151417"/>
                <a:gd name="connsiteX12" fmla="*/ 191370 w 1791570"/>
                <a:gd name="connsiteY12" fmla="*/ 436287 h 5151417"/>
                <a:gd name="connsiteX13" fmla="*/ 199836 w 1791570"/>
                <a:gd name="connsiteY13" fmla="*/ 461687 h 5151417"/>
                <a:gd name="connsiteX14" fmla="*/ 225236 w 1791570"/>
                <a:gd name="connsiteY14" fmla="*/ 470154 h 5151417"/>
                <a:gd name="connsiteX15" fmla="*/ 242170 w 1791570"/>
                <a:gd name="connsiteY15" fmla="*/ 487087 h 5151417"/>
                <a:gd name="connsiteX16" fmla="*/ 343770 w 1791570"/>
                <a:gd name="connsiteY16" fmla="*/ 504021 h 5151417"/>
                <a:gd name="connsiteX17" fmla="*/ 369170 w 1791570"/>
                <a:gd name="connsiteY17" fmla="*/ 512487 h 5151417"/>
                <a:gd name="connsiteX18" fmla="*/ 436903 w 1791570"/>
                <a:gd name="connsiteY18" fmla="*/ 520954 h 5151417"/>
                <a:gd name="connsiteX19" fmla="*/ 445370 w 1791570"/>
                <a:gd name="connsiteY19" fmla="*/ 546354 h 5151417"/>
                <a:gd name="connsiteX20" fmla="*/ 470770 w 1791570"/>
                <a:gd name="connsiteY20" fmla="*/ 597154 h 5151417"/>
                <a:gd name="connsiteX21" fmla="*/ 462303 w 1791570"/>
                <a:gd name="connsiteY21" fmla="*/ 622554 h 5151417"/>
                <a:gd name="connsiteX22" fmla="*/ 513103 w 1791570"/>
                <a:gd name="connsiteY22" fmla="*/ 656421 h 5151417"/>
                <a:gd name="connsiteX23" fmla="*/ 504636 w 1791570"/>
                <a:gd name="connsiteY23" fmla="*/ 724154 h 5151417"/>
                <a:gd name="connsiteX24" fmla="*/ 496170 w 1791570"/>
                <a:gd name="connsiteY24" fmla="*/ 749554 h 5151417"/>
                <a:gd name="connsiteX25" fmla="*/ 479236 w 1791570"/>
                <a:gd name="connsiteY25" fmla="*/ 766487 h 5151417"/>
                <a:gd name="connsiteX26" fmla="*/ 487703 w 1791570"/>
                <a:gd name="connsiteY26" fmla="*/ 834221 h 5151417"/>
                <a:gd name="connsiteX27" fmla="*/ 479236 w 1791570"/>
                <a:gd name="connsiteY27" fmla="*/ 910421 h 5151417"/>
                <a:gd name="connsiteX28" fmla="*/ 487703 w 1791570"/>
                <a:gd name="connsiteY28" fmla="*/ 1020487 h 5151417"/>
                <a:gd name="connsiteX29" fmla="*/ 470770 w 1791570"/>
                <a:gd name="connsiteY29" fmla="*/ 1037421 h 5151417"/>
                <a:gd name="connsiteX30" fmla="*/ 403036 w 1791570"/>
                <a:gd name="connsiteY30" fmla="*/ 1045887 h 5151417"/>
                <a:gd name="connsiteX31" fmla="*/ 377636 w 1791570"/>
                <a:gd name="connsiteY31" fmla="*/ 1054354 h 5151417"/>
                <a:gd name="connsiteX32" fmla="*/ 352236 w 1791570"/>
                <a:gd name="connsiteY32" fmla="*/ 1096687 h 5151417"/>
                <a:gd name="connsiteX33" fmla="*/ 318370 w 1791570"/>
                <a:gd name="connsiteY33" fmla="*/ 1105154 h 5151417"/>
                <a:gd name="connsiteX34" fmla="*/ 292970 w 1791570"/>
                <a:gd name="connsiteY34" fmla="*/ 1113621 h 5151417"/>
                <a:gd name="connsiteX35" fmla="*/ 284503 w 1791570"/>
                <a:gd name="connsiteY35" fmla="*/ 1139021 h 5151417"/>
                <a:gd name="connsiteX36" fmla="*/ 250636 w 1791570"/>
                <a:gd name="connsiteY36" fmla="*/ 1181354 h 5151417"/>
                <a:gd name="connsiteX37" fmla="*/ 242170 w 1791570"/>
                <a:gd name="connsiteY37" fmla="*/ 1240621 h 5151417"/>
                <a:gd name="connsiteX38" fmla="*/ 225236 w 1791570"/>
                <a:gd name="connsiteY38" fmla="*/ 1257554 h 5151417"/>
                <a:gd name="connsiteX39" fmla="*/ 216770 w 1791570"/>
                <a:gd name="connsiteY39" fmla="*/ 1291421 h 5151417"/>
                <a:gd name="connsiteX40" fmla="*/ 225236 w 1791570"/>
                <a:gd name="connsiteY40" fmla="*/ 1359154 h 5151417"/>
                <a:gd name="connsiteX41" fmla="*/ 242170 w 1791570"/>
                <a:gd name="connsiteY41" fmla="*/ 1376087 h 5151417"/>
                <a:gd name="connsiteX42" fmla="*/ 250636 w 1791570"/>
                <a:gd name="connsiteY42" fmla="*/ 1401487 h 5151417"/>
                <a:gd name="connsiteX43" fmla="*/ 284503 w 1791570"/>
                <a:gd name="connsiteY43" fmla="*/ 1282954 h 5151417"/>
                <a:gd name="connsiteX44" fmla="*/ 301436 w 1791570"/>
                <a:gd name="connsiteY44" fmla="*/ 1308354 h 5151417"/>
                <a:gd name="connsiteX45" fmla="*/ 386103 w 1791570"/>
                <a:gd name="connsiteY45" fmla="*/ 1316821 h 5151417"/>
                <a:gd name="connsiteX46" fmla="*/ 403036 w 1791570"/>
                <a:gd name="connsiteY46" fmla="*/ 1376087 h 5151417"/>
                <a:gd name="connsiteX47" fmla="*/ 411503 w 1791570"/>
                <a:gd name="connsiteY47" fmla="*/ 1409954 h 5151417"/>
                <a:gd name="connsiteX48" fmla="*/ 462303 w 1791570"/>
                <a:gd name="connsiteY48" fmla="*/ 1418421 h 5151417"/>
                <a:gd name="connsiteX49" fmla="*/ 479236 w 1791570"/>
                <a:gd name="connsiteY49" fmla="*/ 1443821 h 5151417"/>
                <a:gd name="connsiteX50" fmla="*/ 530036 w 1791570"/>
                <a:gd name="connsiteY50" fmla="*/ 1477687 h 5151417"/>
                <a:gd name="connsiteX51" fmla="*/ 546970 w 1791570"/>
                <a:gd name="connsiteY51" fmla="*/ 1562354 h 5151417"/>
                <a:gd name="connsiteX52" fmla="*/ 563903 w 1791570"/>
                <a:gd name="connsiteY52" fmla="*/ 1630087 h 5151417"/>
                <a:gd name="connsiteX53" fmla="*/ 496170 w 1791570"/>
                <a:gd name="connsiteY53" fmla="*/ 1655487 h 5151417"/>
                <a:gd name="connsiteX54" fmla="*/ 453836 w 1791570"/>
                <a:gd name="connsiteY54" fmla="*/ 1680887 h 5151417"/>
                <a:gd name="connsiteX55" fmla="*/ 445370 w 1791570"/>
                <a:gd name="connsiteY55" fmla="*/ 1706287 h 5151417"/>
                <a:gd name="connsiteX56" fmla="*/ 540546 w 1791570"/>
                <a:gd name="connsiteY56" fmla="*/ 1715630 h 5151417"/>
                <a:gd name="connsiteX57" fmla="*/ 574997 w 1791570"/>
                <a:gd name="connsiteY57" fmla="*/ 1747745 h 5151417"/>
                <a:gd name="connsiteX58" fmla="*/ 568866 w 1791570"/>
                <a:gd name="connsiteY58" fmla="*/ 1769933 h 5151417"/>
                <a:gd name="connsiteX59" fmla="*/ 579377 w 1791570"/>
                <a:gd name="connsiteY59" fmla="*/ 1808763 h 5151417"/>
                <a:gd name="connsiteX60" fmla="*/ 604193 w 1791570"/>
                <a:gd name="connsiteY60" fmla="*/ 1825696 h 5151417"/>
                <a:gd name="connsiteX61" fmla="*/ 823742 w 1791570"/>
                <a:gd name="connsiteY61" fmla="*/ 1837959 h 5151417"/>
                <a:gd name="connsiteX62" fmla="*/ 828705 w 1791570"/>
                <a:gd name="connsiteY62" fmla="*/ 1870949 h 5151417"/>
                <a:gd name="connsiteX63" fmla="*/ 755425 w 1791570"/>
                <a:gd name="connsiteY63" fmla="*/ 1935471 h 5151417"/>
                <a:gd name="connsiteX64" fmla="*/ 693239 w 1791570"/>
                <a:gd name="connsiteY64" fmla="*/ 1942187 h 5151417"/>
                <a:gd name="connsiteX65" fmla="*/ 698201 w 1791570"/>
                <a:gd name="connsiteY65" fmla="*/ 1997657 h 5151417"/>
                <a:gd name="connsiteX66" fmla="*/ 692656 w 1791570"/>
                <a:gd name="connsiteY66" fmla="*/ 2011672 h 5151417"/>
                <a:gd name="connsiteX67" fmla="*/ 687691 w 1791570"/>
                <a:gd name="connsiteY67" fmla="*/ 2061887 h 5151417"/>
                <a:gd name="connsiteX68" fmla="*/ 671050 w 1791570"/>
                <a:gd name="connsiteY68" fmla="*/ 2091959 h 5151417"/>
                <a:gd name="connsiteX69" fmla="*/ 647110 w 1791570"/>
                <a:gd name="connsiteY69" fmla="*/ 2100134 h 5151417"/>
                <a:gd name="connsiteX70" fmla="*/ 629884 w 1791570"/>
                <a:gd name="connsiteY70" fmla="*/ 2120863 h 5151417"/>
                <a:gd name="connsiteX71" fmla="*/ 627841 w 1791570"/>
                <a:gd name="connsiteY71" fmla="*/ 2196187 h 5151417"/>
                <a:gd name="connsiteX72" fmla="*/ 477484 w 1791570"/>
                <a:gd name="connsiteY72" fmla="*/ 2197938 h 5151417"/>
                <a:gd name="connsiteX73" fmla="*/ 473104 w 1791570"/>
                <a:gd name="connsiteY73" fmla="*/ 2324645 h 5151417"/>
                <a:gd name="connsiteX74" fmla="*/ 423765 w 1791570"/>
                <a:gd name="connsiteY74" fmla="*/ 2324063 h 5151417"/>
                <a:gd name="connsiteX75" fmla="*/ 414422 w 1791570"/>
                <a:gd name="connsiteY75" fmla="*/ 2449310 h 5151417"/>
                <a:gd name="connsiteX76" fmla="*/ 216770 w 1791570"/>
                <a:gd name="connsiteY76" fmla="*/ 2180421 h 5151417"/>
                <a:gd name="connsiteX77" fmla="*/ 165970 w 1791570"/>
                <a:gd name="connsiteY77" fmla="*/ 2214287 h 5151417"/>
                <a:gd name="connsiteX78" fmla="*/ 132103 w 1791570"/>
                <a:gd name="connsiteY78" fmla="*/ 2248154 h 5151417"/>
                <a:gd name="connsiteX79" fmla="*/ 123636 w 1791570"/>
                <a:gd name="connsiteY79" fmla="*/ 2273554 h 5151417"/>
                <a:gd name="connsiteX80" fmla="*/ 98236 w 1791570"/>
                <a:gd name="connsiteY80" fmla="*/ 2290487 h 5151417"/>
                <a:gd name="connsiteX81" fmla="*/ 72836 w 1791570"/>
                <a:gd name="connsiteY81" fmla="*/ 2324354 h 5151417"/>
                <a:gd name="connsiteX82" fmla="*/ 106703 w 1791570"/>
                <a:gd name="connsiteY82" fmla="*/ 2366687 h 5151417"/>
                <a:gd name="connsiteX83" fmla="*/ 89770 w 1791570"/>
                <a:gd name="connsiteY83" fmla="*/ 2400554 h 5151417"/>
                <a:gd name="connsiteX84" fmla="*/ 47436 w 1791570"/>
                <a:gd name="connsiteY84" fmla="*/ 2425954 h 5151417"/>
                <a:gd name="connsiteX85" fmla="*/ 13570 w 1791570"/>
                <a:gd name="connsiteY85" fmla="*/ 2442887 h 5151417"/>
                <a:gd name="connsiteX86" fmla="*/ 22036 w 1791570"/>
                <a:gd name="connsiteY86" fmla="*/ 2468287 h 5151417"/>
                <a:gd name="connsiteX87" fmla="*/ 38970 w 1791570"/>
                <a:gd name="connsiteY87" fmla="*/ 2493687 h 5151417"/>
                <a:gd name="connsiteX88" fmla="*/ 497337 w 1791570"/>
                <a:gd name="connsiteY88" fmla="*/ 2442011 h 5151417"/>
                <a:gd name="connsiteX89" fmla="*/ 595143 w 1791570"/>
                <a:gd name="connsiteY89" fmla="*/ 2462156 h 5151417"/>
                <a:gd name="connsiteX90" fmla="*/ 591930 w 1791570"/>
                <a:gd name="connsiteY90" fmla="*/ 2601711 h 5151417"/>
                <a:gd name="connsiteX91" fmla="*/ 602149 w 1791570"/>
                <a:gd name="connsiteY91" fmla="*/ 2664773 h 5151417"/>
                <a:gd name="connsiteX92" fmla="*/ 587551 w 1791570"/>
                <a:gd name="connsiteY92" fmla="*/ 2744476 h 5151417"/>
                <a:gd name="connsiteX93" fmla="*/ 595143 w 1791570"/>
                <a:gd name="connsiteY93" fmla="*/ 2879942 h 5151417"/>
                <a:gd name="connsiteX94" fmla="*/ 275160 w 1791570"/>
                <a:gd name="connsiteY94" fmla="*/ 2896584 h 5151417"/>
                <a:gd name="connsiteX95" fmla="*/ 199836 w 1791570"/>
                <a:gd name="connsiteY95" fmla="*/ 2883154 h 5151417"/>
                <a:gd name="connsiteX96" fmla="*/ 174436 w 1791570"/>
                <a:gd name="connsiteY96" fmla="*/ 3221821 h 5151417"/>
                <a:gd name="connsiteX97" fmla="*/ 157503 w 1791570"/>
                <a:gd name="connsiteY97" fmla="*/ 3272621 h 5151417"/>
                <a:gd name="connsiteX98" fmla="*/ 174436 w 1791570"/>
                <a:gd name="connsiteY98" fmla="*/ 3323421 h 5151417"/>
                <a:gd name="connsiteX99" fmla="*/ 165970 w 1791570"/>
                <a:gd name="connsiteY99" fmla="*/ 3348821 h 5151417"/>
                <a:gd name="connsiteX100" fmla="*/ 123636 w 1791570"/>
                <a:gd name="connsiteY100" fmla="*/ 3374221 h 5151417"/>
                <a:gd name="connsiteX101" fmla="*/ 106703 w 1791570"/>
                <a:gd name="connsiteY101" fmla="*/ 3399621 h 5151417"/>
                <a:gd name="connsiteX102" fmla="*/ 132103 w 1791570"/>
                <a:gd name="connsiteY102" fmla="*/ 3450421 h 5151417"/>
                <a:gd name="connsiteX103" fmla="*/ 157503 w 1791570"/>
                <a:gd name="connsiteY103" fmla="*/ 3458887 h 5151417"/>
                <a:gd name="connsiteX104" fmla="*/ 157503 w 1791570"/>
                <a:gd name="connsiteY104" fmla="*/ 3509687 h 5151417"/>
                <a:gd name="connsiteX105" fmla="*/ 123636 w 1791570"/>
                <a:gd name="connsiteY105" fmla="*/ 3518154 h 5151417"/>
                <a:gd name="connsiteX106" fmla="*/ 149036 w 1791570"/>
                <a:gd name="connsiteY106" fmla="*/ 3560487 h 5151417"/>
                <a:gd name="connsiteX107" fmla="*/ 199836 w 1791570"/>
                <a:gd name="connsiteY107" fmla="*/ 3594354 h 5151417"/>
                <a:gd name="connsiteX108" fmla="*/ 174436 w 1791570"/>
                <a:gd name="connsiteY108" fmla="*/ 3636687 h 5151417"/>
                <a:gd name="connsiteX109" fmla="*/ 165970 w 1791570"/>
                <a:gd name="connsiteY109" fmla="*/ 3729821 h 5151417"/>
                <a:gd name="connsiteX110" fmla="*/ 276036 w 1791570"/>
                <a:gd name="connsiteY110" fmla="*/ 3789087 h 5151417"/>
                <a:gd name="connsiteX111" fmla="*/ 267570 w 1791570"/>
                <a:gd name="connsiteY111" fmla="*/ 3839887 h 5151417"/>
                <a:gd name="connsiteX112" fmla="*/ 242170 w 1791570"/>
                <a:gd name="connsiteY112" fmla="*/ 3856821 h 5151417"/>
                <a:gd name="connsiteX113" fmla="*/ 225236 w 1791570"/>
                <a:gd name="connsiteY113" fmla="*/ 3873754 h 5151417"/>
                <a:gd name="connsiteX114" fmla="*/ 394570 w 1791570"/>
                <a:gd name="connsiteY114" fmla="*/ 3882221 h 5151417"/>
                <a:gd name="connsiteX115" fmla="*/ 403036 w 1791570"/>
                <a:gd name="connsiteY115" fmla="*/ 3907621 h 5151417"/>
                <a:gd name="connsiteX116" fmla="*/ 386103 w 1791570"/>
                <a:gd name="connsiteY116" fmla="*/ 3958421 h 5151417"/>
                <a:gd name="connsiteX117" fmla="*/ 394570 w 1791570"/>
                <a:gd name="connsiteY117" fmla="*/ 4017687 h 5151417"/>
                <a:gd name="connsiteX118" fmla="*/ 403036 w 1791570"/>
                <a:gd name="connsiteY118" fmla="*/ 4043087 h 5151417"/>
                <a:gd name="connsiteX119" fmla="*/ 386103 w 1791570"/>
                <a:gd name="connsiteY119" fmla="*/ 4093887 h 5151417"/>
                <a:gd name="connsiteX120" fmla="*/ 419970 w 1791570"/>
                <a:gd name="connsiteY120" fmla="*/ 4144687 h 5151417"/>
                <a:gd name="connsiteX121" fmla="*/ 462303 w 1791570"/>
                <a:gd name="connsiteY121" fmla="*/ 4195487 h 5151417"/>
                <a:gd name="connsiteX122" fmla="*/ 487703 w 1791570"/>
                <a:gd name="connsiteY122" fmla="*/ 4246287 h 5151417"/>
                <a:gd name="connsiteX123" fmla="*/ 496170 w 1791570"/>
                <a:gd name="connsiteY123" fmla="*/ 4271687 h 5151417"/>
                <a:gd name="connsiteX124" fmla="*/ 411503 w 1791570"/>
                <a:gd name="connsiteY124" fmla="*/ 4305554 h 5151417"/>
                <a:gd name="connsiteX125" fmla="*/ 428436 w 1791570"/>
                <a:gd name="connsiteY125" fmla="*/ 4373287 h 5151417"/>
                <a:gd name="connsiteX126" fmla="*/ 403036 w 1791570"/>
                <a:gd name="connsiteY126" fmla="*/ 4441021 h 5151417"/>
                <a:gd name="connsiteX127" fmla="*/ 369170 w 1791570"/>
                <a:gd name="connsiteY127" fmla="*/ 4449487 h 5151417"/>
                <a:gd name="connsiteX128" fmla="*/ 360703 w 1791570"/>
                <a:gd name="connsiteY128" fmla="*/ 4483354 h 5151417"/>
                <a:gd name="connsiteX129" fmla="*/ 369170 w 1791570"/>
                <a:gd name="connsiteY129" fmla="*/ 4711954 h 5151417"/>
                <a:gd name="connsiteX130" fmla="*/ 377636 w 1791570"/>
                <a:gd name="connsiteY130" fmla="*/ 4737354 h 5151417"/>
                <a:gd name="connsiteX131" fmla="*/ 394570 w 1791570"/>
                <a:gd name="connsiteY131" fmla="*/ 4906687 h 5151417"/>
                <a:gd name="connsiteX132" fmla="*/ 411503 w 1791570"/>
                <a:gd name="connsiteY132" fmla="*/ 4965954 h 5151417"/>
                <a:gd name="connsiteX133" fmla="*/ 419970 w 1791570"/>
                <a:gd name="connsiteY133" fmla="*/ 5126821 h 5151417"/>
                <a:gd name="connsiteX134" fmla="*/ 885636 w 1791570"/>
                <a:gd name="connsiteY134" fmla="*/ 5135287 h 5151417"/>
                <a:gd name="connsiteX135" fmla="*/ 1071903 w 1791570"/>
                <a:gd name="connsiteY135" fmla="*/ 5143754 h 5151417"/>
                <a:gd name="connsiteX136" fmla="*/ 1520636 w 1791570"/>
                <a:gd name="connsiteY136" fmla="*/ 5135287 h 5151417"/>
                <a:gd name="connsiteX137" fmla="*/ 1673036 w 1791570"/>
                <a:gd name="connsiteY137" fmla="*/ 5118354 h 5151417"/>
                <a:gd name="connsiteX138" fmla="*/ 1698436 w 1791570"/>
                <a:gd name="connsiteY138" fmla="*/ 5109887 h 5151417"/>
                <a:gd name="connsiteX139" fmla="*/ 1689970 w 1791570"/>
                <a:gd name="connsiteY139" fmla="*/ 5042154 h 5151417"/>
                <a:gd name="connsiteX140" fmla="*/ 1664570 w 1791570"/>
                <a:gd name="connsiteY140" fmla="*/ 4991354 h 5151417"/>
                <a:gd name="connsiteX141" fmla="*/ 1647636 w 1791570"/>
                <a:gd name="connsiteY141" fmla="*/ 4974421 h 5151417"/>
                <a:gd name="connsiteX142" fmla="*/ 1622236 w 1791570"/>
                <a:gd name="connsiteY142" fmla="*/ 4957487 h 5151417"/>
                <a:gd name="connsiteX143" fmla="*/ 1588370 w 1791570"/>
                <a:gd name="connsiteY143" fmla="*/ 4906687 h 5151417"/>
                <a:gd name="connsiteX144" fmla="*/ 1562970 w 1791570"/>
                <a:gd name="connsiteY144" fmla="*/ 4754287 h 5151417"/>
                <a:gd name="connsiteX145" fmla="*/ 1571436 w 1791570"/>
                <a:gd name="connsiteY145" fmla="*/ 4500287 h 5151417"/>
                <a:gd name="connsiteX146" fmla="*/ 1579903 w 1791570"/>
                <a:gd name="connsiteY146" fmla="*/ 4466421 h 5151417"/>
                <a:gd name="connsiteX147" fmla="*/ 1596836 w 1791570"/>
                <a:gd name="connsiteY147" fmla="*/ 4356354 h 5151417"/>
                <a:gd name="connsiteX148" fmla="*/ 1588370 w 1791570"/>
                <a:gd name="connsiteY148" fmla="*/ 4263221 h 5151417"/>
                <a:gd name="connsiteX149" fmla="*/ 1571436 w 1791570"/>
                <a:gd name="connsiteY149" fmla="*/ 4229354 h 5151417"/>
                <a:gd name="connsiteX150" fmla="*/ 1562970 w 1791570"/>
                <a:gd name="connsiteY150" fmla="*/ 4195487 h 5151417"/>
                <a:gd name="connsiteX151" fmla="*/ 1529103 w 1791570"/>
                <a:gd name="connsiteY151" fmla="*/ 4119287 h 5151417"/>
                <a:gd name="connsiteX152" fmla="*/ 1546036 w 1791570"/>
                <a:gd name="connsiteY152" fmla="*/ 3958421 h 5151417"/>
                <a:gd name="connsiteX153" fmla="*/ 1554503 w 1791570"/>
                <a:gd name="connsiteY153" fmla="*/ 3933021 h 5151417"/>
                <a:gd name="connsiteX154" fmla="*/ 1571436 w 1791570"/>
                <a:gd name="connsiteY154" fmla="*/ 3916087 h 5151417"/>
                <a:gd name="connsiteX155" fmla="*/ 1605303 w 1791570"/>
                <a:gd name="connsiteY155" fmla="*/ 3865287 h 5151417"/>
                <a:gd name="connsiteX156" fmla="*/ 1613770 w 1791570"/>
                <a:gd name="connsiteY156" fmla="*/ 3839887 h 5151417"/>
                <a:gd name="connsiteX157" fmla="*/ 1630703 w 1791570"/>
                <a:gd name="connsiteY157" fmla="*/ 3814487 h 5151417"/>
                <a:gd name="connsiteX158" fmla="*/ 1656103 w 1791570"/>
                <a:gd name="connsiteY158" fmla="*/ 3738287 h 5151417"/>
                <a:gd name="connsiteX159" fmla="*/ 1664570 w 1791570"/>
                <a:gd name="connsiteY159" fmla="*/ 3594354 h 5151417"/>
                <a:gd name="connsiteX160" fmla="*/ 1740770 w 1791570"/>
                <a:gd name="connsiteY160" fmla="*/ 3585887 h 5151417"/>
                <a:gd name="connsiteX161" fmla="*/ 1774636 w 1791570"/>
                <a:gd name="connsiteY161" fmla="*/ 3535087 h 5151417"/>
                <a:gd name="connsiteX162" fmla="*/ 1791570 w 1791570"/>
                <a:gd name="connsiteY162" fmla="*/ 3518154 h 5151417"/>
                <a:gd name="connsiteX163" fmla="*/ 1740770 w 1791570"/>
                <a:gd name="connsiteY163" fmla="*/ 3484287 h 5151417"/>
                <a:gd name="connsiteX164" fmla="*/ 1689970 w 1791570"/>
                <a:gd name="connsiteY164" fmla="*/ 3458887 h 5151417"/>
                <a:gd name="connsiteX165" fmla="*/ 1664570 w 1791570"/>
                <a:gd name="connsiteY165" fmla="*/ 3433487 h 5151417"/>
                <a:gd name="connsiteX166" fmla="*/ 1647636 w 1791570"/>
                <a:gd name="connsiteY166" fmla="*/ 3382687 h 5151417"/>
                <a:gd name="connsiteX167" fmla="*/ 1664570 w 1791570"/>
                <a:gd name="connsiteY167" fmla="*/ 3365754 h 5151417"/>
                <a:gd name="connsiteX168" fmla="*/ 1681503 w 1791570"/>
                <a:gd name="connsiteY168" fmla="*/ 3306487 h 5151417"/>
                <a:gd name="connsiteX169" fmla="*/ 1698436 w 1791570"/>
                <a:gd name="connsiteY169" fmla="*/ 3272621 h 5151417"/>
                <a:gd name="connsiteX170" fmla="*/ 1681503 w 1791570"/>
                <a:gd name="connsiteY170" fmla="*/ 3196421 h 5151417"/>
                <a:gd name="connsiteX171" fmla="*/ 1664570 w 1791570"/>
                <a:gd name="connsiteY171" fmla="*/ 3137154 h 5151417"/>
                <a:gd name="connsiteX172" fmla="*/ 1656103 w 1791570"/>
                <a:gd name="connsiteY172" fmla="*/ 3077887 h 5151417"/>
                <a:gd name="connsiteX173" fmla="*/ 1605303 w 1791570"/>
                <a:gd name="connsiteY173" fmla="*/ 3060954 h 5151417"/>
                <a:gd name="connsiteX174" fmla="*/ 1579903 w 1791570"/>
                <a:gd name="connsiteY174" fmla="*/ 2976287 h 5151417"/>
                <a:gd name="connsiteX175" fmla="*/ 1571436 w 1791570"/>
                <a:gd name="connsiteY175" fmla="*/ 2942421 h 5151417"/>
                <a:gd name="connsiteX176" fmla="*/ 1520636 w 1791570"/>
                <a:gd name="connsiteY176" fmla="*/ 2925487 h 5151417"/>
                <a:gd name="connsiteX177" fmla="*/ 1452903 w 1791570"/>
                <a:gd name="connsiteY177" fmla="*/ 2900087 h 5151417"/>
                <a:gd name="connsiteX178" fmla="*/ 1385170 w 1791570"/>
                <a:gd name="connsiteY178" fmla="*/ 2866221 h 5151417"/>
                <a:gd name="connsiteX179" fmla="*/ 1410570 w 1791570"/>
                <a:gd name="connsiteY179" fmla="*/ 2857754 h 5151417"/>
                <a:gd name="connsiteX180" fmla="*/ 1503703 w 1791570"/>
                <a:gd name="connsiteY180" fmla="*/ 2840821 h 5151417"/>
                <a:gd name="connsiteX181" fmla="*/ 1537570 w 1791570"/>
                <a:gd name="connsiteY181" fmla="*/ 2798487 h 5151417"/>
                <a:gd name="connsiteX182" fmla="*/ 1546036 w 1791570"/>
                <a:gd name="connsiteY182" fmla="*/ 2773087 h 5151417"/>
                <a:gd name="connsiteX183" fmla="*/ 1503703 w 1791570"/>
                <a:gd name="connsiteY183" fmla="*/ 2595287 h 5151417"/>
                <a:gd name="connsiteX184" fmla="*/ 1478303 w 1791570"/>
                <a:gd name="connsiteY184" fmla="*/ 2578354 h 5151417"/>
                <a:gd name="connsiteX185" fmla="*/ 1461370 w 1791570"/>
                <a:gd name="connsiteY185" fmla="*/ 2519087 h 5151417"/>
                <a:gd name="connsiteX186" fmla="*/ 1452903 w 1791570"/>
                <a:gd name="connsiteY186" fmla="*/ 2485221 h 5151417"/>
                <a:gd name="connsiteX187" fmla="*/ 1435970 w 1791570"/>
                <a:gd name="connsiteY187" fmla="*/ 2434421 h 5151417"/>
                <a:gd name="connsiteX188" fmla="*/ 1393636 w 1791570"/>
                <a:gd name="connsiteY188" fmla="*/ 2332821 h 5151417"/>
                <a:gd name="connsiteX189" fmla="*/ 1376703 w 1791570"/>
                <a:gd name="connsiteY189" fmla="*/ 2248154 h 5151417"/>
                <a:gd name="connsiteX190" fmla="*/ 1359770 w 1791570"/>
                <a:gd name="connsiteY190" fmla="*/ 2197354 h 5151417"/>
                <a:gd name="connsiteX191" fmla="*/ 1351303 w 1791570"/>
                <a:gd name="connsiteY191" fmla="*/ 2171954 h 5151417"/>
                <a:gd name="connsiteX192" fmla="*/ 1342836 w 1791570"/>
                <a:gd name="connsiteY192" fmla="*/ 1943354 h 5151417"/>
                <a:gd name="connsiteX193" fmla="*/ 1317436 w 1791570"/>
                <a:gd name="connsiteY193" fmla="*/ 1774021 h 5151417"/>
                <a:gd name="connsiteX194" fmla="*/ 1300503 w 1791570"/>
                <a:gd name="connsiteY194" fmla="*/ 1638554 h 5151417"/>
                <a:gd name="connsiteX195" fmla="*/ 1292036 w 1791570"/>
                <a:gd name="connsiteY195" fmla="*/ 1596221 h 5151417"/>
                <a:gd name="connsiteX196" fmla="*/ 1275103 w 1791570"/>
                <a:gd name="connsiteY196" fmla="*/ 1579287 h 5151417"/>
                <a:gd name="connsiteX197" fmla="*/ 1266636 w 1791570"/>
                <a:gd name="connsiteY197" fmla="*/ 1545421 h 5151417"/>
                <a:gd name="connsiteX198" fmla="*/ 1249703 w 1791570"/>
                <a:gd name="connsiteY198" fmla="*/ 1528487 h 5151417"/>
                <a:gd name="connsiteX199" fmla="*/ 1215836 w 1791570"/>
                <a:gd name="connsiteY199" fmla="*/ 1435354 h 5151417"/>
                <a:gd name="connsiteX200" fmla="*/ 1198903 w 1791570"/>
                <a:gd name="connsiteY200" fmla="*/ 1359154 h 5151417"/>
                <a:gd name="connsiteX201" fmla="*/ 1173503 w 1791570"/>
                <a:gd name="connsiteY201" fmla="*/ 1333754 h 5151417"/>
                <a:gd name="connsiteX202" fmla="*/ 1165036 w 1791570"/>
                <a:gd name="connsiteY202" fmla="*/ 1291421 h 5151417"/>
                <a:gd name="connsiteX203" fmla="*/ 1156570 w 1791570"/>
                <a:gd name="connsiteY203" fmla="*/ 1232154 h 5151417"/>
                <a:gd name="connsiteX204" fmla="*/ 1148103 w 1791570"/>
                <a:gd name="connsiteY204" fmla="*/ 1198287 h 5151417"/>
                <a:gd name="connsiteX205" fmla="*/ 1139636 w 1791570"/>
                <a:gd name="connsiteY205" fmla="*/ 1155954 h 5151417"/>
                <a:gd name="connsiteX206" fmla="*/ 1131170 w 1791570"/>
                <a:gd name="connsiteY206" fmla="*/ 1028954 h 5151417"/>
                <a:gd name="connsiteX207" fmla="*/ 1156570 w 1791570"/>
                <a:gd name="connsiteY207" fmla="*/ 918887 h 5151417"/>
                <a:gd name="connsiteX208" fmla="*/ 1156570 w 1791570"/>
                <a:gd name="connsiteY208" fmla="*/ 563287 h 5151417"/>
                <a:gd name="connsiteX209" fmla="*/ 1139636 w 1791570"/>
                <a:gd name="connsiteY209" fmla="*/ 546354 h 5151417"/>
                <a:gd name="connsiteX210" fmla="*/ 1114236 w 1791570"/>
                <a:gd name="connsiteY210" fmla="*/ 495554 h 5151417"/>
                <a:gd name="connsiteX211" fmla="*/ 1097303 w 1791570"/>
                <a:gd name="connsiteY211" fmla="*/ 444754 h 5151417"/>
                <a:gd name="connsiteX212" fmla="*/ 1080370 w 1791570"/>
                <a:gd name="connsiteY212" fmla="*/ 300821 h 5151417"/>
                <a:gd name="connsiteX213" fmla="*/ 1071903 w 1791570"/>
                <a:gd name="connsiteY213" fmla="*/ 266954 h 5151417"/>
                <a:gd name="connsiteX214" fmla="*/ 1063436 w 1791570"/>
                <a:gd name="connsiteY214" fmla="*/ 156887 h 5151417"/>
                <a:gd name="connsiteX215" fmla="*/ 1054970 w 1791570"/>
                <a:gd name="connsiteY215" fmla="*/ 114554 h 5151417"/>
                <a:gd name="connsiteX216" fmla="*/ 1038036 w 1791570"/>
                <a:gd name="connsiteY216" fmla="*/ 97621 h 5151417"/>
                <a:gd name="connsiteX217" fmla="*/ 1029570 w 1791570"/>
                <a:gd name="connsiteY217" fmla="*/ 63754 h 5151417"/>
                <a:gd name="connsiteX218" fmla="*/ 1021103 w 1791570"/>
                <a:gd name="connsiteY218" fmla="*/ 12954 h 5151417"/>
                <a:gd name="connsiteX219" fmla="*/ 767103 w 1791570"/>
                <a:gd name="connsiteY219" fmla="*/ 4487 h 5151417"/>
                <a:gd name="connsiteX220" fmla="*/ 242170 w 1791570"/>
                <a:gd name="connsiteY220" fmla="*/ 12954 h 5151417"/>
                <a:gd name="connsiteX0" fmla="*/ 242170 w 1791570"/>
                <a:gd name="connsiteY0" fmla="*/ 12954 h 5151417"/>
                <a:gd name="connsiteX1" fmla="*/ 242170 w 1791570"/>
                <a:gd name="connsiteY1" fmla="*/ 12954 h 5151417"/>
                <a:gd name="connsiteX2" fmla="*/ 318370 w 1791570"/>
                <a:gd name="connsiteY2" fmla="*/ 29887 h 5151417"/>
                <a:gd name="connsiteX3" fmla="*/ 326836 w 1791570"/>
                <a:gd name="connsiteY3" fmla="*/ 55287 h 5151417"/>
                <a:gd name="connsiteX4" fmla="*/ 292970 w 1791570"/>
                <a:gd name="connsiteY4" fmla="*/ 63754 h 5151417"/>
                <a:gd name="connsiteX5" fmla="*/ 267570 w 1791570"/>
                <a:gd name="connsiteY5" fmla="*/ 72221 h 5151417"/>
                <a:gd name="connsiteX6" fmla="*/ 259103 w 1791570"/>
                <a:gd name="connsiteY6" fmla="*/ 139954 h 5151417"/>
                <a:gd name="connsiteX7" fmla="*/ 242170 w 1791570"/>
                <a:gd name="connsiteY7" fmla="*/ 165354 h 5151417"/>
                <a:gd name="connsiteX8" fmla="*/ 259103 w 1791570"/>
                <a:gd name="connsiteY8" fmla="*/ 233087 h 5151417"/>
                <a:gd name="connsiteX9" fmla="*/ 242170 w 1791570"/>
                <a:gd name="connsiteY9" fmla="*/ 300821 h 5151417"/>
                <a:gd name="connsiteX10" fmla="*/ 225236 w 1791570"/>
                <a:gd name="connsiteY10" fmla="*/ 326221 h 5151417"/>
                <a:gd name="connsiteX11" fmla="*/ 199836 w 1791570"/>
                <a:gd name="connsiteY11" fmla="*/ 334687 h 5151417"/>
                <a:gd name="connsiteX12" fmla="*/ 191370 w 1791570"/>
                <a:gd name="connsiteY12" fmla="*/ 436287 h 5151417"/>
                <a:gd name="connsiteX13" fmla="*/ 199836 w 1791570"/>
                <a:gd name="connsiteY13" fmla="*/ 461687 h 5151417"/>
                <a:gd name="connsiteX14" fmla="*/ 225236 w 1791570"/>
                <a:gd name="connsiteY14" fmla="*/ 470154 h 5151417"/>
                <a:gd name="connsiteX15" fmla="*/ 242170 w 1791570"/>
                <a:gd name="connsiteY15" fmla="*/ 487087 h 5151417"/>
                <a:gd name="connsiteX16" fmla="*/ 343770 w 1791570"/>
                <a:gd name="connsiteY16" fmla="*/ 504021 h 5151417"/>
                <a:gd name="connsiteX17" fmla="*/ 369170 w 1791570"/>
                <a:gd name="connsiteY17" fmla="*/ 512487 h 5151417"/>
                <a:gd name="connsiteX18" fmla="*/ 436903 w 1791570"/>
                <a:gd name="connsiteY18" fmla="*/ 520954 h 5151417"/>
                <a:gd name="connsiteX19" fmla="*/ 445370 w 1791570"/>
                <a:gd name="connsiteY19" fmla="*/ 546354 h 5151417"/>
                <a:gd name="connsiteX20" fmla="*/ 470770 w 1791570"/>
                <a:gd name="connsiteY20" fmla="*/ 597154 h 5151417"/>
                <a:gd name="connsiteX21" fmla="*/ 462303 w 1791570"/>
                <a:gd name="connsiteY21" fmla="*/ 622554 h 5151417"/>
                <a:gd name="connsiteX22" fmla="*/ 513103 w 1791570"/>
                <a:gd name="connsiteY22" fmla="*/ 656421 h 5151417"/>
                <a:gd name="connsiteX23" fmla="*/ 504636 w 1791570"/>
                <a:gd name="connsiteY23" fmla="*/ 724154 h 5151417"/>
                <a:gd name="connsiteX24" fmla="*/ 496170 w 1791570"/>
                <a:gd name="connsiteY24" fmla="*/ 749554 h 5151417"/>
                <a:gd name="connsiteX25" fmla="*/ 479236 w 1791570"/>
                <a:gd name="connsiteY25" fmla="*/ 766487 h 5151417"/>
                <a:gd name="connsiteX26" fmla="*/ 487703 w 1791570"/>
                <a:gd name="connsiteY26" fmla="*/ 834221 h 5151417"/>
                <a:gd name="connsiteX27" fmla="*/ 479236 w 1791570"/>
                <a:gd name="connsiteY27" fmla="*/ 910421 h 5151417"/>
                <a:gd name="connsiteX28" fmla="*/ 487703 w 1791570"/>
                <a:gd name="connsiteY28" fmla="*/ 1020487 h 5151417"/>
                <a:gd name="connsiteX29" fmla="*/ 470770 w 1791570"/>
                <a:gd name="connsiteY29" fmla="*/ 1037421 h 5151417"/>
                <a:gd name="connsiteX30" fmla="*/ 403036 w 1791570"/>
                <a:gd name="connsiteY30" fmla="*/ 1045887 h 5151417"/>
                <a:gd name="connsiteX31" fmla="*/ 377636 w 1791570"/>
                <a:gd name="connsiteY31" fmla="*/ 1054354 h 5151417"/>
                <a:gd name="connsiteX32" fmla="*/ 352236 w 1791570"/>
                <a:gd name="connsiteY32" fmla="*/ 1096687 h 5151417"/>
                <a:gd name="connsiteX33" fmla="*/ 318370 w 1791570"/>
                <a:gd name="connsiteY33" fmla="*/ 1105154 h 5151417"/>
                <a:gd name="connsiteX34" fmla="*/ 292970 w 1791570"/>
                <a:gd name="connsiteY34" fmla="*/ 1113621 h 5151417"/>
                <a:gd name="connsiteX35" fmla="*/ 284503 w 1791570"/>
                <a:gd name="connsiteY35" fmla="*/ 1139021 h 5151417"/>
                <a:gd name="connsiteX36" fmla="*/ 250636 w 1791570"/>
                <a:gd name="connsiteY36" fmla="*/ 1181354 h 5151417"/>
                <a:gd name="connsiteX37" fmla="*/ 242170 w 1791570"/>
                <a:gd name="connsiteY37" fmla="*/ 1240621 h 5151417"/>
                <a:gd name="connsiteX38" fmla="*/ 225236 w 1791570"/>
                <a:gd name="connsiteY38" fmla="*/ 1257554 h 5151417"/>
                <a:gd name="connsiteX39" fmla="*/ 216770 w 1791570"/>
                <a:gd name="connsiteY39" fmla="*/ 1291421 h 5151417"/>
                <a:gd name="connsiteX40" fmla="*/ 225236 w 1791570"/>
                <a:gd name="connsiteY40" fmla="*/ 1359154 h 5151417"/>
                <a:gd name="connsiteX41" fmla="*/ 242170 w 1791570"/>
                <a:gd name="connsiteY41" fmla="*/ 1376087 h 5151417"/>
                <a:gd name="connsiteX42" fmla="*/ 250636 w 1791570"/>
                <a:gd name="connsiteY42" fmla="*/ 1401487 h 5151417"/>
                <a:gd name="connsiteX43" fmla="*/ 284503 w 1791570"/>
                <a:gd name="connsiteY43" fmla="*/ 1282954 h 5151417"/>
                <a:gd name="connsiteX44" fmla="*/ 301436 w 1791570"/>
                <a:gd name="connsiteY44" fmla="*/ 1308354 h 5151417"/>
                <a:gd name="connsiteX45" fmla="*/ 386103 w 1791570"/>
                <a:gd name="connsiteY45" fmla="*/ 1316821 h 5151417"/>
                <a:gd name="connsiteX46" fmla="*/ 403036 w 1791570"/>
                <a:gd name="connsiteY46" fmla="*/ 1376087 h 5151417"/>
                <a:gd name="connsiteX47" fmla="*/ 411503 w 1791570"/>
                <a:gd name="connsiteY47" fmla="*/ 1409954 h 5151417"/>
                <a:gd name="connsiteX48" fmla="*/ 462303 w 1791570"/>
                <a:gd name="connsiteY48" fmla="*/ 1418421 h 5151417"/>
                <a:gd name="connsiteX49" fmla="*/ 479236 w 1791570"/>
                <a:gd name="connsiteY49" fmla="*/ 1443821 h 5151417"/>
                <a:gd name="connsiteX50" fmla="*/ 530036 w 1791570"/>
                <a:gd name="connsiteY50" fmla="*/ 1477687 h 5151417"/>
                <a:gd name="connsiteX51" fmla="*/ 546970 w 1791570"/>
                <a:gd name="connsiteY51" fmla="*/ 1562354 h 5151417"/>
                <a:gd name="connsiteX52" fmla="*/ 563903 w 1791570"/>
                <a:gd name="connsiteY52" fmla="*/ 1630087 h 5151417"/>
                <a:gd name="connsiteX53" fmla="*/ 496170 w 1791570"/>
                <a:gd name="connsiteY53" fmla="*/ 1655487 h 5151417"/>
                <a:gd name="connsiteX54" fmla="*/ 453836 w 1791570"/>
                <a:gd name="connsiteY54" fmla="*/ 1680887 h 5151417"/>
                <a:gd name="connsiteX55" fmla="*/ 445370 w 1791570"/>
                <a:gd name="connsiteY55" fmla="*/ 1706287 h 5151417"/>
                <a:gd name="connsiteX56" fmla="*/ 540546 w 1791570"/>
                <a:gd name="connsiteY56" fmla="*/ 1715630 h 5151417"/>
                <a:gd name="connsiteX57" fmla="*/ 574997 w 1791570"/>
                <a:gd name="connsiteY57" fmla="*/ 1747745 h 5151417"/>
                <a:gd name="connsiteX58" fmla="*/ 568866 w 1791570"/>
                <a:gd name="connsiteY58" fmla="*/ 1769933 h 5151417"/>
                <a:gd name="connsiteX59" fmla="*/ 579377 w 1791570"/>
                <a:gd name="connsiteY59" fmla="*/ 1808763 h 5151417"/>
                <a:gd name="connsiteX60" fmla="*/ 604193 w 1791570"/>
                <a:gd name="connsiteY60" fmla="*/ 1825696 h 5151417"/>
                <a:gd name="connsiteX61" fmla="*/ 823742 w 1791570"/>
                <a:gd name="connsiteY61" fmla="*/ 1837959 h 5151417"/>
                <a:gd name="connsiteX62" fmla="*/ 828705 w 1791570"/>
                <a:gd name="connsiteY62" fmla="*/ 1870949 h 5151417"/>
                <a:gd name="connsiteX63" fmla="*/ 755425 w 1791570"/>
                <a:gd name="connsiteY63" fmla="*/ 1935471 h 5151417"/>
                <a:gd name="connsiteX64" fmla="*/ 693239 w 1791570"/>
                <a:gd name="connsiteY64" fmla="*/ 1942187 h 5151417"/>
                <a:gd name="connsiteX65" fmla="*/ 698201 w 1791570"/>
                <a:gd name="connsiteY65" fmla="*/ 1997657 h 5151417"/>
                <a:gd name="connsiteX66" fmla="*/ 692656 w 1791570"/>
                <a:gd name="connsiteY66" fmla="*/ 2011672 h 5151417"/>
                <a:gd name="connsiteX67" fmla="*/ 687691 w 1791570"/>
                <a:gd name="connsiteY67" fmla="*/ 2061887 h 5151417"/>
                <a:gd name="connsiteX68" fmla="*/ 671050 w 1791570"/>
                <a:gd name="connsiteY68" fmla="*/ 2091959 h 5151417"/>
                <a:gd name="connsiteX69" fmla="*/ 647110 w 1791570"/>
                <a:gd name="connsiteY69" fmla="*/ 2100134 h 5151417"/>
                <a:gd name="connsiteX70" fmla="*/ 629884 w 1791570"/>
                <a:gd name="connsiteY70" fmla="*/ 2120863 h 5151417"/>
                <a:gd name="connsiteX71" fmla="*/ 627841 w 1791570"/>
                <a:gd name="connsiteY71" fmla="*/ 2196187 h 5151417"/>
                <a:gd name="connsiteX72" fmla="*/ 477484 w 1791570"/>
                <a:gd name="connsiteY72" fmla="*/ 2197938 h 5151417"/>
                <a:gd name="connsiteX73" fmla="*/ 473104 w 1791570"/>
                <a:gd name="connsiteY73" fmla="*/ 2324645 h 5151417"/>
                <a:gd name="connsiteX74" fmla="*/ 423765 w 1791570"/>
                <a:gd name="connsiteY74" fmla="*/ 2324063 h 5151417"/>
                <a:gd name="connsiteX75" fmla="*/ 414422 w 1791570"/>
                <a:gd name="connsiteY75" fmla="*/ 2449310 h 5151417"/>
                <a:gd name="connsiteX76" fmla="*/ 216770 w 1791570"/>
                <a:gd name="connsiteY76" fmla="*/ 2180421 h 5151417"/>
                <a:gd name="connsiteX77" fmla="*/ 165970 w 1791570"/>
                <a:gd name="connsiteY77" fmla="*/ 2214287 h 5151417"/>
                <a:gd name="connsiteX78" fmla="*/ 132103 w 1791570"/>
                <a:gd name="connsiteY78" fmla="*/ 2248154 h 5151417"/>
                <a:gd name="connsiteX79" fmla="*/ 123636 w 1791570"/>
                <a:gd name="connsiteY79" fmla="*/ 2273554 h 5151417"/>
                <a:gd name="connsiteX80" fmla="*/ 98236 w 1791570"/>
                <a:gd name="connsiteY80" fmla="*/ 2290487 h 5151417"/>
                <a:gd name="connsiteX81" fmla="*/ 72836 w 1791570"/>
                <a:gd name="connsiteY81" fmla="*/ 2324354 h 5151417"/>
                <a:gd name="connsiteX82" fmla="*/ 106703 w 1791570"/>
                <a:gd name="connsiteY82" fmla="*/ 2366687 h 5151417"/>
                <a:gd name="connsiteX83" fmla="*/ 89770 w 1791570"/>
                <a:gd name="connsiteY83" fmla="*/ 2400554 h 5151417"/>
                <a:gd name="connsiteX84" fmla="*/ 47436 w 1791570"/>
                <a:gd name="connsiteY84" fmla="*/ 2425954 h 5151417"/>
                <a:gd name="connsiteX85" fmla="*/ 13570 w 1791570"/>
                <a:gd name="connsiteY85" fmla="*/ 2442887 h 5151417"/>
                <a:gd name="connsiteX86" fmla="*/ 22036 w 1791570"/>
                <a:gd name="connsiteY86" fmla="*/ 2468287 h 5151417"/>
                <a:gd name="connsiteX87" fmla="*/ 38970 w 1791570"/>
                <a:gd name="connsiteY87" fmla="*/ 2493687 h 5151417"/>
                <a:gd name="connsiteX88" fmla="*/ 497337 w 1791570"/>
                <a:gd name="connsiteY88" fmla="*/ 2442011 h 5151417"/>
                <a:gd name="connsiteX89" fmla="*/ 595143 w 1791570"/>
                <a:gd name="connsiteY89" fmla="*/ 2462156 h 5151417"/>
                <a:gd name="connsiteX90" fmla="*/ 591930 w 1791570"/>
                <a:gd name="connsiteY90" fmla="*/ 2601711 h 5151417"/>
                <a:gd name="connsiteX91" fmla="*/ 587551 w 1791570"/>
                <a:gd name="connsiteY91" fmla="*/ 2744476 h 5151417"/>
                <a:gd name="connsiteX92" fmla="*/ 595143 w 1791570"/>
                <a:gd name="connsiteY92" fmla="*/ 2879942 h 5151417"/>
                <a:gd name="connsiteX93" fmla="*/ 275160 w 1791570"/>
                <a:gd name="connsiteY93" fmla="*/ 2896584 h 5151417"/>
                <a:gd name="connsiteX94" fmla="*/ 199836 w 1791570"/>
                <a:gd name="connsiteY94" fmla="*/ 2883154 h 5151417"/>
                <a:gd name="connsiteX95" fmla="*/ 174436 w 1791570"/>
                <a:gd name="connsiteY95" fmla="*/ 3221821 h 5151417"/>
                <a:gd name="connsiteX96" fmla="*/ 157503 w 1791570"/>
                <a:gd name="connsiteY96" fmla="*/ 3272621 h 5151417"/>
                <a:gd name="connsiteX97" fmla="*/ 174436 w 1791570"/>
                <a:gd name="connsiteY97" fmla="*/ 3323421 h 5151417"/>
                <a:gd name="connsiteX98" fmla="*/ 165970 w 1791570"/>
                <a:gd name="connsiteY98" fmla="*/ 3348821 h 5151417"/>
                <a:gd name="connsiteX99" fmla="*/ 123636 w 1791570"/>
                <a:gd name="connsiteY99" fmla="*/ 3374221 h 5151417"/>
                <a:gd name="connsiteX100" fmla="*/ 106703 w 1791570"/>
                <a:gd name="connsiteY100" fmla="*/ 3399621 h 5151417"/>
                <a:gd name="connsiteX101" fmla="*/ 132103 w 1791570"/>
                <a:gd name="connsiteY101" fmla="*/ 3450421 h 5151417"/>
                <a:gd name="connsiteX102" fmla="*/ 157503 w 1791570"/>
                <a:gd name="connsiteY102" fmla="*/ 3458887 h 5151417"/>
                <a:gd name="connsiteX103" fmla="*/ 157503 w 1791570"/>
                <a:gd name="connsiteY103" fmla="*/ 3509687 h 5151417"/>
                <a:gd name="connsiteX104" fmla="*/ 123636 w 1791570"/>
                <a:gd name="connsiteY104" fmla="*/ 3518154 h 5151417"/>
                <a:gd name="connsiteX105" fmla="*/ 149036 w 1791570"/>
                <a:gd name="connsiteY105" fmla="*/ 3560487 h 5151417"/>
                <a:gd name="connsiteX106" fmla="*/ 199836 w 1791570"/>
                <a:gd name="connsiteY106" fmla="*/ 3594354 h 5151417"/>
                <a:gd name="connsiteX107" fmla="*/ 174436 w 1791570"/>
                <a:gd name="connsiteY107" fmla="*/ 3636687 h 5151417"/>
                <a:gd name="connsiteX108" fmla="*/ 165970 w 1791570"/>
                <a:gd name="connsiteY108" fmla="*/ 3729821 h 5151417"/>
                <a:gd name="connsiteX109" fmla="*/ 276036 w 1791570"/>
                <a:gd name="connsiteY109" fmla="*/ 3789087 h 5151417"/>
                <a:gd name="connsiteX110" fmla="*/ 267570 w 1791570"/>
                <a:gd name="connsiteY110" fmla="*/ 3839887 h 5151417"/>
                <a:gd name="connsiteX111" fmla="*/ 242170 w 1791570"/>
                <a:gd name="connsiteY111" fmla="*/ 3856821 h 5151417"/>
                <a:gd name="connsiteX112" fmla="*/ 225236 w 1791570"/>
                <a:gd name="connsiteY112" fmla="*/ 3873754 h 5151417"/>
                <a:gd name="connsiteX113" fmla="*/ 394570 w 1791570"/>
                <a:gd name="connsiteY113" fmla="*/ 3882221 h 5151417"/>
                <a:gd name="connsiteX114" fmla="*/ 403036 w 1791570"/>
                <a:gd name="connsiteY114" fmla="*/ 3907621 h 5151417"/>
                <a:gd name="connsiteX115" fmla="*/ 386103 w 1791570"/>
                <a:gd name="connsiteY115" fmla="*/ 3958421 h 5151417"/>
                <a:gd name="connsiteX116" fmla="*/ 394570 w 1791570"/>
                <a:gd name="connsiteY116" fmla="*/ 4017687 h 5151417"/>
                <a:gd name="connsiteX117" fmla="*/ 403036 w 1791570"/>
                <a:gd name="connsiteY117" fmla="*/ 4043087 h 5151417"/>
                <a:gd name="connsiteX118" fmla="*/ 386103 w 1791570"/>
                <a:gd name="connsiteY118" fmla="*/ 4093887 h 5151417"/>
                <a:gd name="connsiteX119" fmla="*/ 419970 w 1791570"/>
                <a:gd name="connsiteY119" fmla="*/ 4144687 h 5151417"/>
                <a:gd name="connsiteX120" fmla="*/ 462303 w 1791570"/>
                <a:gd name="connsiteY120" fmla="*/ 4195487 h 5151417"/>
                <a:gd name="connsiteX121" fmla="*/ 487703 w 1791570"/>
                <a:gd name="connsiteY121" fmla="*/ 4246287 h 5151417"/>
                <a:gd name="connsiteX122" fmla="*/ 496170 w 1791570"/>
                <a:gd name="connsiteY122" fmla="*/ 4271687 h 5151417"/>
                <a:gd name="connsiteX123" fmla="*/ 411503 w 1791570"/>
                <a:gd name="connsiteY123" fmla="*/ 4305554 h 5151417"/>
                <a:gd name="connsiteX124" fmla="*/ 428436 w 1791570"/>
                <a:gd name="connsiteY124" fmla="*/ 4373287 h 5151417"/>
                <a:gd name="connsiteX125" fmla="*/ 403036 w 1791570"/>
                <a:gd name="connsiteY125" fmla="*/ 4441021 h 5151417"/>
                <a:gd name="connsiteX126" fmla="*/ 369170 w 1791570"/>
                <a:gd name="connsiteY126" fmla="*/ 4449487 h 5151417"/>
                <a:gd name="connsiteX127" fmla="*/ 360703 w 1791570"/>
                <a:gd name="connsiteY127" fmla="*/ 4483354 h 5151417"/>
                <a:gd name="connsiteX128" fmla="*/ 369170 w 1791570"/>
                <a:gd name="connsiteY128" fmla="*/ 4711954 h 5151417"/>
                <a:gd name="connsiteX129" fmla="*/ 377636 w 1791570"/>
                <a:gd name="connsiteY129" fmla="*/ 4737354 h 5151417"/>
                <a:gd name="connsiteX130" fmla="*/ 394570 w 1791570"/>
                <a:gd name="connsiteY130" fmla="*/ 4906687 h 5151417"/>
                <a:gd name="connsiteX131" fmla="*/ 411503 w 1791570"/>
                <a:gd name="connsiteY131" fmla="*/ 4965954 h 5151417"/>
                <a:gd name="connsiteX132" fmla="*/ 419970 w 1791570"/>
                <a:gd name="connsiteY132" fmla="*/ 5126821 h 5151417"/>
                <a:gd name="connsiteX133" fmla="*/ 885636 w 1791570"/>
                <a:gd name="connsiteY133" fmla="*/ 5135287 h 5151417"/>
                <a:gd name="connsiteX134" fmla="*/ 1071903 w 1791570"/>
                <a:gd name="connsiteY134" fmla="*/ 5143754 h 5151417"/>
                <a:gd name="connsiteX135" fmla="*/ 1520636 w 1791570"/>
                <a:gd name="connsiteY135" fmla="*/ 5135287 h 5151417"/>
                <a:gd name="connsiteX136" fmla="*/ 1673036 w 1791570"/>
                <a:gd name="connsiteY136" fmla="*/ 5118354 h 5151417"/>
                <a:gd name="connsiteX137" fmla="*/ 1698436 w 1791570"/>
                <a:gd name="connsiteY137" fmla="*/ 5109887 h 5151417"/>
                <a:gd name="connsiteX138" fmla="*/ 1689970 w 1791570"/>
                <a:gd name="connsiteY138" fmla="*/ 5042154 h 5151417"/>
                <a:gd name="connsiteX139" fmla="*/ 1664570 w 1791570"/>
                <a:gd name="connsiteY139" fmla="*/ 4991354 h 5151417"/>
                <a:gd name="connsiteX140" fmla="*/ 1647636 w 1791570"/>
                <a:gd name="connsiteY140" fmla="*/ 4974421 h 5151417"/>
                <a:gd name="connsiteX141" fmla="*/ 1622236 w 1791570"/>
                <a:gd name="connsiteY141" fmla="*/ 4957487 h 5151417"/>
                <a:gd name="connsiteX142" fmla="*/ 1588370 w 1791570"/>
                <a:gd name="connsiteY142" fmla="*/ 4906687 h 5151417"/>
                <a:gd name="connsiteX143" fmla="*/ 1562970 w 1791570"/>
                <a:gd name="connsiteY143" fmla="*/ 4754287 h 5151417"/>
                <a:gd name="connsiteX144" fmla="*/ 1571436 w 1791570"/>
                <a:gd name="connsiteY144" fmla="*/ 4500287 h 5151417"/>
                <a:gd name="connsiteX145" fmla="*/ 1579903 w 1791570"/>
                <a:gd name="connsiteY145" fmla="*/ 4466421 h 5151417"/>
                <a:gd name="connsiteX146" fmla="*/ 1596836 w 1791570"/>
                <a:gd name="connsiteY146" fmla="*/ 4356354 h 5151417"/>
                <a:gd name="connsiteX147" fmla="*/ 1588370 w 1791570"/>
                <a:gd name="connsiteY147" fmla="*/ 4263221 h 5151417"/>
                <a:gd name="connsiteX148" fmla="*/ 1571436 w 1791570"/>
                <a:gd name="connsiteY148" fmla="*/ 4229354 h 5151417"/>
                <a:gd name="connsiteX149" fmla="*/ 1562970 w 1791570"/>
                <a:gd name="connsiteY149" fmla="*/ 4195487 h 5151417"/>
                <a:gd name="connsiteX150" fmla="*/ 1529103 w 1791570"/>
                <a:gd name="connsiteY150" fmla="*/ 4119287 h 5151417"/>
                <a:gd name="connsiteX151" fmla="*/ 1546036 w 1791570"/>
                <a:gd name="connsiteY151" fmla="*/ 3958421 h 5151417"/>
                <a:gd name="connsiteX152" fmla="*/ 1554503 w 1791570"/>
                <a:gd name="connsiteY152" fmla="*/ 3933021 h 5151417"/>
                <a:gd name="connsiteX153" fmla="*/ 1571436 w 1791570"/>
                <a:gd name="connsiteY153" fmla="*/ 3916087 h 5151417"/>
                <a:gd name="connsiteX154" fmla="*/ 1605303 w 1791570"/>
                <a:gd name="connsiteY154" fmla="*/ 3865287 h 5151417"/>
                <a:gd name="connsiteX155" fmla="*/ 1613770 w 1791570"/>
                <a:gd name="connsiteY155" fmla="*/ 3839887 h 5151417"/>
                <a:gd name="connsiteX156" fmla="*/ 1630703 w 1791570"/>
                <a:gd name="connsiteY156" fmla="*/ 3814487 h 5151417"/>
                <a:gd name="connsiteX157" fmla="*/ 1656103 w 1791570"/>
                <a:gd name="connsiteY157" fmla="*/ 3738287 h 5151417"/>
                <a:gd name="connsiteX158" fmla="*/ 1664570 w 1791570"/>
                <a:gd name="connsiteY158" fmla="*/ 3594354 h 5151417"/>
                <a:gd name="connsiteX159" fmla="*/ 1740770 w 1791570"/>
                <a:gd name="connsiteY159" fmla="*/ 3585887 h 5151417"/>
                <a:gd name="connsiteX160" fmla="*/ 1774636 w 1791570"/>
                <a:gd name="connsiteY160" fmla="*/ 3535087 h 5151417"/>
                <a:gd name="connsiteX161" fmla="*/ 1791570 w 1791570"/>
                <a:gd name="connsiteY161" fmla="*/ 3518154 h 5151417"/>
                <a:gd name="connsiteX162" fmla="*/ 1740770 w 1791570"/>
                <a:gd name="connsiteY162" fmla="*/ 3484287 h 5151417"/>
                <a:gd name="connsiteX163" fmla="*/ 1689970 w 1791570"/>
                <a:gd name="connsiteY163" fmla="*/ 3458887 h 5151417"/>
                <a:gd name="connsiteX164" fmla="*/ 1664570 w 1791570"/>
                <a:gd name="connsiteY164" fmla="*/ 3433487 h 5151417"/>
                <a:gd name="connsiteX165" fmla="*/ 1647636 w 1791570"/>
                <a:gd name="connsiteY165" fmla="*/ 3382687 h 5151417"/>
                <a:gd name="connsiteX166" fmla="*/ 1664570 w 1791570"/>
                <a:gd name="connsiteY166" fmla="*/ 3365754 h 5151417"/>
                <a:gd name="connsiteX167" fmla="*/ 1681503 w 1791570"/>
                <a:gd name="connsiteY167" fmla="*/ 3306487 h 5151417"/>
                <a:gd name="connsiteX168" fmla="*/ 1698436 w 1791570"/>
                <a:gd name="connsiteY168" fmla="*/ 3272621 h 5151417"/>
                <a:gd name="connsiteX169" fmla="*/ 1681503 w 1791570"/>
                <a:gd name="connsiteY169" fmla="*/ 3196421 h 5151417"/>
                <a:gd name="connsiteX170" fmla="*/ 1664570 w 1791570"/>
                <a:gd name="connsiteY170" fmla="*/ 3137154 h 5151417"/>
                <a:gd name="connsiteX171" fmla="*/ 1656103 w 1791570"/>
                <a:gd name="connsiteY171" fmla="*/ 3077887 h 5151417"/>
                <a:gd name="connsiteX172" fmla="*/ 1605303 w 1791570"/>
                <a:gd name="connsiteY172" fmla="*/ 3060954 h 5151417"/>
                <a:gd name="connsiteX173" fmla="*/ 1579903 w 1791570"/>
                <a:gd name="connsiteY173" fmla="*/ 2976287 h 5151417"/>
                <a:gd name="connsiteX174" fmla="*/ 1571436 w 1791570"/>
                <a:gd name="connsiteY174" fmla="*/ 2942421 h 5151417"/>
                <a:gd name="connsiteX175" fmla="*/ 1520636 w 1791570"/>
                <a:gd name="connsiteY175" fmla="*/ 2925487 h 5151417"/>
                <a:gd name="connsiteX176" fmla="*/ 1452903 w 1791570"/>
                <a:gd name="connsiteY176" fmla="*/ 2900087 h 5151417"/>
                <a:gd name="connsiteX177" fmla="*/ 1385170 w 1791570"/>
                <a:gd name="connsiteY177" fmla="*/ 2866221 h 5151417"/>
                <a:gd name="connsiteX178" fmla="*/ 1410570 w 1791570"/>
                <a:gd name="connsiteY178" fmla="*/ 2857754 h 5151417"/>
                <a:gd name="connsiteX179" fmla="*/ 1503703 w 1791570"/>
                <a:gd name="connsiteY179" fmla="*/ 2840821 h 5151417"/>
                <a:gd name="connsiteX180" fmla="*/ 1537570 w 1791570"/>
                <a:gd name="connsiteY180" fmla="*/ 2798487 h 5151417"/>
                <a:gd name="connsiteX181" fmla="*/ 1546036 w 1791570"/>
                <a:gd name="connsiteY181" fmla="*/ 2773087 h 5151417"/>
                <a:gd name="connsiteX182" fmla="*/ 1503703 w 1791570"/>
                <a:gd name="connsiteY182" fmla="*/ 2595287 h 5151417"/>
                <a:gd name="connsiteX183" fmla="*/ 1478303 w 1791570"/>
                <a:gd name="connsiteY183" fmla="*/ 2578354 h 5151417"/>
                <a:gd name="connsiteX184" fmla="*/ 1461370 w 1791570"/>
                <a:gd name="connsiteY184" fmla="*/ 2519087 h 5151417"/>
                <a:gd name="connsiteX185" fmla="*/ 1452903 w 1791570"/>
                <a:gd name="connsiteY185" fmla="*/ 2485221 h 5151417"/>
                <a:gd name="connsiteX186" fmla="*/ 1435970 w 1791570"/>
                <a:gd name="connsiteY186" fmla="*/ 2434421 h 5151417"/>
                <a:gd name="connsiteX187" fmla="*/ 1393636 w 1791570"/>
                <a:gd name="connsiteY187" fmla="*/ 2332821 h 5151417"/>
                <a:gd name="connsiteX188" fmla="*/ 1376703 w 1791570"/>
                <a:gd name="connsiteY188" fmla="*/ 2248154 h 5151417"/>
                <a:gd name="connsiteX189" fmla="*/ 1359770 w 1791570"/>
                <a:gd name="connsiteY189" fmla="*/ 2197354 h 5151417"/>
                <a:gd name="connsiteX190" fmla="*/ 1351303 w 1791570"/>
                <a:gd name="connsiteY190" fmla="*/ 2171954 h 5151417"/>
                <a:gd name="connsiteX191" fmla="*/ 1342836 w 1791570"/>
                <a:gd name="connsiteY191" fmla="*/ 1943354 h 5151417"/>
                <a:gd name="connsiteX192" fmla="*/ 1317436 w 1791570"/>
                <a:gd name="connsiteY192" fmla="*/ 1774021 h 5151417"/>
                <a:gd name="connsiteX193" fmla="*/ 1300503 w 1791570"/>
                <a:gd name="connsiteY193" fmla="*/ 1638554 h 5151417"/>
                <a:gd name="connsiteX194" fmla="*/ 1292036 w 1791570"/>
                <a:gd name="connsiteY194" fmla="*/ 1596221 h 5151417"/>
                <a:gd name="connsiteX195" fmla="*/ 1275103 w 1791570"/>
                <a:gd name="connsiteY195" fmla="*/ 1579287 h 5151417"/>
                <a:gd name="connsiteX196" fmla="*/ 1266636 w 1791570"/>
                <a:gd name="connsiteY196" fmla="*/ 1545421 h 5151417"/>
                <a:gd name="connsiteX197" fmla="*/ 1249703 w 1791570"/>
                <a:gd name="connsiteY197" fmla="*/ 1528487 h 5151417"/>
                <a:gd name="connsiteX198" fmla="*/ 1215836 w 1791570"/>
                <a:gd name="connsiteY198" fmla="*/ 1435354 h 5151417"/>
                <a:gd name="connsiteX199" fmla="*/ 1198903 w 1791570"/>
                <a:gd name="connsiteY199" fmla="*/ 1359154 h 5151417"/>
                <a:gd name="connsiteX200" fmla="*/ 1173503 w 1791570"/>
                <a:gd name="connsiteY200" fmla="*/ 1333754 h 5151417"/>
                <a:gd name="connsiteX201" fmla="*/ 1165036 w 1791570"/>
                <a:gd name="connsiteY201" fmla="*/ 1291421 h 5151417"/>
                <a:gd name="connsiteX202" fmla="*/ 1156570 w 1791570"/>
                <a:gd name="connsiteY202" fmla="*/ 1232154 h 5151417"/>
                <a:gd name="connsiteX203" fmla="*/ 1148103 w 1791570"/>
                <a:gd name="connsiteY203" fmla="*/ 1198287 h 5151417"/>
                <a:gd name="connsiteX204" fmla="*/ 1139636 w 1791570"/>
                <a:gd name="connsiteY204" fmla="*/ 1155954 h 5151417"/>
                <a:gd name="connsiteX205" fmla="*/ 1131170 w 1791570"/>
                <a:gd name="connsiteY205" fmla="*/ 1028954 h 5151417"/>
                <a:gd name="connsiteX206" fmla="*/ 1156570 w 1791570"/>
                <a:gd name="connsiteY206" fmla="*/ 918887 h 5151417"/>
                <a:gd name="connsiteX207" fmla="*/ 1156570 w 1791570"/>
                <a:gd name="connsiteY207" fmla="*/ 563287 h 5151417"/>
                <a:gd name="connsiteX208" fmla="*/ 1139636 w 1791570"/>
                <a:gd name="connsiteY208" fmla="*/ 546354 h 5151417"/>
                <a:gd name="connsiteX209" fmla="*/ 1114236 w 1791570"/>
                <a:gd name="connsiteY209" fmla="*/ 495554 h 5151417"/>
                <a:gd name="connsiteX210" fmla="*/ 1097303 w 1791570"/>
                <a:gd name="connsiteY210" fmla="*/ 444754 h 5151417"/>
                <a:gd name="connsiteX211" fmla="*/ 1080370 w 1791570"/>
                <a:gd name="connsiteY211" fmla="*/ 300821 h 5151417"/>
                <a:gd name="connsiteX212" fmla="*/ 1071903 w 1791570"/>
                <a:gd name="connsiteY212" fmla="*/ 266954 h 5151417"/>
                <a:gd name="connsiteX213" fmla="*/ 1063436 w 1791570"/>
                <a:gd name="connsiteY213" fmla="*/ 156887 h 5151417"/>
                <a:gd name="connsiteX214" fmla="*/ 1054970 w 1791570"/>
                <a:gd name="connsiteY214" fmla="*/ 114554 h 5151417"/>
                <a:gd name="connsiteX215" fmla="*/ 1038036 w 1791570"/>
                <a:gd name="connsiteY215" fmla="*/ 97621 h 5151417"/>
                <a:gd name="connsiteX216" fmla="*/ 1029570 w 1791570"/>
                <a:gd name="connsiteY216" fmla="*/ 63754 h 5151417"/>
                <a:gd name="connsiteX217" fmla="*/ 1021103 w 1791570"/>
                <a:gd name="connsiteY217" fmla="*/ 12954 h 5151417"/>
                <a:gd name="connsiteX218" fmla="*/ 767103 w 1791570"/>
                <a:gd name="connsiteY218" fmla="*/ 4487 h 5151417"/>
                <a:gd name="connsiteX219" fmla="*/ 242170 w 1791570"/>
                <a:gd name="connsiteY219" fmla="*/ 12954 h 5151417"/>
                <a:gd name="connsiteX0" fmla="*/ 242170 w 1791570"/>
                <a:gd name="connsiteY0" fmla="*/ 12954 h 5151417"/>
                <a:gd name="connsiteX1" fmla="*/ 242170 w 1791570"/>
                <a:gd name="connsiteY1" fmla="*/ 12954 h 5151417"/>
                <a:gd name="connsiteX2" fmla="*/ 318370 w 1791570"/>
                <a:gd name="connsiteY2" fmla="*/ 29887 h 5151417"/>
                <a:gd name="connsiteX3" fmla="*/ 326836 w 1791570"/>
                <a:gd name="connsiteY3" fmla="*/ 55287 h 5151417"/>
                <a:gd name="connsiteX4" fmla="*/ 292970 w 1791570"/>
                <a:gd name="connsiteY4" fmla="*/ 63754 h 5151417"/>
                <a:gd name="connsiteX5" fmla="*/ 267570 w 1791570"/>
                <a:gd name="connsiteY5" fmla="*/ 72221 h 5151417"/>
                <a:gd name="connsiteX6" fmla="*/ 259103 w 1791570"/>
                <a:gd name="connsiteY6" fmla="*/ 139954 h 5151417"/>
                <a:gd name="connsiteX7" fmla="*/ 242170 w 1791570"/>
                <a:gd name="connsiteY7" fmla="*/ 165354 h 5151417"/>
                <a:gd name="connsiteX8" fmla="*/ 259103 w 1791570"/>
                <a:gd name="connsiteY8" fmla="*/ 233087 h 5151417"/>
                <a:gd name="connsiteX9" fmla="*/ 242170 w 1791570"/>
                <a:gd name="connsiteY9" fmla="*/ 300821 h 5151417"/>
                <a:gd name="connsiteX10" fmla="*/ 225236 w 1791570"/>
                <a:gd name="connsiteY10" fmla="*/ 326221 h 5151417"/>
                <a:gd name="connsiteX11" fmla="*/ 199836 w 1791570"/>
                <a:gd name="connsiteY11" fmla="*/ 334687 h 5151417"/>
                <a:gd name="connsiteX12" fmla="*/ 191370 w 1791570"/>
                <a:gd name="connsiteY12" fmla="*/ 436287 h 5151417"/>
                <a:gd name="connsiteX13" fmla="*/ 199836 w 1791570"/>
                <a:gd name="connsiteY13" fmla="*/ 461687 h 5151417"/>
                <a:gd name="connsiteX14" fmla="*/ 225236 w 1791570"/>
                <a:gd name="connsiteY14" fmla="*/ 470154 h 5151417"/>
                <a:gd name="connsiteX15" fmla="*/ 242170 w 1791570"/>
                <a:gd name="connsiteY15" fmla="*/ 487087 h 5151417"/>
                <a:gd name="connsiteX16" fmla="*/ 343770 w 1791570"/>
                <a:gd name="connsiteY16" fmla="*/ 504021 h 5151417"/>
                <a:gd name="connsiteX17" fmla="*/ 369170 w 1791570"/>
                <a:gd name="connsiteY17" fmla="*/ 512487 h 5151417"/>
                <a:gd name="connsiteX18" fmla="*/ 436903 w 1791570"/>
                <a:gd name="connsiteY18" fmla="*/ 520954 h 5151417"/>
                <a:gd name="connsiteX19" fmla="*/ 445370 w 1791570"/>
                <a:gd name="connsiteY19" fmla="*/ 546354 h 5151417"/>
                <a:gd name="connsiteX20" fmla="*/ 470770 w 1791570"/>
                <a:gd name="connsiteY20" fmla="*/ 597154 h 5151417"/>
                <a:gd name="connsiteX21" fmla="*/ 462303 w 1791570"/>
                <a:gd name="connsiteY21" fmla="*/ 622554 h 5151417"/>
                <a:gd name="connsiteX22" fmla="*/ 513103 w 1791570"/>
                <a:gd name="connsiteY22" fmla="*/ 656421 h 5151417"/>
                <a:gd name="connsiteX23" fmla="*/ 504636 w 1791570"/>
                <a:gd name="connsiteY23" fmla="*/ 724154 h 5151417"/>
                <a:gd name="connsiteX24" fmla="*/ 496170 w 1791570"/>
                <a:gd name="connsiteY24" fmla="*/ 749554 h 5151417"/>
                <a:gd name="connsiteX25" fmla="*/ 479236 w 1791570"/>
                <a:gd name="connsiteY25" fmla="*/ 766487 h 5151417"/>
                <a:gd name="connsiteX26" fmla="*/ 487703 w 1791570"/>
                <a:gd name="connsiteY26" fmla="*/ 834221 h 5151417"/>
                <a:gd name="connsiteX27" fmla="*/ 479236 w 1791570"/>
                <a:gd name="connsiteY27" fmla="*/ 910421 h 5151417"/>
                <a:gd name="connsiteX28" fmla="*/ 487703 w 1791570"/>
                <a:gd name="connsiteY28" fmla="*/ 1020487 h 5151417"/>
                <a:gd name="connsiteX29" fmla="*/ 470770 w 1791570"/>
                <a:gd name="connsiteY29" fmla="*/ 1037421 h 5151417"/>
                <a:gd name="connsiteX30" fmla="*/ 403036 w 1791570"/>
                <a:gd name="connsiteY30" fmla="*/ 1045887 h 5151417"/>
                <a:gd name="connsiteX31" fmla="*/ 377636 w 1791570"/>
                <a:gd name="connsiteY31" fmla="*/ 1054354 h 5151417"/>
                <a:gd name="connsiteX32" fmla="*/ 352236 w 1791570"/>
                <a:gd name="connsiteY32" fmla="*/ 1096687 h 5151417"/>
                <a:gd name="connsiteX33" fmla="*/ 318370 w 1791570"/>
                <a:gd name="connsiteY33" fmla="*/ 1105154 h 5151417"/>
                <a:gd name="connsiteX34" fmla="*/ 292970 w 1791570"/>
                <a:gd name="connsiteY34" fmla="*/ 1113621 h 5151417"/>
                <a:gd name="connsiteX35" fmla="*/ 284503 w 1791570"/>
                <a:gd name="connsiteY35" fmla="*/ 1139021 h 5151417"/>
                <a:gd name="connsiteX36" fmla="*/ 250636 w 1791570"/>
                <a:gd name="connsiteY36" fmla="*/ 1181354 h 5151417"/>
                <a:gd name="connsiteX37" fmla="*/ 242170 w 1791570"/>
                <a:gd name="connsiteY37" fmla="*/ 1240621 h 5151417"/>
                <a:gd name="connsiteX38" fmla="*/ 225236 w 1791570"/>
                <a:gd name="connsiteY38" fmla="*/ 1257554 h 5151417"/>
                <a:gd name="connsiteX39" fmla="*/ 216770 w 1791570"/>
                <a:gd name="connsiteY39" fmla="*/ 1291421 h 5151417"/>
                <a:gd name="connsiteX40" fmla="*/ 225236 w 1791570"/>
                <a:gd name="connsiteY40" fmla="*/ 1359154 h 5151417"/>
                <a:gd name="connsiteX41" fmla="*/ 242170 w 1791570"/>
                <a:gd name="connsiteY41" fmla="*/ 1376087 h 5151417"/>
                <a:gd name="connsiteX42" fmla="*/ 250636 w 1791570"/>
                <a:gd name="connsiteY42" fmla="*/ 1401487 h 5151417"/>
                <a:gd name="connsiteX43" fmla="*/ 284503 w 1791570"/>
                <a:gd name="connsiteY43" fmla="*/ 1282954 h 5151417"/>
                <a:gd name="connsiteX44" fmla="*/ 301436 w 1791570"/>
                <a:gd name="connsiteY44" fmla="*/ 1308354 h 5151417"/>
                <a:gd name="connsiteX45" fmla="*/ 386103 w 1791570"/>
                <a:gd name="connsiteY45" fmla="*/ 1316821 h 5151417"/>
                <a:gd name="connsiteX46" fmla="*/ 403036 w 1791570"/>
                <a:gd name="connsiteY46" fmla="*/ 1376087 h 5151417"/>
                <a:gd name="connsiteX47" fmla="*/ 411503 w 1791570"/>
                <a:gd name="connsiteY47" fmla="*/ 1409954 h 5151417"/>
                <a:gd name="connsiteX48" fmla="*/ 462303 w 1791570"/>
                <a:gd name="connsiteY48" fmla="*/ 1418421 h 5151417"/>
                <a:gd name="connsiteX49" fmla="*/ 479236 w 1791570"/>
                <a:gd name="connsiteY49" fmla="*/ 1443821 h 5151417"/>
                <a:gd name="connsiteX50" fmla="*/ 530036 w 1791570"/>
                <a:gd name="connsiteY50" fmla="*/ 1477687 h 5151417"/>
                <a:gd name="connsiteX51" fmla="*/ 546970 w 1791570"/>
                <a:gd name="connsiteY51" fmla="*/ 1562354 h 5151417"/>
                <a:gd name="connsiteX52" fmla="*/ 563903 w 1791570"/>
                <a:gd name="connsiteY52" fmla="*/ 1630087 h 5151417"/>
                <a:gd name="connsiteX53" fmla="*/ 496170 w 1791570"/>
                <a:gd name="connsiteY53" fmla="*/ 1655487 h 5151417"/>
                <a:gd name="connsiteX54" fmla="*/ 453836 w 1791570"/>
                <a:gd name="connsiteY54" fmla="*/ 1680887 h 5151417"/>
                <a:gd name="connsiteX55" fmla="*/ 445370 w 1791570"/>
                <a:gd name="connsiteY55" fmla="*/ 1706287 h 5151417"/>
                <a:gd name="connsiteX56" fmla="*/ 540546 w 1791570"/>
                <a:gd name="connsiteY56" fmla="*/ 1715630 h 5151417"/>
                <a:gd name="connsiteX57" fmla="*/ 574997 w 1791570"/>
                <a:gd name="connsiteY57" fmla="*/ 1747745 h 5151417"/>
                <a:gd name="connsiteX58" fmla="*/ 568866 w 1791570"/>
                <a:gd name="connsiteY58" fmla="*/ 1769933 h 5151417"/>
                <a:gd name="connsiteX59" fmla="*/ 579377 w 1791570"/>
                <a:gd name="connsiteY59" fmla="*/ 1808763 h 5151417"/>
                <a:gd name="connsiteX60" fmla="*/ 604193 w 1791570"/>
                <a:gd name="connsiteY60" fmla="*/ 1825696 h 5151417"/>
                <a:gd name="connsiteX61" fmla="*/ 823742 w 1791570"/>
                <a:gd name="connsiteY61" fmla="*/ 1837959 h 5151417"/>
                <a:gd name="connsiteX62" fmla="*/ 828705 w 1791570"/>
                <a:gd name="connsiteY62" fmla="*/ 1870949 h 5151417"/>
                <a:gd name="connsiteX63" fmla="*/ 755425 w 1791570"/>
                <a:gd name="connsiteY63" fmla="*/ 1935471 h 5151417"/>
                <a:gd name="connsiteX64" fmla="*/ 693239 w 1791570"/>
                <a:gd name="connsiteY64" fmla="*/ 1942187 h 5151417"/>
                <a:gd name="connsiteX65" fmla="*/ 698201 w 1791570"/>
                <a:gd name="connsiteY65" fmla="*/ 1997657 h 5151417"/>
                <a:gd name="connsiteX66" fmla="*/ 692656 w 1791570"/>
                <a:gd name="connsiteY66" fmla="*/ 2011672 h 5151417"/>
                <a:gd name="connsiteX67" fmla="*/ 687691 w 1791570"/>
                <a:gd name="connsiteY67" fmla="*/ 2061887 h 5151417"/>
                <a:gd name="connsiteX68" fmla="*/ 671050 w 1791570"/>
                <a:gd name="connsiteY68" fmla="*/ 2091959 h 5151417"/>
                <a:gd name="connsiteX69" fmla="*/ 647110 w 1791570"/>
                <a:gd name="connsiteY69" fmla="*/ 2100134 h 5151417"/>
                <a:gd name="connsiteX70" fmla="*/ 629884 w 1791570"/>
                <a:gd name="connsiteY70" fmla="*/ 2120863 h 5151417"/>
                <a:gd name="connsiteX71" fmla="*/ 627841 w 1791570"/>
                <a:gd name="connsiteY71" fmla="*/ 2196187 h 5151417"/>
                <a:gd name="connsiteX72" fmla="*/ 477484 w 1791570"/>
                <a:gd name="connsiteY72" fmla="*/ 2197938 h 5151417"/>
                <a:gd name="connsiteX73" fmla="*/ 473104 w 1791570"/>
                <a:gd name="connsiteY73" fmla="*/ 2324645 h 5151417"/>
                <a:gd name="connsiteX74" fmla="*/ 423765 w 1791570"/>
                <a:gd name="connsiteY74" fmla="*/ 2324063 h 5151417"/>
                <a:gd name="connsiteX75" fmla="*/ 414422 w 1791570"/>
                <a:gd name="connsiteY75" fmla="*/ 2449310 h 5151417"/>
                <a:gd name="connsiteX76" fmla="*/ 216770 w 1791570"/>
                <a:gd name="connsiteY76" fmla="*/ 2180421 h 5151417"/>
                <a:gd name="connsiteX77" fmla="*/ 165970 w 1791570"/>
                <a:gd name="connsiteY77" fmla="*/ 2214287 h 5151417"/>
                <a:gd name="connsiteX78" fmla="*/ 132103 w 1791570"/>
                <a:gd name="connsiteY78" fmla="*/ 2248154 h 5151417"/>
                <a:gd name="connsiteX79" fmla="*/ 123636 w 1791570"/>
                <a:gd name="connsiteY79" fmla="*/ 2273554 h 5151417"/>
                <a:gd name="connsiteX80" fmla="*/ 98236 w 1791570"/>
                <a:gd name="connsiteY80" fmla="*/ 2290487 h 5151417"/>
                <a:gd name="connsiteX81" fmla="*/ 72836 w 1791570"/>
                <a:gd name="connsiteY81" fmla="*/ 2324354 h 5151417"/>
                <a:gd name="connsiteX82" fmla="*/ 106703 w 1791570"/>
                <a:gd name="connsiteY82" fmla="*/ 2366687 h 5151417"/>
                <a:gd name="connsiteX83" fmla="*/ 89770 w 1791570"/>
                <a:gd name="connsiteY83" fmla="*/ 2400554 h 5151417"/>
                <a:gd name="connsiteX84" fmla="*/ 47436 w 1791570"/>
                <a:gd name="connsiteY84" fmla="*/ 2425954 h 5151417"/>
                <a:gd name="connsiteX85" fmla="*/ 13570 w 1791570"/>
                <a:gd name="connsiteY85" fmla="*/ 2442887 h 5151417"/>
                <a:gd name="connsiteX86" fmla="*/ 22036 w 1791570"/>
                <a:gd name="connsiteY86" fmla="*/ 2468287 h 5151417"/>
                <a:gd name="connsiteX87" fmla="*/ 38970 w 1791570"/>
                <a:gd name="connsiteY87" fmla="*/ 2493687 h 5151417"/>
                <a:gd name="connsiteX88" fmla="*/ 497337 w 1791570"/>
                <a:gd name="connsiteY88" fmla="*/ 2442011 h 5151417"/>
                <a:gd name="connsiteX89" fmla="*/ 595143 w 1791570"/>
                <a:gd name="connsiteY89" fmla="*/ 2462156 h 5151417"/>
                <a:gd name="connsiteX90" fmla="*/ 591930 w 1791570"/>
                <a:gd name="connsiteY90" fmla="*/ 2601711 h 5151417"/>
                <a:gd name="connsiteX91" fmla="*/ 592806 w 1791570"/>
                <a:gd name="connsiteY91" fmla="*/ 2744476 h 5151417"/>
                <a:gd name="connsiteX92" fmla="*/ 595143 w 1791570"/>
                <a:gd name="connsiteY92" fmla="*/ 2879942 h 5151417"/>
                <a:gd name="connsiteX93" fmla="*/ 275160 w 1791570"/>
                <a:gd name="connsiteY93" fmla="*/ 2896584 h 5151417"/>
                <a:gd name="connsiteX94" fmla="*/ 199836 w 1791570"/>
                <a:gd name="connsiteY94" fmla="*/ 2883154 h 5151417"/>
                <a:gd name="connsiteX95" fmla="*/ 174436 w 1791570"/>
                <a:gd name="connsiteY95" fmla="*/ 3221821 h 5151417"/>
                <a:gd name="connsiteX96" fmla="*/ 157503 w 1791570"/>
                <a:gd name="connsiteY96" fmla="*/ 3272621 h 5151417"/>
                <a:gd name="connsiteX97" fmla="*/ 174436 w 1791570"/>
                <a:gd name="connsiteY97" fmla="*/ 3323421 h 5151417"/>
                <a:gd name="connsiteX98" fmla="*/ 165970 w 1791570"/>
                <a:gd name="connsiteY98" fmla="*/ 3348821 h 5151417"/>
                <a:gd name="connsiteX99" fmla="*/ 123636 w 1791570"/>
                <a:gd name="connsiteY99" fmla="*/ 3374221 h 5151417"/>
                <a:gd name="connsiteX100" fmla="*/ 106703 w 1791570"/>
                <a:gd name="connsiteY100" fmla="*/ 3399621 h 5151417"/>
                <a:gd name="connsiteX101" fmla="*/ 132103 w 1791570"/>
                <a:gd name="connsiteY101" fmla="*/ 3450421 h 5151417"/>
                <a:gd name="connsiteX102" fmla="*/ 157503 w 1791570"/>
                <a:gd name="connsiteY102" fmla="*/ 3458887 h 5151417"/>
                <a:gd name="connsiteX103" fmla="*/ 157503 w 1791570"/>
                <a:gd name="connsiteY103" fmla="*/ 3509687 h 5151417"/>
                <a:gd name="connsiteX104" fmla="*/ 123636 w 1791570"/>
                <a:gd name="connsiteY104" fmla="*/ 3518154 h 5151417"/>
                <a:gd name="connsiteX105" fmla="*/ 149036 w 1791570"/>
                <a:gd name="connsiteY105" fmla="*/ 3560487 h 5151417"/>
                <a:gd name="connsiteX106" fmla="*/ 199836 w 1791570"/>
                <a:gd name="connsiteY106" fmla="*/ 3594354 h 5151417"/>
                <a:gd name="connsiteX107" fmla="*/ 174436 w 1791570"/>
                <a:gd name="connsiteY107" fmla="*/ 3636687 h 5151417"/>
                <a:gd name="connsiteX108" fmla="*/ 165970 w 1791570"/>
                <a:gd name="connsiteY108" fmla="*/ 3729821 h 5151417"/>
                <a:gd name="connsiteX109" fmla="*/ 276036 w 1791570"/>
                <a:gd name="connsiteY109" fmla="*/ 3789087 h 5151417"/>
                <a:gd name="connsiteX110" fmla="*/ 267570 w 1791570"/>
                <a:gd name="connsiteY110" fmla="*/ 3839887 h 5151417"/>
                <a:gd name="connsiteX111" fmla="*/ 242170 w 1791570"/>
                <a:gd name="connsiteY111" fmla="*/ 3856821 h 5151417"/>
                <a:gd name="connsiteX112" fmla="*/ 225236 w 1791570"/>
                <a:gd name="connsiteY112" fmla="*/ 3873754 h 5151417"/>
                <a:gd name="connsiteX113" fmla="*/ 394570 w 1791570"/>
                <a:gd name="connsiteY113" fmla="*/ 3882221 h 5151417"/>
                <a:gd name="connsiteX114" fmla="*/ 403036 w 1791570"/>
                <a:gd name="connsiteY114" fmla="*/ 3907621 h 5151417"/>
                <a:gd name="connsiteX115" fmla="*/ 386103 w 1791570"/>
                <a:gd name="connsiteY115" fmla="*/ 3958421 h 5151417"/>
                <a:gd name="connsiteX116" fmla="*/ 394570 w 1791570"/>
                <a:gd name="connsiteY116" fmla="*/ 4017687 h 5151417"/>
                <a:gd name="connsiteX117" fmla="*/ 403036 w 1791570"/>
                <a:gd name="connsiteY117" fmla="*/ 4043087 h 5151417"/>
                <a:gd name="connsiteX118" fmla="*/ 386103 w 1791570"/>
                <a:gd name="connsiteY118" fmla="*/ 4093887 h 5151417"/>
                <a:gd name="connsiteX119" fmla="*/ 419970 w 1791570"/>
                <a:gd name="connsiteY119" fmla="*/ 4144687 h 5151417"/>
                <a:gd name="connsiteX120" fmla="*/ 462303 w 1791570"/>
                <a:gd name="connsiteY120" fmla="*/ 4195487 h 5151417"/>
                <a:gd name="connsiteX121" fmla="*/ 487703 w 1791570"/>
                <a:gd name="connsiteY121" fmla="*/ 4246287 h 5151417"/>
                <a:gd name="connsiteX122" fmla="*/ 496170 w 1791570"/>
                <a:gd name="connsiteY122" fmla="*/ 4271687 h 5151417"/>
                <a:gd name="connsiteX123" fmla="*/ 411503 w 1791570"/>
                <a:gd name="connsiteY123" fmla="*/ 4305554 h 5151417"/>
                <a:gd name="connsiteX124" fmla="*/ 428436 w 1791570"/>
                <a:gd name="connsiteY124" fmla="*/ 4373287 h 5151417"/>
                <a:gd name="connsiteX125" fmla="*/ 403036 w 1791570"/>
                <a:gd name="connsiteY125" fmla="*/ 4441021 h 5151417"/>
                <a:gd name="connsiteX126" fmla="*/ 369170 w 1791570"/>
                <a:gd name="connsiteY126" fmla="*/ 4449487 h 5151417"/>
                <a:gd name="connsiteX127" fmla="*/ 360703 w 1791570"/>
                <a:gd name="connsiteY127" fmla="*/ 4483354 h 5151417"/>
                <a:gd name="connsiteX128" fmla="*/ 369170 w 1791570"/>
                <a:gd name="connsiteY128" fmla="*/ 4711954 h 5151417"/>
                <a:gd name="connsiteX129" fmla="*/ 377636 w 1791570"/>
                <a:gd name="connsiteY129" fmla="*/ 4737354 h 5151417"/>
                <a:gd name="connsiteX130" fmla="*/ 394570 w 1791570"/>
                <a:gd name="connsiteY130" fmla="*/ 4906687 h 5151417"/>
                <a:gd name="connsiteX131" fmla="*/ 411503 w 1791570"/>
                <a:gd name="connsiteY131" fmla="*/ 4965954 h 5151417"/>
                <a:gd name="connsiteX132" fmla="*/ 419970 w 1791570"/>
                <a:gd name="connsiteY132" fmla="*/ 5126821 h 5151417"/>
                <a:gd name="connsiteX133" fmla="*/ 885636 w 1791570"/>
                <a:gd name="connsiteY133" fmla="*/ 5135287 h 5151417"/>
                <a:gd name="connsiteX134" fmla="*/ 1071903 w 1791570"/>
                <a:gd name="connsiteY134" fmla="*/ 5143754 h 5151417"/>
                <a:gd name="connsiteX135" fmla="*/ 1520636 w 1791570"/>
                <a:gd name="connsiteY135" fmla="*/ 5135287 h 5151417"/>
                <a:gd name="connsiteX136" fmla="*/ 1673036 w 1791570"/>
                <a:gd name="connsiteY136" fmla="*/ 5118354 h 5151417"/>
                <a:gd name="connsiteX137" fmla="*/ 1698436 w 1791570"/>
                <a:gd name="connsiteY137" fmla="*/ 5109887 h 5151417"/>
                <a:gd name="connsiteX138" fmla="*/ 1689970 w 1791570"/>
                <a:gd name="connsiteY138" fmla="*/ 5042154 h 5151417"/>
                <a:gd name="connsiteX139" fmla="*/ 1664570 w 1791570"/>
                <a:gd name="connsiteY139" fmla="*/ 4991354 h 5151417"/>
                <a:gd name="connsiteX140" fmla="*/ 1647636 w 1791570"/>
                <a:gd name="connsiteY140" fmla="*/ 4974421 h 5151417"/>
                <a:gd name="connsiteX141" fmla="*/ 1622236 w 1791570"/>
                <a:gd name="connsiteY141" fmla="*/ 4957487 h 5151417"/>
                <a:gd name="connsiteX142" fmla="*/ 1588370 w 1791570"/>
                <a:gd name="connsiteY142" fmla="*/ 4906687 h 5151417"/>
                <a:gd name="connsiteX143" fmla="*/ 1562970 w 1791570"/>
                <a:gd name="connsiteY143" fmla="*/ 4754287 h 5151417"/>
                <a:gd name="connsiteX144" fmla="*/ 1571436 w 1791570"/>
                <a:gd name="connsiteY144" fmla="*/ 4500287 h 5151417"/>
                <a:gd name="connsiteX145" fmla="*/ 1579903 w 1791570"/>
                <a:gd name="connsiteY145" fmla="*/ 4466421 h 5151417"/>
                <a:gd name="connsiteX146" fmla="*/ 1596836 w 1791570"/>
                <a:gd name="connsiteY146" fmla="*/ 4356354 h 5151417"/>
                <a:gd name="connsiteX147" fmla="*/ 1588370 w 1791570"/>
                <a:gd name="connsiteY147" fmla="*/ 4263221 h 5151417"/>
                <a:gd name="connsiteX148" fmla="*/ 1571436 w 1791570"/>
                <a:gd name="connsiteY148" fmla="*/ 4229354 h 5151417"/>
                <a:gd name="connsiteX149" fmla="*/ 1562970 w 1791570"/>
                <a:gd name="connsiteY149" fmla="*/ 4195487 h 5151417"/>
                <a:gd name="connsiteX150" fmla="*/ 1529103 w 1791570"/>
                <a:gd name="connsiteY150" fmla="*/ 4119287 h 5151417"/>
                <a:gd name="connsiteX151" fmla="*/ 1546036 w 1791570"/>
                <a:gd name="connsiteY151" fmla="*/ 3958421 h 5151417"/>
                <a:gd name="connsiteX152" fmla="*/ 1554503 w 1791570"/>
                <a:gd name="connsiteY152" fmla="*/ 3933021 h 5151417"/>
                <a:gd name="connsiteX153" fmla="*/ 1571436 w 1791570"/>
                <a:gd name="connsiteY153" fmla="*/ 3916087 h 5151417"/>
                <a:gd name="connsiteX154" fmla="*/ 1605303 w 1791570"/>
                <a:gd name="connsiteY154" fmla="*/ 3865287 h 5151417"/>
                <a:gd name="connsiteX155" fmla="*/ 1613770 w 1791570"/>
                <a:gd name="connsiteY155" fmla="*/ 3839887 h 5151417"/>
                <a:gd name="connsiteX156" fmla="*/ 1630703 w 1791570"/>
                <a:gd name="connsiteY156" fmla="*/ 3814487 h 5151417"/>
                <a:gd name="connsiteX157" fmla="*/ 1656103 w 1791570"/>
                <a:gd name="connsiteY157" fmla="*/ 3738287 h 5151417"/>
                <a:gd name="connsiteX158" fmla="*/ 1664570 w 1791570"/>
                <a:gd name="connsiteY158" fmla="*/ 3594354 h 5151417"/>
                <a:gd name="connsiteX159" fmla="*/ 1740770 w 1791570"/>
                <a:gd name="connsiteY159" fmla="*/ 3585887 h 5151417"/>
                <a:gd name="connsiteX160" fmla="*/ 1774636 w 1791570"/>
                <a:gd name="connsiteY160" fmla="*/ 3535087 h 5151417"/>
                <a:gd name="connsiteX161" fmla="*/ 1791570 w 1791570"/>
                <a:gd name="connsiteY161" fmla="*/ 3518154 h 5151417"/>
                <a:gd name="connsiteX162" fmla="*/ 1740770 w 1791570"/>
                <a:gd name="connsiteY162" fmla="*/ 3484287 h 5151417"/>
                <a:gd name="connsiteX163" fmla="*/ 1689970 w 1791570"/>
                <a:gd name="connsiteY163" fmla="*/ 3458887 h 5151417"/>
                <a:gd name="connsiteX164" fmla="*/ 1664570 w 1791570"/>
                <a:gd name="connsiteY164" fmla="*/ 3433487 h 5151417"/>
                <a:gd name="connsiteX165" fmla="*/ 1647636 w 1791570"/>
                <a:gd name="connsiteY165" fmla="*/ 3382687 h 5151417"/>
                <a:gd name="connsiteX166" fmla="*/ 1664570 w 1791570"/>
                <a:gd name="connsiteY166" fmla="*/ 3365754 h 5151417"/>
                <a:gd name="connsiteX167" fmla="*/ 1681503 w 1791570"/>
                <a:gd name="connsiteY167" fmla="*/ 3306487 h 5151417"/>
                <a:gd name="connsiteX168" fmla="*/ 1698436 w 1791570"/>
                <a:gd name="connsiteY168" fmla="*/ 3272621 h 5151417"/>
                <a:gd name="connsiteX169" fmla="*/ 1681503 w 1791570"/>
                <a:gd name="connsiteY169" fmla="*/ 3196421 h 5151417"/>
                <a:gd name="connsiteX170" fmla="*/ 1664570 w 1791570"/>
                <a:gd name="connsiteY170" fmla="*/ 3137154 h 5151417"/>
                <a:gd name="connsiteX171" fmla="*/ 1656103 w 1791570"/>
                <a:gd name="connsiteY171" fmla="*/ 3077887 h 5151417"/>
                <a:gd name="connsiteX172" fmla="*/ 1605303 w 1791570"/>
                <a:gd name="connsiteY172" fmla="*/ 3060954 h 5151417"/>
                <a:gd name="connsiteX173" fmla="*/ 1579903 w 1791570"/>
                <a:gd name="connsiteY173" fmla="*/ 2976287 h 5151417"/>
                <a:gd name="connsiteX174" fmla="*/ 1571436 w 1791570"/>
                <a:gd name="connsiteY174" fmla="*/ 2942421 h 5151417"/>
                <a:gd name="connsiteX175" fmla="*/ 1520636 w 1791570"/>
                <a:gd name="connsiteY175" fmla="*/ 2925487 h 5151417"/>
                <a:gd name="connsiteX176" fmla="*/ 1452903 w 1791570"/>
                <a:gd name="connsiteY176" fmla="*/ 2900087 h 5151417"/>
                <a:gd name="connsiteX177" fmla="*/ 1385170 w 1791570"/>
                <a:gd name="connsiteY177" fmla="*/ 2866221 h 5151417"/>
                <a:gd name="connsiteX178" fmla="*/ 1410570 w 1791570"/>
                <a:gd name="connsiteY178" fmla="*/ 2857754 h 5151417"/>
                <a:gd name="connsiteX179" fmla="*/ 1503703 w 1791570"/>
                <a:gd name="connsiteY179" fmla="*/ 2840821 h 5151417"/>
                <a:gd name="connsiteX180" fmla="*/ 1537570 w 1791570"/>
                <a:gd name="connsiteY180" fmla="*/ 2798487 h 5151417"/>
                <a:gd name="connsiteX181" fmla="*/ 1546036 w 1791570"/>
                <a:gd name="connsiteY181" fmla="*/ 2773087 h 5151417"/>
                <a:gd name="connsiteX182" fmla="*/ 1503703 w 1791570"/>
                <a:gd name="connsiteY182" fmla="*/ 2595287 h 5151417"/>
                <a:gd name="connsiteX183" fmla="*/ 1478303 w 1791570"/>
                <a:gd name="connsiteY183" fmla="*/ 2578354 h 5151417"/>
                <a:gd name="connsiteX184" fmla="*/ 1461370 w 1791570"/>
                <a:gd name="connsiteY184" fmla="*/ 2519087 h 5151417"/>
                <a:gd name="connsiteX185" fmla="*/ 1452903 w 1791570"/>
                <a:gd name="connsiteY185" fmla="*/ 2485221 h 5151417"/>
                <a:gd name="connsiteX186" fmla="*/ 1435970 w 1791570"/>
                <a:gd name="connsiteY186" fmla="*/ 2434421 h 5151417"/>
                <a:gd name="connsiteX187" fmla="*/ 1393636 w 1791570"/>
                <a:gd name="connsiteY187" fmla="*/ 2332821 h 5151417"/>
                <a:gd name="connsiteX188" fmla="*/ 1376703 w 1791570"/>
                <a:gd name="connsiteY188" fmla="*/ 2248154 h 5151417"/>
                <a:gd name="connsiteX189" fmla="*/ 1359770 w 1791570"/>
                <a:gd name="connsiteY189" fmla="*/ 2197354 h 5151417"/>
                <a:gd name="connsiteX190" fmla="*/ 1351303 w 1791570"/>
                <a:gd name="connsiteY190" fmla="*/ 2171954 h 5151417"/>
                <a:gd name="connsiteX191" fmla="*/ 1342836 w 1791570"/>
                <a:gd name="connsiteY191" fmla="*/ 1943354 h 5151417"/>
                <a:gd name="connsiteX192" fmla="*/ 1317436 w 1791570"/>
                <a:gd name="connsiteY192" fmla="*/ 1774021 h 5151417"/>
                <a:gd name="connsiteX193" fmla="*/ 1300503 w 1791570"/>
                <a:gd name="connsiteY193" fmla="*/ 1638554 h 5151417"/>
                <a:gd name="connsiteX194" fmla="*/ 1292036 w 1791570"/>
                <a:gd name="connsiteY194" fmla="*/ 1596221 h 5151417"/>
                <a:gd name="connsiteX195" fmla="*/ 1275103 w 1791570"/>
                <a:gd name="connsiteY195" fmla="*/ 1579287 h 5151417"/>
                <a:gd name="connsiteX196" fmla="*/ 1266636 w 1791570"/>
                <a:gd name="connsiteY196" fmla="*/ 1545421 h 5151417"/>
                <a:gd name="connsiteX197" fmla="*/ 1249703 w 1791570"/>
                <a:gd name="connsiteY197" fmla="*/ 1528487 h 5151417"/>
                <a:gd name="connsiteX198" fmla="*/ 1215836 w 1791570"/>
                <a:gd name="connsiteY198" fmla="*/ 1435354 h 5151417"/>
                <a:gd name="connsiteX199" fmla="*/ 1198903 w 1791570"/>
                <a:gd name="connsiteY199" fmla="*/ 1359154 h 5151417"/>
                <a:gd name="connsiteX200" fmla="*/ 1173503 w 1791570"/>
                <a:gd name="connsiteY200" fmla="*/ 1333754 h 5151417"/>
                <a:gd name="connsiteX201" fmla="*/ 1165036 w 1791570"/>
                <a:gd name="connsiteY201" fmla="*/ 1291421 h 5151417"/>
                <a:gd name="connsiteX202" fmla="*/ 1156570 w 1791570"/>
                <a:gd name="connsiteY202" fmla="*/ 1232154 h 5151417"/>
                <a:gd name="connsiteX203" fmla="*/ 1148103 w 1791570"/>
                <a:gd name="connsiteY203" fmla="*/ 1198287 h 5151417"/>
                <a:gd name="connsiteX204" fmla="*/ 1139636 w 1791570"/>
                <a:gd name="connsiteY204" fmla="*/ 1155954 h 5151417"/>
                <a:gd name="connsiteX205" fmla="*/ 1131170 w 1791570"/>
                <a:gd name="connsiteY205" fmla="*/ 1028954 h 5151417"/>
                <a:gd name="connsiteX206" fmla="*/ 1156570 w 1791570"/>
                <a:gd name="connsiteY206" fmla="*/ 918887 h 5151417"/>
                <a:gd name="connsiteX207" fmla="*/ 1156570 w 1791570"/>
                <a:gd name="connsiteY207" fmla="*/ 563287 h 5151417"/>
                <a:gd name="connsiteX208" fmla="*/ 1139636 w 1791570"/>
                <a:gd name="connsiteY208" fmla="*/ 546354 h 5151417"/>
                <a:gd name="connsiteX209" fmla="*/ 1114236 w 1791570"/>
                <a:gd name="connsiteY209" fmla="*/ 495554 h 5151417"/>
                <a:gd name="connsiteX210" fmla="*/ 1097303 w 1791570"/>
                <a:gd name="connsiteY210" fmla="*/ 444754 h 5151417"/>
                <a:gd name="connsiteX211" fmla="*/ 1080370 w 1791570"/>
                <a:gd name="connsiteY211" fmla="*/ 300821 h 5151417"/>
                <a:gd name="connsiteX212" fmla="*/ 1071903 w 1791570"/>
                <a:gd name="connsiteY212" fmla="*/ 266954 h 5151417"/>
                <a:gd name="connsiteX213" fmla="*/ 1063436 w 1791570"/>
                <a:gd name="connsiteY213" fmla="*/ 156887 h 5151417"/>
                <a:gd name="connsiteX214" fmla="*/ 1054970 w 1791570"/>
                <a:gd name="connsiteY214" fmla="*/ 114554 h 5151417"/>
                <a:gd name="connsiteX215" fmla="*/ 1038036 w 1791570"/>
                <a:gd name="connsiteY215" fmla="*/ 97621 h 5151417"/>
                <a:gd name="connsiteX216" fmla="*/ 1029570 w 1791570"/>
                <a:gd name="connsiteY216" fmla="*/ 63754 h 5151417"/>
                <a:gd name="connsiteX217" fmla="*/ 1021103 w 1791570"/>
                <a:gd name="connsiteY217" fmla="*/ 12954 h 5151417"/>
                <a:gd name="connsiteX218" fmla="*/ 767103 w 1791570"/>
                <a:gd name="connsiteY218" fmla="*/ 4487 h 5151417"/>
                <a:gd name="connsiteX219" fmla="*/ 242170 w 1791570"/>
                <a:gd name="connsiteY219" fmla="*/ 12954 h 5151417"/>
                <a:gd name="connsiteX0" fmla="*/ 257614 w 1807014"/>
                <a:gd name="connsiteY0" fmla="*/ 12954 h 5151417"/>
                <a:gd name="connsiteX1" fmla="*/ 257614 w 1807014"/>
                <a:gd name="connsiteY1" fmla="*/ 12954 h 5151417"/>
                <a:gd name="connsiteX2" fmla="*/ 333814 w 1807014"/>
                <a:gd name="connsiteY2" fmla="*/ 29887 h 5151417"/>
                <a:gd name="connsiteX3" fmla="*/ 342280 w 1807014"/>
                <a:gd name="connsiteY3" fmla="*/ 55287 h 5151417"/>
                <a:gd name="connsiteX4" fmla="*/ 308414 w 1807014"/>
                <a:gd name="connsiteY4" fmla="*/ 63754 h 5151417"/>
                <a:gd name="connsiteX5" fmla="*/ 283014 w 1807014"/>
                <a:gd name="connsiteY5" fmla="*/ 72221 h 5151417"/>
                <a:gd name="connsiteX6" fmla="*/ 274547 w 1807014"/>
                <a:gd name="connsiteY6" fmla="*/ 139954 h 5151417"/>
                <a:gd name="connsiteX7" fmla="*/ 257614 w 1807014"/>
                <a:gd name="connsiteY7" fmla="*/ 165354 h 5151417"/>
                <a:gd name="connsiteX8" fmla="*/ 274547 w 1807014"/>
                <a:gd name="connsiteY8" fmla="*/ 233087 h 5151417"/>
                <a:gd name="connsiteX9" fmla="*/ 257614 w 1807014"/>
                <a:gd name="connsiteY9" fmla="*/ 300821 h 5151417"/>
                <a:gd name="connsiteX10" fmla="*/ 240680 w 1807014"/>
                <a:gd name="connsiteY10" fmla="*/ 326221 h 5151417"/>
                <a:gd name="connsiteX11" fmla="*/ 215280 w 1807014"/>
                <a:gd name="connsiteY11" fmla="*/ 334687 h 5151417"/>
                <a:gd name="connsiteX12" fmla="*/ 206814 w 1807014"/>
                <a:gd name="connsiteY12" fmla="*/ 436287 h 5151417"/>
                <a:gd name="connsiteX13" fmla="*/ 215280 w 1807014"/>
                <a:gd name="connsiteY13" fmla="*/ 461687 h 5151417"/>
                <a:gd name="connsiteX14" fmla="*/ 240680 w 1807014"/>
                <a:gd name="connsiteY14" fmla="*/ 470154 h 5151417"/>
                <a:gd name="connsiteX15" fmla="*/ 257614 w 1807014"/>
                <a:gd name="connsiteY15" fmla="*/ 487087 h 5151417"/>
                <a:gd name="connsiteX16" fmla="*/ 359214 w 1807014"/>
                <a:gd name="connsiteY16" fmla="*/ 504021 h 5151417"/>
                <a:gd name="connsiteX17" fmla="*/ 384614 w 1807014"/>
                <a:gd name="connsiteY17" fmla="*/ 512487 h 5151417"/>
                <a:gd name="connsiteX18" fmla="*/ 452347 w 1807014"/>
                <a:gd name="connsiteY18" fmla="*/ 520954 h 5151417"/>
                <a:gd name="connsiteX19" fmla="*/ 460814 w 1807014"/>
                <a:gd name="connsiteY19" fmla="*/ 546354 h 5151417"/>
                <a:gd name="connsiteX20" fmla="*/ 486214 w 1807014"/>
                <a:gd name="connsiteY20" fmla="*/ 597154 h 5151417"/>
                <a:gd name="connsiteX21" fmla="*/ 477747 w 1807014"/>
                <a:gd name="connsiteY21" fmla="*/ 622554 h 5151417"/>
                <a:gd name="connsiteX22" fmla="*/ 528547 w 1807014"/>
                <a:gd name="connsiteY22" fmla="*/ 656421 h 5151417"/>
                <a:gd name="connsiteX23" fmla="*/ 520080 w 1807014"/>
                <a:gd name="connsiteY23" fmla="*/ 724154 h 5151417"/>
                <a:gd name="connsiteX24" fmla="*/ 511614 w 1807014"/>
                <a:gd name="connsiteY24" fmla="*/ 749554 h 5151417"/>
                <a:gd name="connsiteX25" fmla="*/ 494680 w 1807014"/>
                <a:gd name="connsiteY25" fmla="*/ 766487 h 5151417"/>
                <a:gd name="connsiteX26" fmla="*/ 503147 w 1807014"/>
                <a:gd name="connsiteY26" fmla="*/ 834221 h 5151417"/>
                <a:gd name="connsiteX27" fmla="*/ 494680 w 1807014"/>
                <a:gd name="connsiteY27" fmla="*/ 910421 h 5151417"/>
                <a:gd name="connsiteX28" fmla="*/ 503147 w 1807014"/>
                <a:gd name="connsiteY28" fmla="*/ 1020487 h 5151417"/>
                <a:gd name="connsiteX29" fmla="*/ 486214 w 1807014"/>
                <a:gd name="connsiteY29" fmla="*/ 1037421 h 5151417"/>
                <a:gd name="connsiteX30" fmla="*/ 418480 w 1807014"/>
                <a:gd name="connsiteY30" fmla="*/ 1045887 h 5151417"/>
                <a:gd name="connsiteX31" fmla="*/ 393080 w 1807014"/>
                <a:gd name="connsiteY31" fmla="*/ 1054354 h 5151417"/>
                <a:gd name="connsiteX32" fmla="*/ 367680 w 1807014"/>
                <a:gd name="connsiteY32" fmla="*/ 1096687 h 5151417"/>
                <a:gd name="connsiteX33" fmla="*/ 333814 w 1807014"/>
                <a:gd name="connsiteY33" fmla="*/ 1105154 h 5151417"/>
                <a:gd name="connsiteX34" fmla="*/ 308414 w 1807014"/>
                <a:gd name="connsiteY34" fmla="*/ 1113621 h 5151417"/>
                <a:gd name="connsiteX35" fmla="*/ 299947 w 1807014"/>
                <a:gd name="connsiteY35" fmla="*/ 1139021 h 5151417"/>
                <a:gd name="connsiteX36" fmla="*/ 266080 w 1807014"/>
                <a:gd name="connsiteY36" fmla="*/ 1181354 h 5151417"/>
                <a:gd name="connsiteX37" fmla="*/ 257614 w 1807014"/>
                <a:gd name="connsiteY37" fmla="*/ 1240621 h 5151417"/>
                <a:gd name="connsiteX38" fmla="*/ 240680 w 1807014"/>
                <a:gd name="connsiteY38" fmla="*/ 1257554 h 5151417"/>
                <a:gd name="connsiteX39" fmla="*/ 232214 w 1807014"/>
                <a:gd name="connsiteY39" fmla="*/ 1291421 h 5151417"/>
                <a:gd name="connsiteX40" fmla="*/ 240680 w 1807014"/>
                <a:gd name="connsiteY40" fmla="*/ 1359154 h 5151417"/>
                <a:gd name="connsiteX41" fmla="*/ 257614 w 1807014"/>
                <a:gd name="connsiteY41" fmla="*/ 1376087 h 5151417"/>
                <a:gd name="connsiteX42" fmla="*/ 266080 w 1807014"/>
                <a:gd name="connsiteY42" fmla="*/ 1401487 h 5151417"/>
                <a:gd name="connsiteX43" fmla="*/ 299947 w 1807014"/>
                <a:gd name="connsiteY43" fmla="*/ 1282954 h 5151417"/>
                <a:gd name="connsiteX44" fmla="*/ 316880 w 1807014"/>
                <a:gd name="connsiteY44" fmla="*/ 1308354 h 5151417"/>
                <a:gd name="connsiteX45" fmla="*/ 401547 w 1807014"/>
                <a:gd name="connsiteY45" fmla="*/ 1316821 h 5151417"/>
                <a:gd name="connsiteX46" fmla="*/ 418480 w 1807014"/>
                <a:gd name="connsiteY46" fmla="*/ 1376087 h 5151417"/>
                <a:gd name="connsiteX47" fmla="*/ 426947 w 1807014"/>
                <a:gd name="connsiteY47" fmla="*/ 1409954 h 5151417"/>
                <a:gd name="connsiteX48" fmla="*/ 477747 w 1807014"/>
                <a:gd name="connsiteY48" fmla="*/ 1418421 h 5151417"/>
                <a:gd name="connsiteX49" fmla="*/ 494680 w 1807014"/>
                <a:gd name="connsiteY49" fmla="*/ 1443821 h 5151417"/>
                <a:gd name="connsiteX50" fmla="*/ 545480 w 1807014"/>
                <a:gd name="connsiteY50" fmla="*/ 1477687 h 5151417"/>
                <a:gd name="connsiteX51" fmla="*/ 562414 w 1807014"/>
                <a:gd name="connsiteY51" fmla="*/ 1562354 h 5151417"/>
                <a:gd name="connsiteX52" fmla="*/ 579347 w 1807014"/>
                <a:gd name="connsiteY52" fmla="*/ 1630087 h 5151417"/>
                <a:gd name="connsiteX53" fmla="*/ 511614 w 1807014"/>
                <a:gd name="connsiteY53" fmla="*/ 1655487 h 5151417"/>
                <a:gd name="connsiteX54" fmla="*/ 469280 w 1807014"/>
                <a:gd name="connsiteY54" fmla="*/ 1680887 h 5151417"/>
                <a:gd name="connsiteX55" fmla="*/ 460814 w 1807014"/>
                <a:gd name="connsiteY55" fmla="*/ 1706287 h 5151417"/>
                <a:gd name="connsiteX56" fmla="*/ 555990 w 1807014"/>
                <a:gd name="connsiteY56" fmla="*/ 1715630 h 5151417"/>
                <a:gd name="connsiteX57" fmla="*/ 590441 w 1807014"/>
                <a:gd name="connsiteY57" fmla="*/ 1747745 h 5151417"/>
                <a:gd name="connsiteX58" fmla="*/ 584310 w 1807014"/>
                <a:gd name="connsiteY58" fmla="*/ 1769933 h 5151417"/>
                <a:gd name="connsiteX59" fmla="*/ 594821 w 1807014"/>
                <a:gd name="connsiteY59" fmla="*/ 1808763 h 5151417"/>
                <a:gd name="connsiteX60" fmla="*/ 619637 w 1807014"/>
                <a:gd name="connsiteY60" fmla="*/ 1825696 h 5151417"/>
                <a:gd name="connsiteX61" fmla="*/ 839186 w 1807014"/>
                <a:gd name="connsiteY61" fmla="*/ 1837959 h 5151417"/>
                <a:gd name="connsiteX62" fmla="*/ 844149 w 1807014"/>
                <a:gd name="connsiteY62" fmla="*/ 1870949 h 5151417"/>
                <a:gd name="connsiteX63" fmla="*/ 770869 w 1807014"/>
                <a:gd name="connsiteY63" fmla="*/ 1935471 h 5151417"/>
                <a:gd name="connsiteX64" fmla="*/ 708683 w 1807014"/>
                <a:gd name="connsiteY64" fmla="*/ 1942187 h 5151417"/>
                <a:gd name="connsiteX65" fmla="*/ 713645 w 1807014"/>
                <a:gd name="connsiteY65" fmla="*/ 1997657 h 5151417"/>
                <a:gd name="connsiteX66" fmla="*/ 708100 w 1807014"/>
                <a:gd name="connsiteY66" fmla="*/ 2011672 h 5151417"/>
                <a:gd name="connsiteX67" fmla="*/ 703135 w 1807014"/>
                <a:gd name="connsiteY67" fmla="*/ 2061887 h 5151417"/>
                <a:gd name="connsiteX68" fmla="*/ 686494 w 1807014"/>
                <a:gd name="connsiteY68" fmla="*/ 2091959 h 5151417"/>
                <a:gd name="connsiteX69" fmla="*/ 662554 w 1807014"/>
                <a:gd name="connsiteY69" fmla="*/ 2100134 h 5151417"/>
                <a:gd name="connsiteX70" fmla="*/ 645328 w 1807014"/>
                <a:gd name="connsiteY70" fmla="*/ 2120863 h 5151417"/>
                <a:gd name="connsiteX71" fmla="*/ 643285 w 1807014"/>
                <a:gd name="connsiteY71" fmla="*/ 2196187 h 5151417"/>
                <a:gd name="connsiteX72" fmla="*/ 492928 w 1807014"/>
                <a:gd name="connsiteY72" fmla="*/ 2197938 h 5151417"/>
                <a:gd name="connsiteX73" fmla="*/ 488548 w 1807014"/>
                <a:gd name="connsiteY73" fmla="*/ 2324645 h 5151417"/>
                <a:gd name="connsiteX74" fmla="*/ 439209 w 1807014"/>
                <a:gd name="connsiteY74" fmla="*/ 2324063 h 5151417"/>
                <a:gd name="connsiteX75" fmla="*/ 429866 w 1807014"/>
                <a:gd name="connsiteY75" fmla="*/ 2449310 h 5151417"/>
                <a:gd name="connsiteX76" fmla="*/ 232214 w 1807014"/>
                <a:gd name="connsiteY76" fmla="*/ 2180421 h 5151417"/>
                <a:gd name="connsiteX77" fmla="*/ 181414 w 1807014"/>
                <a:gd name="connsiteY77" fmla="*/ 2214287 h 5151417"/>
                <a:gd name="connsiteX78" fmla="*/ 147547 w 1807014"/>
                <a:gd name="connsiteY78" fmla="*/ 2248154 h 5151417"/>
                <a:gd name="connsiteX79" fmla="*/ 139080 w 1807014"/>
                <a:gd name="connsiteY79" fmla="*/ 2273554 h 5151417"/>
                <a:gd name="connsiteX80" fmla="*/ 113680 w 1807014"/>
                <a:gd name="connsiteY80" fmla="*/ 2290487 h 5151417"/>
                <a:gd name="connsiteX81" fmla="*/ 88280 w 1807014"/>
                <a:gd name="connsiteY81" fmla="*/ 2324354 h 5151417"/>
                <a:gd name="connsiteX82" fmla="*/ 122147 w 1807014"/>
                <a:gd name="connsiteY82" fmla="*/ 2366687 h 5151417"/>
                <a:gd name="connsiteX83" fmla="*/ 105214 w 1807014"/>
                <a:gd name="connsiteY83" fmla="*/ 2400554 h 5151417"/>
                <a:gd name="connsiteX84" fmla="*/ 62880 w 1807014"/>
                <a:gd name="connsiteY84" fmla="*/ 2425954 h 5151417"/>
                <a:gd name="connsiteX85" fmla="*/ 29014 w 1807014"/>
                <a:gd name="connsiteY85" fmla="*/ 2442887 h 5151417"/>
                <a:gd name="connsiteX86" fmla="*/ 37480 w 1807014"/>
                <a:gd name="connsiteY86" fmla="*/ 2468287 h 5151417"/>
                <a:gd name="connsiteX87" fmla="*/ 512781 w 1807014"/>
                <a:gd name="connsiteY87" fmla="*/ 2442011 h 5151417"/>
                <a:gd name="connsiteX88" fmla="*/ 610587 w 1807014"/>
                <a:gd name="connsiteY88" fmla="*/ 2462156 h 5151417"/>
                <a:gd name="connsiteX89" fmla="*/ 607374 w 1807014"/>
                <a:gd name="connsiteY89" fmla="*/ 2601711 h 5151417"/>
                <a:gd name="connsiteX90" fmla="*/ 608250 w 1807014"/>
                <a:gd name="connsiteY90" fmla="*/ 2744476 h 5151417"/>
                <a:gd name="connsiteX91" fmla="*/ 610587 w 1807014"/>
                <a:gd name="connsiteY91" fmla="*/ 2879942 h 5151417"/>
                <a:gd name="connsiteX92" fmla="*/ 290604 w 1807014"/>
                <a:gd name="connsiteY92" fmla="*/ 2896584 h 5151417"/>
                <a:gd name="connsiteX93" fmla="*/ 215280 w 1807014"/>
                <a:gd name="connsiteY93" fmla="*/ 2883154 h 5151417"/>
                <a:gd name="connsiteX94" fmla="*/ 189880 w 1807014"/>
                <a:gd name="connsiteY94" fmla="*/ 3221821 h 5151417"/>
                <a:gd name="connsiteX95" fmla="*/ 172947 w 1807014"/>
                <a:gd name="connsiteY95" fmla="*/ 3272621 h 5151417"/>
                <a:gd name="connsiteX96" fmla="*/ 189880 w 1807014"/>
                <a:gd name="connsiteY96" fmla="*/ 3323421 h 5151417"/>
                <a:gd name="connsiteX97" fmla="*/ 181414 w 1807014"/>
                <a:gd name="connsiteY97" fmla="*/ 3348821 h 5151417"/>
                <a:gd name="connsiteX98" fmla="*/ 139080 w 1807014"/>
                <a:gd name="connsiteY98" fmla="*/ 3374221 h 5151417"/>
                <a:gd name="connsiteX99" fmla="*/ 122147 w 1807014"/>
                <a:gd name="connsiteY99" fmla="*/ 3399621 h 5151417"/>
                <a:gd name="connsiteX100" fmla="*/ 147547 w 1807014"/>
                <a:gd name="connsiteY100" fmla="*/ 3450421 h 5151417"/>
                <a:gd name="connsiteX101" fmla="*/ 172947 w 1807014"/>
                <a:gd name="connsiteY101" fmla="*/ 3458887 h 5151417"/>
                <a:gd name="connsiteX102" fmla="*/ 172947 w 1807014"/>
                <a:gd name="connsiteY102" fmla="*/ 3509687 h 5151417"/>
                <a:gd name="connsiteX103" fmla="*/ 139080 w 1807014"/>
                <a:gd name="connsiteY103" fmla="*/ 3518154 h 5151417"/>
                <a:gd name="connsiteX104" fmla="*/ 164480 w 1807014"/>
                <a:gd name="connsiteY104" fmla="*/ 3560487 h 5151417"/>
                <a:gd name="connsiteX105" fmla="*/ 215280 w 1807014"/>
                <a:gd name="connsiteY105" fmla="*/ 3594354 h 5151417"/>
                <a:gd name="connsiteX106" fmla="*/ 189880 w 1807014"/>
                <a:gd name="connsiteY106" fmla="*/ 3636687 h 5151417"/>
                <a:gd name="connsiteX107" fmla="*/ 181414 w 1807014"/>
                <a:gd name="connsiteY107" fmla="*/ 3729821 h 5151417"/>
                <a:gd name="connsiteX108" fmla="*/ 291480 w 1807014"/>
                <a:gd name="connsiteY108" fmla="*/ 3789087 h 5151417"/>
                <a:gd name="connsiteX109" fmla="*/ 283014 w 1807014"/>
                <a:gd name="connsiteY109" fmla="*/ 3839887 h 5151417"/>
                <a:gd name="connsiteX110" fmla="*/ 257614 w 1807014"/>
                <a:gd name="connsiteY110" fmla="*/ 3856821 h 5151417"/>
                <a:gd name="connsiteX111" fmla="*/ 240680 w 1807014"/>
                <a:gd name="connsiteY111" fmla="*/ 3873754 h 5151417"/>
                <a:gd name="connsiteX112" fmla="*/ 410014 w 1807014"/>
                <a:gd name="connsiteY112" fmla="*/ 3882221 h 5151417"/>
                <a:gd name="connsiteX113" fmla="*/ 418480 w 1807014"/>
                <a:gd name="connsiteY113" fmla="*/ 3907621 h 5151417"/>
                <a:gd name="connsiteX114" fmla="*/ 401547 w 1807014"/>
                <a:gd name="connsiteY114" fmla="*/ 3958421 h 5151417"/>
                <a:gd name="connsiteX115" fmla="*/ 410014 w 1807014"/>
                <a:gd name="connsiteY115" fmla="*/ 4017687 h 5151417"/>
                <a:gd name="connsiteX116" fmla="*/ 418480 w 1807014"/>
                <a:gd name="connsiteY116" fmla="*/ 4043087 h 5151417"/>
                <a:gd name="connsiteX117" fmla="*/ 401547 w 1807014"/>
                <a:gd name="connsiteY117" fmla="*/ 4093887 h 5151417"/>
                <a:gd name="connsiteX118" fmla="*/ 435414 w 1807014"/>
                <a:gd name="connsiteY118" fmla="*/ 4144687 h 5151417"/>
                <a:gd name="connsiteX119" fmla="*/ 477747 w 1807014"/>
                <a:gd name="connsiteY119" fmla="*/ 4195487 h 5151417"/>
                <a:gd name="connsiteX120" fmla="*/ 503147 w 1807014"/>
                <a:gd name="connsiteY120" fmla="*/ 4246287 h 5151417"/>
                <a:gd name="connsiteX121" fmla="*/ 511614 w 1807014"/>
                <a:gd name="connsiteY121" fmla="*/ 4271687 h 5151417"/>
                <a:gd name="connsiteX122" fmla="*/ 426947 w 1807014"/>
                <a:gd name="connsiteY122" fmla="*/ 4305554 h 5151417"/>
                <a:gd name="connsiteX123" fmla="*/ 443880 w 1807014"/>
                <a:gd name="connsiteY123" fmla="*/ 4373287 h 5151417"/>
                <a:gd name="connsiteX124" fmla="*/ 418480 w 1807014"/>
                <a:gd name="connsiteY124" fmla="*/ 4441021 h 5151417"/>
                <a:gd name="connsiteX125" fmla="*/ 384614 w 1807014"/>
                <a:gd name="connsiteY125" fmla="*/ 4449487 h 5151417"/>
                <a:gd name="connsiteX126" fmla="*/ 376147 w 1807014"/>
                <a:gd name="connsiteY126" fmla="*/ 4483354 h 5151417"/>
                <a:gd name="connsiteX127" fmla="*/ 384614 w 1807014"/>
                <a:gd name="connsiteY127" fmla="*/ 4711954 h 5151417"/>
                <a:gd name="connsiteX128" fmla="*/ 393080 w 1807014"/>
                <a:gd name="connsiteY128" fmla="*/ 4737354 h 5151417"/>
                <a:gd name="connsiteX129" fmla="*/ 410014 w 1807014"/>
                <a:gd name="connsiteY129" fmla="*/ 4906687 h 5151417"/>
                <a:gd name="connsiteX130" fmla="*/ 426947 w 1807014"/>
                <a:gd name="connsiteY130" fmla="*/ 4965954 h 5151417"/>
                <a:gd name="connsiteX131" fmla="*/ 435414 w 1807014"/>
                <a:gd name="connsiteY131" fmla="*/ 5126821 h 5151417"/>
                <a:gd name="connsiteX132" fmla="*/ 901080 w 1807014"/>
                <a:gd name="connsiteY132" fmla="*/ 5135287 h 5151417"/>
                <a:gd name="connsiteX133" fmla="*/ 1087347 w 1807014"/>
                <a:gd name="connsiteY133" fmla="*/ 5143754 h 5151417"/>
                <a:gd name="connsiteX134" fmla="*/ 1536080 w 1807014"/>
                <a:gd name="connsiteY134" fmla="*/ 5135287 h 5151417"/>
                <a:gd name="connsiteX135" fmla="*/ 1688480 w 1807014"/>
                <a:gd name="connsiteY135" fmla="*/ 5118354 h 5151417"/>
                <a:gd name="connsiteX136" fmla="*/ 1713880 w 1807014"/>
                <a:gd name="connsiteY136" fmla="*/ 5109887 h 5151417"/>
                <a:gd name="connsiteX137" fmla="*/ 1705414 w 1807014"/>
                <a:gd name="connsiteY137" fmla="*/ 5042154 h 5151417"/>
                <a:gd name="connsiteX138" fmla="*/ 1680014 w 1807014"/>
                <a:gd name="connsiteY138" fmla="*/ 4991354 h 5151417"/>
                <a:gd name="connsiteX139" fmla="*/ 1663080 w 1807014"/>
                <a:gd name="connsiteY139" fmla="*/ 4974421 h 5151417"/>
                <a:gd name="connsiteX140" fmla="*/ 1637680 w 1807014"/>
                <a:gd name="connsiteY140" fmla="*/ 4957487 h 5151417"/>
                <a:gd name="connsiteX141" fmla="*/ 1603814 w 1807014"/>
                <a:gd name="connsiteY141" fmla="*/ 4906687 h 5151417"/>
                <a:gd name="connsiteX142" fmla="*/ 1578414 w 1807014"/>
                <a:gd name="connsiteY142" fmla="*/ 4754287 h 5151417"/>
                <a:gd name="connsiteX143" fmla="*/ 1586880 w 1807014"/>
                <a:gd name="connsiteY143" fmla="*/ 4500287 h 5151417"/>
                <a:gd name="connsiteX144" fmla="*/ 1595347 w 1807014"/>
                <a:gd name="connsiteY144" fmla="*/ 4466421 h 5151417"/>
                <a:gd name="connsiteX145" fmla="*/ 1612280 w 1807014"/>
                <a:gd name="connsiteY145" fmla="*/ 4356354 h 5151417"/>
                <a:gd name="connsiteX146" fmla="*/ 1603814 w 1807014"/>
                <a:gd name="connsiteY146" fmla="*/ 4263221 h 5151417"/>
                <a:gd name="connsiteX147" fmla="*/ 1586880 w 1807014"/>
                <a:gd name="connsiteY147" fmla="*/ 4229354 h 5151417"/>
                <a:gd name="connsiteX148" fmla="*/ 1578414 w 1807014"/>
                <a:gd name="connsiteY148" fmla="*/ 4195487 h 5151417"/>
                <a:gd name="connsiteX149" fmla="*/ 1544547 w 1807014"/>
                <a:gd name="connsiteY149" fmla="*/ 4119287 h 5151417"/>
                <a:gd name="connsiteX150" fmla="*/ 1561480 w 1807014"/>
                <a:gd name="connsiteY150" fmla="*/ 3958421 h 5151417"/>
                <a:gd name="connsiteX151" fmla="*/ 1569947 w 1807014"/>
                <a:gd name="connsiteY151" fmla="*/ 3933021 h 5151417"/>
                <a:gd name="connsiteX152" fmla="*/ 1586880 w 1807014"/>
                <a:gd name="connsiteY152" fmla="*/ 3916087 h 5151417"/>
                <a:gd name="connsiteX153" fmla="*/ 1620747 w 1807014"/>
                <a:gd name="connsiteY153" fmla="*/ 3865287 h 5151417"/>
                <a:gd name="connsiteX154" fmla="*/ 1629214 w 1807014"/>
                <a:gd name="connsiteY154" fmla="*/ 3839887 h 5151417"/>
                <a:gd name="connsiteX155" fmla="*/ 1646147 w 1807014"/>
                <a:gd name="connsiteY155" fmla="*/ 3814487 h 5151417"/>
                <a:gd name="connsiteX156" fmla="*/ 1671547 w 1807014"/>
                <a:gd name="connsiteY156" fmla="*/ 3738287 h 5151417"/>
                <a:gd name="connsiteX157" fmla="*/ 1680014 w 1807014"/>
                <a:gd name="connsiteY157" fmla="*/ 3594354 h 5151417"/>
                <a:gd name="connsiteX158" fmla="*/ 1756214 w 1807014"/>
                <a:gd name="connsiteY158" fmla="*/ 3585887 h 5151417"/>
                <a:gd name="connsiteX159" fmla="*/ 1790080 w 1807014"/>
                <a:gd name="connsiteY159" fmla="*/ 3535087 h 5151417"/>
                <a:gd name="connsiteX160" fmla="*/ 1807014 w 1807014"/>
                <a:gd name="connsiteY160" fmla="*/ 3518154 h 5151417"/>
                <a:gd name="connsiteX161" fmla="*/ 1756214 w 1807014"/>
                <a:gd name="connsiteY161" fmla="*/ 3484287 h 5151417"/>
                <a:gd name="connsiteX162" fmla="*/ 1705414 w 1807014"/>
                <a:gd name="connsiteY162" fmla="*/ 3458887 h 5151417"/>
                <a:gd name="connsiteX163" fmla="*/ 1680014 w 1807014"/>
                <a:gd name="connsiteY163" fmla="*/ 3433487 h 5151417"/>
                <a:gd name="connsiteX164" fmla="*/ 1663080 w 1807014"/>
                <a:gd name="connsiteY164" fmla="*/ 3382687 h 5151417"/>
                <a:gd name="connsiteX165" fmla="*/ 1680014 w 1807014"/>
                <a:gd name="connsiteY165" fmla="*/ 3365754 h 5151417"/>
                <a:gd name="connsiteX166" fmla="*/ 1696947 w 1807014"/>
                <a:gd name="connsiteY166" fmla="*/ 3306487 h 5151417"/>
                <a:gd name="connsiteX167" fmla="*/ 1713880 w 1807014"/>
                <a:gd name="connsiteY167" fmla="*/ 3272621 h 5151417"/>
                <a:gd name="connsiteX168" fmla="*/ 1696947 w 1807014"/>
                <a:gd name="connsiteY168" fmla="*/ 3196421 h 5151417"/>
                <a:gd name="connsiteX169" fmla="*/ 1680014 w 1807014"/>
                <a:gd name="connsiteY169" fmla="*/ 3137154 h 5151417"/>
                <a:gd name="connsiteX170" fmla="*/ 1671547 w 1807014"/>
                <a:gd name="connsiteY170" fmla="*/ 3077887 h 5151417"/>
                <a:gd name="connsiteX171" fmla="*/ 1620747 w 1807014"/>
                <a:gd name="connsiteY171" fmla="*/ 3060954 h 5151417"/>
                <a:gd name="connsiteX172" fmla="*/ 1595347 w 1807014"/>
                <a:gd name="connsiteY172" fmla="*/ 2976287 h 5151417"/>
                <a:gd name="connsiteX173" fmla="*/ 1586880 w 1807014"/>
                <a:gd name="connsiteY173" fmla="*/ 2942421 h 5151417"/>
                <a:gd name="connsiteX174" fmla="*/ 1536080 w 1807014"/>
                <a:gd name="connsiteY174" fmla="*/ 2925487 h 5151417"/>
                <a:gd name="connsiteX175" fmla="*/ 1468347 w 1807014"/>
                <a:gd name="connsiteY175" fmla="*/ 2900087 h 5151417"/>
                <a:gd name="connsiteX176" fmla="*/ 1400614 w 1807014"/>
                <a:gd name="connsiteY176" fmla="*/ 2866221 h 5151417"/>
                <a:gd name="connsiteX177" fmla="*/ 1426014 w 1807014"/>
                <a:gd name="connsiteY177" fmla="*/ 2857754 h 5151417"/>
                <a:gd name="connsiteX178" fmla="*/ 1519147 w 1807014"/>
                <a:gd name="connsiteY178" fmla="*/ 2840821 h 5151417"/>
                <a:gd name="connsiteX179" fmla="*/ 1553014 w 1807014"/>
                <a:gd name="connsiteY179" fmla="*/ 2798487 h 5151417"/>
                <a:gd name="connsiteX180" fmla="*/ 1561480 w 1807014"/>
                <a:gd name="connsiteY180" fmla="*/ 2773087 h 5151417"/>
                <a:gd name="connsiteX181" fmla="*/ 1519147 w 1807014"/>
                <a:gd name="connsiteY181" fmla="*/ 2595287 h 5151417"/>
                <a:gd name="connsiteX182" fmla="*/ 1493747 w 1807014"/>
                <a:gd name="connsiteY182" fmla="*/ 2578354 h 5151417"/>
                <a:gd name="connsiteX183" fmla="*/ 1476814 w 1807014"/>
                <a:gd name="connsiteY183" fmla="*/ 2519087 h 5151417"/>
                <a:gd name="connsiteX184" fmla="*/ 1468347 w 1807014"/>
                <a:gd name="connsiteY184" fmla="*/ 2485221 h 5151417"/>
                <a:gd name="connsiteX185" fmla="*/ 1451414 w 1807014"/>
                <a:gd name="connsiteY185" fmla="*/ 2434421 h 5151417"/>
                <a:gd name="connsiteX186" fmla="*/ 1409080 w 1807014"/>
                <a:gd name="connsiteY186" fmla="*/ 2332821 h 5151417"/>
                <a:gd name="connsiteX187" fmla="*/ 1392147 w 1807014"/>
                <a:gd name="connsiteY187" fmla="*/ 2248154 h 5151417"/>
                <a:gd name="connsiteX188" fmla="*/ 1375214 w 1807014"/>
                <a:gd name="connsiteY188" fmla="*/ 2197354 h 5151417"/>
                <a:gd name="connsiteX189" fmla="*/ 1366747 w 1807014"/>
                <a:gd name="connsiteY189" fmla="*/ 2171954 h 5151417"/>
                <a:gd name="connsiteX190" fmla="*/ 1358280 w 1807014"/>
                <a:gd name="connsiteY190" fmla="*/ 1943354 h 5151417"/>
                <a:gd name="connsiteX191" fmla="*/ 1332880 w 1807014"/>
                <a:gd name="connsiteY191" fmla="*/ 1774021 h 5151417"/>
                <a:gd name="connsiteX192" fmla="*/ 1315947 w 1807014"/>
                <a:gd name="connsiteY192" fmla="*/ 1638554 h 5151417"/>
                <a:gd name="connsiteX193" fmla="*/ 1307480 w 1807014"/>
                <a:gd name="connsiteY193" fmla="*/ 1596221 h 5151417"/>
                <a:gd name="connsiteX194" fmla="*/ 1290547 w 1807014"/>
                <a:gd name="connsiteY194" fmla="*/ 1579287 h 5151417"/>
                <a:gd name="connsiteX195" fmla="*/ 1282080 w 1807014"/>
                <a:gd name="connsiteY195" fmla="*/ 1545421 h 5151417"/>
                <a:gd name="connsiteX196" fmla="*/ 1265147 w 1807014"/>
                <a:gd name="connsiteY196" fmla="*/ 1528487 h 5151417"/>
                <a:gd name="connsiteX197" fmla="*/ 1231280 w 1807014"/>
                <a:gd name="connsiteY197" fmla="*/ 1435354 h 5151417"/>
                <a:gd name="connsiteX198" fmla="*/ 1214347 w 1807014"/>
                <a:gd name="connsiteY198" fmla="*/ 1359154 h 5151417"/>
                <a:gd name="connsiteX199" fmla="*/ 1188947 w 1807014"/>
                <a:gd name="connsiteY199" fmla="*/ 1333754 h 5151417"/>
                <a:gd name="connsiteX200" fmla="*/ 1180480 w 1807014"/>
                <a:gd name="connsiteY200" fmla="*/ 1291421 h 5151417"/>
                <a:gd name="connsiteX201" fmla="*/ 1172014 w 1807014"/>
                <a:gd name="connsiteY201" fmla="*/ 1232154 h 5151417"/>
                <a:gd name="connsiteX202" fmla="*/ 1163547 w 1807014"/>
                <a:gd name="connsiteY202" fmla="*/ 1198287 h 5151417"/>
                <a:gd name="connsiteX203" fmla="*/ 1155080 w 1807014"/>
                <a:gd name="connsiteY203" fmla="*/ 1155954 h 5151417"/>
                <a:gd name="connsiteX204" fmla="*/ 1146614 w 1807014"/>
                <a:gd name="connsiteY204" fmla="*/ 1028954 h 5151417"/>
                <a:gd name="connsiteX205" fmla="*/ 1172014 w 1807014"/>
                <a:gd name="connsiteY205" fmla="*/ 918887 h 5151417"/>
                <a:gd name="connsiteX206" fmla="*/ 1172014 w 1807014"/>
                <a:gd name="connsiteY206" fmla="*/ 563287 h 5151417"/>
                <a:gd name="connsiteX207" fmla="*/ 1155080 w 1807014"/>
                <a:gd name="connsiteY207" fmla="*/ 546354 h 5151417"/>
                <a:gd name="connsiteX208" fmla="*/ 1129680 w 1807014"/>
                <a:gd name="connsiteY208" fmla="*/ 495554 h 5151417"/>
                <a:gd name="connsiteX209" fmla="*/ 1112747 w 1807014"/>
                <a:gd name="connsiteY209" fmla="*/ 444754 h 5151417"/>
                <a:gd name="connsiteX210" fmla="*/ 1095814 w 1807014"/>
                <a:gd name="connsiteY210" fmla="*/ 300821 h 5151417"/>
                <a:gd name="connsiteX211" fmla="*/ 1087347 w 1807014"/>
                <a:gd name="connsiteY211" fmla="*/ 266954 h 5151417"/>
                <a:gd name="connsiteX212" fmla="*/ 1078880 w 1807014"/>
                <a:gd name="connsiteY212" fmla="*/ 156887 h 5151417"/>
                <a:gd name="connsiteX213" fmla="*/ 1070414 w 1807014"/>
                <a:gd name="connsiteY213" fmla="*/ 114554 h 5151417"/>
                <a:gd name="connsiteX214" fmla="*/ 1053480 w 1807014"/>
                <a:gd name="connsiteY214" fmla="*/ 97621 h 5151417"/>
                <a:gd name="connsiteX215" fmla="*/ 1045014 w 1807014"/>
                <a:gd name="connsiteY215" fmla="*/ 63754 h 5151417"/>
                <a:gd name="connsiteX216" fmla="*/ 1036547 w 1807014"/>
                <a:gd name="connsiteY216" fmla="*/ 12954 h 5151417"/>
                <a:gd name="connsiteX217" fmla="*/ 782547 w 1807014"/>
                <a:gd name="connsiteY217" fmla="*/ 4487 h 5151417"/>
                <a:gd name="connsiteX218" fmla="*/ 257614 w 1807014"/>
                <a:gd name="connsiteY218" fmla="*/ 12954 h 5151417"/>
                <a:gd name="connsiteX0" fmla="*/ 228600 w 1778000"/>
                <a:gd name="connsiteY0" fmla="*/ 12954 h 5151417"/>
                <a:gd name="connsiteX1" fmla="*/ 228600 w 1778000"/>
                <a:gd name="connsiteY1" fmla="*/ 12954 h 5151417"/>
                <a:gd name="connsiteX2" fmla="*/ 304800 w 1778000"/>
                <a:gd name="connsiteY2" fmla="*/ 29887 h 5151417"/>
                <a:gd name="connsiteX3" fmla="*/ 313266 w 1778000"/>
                <a:gd name="connsiteY3" fmla="*/ 55287 h 5151417"/>
                <a:gd name="connsiteX4" fmla="*/ 279400 w 1778000"/>
                <a:gd name="connsiteY4" fmla="*/ 63754 h 5151417"/>
                <a:gd name="connsiteX5" fmla="*/ 254000 w 1778000"/>
                <a:gd name="connsiteY5" fmla="*/ 72221 h 5151417"/>
                <a:gd name="connsiteX6" fmla="*/ 245533 w 1778000"/>
                <a:gd name="connsiteY6" fmla="*/ 139954 h 5151417"/>
                <a:gd name="connsiteX7" fmla="*/ 228600 w 1778000"/>
                <a:gd name="connsiteY7" fmla="*/ 165354 h 5151417"/>
                <a:gd name="connsiteX8" fmla="*/ 245533 w 1778000"/>
                <a:gd name="connsiteY8" fmla="*/ 233087 h 5151417"/>
                <a:gd name="connsiteX9" fmla="*/ 228600 w 1778000"/>
                <a:gd name="connsiteY9" fmla="*/ 300821 h 5151417"/>
                <a:gd name="connsiteX10" fmla="*/ 211666 w 1778000"/>
                <a:gd name="connsiteY10" fmla="*/ 326221 h 5151417"/>
                <a:gd name="connsiteX11" fmla="*/ 186266 w 1778000"/>
                <a:gd name="connsiteY11" fmla="*/ 334687 h 5151417"/>
                <a:gd name="connsiteX12" fmla="*/ 177800 w 1778000"/>
                <a:gd name="connsiteY12" fmla="*/ 436287 h 5151417"/>
                <a:gd name="connsiteX13" fmla="*/ 186266 w 1778000"/>
                <a:gd name="connsiteY13" fmla="*/ 461687 h 5151417"/>
                <a:gd name="connsiteX14" fmla="*/ 211666 w 1778000"/>
                <a:gd name="connsiteY14" fmla="*/ 470154 h 5151417"/>
                <a:gd name="connsiteX15" fmla="*/ 228600 w 1778000"/>
                <a:gd name="connsiteY15" fmla="*/ 487087 h 5151417"/>
                <a:gd name="connsiteX16" fmla="*/ 330200 w 1778000"/>
                <a:gd name="connsiteY16" fmla="*/ 504021 h 5151417"/>
                <a:gd name="connsiteX17" fmla="*/ 355600 w 1778000"/>
                <a:gd name="connsiteY17" fmla="*/ 512487 h 5151417"/>
                <a:gd name="connsiteX18" fmla="*/ 423333 w 1778000"/>
                <a:gd name="connsiteY18" fmla="*/ 520954 h 5151417"/>
                <a:gd name="connsiteX19" fmla="*/ 431800 w 1778000"/>
                <a:gd name="connsiteY19" fmla="*/ 546354 h 5151417"/>
                <a:gd name="connsiteX20" fmla="*/ 457200 w 1778000"/>
                <a:gd name="connsiteY20" fmla="*/ 597154 h 5151417"/>
                <a:gd name="connsiteX21" fmla="*/ 448733 w 1778000"/>
                <a:gd name="connsiteY21" fmla="*/ 622554 h 5151417"/>
                <a:gd name="connsiteX22" fmla="*/ 499533 w 1778000"/>
                <a:gd name="connsiteY22" fmla="*/ 656421 h 5151417"/>
                <a:gd name="connsiteX23" fmla="*/ 491066 w 1778000"/>
                <a:gd name="connsiteY23" fmla="*/ 724154 h 5151417"/>
                <a:gd name="connsiteX24" fmla="*/ 482600 w 1778000"/>
                <a:gd name="connsiteY24" fmla="*/ 749554 h 5151417"/>
                <a:gd name="connsiteX25" fmla="*/ 465666 w 1778000"/>
                <a:gd name="connsiteY25" fmla="*/ 766487 h 5151417"/>
                <a:gd name="connsiteX26" fmla="*/ 474133 w 1778000"/>
                <a:gd name="connsiteY26" fmla="*/ 834221 h 5151417"/>
                <a:gd name="connsiteX27" fmla="*/ 465666 w 1778000"/>
                <a:gd name="connsiteY27" fmla="*/ 910421 h 5151417"/>
                <a:gd name="connsiteX28" fmla="*/ 474133 w 1778000"/>
                <a:gd name="connsiteY28" fmla="*/ 1020487 h 5151417"/>
                <a:gd name="connsiteX29" fmla="*/ 457200 w 1778000"/>
                <a:gd name="connsiteY29" fmla="*/ 1037421 h 5151417"/>
                <a:gd name="connsiteX30" fmla="*/ 389466 w 1778000"/>
                <a:gd name="connsiteY30" fmla="*/ 1045887 h 5151417"/>
                <a:gd name="connsiteX31" fmla="*/ 364066 w 1778000"/>
                <a:gd name="connsiteY31" fmla="*/ 1054354 h 5151417"/>
                <a:gd name="connsiteX32" fmla="*/ 338666 w 1778000"/>
                <a:gd name="connsiteY32" fmla="*/ 1096687 h 5151417"/>
                <a:gd name="connsiteX33" fmla="*/ 304800 w 1778000"/>
                <a:gd name="connsiteY33" fmla="*/ 1105154 h 5151417"/>
                <a:gd name="connsiteX34" fmla="*/ 279400 w 1778000"/>
                <a:gd name="connsiteY34" fmla="*/ 1113621 h 5151417"/>
                <a:gd name="connsiteX35" fmla="*/ 270933 w 1778000"/>
                <a:gd name="connsiteY35" fmla="*/ 1139021 h 5151417"/>
                <a:gd name="connsiteX36" fmla="*/ 237066 w 1778000"/>
                <a:gd name="connsiteY36" fmla="*/ 1181354 h 5151417"/>
                <a:gd name="connsiteX37" fmla="*/ 228600 w 1778000"/>
                <a:gd name="connsiteY37" fmla="*/ 1240621 h 5151417"/>
                <a:gd name="connsiteX38" fmla="*/ 211666 w 1778000"/>
                <a:gd name="connsiteY38" fmla="*/ 1257554 h 5151417"/>
                <a:gd name="connsiteX39" fmla="*/ 203200 w 1778000"/>
                <a:gd name="connsiteY39" fmla="*/ 1291421 h 5151417"/>
                <a:gd name="connsiteX40" fmla="*/ 211666 w 1778000"/>
                <a:gd name="connsiteY40" fmla="*/ 1359154 h 5151417"/>
                <a:gd name="connsiteX41" fmla="*/ 228600 w 1778000"/>
                <a:gd name="connsiteY41" fmla="*/ 1376087 h 5151417"/>
                <a:gd name="connsiteX42" fmla="*/ 237066 w 1778000"/>
                <a:gd name="connsiteY42" fmla="*/ 1401487 h 5151417"/>
                <a:gd name="connsiteX43" fmla="*/ 270933 w 1778000"/>
                <a:gd name="connsiteY43" fmla="*/ 1282954 h 5151417"/>
                <a:gd name="connsiteX44" fmla="*/ 287866 w 1778000"/>
                <a:gd name="connsiteY44" fmla="*/ 1308354 h 5151417"/>
                <a:gd name="connsiteX45" fmla="*/ 372533 w 1778000"/>
                <a:gd name="connsiteY45" fmla="*/ 1316821 h 5151417"/>
                <a:gd name="connsiteX46" fmla="*/ 389466 w 1778000"/>
                <a:gd name="connsiteY46" fmla="*/ 1376087 h 5151417"/>
                <a:gd name="connsiteX47" fmla="*/ 397933 w 1778000"/>
                <a:gd name="connsiteY47" fmla="*/ 1409954 h 5151417"/>
                <a:gd name="connsiteX48" fmla="*/ 448733 w 1778000"/>
                <a:gd name="connsiteY48" fmla="*/ 1418421 h 5151417"/>
                <a:gd name="connsiteX49" fmla="*/ 465666 w 1778000"/>
                <a:gd name="connsiteY49" fmla="*/ 1443821 h 5151417"/>
                <a:gd name="connsiteX50" fmla="*/ 516466 w 1778000"/>
                <a:gd name="connsiteY50" fmla="*/ 1477687 h 5151417"/>
                <a:gd name="connsiteX51" fmla="*/ 533400 w 1778000"/>
                <a:gd name="connsiteY51" fmla="*/ 1562354 h 5151417"/>
                <a:gd name="connsiteX52" fmla="*/ 550333 w 1778000"/>
                <a:gd name="connsiteY52" fmla="*/ 1630087 h 5151417"/>
                <a:gd name="connsiteX53" fmla="*/ 482600 w 1778000"/>
                <a:gd name="connsiteY53" fmla="*/ 1655487 h 5151417"/>
                <a:gd name="connsiteX54" fmla="*/ 440266 w 1778000"/>
                <a:gd name="connsiteY54" fmla="*/ 1680887 h 5151417"/>
                <a:gd name="connsiteX55" fmla="*/ 431800 w 1778000"/>
                <a:gd name="connsiteY55" fmla="*/ 1706287 h 5151417"/>
                <a:gd name="connsiteX56" fmla="*/ 526976 w 1778000"/>
                <a:gd name="connsiteY56" fmla="*/ 1715630 h 5151417"/>
                <a:gd name="connsiteX57" fmla="*/ 561427 w 1778000"/>
                <a:gd name="connsiteY57" fmla="*/ 1747745 h 5151417"/>
                <a:gd name="connsiteX58" fmla="*/ 555296 w 1778000"/>
                <a:gd name="connsiteY58" fmla="*/ 1769933 h 5151417"/>
                <a:gd name="connsiteX59" fmla="*/ 565807 w 1778000"/>
                <a:gd name="connsiteY59" fmla="*/ 1808763 h 5151417"/>
                <a:gd name="connsiteX60" fmla="*/ 590623 w 1778000"/>
                <a:gd name="connsiteY60" fmla="*/ 1825696 h 5151417"/>
                <a:gd name="connsiteX61" fmla="*/ 810172 w 1778000"/>
                <a:gd name="connsiteY61" fmla="*/ 1837959 h 5151417"/>
                <a:gd name="connsiteX62" fmla="*/ 815135 w 1778000"/>
                <a:gd name="connsiteY62" fmla="*/ 1870949 h 5151417"/>
                <a:gd name="connsiteX63" fmla="*/ 741855 w 1778000"/>
                <a:gd name="connsiteY63" fmla="*/ 1935471 h 5151417"/>
                <a:gd name="connsiteX64" fmla="*/ 679669 w 1778000"/>
                <a:gd name="connsiteY64" fmla="*/ 1942187 h 5151417"/>
                <a:gd name="connsiteX65" fmla="*/ 684631 w 1778000"/>
                <a:gd name="connsiteY65" fmla="*/ 1997657 h 5151417"/>
                <a:gd name="connsiteX66" fmla="*/ 679086 w 1778000"/>
                <a:gd name="connsiteY66" fmla="*/ 2011672 h 5151417"/>
                <a:gd name="connsiteX67" fmla="*/ 674121 w 1778000"/>
                <a:gd name="connsiteY67" fmla="*/ 2061887 h 5151417"/>
                <a:gd name="connsiteX68" fmla="*/ 657480 w 1778000"/>
                <a:gd name="connsiteY68" fmla="*/ 2091959 h 5151417"/>
                <a:gd name="connsiteX69" fmla="*/ 633540 w 1778000"/>
                <a:gd name="connsiteY69" fmla="*/ 2100134 h 5151417"/>
                <a:gd name="connsiteX70" fmla="*/ 616314 w 1778000"/>
                <a:gd name="connsiteY70" fmla="*/ 2120863 h 5151417"/>
                <a:gd name="connsiteX71" fmla="*/ 614271 w 1778000"/>
                <a:gd name="connsiteY71" fmla="*/ 2196187 h 5151417"/>
                <a:gd name="connsiteX72" fmla="*/ 463914 w 1778000"/>
                <a:gd name="connsiteY72" fmla="*/ 2197938 h 5151417"/>
                <a:gd name="connsiteX73" fmla="*/ 459534 w 1778000"/>
                <a:gd name="connsiteY73" fmla="*/ 2324645 h 5151417"/>
                <a:gd name="connsiteX74" fmla="*/ 410195 w 1778000"/>
                <a:gd name="connsiteY74" fmla="*/ 2324063 h 5151417"/>
                <a:gd name="connsiteX75" fmla="*/ 400852 w 1778000"/>
                <a:gd name="connsiteY75" fmla="*/ 2449310 h 5151417"/>
                <a:gd name="connsiteX76" fmla="*/ 203200 w 1778000"/>
                <a:gd name="connsiteY76" fmla="*/ 2180421 h 5151417"/>
                <a:gd name="connsiteX77" fmla="*/ 152400 w 1778000"/>
                <a:gd name="connsiteY77" fmla="*/ 2214287 h 5151417"/>
                <a:gd name="connsiteX78" fmla="*/ 118533 w 1778000"/>
                <a:gd name="connsiteY78" fmla="*/ 2248154 h 5151417"/>
                <a:gd name="connsiteX79" fmla="*/ 110066 w 1778000"/>
                <a:gd name="connsiteY79" fmla="*/ 2273554 h 5151417"/>
                <a:gd name="connsiteX80" fmla="*/ 84666 w 1778000"/>
                <a:gd name="connsiteY80" fmla="*/ 2290487 h 5151417"/>
                <a:gd name="connsiteX81" fmla="*/ 59266 w 1778000"/>
                <a:gd name="connsiteY81" fmla="*/ 2324354 h 5151417"/>
                <a:gd name="connsiteX82" fmla="*/ 93133 w 1778000"/>
                <a:gd name="connsiteY82" fmla="*/ 2366687 h 5151417"/>
                <a:gd name="connsiteX83" fmla="*/ 76200 w 1778000"/>
                <a:gd name="connsiteY83" fmla="*/ 2400554 h 5151417"/>
                <a:gd name="connsiteX84" fmla="*/ 33866 w 1778000"/>
                <a:gd name="connsiteY84" fmla="*/ 2425954 h 5151417"/>
                <a:gd name="connsiteX85" fmla="*/ 0 w 1778000"/>
                <a:gd name="connsiteY85" fmla="*/ 2442887 h 5151417"/>
                <a:gd name="connsiteX86" fmla="*/ 483767 w 1778000"/>
                <a:gd name="connsiteY86" fmla="*/ 2442011 h 5151417"/>
                <a:gd name="connsiteX87" fmla="*/ 581573 w 1778000"/>
                <a:gd name="connsiteY87" fmla="*/ 2462156 h 5151417"/>
                <a:gd name="connsiteX88" fmla="*/ 578360 w 1778000"/>
                <a:gd name="connsiteY88" fmla="*/ 2601711 h 5151417"/>
                <a:gd name="connsiteX89" fmla="*/ 579236 w 1778000"/>
                <a:gd name="connsiteY89" fmla="*/ 2744476 h 5151417"/>
                <a:gd name="connsiteX90" fmla="*/ 581573 w 1778000"/>
                <a:gd name="connsiteY90" fmla="*/ 2879942 h 5151417"/>
                <a:gd name="connsiteX91" fmla="*/ 261590 w 1778000"/>
                <a:gd name="connsiteY91" fmla="*/ 2896584 h 5151417"/>
                <a:gd name="connsiteX92" fmla="*/ 186266 w 1778000"/>
                <a:gd name="connsiteY92" fmla="*/ 2883154 h 5151417"/>
                <a:gd name="connsiteX93" fmla="*/ 160866 w 1778000"/>
                <a:gd name="connsiteY93" fmla="*/ 3221821 h 5151417"/>
                <a:gd name="connsiteX94" fmla="*/ 143933 w 1778000"/>
                <a:gd name="connsiteY94" fmla="*/ 3272621 h 5151417"/>
                <a:gd name="connsiteX95" fmla="*/ 160866 w 1778000"/>
                <a:gd name="connsiteY95" fmla="*/ 3323421 h 5151417"/>
                <a:gd name="connsiteX96" fmla="*/ 152400 w 1778000"/>
                <a:gd name="connsiteY96" fmla="*/ 3348821 h 5151417"/>
                <a:gd name="connsiteX97" fmla="*/ 110066 w 1778000"/>
                <a:gd name="connsiteY97" fmla="*/ 3374221 h 5151417"/>
                <a:gd name="connsiteX98" fmla="*/ 93133 w 1778000"/>
                <a:gd name="connsiteY98" fmla="*/ 3399621 h 5151417"/>
                <a:gd name="connsiteX99" fmla="*/ 118533 w 1778000"/>
                <a:gd name="connsiteY99" fmla="*/ 3450421 h 5151417"/>
                <a:gd name="connsiteX100" fmla="*/ 143933 w 1778000"/>
                <a:gd name="connsiteY100" fmla="*/ 3458887 h 5151417"/>
                <a:gd name="connsiteX101" fmla="*/ 143933 w 1778000"/>
                <a:gd name="connsiteY101" fmla="*/ 3509687 h 5151417"/>
                <a:gd name="connsiteX102" fmla="*/ 110066 w 1778000"/>
                <a:gd name="connsiteY102" fmla="*/ 3518154 h 5151417"/>
                <a:gd name="connsiteX103" fmla="*/ 135466 w 1778000"/>
                <a:gd name="connsiteY103" fmla="*/ 3560487 h 5151417"/>
                <a:gd name="connsiteX104" fmla="*/ 186266 w 1778000"/>
                <a:gd name="connsiteY104" fmla="*/ 3594354 h 5151417"/>
                <a:gd name="connsiteX105" fmla="*/ 160866 w 1778000"/>
                <a:gd name="connsiteY105" fmla="*/ 3636687 h 5151417"/>
                <a:gd name="connsiteX106" fmla="*/ 152400 w 1778000"/>
                <a:gd name="connsiteY106" fmla="*/ 3729821 h 5151417"/>
                <a:gd name="connsiteX107" fmla="*/ 262466 w 1778000"/>
                <a:gd name="connsiteY107" fmla="*/ 3789087 h 5151417"/>
                <a:gd name="connsiteX108" fmla="*/ 254000 w 1778000"/>
                <a:gd name="connsiteY108" fmla="*/ 3839887 h 5151417"/>
                <a:gd name="connsiteX109" fmla="*/ 228600 w 1778000"/>
                <a:gd name="connsiteY109" fmla="*/ 3856821 h 5151417"/>
                <a:gd name="connsiteX110" fmla="*/ 211666 w 1778000"/>
                <a:gd name="connsiteY110" fmla="*/ 3873754 h 5151417"/>
                <a:gd name="connsiteX111" fmla="*/ 381000 w 1778000"/>
                <a:gd name="connsiteY111" fmla="*/ 3882221 h 5151417"/>
                <a:gd name="connsiteX112" fmla="*/ 389466 w 1778000"/>
                <a:gd name="connsiteY112" fmla="*/ 3907621 h 5151417"/>
                <a:gd name="connsiteX113" fmla="*/ 372533 w 1778000"/>
                <a:gd name="connsiteY113" fmla="*/ 3958421 h 5151417"/>
                <a:gd name="connsiteX114" fmla="*/ 381000 w 1778000"/>
                <a:gd name="connsiteY114" fmla="*/ 4017687 h 5151417"/>
                <a:gd name="connsiteX115" fmla="*/ 389466 w 1778000"/>
                <a:gd name="connsiteY115" fmla="*/ 4043087 h 5151417"/>
                <a:gd name="connsiteX116" fmla="*/ 372533 w 1778000"/>
                <a:gd name="connsiteY116" fmla="*/ 4093887 h 5151417"/>
                <a:gd name="connsiteX117" fmla="*/ 406400 w 1778000"/>
                <a:gd name="connsiteY117" fmla="*/ 4144687 h 5151417"/>
                <a:gd name="connsiteX118" fmla="*/ 448733 w 1778000"/>
                <a:gd name="connsiteY118" fmla="*/ 4195487 h 5151417"/>
                <a:gd name="connsiteX119" fmla="*/ 474133 w 1778000"/>
                <a:gd name="connsiteY119" fmla="*/ 4246287 h 5151417"/>
                <a:gd name="connsiteX120" fmla="*/ 482600 w 1778000"/>
                <a:gd name="connsiteY120" fmla="*/ 4271687 h 5151417"/>
                <a:gd name="connsiteX121" fmla="*/ 397933 w 1778000"/>
                <a:gd name="connsiteY121" fmla="*/ 4305554 h 5151417"/>
                <a:gd name="connsiteX122" fmla="*/ 414866 w 1778000"/>
                <a:gd name="connsiteY122" fmla="*/ 4373287 h 5151417"/>
                <a:gd name="connsiteX123" fmla="*/ 389466 w 1778000"/>
                <a:gd name="connsiteY123" fmla="*/ 4441021 h 5151417"/>
                <a:gd name="connsiteX124" fmla="*/ 355600 w 1778000"/>
                <a:gd name="connsiteY124" fmla="*/ 4449487 h 5151417"/>
                <a:gd name="connsiteX125" fmla="*/ 347133 w 1778000"/>
                <a:gd name="connsiteY125" fmla="*/ 4483354 h 5151417"/>
                <a:gd name="connsiteX126" fmla="*/ 355600 w 1778000"/>
                <a:gd name="connsiteY126" fmla="*/ 4711954 h 5151417"/>
                <a:gd name="connsiteX127" fmla="*/ 364066 w 1778000"/>
                <a:gd name="connsiteY127" fmla="*/ 4737354 h 5151417"/>
                <a:gd name="connsiteX128" fmla="*/ 381000 w 1778000"/>
                <a:gd name="connsiteY128" fmla="*/ 4906687 h 5151417"/>
                <a:gd name="connsiteX129" fmla="*/ 397933 w 1778000"/>
                <a:gd name="connsiteY129" fmla="*/ 4965954 h 5151417"/>
                <a:gd name="connsiteX130" fmla="*/ 406400 w 1778000"/>
                <a:gd name="connsiteY130" fmla="*/ 5126821 h 5151417"/>
                <a:gd name="connsiteX131" fmla="*/ 872066 w 1778000"/>
                <a:gd name="connsiteY131" fmla="*/ 5135287 h 5151417"/>
                <a:gd name="connsiteX132" fmla="*/ 1058333 w 1778000"/>
                <a:gd name="connsiteY132" fmla="*/ 5143754 h 5151417"/>
                <a:gd name="connsiteX133" fmla="*/ 1507066 w 1778000"/>
                <a:gd name="connsiteY133" fmla="*/ 5135287 h 5151417"/>
                <a:gd name="connsiteX134" fmla="*/ 1659466 w 1778000"/>
                <a:gd name="connsiteY134" fmla="*/ 5118354 h 5151417"/>
                <a:gd name="connsiteX135" fmla="*/ 1684866 w 1778000"/>
                <a:gd name="connsiteY135" fmla="*/ 5109887 h 5151417"/>
                <a:gd name="connsiteX136" fmla="*/ 1676400 w 1778000"/>
                <a:gd name="connsiteY136" fmla="*/ 5042154 h 5151417"/>
                <a:gd name="connsiteX137" fmla="*/ 1651000 w 1778000"/>
                <a:gd name="connsiteY137" fmla="*/ 4991354 h 5151417"/>
                <a:gd name="connsiteX138" fmla="*/ 1634066 w 1778000"/>
                <a:gd name="connsiteY138" fmla="*/ 4974421 h 5151417"/>
                <a:gd name="connsiteX139" fmla="*/ 1608666 w 1778000"/>
                <a:gd name="connsiteY139" fmla="*/ 4957487 h 5151417"/>
                <a:gd name="connsiteX140" fmla="*/ 1574800 w 1778000"/>
                <a:gd name="connsiteY140" fmla="*/ 4906687 h 5151417"/>
                <a:gd name="connsiteX141" fmla="*/ 1549400 w 1778000"/>
                <a:gd name="connsiteY141" fmla="*/ 4754287 h 5151417"/>
                <a:gd name="connsiteX142" fmla="*/ 1557866 w 1778000"/>
                <a:gd name="connsiteY142" fmla="*/ 4500287 h 5151417"/>
                <a:gd name="connsiteX143" fmla="*/ 1566333 w 1778000"/>
                <a:gd name="connsiteY143" fmla="*/ 4466421 h 5151417"/>
                <a:gd name="connsiteX144" fmla="*/ 1583266 w 1778000"/>
                <a:gd name="connsiteY144" fmla="*/ 4356354 h 5151417"/>
                <a:gd name="connsiteX145" fmla="*/ 1574800 w 1778000"/>
                <a:gd name="connsiteY145" fmla="*/ 4263221 h 5151417"/>
                <a:gd name="connsiteX146" fmla="*/ 1557866 w 1778000"/>
                <a:gd name="connsiteY146" fmla="*/ 4229354 h 5151417"/>
                <a:gd name="connsiteX147" fmla="*/ 1549400 w 1778000"/>
                <a:gd name="connsiteY147" fmla="*/ 4195487 h 5151417"/>
                <a:gd name="connsiteX148" fmla="*/ 1515533 w 1778000"/>
                <a:gd name="connsiteY148" fmla="*/ 4119287 h 5151417"/>
                <a:gd name="connsiteX149" fmla="*/ 1532466 w 1778000"/>
                <a:gd name="connsiteY149" fmla="*/ 3958421 h 5151417"/>
                <a:gd name="connsiteX150" fmla="*/ 1540933 w 1778000"/>
                <a:gd name="connsiteY150" fmla="*/ 3933021 h 5151417"/>
                <a:gd name="connsiteX151" fmla="*/ 1557866 w 1778000"/>
                <a:gd name="connsiteY151" fmla="*/ 3916087 h 5151417"/>
                <a:gd name="connsiteX152" fmla="*/ 1591733 w 1778000"/>
                <a:gd name="connsiteY152" fmla="*/ 3865287 h 5151417"/>
                <a:gd name="connsiteX153" fmla="*/ 1600200 w 1778000"/>
                <a:gd name="connsiteY153" fmla="*/ 3839887 h 5151417"/>
                <a:gd name="connsiteX154" fmla="*/ 1617133 w 1778000"/>
                <a:gd name="connsiteY154" fmla="*/ 3814487 h 5151417"/>
                <a:gd name="connsiteX155" fmla="*/ 1642533 w 1778000"/>
                <a:gd name="connsiteY155" fmla="*/ 3738287 h 5151417"/>
                <a:gd name="connsiteX156" fmla="*/ 1651000 w 1778000"/>
                <a:gd name="connsiteY156" fmla="*/ 3594354 h 5151417"/>
                <a:gd name="connsiteX157" fmla="*/ 1727200 w 1778000"/>
                <a:gd name="connsiteY157" fmla="*/ 3585887 h 5151417"/>
                <a:gd name="connsiteX158" fmla="*/ 1761066 w 1778000"/>
                <a:gd name="connsiteY158" fmla="*/ 3535087 h 5151417"/>
                <a:gd name="connsiteX159" fmla="*/ 1778000 w 1778000"/>
                <a:gd name="connsiteY159" fmla="*/ 3518154 h 5151417"/>
                <a:gd name="connsiteX160" fmla="*/ 1727200 w 1778000"/>
                <a:gd name="connsiteY160" fmla="*/ 3484287 h 5151417"/>
                <a:gd name="connsiteX161" fmla="*/ 1676400 w 1778000"/>
                <a:gd name="connsiteY161" fmla="*/ 3458887 h 5151417"/>
                <a:gd name="connsiteX162" fmla="*/ 1651000 w 1778000"/>
                <a:gd name="connsiteY162" fmla="*/ 3433487 h 5151417"/>
                <a:gd name="connsiteX163" fmla="*/ 1634066 w 1778000"/>
                <a:gd name="connsiteY163" fmla="*/ 3382687 h 5151417"/>
                <a:gd name="connsiteX164" fmla="*/ 1651000 w 1778000"/>
                <a:gd name="connsiteY164" fmla="*/ 3365754 h 5151417"/>
                <a:gd name="connsiteX165" fmla="*/ 1667933 w 1778000"/>
                <a:gd name="connsiteY165" fmla="*/ 3306487 h 5151417"/>
                <a:gd name="connsiteX166" fmla="*/ 1684866 w 1778000"/>
                <a:gd name="connsiteY166" fmla="*/ 3272621 h 5151417"/>
                <a:gd name="connsiteX167" fmla="*/ 1667933 w 1778000"/>
                <a:gd name="connsiteY167" fmla="*/ 3196421 h 5151417"/>
                <a:gd name="connsiteX168" fmla="*/ 1651000 w 1778000"/>
                <a:gd name="connsiteY168" fmla="*/ 3137154 h 5151417"/>
                <a:gd name="connsiteX169" fmla="*/ 1642533 w 1778000"/>
                <a:gd name="connsiteY169" fmla="*/ 3077887 h 5151417"/>
                <a:gd name="connsiteX170" fmla="*/ 1591733 w 1778000"/>
                <a:gd name="connsiteY170" fmla="*/ 3060954 h 5151417"/>
                <a:gd name="connsiteX171" fmla="*/ 1566333 w 1778000"/>
                <a:gd name="connsiteY171" fmla="*/ 2976287 h 5151417"/>
                <a:gd name="connsiteX172" fmla="*/ 1557866 w 1778000"/>
                <a:gd name="connsiteY172" fmla="*/ 2942421 h 5151417"/>
                <a:gd name="connsiteX173" fmla="*/ 1507066 w 1778000"/>
                <a:gd name="connsiteY173" fmla="*/ 2925487 h 5151417"/>
                <a:gd name="connsiteX174" fmla="*/ 1439333 w 1778000"/>
                <a:gd name="connsiteY174" fmla="*/ 2900087 h 5151417"/>
                <a:gd name="connsiteX175" fmla="*/ 1371600 w 1778000"/>
                <a:gd name="connsiteY175" fmla="*/ 2866221 h 5151417"/>
                <a:gd name="connsiteX176" fmla="*/ 1397000 w 1778000"/>
                <a:gd name="connsiteY176" fmla="*/ 2857754 h 5151417"/>
                <a:gd name="connsiteX177" fmla="*/ 1490133 w 1778000"/>
                <a:gd name="connsiteY177" fmla="*/ 2840821 h 5151417"/>
                <a:gd name="connsiteX178" fmla="*/ 1524000 w 1778000"/>
                <a:gd name="connsiteY178" fmla="*/ 2798487 h 5151417"/>
                <a:gd name="connsiteX179" fmla="*/ 1532466 w 1778000"/>
                <a:gd name="connsiteY179" fmla="*/ 2773087 h 5151417"/>
                <a:gd name="connsiteX180" fmla="*/ 1490133 w 1778000"/>
                <a:gd name="connsiteY180" fmla="*/ 2595287 h 5151417"/>
                <a:gd name="connsiteX181" fmla="*/ 1464733 w 1778000"/>
                <a:gd name="connsiteY181" fmla="*/ 2578354 h 5151417"/>
                <a:gd name="connsiteX182" fmla="*/ 1447800 w 1778000"/>
                <a:gd name="connsiteY182" fmla="*/ 2519087 h 5151417"/>
                <a:gd name="connsiteX183" fmla="*/ 1439333 w 1778000"/>
                <a:gd name="connsiteY183" fmla="*/ 2485221 h 5151417"/>
                <a:gd name="connsiteX184" fmla="*/ 1422400 w 1778000"/>
                <a:gd name="connsiteY184" fmla="*/ 2434421 h 5151417"/>
                <a:gd name="connsiteX185" fmla="*/ 1380066 w 1778000"/>
                <a:gd name="connsiteY185" fmla="*/ 2332821 h 5151417"/>
                <a:gd name="connsiteX186" fmla="*/ 1363133 w 1778000"/>
                <a:gd name="connsiteY186" fmla="*/ 2248154 h 5151417"/>
                <a:gd name="connsiteX187" fmla="*/ 1346200 w 1778000"/>
                <a:gd name="connsiteY187" fmla="*/ 2197354 h 5151417"/>
                <a:gd name="connsiteX188" fmla="*/ 1337733 w 1778000"/>
                <a:gd name="connsiteY188" fmla="*/ 2171954 h 5151417"/>
                <a:gd name="connsiteX189" fmla="*/ 1329266 w 1778000"/>
                <a:gd name="connsiteY189" fmla="*/ 1943354 h 5151417"/>
                <a:gd name="connsiteX190" fmla="*/ 1303866 w 1778000"/>
                <a:gd name="connsiteY190" fmla="*/ 1774021 h 5151417"/>
                <a:gd name="connsiteX191" fmla="*/ 1286933 w 1778000"/>
                <a:gd name="connsiteY191" fmla="*/ 1638554 h 5151417"/>
                <a:gd name="connsiteX192" fmla="*/ 1278466 w 1778000"/>
                <a:gd name="connsiteY192" fmla="*/ 1596221 h 5151417"/>
                <a:gd name="connsiteX193" fmla="*/ 1261533 w 1778000"/>
                <a:gd name="connsiteY193" fmla="*/ 1579287 h 5151417"/>
                <a:gd name="connsiteX194" fmla="*/ 1253066 w 1778000"/>
                <a:gd name="connsiteY194" fmla="*/ 1545421 h 5151417"/>
                <a:gd name="connsiteX195" fmla="*/ 1236133 w 1778000"/>
                <a:gd name="connsiteY195" fmla="*/ 1528487 h 5151417"/>
                <a:gd name="connsiteX196" fmla="*/ 1202266 w 1778000"/>
                <a:gd name="connsiteY196" fmla="*/ 1435354 h 5151417"/>
                <a:gd name="connsiteX197" fmla="*/ 1185333 w 1778000"/>
                <a:gd name="connsiteY197" fmla="*/ 1359154 h 5151417"/>
                <a:gd name="connsiteX198" fmla="*/ 1159933 w 1778000"/>
                <a:gd name="connsiteY198" fmla="*/ 1333754 h 5151417"/>
                <a:gd name="connsiteX199" fmla="*/ 1151466 w 1778000"/>
                <a:gd name="connsiteY199" fmla="*/ 1291421 h 5151417"/>
                <a:gd name="connsiteX200" fmla="*/ 1143000 w 1778000"/>
                <a:gd name="connsiteY200" fmla="*/ 1232154 h 5151417"/>
                <a:gd name="connsiteX201" fmla="*/ 1134533 w 1778000"/>
                <a:gd name="connsiteY201" fmla="*/ 1198287 h 5151417"/>
                <a:gd name="connsiteX202" fmla="*/ 1126066 w 1778000"/>
                <a:gd name="connsiteY202" fmla="*/ 1155954 h 5151417"/>
                <a:gd name="connsiteX203" fmla="*/ 1117600 w 1778000"/>
                <a:gd name="connsiteY203" fmla="*/ 1028954 h 5151417"/>
                <a:gd name="connsiteX204" fmla="*/ 1143000 w 1778000"/>
                <a:gd name="connsiteY204" fmla="*/ 918887 h 5151417"/>
                <a:gd name="connsiteX205" fmla="*/ 1143000 w 1778000"/>
                <a:gd name="connsiteY205" fmla="*/ 563287 h 5151417"/>
                <a:gd name="connsiteX206" fmla="*/ 1126066 w 1778000"/>
                <a:gd name="connsiteY206" fmla="*/ 546354 h 5151417"/>
                <a:gd name="connsiteX207" fmla="*/ 1100666 w 1778000"/>
                <a:gd name="connsiteY207" fmla="*/ 495554 h 5151417"/>
                <a:gd name="connsiteX208" fmla="*/ 1083733 w 1778000"/>
                <a:gd name="connsiteY208" fmla="*/ 444754 h 5151417"/>
                <a:gd name="connsiteX209" fmla="*/ 1066800 w 1778000"/>
                <a:gd name="connsiteY209" fmla="*/ 300821 h 5151417"/>
                <a:gd name="connsiteX210" fmla="*/ 1058333 w 1778000"/>
                <a:gd name="connsiteY210" fmla="*/ 266954 h 5151417"/>
                <a:gd name="connsiteX211" fmla="*/ 1049866 w 1778000"/>
                <a:gd name="connsiteY211" fmla="*/ 156887 h 5151417"/>
                <a:gd name="connsiteX212" fmla="*/ 1041400 w 1778000"/>
                <a:gd name="connsiteY212" fmla="*/ 114554 h 5151417"/>
                <a:gd name="connsiteX213" fmla="*/ 1024466 w 1778000"/>
                <a:gd name="connsiteY213" fmla="*/ 97621 h 5151417"/>
                <a:gd name="connsiteX214" fmla="*/ 1016000 w 1778000"/>
                <a:gd name="connsiteY214" fmla="*/ 63754 h 5151417"/>
                <a:gd name="connsiteX215" fmla="*/ 1007533 w 1778000"/>
                <a:gd name="connsiteY215" fmla="*/ 12954 h 5151417"/>
                <a:gd name="connsiteX216" fmla="*/ 753533 w 1778000"/>
                <a:gd name="connsiteY216" fmla="*/ 4487 h 5151417"/>
                <a:gd name="connsiteX217" fmla="*/ 228600 w 1778000"/>
                <a:gd name="connsiteY217" fmla="*/ 12954 h 5151417"/>
                <a:gd name="connsiteX0" fmla="*/ 218907 w 1768307"/>
                <a:gd name="connsiteY0" fmla="*/ 12954 h 5151417"/>
                <a:gd name="connsiteX1" fmla="*/ 218907 w 1768307"/>
                <a:gd name="connsiteY1" fmla="*/ 12954 h 5151417"/>
                <a:gd name="connsiteX2" fmla="*/ 295107 w 1768307"/>
                <a:gd name="connsiteY2" fmla="*/ 29887 h 5151417"/>
                <a:gd name="connsiteX3" fmla="*/ 303573 w 1768307"/>
                <a:gd name="connsiteY3" fmla="*/ 55287 h 5151417"/>
                <a:gd name="connsiteX4" fmla="*/ 269707 w 1768307"/>
                <a:gd name="connsiteY4" fmla="*/ 63754 h 5151417"/>
                <a:gd name="connsiteX5" fmla="*/ 244307 w 1768307"/>
                <a:gd name="connsiteY5" fmla="*/ 72221 h 5151417"/>
                <a:gd name="connsiteX6" fmla="*/ 235840 w 1768307"/>
                <a:gd name="connsiteY6" fmla="*/ 139954 h 5151417"/>
                <a:gd name="connsiteX7" fmla="*/ 218907 w 1768307"/>
                <a:gd name="connsiteY7" fmla="*/ 165354 h 5151417"/>
                <a:gd name="connsiteX8" fmla="*/ 235840 w 1768307"/>
                <a:gd name="connsiteY8" fmla="*/ 233087 h 5151417"/>
                <a:gd name="connsiteX9" fmla="*/ 218907 w 1768307"/>
                <a:gd name="connsiteY9" fmla="*/ 300821 h 5151417"/>
                <a:gd name="connsiteX10" fmla="*/ 201973 w 1768307"/>
                <a:gd name="connsiteY10" fmla="*/ 326221 h 5151417"/>
                <a:gd name="connsiteX11" fmla="*/ 176573 w 1768307"/>
                <a:gd name="connsiteY11" fmla="*/ 334687 h 5151417"/>
                <a:gd name="connsiteX12" fmla="*/ 168107 w 1768307"/>
                <a:gd name="connsiteY12" fmla="*/ 436287 h 5151417"/>
                <a:gd name="connsiteX13" fmla="*/ 176573 w 1768307"/>
                <a:gd name="connsiteY13" fmla="*/ 461687 h 5151417"/>
                <a:gd name="connsiteX14" fmla="*/ 201973 w 1768307"/>
                <a:gd name="connsiteY14" fmla="*/ 470154 h 5151417"/>
                <a:gd name="connsiteX15" fmla="*/ 218907 w 1768307"/>
                <a:gd name="connsiteY15" fmla="*/ 487087 h 5151417"/>
                <a:gd name="connsiteX16" fmla="*/ 320507 w 1768307"/>
                <a:gd name="connsiteY16" fmla="*/ 504021 h 5151417"/>
                <a:gd name="connsiteX17" fmla="*/ 345907 w 1768307"/>
                <a:gd name="connsiteY17" fmla="*/ 512487 h 5151417"/>
                <a:gd name="connsiteX18" fmla="*/ 413640 w 1768307"/>
                <a:gd name="connsiteY18" fmla="*/ 520954 h 5151417"/>
                <a:gd name="connsiteX19" fmla="*/ 422107 w 1768307"/>
                <a:gd name="connsiteY19" fmla="*/ 546354 h 5151417"/>
                <a:gd name="connsiteX20" fmla="*/ 447507 w 1768307"/>
                <a:gd name="connsiteY20" fmla="*/ 597154 h 5151417"/>
                <a:gd name="connsiteX21" fmla="*/ 439040 w 1768307"/>
                <a:gd name="connsiteY21" fmla="*/ 622554 h 5151417"/>
                <a:gd name="connsiteX22" fmla="*/ 489840 w 1768307"/>
                <a:gd name="connsiteY22" fmla="*/ 656421 h 5151417"/>
                <a:gd name="connsiteX23" fmla="*/ 481373 w 1768307"/>
                <a:gd name="connsiteY23" fmla="*/ 724154 h 5151417"/>
                <a:gd name="connsiteX24" fmla="*/ 472907 w 1768307"/>
                <a:gd name="connsiteY24" fmla="*/ 749554 h 5151417"/>
                <a:gd name="connsiteX25" fmla="*/ 455973 w 1768307"/>
                <a:gd name="connsiteY25" fmla="*/ 766487 h 5151417"/>
                <a:gd name="connsiteX26" fmla="*/ 464440 w 1768307"/>
                <a:gd name="connsiteY26" fmla="*/ 834221 h 5151417"/>
                <a:gd name="connsiteX27" fmla="*/ 455973 w 1768307"/>
                <a:gd name="connsiteY27" fmla="*/ 910421 h 5151417"/>
                <a:gd name="connsiteX28" fmla="*/ 464440 w 1768307"/>
                <a:gd name="connsiteY28" fmla="*/ 1020487 h 5151417"/>
                <a:gd name="connsiteX29" fmla="*/ 447507 w 1768307"/>
                <a:gd name="connsiteY29" fmla="*/ 1037421 h 5151417"/>
                <a:gd name="connsiteX30" fmla="*/ 379773 w 1768307"/>
                <a:gd name="connsiteY30" fmla="*/ 1045887 h 5151417"/>
                <a:gd name="connsiteX31" fmla="*/ 354373 w 1768307"/>
                <a:gd name="connsiteY31" fmla="*/ 1054354 h 5151417"/>
                <a:gd name="connsiteX32" fmla="*/ 328973 w 1768307"/>
                <a:gd name="connsiteY32" fmla="*/ 1096687 h 5151417"/>
                <a:gd name="connsiteX33" fmla="*/ 295107 w 1768307"/>
                <a:gd name="connsiteY33" fmla="*/ 1105154 h 5151417"/>
                <a:gd name="connsiteX34" fmla="*/ 269707 w 1768307"/>
                <a:gd name="connsiteY34" fmla="*/ 1113621 h 5151417"/>
                <a:gd name="connsiteX35" fmla="*/ 261240 w 1768307"/>
                <a:gd name="connsiteY35" fmla="*/ 1139021 h 5151417"/>
                <a:gd name="connsiteX36" fmla="*/ 227373 w 1768307"/>
                <a:gd name="connsiteY36" fmla="*/ 1181354 h 5151417"/>
                <a:gd name="connsiteX37" fmla="*/ 218907 w 1768307"/>
                <a:gd name="connsiteY37" fmla="*/ 1240621 h 5151417"/>
                <a:gd name="connsiteX38" fmla="*/ 201973 w 1768307"/>
                <a:gd name="connsiteY38" fmla="*/ 1257554 h 5151417"/>
                <a:gd name="connsiteX39" fmla="*/ 193507 w 1768307"/>
                <a:gd name="connsiteY39" fmla="*/ 1291421 h 5151417"/>
                <a:gd name="connsiteX40" fmla="*/ 201973 w 1768307"/>
                <a:gd name="connsiteY40" fmla="*/ 1359154 h 5151417"/>
                <a:gd name="connsiteX41" fmla="*/ 218907 w 1768307"/>
                <a:gd name="connsiteY41" fmla="*/ 1376087 h 5151417"/>
                <a:gd name="connsiteX42" fmla="*/ 227373 w 1768307"/>
                <a:gd name="connsiteY42" fmla="*/ 1401487 h 5151417"/>
                <a:gd name="connsiteX43" fmla="*/ 261240 w 1768307"/>
                <a:gd name="connsiteY43" fmla="*/ 1282954 h 5151417"/>
                <a:gd name="connsiteX44" fmla="*/ 278173 w 1768307"/>
                <a:gd name="connsiteY44" fmla="*/ 1308354 h 5151417"/>
                <a:gd name="connsiteX45" fmla="*/ 362840 w 1768307"/>
                <a:gd name="connsiteY45" fmla="*/ 1316821 h 5151417"/>
                <a:gd name="connsiteX46" fmla="*/ 379773 w 1768307"/>
                <a:gd name="connsiteY46" fmla="*/ 1376087 h 5151417"/>
                <a:gd name="connsiteX47" fmla="*/ 388240 w 1768307"/>
                <a:gd name="connsiteY47" fmla="*/ 1409954 h 5151417"/>
                <a:gd name="connsiteX48" fmla="*/ 439040 w 1768307"/>
                <a:gd name="connsiteY48" fmla="*/ 1418421 h 5151417"/>
                <a:gd name="connsiteX49" fmla="*/ 455973 w 1768307"/>
                <a:gd name="connsiteY49" fmla="*/ 1443821 h 5151417"/>
                <a:gd name="connsiteX50" fmla="*/ 506773 w 1768307"/>
                <a:gd name="connsiteY50" fmla="*/ 1477687 h 5151417"/>
                <a:gd name="connsiteX51" fmla="*/ 523707 w 1768307"/>
                <a:gd name="connsiteY51" fmla="*/ 1562354 h 5151417"/>
                <a:gd name="connsiteX52" fmla="*/ 540640 w 1768307"/>
                <a:gd name="connsiteY52" fmla="*/ 1630087 h 5151417"/>
                <a:gd name="connsiteX53" fmla="*/ 472907 w 1768307"/>
                <a:gd name="connsiteY53" fmla="*/ 1655487 h 5151417"/>
                <a:gd name="connsiteX54" fmla="*/ 430573 w 1768307"/>
                <a:gd name="connsiteY54" fmla="*/ 1680887 h 5151417"/>
                <a:gd name="connsiteX55" fmla="*/ 422107 w 1768307"/>
                <a:gd name="connsiteY55" fmla="*/ 1706287 h 5151417"/>
                <a:gd name="connsiteX56" fmla="*/ 517283 w 1768307"/>
                <a:gd name="connsiteY56" fmla="*/ 1715630 h 5151417"/>
                <a:gd name="connsiteX57" fmla="*/ 551734 w 1768307"/>
                <a:gd name="connsiteY57" fmla="*/ 1747745 h 5151417"/>
                <a:gd name="connsiteX58" fmla="*/ 545603 w 1768307"/>
                <a:gd name="connsiteY58" fmla="*/ 1769933 h 5151417"/>
                <a:gd name="connsiteX59" fmla="*/ 556114 w 1768307"/>
                <a:gd name="connsiteY59" fmla="*/ 1808763 h 5151417"/>
                <a:gd name="connsiteX60" fmla="*/ 580930 w 1768307"/>
                <a:gd name="connsiteY60" fmla="*/ 1825696 h 5151417"/>
                <a:gd name="connsiteX61" fmla="*/ 800479 w 1768307"/>
                <a:gd name="connsiteY61" fmla="*/ 1837959 h 5151417"/>
                <a:gd name="connsiteX62" fmla="*/ 805442 w 1768307"/>
                <a:gd name="connsiteY62" fmla="*/ 1870949 h 5151417"/>
                <a:gd name="connsiteX63" fmla="*/ 732162 w 1768307"/>
                <a:gd name="connsiteY63" fmla="*/ 1935471 h 5151417"/>
                <a:gd name="connsiteX64" fmla="*/ 669976 w 1768307"/>
                <a:gd name="connsiteY64" fmla="*/ 1942187 h 5151417"/>
                <a:gd name="connsiteX65" fmla="*/ 674938 w 1768307"/>
                <a:gd name="connsiteY65" fmla="*/ 1997657 h 5151417"/>
                <a:gd name="connsiteX66" fmla="*/ 669393 w 1768307"/>
                <a:gd name="connsiteY66" fmla="*/ 2011672 h 5151417"/>
                <a:gd name="connsiteX67" fmla="*/ 664428 w 1768307"/>
                <a:gd name="connsiteY67" fmla="*/ 2061887 h 5151417"/>
                <a:gd name="connsiteX68" fmla="*/ 647787 w 1768307"/>
                <a:gd name="connsiteY68" fmla="*/ 2091959 h 5151417"/>
                <a:gd name="connsiteX69" fmla="*/ 623847 w 1768307"/>
                <a:gd name="connsiteY69" fmla="*/ 2100134 h 5151417"/>
                <a:gd name="connsiteX70" fmla="*/ 606621 w 1768307"/>
                <a:gd name="connsiteY70" fmla="*/ 2120863 h 5151417"/>
                <a:gd name="connsiteX71" fmla="*/ 604578 w 1768307"/>
                <a:gd name="connsiteY71" fmla="*/ 2196187 h 5151417"/>
                <a:gd name="connsiteX72" fmla="*/ 454221 w 1768307"/>
                <a:gd name="connsiteY72" fmla="*/ 2197938 h 5151417"/>
                <a:gd name="connsiteX73" fmla="*/ 449841 w 1768307"/>
                <a:gd name="connsiteY73" fmla="*/ 2324645 h 5151417"/>
                <a:gd name="connsiteX74" fmla="*/ 400502 w 1768307"/>
                <a:gd name="connsiteY74" fmla="*/ 2324063 h 5151417"/>
                <a:gd name="connsiteX75" fmla="*/ 391159 w 1768307"/>
                <a:gd name="connsiteY75" fmla="*/ 2449310 h 5151417"/>
                <a:gd name="connsiteX76" fmla="*/ 193507 w 1768307"/>
                <a:gd name="connsiteY76" fmla="*/ 2180421 h 5151417"/>
                <a:gd name="connsiteX77" fmla="*/ 142707 w 1768307"/>
                <a:gd name="connsiteY77" fmla="*/ 2214287 h 5151417"/>
                <a:gd name="connsiteX78" fmla="*/ 108840 w 1768307"/>
                <a:gd name="connsiteY78" fmla="*/ 2248154 h 5151417"/>
                <a:gd name="connsiteX79" fmla="*/ 100373 w 1768307"/>
                <a:gd name="connsiteY79" fmla="*/ 2273554 h 5151417"/>
                <a:gd name="connsiteX80" fmla="*/ 74973 w 1768307"/>
                <a:gd name="connsiteY80" fmla="*/ 2290487 h 5151417"/>
                <a:gd name="connsiteX81" fmla="*/ 49573 w 1768307"/>
                <a:gd name="connsiteY81" fmla="*/ 2324354 h 5151417"/>
                <a:gd name="connsiteX82" fmla="*/ 83440 w 1768307"/>
                <a:gd name="connsiteY82" fmla="*/ 2366687 h 5151417"/>
                <a:gd name="connsiteX83" fmla="*/ 66507 w 1768307"/>
                <a:gd name="connsiteY83" fmla="*/ 2400554 h 5151417"/>
                <a:gd name="connsiteX84" fmla="*/ 24173 w 1768307"/>
                <a:gd name="connsiteY84" fmla="*/ 2425954 h 5151417"/>
                <a:gd name="connsiteX85" fmla="*/ 474074 w 1768307"/>
                <a:gd name="connsiteY85" fmla="*/ 2442011 h 5151417"/>
                <a:gd name="connsiteX86" fmla="*/ 571880 w 1768307"/>
                <a:gd name="connsiteY86" fmla="*/ 2462156 h 5151417"/>
                <a:gd name="connsiteX87" fmla="*/ 568667 w 1768307"/>
                <a:gd name="connsiteY87" fmla="*/ 2601711 h 5151417"/>
                <a:gd name="connsiteX88" fmla="*/ 569543 w 1768307"/>
                <a:gd name="connsiteY88" fmla="*/ 2744476 h 5151417"/>
                <a:gd name="connsiteX89" fmla="*/ 571880 w 1768307"/>
                <a:gd name="connsiteY89" fmla="*/ 2879942 h 5151417"/>
                <a:gd name="connsiteX90" fmla="*/ 251897 w 1768307"/>
                <a:gd name="connsiteY90" fmla="*/ 2896584 h 5151417"/>
                <a:gd name="connsiteX91" fmla="*/ 176573 w 1768307"/>
                <a:gd name="connsiteY91" fmla="*/ 2883154 h 5151417"/>
                <a:gd name="connsiteX92" fmla="*/ 151173 w 1768307"/>
                <a:gd name="connsiteY92" fmla="*/ 3221821 h 5151417"/>
                <a:gd name="connsiteX93" fmla="*/ 134240 w 1768307"/>
                <a:gd name="connsiteY93" fmla="*/ 3272621 h 5151417"/>
                <a:gd name="connsiteX94" fmla="*/ 151173 w 1768307"/>
                <a:gd name="connsiteY94" fmla="*/ 3323421 h 5151417"/>
                <a:gd name="connsiteX95" fmla="*/ 142707 w 1768307"/>
                <a:gd name="connsiteY95" fmla="*/ 3348821 h 5151417"/>
                <a:gd name="connsiteX96" fmla="*/ 100373 w 1768307"/>
                <a:gd name="connsiteY96" fmla="*/ 3374221 h 5151417"/>
                <a:gd name="connsiteX97" fmla="*/ 83440 w 1768307"/>
                <a:gd name="connsiteY97" fmla="*/ 3399621 h 5151417"/>
                <a:gd name="connsiteX98" fmla="*/ 108840 w 1768307"/>
                <a:gd name="connsiteY98" fmla="*/ 3450421 h 5151417"/>
                <a:gd name="connsiteX99" fmla="*/ 134240 w 1768307"/>
                <a:gd name="connsiteY99" fmla="*/ 3458887 h 5151417"/>
                <a:gd name="connsiteX100" fmla="*/ 134240 w 1768307"/>
                <a:gd name="connsiteY100" fmla="*/ 3509687 h 5151417"/>
                <a:gd name="connsiteX101" fmla="*/ 100373 w 1768307"/>
                <a:gd name="connsiteY101" fmla="*/ 3518154 h 5151417"/>
                <a:gd name="connsiteX102" fmla="*/ 125773 w 1768307"/>
                <a:gd name="connsiteY102" fmla="*/ 3560487 h 5151417"/>
                <a:gd name="connsiteX103" fmla="*/ 176573 w 1768307"/>
                <a:gd name="connsiteY103" fmla="*/ 3594354 h 5151417"/>
                <a:gd name="connsiteX104" fmla="*/ 151173 w 1768307"/>
                <a:gd name="connsiteY104" fmla="*/ 3636687 h 5151417"/>
                <a:gd name="connsiteX105" fmla="*/ 142707 w 1768307"/>
                <a:gd name="connsiteY105" fmla="*/ 3729821 h 5151417"/>
                <a:gd name="connsiteX106" fmla="*/ 252773 w 1768307"/>
                <a:gd name="connsiteY106" fmla="*/ 3789087 h 5151417"/>
                <a:gd name="connsiteX107" fmla="*/ 244307 w 1768307"/>
                <a:gd name="connsiteY107" fmla="*/ 3839887 h 5151417"/>
                <a:gd name="connsiteX108" fmla="*/ 218907 w 1768307"/>
                <a:gd name="connsiteY108" fmla="*/ 3856821 h 5151417"/>
                <a:gd name="connsiteX109" fmla="*/ 201973 w 1768307"/>
                <a:gd name="connsiteY109" fmla="*/ 3873754 h 5151417"/>
                <a:gd name="connsiteX110" fmla="*/ 371307 w 1768307"/>
                <a:gd name="connsiteY110" fmla="*/ 3882221 h 5151417"/>
                <a:gd name="connsiteX111" fmla="*/ 379773 w 1768307"/>
                <a:gd name="connsiteY111" fmla="*/ 3907621 h 5151417"/>
                <a:gd name="connsiteX112" fmla="*/ 362840 w 1768307"/>
                <a:gd name="connsiteY112" fmla="*/ 3958421 h 5151417"/>
                <a:gd name="connsiteX113" fmla="*/ 371307 w 1768307"/>
                <a:gd name="connsiteY113" fmla="*/ 4017687 h 5151417"/>
                <a:gd name="connsiteX114" fmla="*/ 379773 w 1768307"/>
                <a:gd name="connsiteY114" fmla="*/ 4043087 h 5151417"/>
                <a:gd name="connsiteX115" fmla="*/ 362840 w 1768307"/>
                <a:gd name="connsiteY115" fmla="*/ 4093887 h 5151417"/>
                <a:gd name="connsiteX116" fmla="*/ 396707 w 1768307"/>
                <a:gd name="connsiteY116" fmla="*/ 4144687 h 5151417"/>
                <a:gd name="connsiteX117" fmla="*/ 439040 w 1768307"/>
                <a:gd name="connsiteY117" fmla="*/ 4195487 h 5151417"/>
                <a:gd name="connsiteX118" fmla="*/ 464440 w 1768307"/>
                <a:gd name="connsiteY118" fmla="*/ 4246287 h 5151417"/>
                <a:gd name="connsiteX119" fmla="*/ 472907 w 1768307"/>
                <a:gd name="connsiteY119" fmla="*/ 4271687 h 5151417"/>
                <a:gd name="connsiteX120" fmla="*/ 388240 w 1768307"/>
                <a:gd name="connsiteY120" fmla="*/ 4305554 h 5151417"/>
                <a:gd name="connsiteX121" fmla="*/ 405173 w 1768307"/>
                <a:gd name="connsiteY121" fmla="*/ 4373287 h 5151417"/>
                <a:gd name="connsiteX122" fmla="*/ 379773 w 1768307"/>
                <a:gd name="connsiteY122" fmla="*/ 4441021 h 5151417"/>
                <a:gd name="connsiteX123" fmla="*/ 345907 w 1768307"/>
                <a:gd name="connsiteY123" fmla="*/ 4449487 h 5151417"/>
                <a:gd name="connsiteX124" fmla="*/ 337440 w 1768307"/>
                <a:gd name="connsiteY124" fmla="*/ 4483354 h 5151417"/>
                <a:gd name="connsiteX125" fmla="*/ 345907 w 1768307"/>
                <a:gd name="connsiteY125" fmla="*/ 4711954 h 5151417"/>
                <a:gd name="connsiteX126" fmla="*/ 354373 w 1768307"/>
                <a:gd name="connsiteY126" fmla="*/ 4737354 h 5151417"/>
                <a:gd name="connsiteX127" fmla="*/ 371307 w 1768307"/>
                <a:gd name="connsiteY127" fmla="*/ 4906687 h 5151417"/>
                <a:gd name="connsiteX128" fmla="*/ 388240 w 1768307"/>
                <a:gd name="connsiteY128" fmla="*/ 4965954 h 5151417"/>
                <a:gd name="connsiteX129" fmla="*/ 396707 w 1768307"/>
                <a:gd name="connsiteY129" fmla="*/ 5126821 h 5151417"/>
                <a:gd name="connsiteX130" fmla="*/ 862373 w 1768307"/>
                <a:gd name="connsiteY130" fmla="*/ 5135287 h 5151417"/>
                <a:gd name="connsiteX131" fmla="*/ 1048640 w 1768307"/>
                <a:gd name="connsiteY131" fmla="*/ 5143754 h 5151417"/>
                <a:gd name="connsiteX132" fmla="*/ 1497373 w 1768307"/>
                <a:gd name="connsiteY132" fmla="*/ 5135287 h 5151417"/>
                <a:gd name="connsiteX133" fmla="*/ 1649773 w 1768307"/>
                <a:gd name="connsiteY133" fmla="*/ 5118354 h 5151417"/>
                <a:gd name="connsiteX134" fmla="*/ 1675173 w 1768307"/>
                <a:gd name="connsiteY134" fmla="*/ 5109887 h 5151417"/>
                <a:gd name="connsiteX135" fmla="*/ 1666707 w 1768307"/>
                <a:gd name="connsiteY135" fmla="*/ 5042154 h 5151417"/>
                <a:gd name="connsiteX136" fmla="*/ 1641307 w 1768307"/>
                <a:gd name="connsiteY136" fmla="*/ 4991354 h 5151417"/>
                <a:gd name="connsiteX137" fmla="*/ 1624373 w 1768307"/>
                <a:gd name="connsiteY137" fmla="*/ 4974421 h 5151417"/>
                <a:gd name="connsiteX138" fmla="*/ 1598973 w 1768307"/>
                <a:gd name="connsiteY138" fmla="*/ 4957487 h 5151417"/>
                <a:gd name="connsiteX139" fmla="*/ 1565107 w 1768307"/>
                <a:gd name="connsiteY139" fmla="*/ 4906687 h 5151417"/>
                <a:gd name="connsiteX140" fmla="*/ 1539707 w 1768307"/>
                <a:gd name="connsiteY140" fmla="*/ 4754287 h 5151417"/>
                <a:gd name="connsiteX141" fmla="*/ 1548173 w 1768307"/>
                <a:gd name="connsiteY141" fmla="*/ 4500287 h 5151417"/>
                <a:gd name="connsiteX142" fmla="*/ 1556640 w 1768307"/>
                <a:gd name="connsiteY142" fmla="*/ 4466421 h 5151417"/>
                <a:gd name="connsiteX143" fmla="*/ 1573573 w 1768307"/>
                <a:gd name="connsiteY143" fmla="*/ 4356354 h 5151417"/>
                <a:gd name="connsiteX144" fmla="*/ 1565107 w 1768307"/>
                <a:gd name="connsiteY144" fmla="*/ 4263221 h 5151417"/>
                <a:gd name="connsiteX145" fmla="*/ 1548173 w 1768307"/>
                <a:gd name="connsiteY145" fmla="*/ 4229354 h 5151417"/>
                <a:gd name="connsiteX146" fmla="*/ 1539707 w 1768307"/>
                <a:gd name="connsiteY146" fmla="*/ 4195487 h 5151417"/>
                <a:gd name="connsiteX147" fmla="*/ 1505840 w 1768307"/>
                <a:gd name="connsiteY147" fmla="*/ 4119287 h 5151417"/>
                <a:gd name="connsiteX148" fmla="*/ 1522773 w 1768307"/>
                <a:gd name="connsiteY148" fmla="*/ 3958421 h 5151417"/>
                <a:gd name="connsiteX149" fmla="*/ 1531240 w 1768307"/>
                <a:gd name="connsiteY149" fmla="*/ 3933021 h 5151417"/>
                <a:gd name="connsiteX150" fmla="*/ 1548173 w 1768307"/>
                <a:gd name="connsiteY150" fmla="*/ 3916087 h 5151417"/>
                <a:gd name="connsiteX151" fmla="*/ 1582040 w 1768307"/>
                <a:gd name="connsiteY151" fmla="*/ 3865287 h 5151417"/>
                <a:gd name="connsiteX152" fmla="*/ 1590507 w 1768307"/>
                <a:gd name="connsiteY152" fmla="*/ 3839887 h 5151417"/>
                <a:gd name="connsiteX153" fmla="*/ 1607440 w 1768307"/>
                <a:gd name="connsiteY153" fmla="*/ 3814487 h 5151417"/>
                <a:gd name="connsiteX154" fmla="*/ 1632840 w 1768307"/>
                <a:gd name="connsiteY154" fmla="*/ 3738287 h 5151417"/>
                <a:gd name="connsiteX155" fmla="*/ 1641307 w 1768307"/>
                <a:gd name="connsiteY155" fmla="*/ 3594354 h 5151417"/>
                <a:gd name="connsiteX156" fmla="*/ 1717507 w 1768307"/>
                <a:gd name="connsiteY156" fmla="*/ 3585887 h 5151417"/>
                <a:gd name="connsiteX157" fmla="*/ 1751373 w 1768307"/>
                <a:gd name="connsiteY157" fmla="*/ 3535087 h 5151417"/>
                <a:gd name="connsiteX158" fmla="*/ 1768307 w 1768307"/>
                <a:gd name="connsiteY158" fmla="*/ 3518154 h 5151417"/>
                <a:gd name="connsiteX159" fmla="*/ 1717507 w 1768307"/>
                <a:gd name="connsiteY159" fmla="*/ 3484287 h 5151417"/>
                <a:gd name="connsiteX160" fmla="*/ 1666707 w 1768307"/>
                <a:gd name="connsiteY160" fmla="*/ 3458887 h 5151417"/>
                <a:gd name="connsiteX161" fmla="*/ 1641307 w 1768307"/>
                <a:gd name="connsiteY161" fmla="*/ 3433487 h 5151417"/>
                <a:gd name="connsiteX162" fmla="*/ 1624373 w 1768307"/>
                <a:gd name="connsiteY162" fmla="*/ 3382687 h 5151417"/>
                <a:gd name="connsiteX163" fmla="*/ 1641307 w 1768307"/>
                <a:gd name="connsiteY163" fmla="*/ 3365754 h 5151417"/>
                <a:gd name="connsiteX164" fmla="*/ 1658240 w 1768307"/>
                <a:gd name="connsiteY164" fmla="*/ 3306487 h 5151417"/>
                <a:gd name="connsiteX165" fmla="*/ 1675173 w 1768307"/>
                <a:gd name="connsiteY165" fmla="*/ 3272621 h 5151417"/>
                <a:gd name="connsiteX166" fmla="*/ 1658240 w 1768307"/>
                <a:gd name="connsiteY166" fmla="*/ 3196421 h 5151417"/>
                <a:gd name="connsiteX167" fmla="*/ 1641307 w 1768307"/>
                <a:gd name="connsiteY167" fmla="*/ 3137154 h 5151417"/>
                <a:gd name="connsiteX168" fmla="*/ 1632840 w 1768307"/>
                <a:gd name="connsiteY168" fmla="*/ 3077887 h 5151417"/>
                <a:gd name="connsiteX169" fmla="*/ 1582040 w 1768307"/>
                <a:gd name="connsiteY169" fmla="*/ 3060954 h 5151417"/>
                <a:gd name="connsiteX170" fmla="*/ 1556640 w 1768307"/>
                <a:gd name="connsiteY170" fmla="*/ 2976287 h 5151417"/>
                <a:gd name="connsiteX171" fmla="*/ 1548173 w 1768307"/>
                <a:gd name="connsiteY171" fmla="*/ 2942421 h 5151417"/>
                <a:gd name="connsiteX172" fmla="*/ 1497373 w 1768307"/>
                <a:gd name="connsiteY172" fmla="*/ 2925487 h 5151417"/>
                <a:gd name="connsiteX173" fmla="*/ 1429640 w 1768307"/>
                <a:gd name="connsiteY173" fmla="*/ 2900087 h 5151417"/>
                <a:gd name="connsiteX174" fmla="*/ 1361907 w 1768307"/>
                <a:gd name="connsiteY174" fmla="*/ 2866221 h 5151417"/>
                <a:gd name="connsiteX175" fmla="*/ 1387307 w 1768307"/>
                <a:gd name="connsiteY175" fmla="*/ 2857754 h 5151417"/>
                <a:gd name="connsiteX176" fmla="*/ 1480440 w 1768307"/>
                <a:gd name="connsiteY176" fmla="*/ 2840821 h 5151417"/>
                <a:gd name="connsiteX177" fmla="*/ 1514307 w 1768307"/>
                <a:gd name="connsiteY177" fmla="*/ 2798487 h 5151417"/>
                <a:gd name="connsiteX178" fmla="*/ 1522773 w 1768307"/>
                <a:gd name="connsiteY178" fmla="*/ 2773087 h 5151417"/>
                <a:gd name="connsiteX179" fmla="*/ 1480440 w 1768307"/>
                <a:gd name="connsiteY179" fmla="*/ 2595287 h 5151417"/>
                <a:gd name="connsiteX180" fmla="*/ 1455040 w 1768307"/>
                <a:gd name="connsiteY180" fmla="*/ 2578354 h 5151417"/>
                <a:gd name="connsiteX181" fmla="*/ 1438107 w 1768307"/>
                <a:gd name="connsiteY181" fmla="*/ 2519087 h 5151417"/>
                <a:gd name="connsiteX182" fmla="*/ 1429640 w 1768307"/>
                <a:gd name="connsiteY182" fmla="*/ 2485221 h 5151417"/>
                <a:gd name="connsiteX183" fmla="*/ 1412707 w 1768307"/>
                <a:gd name="connsiteY183" fmla="*/ 2434421 h 5151417"/>
                <a:gd name="connsiteX184" fmla="*/ 1370373 w 1768307"/>
                <a:gd name="connsiteY184" fmla="*/ 2332821 h 5151417"/>
                <a:gd name="connsiteX185" fmla="*/ 1353440 w 1768307"/>
                <a:gd name="connsiteY185" fmla="*/ 2248154 h 5151417"/>
                <a:gd name="connsiteX186" fmla="*/ 1336507 w 1768307"/>
                <a:gd name="connsiteY186" fmla="*/ 2197354 h 5151417"/>
                <a:gd name="connsiteX187" fmla="*/ 1328040 w 1768307"/>
                <a:gd name="connsiteY187" fmla="*/ 2171954 h 5151417"/>
                <a:gd name="connsiteX188" fmla="*/ 1319573 w 1768307"/>
                <a:gd name="connsiteY188" fmla="*/ 1943354 h 5151417"/>
                <a:gd name="connsiteX189" fmla="*/ 1294173 w 1768307"/>
                <a:gd name="connsiteY189" fmla="*/ 1774021 h 5151417"/>
                <a:gd name="connsiteX190" fmla="*/ 1277240 w 1768307"/>
                <a:gd name="connsiteY190" fmla="*/ 1638554 h 5151417"/>
                <a:gd name="connsiteX191" fmla="*/ 1268773 w 1768307"/>
                <a:gd name="connsiteY191" fmla="*/ 1596221 h 5151417"/>
                <a:gd name="connsiteX192" fmla="*/ 1251840 w 1768307"/>
                <a:gd name="connsiteY192" fmla="*/ 1579287 h 5151417"/>
                <a:gd name="connsiteX193" fmla="*/ 1243373 w 1768307"/>
                <a:gd name="connsiteY193" fmla="*/ 1545421 h 5151417"/>
                <a:gd name="connsiteX194" fmla="*/ 1226440 w 1768307"/>
                <a:gd name="connsiteY194" fmla="*/ 1528487 h 5151417"/>
                <a:gd name="connsiteX195" fmla="*/ 1192573 w 1768307"/>
                <a:gd name="connsiteY195" fmla="*/ 1435354 h 5151417"/>
                <a:gd name="connsiteX196" fmla="*/ 1175640 w 1768307"/>
                <a:gd name="connsiteY196" fmla="*/ 1359154 h 5151417"/>
                <a:gd name="connsiteX197" fmla="*/ 1150240 w 1768307"/>
                <a:gd name="connsiteY197" fmla="*/ 1333754 h 5151417"/>
                <a:gd name="connsiteX198" fmla="*/ 1141773 w 1768307"/>
                <a:gd name="connsiteY198" fmla="*/ 1291421 h 5151417"/>
                <a:gd name="connsiteX199" fmla="*/ 1133307 w 1768307"/>
                <a:gd name="connsiteY199" fmla="*/ 1232154 h 5151417"/>
                <a:gd name="connsiteX200" fmla="*/ 1124840 w 1768307"/>
                <a:gd name="connsiteY200" fmla="*/ 1198287 h 5151417"/>
                <a:gd name="connsiteX201" fmla="*/ 1116373 w 1768307"/>
                <a:gd name="connsiteY201" fmla="*/ 1155954 h 5151417"/>
                <a:gd name="connsiteX202" fmla="*/ 1107907 w 1768307"/>
                <a:gd name="connsiteY202" fmla="*/ 1028954 h 5151417"/>
                <a:gd name="connsiteX203" fmla="*/ 1133307 w 1768307"/>
                <a:gd name="connsiteY203" fmla="*/ 918887 h 5151417"/>
                <a:gd name="connsiteX204" fmla="*/ 1133307 w 1768307"/>
                <a:gd name="connsiteY204" fmla="*/ 563287 h 5151417"/>
                <a:gd name="connsiteX205" fmla="*/ 1116373 w 1768307"/>
                <a:gd name="connsiteY205" fmla="*/ 546354 h 5151417"/>
                <a:gd name="connsiteX206" fmla="*/ 1090973 w 1768307"/>
                <a:gd name="connsiteY206" fmla="*/ 495554 h 5151417"/>
                <a:gd name="connsiteX207" fmla="*/ 1074040 w 1768307"/>
                <a:gd name="connsiteY207" fmla="*/ 444754 h 5151417"/>
                <a:gd name="connsiteX208" fmla="*/ 1057107 w 1768307"/>
                <a:gd name="connsiteY208" fmla="*/ 300821 h 5151417"/>
                <a:gd name="connsiteX209" fmla="*/ 1048640 w 1768307"/>
                <a:gd name="connsiteY209" fmla="*/ 266954 h 5151417"/>
                <a:gd name="connsiteX210" fmla="*/ 1040173 w 1768307"/>
                <a:gd name="connsiteY210" fmla="*/ 156887 h 5151417"/>
                <a:gd name="connsiteX211" fmla="*/ 1031707 w 1768307"/>
                <a:gd name="connsiteY211" fmla="*/ 114554 h 5151417"/>
                <a:gd name="connsiteX212" fmla="*/ 1014773 w 1768307"/>
                <a:gd name="connsiteY212" fmla="*/ 97621 h 5151417"/>
                <a:gd name="connsiteX213" fmla="*/ 1006307 w 1768307"/>
                <a:gd name="connsiteY213" fmla="*/ 63754 h 5151417"/>
                <a:gd name="connsiteX214" fmla="*/ 997840 w 1768307"/>
                <a:gd name="connsiteY214" fmla="*/ 12954 h 5151417"/>
                <a:gd name="connsiteX215" fmla="*/ 743840 w 1768307"/>
                <a:gd name="connsiteY215" fmla="*/ 4487 h 5151417"/>
                <a:gd name="connsiteX216" fmla="*/ 218907 w 1768307"/>
                <a:gd name="connsiteY216" fmla="*/ 12954 h 5151417"/>
                <a:gd name="connsiteX0" fmla="*/ 178526 w 1727926"/>
                <a:gd name="connsiteY0" fmla="*/ 12954 h 5151417"/>
                <a:gd name="connsiteX1" fmla="*/ 178526 w 1727926"/>
                <a:gd name="connsiteY1" fmla="*/ 12954 h 5151417"/>
                <a:gd name="connsiteX2" fmla="*/ 254726 w 1727926"/>
                <a:gd name="connsiteY2" fmla="*/ 29887 h 5151417"/>
                <a:gd name="connsiteX3" fmla="*/ 263192 w 1727926"/>
                <a:gd name="connsiteY3" fmla="*/ 55287 h 5151417"/>
                <a:gd name="connsiteX4" fmla="*/ 229326 w 1727926"/>
                <a:gd name="connsiteY4" fmla="*/ 63754 h 5151417"/>
                <a:gd name="connsiteX5" fmla="*/ 203926 w 1727926"/>
                <a:gd name="connsiteY5" fmla="*/ 72221 h 5151417"/>
                <a:gd name="connsiteX6" fmla="*/ 195459 w 1727926"/>
                <a:gd name="connsiteY6" fmla="*/ 139954 h 5151417"/>
                <a:gd name="connsiteX7" fmla="*/ 178526 w 1727926"/>
                <a:gd name="connsiteY7" fmla="*/ 165354 h 5151417"/>
                <a:gd name="connsiteX8" fmla="*/ 195459 w 1727926"/>
                <a:gd name="connsiteY8" fmla="*/ 233087 h 5151417"/>
                <a:gd name="connsiteX9" fmla="*/ 178526 w 1727926"/>
                <a:gd name="connsiteY9" fmla="*/ 300821 h 5151417"/>
                <a:gd name="connsiteX10" fmla="*/ 161592 w 1727926"/>
                <a:gd name="connsiteY10" fmla="*/ 326221 h 5151417"/>
                <a:gd name="connsiteX11" fmla="*/ 136192 w 1727926"/>
                <a:gd name="connsiteY11" fmla="*/ 334687 h 5151417"/>
                <a:gd name="connsiteX12" fmla="*/ 127726 w 1727926"/>
                <a:gd name="connsiteY12" fmla="*/ 436287 h 5151417"/>
                <a:gd name="connsiteX13" fmla="*/ 136192 w 1727926"/>
                <a:gd name="connsiteY13" fmla="*/ 461687 h 5151417"/>
                <a:gd name="connsiteX14" fmla="*/ 161592 w 1727926"/>
                <a:gd name="connsiteY14" fmla="*/ 470154 h 5151417"/>
                <a:gd name="connsiteX15" fmla="*/ 178526 w 1727926"/>
                <a:gd name="connsiteY15" fmla="*/ 487087 h 5151417"/>
                <a:gd name="connsiteX16" fmla="*/ 280126 w 1727926"/>
                <a:gd name="connsiteY16" fmla="*/ 504021 h 5151417"/>
                <a:gd name="connsiteX17" fmla="*/ 305526 w 1727926"/>
                <a:gd name="connsiteY17" fmla="*/ 512487 h 5151417"/>
                <a:gd name="connsiteX18" fmla="*/ 373259 w 1727926"/>
                <a:gd name="connsiteY18" fmla="*/ 520954 h 5151417"/>
                <a:gd name="connsiteX19" fmla="*/ 381726 w 1727926"/>
                <a:gd name="connsiteY19" fmla="*/ 546354 h 5151417"/>
                <a:gd name="connsiteX20" fmla="*/ 407126 w 1727926"/>
                <a:gd name="connsiteY20" fmla="*/ 597154 h 5151417"/>
                <a:gd name="connsiteX21" fmla="*/ 398659 w 1727926"/>
                <a:gd name="connsiteY21" fmla="*/ 622554 h 5151417"/>
                <a:gd name="connsiteX22" fmla="*/ 449459 w 1727926"/>
                <a:gd name="connsiteY22" fmla="*/ 656421 h 5151417"/>
                <a:gd name="connsiteX23" fmla="*/ 440992 w 1727926"/>
                <a:gd name="connsiteY23" fmla="*/ 724154 h 5151417"/>
                <a:gd name="connsiteX24" fmla="*/ 432526 w 1727926"/>
                <a:gd name="connsiteY24" fmla="*/ 749554 h 5151417"/>
                <a:gd name="connsiteX25" fmla="*/ 415592 w 1727926"/>
                <a:gd name="connsiteY25" fmla="*/ 766487 h 5151417"/>
                <a:gd name="connsiteX26" fmla="*/ 424059 w 1727926"/>
                <a:gd name="connsiteY26" fmla="*/ 834221 h 5151417"/>
                <a:gd name="connsiteX27" fmla="*/ 415592 w 1727926"/>
                <a:gd name="connsiteY27" fmla="*/ 910421 h 5151417"/>
                <a:gd name="connsiteX28" fmla="*/ 424059 w 1727926"/>
                <a:gd name="connsiteY28" fmla="*/ 1020487 h 5151417"/>
                <a:gd name="connsiteX29" fmla="*/ 407126 w 1727926"/>
                <a:gd name="connsiteY29" fmla="*/ 1037421 h 5151417"/>
                <a:gd name="connsiteX30" fmla="*/ 339392 w 1727926"/>
                <a:gd name="connsiteY30" fmla="*/ 1045887 h 5151417"/>
                <a:gd name="connsiteX31" fmla="*/ 313992 w 1727926"/>
                <a:gd name="connsiteY31" fmla="*/ 1054354 h 5151417"/>
                <a:gd name="connsiteX32" fmla="*/ 288592 w 1727926"/>
                <a:gd name="connsiteY32" fmla="*/ 1096687 h 5151417"/>
                <a:gd name="connsiteX33" fmla="*/ 254726 w 1727926"/>
                <a:gd name="connsiteY33" fmla="*/ 1105154 h 5151417"/>
                <a:gd name="connsiteX34" fmla="*/ 229326 w 1727926"/>
                <a:gd name="connsiteY34" fmla="*/ 1113621 h 5151417"/>
                <a:gd name="connsiteX35" fmla="*/ 220859 w 1727926"/>
                <a:gd name="connsiteY35" fmla="*/ 1139021 h 5151417"/>
                <a:gd name="connsiteX36" fmla="*/ 186992 w 1727926"/>
                <a:gd name="connsiteY36" fmla="*/ 1181354 h 5151417"/>
                <a:gd name="connsiteX37" fmla="*/ 178526 w 1727926"/>
                <a:gd name="connsiteY37" fmla="*/ 1240621 h 5151417"/>
                <a:gd name="connsiteX38" fmla="*/ 161592 w 1727926"/>
                <a:gd name="connsiteY38" fmla="*/ 1257554 h 5151417"/>
                <a:gd name="connsiteX39" fmla="*/ 153126 w 1727926"/>
                <a:gd name="connsiteY39" fmla="*/ 1291421 h 5151417"/>
                <a:gd name="connsiteX40" fmla="*/ 161592 w 1727926"/>
                <a:gd name="connsiteY40" fmla="*/ 1359154 h 5151417"/>
                <a:gd name="connsiteX41" fmla="*/ 178526 w 1727926"/>
                <a:gd name="connsiteY41" fmla="*/ 1376087 h 5151417"/>
                <a:gd name="connsiteX42" fmla="*/ 186992 w 1727926"/>
                <a:gd name="connsiteY42" fmla="*/ 1401487 h 5151417"/>
                <a:gd name="connsiteX43" fmla="*/ 220859 w 1727926"/>
                <a:gd name="connsiteY43" fmla="*/ 1282954 h 5151417"/>
                <a:gd name="connsiteX44" fmla="*/ 237792 w 1727926"/>
                <a:gd name="connsiteY44" fmla="*/ 1308354 h 5151417"/>
                <a:gd name="connsiteX45" fmla="*/ 322459 w 1727926"/>
                <a:gd name="connsiteY45" fmla="*/ 1316821 h 5151417"/>
                <a:gd name="connsiteX46" fmla="*/ 339392 w 1727926"/>
                <a:gd name="connsiteY46" fmla="*/ 1376087 h 5151417"/>
                <a:gd name="connsiteX47" fmla="*/ 347859 w 1727926"/>
                <a:gd name="connsiteY47" fmla="*/ 1409954 h 5151417"/>
                <a:gd name="connsiteX48" fmla="*/ 398659 w 1727926"/>
                <a:gd name="connsiteY48" fmla="*/ 1418421 h 5151417"/>
                <a:gd name="connsiteX49" fmla="*/ 415592 w 1727926"/>
                <a:gd name="connsiteY49" fmla="*/ 1443821 h 5151417"/>
                <a:gd name="connsiteX50" fmla="*/ 466392 w 1727926"/>
                <a:gd name="connsiteY50" fmla="*/ 1477687 h 5151417"/>
                <a:gd name="connsiteX51" fmla="*/ 483326 w 1727926"/>
                <a:gd name="connsiteY51" fmla="*/ 1562354 h 5151417"/>
                <a:gd name="connsiteX52" fmla="*/ 500259 w 1727926"/>
                <a:gd name="connsiteY52" fmla="*/ 1630087 h 5151417"/>
                <a:gd name="connsiteX53" fmla="*/ 432526 w 1727926"/>
                <a:gd name="connsiteY53" fmla="*/ 1655487 h 5151417"/>
                <a:gd name="connsiteX54" fmla="*/ 390192 w 1727926"/>
                <a:gd name="connsiteY54" fmla="*/ 1680887 h 5151417"/>
                <a:gd name="connsiteX55" fmla="*/ 381726 w 1727926"/>
                <a:gd name="connsiteY55" fmla="*/ 1706287 h 5151417"/>
                <a:gd name="connsiteX56" fmla="*/ 476902 w 1727926"/>
                <a:gd name="connsiteY56" fmla="*/ 1715630 h 5151417"/>
                <a:gd name="connsiteX57" fmla="*/ 511353 w 1727926"/>
                <a:gd name="connsiteY57" fmla="*/ 1747745 h 5151417"/>
                <a:gd name="connsiteX58" fmla="*/ 505222 w 1727926"/>
                <a:gd name="connsiteY58" fmla="*/ 1769933 h 5151417"/>
                <a:gd name="connsiteX59" fmla="*/ 515733 w 1727926"/>
                <a:gd name="connsiteY59" fmla="*/ 1808763 h 5151417"/>
                <a:gd name="connsiteX60" fmla="*/ 540549 w 1727926"/>
                <a:gd name="connsiteY60" fmla="*/ 1825696 h 5151417"/>
                <a:gd name="connsiteX61" fmla="*/ 760098 w 1727926"/>
                <a:gd name="connsiteY61" fmla="*/ 1837959 h 5151417"/>
                <a:gd name="connsiteX62" fmla="*/ 765061 w 1727926"/>
                <a:gd name="connsiteY62" fmla="*/ 1870949 h 5151417"/>
                <a:gd name="connsiteX63" fmla="*/ 691781 w 1727926"/>
                <a:gd name="connsiteY63" fmla="*/ 1935471 h 5151417"/>
                <a:gd name="connsiteX64" fmla="*/ 629595 w 1727926"/>
                <a:gd name="connsiteY64" fmla="*/ 1942187 h 5151417"/>
                <a:gd name="connsiteX65" fmla="*/ 634557 w 1727926"/>
                <a:gd name="connsiteY65" fmla="*/ 1997657 h 5151417"/>
                <a:gd name="connsiteX66" fmla="*/ 629012 w 1727926"/>
                <a:gd name="connsiteY66" fmla="*/ 2011672 h 5151417"/>
                <a:gd name="connsiteX67" fmla="*/ 624047 w 1727926"/>
                <a:gd name="connsiteY67" fmla="*/ 2061887 h 5151417"/>
                <a:gd name="connsiteX68" fmla="*/ 607406 w 1727926"/>
                <a:gd name="connsiteY68" fmla="*/ 2091959 h 5151417"/>
                <a:gd name="connsiteX69" fmla="*/ 583466 w 1727926"/>
                <a:gd name="connsiteY69" fmla="*/ 2100134 h 5151417"/>
                <a:gd name="connsiteX70" fmla="*/ 566240 w 1727926"/>
                <a:gd name="connsiteY70" fmla="*/ 2120863 h 5151417"/>
                <a:gd name="connsiteX71" fmla="*/ 564197 w 1727926"/>
                <a:gd name="connsiteY71" fmla="*/ 2196187 h 5151417"/>
                <a:gd name="connsiteX72" fmla="*/ 413840 w 1727926"/>
                <a:gd name="connsiteY72" fmla="*/ 2197938 h 5151417"/>
                <a:gd name="connsiteX73" fmla="*/ 409460 w 1727926"/>
                <a:gd name="connsiteY73" fmla="*/ 2324645 h 5151417"/>
                <a:gd name="connsiteX74" fmla="*/ 360121 w 1727926"/>
                <a:gd name="connsiteY74" fmla="*/ 2324063 h 5151417"/>
                <a:gd name="connsiteX75" fmla="*/ 350778 w 1727926"/>
                <a:gd name="connsiteY75" fmla="*/ 2449310 h 5151417"/>
                <a:gd name="connsiteX76" fmla="*/ 153126 w 1727926"/>
                <a:gd name="connsiteY76" fmla="*/ 2180421 h 5151417"/>
                <a:gd name="connsiteX77" fmla="*/ 102326 w 1727926"/>
                <a:gd name="connsiteY77" fmla="*/ 2214287 h 5151417"/>
                <a:gd name="connsiteX78" fmla="*/ 68459 w 1727926"/>
                <a:gd name="connsiteY78" fmla="*/ 2248154 h 5151417"/>
                <a:gd name="connsiteX79" fmla="*/ 59992 w 1727926"/>
                <a:gd name="connsiteY79" fmla="*/ 2273554 h 5151417"/>
                <a:gd name="connsiteX80" fmla="*/ 34592 w 1727926"/>
                <a:gd name="connsiteY80" fmla="*/ 2290487 h 5151417"/>
                <a:gd name="connsiteX81" fmla="*/ 9192 w 1727926"/>
                <a:gd name="connsiteY81" fmla="*/ 2324354 h 5151417"/>
                <a:gd name="connsiteX82" fmla="*/ 43059 w 1727926"/>
                <a:gd name="connsiteY82" fmla="*/ 2366687 h 5151417"/>
                <a:gd name="connsiteX83" fmla="*/ 26126 w 1727926"/>
                <a:gd name="connsiteY83" fmla="*/ 2400554 h 5151417"/>
                <a:gd name="connsiteX84" fmla="*/ 433693 w 1727926"/>
                <a:gd name="connsiteY84" fmla="*/ 2442011 h 5151417"/>
                <a:gd name="connsiteX85" fmla="*/ 531499 w 1727926"/>
                <a:gd name="connsiteY85" fmla="*/ 2462156 h 5151417"/>
                <a:gd name="connsiteX86" fmla="*/ 528286 w 1727926"/>
                <a:gd name="connsiteY86" fmla="*/ 2601711 h 5151417"/>
                <a:gd name="connsiteX87" fmla="*/ 529162 w 1727926"/>
                <a:gd name="connsiteY87" fmla="*/ 2744476 h 5151417"/>
                <a:gd name="connsiteX88" fmla="*/ 531499 w 1727926"/>
                <a:gd name="connsiteY88" fmla="*/ 2879942 h 5151417"/>
                <a:gd name="connsiteX89" fmla="*/ 211516 w 1727926"/>
                <a:gd name="connsiteY89" fmla="*/ 2896584 h 5151417"/>
                <a:gd name="connsiteX90" fmla="*/ 136192 w 1727926"/>
                <a:gd name="connsiteY90" fmla="*/ 2883154 h 5151417"/>
                <a:gd name="connsiteX91" fmla="*/ 110792 w 1727926"/>
                <a:gd name="connsiteY91" fmla="*/ 3221821 h 5151417"/>
                <a:gd name="connsiteX92" fmla="*/ 93859 w 1727926"/>
                <a:gd name="connsiteY92" fmla="*/ 3272621 h 5151417"/>
                <a:gd name="connsiteX93" fmla="*/ 110792 w 1727926"/>
                <a:gd name="connsiteY93" fmla="*/ 3323421 h 5151417"/>
                <a:gd name="connsiteX94" fmla="*/ 102326 w 1727926"/>
                <a:gd name="connsiteY94" fmla="*/ 3348821 h 5151417"/>
                <a:gd name="connsiteX95" fmla="*/ 59992 w 1727926"/>
                <a:gd name="connsiteY95" fmla="*/ 3374221 h 5151417"/>
                <a:gd name="connsiteX96" fmla="*/ 43059 w 1727926"/>
                <a:gd name="connsiteY96" fmla="*/ 3399621 h 5151417"/>
                <a:gd name="connsiteX97" fmla="*/ 68459 w 1727926"/>
                <a:gd name="connsiteY97" fmla="*/ 3450421 h 5151417"/>
                <a:gd name="connsiteX98" fmla="*/ 93859 w 1727926"/>
                <a:gd name="connsiteY98" fmla="*/ 3458887 h 5151417"/>
                <a:gd name="connsiteX99" fmla="*/ 93859 w 1727926"/>
                <a:gd name="connsiteY99" fmla="*/ 3509687 h 5151417"/>
                <a:gd name="connsiteX100" fmla="*/ 59992 w 1727926"/>
                <a:gd name="connsiteY100" fmla="*/ 3518154 h 5151417"/>
                <a:gd name="connsiteX101" fmla="*/ 85392 w 1727926"/>
                <a:gd name="connsiteY101" fmla="*/ 3560487 h 5151417"/>
                <a:gd name="connsiteX102" fmla="*/ 136192 w 1727926"/>
                <a:gd name="connsiteY102" fmla="*/ 3594354 h 5151417"/>
                <a:gd name="connsiteX103" fmla="*/ 110792 w 1727926"/>
                <a:gd name="connsiteY103" fmla="*/ 3636687 h 5151417"/>
                <a:gd name="connsiteX104" fmla="*/ 102326 w 1727926"/>
                <a:gd name="connsiteY104" fmla="*/ 3729821 h 5151417"/>
                <a:gd name="connsiteX105" fmla="*/ 212392 w 1727926"/>
                <a:gd name="connsiteY105" fmla="*/ 3789087 h 5151417"/>
                <a:gd name="connsiteX106" fmla="*/ 203926 w 1727926"/>
                <a:gd name="connsiteY106" fmla="*/ 3839887 h 5151417"/>
                <a:gd name="connsiteX107" fmla="*/ 178526 w 1727926"/>
                <a:gd name="connsiteY107" fmla="*/ 3856821 h 5151417"/>
                <a:gd name="connsiteX108" fmla="*/ 161592 w 1727926"/>
                <a:gd name="connsiteY108" fmla="*/ 3873754 h 5151417"/>
                <a:gd name="connsiteX109" fmla="*/ 330926 w 1727926"/>
                <a:gd name="connsiteY109" fmla="*/ 3882221 h 5151417"/>
                <a:gd name="connsiteX110" fmla="*/ 339392 w 1727926"/>
                <a:gd name="connsiteY110" fmla="*/ 3907621 h 5151417"/>
                <a:gd name="connsiteX111" fmla="*/ 322459 w 1727926"/>
                <a:gd name="connsiteY111" fmla="*/ 3958421 h 5151417"/>
                <a:gd name="connsiteX112" fmla="*/ 330926 w 1727926"/>
                <a:gd name="connsiteY112" fmla="*/ 4017687 h 5151417"/>
                <a:gd name="connsiteX113" fmla="*/ 339392 w 1727926"/>
                <a:gd name="connsiteY113" fmla="*/ 4043087 h 5151417"/>
                <a:gd name="connsiteX114" fmla="*/ 322459 w 1727926"/>
                <a:gd name="connsiteY114" fmla="*/ 4093887 h 5151417"/>
                <a:gd name="connsiteX115" fmla="*/ 356326 w 1727926"/>
                <a:gd name="connsiteY115" fmla="*/ 4144687 h 5151417"/>
                <a:gd name="connsiteX116" fmla="*/ 398659 w 1727926"/>
                <a:gd name="connsiteY116" fmla="*/ 4195487 h 5151417"/>
                <a:gd name="connsiteX117" fmla="*/ 424059 w 1727926"/>
                <a:gd name="connsiteY117" fmla="*/ 4246287 h 5151417"/>
                <a:gd name="connsiteX118" fmla="*/ 432526 w 1727926"/>
                <a:gd name="connsiteY118" fmla="*/ 4271687 h 5151417"/>
                <a:gd name="connsiteX119" fmla="*/ 347859 w 1727926"/>
                <a:gd name="connsiteY119" fmla="*/ 4305554 h 5151417"/>
                <a:gd name="connsiteX120" fmla="*/ 364792 w 1727926"/>
                <a:gd name="connsiteY120" fmla="*/ 4373287 h 5151417"/>
                <a:gd name="connsiteX121" fmla="*/ 339392 w 1727926"/>
                <a:gd name="connsiteY121" fmla="*/ 4441021 h 5151417"/>
                <a:gd name="connsiteX122" fmla="*/ 305526 w 1727926"/>
                <a:gd name="connsiteY122" fmla="*/ 4449487 h 5151417"/>
                <a:gd name="connsiteX123" fmla="*/ 297059 w 1727926"/>
                <a:gd name="connsiteY123" fmla="*/ 4483354 h 5151417"/>
                <a:gd name="connsiteX124" fmla="*/ 305526 w 1727926"/>
                <a:gd name="connsiteY124" fmla="*/ 4711954 h 5151417"/>
                <a:gd name="connsiteX125" fmla="*/ 313992 w 1727926"/>
                <a:gd name="connsiteY125" fmla="*/ 4737354 h 5151417"/>
                <a:gd name="connsiteX126" fmla="*/ 330926 w 1727926"/>
                <a:gd name="connsiteY126" fmla="*/ 4906687 h 5151417"/>
                <a:gd name="connsiteX127" fmla="*/ 347859 w 1727926"/>
                <a:gd name="connsiteY127" fmla="*/ 4965954 h 5151417"/>
                <a:gd name="connsiteX128" fmla="*/ 356326 w 1727926"/>
                <a:gd name="connsiteY128" fmla="*/ 5126821 h 5151417"/>
                <a:gd name="connsiteX129" fmla="*/ 821992 w 1727926"/>
                <a:gd name="connsiteY129" fmla="*/ 5135287 h 5151417"/>
                <a:gd name="connsiteX130" fmla="*/ 1008259 w 1727926"/>
                <a:gd name="connsiteY130" fmla="*/ 5143754 h 5151417"/>
                <a:gd name="connsiteX131" fmla="*/ 1456992 w 1727926"/>
                <a:gd name="connsiteY131" fmla="*/ 5135287 h 5151417"/>
                <a:gd name="connsiteX132" fmla="*/ 1609392 w 1727926"/>
                <a:gd name="connsiteY132" fmla="*/ 5118354 h 5151417"/>
                <a:gd name="connsiteX133" fmla="*/ 1634792 w 1727926"/>
                <a:gd name="connsiteY133" fmla="*/ 5109887 h 5151417"/>
                <a:gd name="connsiteX134" fmla="*/ 1626326 w 1727926"/>
                <a:gd name="connsiteY134" fmla="*/ 5042154 h 5151417"/>
                <a:gd name="connsiteX135" fmla="*/ 1600926 w 1727926"/>
                <a:gd name="connsiteY135" fmla="*/ 4991354 h 5151417"/>
                <a:gd name="connsiteX136" fmla="*/ 1583992 w 1727926"/>
                <a:gd name="connsiteY136" fmla="*/ 4974421 h 5151417"/>
                <a:gd name="connsiteX137" fmla="*/ 1558592 w 1727926"/>
                <a:gd name="connsiteY137" fmla="*/ 4957487 h 5151417"/>
                <a:gd name="connsiteX138" fmla="*/ 1524726 w 1727926"/>
                <a:gd name="connsiteY138" fmla="*/ 4906687 h 5151417"/>
                <a:gd name="connsiteX139" fmla="*/ 1499326 w 1727926"/>
                <a:gd name="connsiteY139" fmla="*/ 4754287 h 5151417"/>
                <a:gd name="connsiteX140" fmla="*/ 1507792 w 1727926"/>
                <a:gd name="connsiteY140" fmla="*/ 4500287 h 5151417"/>
                <a:gd name="connsiteX141" fmla="*/ 1516259 w 1727926"/>
                <a:gd name="connsiteY141" fmla="*/ 4466421 h 5151417"/>
                <a:gd name="connsiteX142" fmla="*/ 1533192 w 1727926"/>
                <a:gd name="connsiteY142" fmla="*/ 4356354 h 5151417"/>
                <a:gd name="connsiteX143" fmla="*/ 1524726 w 1727926"/>
                <a:gd name="connsiteY143" fmla="*/ 4263221 h 5151417"/>
                <a:gd name="connsiteX144" fmla="*/ 1507792 w 1727926"/>
                <a:gd name="connsiteY144" fmla="*/ 4229354 h 5151417"/>
                <a:gd name="connsiteX145" fmla="*/ 1499326 w 1727926"/>
                <a:gd name="connsiteY145" fmla="*/ 4195487 h 5151417"/>
                <a:gd name="connsiteX146" fmla="*/ 1465459 w 1727926"/>
                <a:gd name="connsiteY146" fmla="*/ 4119287 h 5151417"/>
                <a:gd name="connsiteX147" fmla="*/ 1482392 w 1727926"/>
                <a:gd name="connsiteY147" fmla="*/ 3958421 h 5151417"/>
                <a:gd name="connsiteX148" fmla="*/ 1490859 w 1727926"/>
                <a:gd name="connsiteY148" fmla="*/ 3933021 h 5151417"/>
                <a:gd name="connsiteX149" fmla="*/ 1507792 w 1727926"/>
                <a:gd name="connsiteY149" fmla="*/ 3916087 h 5151417"/>
                <a:gd name="connsiteX150" fmla="*/ 1541659 w 1727926"/>
                <a:gd name="connsiteY150" fmla="*/ 3865287 h 5151417"/>
                <a:gd name="connsiteX151" fmla="*/ 1550126 w 1727926"/>
                <a:gd name="connsiteY151" fmla="*/ 3839887 h 5151417"/>
                <a:gd name="connsiteX152" fmla="*/ 1567059 w 1727926"/>
                <a:gd name="connsiteY152" fmla="*/ 3814487 h 5151417"/>
                <a:gd name="connsiteX153" fmla="*/ 1592459 w 1727926"/>
                <a:gd name="connsiteY153" fmla="*/ 3738287 h 5151417"/>
                <a:gd name="connsiteX154" fmla="*/ 1600926 w 1727926"/>
                <a:gd name="connsiteY154" fmla="*/ 3594354 h 5151417"/>
                <a:gd name="connsiteX155" fmla="*/ 1677126 w 1727926"/>
                <a:gd name="connsiteY155" fmla="*/ 3585887 h 5151417"/>
                <a:gd name="connsiteX156" fmla="*/ 1710992 w 1727926"/>
                <a:gd name="connsiteY156" fmla="*/ 3535087 h 5151417"/>
                <a:gd name="connsiteX157" fmla="*/ 1727926 w 1727926"/>
                <a:gd name="connsiteY157" fmla="*/ 3518154 h 5151417"/>
                <a:gd name="connsiteX158" fmla="*/ 1677126 w 1727926"/>
                <a:gd name="connsiteY158" fmla="*/ 3484287 h 5151417"/>
                <a:gd name="connsiteX159" fmla="*/ 1626326 w 1727926"/>
                <a:gd name="connsiteY159" fmla="*/ 3458887 h 5151417"/>
                <a:gd name="connsiteX160" fmla="*/ 1600926 w 1727926"/>
                <a:gd name="connsiteY160" fmla="*/ 3433487 h 5151417"/>
                <a:gd name="connsiteX161" fmla="*/ 1583992 w 1727926"/>
                <a:gd name="connsiteY161" fmla="*/ 3382687 h 5151417"/>
                <a:gd name="connsiteX162" fmla="*/ 1600926 w 1727926"/>
                <a:gd name="connsiteY162" fmla="*/ 3365754 h 5151417"/>
                <a:gd name="connsiteX163" fmla="*/ 1617859 w 1727926"/>
                <a:gd name="connsiteY163" fmla="*/ 3306487 h 5151417"/>
                <a:gd name="connsiteX164" fmla="*/ 1634792 w 1727926"/>
                <a:gd name="connsiteY164" fmla="*/ 3272621 h 5151417"/>
                <a:gd name="connsiteX165" fmla="*/ 1617859 w 1727926"/>
                <a:gd name="connsiteY165" fmla="*/ 3196421 h 5151417"/>
                <a:gd name="connsiteX166" fmla="*/ 1600926 w 1727926"/>
                <a:gd name="connsiteY166" fmla="*/ 3137154 h 5151417"/>
                <a:gd name="connsiteX167" fmla="*/ 1592459 w 1727926"/>
                <a:gd name="connsiteY167" fmla="*/ 3077887 h 5151417"/>
                <a:gd name="connsiteX168" fmla="*/ 1541659 w 1727926"/>
                <a:gd name="connsiteY168" fmla="*/ 3060954 h 5151417"/>
                <a:gd name="connsiteX169" fmla="*/ 1516259 w 1727926"/>
                <a:gd name="connsiteY169" fmla="*/ 2976287 h 5151417"/>
                <a:gd name="connsiteX170" fmla="*/ 1507792 w 1727926"/>
                <a:gd name="connsiteY170" fmla="*/ 2942421 h 5151417"/>
                <a:gd name="connsiteX171" fmla="*/ 1456992 w 1727926"/>
                <a:gd name="connsiteY171" fmla="*/ 2925487 h 5151417"/>
                <a:gd name="connsiteX172" fmla="*/ 1389259 w 1727926"/>
                <a:gd name="connsiteY172" fmla="*/ 2900087 h 5151417"/>
                <a:gd name="connsiteX173" fmla="*/ 1321526 w 1727926"/>
                <a:gd name="connsiteY173" fmla="*/ 2866221 h 5151417"/>
                <a:gd name="connsiteX174" fmla="*/ 1346926 w 1727926"/>
                <a:gd name="connsiteY174" fmla="*/ 2857754 h 5151417"/>
                <a:gd name="connsiteX175" fmla="*/ 1440059 w 1727926"/>
                <a:gd name="connsiteY175" fmla="*/ 2840821 h 5151417"/>
                <a:gd name="connsiteX176" fmla="*/ 1473926 w 1727926"/>
                <a:gd name="connsiteY176" fmla="*/ 2798487 h 5151417"/>
                <a:gd name="connsiteX177" fmla="*/ 1482392 w 1727926"/>
                <a:gd name="connsiteY177" fmla="*/ 2773087 h 5151417"/>
                <a:gd name="connsiteX178" fmla="*/ 1440059 w 1727926"/>
                <a:gd name="connsiteY178" fmla="*/ 2595287 h 5151417"/>
                <a:gd name="connsiteX179" fmla="*/ 1414659 w 1727926"/>
                <a:gd name="connsiteY179" fmla="*/ 2578354 h 5151417"/>
                <a:gd name="connsiteX180" fmla="*/ 1397726 w 1727926"/>
                <a:gd name="connsiteY180" fmla="*/ 2519087 h 5151417"/>
                <a:gd name="connsiteX181" fmla="*/ 1389259 w 1727926"/>
                <a:gd name="connsiteY181" fmla="*/ 2485221 h 5151417"/>
                <a:gd name="connsiteX182" fmla="*/ 1372326 w 1727926"/>
                <a:gd name="connsiteY182" fmla="*/ 2434421 h 5151417"/>
                <a:gd name="connsiteX183" fmla="*/ 1329992 w 1727926"/>
                <a:gd name="connsiteY183" fmla="*/ 2332821 h 5151417"/>
                <a:gd name="connsiteX184" fmla="*/ 1313059 w 1727926"/>
                <a:gd name="connsiteY184" fmla="*/ 2248154 h 5151417"/>
                <a:gd name="connsiteX185" fmla="*/ 1296126 w 1727926"/>
                <a:gd name="connsiteY185" fmla="*/ 2197354 h 5151417"/>
                <a:gd name="connsiteX186" fmla="*/ 1287659 w 1727926"/>
                <a:gd name="connsiteY186" fmla="*/ 2171954 h 5151417"/>
                <a:gd name="connsiteX187" fmla="*/ 1279192 w 1727926"/>
                <a:gd name="connsiteY187" fmla="*/ 1943354 h 5151417"/>
                <a:gd name="connsiteX188" fmla="*/ 1253792 w 1727926"/>
                <a:gd name="connsiteY188" fmla="*/ 1774021 h 5151417"/>
                <a:gd name="connsiteX189" fmla="*/ 1236859 w 1727926"/>
                <a:gd name="connsiteY189" fmla="*/ 1638554 h 5151417"/>
                <a:gd name="connsiteX190" fmla="*/ 1228392 w 1727926"/>
                <a:gd name="connsiteY190" fmla="*/ 1596221 h 5151417"/>
                <a:gd name="connsiteX191" fmla="*/ 1211459 w 1727926"/>
                <a:gd name="connsiteY191" fmla="*/ 1579287 h 5151417"/>
                <a:gd name="connsiteX192" fmla="*/ 1202992 w 1727926"/>
                <a:gd name="connsiteY192" fmla="*/ 1545421 h 5151417"/>
                <a:gd name="connsiteX193" fmla="*/ 1186059 w 1727926"/>
                <a:gd name="connsiteY193" fmla="*/ 1528487 h 5151417"/>
                <a:gd name="connsiteX194" fmla="*/ 1152192 w 1727926"/>
                <a:gd name="connsiteY194" fmla="*/ 1435354 h 5151417"/>
                <a:gd name="connsiteX195" fmla="*/ 1135259 w 1727926"/>
                <a:gd name="connsiteY195" fmla="*/ 1359154 h 5151417"/>
                <a:gd name="connsiteX196" fmla="*/ 1109859 w 1727926"/>
                <a:gd name="connsiteY196" fmla="*/ 1333754 h 5151417"/>
                <a:gd name="connsiteX197" fmla="*/ 1101392 w 1727926"/>
                <a:gd name="connsiteY197" fmla="*/ 1291421 h 5151417"/>
                <a:gd name="connsiteX198" fmla="*/ 1092926 w 1727926"/>
                <a:gd name="connsiteY198" fmla="*/ 1232154 h 5151417"/>
                <a:gd name="connsiteX199" fmla="*/ 1084459 w 1727926"/>
                <a:gd name="connsiteY199" fmla="*/ 1198287 h 5151417"/>
                <a:gd name="connsiteX200" fmla="*/ 1075992 w 1727926"/>
                <a:gd name="connsiteY200" fmla="*/ 1155954 h 5151417"/>
                <a:gd name="connsiteX201" fmla="*/ 1067526 w 1727926"/>
                <a:gd name="connsiteY201" fmla="*/ 1028954 h 5151417"/>
                <a:gd name="connsiteX202" fmla="*/ 1092926 w 1727926"/>
                <a:gd name="connsiteY202" fmla="*/ 918887 h 5151417"/>
                <a:gd name="connsiteX203" fmla="*/ 1092926 w 1727926"/>
                <a:gd name="connsiteY203" fmla="*/ 563287 h 5151417"/>
                <a:gd name="connsiteX204" fmla="*/ 1075992 w 1727926"/>
                <a:gd name="connsiteY204" fmla="*/ 546354 h 5151417"/>
                <a:gd name="connsiteX205" fmla="*/ 1050592 w 1727926"/>
                <a:gd name="connsiteY205" fmla="*/ 495554 h 5151417"/>
                <a:gd name="connsiteX206" fmla="*/ 1033659 w 1727926"/>
                <a:gd name="connsiteY206" fmla="*/ 444754 h 5151417"/>
                <a:gd name="connsiteX207" fmla="*/ 1016726 w 1727926"/>
                <a:gd name="connsiteY207" fmla="*/ 300821 h 5151417"/>
                <a:gd name="connsiteX208" fmla="*/ 1008259 w 1727926"/>
                <a:gd name="connsiteY208" fmla="*/ 266954 h 5151417"/>
                <a:gd name="connsiteX209" fmla="*/ 999792 w 1727926"/>
                <a:gd name="connsiteY209" fmla="*/ 156887 h 5151417"/>
                <a:gd name="connsiteX210" fmla="*/ 991326 w 1727926"/>
                <a:gd name="connsiteY210" fmla="*/ 114554 h 5151417"/>
                <a:gd name="connsiteX211" fmla="*/ 974392 w 1727926"/>
                <a:gd name="connsiteY211" fmla="*/ 97621 h 5151417"/>
                <a:gd name="connsiteX212" fmla="*/ 965926 w 1727926"/>
                <a:gd name="connsiteY212" fmla="*/ 63754 h 5151417"/>
                <a:gd name="connsiteX213" fmla="*/ 957459 w 1727926"/>
                <a:gd name="connsiteY213" fmla="*/ 12954 h 5151417"/>
                <a:gd name="connsiteX214" fmla="*/ 703459 w 1727926"/>
                <a:gd name="connsiteY214" fmla="*/ 4487 h 5151417"/>
                <a:gd name="connsiteX215" fmla="*/ 178526 w 1727926"/>
                <a:gd name="connsiteY215" fmla="*/ 12954 h 5151417"/>
                <a:gd name="connsiteX0" fmla="*/ 170301 w 1719701"/>
                <a:gd name="connsiteY0" fmla="*/ 12954 h 5151417"/>
                <a:gd name="connsiteX1" fmla="*/ 170301 w 1719701"/>
                <a:gd name="connsiteY1" fmla="*/ 12954 h 5151417"/>
                <a:gd name="connsiteX2" fmla="*/ 246501 w 1719701"/>
                <a:gd name="connsiteY2" fmla="*/ 29887 h 5151417"/>
                <a:gd name="connsiteX3" fmla="*/ 254967 w 1719701"/>
                <a:gd name="connsiteY3" fmla="*/ 55287 h 5151417"/>
                <a:gd name="connsiteX4" fmla="*/ 221101 w 1719701"/>
                <a:gd name="connsiteY4" fmla="*/ 63754 h 5151417"/>
                <a:gd name="connsiteX5" fmla="*/ 195701 w 1719701"/>
                <a:gd name="connsiteY5" fmla="*/ 72221 h 5151417"/>
                <a:gd name="connsiteX6" fmla="*/ 187234 w 1719701"/>
                <a:gd name="connsiteY6" fmla="*/ 139954 h 5151417"/>
                <a:gd name="connsiteX7" fmla="*/ 170301 w 1719701"/>
                <a:gd name="connsiteY7" fmla="*/ 165354 h 5151417"/>
                <a:gd name="connsiteX8" fmla="*/ 187234 w 1719701"/>
                <a:gd name="connsiteY8" fmla="*/ 233087 h 5151417"/>
                <a:gd name="connsiteX9" fmla="*/ 170301 w 1719701"/>
                <a:gd name="connsiteY9" fmla="*/ 300821 h 5151417"/>
                <a:gd name="connsiteX10" fmla="*/ 153367 w 1719701"/>
                <a:gd name="connsiteY10" fmla="*/ 326221 h 5151417"/>
                <a:gd name="connsiteX11" fmla="*/ 127967 w 1719701"/>
                <a:gd name="connsiteY11" fmla="*/ 334687 h 5151417"/>
                <a:gd name="connsiteX12" fmla="*/ 119501 w 1719701"/>
                <a:gd name="connsiteY12" fmla="*/ 436287 h 5151417"/>
                <a:gd name="connsiteX13" fmla="*/ 127967 w 1719701"/>
                <a:gd name="connsiteY13" fmla="*/ 461687 h 5151417"/>
                <a:gd name="connsiteX14" fmla="*/ 153367 w 1719701"/>
                <a:gd name="connsiteY14" fmla="*/ 470154 h 5151417"/>
                <a:gd name="connsiteX15" fmla="*/ 170301 w 1719701"/>
                <a:gd name="connsiteY15" fmla="*/ 487087 h 5151417"/>
                <a:gd name="connsiteX16" fmla="*/ 271901 w 1719701"/>
                <a:gd name="connsiteY16" fmla="*/ 504021 h 5151417"/>
                <a:gd name="connsiteX17" fmla="*/ 297301 w 1719701"/>
                <a:gd name="connsiteY17" fmla="*/ 512487 h 5151417"/>
                <a:gd name="connsiteX18" fmla="*/ 365034 w 1719701"/>
                <a:gd name="connsiteY18" fmla="*/ 520954 h 5151417"/>
                <a:gd name="connsiteX19" fmla="*/ 373501 w 1719701"/>
                <a:gd name="connsiteY19" fmla="*/ 546354 h 5151417"/>
                <a:gd name="connsiteX20" fmla="*/ 398901 w 1719701"/>
                <a:gd name="connsiteY20" fmla="*/ 597154 h 5151417"/>
                <a:gd name="connsiteX21" fmla="*/ 390434 w 1719701"/>
                <a:gd name="connsiteY21" fmla="*/ 622554 h 5151417"/>
                <a:gd name="connsiteX22" fmla="*/ 441234 w 1719701"/>
                <a:gd name="connsiteY22" fmla="*/ 656421 h 5151417"/>
                <a:gd name="connsiteX23" fmla="*/ 432767 w 1719701"/>
                <a:gd name="connsiteY23" fmla="*/ 724154 h 5151417"/>
                <a:gd name="connsiteX24" fmla="*/ 424301 w 1719701"/>
                <a:gd name="connsiteY24" fmla="*/ 749554 h 5151417"/>
                <a:gd name="connsiteX25" fmla="*/ 407367 w 1719701"/>
                <a:gd name="connsiteY25" fmla="*/ 766487 h 5151417"/>
                <a:gd name="connsiteX26" fmla="*/ 415834 w 1719701"/>
                <a:gd name="connsiteY26" fmla="*/ 834221 h 5151417"/>
                <a:gd name="connsiteX27" fmla="*/ 407367 w 1719701"/>
                <a:gd name="connsiteY27" fmla="*/ 910421 h 5151417"/>
                <a:gd name="connsiteX28" fmla="*/ 415834 w 1719701"/>
                <a:gd name="connsiteY28" fmla="*/ 1020487 h 5151417"/>
                <a:gd name="connsiteX29" fmla="*/ 398901 w 1719701"/>
                <a:gd name="connsiteY29" fmla="*/ 1037421 h 5151417"/>
                <a:gd name="connsiteX30" fmla="*/ 331167 w 1719701"/>
                <a:gd name="connsiteY30" fmla="*/ 1045887 h 5151417"/>
                <a:gd name="connsiteX31" fmla="*/ 305767 w 1719701"/>
                <a:gd name="connsiteY31" fmla="*/ 1054354 h 5151417"/>
                <a:gd name="connsiteX32" fmla="*/ 280367 w 1719701"/>
                <a:gd name="connsiteY32" fmla="*/ 1096687 h 5151417"/>
                <a:gd name="connsiteX33" fmla="*/ 246501 w 1719701"/>
                <a:gd name="connsiteY33" fmla="*/ 1105154 h 5151417"/>
                <a:gd name="connsiteX34" fmla="*/ 221101 w 1719701"/>
                <a:gd name="connsiteY34" fmla="*/ 1113621 h 5151417"/>
                <a:gd name="connsiteX35" fmla="*/ 212634 w 1719701"/>
                <a:gd name="connsiteY35" fmla="*/ 1139021 h 5151417"/>
                <a:gd name="connsiteX36" fmla="*/ 178767 w 1719701"/>
                <a:gd name="connsiteY36" fmla="*/ 1181354 h 5151417"/>
                <a:gd name="connsiteX37" fmla="*/ 170301 w 1719701"/>
                <a:gd name="connsiteY37" fmla="*/ 1240621 h 5151417"/>
                <a:gd name="connsiteX38" fmla="*/ 153367 w 1719701"/>
                <a:gd name="connsiteY38" fmla="*/ 1257554 h 5151417"/>
                <a:gd name="connsiteX39" fmla="*/ 144901 w 1719701"/>
                <a:gd name="connsiteY39" fmla="*/ 1291421 h 5151417"/>
                <a:gd name="connsiteX40" fmla="*/ 153367 w 1719701"/>
                <a:gd name="connsiteY40" fmla="*/ 1359154 h 5151417"/>
                <a:gd name="connsiteX41" fmla="*/ 170301 w 1719701"/>
                <a:gd name="connsiteY41" fmla="*/ 1376087 h 5151417"/>
                <a:gd name="connsiteX42" fmla="*/ 178767 w 1719701"/>
                <a:gd name="connsiteY42" fmla="*/ 1401487 h 5151417"/>
                <a:gd name="connsiteX43" fmla="*/ 212634 w 1719701"/>
                <a:gd name="connsiteY43" fmla="*/ 1282954 h 5151417"/>
                <a:gd name="connsiteX44" fmla="*/ 229567 w 1719701"/>
                <a:gd name="connsiteY44" fmla="*/ 1308354 h 5151417"/>
                <a:gd name="connsiteX45" fmla="*/ 314234 w 1719701"/>
                <a:gd name="connsiteY45" fmla="*/ 1316821 h 5151417"/>
                <a:gd name="connsiteX46" fmla="*/ 331167 w 1719701"/>
                <a:gd name="connsiteY46" fmla="*/ 1376087 h 5151417"/>
                <a:gd name="connsiteX47" fmla="*/ 339634 w 1719701"/>
                <a:gd name="connsiteY47" fmla="*/ 1409954 h 5151417"/>
                <a:gd name="connsiteX48" fmla="*/ 390434 w 1719701"/>
                <a:gd name="connsiteY48" fmla="*/ 1418421 h 5151417"/>
                <a:gd name="connsiteX49" fmla="*/ 407367 w 1719701"/>
                <a:gd name="connsiteY49" fmla="*/ 1443821 h 5151417"/>
                <a:gd name="connsiteX50" fmla="*/ 458167 w 1719701"/>
                <a:gd name="connsiteY50" fmla="*/ 1477687 h 5151417"/>
                <a:gd name="connsiteX51" fmla="*/ 475101 w 1719701"/>
                <a:gd name="connsiteY51" fmla="*/ 1562354 h 5151417"/>
                <a:gd name="connsiteX52" fmla="*/ 492034 w 1719701"/>
                <a:gd name="connsiteY52" fmla="*/ 1630087 h 5151417"/>
                <a:gd name="connsiteX53" fmla="*/ 424301 w 1719701"/>
                <a:gd name="connsiteY53" fmla="*/ 1655487 h 5151417"/>
                <a:gd name="connsiteX54" fmla="*/ 381967 w 1719701"/>
                <a:gd name="connsiteY54" fmla="*/ 1680887 h 5151417"/>
                <a:gd name="connsiteX55" fmla="*/ 373501 w 1719701"/>
                <a:gd name="connsiteY55" fmla="*/ 1706287 h 5151417"/>
                <a:gd name="connsiteX56" fmla="*/ 468677 w 1719701"/>
                <a:gd name="connsiteY56" fmla="*/ 1715630 h 5151417"/>
                <a:gd name="connsiteX57" fmla="*/ 503128 w 1719701"/>
                <a:gd name="connsiteY57" fmla="*/ 1747745 h 5151417"/>
                <a:gd name="connsiteX58" fmla="*/ 496997 w 1719701"/>
                <a:gd name="connsiteY58" fmla="*/ 1769933 h 5151417"/>
                <a:gd name="connsiteX59" fmla="*/ 507508 w 1719701"/>
                <a:gd name="connsiteY59" fmla="*/ 1808763 h 5151417"/>
                <a:gd name="connsiteX60" fmla="*/ 532324 w 1719701"/>
                <a:gd name="connsiteY60" fmla="*/ 1825696 h 5151417"/>
                <a:gd name="connsiteX61" fmla="*/ 751873 w 1719701"/>
                <a:gd name="connsiteY61" fmla="*/ 1837959 h 5151417"/>
                <a:gd name="connsiteX62" fmla="*/ 756836 w 1719701"/>
                <a:gd name="connsiteY62" fmla="*/ 1870949 h 5151417"/>
                <a:gd name="connsiteX63" fmla="*/ 683556 w 1719701"/>
                <a:gd name="connsiteY63" fmla="*/ 1935471 h 5151417"/>
                <a:gd name="connsiteX64" fmla="*/ 621370 w 1719701"/>
                <a:gd name="connsiteY64" fmla="*/ 1942187 h 5151417"/>
                <a:gd name="connsiteX65" fmla="*/ 626332 w 1719701"/>
                <a:gd name="connsiteY65" fmla="*/ 1997657 h 5151417"/>
                <a:gd name="connsiteX66" fmla="*/ 620787 w 1719701"/>
                <a:gd name="connsiteY66" fmla="*/ 2011672 h 5151417"/>
                <a:gd name="connsiteX67" fmla="*/ 615822 w 1719701"/>
                <a:gd name="connsiteY67" fmla="*/ 2061887 h 5151417"/>
                <a:gd name="connsiteX68" fmla="*/ 599181 w 1719701"/>
                <a:gd name="connsiteY68" fmla="*/ 2091959 h 5151417"/>
                <a:gd name="connsiteX69" fmla="*/ 575241 w 1719701"/>
                <a:gd name="connsiteY69" fmla="*/ 2100134 h 5151417"/>
                <a:gd name="connsiteX70" fmla="*/ 558015 w 1719701"/>
                <a:gd name="connsiteY70" fmla="*/ 2120863 h 5151417"/>
                <a:gd name="connsiteX71" fmla="*/ 555972 w 1719701"/>
                <a:gd name="connsiteY71" fmla="*/ 2196187 h 5151417"/>
                <a:gd name="connsiteX72" fmla="*/ 405615 w 1719701"/>
                <a:gd name="connsiteY72" fmla="*/ 2197938 h 5151417"/>
                <a:gd name="connsiteX73" fmla="*/ 401235 w 1719701"/>
                <a:gd name="connsiteY73" fmla="*/ 2324645 h 5151417"/>
                <a:gd name="connsiteX74" fmla="*/ 351896 w 1719701"/>
                <a:gd name="connsiteY74" fmla="*/ 2324063 h 5151417"/>
                <a:gd name="connsiteX75" fmla="*/ 342553 w 1719701"/>
                <a:gd name="connsiteY75" fmla="*/ 2449310 h 5151417"/>
                <a:gd name="connsiteX76" fmla="*/ 144901 w 1719701"/>
                <a:gd name="connsiteY76" fmla="*/ 2180421 h 5151417"/>
                <a:gd name="connsiteX77" fmla="*/ 94101 w 1719701"/>
                <a:gd name="connsiteY77" fmla="*/ 2214287 h 5151417"/>
                <a:gd name="connsiteX78" fmla="*/ 60234 w 1719701"/>
                <a:gd name="connsiteY78" fmla="*/ 2248154 h 5151417"/>
                <a:gd name="connsiteX79" fmla="*/ 51767 w 1719701"/>
                <a:gd name="connsiteY79" fmla="*/ 2273554 h 5151417"/>
                <a:gd name="connsiteX80" fmla="*/ 26367 w 1719701"/>
                <a:gd name="connsiteY80" fmla="*/ 2290487 h 5151417"/>
                <a:gd name="connsiteX81" fmla="*/ 967 w 1719701"/>
                <a:gd name="connsiteY81" fmla="*/ 2324354 h 5151417"/>
                <a:gd name="connsiteX82" fmla="*/ 34834 w 1719701"/>
                <a:gd name="connsiteY82" fmla="*/ 2366687 h 5151417"/>
                <a:gd name="connsiteX83" fmla="*/ 425468 w 1719701"/>
                <a:gd name="connsiteY83" fmla="*/ 2442011 h 5151417"/>
                <a:gd name="connsiteX84" fmla="*/ 523274 w 1719701"/>
                <a:gd name="connsiteY84" fmla="*/ 2462156 h 5151417"/>
                <a:gd name="connsiteX85" fmla="*/ 520061 w 1719701"/>
                <a:gd name="connsiteY85" fmla="*/ 2601711 h 5151417"/>
                <a:gd name="connsiteX86" fmla="*/ 520937 w 1719701"/>
                <a:gd name="connsiteY86" fmla="*/ 2744476 h 5151417"/>
                <a:gd name="connsiteX87" fmla="*/ 523274 w 1719701"/>
                <a:gd name="connsiteY87" fmla="*/ 2879942 h 5151417"/>
                <a:gd name="connsiteX88" fmla="*/ 203291 w 1719701"/>
                <a:gd name="connsiteY88" fmla="*/ 2896584 h 5151417"/>
                <a:gd name="connsiteX89" fmla="*/ 127967 w 1719701"/>
                <a:gd name="connsiteY89" fmla="*/ 2883154 h 5151417"/>
                <a:gd name="connsiteX90" fmla="*/ 102567 w 1719701"/>
                <a:gd name="connsiteY90" fmla="*/ 3221821 h 5151417"/>
                <a:gd name="connsiteX91" fmla="*/ 85634 w 1719701"/>
                <a:gd name="connsiteY91" fmla="*/ 3272621 h 5151417"/>
                <a:gd name="connsiteX92" fmla="*/ 102567 w 1719701"/>
                <a:gd name="connsiteY92" fmla="*/ 3323421 h 5151417"/>
                <a:gd name="connsiteX93" fmla="*/ 94101 w 1719701"/>
                <a:gd name="connsiteY93" fmla="*/ 3348821 h 5151417"/>
                <a:gd name="connsiteX94" fmla="*/ 51767 w 1719701"/>
                <a:gd name="connsiteY94" fmla="*/ 3374221 h 5151417"/>
                <a:gd name="connsiteX95" fmla="*/ 34834 w 1719701"/>
                <a:gd name="connsiteY95" fmla="*/ 3399621 h 5151417"/>
                <a:gd name="connsiteX96" fmla="*/ 60234 w 1719701"/>
                <a:gd name="connsiteY96" fmla="*/ 3450421 h 5151417"/>
                <a:gd name="connsiteX97" fmla="*/ 85634 w 1719701"/>
                <a:gd name="connsiteY97" fmla="*/ 3458887 h 5151417"/>
                <a:gd name="connsiteX98" fmla="*/ 85634 w 1719701"/>
                <a:gd name="connsiteY98" fmla="*/ 3509687 h 5151417"/>
                <a:gd name="connsiteX99" fmla="*/ 51767 w 1719701"/>
                <a:gd name="connsiteY99" fmla="*/ 3518154 h 5151417"/>
                <a:gd name="connsiteX100" fmla="*/ 77167 w 1719701"/>
                <a:gd name="connsiteY100" fmla="*/ 3560487 h 5151417"/>
                <a:gd name="connsiteX101" fmla="*/ 127967 w 1719701"/>
                <a:gd name="connsiteY101" fmla="*/ 3594354 h 5151417"/>
                <a:gd name="connsiteX102" fmla="*/ 102567 w 1719701"/>
                <a:gd name="connsiteY102" fmla="*/ 3636687 h 5151417"/>
                <a:gd name="connsiteX103" fmla="*/ 94101 w 1719701"/>
                <a:gd name="connsiteY103" fmla="*/ 3729821 h 5151417"/>
                <a:gd name="connsiteX104" fmla="*/ 204167 w 1719701"/>
                <a:gd name="connsiteY104" fmla="*/ 3789087 h 5151417"/>
                <a:gd name="connsiteX105" fmla="*/ 195701 w 1719701"/>
                <a:gd name="connsiteY105" fmla="*/ 3839887 h 5151417"/>
                <a:gd name="connsiteX106" fmla="*/ 170301 w 1719701"/>
                <a:gd name="connsiteY106" fmla="*/ 3856821 h 5151417"/>
                <a:gd name="connsiteX107" fmla="*/ 153367 w 1719701"/>
                <a:gd name="connsiteY107" fmla="*/ 3873754 h 5151417"/>
                <a:gd name="connsiteX108" fmla="*/ 322701 w 1719701"/>
                <a:gd name="connsiteY108" fmla="*/ 3882221 h 5151417"/>
                <a:gd name="connsiteX109" fmla="*/ 331167 w 1719701"/>
                <a:gd name="connsiteY109" fmla="*/ 3907621 h 5151417"/>
                <a:gd name="connsiteX110" fmla="*/ 314234 w 1719701"/>
                <a:gd name="connsiteY110" fmla="*/ 3958421 h 5151417"/>
                <a:gd name="connsiteX111" fmla="*/ 322701 w 1719701"/>
                <a:gd name="connsiteY111" fmla="*/ 4017687 h 5151417"/>
                <a:gd name="connsiteX112" fmla="*/ 331167 w 1719701"/>
                <a:gd name="connsiteY112" fmla="*/ 4043087 h 5151417"/>
                <a:gd name="connsiteX113" fmla="*/ 314234 w 1719701"/>
                <a:gd name="connsiteY113" fmla="*/ 4093887 h 5151417"/>
                <a:gd name="connsiteX114" fmla="*/ 348101 w 1719701"/>
                <a:gd name="connsiteY114" fmla="*/ 4144687 h 5151417"/>
                <a:gd name="connsiteX115" fmla="*/ 390434 w 1719701"/>
                <a:gd name="connsiteY115" fmla="*/ 4195487 h 5151417"/>
                <a:gd name="connsiteX116" fmla="*/ 415834 w 1719701"/>
                <a:gd name="connsiteY116" fmla="*/ 4246287 h 5151417"/>
                <a:gd name="connsiteX117" fmla="*/ 424301 w 1719701"/>
                <a:gd name="connsiteY117" fmla="*/ 4271687 h 5151417"/>
                <a:gd name="connsiteX118" fmla="*/ 339634 w 1719701"/>
                <a:gd name="connsiteY118" fmla="*/ 4305554 h 5151417"/>
                <a:gd name="connsiteX119" fmla="*/ 356567 w 1719701"/>
                <a:gd name="connsiteY119" fmla="*/ 4373287 h 5151417"/>
                <a:gd name="connsiteX120" fmla="*/ 331167 w 1719701"/>
                <a:gd name="connsiteY120" fmla="*/ 4441021 h 5151417"/>
                <a:gd name="connsiteX121" fmla="*/ 297301 w 1719701"/>
                <a:gd name="connsiteY121" fmla="*/ 4449487 h 5151417"/>
                <a:gd name="connsiteX122" fmla="*/ 288834 w 1719701"/>
                <a:gd name="connsiteY122" fmla="*/ 4483354 h 5151417"/>
                <a:gd name="connsiteX123" fmla="*/ 297301 w 1719701"/>
                <a:gd name="connsiteY123" fmla="*/ 4711954 h 5151417"/>
                <a:gd name="connsiteX124" fmla="*/ 305767 w 1719701"/>
                <a:gd name="connsiteY124" fmla="*/ 4737354 h 5151417"/>
                <a:gd name="connsiteX125" fmla="*/ 322701 w 1719701"/>
                <a:gd name="connsiteY125" fmla="*/ 4906687 h 5151417"/>
                <a:gd name="connsiteX126" fmla="*/ 339634 w 1719701"/>
                <a:gd name="connsiteY126" fmla="*/ 4965954 h 5151417"/>
                <a:gd name="connsiteX127" fmla="*/ 348101 w 1719701"/>
                <a:gd name="connsiteY127" fmla="*/ 5126821 h 5151417"/>
                <a:gd name="connsiteX128" fmla="*/ 813767 w 1719701"/>
                <a:gd name="connsiteY128" fmla="*/ 5135287 h 5151417"/>
                <a:gd name="connsiteX129" fmla="*/ 1000034 w 1719701"/>
                <a:gd name="connsiteY129" fmla="*/ 5143754 h 5151417"/>
                <a:gd name="connsiteX130" fmla="*/ 1448767 w 1719701"/>
                <a:gd name="connsiteY130" fmla="*/ 5135287 h 5151417"/>
                <a:gd name="connsiteX131" fmla="*/ 1601167 w 1719701"/>
                <a:gd name="connsiteY131" fmla="*/ 5118354 h 5151417"/>
                <a:gd name="connsiteX132" fmla="*/ 1626567 w 1719701"/>
                <a:gd name="connsiteY132" fmla="*/ 5109887 h 5151417"/>
                <a:gd name="connsiteX133" fmla="*/ 1618101 w 1719701"/>
                <a:gd name="connsiteY133" fmla="*/ 5042154 h 5151417"/>
                <a:gd name="connsiteX134" fmla="*/ 1592701 w 1719701"/>
                <a:gd name="connsiteY134" fmla="*/ 4991354 h 5151417"/>
                <a:gd name="connsiteX135" fmla="*/ 1575767 w 1719701"/>
                <a:gd name="connsiteY135" fmla="*/ 4974421 h 5151417"/>
                <a:gd name="connsiteX136" fmla="*/ 1550367 w 1719701"/>
                <a:gd name="connsiteY136" fmla="*/ 4957487 h 5151417"/>
                <a:gd name="connsiteX137" fmla="*/ 1516501 w 1719701"/>
                <a:gd name="connsiteY137" fmla="*/ 4906687 h 5151417"/>
                <a:gd name="connsiteX138" fmla="*/ 1491101 w 1719701"/>
                <a:gd name="connsiteY138" fmla="*/ 4754287 h 5151417"/>
                <a:gd name="connsiteX139" fmla="*/ 1499567 w 1719701"/>
                <a:gd name="connsiteY139" fmla="*/ 4500287 h 5151417"/>
                <a:gd name="connsiteX140" fmla="*/ 1508034 w 1719701"/>
                <a:gd name="connsiteY140" fmla="*/ 4466421 h 5151417"/>
                <a:gd name="connsiteX141" fmla="*/ 1524967 w 1719701"/>
                <a:gd name="connsiteY141" fmla="*/ 4356354 h 5151417"/>
                <a:gd name="connsiteX142" fmla="*/ 1516501 w 1719701"/>
                <a:gd name="connsiteY142" fmla="*/ 4263221 h 5151417"/>
                <a:gd name="connsiteX143" fmla="*/ 1499567 w 1719701"/>
                <a:gd name="connsiteY143" fmla="*/ 4229354 h 5151417"/>
                <a:gd name="connsiteX144" fmla="*/ 1491101 w 1719701"/>
                <a:gd name="connsiteY144" fmla="*/ 4195487 h 5151417"/>
                <a:gd name="connsiteX145" fmla="*/ 1457234 w 1719701"/>
                <a:gd name="connsiteY145" fmla="*/ 4119287 h 5151417"/>
                <a:gd name="connsiteX146" fmla="*/ 1474167 w 1719701"/>
                <a:gd name="connsiteY146" fmla="*/ 3958421 h 5151417"/>
                <a:gd name="connsiteX147" fmla="*/ 1482634 w 1719701"/>
                <a:gd name="connsiteY147" fmla="*/ 3933021 h 5151417"/>
                <a:gd name="connsiteX148" fmla="*/ 1499567 w 1719701"/>
                <a:gd name="connsiteY148" fmla="*/ 3916087 h 5151417"/>
                <a:gd name="connsiteX149" fmla="*/ 1533434 w 1719701"/>
                <a:gd name="connsiteY149" fmla="*/ 3865287 h 5151417"/>
                <a:gd name="connsiteX150" fmla="*/ 1541901 w 1719701"/>
                <a:gd name="connsiteY150" fmla="*/ 3839887 h 5151417"/>
                <a:gd name="connsiteX151" fmla="*/ 1558834 w 1719701"/>
                <a:gd name="connsiteY151" fmla="*/ 3814487 h 5151417"/>
                <a:gd name="connsiteX152" fmla="*/ 1584234 w 1719701"/>
                <a:gd name="connsiteY152" fmla="*/ 3738287 h 5151417"/>
                <a:gd name="connsiteX153" fmla="*/ 1592701 w 1719701"/>
                <a:gd name="connsiteY153" fmla="*/ 3594354 h 5151417"/>
                <a:gd name="connsiteX154" fmla="*/ 1668901 w 1719701"/>
                <a:gd name="connsiteY154" fmla="*/ 3585887 h 5151417"/>
                <a:gd name="connsiteX155" fmla="*/ 1702767 w 1719701"/>
                <a:gd name="connsiteY155" fmla="*/ 3535087 h 5151417"/>
                <a:gd name="connsiteX156" fmla="*/ 1719701 w 1719701"/>
                <a:gd name="connsiteY156" fmla="*/ 3518154 h 5151417"/>
                <a:gd name="connsiteX157" fmla="*/ 1668901 w 1719701"/>
                <a:gd name="connsiteY157" fmla="*/ 3484287 h 5151417"/>
                <a:gd name="connsiteX158" fmla="*/ 1618101 w 1719701"/>
                <a:gd name="connsiteY158" fmla="*/ 3458887 h 5151417"/>
                <a:gd name="connsiteX159" fmla="*/ 1592701 w 1719701"/>
                <a:gd name="connsiteY159" fmla="*/ 3433487 h 5151417"/>
                <a:gd name="connsiteX160" fmla="*/ 1575767 w 1719701"/>
                <a:gd name="connsiteY160" fmla="*/ 3382687 h 5151417"/>
                <a:gd name="connsiteX161" fmla="*/ 1592701 w 1719701"/>
                <a:gd name="connsiteY161" fmla="*/ 3365754 h 5151417"/>
                <a:gd name="connsiteX162" fmla="*/ 1609634 w 1719701"/>
                <a:gd name="connsiteY162" fmla="*/ 3306487 h 5151417"/>
                <a:gd name="connsiteX163" fmla="*/ 1626567 w 1719701"/>
                <a:gd name="connsiteY163" fmla="*/ 3272621 h 5151417"/>
                <a:gd name="connsiteX164" fmla="*/ 1609634 w 1719701"/>
                <a:gd name="connsiteY164" fmla="*/ 3196421 h 5151417"/>
                <a:gd name="connsiteX165" fmla="*/ 1592701 w 1719701"/>
                <a:gd name="connsiteY165" fmla="*/ 3137154 h 5151417"/>
                <a:gd name="connsiteX166" fmla="*/ 1584234 w 1719701"/>
                <a:gd name="connsiteY166" fmla="*/ 3077887 h 5151417"/>
                <a:gd name="connsiteX167" fmla="*/ 1533434 w 1719701"/>
                <a:gd name="connsiteY167" fmla="*/ 3060954 h 5151417"/>
                <a:gd name="connsiteX168" fmla="*/ 1508034 w 1719701"/>
                <a:gd name="connsiteY168" fmla="*/ 2976287 h 5151417"/>
                <a:gd name="connsiteX169" fmla="*/ 1499567 w 1719701"/>
                <a:gd name="connsiteY169" fmla="*/ 2942421 h 5151417"/>
                <a:gd name="connsiteX170" fmla="*/ 1448767 w 1719701"/>
                <a:gd name="connsiteY170" fmla="*/ 2925487 h 5151417"/>
                <a:gd name="connsiteX171" fmla="*/ 1381034 w 1719701"/>
                <a:gd name="connsiteY171" fmla="*/ 2900087 h 5151417"/>
                <a:gd name="connsiteX172" fmla="*/ 1313301 w 1719701"/>
                <a:gd name="connsiteY172" fmla="*/ 2866221 h 5151417"/>
                <a:gd name="connsiteX173" fmla="*/ 1338701 w 1719701"/>
                <a:gd name="connsiteY173" fmla="*/ 2857754 h 5151417"/>
                <a:gd name="connsiteX174" fmla="*/ 1431834 w 1719701"/>
                <a:gd name="connsiteY174" fmla="*/ 2840821 h 5151417"/>
                <a:gd name="connsiteX175" fmla="*/ 1465701 w 1719701"/>
                <a:gd name="connsiteY175" fmla="*/ 2798487 h 5151417"/>
                <a:gd name="connsiteX176" fmla="*/ 1474167 w 1719701"/>
                <a:gd name="connsiteY176" fmla="*/ 2773087 h 5151417"/>
                <a:gd name="connsiteX177" fmla="*/ 1431834 w 1719701"/>
                <a:gd name="connsiteY177" fmla="*/ 2595287 h 5151417"/>
                <a:gd name="connsiteX178" fmla="*/ 1406434 w 1719701"/>
                <a:gd name="connsiteY178" fmla="*/ 2578354 h 5151417"/>
                <a:gd name="connsiteX179" fmla="*/ 1389501 w 1719701"/>
                <a:gd name="connsiteY179" fmla="*/ 2519087 h 5151417"/>
                <a:gd name="connsiteX180" fmla="*/ 1381034 w 1719701"/>
                <a:gd name="connsiteY180" fmla="*/ 2485221 h 5151417"/>
                <a:gd name="connsiteX181" fmla="*/ 1364101 w 1719701"/>
                <a:gd name="connsiteY181" fmla="*/ 2434421 h 5151417"/>
                <a:gd name="connsiteX182" fmla="*/ 1321767 w 1719701"/>
                <a:gd name="connsiteY182" fmla="*/ 2332821 h 5151417"/>
                <a:gd name="connsiteX183" fmla="*/ 1304834 w 1719701"/>
                <a:gd name="connsiteY183" fmla="*/ 2248154 h 5151417"/>
                <a:gd name="connsiteX184" fmla="*/ 1287901 w 1719701"/>
                <a:gd name="connsiteY184" fmla="*/ 2197354 h 5151417"/>
                <a:gd name="connsiteX185" fmla="*/ 1279434 w 1719701"/>
                <a:gd name="connsiteY185" fmla="*/ 2171954 h 5151417"/>
                <a:gd name="connsiteX186" fmla="*/ 1270967 w 1719701"/>
                <a:gd name="connsiteY186" fmla="*/ 1943354 h 5151417"/>
                <a:gd name="connsiteX187" fmla="*/ 1245567 w 1719701"/>
                <a:gd name="connsiteY187" fmla="*/ 1774021 h 5151417"/>
                <a:gd name="connsiteX188" fmla="*/ 1228634 w 1719701"/>
                <a:gd name="connsiteY188" fmla="*/ 1638554 h 5151417"/>
                <a:gd name="connsiteX189" fmla="*/ 1220167 w 1719701"/>
                <a:gd name="connsiteY189" fmla="*/ 1596221 h 5151417"/>
                <a:gd name="connsiteX190" fmla="*/ 1203234 w 1719701"/>
                <a:gd name="connsiteY190" fmla="*/ 1579287 h 5151417"/>
                <a:gd name="connsiteX191" fmla="*/ 1194767 w 1719701"/>
                <a:gd name="connsiteY191" fmla="*/ 1545421 h 5151417"/>
                <a:gd name="connsiteX192" fmla="*/ 1177834 w 1719701"/>
                <a:gd name="connsiteY192" fmla="*/ 1528487 h 5151417"/>
                <a:gd name="connsiteX193" fmla="*/ 1143967 w 1719701"/>
                <a:gd name="connsiteY193" fmla="*/ 1435354 h 5151417"/>
                <a:gd name="connsiteX194" fmla="*/ 1127034 w 1719701"/>
                <a:gd name="connsiteY194" fmla="*/ 1359154 h 5151417"/>
                <a:gd name="connsiteX195" fmla="*/ 1101634 w 1719701"/>
                <a:gd name="connsiteY195" fmla="*/ 1333754 h 5151417"/>
                <a:gd name="connsiteX196" fmla="*/ 1093167 w 1719701"/>
                <a:gd name="connsiteY196" fmla="*/ 1291421 h 5151417"/>
                <a:gd name="connsiteX197" fmla="*/ 1084701 w 1719701"/>
                <a:gd name="connsiteY197" fmla="*/ 1232154 h 5151417"/>
                <a:gd name="connsiteX198" fmla="*/ 1076234 w 1719701"/>
                <a:gd name="connsiteY198" fmla="*/ 1198287 h 5151417"/>
                <a:gd name="connsiteX199" fmla="*/ 1067767 w 1719701"/>
                <a:gd name="connsiteY199" fmla="*/ 1155954 h 5151417"/>
                <a:gd name="connsiteX200" fmla="*/ 1059301 w 1719701"/>
                <a:gd name="connsiteY200" fmla="*/ 1028954 h 5151417"/>
                <a:gd name="connsiteX201" fmla="*/ 1084701 w 1719701"/>
                <a:gd name="connsiteY201" fmla="*/ 918887 h 5151417"/>
                <a:gd name="connsiteX202" fmla="*/ 1084701 w 1719701"/>
                <a:gd name="connsiteY202" fmla="*/ 563287 h 5151417"/>
                <a:gd name="connsiteX203" fmla="*/ 1067767 w 1719701"/>
                <a:gd name="connsiteY203" fmla="*/ 546354 h 5151417"/>
                <a:gd name="connsiteX204" fmla="*/ 1042367 w 1719701"/>
                <a:gd name="connsiteY204" fmla="*/ 495554 h 5151417"/>
                <a:gd name="connsiteX205" fmla="*/ 1025434 w 1719701"/>
                <a:gd name="connsiteY205" fmla="*/ 444754 h 5151417"/>
                <a:gd name="connsiteX206" fmla="*/ 1008501 w 1719701"/>
                <a:gd name="connsiteY206" fmla="*/ 300821 h 5151417"/>
                <a:gd name="connsiteX207" fmla="*/ 1000034 w 1719701"/>
                <a:gd name="connsiteY207" fmla="*/ 266954 h 5151417"/>
                <a:gd name="connsiteX208" fmla="*/ 991567 w 1719701"/>
                <a:gd name="connsiteY208" fmla="*/ 156887 h 5151417"/>
                <a:gd name="connsiteX209" fmla="*/ 983101 w 1719701"/>
                <a:gd name="connsiteY209" fmla="*/ 114554 h 5151417"/>
                <a:gd name="connsiteX210" fmla="*/ 966167 w 1719701"/>
                <a:gd name="connsiteY210" fmla="*/ 97621 h 5151417"/>
                <a:gd name="connsiteX211" fmla="*/ 957701 w 1719701"/>
                <a:gd name="connsiteY211" fmla="*/ 63754 h 5151417"/>
                <a:gd name="connsiteX212" fmla="*/ 949234 w 1719701"/>
                <a:gd name="connsiteY212" fmla="*/ 12954 h 5151417"/>
                <a:gd name="connsiteX213" fmla="*/ 695234 w 1719701"/>
                <a:gd name="connsiteY213" fmla="*/ 4487 h 5151417"/>
                <a:gd name="connsiteX214" fmla="*/ 170301 w 1719701"/>
                <a:gd name="connsiteY214" fmla="*/ 12954 h 5151417"/>
                <a:gd name="connsiteX0" fmla="*/ 170301 w 1719701"/>
                <a:gd name="connsiteY0" fmla="*/ 12954 h 5151417"/>
                <a:gd name="connsiteX1" fmla="*/ 170301 w 1719701"/>
                <a:gd name="connsiteY1" fmla="*/ 12954 h 5151417"/>
                <a:gd name="connsiteX2" fmla="*/ 246501 w 1719701"/>
                <a:gd name="connsiteY2" fmla="*/ 29887 h 5151417"/>
                <a:gd name="connsiteX3" fmla="*/ 254967 w 1719701"/>
                <a:gd name="connsiteY3" fmla="*/ 55287 h 5151417"/>
                <a:gd name="connsiteX4" fmla="*/ 221101 w 1719701"/>
                <a:gd name="connsiteY4" fmla="*/ 63754 h 5151417"/>
                <a:gd name="connsiteX5" fmla="*/ 195701 w 1719701"/>
                <a:gd name="connsiteY5" fmla="*/ 72221 h 5151417"/>
                <a:gd name="connsiteX6" fmla="*/ 187234 w 1719701"/>
                <a:gd name="connsiteY6" fmla="*/ 139954 h 5151417"/>
                <a:gd name="connsiteX7" fmla="*/ 170301 w 1719701"/>
                <a:gd name="connsiteY7" fmla="*/ 165354 h 5151417"/>
                <a:gd name="connsiteX8" fmla="*/ 187234 w 1719701"/>
                <a:gd name="connsiteY8" fmla="*/ 233087 h 5151417"/>
                <a:gd name="connsiteX9" fmla="*/ 170301 w 1719701"/>
                <a:gd name="connsiteY9" fmla="*/ 300821 h 5151417"/>
                <a:gd name="connsiteX10" fmla="*/ 153367 w 1719701"/>
                <a:gd name="connsiteY10" fmla="*/ 326221 h 5151417"/>
                <a:gd name="connsiteX11" fmla="*/ 127967 w 1719701"/>
                <a:gd name="connsiteY11" fmla="*/ 334687 h 5151417"/>
                <a:gd name="connsiteX12" fmla="*/ 119501 w 1719701"/>
                <a:gd name="connsiteY12" fmla="*/ 436287 h 5151417"/>
                <a:gd name="connsiteX13" fmla="*/ 127967 w 1719701"/>
                <a:gd name="connsiteY13" fmla="*/ 461687 h 5151417"/>
                <a:gd name="connsiteX14" fmla="*/ 153367 w 1719701"/>
                <a:gd name="connsiteY14" fmla="*/ 470154 h 5151417"/>
                <a:gd name="connsiteX15" fmla="*/ 170301 w 1719701"/>
                <a:gd name="connsiteY15" fmla="*/ 487087 h 5151417"/>
                <a:gd name="connsiteX16" fmla="*/ 271901 w 1719701"/>
                <a:gd name="connsiteY16" fmla="*/ 504021 h 5151417"/>
                <a:gd name="connsiteX17" fmla="*/ 297301 w 1719701"/>
                <a:gd name="connsiteY17" fmla="*/ 512487 h 5151417"/>
                <a:gd name="connsiteX18" fmla="*/ 365034 w 1719701"/>
                <a:gd name="connsiteY18" fmla="*/ 520954 h 5151417"/>
                <a:gd name="connsiteX19" fmla="*/ 373501 w 1719701"/>
                <a:gd name="connsiteY19" fmla="*/ 546354 h 5151417"/>
                <a:gd name="connsiteX20" fmla="*/ 398901 w 1719701"/>
                <a:gd name="connsiteY20" fmla="*/ 597154 h 5151417"/>
                <a:gd name="connsiteX21" fmla="*/ 390434 w 1719701"/>
                <a:gd name="connsiteY21" fmla="*/ 622554 h 5151417"/>
                <a:gd name="connsiteX22" fmla="*/ 441234 w 1719701"/>
                <a:gd name="connsiteY22" fmla="*/ 656421 h 5151417"/>
                <a:gd name="connsiteX23" fmla="*/ 432767 w 1719701"/>
                <a:gd name="connsiteY23" fmla="*/ 724154 h 5151417"/>
                <a:gd name="connsiteX24" fmla="*/ 424301 w 1719701"/>
                <a:gd name="connsiteY24" fmla="*/ 749554 h 5151417"/>
                <a:gd name="connsiteX25" fmla="*/ 407367 w 1719701"/>
                <a:gd name="connsiteY25" fmla="*/ 766487 h 5151417"/>
                <a:gd name="connsiteX26" fmla="*/ 415834 w 1719701"/>
                <a:gd name="connsiteY26" fmla="*/ 834221 h 5151417"/>
                <a:gd name="connsiteX27" fmla="*/ 407367 w 1719701"/>
                <a:gd name="connsiteY27" fmla="*/ 910421 h 5151417"/>
                <a:gd name="connsiteX28" fmla="*/ 415834 w 1719701"/>
                <a:gd name="connsiteY28" fmla="*/ 1020487 h 5151417"/>
                <a:gd name="connsiteX29" fmla="*/ 398901 w 1719701"/>
                <a:gd name="connsiteY29" fmla="*/ 1037421 h 5151417"/>
                <a:gd name="connsiteX30" fmla="*/ 331167 w 1719701"/>
                <a:gd name="connsiteY30" fmla="*/ 1045887 h 5151417"/>
                <a:gd name="connsiteX31" fmla="*/ 305767 w 1719701"/>
                <a:gd name="connsiteY31" fmla="*/ 1054354 h 5151417"/>
                <a:gd name="connsiteX32" fmla="*/ 280367 w 1719701"/>
                <a:gd name="connsiteY32" fmla="*/ 1096687 h 5151417"/>
                <a:gd name="connsiteX33" fmla="*/ 246501 w 1719701"/>
                <a:gd name="connsiteY33" fmla="*/ 1105154 h 5151417"/>
                <a:gd name="connsiteX34" fmla="*/ 221101 w 1719701"/>
                <a:gd name="connsiteY34" fmla="*/ 1113621 h 5151417"/>
                <a:gd name="connsiteX35" fmla="*/ 212634 w 1719701"/>
                <a:gd name="connsiteY35" fmla="*/ 1139021 h 5151417"/>
                <a:gd name="connsiteX36" fmla="*/ 178767 w 1719701"/>
                <a:gd name="connsiteY36" fmla="*/ 1181354 h 5151417"/>
                <a:gd name="connsiteX37" fmla="*/ 170301 w 1719701"/>
                <a:gd name="connsiteY37" fmla="*/ 1240621 h 5151417"/>
                <a:gd name="connsiteX38" fmla="*/ 153367 w 1719701"/>
                <a:gd name="connsiteY38" fmla="*/ 1257554 h 5151417"/>
                <a:gd name="connsiteX39" fmla="*/ 144901 w 1719701"/>
                <a:gd name="connsiteY39" fmla="*/ 1291421 h 5151417"/>
                <a:gd name="connsiteX40" fmla="*/ 153367 w 1719701"/>
                <a:gd name="connsiteY40" fmla="*/ 1359154 h 5151417"/>
                <a:gd name="connsiteX41" fmla="*/ 170301 w 1719701"/>
                <a:gd name="connsiteY41" fmla="*/ 1376087 h 5151417"/>
                <a:gd name="connsiteX42" fmla="*/ 178767 w 1719701"/>
                <a:gd name="connsiteY42" fmla="*/ 1401487 h 5151417"/>
                <a:gd name="connsiteX43" fmla="*/ 212634 w 1719701"/>
                <a:gd name="connsiteY43" fmla="*/ 1282954 h 5151417"/>
                <a:gd name="connsiteX44" fmla="*/ 229567 w 1719701"/>
                <a:gd name="connsiteY44" fmla="*/ 1308354 h 5151417"/>
                <a:gd name="connsiteX45" fmla="*/ 314234 w 1719701"/>
                <a:gd name="connsiteY45" fmla="*/ 1316821 h 5151417"/>
                <a:gd name="connsiteX46" fmla="*/ 331167 w 1719701"/>
                <a:gd name="connsiteY46" fmla="*/ 1376087 h 5151417"/>
                <a:gd name="connsiteX47" fmla="*/ 339634 w 1719701"/>
                <a:gd name="connsiteY47" fmla="*/ 1409954 h 5151417"/>
                <a:gd name="connsiteX48" fmla="*/ 390434 w 1719701"/>
                <a:gd name="connsiteY48" fmla="*/ 1418421 h 5151417"/>
                <a:gd name="connsiteX49" fmla="*/ 407367 w 1719701"/>
                <a:gd name="connsiteY49" fmla="*/ 1443821 h 5151417"/>
                <a:gd name="connsiteX50" fmla="*/ 458167 w 1719701"/>
                <a:gd name="connsiteY50" fmla="*/ 1477687 h 5151417"/>
                <a:gd name="connsiteX51" fmla="*/ 475101 w 1719701"/>
                <a:gd name="connsiteY51" fmla="*/ 1562354 h 5151417"/>
                <a:gd name="connsiteX52" fmla="*/ 492034 w 1719701"/>
                <a:gd name="connsiteY52" fmla="*/ 1630087 h 5151417"/>
                <a:gd name="connsiteX53" fmla="*/ 424301 w 1719701"/>
                <a:gd name="connsiteY53" fmla="*/ 1655487 h 5151417"/>
                <a:gd name="connsiteX54" fmla="*/ 381967 w 1719701"/>
                <a:gd name="connsiteY54" fmla="*/ 1680887 h 5151417"/>
                <a:gd name="connsiteX55" fmla="*/ 373501 w 1719701"/>
                <a:gd name="connsiteY55" fmla="*/ 1706287 h 5151417"/>
                <a:gd name="connsiteX56" fmla="*/ 468677 w 1719701"/>
                <a:gd name="connsiteY56" fmla="*/ 1715630 h 5151417"/>
                <a:gd name="connsiteX57" fmla="*/ 503128 w 1719701"/>
                <a:gd name="connsiteY57" fmla="*/ 1747745 h 5151417"/>
                <a:gd name="connsiteX58" fmla="*/ 496997 w 1719701"/>
                <a:gd name="connsiteY58" fmla="*/ 1769933 h 5151417"/>
                <a:gd name="connsiteX59" fmla="*/ 507508 w 1719701"/>
                <a:gd name="connsiteY59" fmla="*/ 1808763 h 5151417"/>
                <a:gd name="connsiteX60" fmla="*/ 532324 w 1719701"/>
                <a:gd name="connsiteY60" fmla="*/ 1825696 h 5151417"/>
                <a:gd name="connsiteX61" fmla="*/ 751873 w 1719701"/>
                <a:gd name="connsiteY61" fmla="*/ 1837959 h 5151417"/>
                <a:gd name="connsiteX62" fmla="*/ 756836 w 1719701"/>
                <a:gd name="connsiteY62" fmla="*/ 1870949 h 5151417"/>
                <a:gd name="connsiteX63" fmla="*/ 683556 w 1719701"/>
                <a:gd name="connsiteY63" fmla="*/ 1935471 h 5151417"/>
                <a:gd name="connsiteX64" fmla="*/ 621370 w 1719701"/>
                <a:gd name="connsiteY64" fmla="*/ 1942187 h 5151417"/>
                <a:gd name="connsiteX65" fmla="*/ 626332 w 1719701"/>
                <a:gd name="connsiteY65" fmla="*/ 1997657 h 5151417"/>
                <a:gd name="connsiteX66" fmla="*/ 620787 w 1719701"/>
                <a:gd name="connsiteY66" fmla="*/ 2011672 h 5151417"/>
                <a:gd name="connsiteX67" fmla="*/ 615822 w 1719701"/>
                <a:gd name="connsiteY67" fmla="*/ 2061887 h 5151417"/>
                <a:gd name="connsiteX68" fmla="*/ 599181 w 1719701"/>
                <a:gd name="connsiteY68" fmla="*/ 2091959 h 5151417"/>
                <a:gd name="connsiteX69" fmla="*/ 575241 w 1719701"/>
                <a:gd name="connsiteY69" fmla="*/ 2100134 h 5151417"/>
                <a:gd name="connsiteX70" fmla="*/ 558015 w 1719701"/>
                <a:gd name="connsiteY70" fmla="*/ 2120863 h 5151417"/>
                <a:gd name="connsiteX71" fmla="*/ 555972 w 1719701"/>
                <a:gd name="connsiteY71" fmla="*/ 2196187 h 5151417"/>
                <a:gd name="connsiteX72" fmla="*/ 405615 w 1719701"/>
                <a:gd name="connsiteY72" fmla="*/ 2197938 h 5151417"/>
                <a:gd name="connsiteX73" fmla="*/ 401235 w 1719701"/>
                <a:gd name="connsiteY73" fmla="*/ 2324645 h 5151417"/>
                <a:gd name="connsiteX74" fmla="*/ 351896 w 1719701"/>
                <a:gd name="connsiteY74" fmla="*/ 2324063 h 5151417"/>
                <a:gd name="connsiteX75" fmla="*/ 318905 w 1719701"/>
                <a:gd name="connsiteY75" fmla="*/ 2383621 h 5151417"/>
                <a:gd name="connsiteX76" fmla="*/ 144901 w 1719701"/>
                <a:gd name="connsiteY76" fmla="*/ 2180421 h 5151417"/>
                <a:gd name="connsiteX77" fmla="*/ 94101 w 1719701"/>
                <a:gd name="connsiteY77" fmla="*/ 2214287 h 5151417"/>
                <a:gd name="connsiteX78" fmla="*/ 60234 w 1719701"/>
                <a:gd name="connsiteY78" fmla="*/ 2248154 h 5151417"/>
                <a:gd name="connsiteX79" fmla="*/ 51767 w 1719701"/>
                <a:gd name="connsiteY79" fmla="*/ 2273554 h 5151417"/>
                <a:gd name="connsiteX80" fmla="*/ 26367 w 1719701"/>
                <a:gd name="connsiteY80" fmla="*/ 2290487 h 5151417"/>
                <a:gd name="connsiteX81" fmla="*/ 967 w 1719701"/>
                <a:gd name="connsiteY81" fmla="*/ 2324354 h 5151417"/>
                <a:gd name="connsiteX82" fmla="*/ 34834 w 1719701"/>
                <a:gd name="connsiteY82" fmla="*/ 2366687 h 5151417"/>
                <a:gd name="connsiteX83" fmla="*/ 425468 w 1719701"/>
                <a:gd name="connsiteY83" fmla="*/ 2442011 h 5151417"/>
                <a:gd name="connsiteX84" fmla="*/ 523274 w 1719701"/>
                <a:gd name="connsiteY84" fmla="*/ 2462156 h 5151417"/>
                <a:gd name="connsiteX85" fmla="*/ 520061 w 1719701"/>
                <a:gd name="connsiteY85" fmla="*/ 2601711 h 5151417"/>
                <a:gd name="connsiteX86" fmla="*/ 520937 w 1719701"/>
                <a:gd name="connsiteY86" fmla="*/ 2744476 h 5151417"/>
                <a:gd name="connsiteX87" fmla="*/ 523274 w 1719701"/>
                <a:gd name="connsiteY87" fmla="*/ 2879942 h 5151417"/>
                <a:gd name="connsiteX88" fmla="*/ 203291 w 1719701"/>
                <a:gd name="connsiteY88" fmla="*/ 2896584 h 5151417"/>
                <a:gd name="connsiteX89" fmla="*/ 127967 w 1719701"/>
                <a:gd name="connsiteY89" fmla="*/ 2883154 h 5151417"/>
                <a:gd name="connsiteX90" fmla="*/ 102567 w 1719701"/>
                <a:gd name="connsiteY90" fmla="*/ 3221821 h 5151417"/>
                <a:gd name="connsiteX91" fmla="*/ 85634 w 1719701"/>
                <a:gd name="connsiteY91" fmla="*/ 3272621 h 5151417"/>
                <a:gd name="connsiteX92" fmla="*/ 102567 w 1719701"/>
                <a:gd name="connsiteY92" fmla="*/ 3323421 h 5151417"/>
                <a:gd name="connsiteX93" fmla="*/ 94101 w 1719701"/>
                <a:gd name="connsiteY93" fmla="*/ 3348821 h 5151417"/>
                <a:gd name="connsiteX94" fmla="*/ 51767 w 1719701"/>
                <a:gd name="connsiteY94" fmla="*/ 3374221 h 5151417"/>
                <a:gd name="connsiteX95" fmla="*/ 34834 w 1719701"/>
                <a:gd name="connsiteY95" fmla="*/ 3399621 h 5151417"/>
                <a:gd name="connsiteX96" fmla="*/ 60234 w 1719701"/>
                <a:gd name="connsiteY96" fmla="*/ 3450421 h 5151417"/>
                <a:gd name="connsiteX97" fmla="*/ 85634 w 1719701"/>
                <a:gd name="connsiteY97" fmla="*/ 3458887 h 5151417"/>
                <a:gd name="connsiteX98" fmla="*/ 85634 w 1719701"/>
                <a:gd name="connsiteY98" fmla="*/ 3509687 h 5151417"/>
                <a:gd name="connsiteX99" fmla="*/ 51767 w 1719701"/>
                <a:gd name="connsiteY99" fmla="*/ 3518154 h 5151417"/>
                <a:gd name="connsiteX100" fmla="*/ 77167 w 1719701"/>
                <a:gd name="connsiteY100" fmla="*/ 3560487 h 5151417"/>
                <a:gd name="connsiteX101" fmla="*/ 127967 w 1719701"/>
                <a:gd name="connsiteY101" fmla="*/ 3594354 h 5151417"/>
                <a:gd name="connsiteX102" fmla="*/ 102567 w 1719701"/>
                <a:gd name="connsiteY102" fmla="*/ 3636687 h 5151417"/>
                <a:gd name="connsiteX103" fmla="*/ 94101 w 1719701"/>
                <a:gd name="connsiteY103" fmla="*/ 3729821 h 5151417"/>
                <a:gd name="connsiteX104" fmla="*/ 204167 w 1719701"/>
                <a:gd name="connsiteY104" fmla="*/ 3789087 h 5151417"/>
                <a:gd name="connsiteX105" fmla="*/ 195701 w 1719701"/>
                <a:gd name="connsiteY105" fmla="*/ 3839887 h 5151417"/>
                <a:gd name="connsiteX106" fmla="*/ 170301 w 1719701"/>
                <a:gd name="connsiteY106" fmla="*/ 3856821 h 5151417"/>
                <a:gd name="connsiteX107" fmla="*/ 153367 w 1719701"/>
                <a:gd name="connsiteY107" fmla="*/ 3873754 h 5151417"/>
                <a:gd name="connsiteX108" fmla="*/ 322701 w 1719701"/>
                <a:gd name="connsiteY108" fmla="*/ 3882221 h 5151417"/>
                <a:gd name="connsiteX109" fmla="*/ 331167 w 1719701"/>
                <a:gd name="connsiteY109" fmla="*/ 3907621 h 5151417"/>
                <a:gd name="connsiteX110" fmla="*/ 314234 w 1719701"/>
                <a:gd name="connsiteY110" fmla="*/ 3958421 h 5151417"/>
                <a:gd name="connsiteX111" fmla="*/ 322701 w 1719701"/>
                <a:gd name="connsiteY111" fmla="*/ 4017687 h 5151417"/>
                <a:gd name="connsiteX112" fmla="*/ 331167 w 1719701"/>
                <a:gd name="connsiteY112" fmla="*/ 4043087 h 5151417"/>
                <a:gd name="connsiteX113" fmla="*/ 314234 w 1719701"/>
                <a:gd name="connsiteY113" fmla="*/ 4093887 h 5151417"/>
                <a:gd name="connsiteX114" fmla="*/ 348101 w 1719701"/>
                <a:gd name="connsiteY114" fmla="*/ 4144687 h 5151417"/>
                <a:gd name="connsiteX115" fmla="*/ 390434 w 1719701"/>
                <a:gd name="connsiteY115" fmla="*/ 4195487 h 5151417"/>
                <a:gd name="connsiteX116" fmla="*/ 415834 w 1719701"/>
                <a:gd name="connsiteY116" fmla="*/ 4246287 h 5151417"/>
                <a:gd name="connsiteX117" fmla="*/ 424301 w 1719701"/>
                <a:gd name="connsiteY117" fmla="*/ 4271687 h 5151417"/>
                <a:gd name="connsiteX118" fmla="*/ 339634 w 1719701"/>
                <a:gd name="connsiteY118" fmla="*/ 4305554 h 5151417"/>
                <a:gd name="connsiteX119" fmla="*/ 356567 w 1719701"/>
                <a:gd name="connsiteY119" fmla="*/ 4373287 h 5151417"/>
                <a:gd name="connsiteX120" fmla="*/ 331167 w 1719701"/>
                <a:gd name="connsiteY120" fmla="*/ 4441021 h 5151417"/>
                <a:gd name="connsiteX121" fmla="*/ 297301 w 1719701"/>
                <a:gd name="connsiteY121" fmla="*/ 4449487 h 5151417"/>
                <a:gd name="connsiteX122" fmla="*/ 288834 w 1719701"/>
                <a:gd name="connsiteY122" fmla="*/ 4483354 h 5151417"/>
                <a:gd name="connsiteX123" fmla="*/ 297301 w 1719701"/>
                <a:gd name="connsiteY123" fmla="*/ 4711954 h 5151417"/>
                <a:gd name="connsiteX124" fmla="*/ 305767 w 1719701"/>
                <a:gd name="connsiteY124" fmla="*/ 4737354 h 5151417"/>
                <a:gd name="connsiteX125" fmla="*/ 322701 w 1719701"/>
                <a:gd name="connsiteY125" fmla="*/ 4906687 h 5151417"/>
                <a:gd name="connsiteX126" fmla="*/ 339634 w 1719701"/>
                <a:gd name="connsiteY126" fmla="*/ 4965954 h 5151417"/>
                <a:gd name="connsiteX127" fmla="*/ 348101 w 1719701"/>
                <a:gd name="connsiteY127" fmla="*/ 5126821 h 5151417"/>
                <a:gd name="connsiteX128" fmla="*/ 813767 w 1719701"/>
                <a:gd name="connsiteY128" fmla="*/ 5135287 h 5151417"/>
                <a:gd name="connsiteX129" fmla="*/ 1000034 w 1719701"/>
                <a:gd name="connsiteY129" fmla="*/ 5143754 h 5151417"/>
                <a:gd name="connsiteX130" fmla="*/ 1448767 w 1719701"/>
                <a:gd name="connsiteY130" fmla="*/ 5135287 h 5151417"/>
                <a:gd name="connsiteX131" fmla="*/ 1601167 w 1719701"/>
                <a:gd name="connsiteY131" fmla="*/ 5118354 h 5151417"/>
                <a:gd name="connsiteX132" fmla="*/ 1626567 w 1719701"/>
                <a:gd name="connsiteY132" fmla="*/ 5109887 h 5151417"/>
                <a:gd name="connsiteX133" fmla="*/ 1618101 w 1719701"/>
                <a:gd name="connsiteY133" fmla="*/ 5042154 h 5151417"/>
                <a:gd name="connsiteX134" fmla="*/ 1592701 w 1719701"/>
                <a:gd name="connsiteY134" fmla="*/ 4991354 h 5151417"/>
                <a:gd name="connsiteX135" fmla="*/ 1575767 w 1719701"/>
                <a:gd name="connsiteY135" fmla="*/ 4974421 h 5151417"/>
                <a:gd name="connsiteX136" fmla="*/ 1550367 w 1719701"/>
                <a:gd name="connsiteY136" fmla="*/ 4957487 h 5151417"/>
                <a:gd name="connsiteX137" fmla="*/ 1516501 w 1719701"/>
                <a:gd name="connsiteY137" fmla="*/ 4906687 h 5151417"/>
                <a:gd name="connsiteX138" fmla="*/ 1491101 w 1719701"/>
                <a:gd name="connsiteY138" fmla="*/ 4754287 h 5151417"/>
                <a:gd name="connsiteX139" fmla="*/ 1499567 w 1719701"/>
                <a:gd name="connsiteY139" fmla="*/ 4500287 h 5151417"/>
                <a:gd name="connsiteX140" fmla="*/ 1508034 w 1719701"/>
                <a:gd name="connsiteY140" fmla="*/ 4466421 h 5151417"/>
                <a:gd name="connsiteX141" fmla="*/ 1524967 w 1719701"/>
                <a:gd name="connsiteY141" fmla="*/ 4356354 h 5151417"/>
                <a:gd name="connsiteX142" fmla="*/ 1516501 w 1719701"/>
                <a:gd name="connsiteY142" fmla="*/ 4263221 h 5151417"/>
                <a:gd name="connsiteX143" fmla="*/ 1499567 w 1719701"/>
                <a:gd name="connsiteY143" fmla="*/ 4229354 h 5151417"/>
                <a:gd name="connsiteX144" fmla="*/ 1491101 w 1719701"/>
                <a:gd name="connsiteY144" fmla="*/ 4195487 h 5151417"/>
                <a:gd name="connsiteX145" fmla="*/ 1457234 w 1719701"/>
                <a:gd name="connsiteY145" fmla="*/ 4119287 h 5151417"/>
                <a:gd name="connsiteX146" fmla="*/ 1474167 w 1719701"/>
                <a:gd name="connsiteY146" fmla="*/ 3958421 h 5151417"/>
                <a:gd name="connsiteX147" fmla="*/ 1482634 w 1719701"/>
                <a:gd name="connsiteY147" fmla="*/ 3933021 h 5151417"/>
                <a:gd name="connsiteX148" fmla="*/ 1499567 w 1719701"/>
                <a:gd name="connsiteY148" fmla="*/ 3916087 h 5151417"/>
                <a:gd name="connsiteX149" fmla="*/ 1533434 w 1719701"/>
                <a:gd name="connsiteY149" fmla="*/ 3865287 h 5151417"/>
                <a:gd name="connsiteX150" fmla="*/ 1541901 w 1719701"/>
                <a:gd name="connsiteY150" fmla="*/ 3839887 h 5151417"/>
                <a:gd name="connsiteX151" fmla="*/ 1558834 w 1719701"/>
                <a:gd name="connsiteY151" fmla="*/ 3814487 h 5151417"/>
                <a:gd name="connsiteX152" fmla="*/ 1584234 w 1719701"/>
                <a:gd name="connsiteY152" fmla="*/ 3738287 h 5151417"/>
                <a:gd name="connsiteX153" fmla="*/ 1592701 w 1719701"/>
                <a:gd name="connsiteY153" fmla="*/ 3594354 h 5151417"/>
                <a:gd name="connsiteX154" fmla="*/ 1668901 w 1719701"/>
                <a:gd name="connsiteY154" fmla="*/ 3585887 h 5151417"/>
                <a:gd name="connsiteX155" fmla="*/ 1702767 w 1719701"/>
                <a:gd name="connsiteY155" fmla="*/ 3535087 h 5151417"/>
                <a:gd name="connsiteX156" fmla="*/ 1719701 w 1719701"/>
                <a:gd name="connsiteY156" fmla="*/ 3518154 h 5151417"/>
                <a:gd name="connsiteX157" fmla="*/ 1668901 w 1719701"/>
                <a:gd name="connsiteY157" fmla="*/ 3484287 h 5151417"/>
                <a:gd name="connsiteX158" fmla="*/ 1618101 w 1719701"/>
                <a:gd name="connsiteY158" fmla="*/ 3458887 h 5151417"/>
                <a:gd name="connsiteX159" fmla="*/ 1592701 w 1719701"/>
                <a:gd name="connsiteY159" fmla="*/ 3433487 h 5151417"/>
                <a:gd name="connsiteX160" fmla="*/ 1575767 w 1719701"/>
                <a:gd name="connsiteY160" fmla="*/ 3382687 h 5151417"/>
                <a:gd name="connsiteX161" fmla="*/ 1592701 w 1719701"/>
                <a:gd name="connsiteY161" fmla="*/ 3365754 h 5151417"/>
                <a:gd name="connsiteX162" fmla="*/ 1609634 w 1719701"/>
                <a:gd name="connsiteY162" fmla="*/ 3306487 h 5151417"/>
                <a:gd name="connsiteX163" fmla="*/ 1626567 w 1719701"/>
                <a:gd name="connsiteY163" fmla="*/ 3272621 h 5151417"/>
                <a:gd name="connsiteX164" fmla="*/ 1609634 w 1719701"/>
                <a:gd name="connsiteY164" fmla="*/ 3196421 h 5151417"/>
                <a:gd name="connsiteX165" fmla="*/ 1592701 w 1719701"/>
                <a:gd name="connsiteY165" fmla="*/ 3137154 h 5151417"/>
                <a:gd name="connsiteX166" fmla="*/ 1584234 w 1719701"/>
                <a:gd name="connsiteY166" fmla="*/ 3077887 h 5151417"/>
                <a:gd name="connsiteX167" fmla="*/ 1533434 w 1719701"/>
                <a:gd name="connsiteY167" fmla="*/ 3060954 h 5151417"/>
                <a:gd name="connsiteX168" fmla="*/ 1508034 w 1719701"/>
                <a:gd name="connsiteY168" fmla="*/ 2976287 h 5151417"/>
                <a:gd name="connsiteX169" fmla="*/ 1499567 w 1719701"/>
                <a:gd name="connsiteY169" fmla="*/ 2942421 h 5151417"/>
                <a:gd name="connsiteX170" fmla="*/ 1448767 w 1719701"/>
                <a:gd name="connsiteY170" fmla="*/ 2925487 h 5151417"/>
                <a:gd name="connsiteX171" fmla="*/ 1381034 w 1719701"/>
                <a:gd name="connsiteY171" fmla="*/ 2900087 h 5151417"/>
                <a:gd name="connsiteX172" fmla="*/ 1313301 w 1719701"/>
                <a:gd name="connsiteY172" fmla="*/ 2866221 h 5151417"/>
                <a:gd name="connsiteX173" fmla="*/ 1338701 w 1719701"/>
                <a:gd name="connsiteY173" fmla="*/ 2857754 h 5151417"/>
                <a:gd name="connsiteX174" fmla="*/ 1431834 w 1719701"/>
                <a:gd name="connsiteY174" fmla="*/ 2840821 h 5151417"/>
                <a:gd name="connsiteX175" fmla="*/ 1465701 w 1719701"/>
                <a:gd name="connsiteY175" fmla="*/ 2798487 h 5151417"/>
                <a:gd name="connsiteX176" fmla="*/ 1474167 w 1719701"/>
                <a:gd name="connsiteY176" fmla="*/ 2773087 h 5151417"/>
                <a:gd name="connsiteX177" fmla="*/ 1431834 w 1719701"/>
                <a:gd name="connsiteY177" fmla="*/ 2595287 h 5151417"/>
                <a:gd name="connsiteX178" fmla="*/ 1406434 w 1719701"/>
                <a:gd name="connsiteY178" fmla="*/ 2578354 h 5151417"/>
                <a:gd name="connsiteX179" fmla="*/ 1389501 w 1719701"/>
                <a:gd name="connsiteY179" fmla="*/ 2519087 h 5151417"/>
                <a:gd name="connsiteX180" fmla="*/ 1381034 w 1719701"/>
                <a:gd name="connsiteY180" fmla="*/ 2485221 h 5151417"/>
                <a:gd name="connsiteX181" fmla="*/ 1364101 w 1719701"/>
                <a:gd name="connsiteY181" fmla="*/ 2434421 h 5151417"/>
                <a:gd name="connsiteX182" fmla="*/ 1321767 w 1719701"/>
                <a:gd name="connsiteY182" fmla="*/ 2332821 h 5151417"/>
                <a:gd name="connsiteX183" fmla="*/ 1304834 w 1719701"/>
                <a:gd name="connsiteY183" fmla="*/ 2248154 h 5151417"/>
                <a:gd name="connsiteX184" fmla="*/ 1287901 w 1719701"/>
                <a:gd name="connsiteY184" fmla="*/ 2197354 h 5151417"/>
                <a:gd name="connsiteX185" fmla="*/ 1279434 w 1719701"/>
                <a:gd name="connsiteY185" fmla="*/ 2171954 h 5151417"/>
                <a:gd name="connsiteX186" fmla="*/ 1270967 w 1719701"/>
                <a:gd name="connsiteY186" fmla="*/ 1943354 h 5151417"/>
                <a:gd name="connsiteX187" fmla="*/ 1245567 w 1719701"/>
                <a:gd name="connsiteY187" fmla="*/ 1774021 h 5151417"/>
                <a:gd name="connsiteX188" fmla="*/ 1228634 w 1719701"/>
                <a:gd name="connsiteY188" fmla="*/ 1638554 h 5151417"/>
                <a:gd name="connsiteX189" fmla="*/ 1220167 w 1719701"/>
                <a:gd name="connsiteY189" fmla="*/ 1596221 h 5151417"/>
                <a:gd name="connsiteX190" fmla="*/ 1203234 w 1719701"/>
                <a:gd name="connsiteY190" fmla="*/ 1579287 h 5151417"/>
                <a:gd name="connsiteX191" fmla="*/ 1194767 w 1719701"/>
                <a:gd name="connsiteY191" fmla="*/ 1545421 h 5151417"/>
                <a:gd name="connsiteX192" fmla="*/ 1177834 w 1719701"/>
                <a:gd name="connsiteY192" fmla="*/ 1528487 h 5151417"/>
                <a:gd name="connsiteX193" fmla="*/ 1143967 w 1719701"/>
                <a:gd name="connsiteY193" fmla="*/ 1435354 h 5151417"/>
                <a:gd name="connsiteX194" fmla="*/ 1127034 w 1719701"/>
                <a:gd name="connsiteY194" fmla="*/ 1359154 h 5151417"/>
                <a:gd name="connsiteX195" fmla="*/ 1101634 w 1719701"/>
                <a:gd name="connsiteY195" fmla="*/ 1333754 h 5151417"/>
                <a:gd name="connsiteX196" fmla="*/ 1093167 w 1719701"/>
                <a:gd name="connsiteY196" fmla="*/ 1291421 h 5151417"/>
                <a:gd name="connsiteX197" fmla="*/ 1084701 w 1719701"/>
                <a:gd name="connsiteY197" fmla="*/ 1232154 h 5151417"/>
                <a:gd name="connsiteX198" fmla="*/ 1076234 w 1719701"/>
                <a:gd name="connsiteY198" fmla="*/ 1198287 h 5151417"/>
                <a:gd name="connsiteX199" fmla="*/ 1067767 w 1719701"/>
                <a:gd name="connsiteY199" fmla="*/ 1155954 h 5151417"/>
                <a:gd name="connsiteX200" fmla="*/ 1059301 w 1719701"/>
                <a:gd name="connsiteY200" fmla="*/ 1028954 h 5151417"/>
                <a:gd name="connsiteX201" fmla="*/ 1084701 w 1719701"/>
                <a:gd name="connsiteY201" fmla="*/ 918887 h 5151417"/>
                <a:gd name="connsiteX202" fmla="*/ 1084701 w 1719701"/>
                <a:gd name="connsiteY202" fmla="*/ 563287 h 5151417"/>
                <a:gd name="connsiteX203" fmla="*/ 1067767 w 1719701"/>
                <a:gd name="connsiteY203" fmla="*/ 546354 h 5151417"/>
                <a:gd name="connsiteX204" fmla="*/ 1042367 w 1719701"/>
                <a:gd name="connsiteY204" fmla="*/ 495554 h 5151417"/>
                <a:gd name="connsiteX205" fmla="*/ 1025434 w 1719701"/>
                <a:gd name="connsiteY205" fmla="*/ 444754 h 5151417"/>
                <a:gd name="connsiteX206" fmla="*/ 1008501 w 1719701"/>
                <a:gd name="connsiteY206" fmla="*/ 300821 h 5151417"/>
                <a:gd name="connsiteX207" fmla="*/ 1000034 w 1719701"/>
                <a:gd name="connsiteY207" fmla="*/ 266954 h 5151417"/>
                <a:gd name="connsiteX208" fmla="*/ 991567 w 1719701"/>
                <a:gd name="connsiteY208" fmla="*/ 156887 h 5151417"/>
                <a:gd name="connsiteX209" fmla="*/ 983101 w 1719701"/>
                <a:gd name="connsiteY209" fmla="*/ 114554 h 5151417"/>
                <a:gd name="connsiteX210" fmla="*/ 966167 w 1719701"/>
                <a:gd name="connsiteY210" fmla="*/ 97621 h 5151417"/>
                <a:gd name="connsiteX211" fmla="*/ 957701 w 1719701"/>
                <a:gd name="connsiteY211" fmla="*/ 63754 h 5151417"/>
                <a:gd name="connsiteX212" fmla="*/ 949234 w 1719701"/>
                <a:gd name="connsiteY212" fmla="*/ 12954 h 5151417"/>
                <a:gd name="connsiteX213" fmla="*/ 695234 w 1719701"/>
                <a:gd name="connsiteY213" fmla="*/ 4487 h 5151417"/>
                <a:gd name="connsiteX214" fmla="*/ 170301 w 1719701"/>
                <a:gd name="connsiteY214" fmla="*/ 12954 h 5151417"/>
                <a:gd name="connsiteX0" fmla="*/ 189424 w 1738824"/>
                <a:gd name="connsiteY0" fmla="*/ 12954 h 5151417"/>
                <a:gd name="connsiteX1" fmla="*/ 189424 w 1738824"/>
                <a:gd name="connsiteY1" fmla="*/ 12954 h 5151417"/>
                <a:gd name="connsiteX2" fmla="*/ 265624 w 1738824"/>
                <a:gd name="connsiteY2" fmla="*/ 29887 h 5151417"/>
                <a:gd name="connsiteX3" fmla="*/ 274090 w 1738824"/>
                <a:gd name="connsiteY3" fmla="*/ 55287 h 5151417"/>
                <a:gd name="connsiteX4" fmla="*/ 240224 w 1738824"/>
                <a:gd name="connsiteY4" fmla="*/ 63754 h 5151417"/>
                <a:gd name="connsiteX5" fmla="*/ 214824 w 1738824"/>
                <a:gd name="connsiteY5" fmla="*/ 72221 h 5151417"/>
                <a:gd name="connsiteX6" fmla="*/ 206357 w 1738824"/>
                <a:gd name="connsiteY6" fmla="*/ 139954 h 5151417"/>
                <a:gd name="connsiteX7" fmla="*/ 189424 w 1738824"/>
                <a:gd name="connsiteY7" fmla="*/ 165354 h 5151417"/>
                <a:gd name="connsiteX8" fmla="*/ 206357 w 1738824"/>
                <a:gd name="connsiteY8" fmla="*/ 233087 h 5151417"/>
                <a:gd name="connsiteX9" fmla="*/ 189424 w 1738824"/>
                <a:gd name="connsiteY9" fmla="*/ 300821 h 5151417"/>
                <a:gd name="connsiteX10" fmla="*/ 172490 w 1738824"/>
                <a:gd name="connsiteY10" fmla="*/ 326221 h 5151417"/>
                <a:gd name="connsiteX11" fmla="*/ 147090 w 1738824"/>
                <a:gd name="connsiteY11" fmla="*/ 334687 h 5151417"/>
                <a:gd name="connsiteX12" fmla="*/ 138624 w 1738824"/>
                <a:gd name="connsiteY12" fmla="*/ 436287 h 5151417"/>
                <a:gd name="connsiteX13" fmla="*/ 147090 w 1738824"/>
                <a:gd name="connsiteY13" fmla="*/ 461687 h 5151417"/>
                <a:gd name="connsiteX14" fmla="*/ 172490 w 1738824"/>
                <a:gd name="connsiteY14" fmla="*/ 470154 h 5151417"/>
                <a:gd name="connsiteX15" fmla="*/ 189424 w 1738824"/>
                <a:gd name="connsiteY15" fmla="*/ 487087 h 5151417"/>
                <a:gd name="connsiteX16" fmla="*/ 291024 w 1738824"/>
                <a:gd name="connsiteY16" fmla="*/ 504021 h 5151417"/>
                <a:gd name="connsiteX17" fmla="*/ 316424 w 1738824"/>
                <a:gd name="connsiteY17" fmla="*/ 512487 h 5151417"/>
                <a:gd name="connsiteX18" fmla="*/ 384157 w 1738824"/>
                <a:gd name="connsiteY18" fmla="*/ 520954 h 5151417"/>
                <a:gd name="connsiteX19" fmla="*/ 392624 w 1738824"/>
                <a:gd name="connsiteY19" fmla="*/ 546354 h 5151417"/>
                <a:gd name="connsiteX20" fmla="*/ 418024 w 1738824"/>
                <a:gd name="connsiteY20" fmla="*/ 597154 h 5151417"/>
                <a:gd name="connsiteX21" fmla="*/ 409557 w 1738824"/>
                <a:gd name="connsiteY21" fmla="*/ 622554 h 5151417"/>
                <a:gd name="connsiteX22" fmla="*/ 460357 w 1738824"/>
                <a:gd name="connsiteY22" fmla="*/ 656421 h 5151417"/>
                <a:gd name="connsiteX23" fmla="*/ 451890 w 1738824"/>
                <a:gd name="connsiteY23" fmla="*/ 724154 h 5151417"/>
                <a:gd name="connsiteX24" fmla="*/ 443424 w 1738824"/>
                <a:gd name="connsiteY24" fmla="*/ 749554 h 5151417"/>
                <a:gd name="connsiteX25" fmla="*/ 426490 w 1738824"/>
                <a:gd name="connsiteY25" fmla="*/ 766487 h 5151417"/>
                <a:gd name="connsiteX26" fmla="*/ 434957 w 1738824"/>
                <a:gd name="connsiteY26" fmla="*/ 834221 h 5151417"/>
                <a:gd name="connsiteX27" fmla="*/ 426490 w 1738824"/>
                <a:gd name="connsiteY27" fmla="*/ 910421 h 5151417"/>
                <a:gd name="connsiteX28" fmla="*/ 434957 w 1738824"/>
                <a:gd name="connsiteY28" fmla="*/ 1020487 h 5151417"/>
                <a:gd name="connsiteX29" fmla="*/ 418024 w 1738824"/>
                <a:gd name="connsiteY29" fmla="*/ 1037421 h 5151417"/>
                <a:gd name="connsiteX30" fmla="*/ 350290 w 1738824"/>
                <a:gd name="connsiteY30" fmla="*/ 1045887 h 5151417"/>
                <a:gd name="connsiteX31" fmla="*/ 324890 w 1738824"/>
                <a:gd name="connsiteY31" fmla="*/ 1054354 h 5151417"/>
                <a:gd name="connsiteX32" fmla="*/ 299490 w 1738824"/>
                <a:gd name="connsiteY32" fmla="*/ 1096687 h 5151417"/>
                <a:gd name="connsiteX33" fmla="*/ 265624 w 1738824"/>
                <a:gd name="connsiteY33" fmla="*/ 1105154 h 5151417"/>
                <a:gd name="connsiteX34" fmla="*/ 240224 w 1738824"/>
                <a:gd name="connsiteY34" fmla="*/ 1113621 h 5151417"/>
                <a:gd name="connsiteX35" fmla="*/ 231757 w 1738824"/>
                <a:gd name="connsiteY35" fmla="*/ 1139021 h 5151417"/>
                <a:gd name="connsiteX36" fmla="*/ 197890 w 1738824"/>
                <a:gd name="connsiteY36" fmla="*/ 1181354 h 5151417"/>
                <a:gd name="connsiteX37" fmla="*/ 189424 w 1738824"/>
                <a:gd name="connsiteY37" fmla="*/ 1240621 h 5151417"/>
                <a:gd name="connsiteX38" fmla="*/ 172490 w 1738824"/>
                <a:gd name="connsiteY38" fmla="*/ 1257554 h 5151417"/>
                <a:gd name="connsiteX39" fmla="*/ 164024 w 1738824"/>
                <a:gd name="connsiteY39" fmla="*/ 1291421 h 5151417"/>
                <a:gd name="connsiteX40" fmla="*/ 172490 w 1738824"/>
                <a:gd name="connsiteY40" fmla="*/ 1359154 h 5151417"/>
                <a:gd name="connsiteX41" fmla="*/ 189424 w 1738824"/>
                <a:gd name="connsiteY41" fmla="*/ 1376087 h 5151417"/>
                <a:gd name="connsiteX42" fmla="*/ 197890 w 1738824"/>
                <a:gd name="connsiteY42" fmla="*/ 1401487 h 5151417"/>
                <a:gd name="connsiteX43" fmla="*/ 231757 w 1738824"/>
                <a:gd name="connsiteY43" fmla="*/ 1282954 h 5151417"/>
                <a:gd name="connsiteX44" fmla="*/ 248690 w 1738824"/>
                <a:gd name="connsiteY44" fmla="*/ 1308354 h 5151417"/>
                <a:gd name="connsiteX45" fmla="*/ 333357 w 1738824"/>
                <a:gd name="connsiteY45" fmla="*/ 1316821 h 5151417"/>
                <a:gd name="connsiteX46" fmla="*/ 350290 w 1738824"/>
                <a:gd name="connsiteY46" fmla="*/ 1376087 h 5151417"/>
                <a:gd name="connsiteX47" fmla="*/ 358757 w 1738824"/>
                <a:gd name="connsiteY47" fmla="*/ 1409954 h 5151417"/>
                <a:gd name="connsiteX48" fmla="*/ 409557 w 1738824"/>
                <a:gd name="connsiteY48" fmla="*/ 1418421 h 5151417"/>
                <a:gd name="connsiteX49" fmla="*/ 426490 w 1738824"/>
                <a:gd name="connsiteY49" fmla="*/ 1443821 h 5151417"/>
                <a:gd name="connsiteX50" fmla="*/ 477290 w 1738824"/>
                <a:gd name="connsiteY50" fmla="*/ 1477687 h 5151417"/>
                <a:gd name="connsiteX51" fmla="*/ 494224 w 1738824"/>
                <a:gd name="connsiteY51" fmla="*/ 1562354 h 5151417"/>
                <a:gd name="connsiteX52" fmla="*/ 511157 w 1738824"/>
                <a:gd name="connsiteY52" fmla="*/ 1630087 h 5151417"/>
                <a:gd name="connsiteX53" fmla="*/ 443424 w 1738824"/>
                <a:gd name="connsiteY53" fmla="*/ 1655487 h 5151417"/>
                <a:gd name="connsiteX54" fmla="*/ 401090 w 1738824"/>
                <a:gd name="connsiteY54" fmla="*/ 1680887 h 5151417"/>
                <a:gd name="connsiteX55" fmla="*/ 392624 w 1738824"/>
                <a:gd name="connsiteY55" fmla="*/ 1706287 h 5151417"/>
                <a:gd name="connsiteX56" fmla="*/ 487800 w 1738824"/>
                <a:gd name="connsiteY56" fmla="*/ 1715630 h 5151417"/>
                <a:gd name="connsiteX57" fmla="*/ 522251 w 1738824"/>
                <a:gd name="connsiteY57" fmla="*/ 1747745 h 5151417"/>
                <a:gd name="connsiteX58" fmla="*/ 516120 w 1738824"/>
                <a:gd name="connsiteY58" fmla="*/ 1769933 h 5151417"/>
                <a:gd name="connsiteX59" fmla="*/ 526631 w 1738824"/>
                <a:gd name="connsiteY59" fmla="*/ 1808763 h 5151417"/>
                <a:gd name="connsiteX60" fmla="*/ 551447 w 1738824"/>
                <a:gd name="connsiteY60" fmla="*/ 1825696 h 5151417"/>
                <a:gd name="connsiteX61" fmla="*/ 770996 w 1738824"/>
                <a:gd name="connsiteY61" fmla="*/ 1837959 h 5151417"/>
                <a:gd name="connsiteX62" fmla="*/ 775959 w 1738824"/>
                <a:gd name="connsiteY62" fmla="*/ 1870949 h 5151417"/>
                <a:gd name="connsiteX63" fmla="*/ 702679 w 1738824"/>
                <a:gd name="connsiteY63" fmla="*/ 1935471 h 5151417"/>
                <a:gd name="connsiteX64" fmla="*/ 640493 w 1738824"/>
                <a:gd name="connsiteY64" fmla="*/ 1942187 h 5151417"/>
                <a:gd name="connsiteX65" fmla="*/ 645455 w 1738824"/>
                <a:gd name="connsiteY65" fmla="*/ 1997657 h 5151417"/>
                <a:gd name="connsiteX66" fmla="*/ 639910 w 1738824"/>
                <a:gd name="connsiteY66" fmla="*/ 2011672 h 5151417"/>
                <a:gd name="connsiteX67" fmla="*/ 634945 w 1738824"/>
                <a:gd name="connsiteY67" fmla="*/ 2061887 h 5151417"/>
                <a:gd name="connsiteX68" fmla="*/ 618304 w 1738824"/>
                <a:gd name="connsiteY68" fmla="*/ 2091959 h 5151417"/>
                <a:gd name="connsiteX69" fmla="*/ 594364 w 1738824"/>
                <a:gd name="connsiteY69" fmla="*/ 2100134 h 5151417"/>
                <a:gd name="connsiteX70" fmla="*/ 577138 w 1738824"/>
                <a:gd name="connsiteY70" fmla="*/ 2120863 h 5151417"/>
                <a:gd name="connsiteX71" fmla="*/ 575095 w 1738824"/>
                <a:gd name="connsiteY71" fmla="*/ 2196187 h 5151417"/>
                <a:gd name="connsiteX72" fmla="*/ 424738 w 1738824"/>
                <a:gd name="connsiteY72" fmla="*/ 2197938 h 5151417"/>
                <a:gd name="connsiteX73" fmla="*/ 420358 w 1738824"/>
                <a:gd name="connsiteY73" fmla="*/ 2324645 h 5151417"/>
                <a:gd name="connsiteX74" fmla="*/ 371019 w 1738824"/>
                <a:gd name="connsiteY74" fmla="*/ 2324063 h 5151417"/>
                <a:gd name="connsiteX75" fmla="*/ 338028 w 1738824"/>
                <a:gd name="connsiteY75" fmla="*/ 2383621 h 5151417"/>
                <a:gd name="connsiteX76" fmla="*/ 164024 w 1738824"/>
                <a:gd name="connsiteY76" fmla="*/ 2180421 h 5151417"/>
                <a:gd name="connsiteX77" fmla="*/ 113224 w 1738824"/>
                <a:gd name="connsiteY77" fmla="*/ 2214287 h 5151417"/>
                <a:gd name="connsiteX78" fmla="*/ 79357 w 1738824"/>
                <a:gd name="connsiteY78" fmla="*/ 2248154 h 5151417"/>
                <a:gd name="connsiteX79" fmla="*/ 70890 w 1738824"/>
                <a:gd name="connsiteY79" fmla="*/ 2273554 h 5151417"/>
                <a:gd name="connsiteX80" fmla="*/ 45490 w 1738824"/>
                <a:gd name="connsiteY80" fmla="*/ 2290487 h 5151417"/>
                <a:gd name="connsiteX81" fmla="*/ 20090 w 1738824"/>
                <a:gd name="connsiteY81" fmla="*/ 2324354 h 5151417"/>
                <a:gd name="connsiteX82" fmla="*/ 369268 w 1738824"/>
                <a:gd name="connsiteY82" fmla="*/ 2448143 h 5151417"/>
                <a:gd name="connsiteX83" fmla="*/ 444591 w 1738824"/>
                <a:gd name="connsiteY83" fmla="*/ 2442011 h 5151417"/>
                <a:gd name="connsiteX84" fmla="*/ 542397 w 1738824"/>
                <a:gd name="connsiteY84" fmla="*/ 2462156 h 5151417"/>
                <a:gd name="connsiteX85" fmla="*/ 539184 w 1738824"/>
                <a:gd name="connsiteY85" fmla="*/ 2601711 h 5151417"/>
                <a:gd name="connsiteX86" fmla="*/ 540060 w 1738824"/>
                <a:gd name="connsiteY86" fmla="*/ 2744476 h 5151417"/>
                <a:gd name="connsiteX87" fmla="*/ 542397 w 1738824"/>
                <a:gd name="connsiteY87" fmla="*/ 2879942 h 5151417"/>
                <a:gd name="connsiteX88" fmla="*/ 222414 w 1738824"/>
                <a:gd name="connsiteY88" fmla="*/ 2896584 h 5151417"/>
                <a:gd name="connsiteX89" fmla="*/ 147090 w 1738824"/>
                <a:gd name="connsiteY89" fmla="*/ 2883154 h 5151417"/>
                <a:gd name="connsiteX90" fmla="*/ 121690 w 1738824"/>
                <a:gd name="connsiteY90" fmla="*/ 3221821 h 5151417"/>
                <a:gd name="connsiteX91" fmla="*/ 104757 w 1738824"/>
                <a:gd name="connsiteY91" fmla="*/ 3272621 h 5151417"/>
                <a:gd name="connsiteX92" fmla="*/ 121690 w 1738824"/>
                <a:gd name="connsiteY92" fmla="*/ 3323421 h 5151417"/>
                <a:gd name="connsiteX93" fmla="*/ 113224 w 1738824"/>
                <a:gd name="connsiteY93" fmla="*/ 3348821 h 5151417"/>
                <a:gd name="connsiteX94" fmla="*/ 70890 w 1738824"/>
                <a:gd name="connsiteY94" fmla="*/ 3374221 h 5151417"/>
                <a:gd name="connsiteX95" fmla="*/ 53957 w 1738824"/>
                <a:gd name="connsiteY95" fmla="*/ 3399621 h 5151417"/>
                <a:gd name="connsiteX96" fmla="*/ 79357 w 1738824"/>
                <a:gd name="connsiteY96" fmla="*/ 3450421 h 5151417"/>
                <a:gd name="connsiteX97" fmla="*/ 104757 w 1738824"/>
                <a:gd name="connsiteY97" fmla="*/ 3458887 h 5151417"/>
                <a:gd name="connsiteX98" fmla="*/ 104757 w 1738824"/>
                <a:gd name="connsiteY98" fmla="*/ 3509687 h 5151417"/>
                <a:gd name="connsiteX99" fmla="*/ 70890 w 1738824"/>
                <a:gd name="connsiteY99" fmla="*/ 3518154 h 5151417"/>
                <a:gd name="connsiteX100" fmla="*/ 96290 w 1738824"/>
                <a:gd name="connsiteY100" fmla="*/ 3560487 h 5151417"/>
                <a:gd name="connsiteX101" fmla="*/ 147090 w 1738824"/>
                <a:gd name="connsiteY101" fmla="*/ 3594354 h 5151417"/>
                <a:gd name="connsiteX102" fmla="*/ 121690 w 1738824"/>
                <a:gd name="connsiteY102" fmla="*/ 3636687 h 5151417"/>
                <a:gd name="connsiteX103" fmla="*/ 113224 w 1738824"/>
                <a:gd name="connsiteY103" fmla="*/ 3729821 h 5151417"/>
                <a:gd name="connsiteX104" fmla="*/ 223290 w 1738824"/>
                <a:gd name="connsiteY104" fmla="*/ 3789087 h 5151417"/>
                <a:gd name="connsiteX105" fmla="*/ 214824 w 1738824"/>
                <a:gd name="connsiteY105" fmla="*/ 3839887 h 5151417"/>
                <a:gd name="connsiteX106" fmla="*/ 189424 w 1738824"/>
                <a:gd name="connsiteY106" fmla="*/ 3856821 h 5151417"/>
                <a:gd name="connsiteX107" fmla="*/ 172490 w 1738824"/>
                <a:gd name="connsiteY107" fmla="*/ 3873754 h 5151417"/>
                <a:gd name="connsiteX108" fmla="*/ 341824 w 1738824"/>
                <a:gd name="connsiteY108" fmla="*/ 3882221 h 5151417"/>
                <a:gd name="connsiteX109" fmla="*/ 350290 w 1738824"/>
                <a:gd name="connsiteY109" fmla="*/ 3907621 h 5151417"/>
                <a:gd name="connsiteX110" fmla="*/ 333357 w 1738824"/>
                <a:gd name="connsiteY110" fmla="*/ 3958421 h 5151417"/>
                <a:gd name="connsiteX111" fmla="*/ 341824 w 1738824"/>
                <a:gd name="connsiteY111" fmla="*/ 4017687 h 5151417"/>
                <a:gd name="connsiteX112" fmla="*/ 350290 w 1738824"/>
                <a:gd name="connsiteY112" fmla="*/ 4043087 h 5151417"/>
                <a:gd name="connsiteX113" fmla="*/ 333357 w 1738824"/>
                <a:gd name="connsiteY113" fmla="*/ 4093887 h 5151417"/>
                <a:gd name="connsiteX114" fmla="*/ 367224 w 1738824"/>
                <a:gd name="connsiteY114" fmla="*/ 4144687 h 5151417"/>
                <a:gd name="connsiteX115" fmla="*/ 409557 w 1738824"/>
                <a:gd name="connsiteY115" fmla="*/ 4195487 h 5151417"/>
                <a:gd name="connsiteX116" fmla="*/ 434957 w 1738824"/>
                <a:gd name="connsiteY116" fmla="*/ 4246287 h 5151417"/>
                <a:gd name="connsiteX117" fmla="*/ 443424 w 1738824"/>
                <a:gd name="connsiteY117" fmla="*/ 4271687 h 5151417"/>
                <a:gd name="connsiteX118" fmla="*/ 358757 w 1738824"/>
                <a:gd name="connsiteY118" fmla="*/ 4305554 h 5151417"/>
                <a:gd name="connsiteX119" fmla="*/ 375690 w 1738824"/>
                <a:gd name="connsiteY119" fmla="*/ 4373287 h 5151417"/>
                <a:gd name="connsiteX120" fmla="*/ 350290 w 1738824"/>
                <a:gd name="connsiteY120" fmla="*/ 4441021 h 5151417"/>
                <a:gd name="connsiteX121" fmla="*/ 316424 w 1738824"/>
                <a:gd name="connsiteY121" fmla="*/ 4449487 h 5151417"/>
                <a:gd name="connsiteX122" fmla="*/ 307957 w 1738824"/>
                <a:gd name="connsiteY122" fmla="*/ 4483354 h 5151417"/>
                <a:gd name="connsiteX123" fmla="*/ 316424 w 1738824"/>
                <a:gd name="connsiteY123" fmla="*/ 4711954 h 5151417"/>
                <a:gd name="connsiteX124" fmla="*/ 324890 w 1738824"/>
                <a:gd name="connsiteY124" fmla="*/ 4737354 h 5151417"/>
                <a:gd name="connsiteX125" fmla="*/ 341824 w 1738824"/>
                <a:gd name="connsiteY125" fmla="*/ 4906687 h 5151417"/>
                <a:gd name="connsiteX126" fmla="*/ 358757 w 1738824"/>
                <a:gd name="connsiteY126" fmla="*/ 4965954 h 5151417"/>
                <a:gd name="connsiteX127" fmla="*/ 367224 w 1738824"/>
                <a:gd name="connsiteY127" fmla="*/ 5126821 h 5151417"/>
                <a:gd name="connsiteX128" fmla="*/ 832890 w 1738824"/>
                <a:gd name="connsiteY128" fmla="*/ 5135287 h 5151417"/>
                <a:gd name="connsiteX129" fmla="*/ 1019157 w 1738824"/>
                <a:gd name="connsiteY129" fmla="*/ 5143754 h 5151417"/>
                <a:gd name="connsiteX130" fmla="*/ 1467890 w 1738824"/>
                <a:gd name="connsiteY130" fmla="*/ 5135287 h 5151417"/>
                <a:gd name="connsiteX131" fmla="*/ 1620290 w 1738824"/>
                <a:gd name="connsiteY131" fmla="*/ 5118354 h 5151417"/>
                <a:gd name="connsiteX132" fmla="*/ 1645690 w 1738824"/>
                <a:gd name="connsiteY132" fmla="*/ 5109887 h 5151417"/>
                <a:gd name="connsiteX133" fmla="*/ 1637224 w 1738824"/>
                <a:gd name="connsiteY133" fmla="*/ 5042154 h 5151417"/>
                <a:gd name="connsiteX134" fmla="*/ 1611824 w 1738824"/>
                <a:gd name="connsiteY134" fmla="*/ 4991354 h 5151417"/>
                <a:gd name="connsiteX135" fmla="*/ 1594890 w 1738824"/>
                <a:gd name="connsiteY135" fmla="*/ 4974421 h 5151417"/>
                <a:gd name="connsiteX136" fmla="*/ 1569490 w 1738824"/>
                <a:gd name="connsiteY136" fmla="*/ 4957487 h 5151417"/>
                <a:gd name="connsiteX137" fmla="*/ 1535624 w 1738824"/>
                <a:gd name="connsiteY137" fmla="*/ 4906687 h 5151417"/>
                <a:gd name="connsiteX138" fmla="*/ 1510224 w 1738824"/>
                <a:gd name="connsiteY138" fmla="*/ 4754287 h 5151417"/>
                <a:gd name="connsiteX139" fmla="*/ 1518690 w 1738824"/>
                <a:gd name="connsiteY139" fmla="*/ 4500287 h 5151417"/>
                <a:gd name="connsiteX140" fmla="*/ 1527157 w 1738824"/>
                <a:gd name="connsiteY140" fmla="*/ 4466421 h 5151417"/>
                <a:gd name="connsiteX141" fmla="*/ 1544090 w 1738824"/>
                <a:gd name="connsiteY141" fmla="*/ 4356354 h 5151417"/>
                <a:gd name="connsiteX142" fmla="*/ 1535624 w 1738824"/>
                <a:gd name="connsiteY142" fmla="*/ 4263221 h 5151417"/>
                <a:gd name="connsiteX143" fmla="*/ 1518690 w 1738824"/>
                <a:gd name="connsiteY143" fmla="*/ 4229354 h 5151417"/>
                <a:gd name="connsiteX144" fmla="*/ 1510224 w 1738824"/>
                <a:gd name="connsiteY144" fmla="*/ 4195487 h 5151417"/>
                <a:gd name="connsiteX145" fmla="*/ 1476357 w 1738824"/>
                <a:gd name="connsiteY145" fmla="*/ 4119287 h 5151417"/>
                <a:gd name="connsiteX146" fmla="*/ 1493290 w 1738824"/>
                <a:gd name="connsiteY146" fmla="*/ 3958421 h 5151417"/>
                <a:gd name="connsiteX147" fmla="*/ 1501757 w 1738824"/>
                <a:gd name="connsiteY147" fmla="*/ 3933021 h 5151417"/>
                <a:gd name="connsiteX148" fmla="*/ 1518690 w 1738824"/>
                <a:gd name="connsiteY148" fmla="*/ 3916087 h 5151417"/>
                <a:gd name="connsiteX149" fmla="*/ 1552557 w 1738824"/>
                <a:gd name="connsiteY149" fmla="*/ 3865287 h 5151417"/>
                <a:gd name="connsiteX150" fmla="*/ 1561024 w 1738824"/>
                <a:gd name="connsiteY150" fmla="*/ 3839887 h 5151417"/>
                <a:gd name="connsiteX151" fmla="*/ 1577957 w 1738824"/>
                <a:gd name="connsiteY151" fmla="*/ 3814487 h 5151417"/>
                <a:gd name="connsiteX152" fmla="*/ 1603357 w 1738824"/>
                <a:gd name="connsiteY152" fmla="*/ 3738287 h 5151417"/>
                <a:gd name="connsiteX153" fmla="*/ 1611824 w 1738824"/>
                <a:gd name="connsiteY153" fmla="*/ 3594354 h 5151417"/>
                <a:gd name="connsiteX154" fmla="*/ 1688024 w 1738824"/>
                <a:gd name="connsiteY154" fmla="*/ 3585887 h 5151417"/>
                <a:gd name="connsiteX155" fmla="*/ 1721890 w 1738824"/>
                <a:gd name="connsiteY155" fmla="*/ 3535087 h 5151417"/>
                <a:gd name="connsiteX156" fmla="*/ 1738824 w 1738824"/>
                <a:gd name="connsiteY156" fmla="*/ 3518154 h 5151417"/>
                <a:gd name="connsiteX157" fmla="*/ 1688024 w 1738824"/>
                <a:gd name="connsiteY157" fmla="*/ 3484287 h 5151417"/>
                <a:gd name="connsiteX158" fmla="*/ 1637224 w 1738824"/>
                <a:gd name="connsiteY158" fmla="*/ 3458887 h 5151417"/>
                <a:gd name="connsiteX159" fmla="*/ 1611824 w 1738824"/>
                <a:gd name="connsiteY159" fmla="*/ 3433487 h 5151417"/>
                <a:gd name="connsiteX160" fmla="*/ 1594890 w 1738824"/>
                <a:gd name="connsiteY160" fmla="*/ 3382687 h 5151417"/>
                <a:gd name="connsiteX161" fmla="*/ 1611824 w 1738824"/>
                <a:gd name="connsiteY161" fmla="*/ 3365754 h 5151417"/>
                <a:gd name="connsiteX162" fmla="*/ 1628757 w 1738824"/>
                <a:gd name="connsiteY162" fmla="*/ 3306487 h 5151417"/>
                <a:gd name="connsiteX163" fmla="*/ 1645690 w 1738824"/>
                <a:gd name="connsiteY163" fmla="*/ 3272621 h 5151417"/>
                <a:gd name="connsiteX164" fmla="*/ 1628757 w 1738824"/>
                <a:gd name="connsiteY164" fmla="*/ 3196421 h 5151417"/>
                <a:gd name="connsiteX165" fmla="*/ 1611824 w 1738824"/>
                <a:gd name="connsiteY165" fmla="*/ 3137154 h 5151417"/>
                <a:gd name="connsiteX166" fmla="*/ 1603357 w 1738824"/>
                <a:gd name="connsiteY166" fmla="*/ 3077887 h 5151417"/>
                <a:gd name="connsiteX167" fmla="*/ 1552557 w 1738824"/>
                <a:gd name="connsiteY167" fmla="*/ 3060954 h 5151417"/>
                <a:gd name="connsiteX168" fmla="*/ 1527157 w 1738824"/>
                <a:gd name="connsiteY168" fmla="*/ 2976287 h 5151417"/>
                <a:gd name="connsiteX169" fmla="*/ 1518690 w 1738824"/>
                <a:gd name="connsiteY169" fmla="*/ 2942421 h 5151417"/>
                <a:gd name="connsiteX170" fmla="*/ 1467890 w 1738824"/>
                <a:gd name="connsiteY170" fmla="*/ 2925487 h 5151417"/>
                <a:gd name="connsiteX171" fmla="*/ 1400157 w 1738824"/>
                <a:gd name="connsiteY171" fmla="*/ 2900087 h 5151417"/>
                <a:gd name="connsiteX172" fmla="*/ 1332424 w 1738824"/>
                <a:gd name="connsiteY172" fmla="*/ 2866221 h 5151417"/>
                <a:gd name="connsiteX173" fmla="*/ 1357824 w 1738824"/>
                <a:gd name="connsiteY173" fmla="*/ 2857754 h 5151417"/>
                <a:gd name="connsiteX174" fmla="*/ 1450957 w 1738824"/>
                <a:gd name="connsiteY174" fmla="*/ 2840821 h 5151417"/>
                <a:gd name="connsiteX175" fmla="*/ 1484824 w 1738824"/>
                <a:gd name="connsiteY175" fmla="*/ 2798487 h 5151417"/>
                <a:gd name="connsiteX176" fmla="*/ 1493290 w 1738824"/>
                <a:gd name="connsiteY176" fmla="*/ 2773087 h 5151417"/>
                <a:gd name="connsiteX177" fmla="*/ 1450957 w 1738824"/>
                <a:gd name="connsiteY177" fmla="*/ 2595287 h 5151417"/>
                <a:gd name="connsiteX178" fmla="*/ 1425557 w 1738824"/>
                <a:gd name="connsiteY178" fmla="*/ 2578354 h 5151417"/>
                <a:gd name="connsiteX179" fmla="*/ 1408624 w 1738824"/>
                <a:gd name="connsiteY179" fmla="*/ 2519087 h 5151417"/>
                <a:gd name="connsiteX180" fmla="*/ 1400157 w 1738824"/>
                <a:gd name="connsiteY180" fmla="*/ 2485221 h 5151417"/>
                <a:gd name="connsiteX181" fmla="*/ 1383224 w 1738824"/>
                <a:gd name="connsiteY181" fmla="*/ 2434421 h 5151417"/>
                <a:gd name="connsiteX182" fmla="*/ 1340890 w 1738824"/>
                <a:gd name="connsiteY182" fmla="*/ 2332821 h 5151417"/>
                <a:gd name="connsiteX183" fmla="*/ 1323957 w 1738824"/>
                <a:gd name="connsiteY183" fmla="*/ 2248154 h 5151417"/>
                <a:gd name="connsiteX184" fmla="*/ 1307024 w 1738824"/>
                <a:gd name="connsiteY184" fmla="*/ 2197354 h 5151417"/>
                <a:gd name="connsiteX185" fmla="*/ 1298557 w 1738824"/>
                <a:gd name="connsiteY185" fmla="*/ 2171954 h 5151417"/>
                <a:gd name="connsiteX186" fmla="*/ 1290090 w 1738824"/>
                <a:gd name="connsiteY186" fmla="*/ 1943354 h 5151417"/>
                <a:gd name="connsiteX187" fmla="*/ 1264690 w 1738824"/>
                <a:gd name="connsiteY187" fmla="*/ 1774021 h 5151417"/>
                <a:gd name="connsiteX188" fmla="*/ 1247757 w 1738824"/>
                <a:gd name="connsiteY188" fmla="*/ 1638554 h 5151417"/>
                <a:gd name="connsiteX189" fmla="*/ 1239290 w 1738824"/>
                <a:gd name="connsiteY189" fmla="*/ 1596221 h 5151417"/>
                <a:gd name="connsiteX190" fmla="*/ 1222357 w 1738824"/>
                <a:gd name="connsiteY190" fmla="*/ 1579287 h 5151417"/>
                <a:gd name="connsiteX191" fmla="*/ 1213890 w 1738824"/>
                <a:gd name="connsiteY191" fmla="*/ 1545421 h 5151417"/>
                <a:gd name="connsiteX192" fmla="*/ 1196957 w 1738824"/>
                <a:gd name="connsiteY192" fmla="*/ 1528487 h 5151417"/>
                <a:gd name="connsiteX193" fmla="*/ 1163090 w 1738824"/>
                <a:gd name="connsiteY193" fmla="*/ 1435354 h 5151417"/>
                <a:gd name="connsiteX194" fmla="*/ 1146157 w 1738824"/>
                <a:gd name="connsiteY194" fmla="*/ 1359154 h 5151417"/>
                <a:gd name="connsiteX195" fmla="*/ 1120757 w 1738824"/>
                <a:gd name="connsiteY195" fmla="*/ 1333754 h 5151417"/>
                <a:gd name="connsiteX196" fmla="*/ 1112290 w 1738824"/>
                <a:gd name="connsiteY196" fmla="*/ 1291421 h 5151417"/>
                <a:gd name="connsiteX197" fmla="*/ 1103824 w 1738824"/>
                <a:gd name="connsiteY197" fmla="*/ 1232154 h 5151417"/>
                <a:gd name="connsiteX198" fmla="*/ 1095357 w 1738824"/>
                <a:gd name="connsiteY198" fmla="*/ 1198287 h 5151417"/>
                <a:gd name="connsiteX199" fmla="*/ 1086890 w 1738824"/>
                <a:gd name="connsiteY199" fmla="*/ 1155954 h 5151417"/>
                <a:gd name="connsiteX200" fmla="*/ 1078424 w 1738824"/>
                <a:gd name="connsiteY200" fmla="*/ 1028954 h 5151417"/>
                <a:gd name="connsiteX201" fmla="*/ 1103824 w 1738824"/>
                <a:gd name="connsiteY201" fmla="*/ 918887 h 5151417"/>
                <a:gd name="connsiteX202" fmla="*/ 1103824 w 1738824"/>
                <a:gd name="connsiteY202" fmla="*/ 563287 h 5151417"/>
                <a:gd name="connsiteX203" fmla="*/ 1086890 w 1738824"/>
                <a:gd name="connsiteY203" fmla="*/ 546354 h 5151417"/>
                <a:gd name="connsiteX204" fmla="*/ 1061490 w 1738824"/>
                <a:gd name="connsiteY204" fmla="*/ 495554 h 5151417"/>
                <a:gd name="connsiteX205" fmla="*/ 1044557 w 1738824"/>
                <a:gd name="connsiteY205" fmla="*/ 444754 h 5151417"/>
                <a:gd name="connsiteX206" fmla="*/ 1027624 w 1738824"/>
                <a:gd name="connsiteY206" fmla="*/ 300821 h 5151417"/>
                <a:gd name="connsiteX207" fmla="*/ 1019157 w 1738824"/>
                <a:gd name="connsiteY207" fmla="*/ 266954 h 5151417"/>
                <a:gd name="connsiteX208" fmla="*/ 1010690 w 1738824"/>
                <a:gd name="connsiteY208" fmla="*/ 156887 h 5151417"/>
                <a:gd name="connsiteX209" fmla="*/ 1002224 w 1738824"/>
                <a:gd name="connsiteY209" fmla="*/ 114554 h 5151417"/>
                <a:gd name="connsiteX210" fmla="*/ 985290 w 1738824"/>
                <a:gd name="connsiteY210" fmla="*/ 97621 h 5151417"/>
                <a:gd name="connsiteX211" fmla="*/ 976824 w 1738824"/>
                <a:gd name="connsiteY211" fmla="*/ 63754 h 5151417"/>
                <a:gd name="connsiteX212" fmla="*/ 968357 w 1738824"/>
                <a:gd name="connsiteY212" fmla="*/ 12954 h 5151417"/>
                <a:gd name="connsiteX213" fmla="*/ 714357 w 1738824"/>
                <a:gd name="connsiteY213" fmla="*/ 4487 h 5151417"/>
                <a:gd name="connsiteX214" fmla="*/ 189424 w 1738824"/>
                <a:gd name="connsiteY214" fmla="*/ 12954 h 5151417"/>
                <a:gd name="connsiteX0" fmla="*/ 143934 w 1693334"/>
                <a:gd name="connsiteY0" fmla="*/ 12954 h 5151417"/>
                <a:gd name="connsiteX1" fmla="*/ 143934 w 1693334"/>
                <a:gd name="connsiteY1" fmla="*/ 12954 h 5151417"/>
                <a:gd name="connsiteX2" fmla="*/ 220134 w 1693334"/>
                <a:gd name="connsiteY2" fmla="*/ 29887 h 5151417"/>
                <a:gd name="connsiteX3" fmla="*/ 228600 w 1693334"/>
                <a:gd name="connsiteY3" fmla="*/ 55287 h 5151417"/>
                <a:gd name="connsiteX4" fmla="*/ 194734 w 1693334"/>
                <a:gd name="connsiteY4" fmla="*/ 63754 h 5151417"/>
                <a:gd name="connsiteX5" fmla="*/ 169334 w 1693334"/>
                <a:gd name="connsiteY5" fmla="*/ 72221 h 5151417"/>
                <a:gd name="connsiteX6" fmla="*/ 160867 w 1693334"/>
                <a:gd name="connsiteY6" fmla="*/ 139954 h 5151417"/>
                <a:gd name="connsiteX7" fmla="*/ 143934 w 1693334"/>
                <a:gd name="connsiteY7" fmla="*/ 165354 h 5151417"/>
                <a:gd name="connsiteX8" fmla="*/ 160867 w 1693334"/>
                <a:gd name="connsiteY8" fmla="*/ 233087 h 5151417"/>
                <a:gd name="connsiteX9" fmla="*/ 143934 w 1693334"/>
                <a:gd name="connsiteY9" fmla="*/ 300821 h 5151417"/>
                <a:gd name="connsiteX10" fmla="*/ 127000 w 1693334"/>
                <a:gd name="connsiteY10" fmla="*/ 326221 h 5151417"/>
                <a:gd name="connsiteX11" fmla="*/ 101600 w 1693334"/>
                <a:gd name="connsiteY11" fmla="*/ 334687 h 5151417"/>
                <a:gd name="connsiteX12" fmla="*/ 93134 w 1693334"/>
                <a:gd name="connsiteY12" fmla="*/ 436287 h 5151417"/>
                <a:gd name="connsiteX13" fmla="*/ 101600 w 1693334"/>
                <a:gd name="connsiteY13" fmla="*/ 461687 h 5151417"/>
                <a:gd name="connsiteX14" fmla="*/ 127000 w 1693334"/>
                <a:gd name="connsiteY14" fmla="*/ 470154 h 5151417"/>
                <a:gd name="connsiteX15" fmla="*/ 143934 w 1693334"/>
                <a:gd name="connsiteY15" fmla="*/ 487087 h 5151417"/>
                <a:gd name="connsiteX16" fmla="*/ 245534 w 1693334"/>
                <a:gd name="connsiteY16" fmla="*/ 504021 h 5151417"/>
                <a:gd name="connsiteX17" fmla="*/ 270934 w 1693334"/>
                <a:gd name="connsiteY17" fmla="*/ 512487 h 5151417"/>
                <a:gd name="connsiteX18" fmla="*/ 338667 w 1693334"/>
                <a:gd name="connsiteY18" fmla="*/ 520954 h 5151417"/>
                <a:gd name="connsiteX19" fmla="*/ 347134 w 1693334"/>
                <a:gd name="connsiteY19" fmla="*/ 546354 h 5151417"/>
                <a:gd name="connsiteX20" fmla="*/ 372534 w 1693334"/>
                <a:gd name="connsiteY20" fmla="*/ 597154 h 5151417"/>
                <a:gd name="connsiteX21" fmla="*/ 364067 w 1693334"/>
                <a:gd name="connsiteY21" fmla="*/ 622554 h 5151417"/>
                <a:gd name="connsiteX22" fmla="*/ 414867 w 1693334"/>
                <a:gd name="connsiteY22" fmla="*/ 656421 h 5151417"/>
                <a:gd name="connsiteX23" fmla="*/ 406400 w 1693334"/>
                <a:gd name="connsiteY23" fmla="*/ 724154 h 5151417"/>
                <a:gd name="connsiteX24" fmla="*/ 397934 w 1693334"/>
                <a:gd name="connsiteY24" fmla="*/ 749554 h 5151417"/>
                <a:gd name="connsiteX25" fmla="*/ 381000 w 1693334"/>
                <a:gd name="connsiteY25" fmla="*/ 766487 h 5151417"/>
                <a:gd name="connsiteX26" fmla="*/ 389467 w 1693334"/>
                <a:gd name="connsiteY26" fmla="*/ 834221 h 5151417"/>
                <a:gd name="connsiteX27" fmla="*/ 381000 w 1693334"/>
                <a:gd name="connsiteY27" fmla="*/ 910421 h 5151417"/>
                <a:gd name="connsiteX28" fmla="*/ 389467 w 1693334"/>
                <a:gd name="connsiteY28" fmla="*/ 1020487 h 5151417"/>
                <a:gd name="connsiteX29" fmla="*/ 372534 w 1693334"/>
                <a:gd name="connsiteY29" fmla="*/ 1037421 h 5151417"/>
                <a:gd name="connsiteX30" fmla="*/ 304800 w 1693334"/>
                <a:gd name="connsiteY30" fmla="*/ 1045887 h 5151417"/>
                <a:gd name="connsiteX31" fmla="*/ 279400 w 1693334"/>
                <a:gd name="connsiteY31" fmla="*/ 1054354 h 5151417"/>
                <a:gd name="connsiteX32" fmla="*/ 254000 w 1693334"/>
                <a:gd name="connsiteY32" fmla="*/ 1096687 h 5151417"/>
                <a:gd name="connsiteX33" fmla="*/ 220134 w 1693334"/>
                <a:gd name="connsiteY33" fmla="*/ 1105154 h 5151417"/>
                <a:gd name="connsiteX34" fmla="*/ 194734 w 1693334"/>
                <a:gd name="connsiteY34" fmla="*/ 1113621 h 5151417"/>
                <a:gd name="connsiteX35" fmla="*/ 186267 w 1693334"/>
                <a:gd name="connsiteY35" fmla="*/ 1139021 h 5151417"/>
                <a:gd name="connsiteX36" fmla="*/ 152400 w 1693334"/>
                <a:gd name="connsiteY36" fmla="*/ 1181354 h 5151417"/>
                <a:gd name="connsiteX37" fmla="*/ 143934 w 1693334"/>
                <a:gd name="connsiteY37" fmla="*/ 1240621 h 5151417"/>
                <a:gd name="connsiteX38" fmla="*/ 127000 w 1693334"/>
                <a:gd name="connsiteY38" fmla="*/ 1257554 h 5151417"/>
                <a:gd name="connsiteX39" fmla="*/ 118534 w 1693334"/>
                <a:gd name="connsiteY39" fmla="*/ 1291421 h 5151417"/>
                <a:gd name="connsiteX40" fmla="*/ 127000 w 1693334"/>
                <a:gd name="connsiteY40" fmla="*/ 1359154 h 5151417"/>
                <a:gd name="connsiteX41" fmla="*/ 143934 w 1693334"/>
                <a:gd name="connsiteY41" fmla="*/ 1376087 h 5151417"/>
                <a:gd name="connsiteX42" fmla="*/ 152400 w 1693334"/>
                <a:gd name="connsiteY42" fmla="*/ 1401487 h 5151417"/>
                <a:gd name="connsiteX43" fmla="*/ 186267 w 1693334"/>
                <a:gd name="connsiteY43" fmla="*/ 1282954 h 5151417"/>
                <a:gd name="connsiteX44" fmla="*/ 203200 w 1693334"/>
                <a:gd name="connsiteY44" fmla="*/ 1308354 h 5151417"/>
                <a:gd name="connsiteX45" fmla="*/ 287867 w 1693334"/>
                <a:gd name="connsiteY45" fmla="*/ 1316821 h 5151417"/>
                <a:gd name="connsiteX46" fmla="*/ 304800 w 1693334"/>
                <a:gd name="connsiteY46" fmla="*/ 1376087 h 5151417"/>
                <a:gd name="connsiteX47" fmla="*/ 313267 w 1693334"/>
                <a:gd name="connsiteY47" fmla="*/ 1409954 h 5151417"/>
                <a:gd name="connsiteX48" fmla="*/ 364067 w 1693334"/>
                <a:gd name="connsiteY48" fmla="*/ 1418421 h 5151417"/>
                <a:gd name="connsiteX49" fmla="*/ 381000 w 1693334"/>
                <a:gd name="connsiteY49" fmla="*/ 1443821 h 5151417"/>
                <a:gd name="connsiteX50" fmla="*/ 431800 w 1693334"/>
                <a:gd name="connsiteY50" fmla="*/ 1477687 h 5151417"/>
                <a:gd name="connsiteX51" fmla="*/ 448734 w 1693334"/>
                <a:gd name="connsiteY51" fmla="*/ 1562354 h 5151417"/>
                <a:gd name="connsiteX52" fmla="*/ 465667 w 1693334"/>
                <a:gd name="connsiteY52" fmla="*/ 1630087 h 5151417"/>
                <a:gd name="connsiteX53" fmla="*/ 397934 w 1693334"/>
                <a:gd name="connsiteY53" fmla="*/ 1655487 h 5151417"/>
                <a:gd name="connsiteX54" fmla="*/ 355600 w 1693334"/>
                <a:gd name="connsiteY54" fmla="*/ 1680887 h 5151417"/>
                <a:gd name="connsiteX55" fmla="*/ 347134 w 1693334"/>
                <a:gd name="connsiteY55" fmla="*/ 1706287 h 5151417"/>
                <a:gd name="connsiteX56" fmla="*/ 442310 w 1693334"/>
                <a:gd name="connsiteY56" fmla="*/ 1715630 h 5151417"/>
                <a:gd name="connsiteX57" fmla="*/ 476761 w 1693334"/>
                <a:gd name="connsiteY57" fmla="*/ 1747745 h 5151417"/>
                <a:gd name="connsiteX58" fmla="*/ 470630 w 1693334"/>
                <a:gd name="connsiteY58" fmla="*/ 1769933 h 5151417"/>
                <a:gd name="connsiteX59" fmla="*/ 481141 w 1693334"/>
                <a:gd name="connsiteY59" fmla="*/ 1808763 h 5151417"/>
                <a:gd name="connsiteX60" fmla="*/ 505957 w 1693334"/>
                <a:gd name="connsiteY60" fmla="*/ 1825696 h 5151417"/>
                <a:gd name="connsiteX61" fmla="*/ 725506 w 1693334"/>
                <a:gd name="connsiteY61" fmla="*/ 1837959 h 5151417"/>
                <a:gd name="connsiteX62" fmla="*/ 730469 w 1693334"/>
                <a:gd name="connsiteY62" fmla="*/ 1870949 h 5151417"/>
                <a:gd name="connsiteX63" fmla="*/ 657189 w 1693334"/>
                <a:gd name="connsiteY63" fmla="*/ 1935471 h 5151417"/>
                <a:gd name="connsiteX64" fmla="*/ 595003 w 1693334"/>
                <a:gd name="connsiteY64" fmla="*/ 1942187 h 5151417"/>
                <a:gd name="connsiteX65" fmla="*/ 599965 w 1693334"/>
                <a:gd name="connsiteY65" fmla="*/ 1997657 h 5151417"/>
                <a:gd name="connsiteX66" fmla="*/ 594420 w 1693334"/>
                <a:gd name="connsiteY66" fmla="*/ 2011672 h 5151417"/>
                <a:gd name="connsiteX67" fmla="*/ 589455 w 1693334"/>
                <a:gd name="connsiteY67" fmla="*/ 2061887 h 5151417"/>
                <a:gd name="connsiteX68" fmla="*/ 572814 w 1693334"/>
                <a:gd name="connsiteY68" fmla="*/ 2091959 h 5151417"/>
                <a:gd name="connsiteX69" fmla="*/ 548874 w 1693334"/>
                <a:gd name="connsiteY69" fmla="*/ 2100134 h 5151417"/>
                <a:gd name="connsiteX70" fmla="*/ 531648 w 1693334"/>
                <a:gd name="connsiteY70" fmla="*/ 2120863 h 5151417"/>
                <a:gd name="connsiteX71" fmla="*/ 529605 w 1693334"/>
                <a:gd name="connsiteY71" fmla="*/ 2196187 h 5151417"/>
                <a:gd name="connsiteX72" fmla="*/ 379248 w 1693334"/>
                <a:gd name="connsiteY72" fmla="*/ 2197938 h 5151417"/>
                <a:gd name="connsiteX73" fmla="*/ 374868 w 1693334"/>
                <a:gd name="connsiteY73" fmla="*/ 2324645 h 5151417"/>
                <a:gd name="connsiteX74" fmla="*/ 325529 w 1693334"/>
                <a:gd name="connsiteY74" fmla="*/ 2324063 h 5151417"/>
                <a:gd name="connsiteX75" fmla="*/ 292538 w 1693334"/>
                <a:gd name="connsiteY75" fmla="*/ 2383621 h 5151417"/>
                <a:gd name="connsiteX76" fmla="*/ 118534 w 1693334"/>
                <a:gd name="connsiteY76" fmla="*/ 2180421 h 5151417"/>
                <a:gd name="connsiteX77" fmla="*/ 67734 w 1693334"/>
                <a:gd name="connsiteY77" fmla="*/ 2214287 h 5151417"/>
                <a:gd name="connsiteX78" fmla="*/ 33867 w 1693334"/>
                <a:gd name="connsiteY78" fmla="*/ 2248154 h 5151417"/>
                <a:gd name="connsiteX79" fmla="*/ 25400 w 1693334"/>
                <a:gd name="connsiteY79" fmla="*/ 2273554 h 5151417"/>
                <a:gd name="connsiteX80" fmla="*/ 0 w 1693334"/>
                <a:gd name="connsiteY80" fmla="*/ 2290487 h 5151417"/>
                <a:gd name="connsiteX81" fmla="*/ 323778 w 1693334"/>
                <a:gd name="connsiteY81" fmla="*/ 2448143 h 5151417"/>
                <a:gd name="connsiteX82" fmla="*/ 399101 w 1693334"/>
                <a:gd name="connsiteY82" fmla="*/ 2442011 h 5151417"/>
                <a:gd name="connsiteX83" fmla="*/ 496907 w 1693334"/>
                <a:gd name="connsiteY83" fmla="*/ 2462156 h 5151417"/>
                <a:gd name="connsiteX84" fmla="*/ 493694 w 1693334"/>
                <a:gd name="connsiteY84" fmla="*/ 2601711 h 5151417"/>
                <a:gd name="connsiteX85" fmla="*/ 494570 w 1693334"/>
                <a:gd name="connsiteY85" fmla="*/ 2744476 h 5151417"/>
                <a:gd name="connsiteX86" fmla="*/ 496907 w 1693334"/>
                <a:gd name="connsiteY86" fmla="*/ 2879942 h 5151417"/>
                <a:gd name="connsiteX87" fmla="*/ 176924 w 1693334"/>
                <a:gd name="connsiteY87" fmla="*/ 2896584 h 5151417"/>
                <a:gd name="connsiteX88" fmla="*/ 101600 w 1693334"/>
                <a:gd name="connsiteY88" fmla="*/ 2883154 h 5151417"/>
                <a:gd name="connsiteX89" fmla="*/ 76200 w 1693334"/>
                <a:gd name="connsiteY89" fmla="*/ 3221821 h 5151417"/>
                <a:gd name="connsiteX90" fmla="*/ 59267 w 1693334"/>
                <a:gd name="connsiteY90" fmla="*/ 3272621 h 5151417"/>
                <a:gd name="connsiteX91" fmla="*/ 76200 w 1693334"/>
                <a:gd name="connsiteY91" fmla="*/ 3323421 h 5151417"/>
                <a:gd name="connsiteX92" fmla="*/ 67734 w 1693334"/>
                <a:gd name="connsiteY92" fmla="*/ 3348821 h 5151417"/>
                <a:gd name="connsiteX93" fmla="*/ 25400 w 1693334"/>
                <a:gd name="connsiteY93" fmla="*/ 3374221 h 5151417"/>
                <a:gd name="connsiteX94" fmla="*/ 8467 w 1693334"/>
                <a:gd name="connsiteY94" fmla="*/ 3399621 h 5151417"/>
                <a:gd name="connsiteX95" fmla="*/ 33867 w 1693334"/>
                <a:gd name="connsiteY95" fmla="*/ 3450421 h 5151417"/>
                <a:gd name="connsiteX96" fmla="*/ 59267 w 1693334"/>
                <a:gd name="connsiteY96" fmla="*/ 3458887 h 5151417"/>
                <a:gd name="connsiteX97" fmla="*/ 59267 w 1693334"/>
                <a:gd name="connsiteY97" fmla="*/ 3509687 h 5151417"/>
                <a:gd name="connsiteX98" fmla="*/ 25400 w 1693334"/>
                <a:gd name="connsiteY98" fmla="*/ 3518154 h 5151417"/>
                <a:gd name="connsiteX99" fmla="*/ 50800 w 1693334"/>
                <a:gd name="connsiteY99" fmla="*/ 3560487 h 5151417"/>
                <a:gd name="connsiteX100" fmla="*/ 101600 w 1693334"/>
                <a:gd name="connsiteY100" fmla="*/ 3594354 h 5151417"/>
                <a:gd name="connsiteX101" fmla="*/ 76200 w 1693334"/>
                <a:gd name="connsiteY101" fmla="*/ 3636687 h 5151417"/>
                <a:gd name="connsiteX102" fmla="*/ 67734 w 1693334"/>
                <a:gd name="connsiteY102" fmla="*/ 3729821 h 5151417"/>
                <a:gd name="connsiteX103" fmla="*/ 177800 w 1693334"/>
                <a:gd name="connsiteY103" fmla="*/ 3789087 h 5151417"/>
                <a:gd name="connsiteX104" fmla="*/ 169334 w 1693334"/>
                <a:gd name="connsiteY104" fmla="*/ 3839887 h 5151417"/>
                <a:gd name="connsiteX105" fmla="*/ 143934 w 1693334"/>
                <a:gd name="connsiteY105" fmla="*/ 3856821 h 5151417"/>
                <a:gd name="connsiteX106" fmla="*/ 127000 w 1693334"/>
                <a:gd name="connsiteY106" fmla="*/ 3873754 h 5151417"/>
                <a:gd name="connsiteX107" fmla="*/ 296334 w 1693334"/>
                <a:gd name="connsiteY107" fmla="*/ 3882221 h 5151417"/>
                <a:gd name="connsiteX108" fmla="*/ 304800 w 1693334"/>
                <a:gd name="connsiteY108" fmla="*/ 3907621 h 5151417"/>
                <a:gd name="connsiteX109" fmla="*/ 287867 w 1693334"/>
                <a:gd name="connsiteY109" fmla="*/ 3958421 h 5151417"/>
                <a:gd name="connsiteX110" fmla="*/ 296334 w 1693334"/>
                <a:gd name="connsiteY110" fmla="*/ 4017687 h 5151417"/>
                <a:gd name="connsiteX111" fmla="*/ 304800 w 1693334"/>
                <a:gd name="connsiteY111" fmla="*/ 4043087 h 5151417"/>
                <a:gd name="connsiteX112" fmla="*/ 287867 w 1693334"/>
                <a:gd name="connsiteY112" fmla="*/ 4093887 h 5151417"/>
                <a:gd name="connsiteX113" fmla="*/ 321734 w 1693334"/>
                <a:gd name="connsiteY113" fmla="*/ 4144687 h 5151417"/>
                <a:gd name="connsiteX114" fmla="*/ 364067 w 1693334"/>
                <a:gd name="connsiteY114" fmla="*/ 4195487 h 5151417"/>
                <a:gd name="connsiteX115" fmla="*/ 389467 w 1693334"/>
                <a:gd name="connsiteY115" fmla="*/ 4246287 h 5151417"/>
                <a:gd name="connsiteX116" fmla="*/ 397934 w 1693334"/>
                <a:gd name="connsiteY116" fmla="*/ 4271687 h 5151417"/>
                <a:gd name="connsiteX117" fmla="*/ 313267 w 1693334"/>
                <a:gd name="connsiteY117" fmla="*/ 4305554 h 5151417"/>
                <a:gd name="connsiteX118" fmla="*/ 330200 w 1693334"/>
                <a:gd name="connsiteY118" fmla="*/ 4373287 h 5151417"/>
                <a:gd name="connsiteX119" fmla="*/ 304800 w 1693334"/>
                <a:gd name="connsiteY119" fmla="*/ 4441021 h 5151417"/>
                <a:gd name="connsiteX120" fmla="*/ 270934 w 1693334"/>
                <a:gd name="connsiteY120" fmla="*/ 4449487 h 5151417"/>
                <a:gd name="connsiteX121" fmla="*/ 262467 w 1693334"/>
                <a:gd name="connsiteY121" fmla="*/ 4483354 h 5151417"/>
                <a:gd name="connsiteX122" fmla="*/ 270934 w 1693334"/>
                <a:gd name="connsiteY122" fmla="*/ 4711954 h 5151417"/>
                <a:gd name="connsiteX123" fmla="*/ 279400 w 1693334"/>
                <a:gd name="connsiteY123" fmla="*/ 4737354 h 5151417"/>
                <a:gd name="connsiteX124" fmla="*/ 296334 w 1693334"/>
                <a:gd name="connsiteY124" fmla="*/ 4906687 h 5151417"/>
                <a:gd name="connsiteX125" fmla="*/ 313267 w 1693334"/>
                <a:gd name="connsiteY125" fmla="*/ 4965954 h 5151417"/>
                <a:gd name="connsiteX126" fmla="*/ 321734 w 1693334"/>
                <a:gd name="connsiteY126" fmla="*/ 5126821 h 5151417"/>
                <a:gd name="connsiteX127" fmla="*/ 787400 w 1693334"/>
                <a:gd name="connsiteY127" fmla="*/ 5135287 h 5151417"/>
                <a:gd name="connsiteX128" fmla="*/ 973667 w 1693334"/>
                <a:gd name="connsiteY128" fmla="*/ 5143754 h 5151417"/>
                <a:gd name="connsiteX129" fmla="*/ 1422400 w 1693334"/>
                <a:gd name="connsiteY129" fmla="*/ 5135287 h 5151417"/>
                <a:gd name="connsiteX130" fmla="*/ 1574800 w 1693334"/>
                <a:gd name="connsiteY130" fmla="*/ 5118354 h 5151417"/>
                <a:gd name="connsiteX131" fmla="*/ 1600200 w 1693334"/>
                <a:gd name="connsiteY131" fmla="*/ 5109887 h 5151417"/>
                <a:gd name="connsiteX132" fmla="*/ 1591734 w 1693334"/>
                <a:gd name="connsiteY132" fmla="*/ 5042154 h 5151417"/>
                <a:gd name="connsiteX133" fmla="*/ 1566334 w 1693334"/>
                <a:gd name="connsiteY133" fmla="*/ 4991354 h 5151417"/>
                <a:gd name="connsiteX134" fmla="*/ 1549400 w 1693334"/>
                <a:gd name="connsiteY134" fmla="*/ 4974421 h 5151417"/>
                <a:gd name="connsiteX135" fmla="*/ 1524000 w 1693334"/>
                <a:gd name="connsiteY135" fmla="*/ 4957487 h 5151417"/>
                <a:gd name="connsiteX136" fmla="*/ 1490134 w 1693334"/>
                <a:gd name="connsiteY136" fmla="*/ 4906687 h 5151417"/>
                <a:gd name="connsiteX137" fmla="*/ 1464734 w 1693334"/>
                <a:gd name="connsiteY137" fmla="*/ 4754287 h 5151417"/>
                <a:gd name="connsiteX138" fmla="*/ 1473200 w 1693334"/>
                <a:gd name="connsiteY138" fmla="*/ 4500287 h 5151417"/>
                <a:gd name="connsiteX139" fmla="*/ 1481667 w 1693334"/>
                <a:gd name="connsiteY139" fmla="*/ 4466421 h 5151417"/>
                <a:gd name="connsiteX140" fmla="*/ 1498600 w 1693334"/>
                <a:gd name="connsiteY140" fmla="*/ 4356354 h 5151417"/>
                <a:gd name="connsiteX141" fmla="*/ 1490134 w 1693334"/>
                <a:gd name="connsiteY141" fmla="*/ 4263221 h 5151417"/>
                <a:gd name="connsiteX142" fmla="*/ 1473200 w 1693334"/>
                <a:gd name="connsiteY142" fmla="*/ 4229354 h 5151417"/>
                <a:gd name="connsiteX143" fmla="*/ 1464734 w 1693334"/>
                <a:gd name="connsiteY143" fmla="*/ 4195487 h 5151417"/>
                <a:gd name="connsiteX144" fmla="*/ 1430867 w 1693334"/>
                <a:gd name="connsiteY144" fmla="*/ 4119287 h 5151417"/>
                <a:gd name="connsiteX145" fmla="*/ 1447800 w 1693334"/>
                <a:gd name="connsiteY145" fmla="*/ 3958421 h 5151417"/>
                <a:gd name="connsiteX146" fmla="*/ 1456267 w 1693334"/>
                <a:gd name="connsiteY146" fmla="*/ 3933021 h 5151417"/>
                <a:gd name="connsiteX147" fmla="*/ 1473200 w 1693334"/>
                <a:gd name="connsiteY147" fmla="*/ 3916087 h 5151417"/>
                <a:gd name="connsiteX148" fmla="*/ 1507067 w 1693334"/>
                <a:gd name="connsiteY148" fmla="*/ 3865287 h 5151417"/>
                <a:gd name="connsiteX149" fmla="*/ 1515534 w 1693334"/>
                <a:gd name="connsiteY149" fmla="*/ 3839887 h 5151417"/>
                <a:gd name="connsiteX150" fmla="*/ 1532467 w 1693334"/>
                <a:gd name="connsiteY150" fmla="*/ 3814487 h 5151417"/>
                <a:gd name="connsiteX151" fmla="*/ 1557867 w 1693334"/>
                <a:gd name="connsiteY151" fmla="*/ 3738287 h 5151417"/>
                <a:gd name="connsiteX152" fmla="*/ 1566334 w 1693334"/>
                <a:gd name="connsiteY152" fmla="*/ 3594354 h 5151417"/>
                <a:gd name="connsiteX153" fmla="*/ 1642534 w 1693334"/>
                <a:gd name="connsiteY153" fmla="*/ 3585887 h 5151417"/>
                <a:gd name="connsiteX154" fmla="*/ 1676400 w 1693334"/>
                <a:gd name="connsiteY154" fmla="*/ 3535087 h 5151417"/>
                <a:gd name="connsiteX155" fmla="*/ 1693334 w 1693334"/>
                <a:gd name="connsiteY155" fmla="*/ 3518154 h 5151417"/>
                <a:gd name="connsiteX156" fmla="*/ 1642534 w 1693334"/>
                <a:gd name="connsiteY156" fmla="*/ 3484287 h 5151417"/>
                <a:gd name="connsiteX157" fmla="*/ 1591734 w 1693334"/>
                <a:gd name="connsiteY157" fmla="*/ 3458887 h 5151417"/>
                <a:gd name="connsiteX158" fmla="*/ 1566334 w 1693334"/>
                <a:gd name="connsiteY158" fmla="*/ 3433487 h 5151417"/>
                <a:gd name="connsiteX159" fmla="*/ 1549400 w 1693334"/>
                <a:gd name="connsiteY159" fmla="*/ 3382687 h 5151417"/>
                <a:gd name="connsiteX160" fmla="*/ 1566334 w 1693334"/>
                <a:gd name="connsiteY160" fmla="*/ 3365754 h 5151417"/>
                <a:gd name="connsiteX161" fmla="*/ 1583267 w 1693334"/>
                <a:gd name="connsiteY161" fmla="*/ 3306487 h 5151417"/>
                <a:gd name="connsiteX162" fmla="*/ 1600200 w 1693334"/>
                <a:gd name="connsiteY162" fmla="*/ 3272621 h 5151417"/>
                <a:gd name="connsiteX163" fmla="*/ 1583267 w 1693334"/>
                <a:gd name="connsiteY163" fmla="*/ 3196421 h 5151417"/>
                <a:gd name="connsiteX164" fmla="*/ 1566334 w 1693334"/>
                <a:gd name="connsiteY164" fmla="*/ 3137154 h 5151417"/>
                <a:gd name="connsiteX165" fmla="*/ 1557867 w 1693334"/>
                <a:gd name="connsiteY165" fmla="*/ 3077887 h 5151417"/>
                <a:gd name="connsiteX166" fmla="*/ 1507067 w 1693334"/>
                <a:gd name="connsiteY166" fmla="*/ 3060954 h 5151417"/>
                <a:gd name="connsiteX167" fmla="*/ 1481667 w 1693334"/>
                <a:gd name="connsiteY167" fmla="*/ 2976287 h 5151417"/>
                <a:gd name="connsiteX168" fmla="*/ 1473200 w 1693334"/>
                <a:gd name="connsiteY168" fmla="*/ 2942421 h 5151417"/>
                <a:gd name="connsiteX169" fmla="*/ 1422400 w 1693334"/>
                <a:gd name="connsiteY169" fmla="*/ 2925487 h 5151417"/>
                <a:gd name="connsiteX170" fmla="*/ 1354667 w 1693334"/>
                <a:gd name="connsiteY170" fmla="*/ 2900087 h 5151417"/>
                <a:gd name="connsiteX171" fmla="*/ 1286934 w 1693334"/>
                <a:gd name="connsiteY171" fmla="*/ 2866221 h 5151417"/>
                <a:gd name="connsiteX172" fmla="*/ 1312334 w 1693334"/>
                <a:gd name="connsiteY172" fmla="*/ 2857754 h 5151417"/>
                <a:gd name="connsiteX173" fmla="*/ 1405467 w 1693334"/>
                <a:gd name="connsiteY173" fmla="*/ 2840821 h 5151417"/>
                <a:gd name="connsiteX174" fmla="*/ 1439334 w 1693334"/>
                <a:gd name="connsiteY174" fmla="*/ 2798487 h 5151417"/>
                <a:gd name="connsiteX175" fmla="*/ 1447800 w 1693334"/>
                <a:gd name="connsiteY175" fmla="*/ 2773087 h 5151417"/>
                <a:gd name="connsiteX176" fmla="*/ 1405467 w 1693334"/>
                <a:gd name="connsiteY176" fmla="*/ 2595287 h 5151417"/>
                <a:gd name="connsiteX177" fmla="*/ 1380067 w 1693334"/>
                <a:gd name="connsiteY177" fmla="*/ 2578354 h 5151417"/>
                <a:gd name="connsiteX178" fmla="*/ 1363134 w 1693334"/>
                <a:gd name="connsiteY178" fmla="*/ 2519087 h 5151417"/>
                <a:gd name="connsiteX179" fmla="*/ 1354667 w 1693334"/>
                <a:gd name="connsiteY179" fmla="*/ 2485221 h 5151417"/>
                <a:gd name="connsiteX180" fmla="*/ 1337734 w 1693334"/>
                <a:gd name="connsiteY180" fmla="*/ 2434421 h 5151417"/>
                <a:gd name="connsiteX181" fmla="*/ 1295400 w 1693334"/>
                <a:gd name="connsiteY181" fmla="*/ 2332821 h 5151417"/>
                <a:gd name="connsiteX182" fmla="*/ 1278467 w 1693334"/>
                <a:gd name="connsiteY182" fmla="*/ 2248154 h 5151417"/>
                <a:gd name="connsiteX183" fmla="*/ 1261534 w 1693334"/>
                <a:gd name="connsiteY183" fmla="*/ 2197354 h 5151417"/>
                <a:gd name="connsiteX184" fmla="*/ 1253067 w 1693334"/>
                <a:gd name="connsiteY184" fmla="*/ 2171954 h 5151417"/>
                <a:gd name="connsiteX185" fmla="*/ 1244600 w 1693334"/>
                <a:gd name="connsiteY185" fmla="*/ 1943354 h 5151417"/>
                <a:gd name="connsiteX186" fmla="*/ 1219200 w 1693334"/>
                <a:gd name="connsiteY186" fmla="*/ 1774021 h 5151417"/>
                <a:gd name="connsiteX187" fmla="*/ 1202267 w 1693334"/>
                <a:gd name="connsiteY187" fmla="*/ 1638554 h 5151417"/>
                <a:gd name="connsiteX188" fmla="*/ 1193800 w 1693334"/>
                <a:gd name="connsiteY188" fmla="*/ 1596221 h 5151417"/>
                <a:gd name="connsiteX189" fmla="*/ 1176867 w 1693334"/>
                <a:gd name="connsiteY189" fmla="*/ 1579287 h 5151417"/>
                <a:gd name="connsiteX190" fmla="*/ 1168400 w 1693334"/>
                <a:gd name="connsiteY190" fmla="*/ 1545421 h 5151417"/>
                <a:gd name="connsiteX191" fmla="*/ 1151467 w 1693334"/>
                <a:gd name="connsiteY191" fmla="*/ 1528487 h 5151417"/>
                <a:gd name="connsiteX192" fmla="*/ 1117600 w 1693334"/>
                <a:gd name="connsiteY192" fmla="*/ 1435354 h 5151417"/>
                <a:gd name="connsiteX193" fmla="*/ 1100667 w 1693334"/>
                <a:gd name="connsiteY193" fmla="*/ 1359154 h 5151417"/>
                <a:gd name="connsiteX194" fmla="*/ 1075267 w 1693334"/>
                <a:gd name="connsiteY194" fmla="*/ 1333754 h 5151417"/>
                <a:gd name="connsiteX195" fmla="*/ 1066800 w 1693334"/>
                <a:gd name="connsiteY195" fmla="*/ 1291421 h 5151417"/>
                <a:gd name="connsiteX196" fmla="*/ 1058334 w 1693334"/>
                <a:gd name="connsiteY196" fmla="*/ 1232154 h 5151417"/>
                <a:gd name="connsiteX197" fmla="*/ 1049867 w 1693334"/>
                <a:gd name="connsiteY197" fmla="*/ 1198287 h 5151417"/>
                <a:gd name="connsiteX198" fmla="*/ 1041400 w 1693334"/>
                <a:gd name="connsiteY198" fmla="*/ 1155954 h 5151417"/>
                <a:gd name="connsiteX199" fmla="*/ 1032934 w 1693334"/>
                <a:gd name="connsiteY199" fmla="*/ 1028954 h 5151417"/>
                <a:gd name="connsiteX200" fmla="*/ 1058334 w 1693334"/>
                <a:gd name="connsiteY200" fmla="*/ 918887 h 5151417"/>
                <a:gd name="connsiteX201" fmla="*/ 1058334 w 1693334"/>
                <a:gd name="connsiteY201" fmla="*/ 563287 h 5151417"/>
                <a:gd name="connsiteX202" fmla="*/ 1041400 w 1693334"/>
                <a:gd name="connsiteY202" fmla="*/ 546354 h 5151417"/>
                <a:gd name="connsiteX203" fmla="*/ 1016000 w 1693334"/>
                <a:gd name="connsiteY203" fmla="*/ 495554 h 5151417"/>
                <a:gd name="connsiteX204" fmla="*/ 999067 w 1693334"/>
                <a:gd name="connsiteY204" fmla="*/ 444754 h 5151417"/>
                <a:gd name="connsiteX205" fmla="*/ 982134 w 1693334"/>
                <a:gd name="connsiteY205" fmla="*/ 300821 h 5151417"/>
                <a:gd name="connsiteX206" fmla="*/ 973667 w 1693334"/>
                <a:gd name="connsiteY206" fmla="*/ 266954 h 5151417"/>
                <a:gd name="connsiteX207" fmla="*/ 965200 w 1693334"/>
                <a:gd name="connsiteY207" fmla="*/ 156887 h 5151417"/>
                <a:gd name="connsiteX208" fmla="*/ 956734 w 1693334"/>
                <a:gd name="connsiteY208" fmla="*/ 114554 h 5151417"/>
                <a:gd name="connsiteX209" fmla="*/ 939800 w 1693334"/>
                <a:gd name="connsiteY209" fmla="*/ 97621 h 5151417"/>
                <a:gd name="connsiteX210" fmla="*/ 931334 w 1693334"/>
                <a:gd name="connsiteY210" fmla="*/ 63754 h 5151417"/>
                <a:gd name="connsiteX211" fmla="*/ 922867 w 1693334"/>
                <a:gd name="connsiteY211" fmla="*/ 12954 h 5151417"/>
                <a:gd name="connsiteX212" fmla="*/ 668867 w 1693334"/>
                <a:gd name="connsiteY212" fmla="*/ 4487 h 5151417"/>
                <a:gd name="connsiteX213" fmla="*/ 143934 w 1693334"/>
                <a:gd name="connsiteY213" fmla="*/ 12954 h 5151417"/>
                <a:gd name="connsiteX0" fmla="*/ 139256 w 1688656"/>
                <a:gd name="connsiteY0" fmla="*/ 12954 h 5151417"/>
                <a:gd name="connsiteX1" fmla="*/ 139256 w 1688656"/>
                <a:gd name="connsiteY1" fmla="*/ 12954 h 5151417"/>
                <a:gd name="connsiteX2" fmla="*/ 215456 w 1688656"/>
                <a:gd name="connsiteY2" fmla="*/ 29887 h 5151417"/>
                <a:gd name="connsiteX3" fmla="*/ 223922 w 1688656"/>
                <a:gd name="connsiteY3" fmla="*/ 55287 h 5151417"/>
                <a:gd name="connsiteX4" fmla="*/ 190056 w 1688656"/>
                <a:gd name="connsiteY4" fmla="*/ 63754 h 5151417"/>
                <a:gd name="connsiteX5" fmla="*/ 164656 w 1688656"/>
                <a:gd name="connsiteY5" fmla="*/ 72221 h 5151417"/>
                <a:gd name="connsiteX6" fmla="*/ 156189 w 1688656"/>
                <a:gd name="connsiteY6" fmla="*/ 139954 h 5151417"/>
                <a:gd name="connsiteX7" fmla="*/ 139256 w 1688656"/>
                <a:gd name="connsiteY7" fmla="*/ 165354 h 5151417"/>
                <a:gd name="connsiteX8" fmla="*/ 156189 w 1688656"/>
                <a:gd name="connsiteY8" fmla="*/ 233087 h 5151417"/>
                <a:gd name="connsiteX9" fmla="*/ 139256 w 1688656"/>
                <a:gd name="connsiteY9" fmla="*/ 300821 h 5151417"/>
                <a:gd name="connsiteX10" fmla="*/ 122322 w 1688656"/>
                <a:gd name="connsiteY10" fmla="*/ 326221 h 5151417"/>
                <a:gd name="connsiteX11" fmla="*/ 96922 w 1688656"/>
                <a:gd name="connsiteY11" fmla="*/ 334687 h 5151417"/>
                <a:gd name="connsiteX12" fmla="*/ 88456 w 1688656"/>
                <a:gd name="connsiteY12" fmla="*/ 436287 h 5151417"/>
                <a:gd name="connsiteX13" fmla="*/ 96922 w 1688656"/>
                <a:gd name="connsiteY13" fmla="*/ 461687 h 5151417"/>
                <a:gd name="connsiteX14" fmla="*/ 122322 w 1688656"/>
                <a:gd name="connsiteY14" fmla="*/ 470154 h 5151417"/>
                <a:gd name="connsiteX15" fmla="*/ 139256 w 1688656"/>
                <a:gd name="connsiteY15" fmla="*/ 487087 h 5151417"/>
                <a:gd name="connsiteX16" fmla="*/ 240856 w 1688656"/>
                <a:gd name="connsiteY16" fmla="*/ 504021 h 5151417"/>
                <a:gd name="connsiteX17" fmla="*/ 266256 w 1688656"/>
                <a:gd name="connsiteY17" fmla="*/ 512487 h 5151417"/>
                <a:gd name="connsiteX18" fmla="*/ 333989 w 1688656"/>
                <a:gd name="connsiteY18" fmla="*/ 520954 h 5151417"/>
                <a:gd name="connsiteX19" fmla="*/ 342456 w 1688656"/>
                <a:gd name="connsiteY19" fmla="*/ 546354 h 5151417"/>
                <a:gd name="connsiteX20" fmla="*/ 367856 w 1688656"/>
                <a:gd name="connsiteY20" fmla="*/ 597154 h 5151417"/>
                <a:gd name="connsiteX21" fmla="*/ 359389 w 1688656"/>
                <a:gd name="connsiteY21" fmla="*/ 622554 h 5151417"/>
                <a:gd name="connsiteX22" fmla="*/ 410189 w 1688656"/>
                <a:gd name="connsiteY22" fmla="*/ 656421 h 5151417"/>
                <a:gd name="connsiteX23" fmla="*/ 401722 w 1688656"/>
                <a:gd name="connsiteY23" fmla="*/ 724154 h 5151417"/>
                <a:gd name="connsiteX24" fmla="*/ 393256 w 1688656"/>
                <a:gd name="connsiteY24" fmla="*/ 749554 h 5151417"/>
                <a:gd name="connsiteX25" fmla="*/ 376322 w 1688656"/>
                <a:gd name="connsiteY25" fmla="*/ 766487 h 5151417"/>
                <a:gd name="connsiteX26" fmla="*/ 384789 w 1688656"/>
                <a:gd name="connsiteY26" fmla="*/ 834221 h 5151417"/>
                <a:gd name="connsiteX27" fmla="*/ 376322 w 1688656"/>
                <a:gd name="connsiteY27" fmla="*/ 910421 h 5151417"/>
                <a:gd name="connsiteX28" fmla="*/ 384789 w 1688656"/>
                <a:gd name="connsiteY28" fmla="*/ 1020487 h 5151417"/>
                <a:gd name="connsiteX29" fmla="*/ 367856 w 1688656"/>
                <a:gd name="connsiteY29" fmla="*/ 1037421 h 5151417"/>
                <a:gd name="connsiteX30" fmla="*/ 300122 w 1688656"/>
                <a:gd name="connsiteY30" fmla="*/ 1045887 h 5151417"/>
                <a:gd name="connsiteX31" fmla="*/ 274722 w 1688656"/>
                <a:gd name="connsiteY31" fmla="*/ 1054354 h 5151417"/>
                <a:gd name="connsiteX32" fmla="*/ 249322 w 1688656"/>
                <a:gd name="connsiteY32" fmla="*/ 1096687 h 5151417"/>
                <a:gd name="connsiteX33" fmla="*/ 215456 w 1688656"/>
                <a:gd name="connsiteY33" fmla="*/ 1105154 h 5151417"/>
                <a:gd name="connsiteX34" fmla="*/ 190056 w 1688656"/>
                <a:gd name="connsiteY34" fmla="*/ 1113621 h 5151417"/>
                <a:gd name="connsiteX35" fmla="*/ 181589 w 1688656"/>
                <a:gd name="connsiteY35" fmla="*/ 1139021 h 5151417"/>
                <a:gd name="connsiteX36" fmla="*/ 147722 w 1688656"/>
                <a:gd name="connsiteY36" fmla="*/ 1181354 h 5151417"/>
                <a:gd name="connsiteX37" fmla="*/ 139256 w 1688656"/>
                <a:gd name="connsiteY37" fmla="*/ 1240621 h 5151417"/>
                <a:gd name="connsiteX38" fmla="*/ 122322 w 1688656"/>
                <a:gd name="connsiteY38" fmla="*/ 1257554 h 5151417"/>
                <a:gd name="connsiteX39" fmla="*/ 113856 w 1688656"/>
                <a:gd name="connsiteY39" fmla="*/ 1291421 h 5151417"/>
                <a:gd name="connsiteX40" fmla="*/ 122322 w 1688656"/>
                <a:gd name="connsiteY40" fmla="*/ 1359154 h 5151417"/>
                <a:gd name="connsiteX41" fmla="*/ 139256 w 1688656"/>
                <a:gd name="connsiteY41" fmla="*/ 1376087 h 5151417"/>
                <a:gd name="connsiteX42" fmla="*/ 147722 w 1688656"/>
                <a:gd name="connsiteY42" fmla="*/ 1401487 h 5151417"/>
                <a:gd name="connsiteX43" fmla="*/ 181589 w 1688656"/>
                <a:gd name="connsiteY43" fmla="*/ 1282954 h 5151417"/>
                <a:gd name="connsiteX44" fmla="*/ 198522 w 1688656"/>
                <a:gd name="connsiteY44" fmla="*/ 1308354 h 5151417"/>
                <a:gd name="connsiteX45" fmla="*/ 283189 w 1688656"/>
                <a:gd name="connsiteY45" fmla="*/ 1316821 h 5151417"/>
                <a:gd name="connsiteX46" fmla="*/ 300122 w 1688656"/>
                <a:gd name="connsiteY46" fmla="*/ 1376087 h 5151417"/>
                <a:gd name="connsiteX47" fmla="*/ 308589 w 1688656"/>
                <a:gd name="connsiteY47" fmla="*/ 1409954 h 5151417"/>
                <a:gd name="connsiteX48" fmla="*/ 359389 w 1688656"/>
                <a:gd name="connsiteY48" fmla="*/ 1418421 h 5151417"/>
                <a:gd name="connsiteX49" fmla="*/ 376322 w 1688656"/>
                <a:gd name="connsiteY49" fmla="*/ 1443821 h 5151417"/>
                <a:gd name="connsiteX50" fmla="*/ 427122 w 1688656"/>
                <a:gd name="connsiteY50" fmla="*/ 1477687 h 5151417"/>
                <a:gd name="connsiteX51" fmla="*/ 444056 w 1688656"/>
                <a:gd name="connsiteY51" fmla="*/ 1562354 h 5151417"/>
                <a:gd name="connsiteX52" fmla="*/ 460989 w 1688656"/>
                <a:gd name="connsiteY52" fmla="*/ 1630087 h 5151417"/>
                <a:gd name="connsiteX53" fmla="*/ 393256 w 1688656"/>
                <a:gd name="connsiteY53" fmla="*/ 1655487 h 5151417"/>
                <a:gd name="connsiteX54" fmla="*/ 350922 w 1688656"/>
                <a:gd name="connsiteY54" fmla="*/ 1680887 h 5151417"/>
                <a:gd name="connsiteX55" fmla="*/ 342456 w 1688656"/>
                <a:gd name="connsiteY55" fmla="*/ 1706287 h 5151417"/>
                <a:gd name="connsiteX56" fmla="*/ 437632 w 1688656"/>
                <a:gd name="connsiteY56" fmla="*/ 1715630 h 5151417"/>
                <a:gd name="connsiteX57" fmla="*/ 472083 w 1688656"/>
                <a:gd name="connsiteY57" fmla="*/ 1747745 h 5151417"/>
                <a:gd name="connsiteX58" fmla="*/ 465952 w 1688656"/>
                <a:gd name="connsiteY58" fmla="*/ 1769933 h 5151417"/>
                <a:gd name="connsiteX59" fmla="*/ 476463 w 1688656"/>
                <a:gd name="connsiteY59" fmla="*/ 1808763 h 5151417"/>
                <a:gd name="connsiteX60" fmla="*/ 501279 w 1688656"/>
                <a:gd name="connsiteY60" fmla="*/ 1825696 h 5151417"/>
                <a:gd name="connsiteX61" fmla="*/ 720828 w 1688656"/>
                <a:gd name="connsiteY61" fmla="*/ 1837959 h 5151417"/>
                <a:gd name="connsiteX62" fmla="*/ 725791 w 1688656"/>
                <a:gd name="connsiteY62" fmla="*/ 1870949 h 5151417"/>
                <a:gd name="connsiteX63" fmla="*/ 652511 w 1688656"/>
                <a:gd name="connsiteY63" fmla="*/ 1935471 h 5151417"/>
                <a:gd name="connsiteX64" fmla="*/ 590325 w 1688656"/>
                <a:gd name="connsiteY64" fmla="*/ 1942187 h 5151417"/>
                <a:gd name="connsiteX65" fmla="*/ 595287 w 1688656"/>
                <a:gd name="connsiteY65" fmla="*/ 1997657 h 5151417"/>
                <a:gd name="connsiteX66" fmla="*/ 589742 w 1688656"/>
                <a:gd name="connsiteY66" fmla="*/ 2011672 h 5151417"/>
                <a:gd name="connsiteX67" fmla="*/ 584777 w 1688656"/>
                <a:gd name="connsiteY67" fmla="*/ 2061887 h 5151417"/>
                <a:gd name="connsiteX68" fmla="*/ 568136 w 1688656"/>
                <a:gd name="connsiteY68" fmla="*/ 2091959 h 5151417"/>
                <a:gd name="connsiteX69" fmla="*/ 544196 w 1688656"/>
                <a:gd name="connsiteY69" fmla="*/ 2100134 h 5151417"/>
                <a:gd name="connsiteX70" fmla="*/ 526970 w 1688656"/>
                <a:gd name="connsiteY70" fmla="*/ 2120863 h 5151417"/>
                <a:gd name="connsiteX71" fmla="*/ 524927 w 1688656"/>
                <a:gd name="connsiteY71" fmla="*/ 2196187 h 5151417"/>
                <a:gd name="connsiteX72" fmla="*/ 374570 w 1688656"/>
                <a:gd name="connsiteY72" fmla="*/ 2197938 h 5151417"/>
                <a:gd name="connsiteX73" fmla="*/ 370190 w 1688656"/>
                <a:gd name="connsiteY73" fmla="*/ 2324645 h 5151417"/>
                <a:gd name="connsiteX74" fmla="*/ 320851 w 1688656"/>
                <a:gd name="connsiteY74" fmla="*/ 2324063 h 5151417"/>
                <a:gd name="connsiteX75" fmla="*/ 287860 w 1688656"/>
                <a:gd name="connsiteY75" fmla="*/ 2383621 h 5151417"/>
                <a:gd name="connsiteX76" fmla="*/ 113856 w 1688656"/>
                <a:gd name="connsiteY76" fmla="*/ 2180421 h 5151417"/>
                <a:gd name="connsiteX77" fmla="*/ 63056 w 1688656"/>
                <a:gd name="connsiteY77" fmla="*/ 2214287 h 5151417"/>
                <a:gd name="connsiteX78" fmla="*/ 29189 w 1688656"/>
                <a:gd name="connsiteY78" fmla="*/ 2248154 h 5151417"/>
                <a:gd name="connsiteX79" fmla="*/ 20722 w 1688656"/>
                <a:gd name="connsiteY79" fmla="*/ 2273554 h 5151417"/>
                <a:gd name="connsiteX80" fmla="*/ 319100 w 1688656"/>
                <a:gd name="connsiteY80" fmla="*/ 2448143 h 5151417"/>
                <a:gd name="connsiteX81" fmla="*/ 394423 w 1688656"/>
                <a:gd name="connsiteY81" fmla="*/ 2442011 h 5151417"/>
                <a:gd name="connsiteX82" fmla="*/ 492229 w 1688656"/>
                <a:gd name="connsiteY82" fmla="*/ 2462156 h 5151417"/>
                <a:gd name="connsiteX83" fmla="*/ 489016 w 1688656"/>
                <a:gd name="connsiteY83" fmla="*/ 2601711 h 5151417"/>
                <a:gd name="connsiteX84" fmla="*/ 489892 w 1688656"/>
                <a:gd name="connsiteY84" fmla="*/ 2744476 h 5151417"/>
                <a:gd name="connsiteX85" fmla="*/ 492229 w 1688656"/>
                <a:gd name="connsiteY85" fmla="*/ 2879942 h 5151417"/>
                <a:gd name="connsiteX86" fmla="*/ 172246 w 1688656"/>
                <a:gd name="connsiteY86" fmla="*/ 2896584 h 5151417"/>
                <a:gd name="connsiteX87" fmla="*/ 96922 w 1688656"/>
                <a:gd name="connsiteY87" fmla="*/ 2883154 h 5151417"/>
                <a:gd name="connsiteX88" fmla="*/ 71522 w 1688656"/>
                <a:gd name="connsiteY88" fmla="*/ 3221821 h 5151417"/>
                <a:gd name="connsiteX89" fmla="*/ 54589 w 1688656"/>
                <a:gd name="connsiteY89" fmla="*/ 3272621 h 5151417"/>
                <a:gd name="connsiteX90" fmla="*/ 71522 w 1688656"/>
                <a:gd name="connsiteY90" fmla="*/ 3323421 h 5151417"/>
                <a:gd name="connsiteX91" fmla="*/ 63056 w 1688656"/>
                <a:gd name="connsiteY91" fmla="*/ 3348821 h 5151417"/>
                <a:gd name="connsiteX92" fmla="*/ 20722 w 1688656"/>
                <a:gd name="connsiteY92" fmla="*/ 3374221 h 5151417"/>
                <a:gd name="connsiteX93" fmla="*/ 3789 w 1688656"/>
                <a:gd name="connsiteY93" fmla="*/ 3399621 h 5151417"/>
                <a:gd name="connsiteX94" fmla="*/ 29189 w 1688656"/>
                <a:gd name="connsiteY94" fmla="*/ 3450421 h 5151417"/>
                <a:gd name="connsiteX95" fmla="*/ 54589 w 1688656"/>
                <a:gd name="connsiteY95" fmla="*/ 3458887 h 5151417"/>
                <a:gd name="connsiteX96" fmla="*/ 54589 w 1688656"/>
                <a:gd name="connsiteY96" fmla="*/ 3509687 h 5151417"/>
                <a:gd name="connsiteX97" fmla="*/ 20722 w 1688656"/>
                <a:gd name="connsiteY97" fmla="*/ 3518154 h 5151417"/>
                <a:gd name="connsiteX98" fmla="*/ 46122 w 1688656"/>
                <a:gd name="connsiteY98" fmla="*/ 3560487 h 5151417"/>
                <a:gd name="connsiteX99" fmla="*/ 96922 w 1688656"/>
                <a:gd name="connsiteY99" fmla="*/ 3594354 h 5151417"/>
                <a:gd name="connsiteX100" fmla="*/ 71522 w 1688656"/>
                <a:gd name="connsiteY100" fmla="*/ 3636687 h 5151417"/>
                <a:gd name="connsiteX101" fmla="*/ 63056 w 1688656"/>
                <a:gd name="connsiteY101" fmla="*/ 3729821 h 5151417"/>
                <a:gd name="connsiteX102" fmla="*/ 173122 w 1688656"/>
                <a:gd name="connsiteY102" fmla="*/ 3789087 h 5151417"/>
                <a:gd name="connsiteX103" fmla="*/ 164656 w 1688656"/>
                <a:gd name="connsiteY103" fmla="*/ 3839887 h 5151417"/>
                <a:gd name="connsiteX104" fmla="*/ 139256 w 1688656"/>
                <a:gd name="connsiteY104" fmla="*/ 3856821 h 5151417"/>
                <a:gd name="connsiteX105" fmla="*/ 122322 w 1688656"/>
                <a:gd name="connsiteY105" fmla="*/ 3873754 h 5151417"/>
                <a:gd name="connsiteX106" fmla="*/ 291656 w 1688656"/>
                <a:gd name="connsiteY106" fmla="*/ 3882221 h 5151417"/>
                <a:gd name="connsiteX107" fmla="*/ 300122 w 1688656"/>
                <a:gd name="connsiteY107" fmla="*/ 3907621 h 5151417"/>
                <a:gd name="connsiteX108" fmla="*/ 283189 w 1688656"/>
                <a:gd name="connsiteY108" fmla="*/ 3958421 h 5151417"/>
                <a:gd name="connsiteX109" fmla="*/ 291656 w 1688656"/>
                <a:gd name="connsiteY109" fmla="*/ 4017687 h 5151417"/>
                <a:gd name="connsiteX110" fmla="*/ 300122 w 1688656"/>
                <a:gd name="connsiteY110" fmla="*/ 4043087 h 5151417"/>
                <a:gd name="connsiteX111" fmla="*/ 283189 w 1688656"/>
                <a:gd name="connsiteY111" fmla="*/ 4093887 h 5151417"/>
                <a:gd name="connsiteX112" fmla="*/ 317056 w 1688656"/>
                <a:gd name="connsiteY112" fmla="*/ 4144687 h 5151417"/>
                <a:gd name="connsiteX113" fmla="*/ 359389 w 1688656"/>
                <a:gd name="connsiteY113" fmla="*/ 4195487 h 5151417"/>
                <a:gd name="connsiteX114" fmla="*/ 384789 w 1688656"/>
                <a:gd name="connsiteY114" fmla="*/ 4246287 h 5151417"/>
                <a:gd name="connsiteX115" fmla="*/ 393256 w 1688656"/>
                <a:gd name="connsiteY115" fmla="*/ 4271687 h 5151417"/>
                <a:gd name="connsiteX116" fmla="*/ 308589 w 1688656"/>
                <a:gd name="connsiteY116" fmla="*/ 4305554 h 5151417"/>
                <a:gd name="connsiteX117" fmla="*/ 325522 w 1688656"/>
                <a:gd name="connsiteY117" fmla="*/ 4373287 h 5151417"/>
                <a:gd name="connsiteX118" fmla="*/ 300122 w 1688656"/>
                <a:gd name="connsiteY118" fmla="*/ 4441021 h 5151417"/>
                <a:gd name="connsiteX119" fmla="*/ 266256 w 1688656"/>
                <a:gd name="connsiteY119" fmla="*/ 4449487 h 5151417"/>
                <a:gd name="connsiteX120" fmla="*/ 257789 w 1688656"/>
                <a:gd name="connsiteY120" fmla="*/ 4483354 h 5151417"/>
                <a:gd name="connsiteX121" fmla="*/ 266256 w 1688656"/>
                <a:gd name="connsiteY121" fmla="*/ 4711954 h 5151417"/>
                <a:gd name="connsiteX122" fmla="*/ 274722 w 1688656"/>
                <a:gd name="connsiteY122" fmla="*/ 4737354 h 5151417"/>
                <a:gd name="connsiteX123" fmla="*/ 291656 w 1688656"/>
                <a:gd name="connsiteY123" fmla="*/ 4906687 h 5151417"/>
                <a:gd name="connsiteX124" fmla="*/ 308589 w 1688656"/>
                <a:gd name="connsiteY124" fmla="*/ 4965954 h 5151417"/>
                <a:gd name="connsiteX125" fmla="*/ 317056 w 1688656"/>
                <a:gd name="connsiteY125" fmla="*/ 5126821 h 5151417"/>
                <a:gd name="connsiteX126" fmla="*/ 782722 w 1688656"/>
                <a:gd name="connsiteY126" fmla="*/ 5135287 h 5151417"/>
                <a:gd name="connsiteX127" fmla="*/ 968989 w 1688656"/>
                <a:gd name="connsiteY127" fmla="*/ 5143754 h 5151417"/>
                <a:gd name="connsiteX128" fmla="*/ 1417722 w 1688656"/>
                <a:gd name="connsiteY128" fmla="*/ 5135287 h 5151417"/>
                <a:gd name="connsiteX129" fmla="*/ 1570122 w 1688656"/>
                <a:gd name="connsiteY129" fmla="*/ 5118354 h 5151417"/>
                <a:gd name="connsiteX130" fmla="*/ 1595522 w 1688656"/>
                <a:gd name="connsiteY130" fmla="*/ 5109887 h 5151417"/>
                <a:gd name="connsiteX131" fmla="*/ 1587056 w 1688656"/>
                <a:gd name="connsiteY131" fmla="*/ 5042154 h 5151417"/>
                <a:gd name="connsiteX132" fmla="*/ 1561656 w 1688656"/>
                <a:gd name="connsiteY132" fmla="*/ 4991354 h 5151417"/>
                <a:gd name="connsiteX133" fmla="*/ 1544722 w 1688656"/>
                <a:gd name="connsiteY133" fmla="*/ 4974421 h 5151417"/>
                <a:gd name="connsiteX134" fmla="*/ 1519322 w 1688656"/>
                <a:gd name="connsiteY134" fmla="*/ 4957487 h 5151417"/>
                <a:gd name="connsiteX135" fmla="*/ 1485456 w 1688656"/>
                <a:gd name="connsiteY135" fmla="*/ 4906687 h 5151417"/>
                <a:gd name="connsiteX136" fmla="*/ 1460056 w 1688656"/>
                <a:gd name="connsiteY136" fmla="*/ 4754287 h 5151417"/>
                <a:gd name="connsiteX137" fmla="*/ 1468522 w 1688656"/>
                <a:gd name="connsiteY137" fmla="*/ 4500287 h 5151417"/>
                <a:gd name="connsiteX138" fmla="*/ 1476989 w 1688656"/>
                <a:gd name="connsiteY138" fmla="*/ 4466421 h 5151417"/>
                <a:gd name="connsiteX139" fmla="*/ 1493922 w 1688656"/>
                <a:gd name="connsiteY139" fmla="*/ 4356354 h 5151417"/>
                <a:gd name="connsiteX140" fmla="*/ 1485456 w 1688656"/>
                <a:gd name="connsiteY140" fmla="*/ 4263221 h 5151417"/>
                <a:gd name="connsiteX141" fmla="*/ 1468522 w 1688656"/>
                <a:gd name="connsiteY141" fmla="*/ 4229354 h 5151417"/>
                <a:gd name="connsiteX142" fmla="*/ 1460056 w 1688656"/>
                <a:gd name="connsiteY142" fmla="*/ 4195487 h 5151417"/>
                <a:gd name="connsiteX143" fmla="*/ 1426189 w 1688656"/>
                <a:gd name="connsiteY143" fmla="*/ 4119287 h 5151417"/>
                <a:gd name="connsiteX144" fmla="*/ 1443122 w 1688656"/>
                <a:gd name="connsiteY144" fmla="*/ 3958421 h 5151417"/>
                <a:gd name="connsiteX145" fmla="*/ 1451589 w 1688656"/>
                <a:gd name="connsiteY145" fmla="*/ 3933021 h 5151417"/>
                <a:gd name="connsiteX146" fmla="*/ 1468522 w 1688656"/>
                <a:gd name="connsiteY146" fmla="*/ 3916087 h 5151417"/>
                <a:gd name="connsiteX147" fmla="*/ 1502389 w 1688656"/>
                <a:gd name="connsiteY147" fmla="*/ 3865287 h 5151417"/>
                <a:gd name="connsiteX148" fmla="*/ 1510856 w 1688656"/>
                <a:gd name="connsiteY148" fmla="*/ 3839887 h 5151417"/>
                <a:gd name="connsiteX149" fmla="*/ 1527789 w 1688656"/>
                <a:gd name="connsiteY149" fmla="*/ 3814487 h 5151417"/>
                <a:gd name="connsiteX150" fmla="*/ 1553189 w 1688656"/>
                <a:gd name="connsiteY150" fmla="*/ 3738287 h 5151417"/>
                <a:gd name="connsiteX151" fmla="*/ 1561656 w 1688656"/>
                <a:gd name="connsiteY151" fmla="*/ 3594354 h 5151417"/>
                <a:gd name="connsiteX152" fmla="*/ 1637856 w 1688656"/>
                <a:gd name="connsiteY152" fmla="*/ 3585887 h 5151417"/>
                <a:gd name="connsiteX153" fmla="*/ 1671722 w 1688656"/>
                <a:gd name="connsiteY153" fmla="*/ 3535087 h 5151417"/>
                <a:gd name="connsiteX154" fmla="*/ 1688656 w 1688656"/>
                <a:gd name="connsiteY154" fmla="*/ 3518154 h 5151417"/>
                <a:gd name="connsiteX155" fmla="*/ 1637856 w 1688656"/>
                <a:gd name="connsiteY155" fmla="*/ 3484287 h 5151417"/>
                <a:gd name="connsiteX156" fmla="*/ 1587056 w 1688656"/>
                <a:gd name="connsiteY156" fmla="*/ 3458887 h 5151417"/>
                <a:gd name="connsiteX157" fmla="*/ 1561656 w 1688656"/>
                <a:gd name="connsiteY157" fmla="*/ 3433487 h 5151417"/>
                <a:gd name="connsiteX158" fmla="*/ 1544722 w 1688656"/>
                <a:gd name="connsiteY158" fmla="*/ 3382687 h 5151417"/>
                <a:gd name="connsiteX159" fmla="*/ 1561656 w 1688656"/>
                <a:gd name="connsiteY159" fmla="*/ 3365754 h 5151417"/>
                <a:gd name="connsiteX160" fmla="*/ 1578589 w 1688656"/>
                <a:gd name="connsiteY160" fmla="*/ 3306487 h 5151417"/>
                <a:gd name="connsiteX161" fmla="*/ 1595522 w 1688656"/>
                <a:gd name="connsiteY161" fmla="*/ 3272621 h 5151417"/>
                <a:gd name="connsiteX162" fmla="*/ 1578589 w 1688656"/>
                <a:gd name="connsiteY162" fmla="*/ 3196421 h 5151417"/>
                <a:gd name="connsiteX163" fmla="*/ 1561656 w 1688656"/>
                <a:gd name="connsiteY163" fmla="*/ 3137154 h 5151417"/>
                <a:gd name="connsiteX164" fmla="*/ 1553189 w 1688656"/>
                <a:gd name="connsiteY164" fmla="*/ 3077887 h 5151417"/>
                <a:gd name="connsiteX165" fmla="*/ 1502389 w 1688656"/>
                <a:gd name="connsiteY165" fmla="*/ 3060954 h 5151417"/>
                <a:gd name="connsiteX166" fmla="*/ 1476989 w 1688656"/>
                <a:gd name="connsiteY166" fmla="*/ 2976287 h 5151417"/>
                <a:gd name="connsiteX167" fmla="*/ 1468522 w 1688656"/>
                <a:gd name="connsiteY167" fmla="*/ 2942421 h 5151417"/>
                <a:gd name="connsiteX168" fmla="*/ 1417722 w 1688656"/>
                <a:gd name="connsiteY168" fmla="*/ 2925487 h 5151417"/>
                <a:gd name="connsiteX169" fmla="*/ 1349989 w 1688656"/>
                <a:gd name="connsiteY169" fmla="*/ 2900087 h 5151417"/>
                <a:gd name="connsiteX170" fmla="*/ 1282256 w 1688656"/>
                <a:gd name="connsiteY170" fmla="*/ 2866221 h 5151417"/>
                <a:gd name="connsiteX171" fmla="*/ 1307656 w 1688656"/>
                <a:gd name="connsiteY171" fmla="*/ 2857754 h 5151417"/>
                <a:gd name="connsiteX172" fmla="*/ 1400789 w 1688656"/>
                <a:gd name="connsiteY172" fmla="*/ 2840821 h 5151417"/>
                <a:gd name="connsiteX173" fmla="*/ 1434656 w 1688656"/>
                <a:gd name="connsiteY173" fmla="*/ 2798487 h 5151417"/>
                <a:gd name="connsiteX174" fmla="*/ 1443122 w 1688656"/>
                <a:gd name="connsiteY174" fmla="*/ 2773087 h 5151417"/>
                <a:gd name="connsiteX175" fmla="*/ 1400789 w 1688656"/>
                <a:gd name="connsiteY175" fmla="*/ 2595287 h 5151417"/>
                <a:gd name="connsiteX176" fmla="*/ 1375389 w 1688656"/>
                <a:gd name="connsiteY176" fmla="*/ 2578354 h 5151417"/>
                <a:gd name="connsiteX177" fmla="*/ 1358456 w 1688656"/>
                <a:gd name="connsiteY177" fmla="*/ 2519087 h 5151417"/>
                <a:gd name="connsiteX178" fmla="*/ 1349989 w 1688656"/>
                <a:gd name="connsiteY178" fmla="*/ 2485221 h 5151417"/>
                <a:gd name="connsiteX179" fmla="*/ 1333056 w 1688656"/>
                <a:gd name="connsiteY179" fmla="*/ 2434421 h 5151417"/>
                <a:gd name="connsiteX180" fmla="*/ 1290722 w 1688656"/>
                <a:gd name="connsiteY180" fmla="*/ 2332821 h 5151417"/>
                <a:gd name="connsiteX181" fmla="*/ 1273789 w 1688656"/>
                <a:gd name="connsiteY181" fmla="*/ 2248154 h 5151417"/>
                <a:gd name="connsiteX182" fmla="*/ 1256856 w 1688656"/>
                <a:gd name="connsiteY182" fmla="*/ 2197354 h 5151417"/>
                <a:gd name="connsiteX183" fmla="*/ 1248389 w 1688656"/>
                <a:gd name="connsiteY183" fmla="*/ 2171954 h 5151417"/>
                <a:gd name="connsiteX184" fmla="*/ 1239922 w 1688656"/>
                <a:gd name="connsiteY184" fmla="*/ 1943354 h 5151417"/>
                <a:gd name="connsiteX185" fmla="*/ 1214522 w 1688656"/>
                <a:gd name="connsiteY185" fmla="*/ 1774021 h 5151417"/>
                <a:gd name="connsiteX186" fmla="*/ 1197589 w 1688656"/>
                <a:gd name="connsiteY186" fmla="*/ 1638554 h 5151417"/>
                <a:gd name="connsiteX187" fmla="*/ 1189122 w 1688656"/>
                <a:gd name="connsiteY187" fmla="*/ 1596221 h 5151417"/>
                <a:gd name="connsiteX188" fmla="*/ 1172189 w 1688656"/>
                <a:gd name="connsiteY188" fmla="*/ 1579287 h 5151417"/>
                <a:gd name="connsiteX189" fmla="*/ 1163722 w 1688656"/>
                <a:gd name="connsiteY189" fmla="*/ 1545421 h 5151417"/>
                <a:gd name="connsiteX190" fmla="*/ 1146789 w 1688656"/>
                <a:gd name="connsiteY190" fmla="*/ 1528487 h 5151417"/>
                <a:gd name="connsiteX191" fmla="*/ 1112922 w 1688656"/>
                <a:gd name="connsiteY191" fmla="*/ 1435354 h 5151417"/>
                <a:gd name="connsiteX192" fmla="*/ 1095989 w 1688656"/>
                <a:gd name="connsiteY192" fmla="*/ 1359154 h 5151417"/>
                <a:gd name="connsiteX193" fmla="*/ 1070589 w 1688656"/>
                <a:gd name="connsiteY193" fmla="*/ 1333754 h 5151417"/>
                <a:gd name="connsiteX194" fmla="*/ 1062122 w 1688656"/>
                <a:gd name="connsiteY194" fmla="*/ 1291421 h 5151417"/>
                <a:gd name="connsiteX195" fmla="*/ 1053656 w 1688656"/>
                <a:gd name="connsiteY195" fmla="*/ 1232154 h 5151417"/>
                <a:gd name="connsiteX196" fmla="*/ 1045189 w 1688656"/>
                <a:gd name="connsiteY196" fmla="*/ 1198287 h 5151417"/>
                <a:gd name="connsiteX197" fmla="*/ 1036722 w 1688656"/>
                <a:gd name="connsiteY197" fmla="*/ 1155954 h 5151417"/>
                <a:gd name="connsiteX198" fmla="*/ 1028256 w 1688656"/>
                <a:gd name="connsiteY198" fmla="*/ 1028954 h 5151417"/>
                <a:gd name="connsiteX199" fmla="*/ 1053656 w 1688656"/>
                <a:gd name="connsiteY199" fmla="*/ 918887 h 5151417"/>
                <a:gd name="connsiteX200" fmla="*/ 1053656 w 1688656"/>
                <a:gd name="connsiteY200" fmla="*/ 563287 h 5151417"/>
                <a:gd name="connsiteX201" fmla="*/ 1036722 w 1688656"/>
                <a:gd name="connsiteY201" fmla="*/ 546354 h 5151417"/>
                <a:gd name="connsiteX202" fmla="*/ 1011322 w 1688656"/>
                <a:gd name="connsiteY202" fmla="*/ 495554 h 5151417"/>
                <a:gd name="connsiteX203" fmla="*/ 994389 w 1688656"/>
                <a:gd name="connsiteY203" fmla="*/ 444754 h 5151417"/>
                <a:gd name="connsiteX204" fmla="*/ 977456 w 1688656"/>
                <a:gd name="connsiteY204" fmla="*/ 300821 h 5151417"/>
                <a:gd name="connsiteX205" fmla="*/ 968989 w 1688656"/>
                <a:gd name="connsiteY205" fmla="*/ 266954 h 5151417"/>
                <a:gd name="connsiteX206" fmla="*/ 960522 w 1688656"/>
                <a:gd name="connsiteY206" fmla="*/ 156887 h 5151417"/>
                <a:gd name="connsiteX207" fmla="*/ 952056 w 1688656"/>
                <a:gd name="connsiteY207" fmla="*/ 114554 h 5151417"/>
                <a:gd name="connsiteX208" fmla="*/ 935122 w 1688656"/>
                <a:gd name="connsiteY208" fmla="*/ 97621 h 5151417"/>
                <a:gd name="connsiteX209" fmla="*/ 926656 w 1688656"/>
                <a:gd name="connsiteY209" fmla="*/ 63754 h 5151417"/>
                <a:gd name="connsiteX210" fmla="*/ 918189 w 1688656"/>
                <a:gd name="connsiteY210" fmla="*/ 12954 h 5151417"/>
                <a:gd name="connsiteX211" fmla="*/ 664189 w 1688656"/>
                <a:gd name="connsiteY211" fmla="*/ 4487 h 5151417"/>
                <a:gd name="connsiteX212" fmla="*/ 139256 w 1688656"/>
                <a:gd name="connsiteY212"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284459 w 1685255"/>
                <a:gd name="connsiteY75" fmla="*/ 2383621 h 5151417"/>
                <a:gd name="connsiteX76" fmla="*/ 110455 w 1685255"/>
                <a:gd name="connsiteY76" fmla="*/ 2180421 h 5151417"/>
                <a:gd name="connsiteX77" fmla="*/ 59655 w 1685255"/>
                <a:gd name="connsiteY77" fmla="*/ 2214287 h 5151417"/>
                <a:gd name="connsiteX78" fmla="*/ 25788 w 1685255"/>
                <a:gd name="connsiteY78" fmla="*/ 2248154 h 5151417"/>
                <a:gd name="connsiteX79" fmla="*/ 315699 w 1685255"/>
                <a:gd name="connsiteY79" fmla="*/ 2448143 h 5151417"/>
                <a:gd name="connsiteX80" fmla="*/ 391022 w 1685255"/>
                <a:gd name="connsiteY80" fmla="*/ 2442011 h 5151417"/>
                <a:gd name="connsiteX81" fmla="*/ 488828 w 1685255"/>
                <a:gd name="connsiteY81" fmla="*/ 2462156 h 5151417"/>
                <a:gd name="connsiteX82" fmla="*/ 485615 w 1685255"/>
                <a:gd name="connsiteY82" fmla="*/ 2601711 h 5151417"/>
                <a:gd name="connsiteX83" fmla="*/ 486491 w 1685255"/>
                <a:gd name="connsiteY83" fmla="*/ 2744476 h 5151417"/>
                <a:gd name="connsiteX84" fmla="*/ 488828 w 1685255"/>
                <a:gd name="connsiteY84" fmla="*/ 2879942 h 5151417"/>
                <a:gd name="connsiteX85" fmla="*/ 168845 w 1685255"/>
                <a:gd name="connsiteY85" fmla="*/ 2896584 h 5151417"/>
                <a:gd name="connsiteX86" fmla="*/ 93521 w 1685255"/>
                <a:gd name="connsiteY86" fmla="*/ 2883154 h 5151417"/>
                <a:gd name="connsiteX87" fmla="*/ 68121 w 1685255"/>
                <a:gd name="connsiteY87" fmla="*/ 3221821 h 5151417"/>
                <a:gd name="connsiteX88" fmla="*/ 51188 w 1685255"/>
                <a:gd name="connsiteY88" fmla="*/ 3272621 h 5151417"/>
                <a:gd name="connsiteX89" fmla="*/ 68121 w 1685255"/>
                <a:gd name="connsiteY89" fmla="*/ 3323421 h 5151417"/>
                <a:gd name="connsiteX90" fmla="*/ 59655 w 1685255"/>
                <a:gd name="connsiteY90" fmla="*/ 3348821 h 5151417"/>
                <a:gd name="connsiteX91" fmla="*/ 17321 w 1685255"/>
                <a:gd name="connsiteY91" fmla="*/ 3374221 h 5151417"/>
                <a:gd name="connsiteX92" fmla="*/ 388 w 1685255"/>
                <a:gd name="connsiteY92" fmla="*/ 3399621 h 5151417"/>
                <a:gd name="connsiteX93" fmla="*/ 25788 w 1685255"/>
                <a:gd name="connsiteY93" fmla="*/ 3450421 h 5151417"/>
                <a:gd name="connsiteX94" fmla="*/ 51188 w 1685255"/>
                <a:gd name="connsiteY94" fmla="*/ 3458887 h 5151417"/>
                <a:gd name="connsiteX95" fmla="*/ 51188 w 1685255"/>
                <a:gd name="connsiteY95" fmla="*/ 3509687 h 5151417"/>
                <a:gd name="connsiteX96" fmla="*/ 17321 w 1685255"/>
                <a:gd name="connsiteY96" fmla="*/ 3518154 h 5151417"/>
                <a:gd name="connsiteX97" fmla="*/ 42721 w 1685255"/>
                <a:gd name="connsiteY97" fmla="*/ 3560487 h 5151417"/>
                <a:gd name="connsiteX98" fmla="*/ 93521 w 1685255"/>
                <a:gd name="connsiteY98" fmla="*/ 3594354 h 5151417"/>
                <a:gd name="connsiteX99" fmla="*/ 68121 w 1685255"/>
                <a:gd name="connsiteY99" fmla="*/ 3636687 h 5151417"/>
                <a:gd name="connsiteX100" fmla="*/ 59655 w 1685255"/>
                <a:gd name="connsiteY100" fmla="*/ 3729821 h 5151417"/>
                <a:gd name="connsiteX101" fmla="*/ 169721 w 1685255"/>
                <a:gd name="connsiteY101" fmla="*/ 3789087 h 5151417"/>
                <a:gd name="connsiteX102" fmla="*/ 161255 w 1685255"/>
                <a:gd name="connsiteY102" fmla="*/ 3839887 h 5151417"/>
                <a:gd name="connsiteX103" fmla="*/ 135855 w 1685255"/>
                <a:gd name="connsiteY103" fmla="*/ 3856821 h 5151417"/>
                <a:gd name="connsiteX104" fmla="*/ 118921 w 1685255"/>
                <a:gd name="connsiteY104" fmla="*/ 3873754 h 5151417"/>
                <a:gd name="connsiteX105" fmla="*/ 288255 w 1685255"/>
                <a:gd name="connsiteY105" fmla="*/ 3882221 h 5151417"/>
                <a:gd name="connsiteX106" fmla="*/ 296721 w 1685255"/>
                <a:gd name="connsiteY106" fmla="*/ 3907621 h 5151417"/>
                <a:gd name="connsiteX107" fmla="*/ 279788 w 1685255"/>
                <a:gd name="connsiteY107" fmla="*/ 3958421 h 5151417"/>
                <a:gd name="connsiteX108" fmla="*/ 288255 w 1685255"/>
                <a:gd name="connsiteY108" fmla="*/ 4017687 h 5151417"/>
                <a:gd name="connsiteX109" fmla="*/ 296721 w 1685255"/>
                <a:gd name="connsiteY109" fmla="*/ 4043087 h 5151417"/>
                <a:gd name="connsiteX110" fmla="*/ 279788 w 1685255"/>
                <a:gd name="connsiteY110" fmla="*/ 4093887 h 5151417"/>
                <a:gd name="connsiteX111" fmla="*/ 313655 w 1685255"/>
                <a:gd name="connsiteY111" fmla="*/ 4144687 h 5151417"/>
                <a:gd name="connsiteX112" fmla="*/ 355988 w 1685255"/>
                <a:gd name="connsiteY112" fmla="*/ 4195487 h 5151417"/>
                <a:gd name="connsiteX113" fmla="*/ 381388 w 1685255"/>
                <a:gd name="connsiteY113" fmla="*/ 4246287 h 5151417"/>
                <a:gd name="connsiteX114" fmla="*/ 389855 w 1685255"/>
                <a:gd name="connsiteY114" fmla="*/ 4271687 h 5151417"/>
                <a:gd name="connsiteX115" fmla="*/ 305188 w 1685255"/>
                <a:gd name="connsiteY115" fmla="*/ 4305554 h 5151417"/>
                <a:gd name="connsiteX116" fmla="*/ 322121 w 1685255"/>
                <a:gd name="connsiteY116" fmla="*/ 4373287 h 5151417"/>
                <a:gd name="connsiteX117" fmla="*/ 296721 w 1685255"/>
                <a:gd name="connsiteY117" fmla="*/ 4441021 h 5151417"/>
                <a:gd name="connsiteX118" fmla="*/ 262855 w 1685255"/>
                <a:gd name="connsiteY118" fmla="*/ 4449487 h 5151417"/>
                <a:gd name="connsiteX119" fmla="*/ 254388 w 1685255"/>
                <a:gd name="connsiteY119" fmla="*/ 4483354 h 5151417"/>
                <a:gd name="connsiteX120" fmla="*/ 262855 w 1685255"/>
                <a:gd name="connsiteY120" fmla="*/ 4711954 h 5151417"/>
                <a:gd name="connsiteX121" fmla="*/ 271321 w 1685255"/>
                <a:gd name="connsiteY121" fmla="*/ 4737354 h 5151417"/>
                <a:gd name="connsiteX122" fmla="*/ 288255 w 1685255"/>
                <a:gd name="connsiteY122" fmla="*/ 4906687 h 5151417"/>
                <a:gd name="connsiteX123" fmla="*/ 305188 w 1685255"/>
                <a:gd name="connsiteY123" fmla="*/ 4965954 h 5151417"/>
                <a:gd name="connsiteX124" fmla="*/ 313655 w 1685255"/>
                <a:gd name="connsiteY124" fmla="*/ 5126821 h 5151417"/>
                <a:gd name="connsiteX125" fmla="*/ 779321 w 1685255"/>
                <a:gd name="connsiteY125" fmla="*/ 5135287 h 5151417"/>
                <a:gd name="connsiteX126" fmla="*/ 965588 w 1685255"/>
                <a:gd name="connsiteY126" fmla="*/ 5143754 h 5151417"/>
                <a:gd name="connsiteX127" fmla="*/ 1414321 w 1685255"/>
                <a:gd name="connsiteY127" fmla="*/ 5135287 h 5151417"/>
                <a:gd name="connsiteX128" fmla="*/ 1566721 w 1685255"/>
                <a:gd name="connsiteY128" fmla="*/ 5118354 h 5151417"/>
                <a:gd name="connsiteX129" fmla="*/ 1592121 w 1685255"/>
                <a:gd name="connsiteY129" fmla="*/ 5109887 h 5151417"/>
                <a:gd name="connsiteX130" fmla="*/ 1583655 w 1685255"/>
                <a:gd name="connsiteY130" fmla="*/ 5042154 h 5151417"/>
                <a:gd name="connsiteX131" fmla="*/ 1558255 w 1685255"/>
                <a:gd name="connsiteY131" fmla="*/ 4991354 h 5151417"/>
                <a:gd name="connsiteX132" fmla="*/ 1541321 w 1685255"/>
                <a:gd name="connsiteY132" fmla="*/ 4974421 h 5151417"/>
                <a:gd name="connsiteX133" fmla="*/ 1515921 w 1685255"/>
                <a:gd name="connsiteY133" fmla="*/ 4957487 h 5151417"/>
                <a:gd name="connsiteX134" fmla="*/ 1482055 w 1685255"/>
                <a:gd name="connsiteY134" fmla="*/ 4906687 h 5151417"/>
                <a:gd name="connsiteX135" fmla="*/ 1456655 w 1685255"/>
                <a:gd name="connsiteY135" fmla="*/ 4754287 h 5151417"/>
                <a:gd name="connsiteX136" fmla="*/ 1465121 w 1685255"/>
                <a:gd name="connsiteY136" fmla="*/ 4500287 h 5151417"/>
                <a:gd name="connsiteX137" fmla="*/ 1473588 w 1685255"/>
                <a:gd name="connsiteY137" fmla="*/ 4466421 h 5151417"/>
                <a:gd name="connsiteX138" fmla="*/ 1490521 w 1685255"/>
                <a:gd name="connsiteY138" fmla="*/ 4356354 h 5151417"/>
                <a:gd name="connsiteX139" fmla="*/ 1482055 w 1685255"/>
                <a:gd name="connsiteY139" fmla="*/ 4263221 h 5151417"/>
                <a:gd name="connsiteX140" fmla="*/ 1465121 w 1685255"/>
                <a:gd name="connsiteY140" fmla="*/ 4229354 h 5151417"/>
                <a:gd name="connsiteX141" fmla="*/ 1456655 w 1685255"/>
                <a:gd name="connsiteY141" fmla="*/ 4195487 h 5151417"/>
                <a:gd name="connsiteX142" fmla="*/ 1422788 w 1685255"/>
                <a:gd name="connsiteY142" fmla="*/ 4119287 h 5151417"/>
                <a:gd name="connsiteX143" fmla="*/ 1439721 w 1685255"/>
                <a:gd name="connsiteY143" fmla="*/ 3958421 h 5151417"/>
                <a:gd name="connsiteX144" fmla="*/ 1448188 w 1685255"/>
                <a:gd name="connsiteY144" fmla="*/ 3933021 h 5151417"/>
                <a:gd name="connsiteX145" fmla="*/ 1465121 w 1685255"/>
                <a:gd name="connsiteY145" fmla="*/ 3916087 h 5151417"/>
                <a:gd name="connsiteX146" fmla="*/ 1498988 w 1685255"/>
                <a:gd name="connsiteY146" fmla="*/ 3865287 h 5151417"/>
                <a:gd name="connsiteX147" fmla="*/ 1507455 w 1685255"/>
                <a:gd name="connsiteY147" fmla="*/ 3839887 h 5151417"/>
                <a:gd name="connsiteX148" fmla="*/ 1524388 w 1685255"/>
                <a:gd name="connsiteY148" fmla="*/ 3814487 h 5151417"/>
                <a:gd name="connsiteX149" fmla="*/ 1549788 w 1685255"/>
                <a:gd name="connsiteY149" fmla="*/ 3738287 h 5151417"/>
                <a:gd name="connsiteX150" fmla="*/ 1558255 w 1685255"/>
                <a:gd name="connsiteY150" fmla="*/ 3594354 h 5151417"/>
                <a:gd name="connsiteX151" fmla="*/ 1634455 w 1685255"/>
                <a:gd name="connsiteY151" fmla="*/ 3585887 h 5151417"/>
                <a:gd name="connsiteX152" fmla="*/ 1668321 w 1685255"/>
                <a:gd name="connsiteY152" fmla="*/ 3535087 h 5151417"/>
                <a:gd name="connsiteX153" fmla="*/ 1685255 w 1685255"/>
                <a:gd name="connsiteY153" fmla="*/ 3518154 h 5151417"/>
                <a:gd name="connsiteX154" fmla="*/ 1634455 w 1685255"/>
                <a:gd name="connsiteY154" fmla="*/ 3484287 h 5151417"/>
                <a:gd name="connsiteX155" fmla="*/ 1583655 w 1685255"/>
                <a:gd name="connsiteY155" fmla="*/ 3458887 h 5151417"/>
                <a:gd name="connsiteX156" fmla="*/ 1558255 w 1685255"/>
                <a:gd name="connsiteY156" fmla="*/ 3433487 h 5151417"/>
                <a:gd name="connsiteX157" fmla="*/ 1541321 w 1685255"/>
                <a:gd name="connsiteY157" fmla="*/ 3382687 h 5151417"/>
                <a:gd name="connsiteX158" fmla="*/ 1558255 w 1685255"/>
                <a:gd name="connsiteY158" fmla="*/ 3365754 h 5151417"/>
                <a:gd name="connsiteX159" fmla="*/ 1575188 w 1685255"/>
                <a:gd name="connsiteY159" fmla="*/ 3306487 h 5151417"/>
                <a:gd name="connsiteX160" fmla="*/ 1592121 w 1685255"/>
                <a:gd name="connsiteY160" fmla="*/ 3272621 h 5151417"/>
                <a:gd name="connsiteX161" fmla="*/ 1575188 w 1685255"/>
                <a:gd name="connsiteY161" fmla="*/ 3196421 h 5151417"/>
                <a:gd name="connsiteX162" fmla="*/ 1558255 w 1685255"/>
                <a:gd name="connsiteY162" fmla="*/ 3137154 h 5151417"/>
                <a:gd name="connsiteX163" fmla="*/ 1549788 w 1685255"/>
                <a:gd name="connsiteY163" fmla="*/ 3077887 h 5151417"/>
                <a:gd name="connsiteX164" fmla="*/ 1498988 w 1685255"/>
                <a:gd name="connsiteY164" fmla="*/ 3060954 h 5151417"/>
                <a:gd name="connsiteX165" fmla="*/ 1473588 w 1685255"/>
                <a:gd name="connsiteY165" fmla="*/ 2976287 h 5151417"/>
                <a:gd name="connsiteX166" fmla="*/ 1465121 w 1685255"/>
                <a:gd name="connsiteY166" fmla="*/ 2942421 h 5151417"/>
                <a:gd name="connsiteX167" fmla="*/ 1414321 w 1685255"/>
                <a:gd name="connsiteY167" fmla="*/ 2925487 h 5151417"/>
                <a:gd name="connsiteX168" fmla="*/ 1346588 w 1685255"/>
                <a:gd name="connsiteY168" fmla="*/ 2900087 h 5151417"/>
                <a:gd name="connsiteX169" fmla="*/ 1278855 w 1685255"/>
                <a:gd name="connsiteY169" fmla="*/ 2866221 h 5151417"/>
                <a:gd name="connsiteX170" fmla="*/ 1304255 w 1685255"/>
                <a:gd name="connsiteY170" fmla="*/ 2857754 h 5151417"/>
                <a:gd name="connsiteX171" fmla="*/ 1397388 w 1685255"/>
                <a:gd name="connsiteY171" fmla="*/ 2840821 h 5151417"/>
                <a:gd name="connsiteX172" fmla="*/ 1431255 w 1685255"/>
                <a:gd name="connsiteY172" fmla="*/ 2798487 h 5151417"/>
                <a:gd name="connsiteX173" fmla="*/ 1439721 w 1685255"/>
                <a:gd name="connsiteY173" fmla="*/ 2773087 h 5151417"/>
                <a:gd name="connsiteX174" fmla="*/ 1397388 w 1685255"/>
                <a:gd name="connsiteY174" fmla="*/ 2595287 h 5151417"/>
                <a:gd name="connsiteX175" fmla="*/ 1371988 w 1685255"/>
                <a:gd name="connsiteY175" fmla="*/ 2578354 h 5151417"/>
                <a:gd name="connsiteX176" fmla="*/ 1355055 w 1685255"/>
                <a:gd name="connsiteY176" fmla="*/ 2519087 h 5151417"/>
                <a:gd name="connsiteX177" fmla="*/ 1346588 w 1685255"/>
                <a:gd name="connsiteY177" fmla="*/ 2485221 h 5151417"/>
                <a:gd name="connsiteX178" fmla="*/ 1329655 w 1685255"/>
                <a:gd name="connsiteY178" fmla="*/ 2434421 h 5151417"/>
                <a:gd name="connsiteX179" fmla="*/ 1287321 w 1685255"/>
                <a:gd name="connsiteY179" fmla="*/ 2332821 h 5151417"/>
                <a:gd name="connsiteX180" fmla="*/ 1270388 w 1685255"/>
                <a:gd name="connsiteY180" fmla="*/ 2248154 h 5151417"/>
                <a:gd name="connsiteX181" fmla="*/ 1253455 w 1685255"/>
                <a:gd name="connsiteY181" fmla="*/ 2197354 h 5151417"/>
                <a:gd name="connsiteX182" fmla="*/ 1244988 w 1685255"/>
                <a:gd name="connsiteY182" fmla="*/ 2171954 h 5151417"/>
                <a:gd name="connsiteX183" fmla="*/ 1236521 w 1685255"/>
                <a:gd name="connsiteY183" fmla="*/ 1943354 h 5151417"/>
                <a:gd name="connsiteX184" fmla="*/ 1211121 w 1685255"/>
                <a:gd name="connsiteY184" fmla="*/ 1774021 h 5151417"/>
                <a:gd name="connsiteX185" fmla="*/ 1194188 w 1685255"/>
                <a:gd name="connsiteY185" fmla="*/ 1638554 h 5151417"/>
                <a:gd name="connsiteX186" fmla="*/ 1185721 w 1685255"/>
                <a:gd name="connsiteY186" fmla="*/ 1596221 h 5151417"/>
                <a:gd name="connsiteX187" fmla="*/ 1168788 w 1685255"/>
                <a:gd name="connsiteY187" fmla="*/ 1579287 h 5151417"/>
                <a:gd name="connsiteX188" fmla="*/ 1160321 w 1685255"/>
                <a:gd name="connsiteY188" fmla="*/ 1545421 h 5151417"/>
                <a:gd name="connsiteX189" fmla="*/ 1143388 w 1685255"/>
                <a:gd name="connsiteY189" fmla="*/ 1528487 h 5151417"/>
                <a:gd name="connsiteX190" fmla="*/ 1109521 w 1685255"/>
                <a:gd name="connsiteY190" fmla="*/ 1435354 h 5151417"/>
                <a:gd name="connsiteX191" fmla="*/ 1092588 w 1685255"/>
                <a:gd name="connsiteY191" fmla="*/ 1359154 h 5151417"/>
                <a:gd name="connsiteX192" fmla="*/ 1067188 w 1685255"/>
                <a:gd name="connsiteY192" fmla="*/ 1333754 h 5151417"/>
                <a:gd name="connsiteX193" fmla="*/ 1058721 w 1685255"/>
                <a:gd name="connsiteY193" fmla="*/ 1291421 h 5151417"/>
                <a:gd name="connsiteX194" fmla="*/ 1050255 w 1685255"/>
                <a:gd name="connsiteY194" fmla="*/ 1232154 h 5151417"/>
                <a:gd name="connsiteX195" fmla="*/ 1041788 w 1685255"/>
                <a:gd name="connsiteY195" fmla="*/ 1198287 h 5151417"/>
                <a:gd name="connsiteX196" fmla="*/ 1033321 w 1685255"/>
                <a:gd name="connsiteY196" fmla="*/ 1155954 h 5151417"/>
                <a:gd name="connsiteX197" fmla="*/ 1024855 w 1685255"/>
                <a:gd name="connsiteY197" fmla="*/ 1028954 h 5151417"/>
                <a:gd name="connsiteX198" fmla="*/ 1050255 w 1685255"/>
                <a:gd name="connsiteY198" fmla="*/ 918887 h 5151417"/>
                <a:gd name="connsiteX199" fmla="*/ 1050255 w 1685255"/>
                <a:gd name="connsiteY199" fmla="*/ 563287 h 5151417"/>
                <a:gd name="connsiteX200" fmla="*/ 1033321 w 1685255"/>
                <a:gd name="connsiteY200" fmla="*/ 546354 h 5151417"/>
                <a:gd name="connsiteX201" fmla="*/ 1007921 w 1685255"/>
                <a:gd name="connsiteY201" fmla="*/ 495554 h 5151417"/>
                <a:gd name="connsiteX202" fmla="*/ 990988 w 1685255"/>
                <a:gd name="connsiteY202" fmla="*/ 444754 h 5151417"/>
                <a:gd name="connsiteX203" fmla="*/ 974055 w 1685255"/>
                <a:gd name="connsiteY203" fmla="*/ 300821 h 5151417"/>
                <a:gd name="connsiteX204" fmla="*/ 965588 w 1685255"/>
                <a:gd name="connsiteY204" fmla="*/ 266954 h 5151417"/>
                <a:gd name="connsiteX205" fmla="*/ 957121 w 1685255"/>
                <a:gd name="connsiteY205" fmla="*/ 156887 h 5151417"/>
                <a:gd name="connsiteX206" fmla="*/ 948655 w 1685255"/>
                <a:gd name="connsiteY206" fmla="*/ 114554 h 5151417"/>
                <a:gd name="connsiteX207" fmla="*/ 931721 w 1685255"/>
                <a:gd name="connsiteY207" fmla="*/ 97621 h 5151417"/>
                <a:gd name="connsiteX208" fmla="*/ 923255 w 1685255"/>
                <a:gd name="connsiteY208" fmla="*/ 63754 h 5151417"/>
                <a:gd name="connsiteX209" fmla="*/ 914788 w 1685255"/>
                <a:gd name="connsiteY209" fmla="*/ 12954 h 5151417"/>
                <a:gd name="connsiteX210" fmla="*/ 660788 w 1685255"/>
                <a:gd name="connsiteY210" fmla="*/ 4487 h 5151417"/>
                <a:gd name="connsiteX211" fmla="*/ 135855 w 1685255"/>
                <a:gd name="connsiteY211"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284459 w 1685255"/>
                <a:gd name="connsiteY75" fmla="*/ 2383621 h 5151417"/>
                <a:gd name="connsiteX76" fmla="*/ 110455 w 1685255"/>
                <a:gd name="connsiteY76" fmla="*/ 2180421 h 5151417"/>
                <a:gd name="connsiteX77" fmla="*/ 59655 w 1685255"/>
                <a:gd name="connsiteY77" fmla="*/ 2214287 h 5151417"/>
                <a:gd name="connsiteX78" fmla="*/ 315699 w 1685255"/>
                <a:gd name="connsiteY78" fmla="*/ 2448143 h 5151417"/>
                <a:gd name="connsiteX79" fmla="*/ 391022 w 1685255"/>
                <a:gd name="connsiteY79" fmla="*/ 2442011 h 5151417"/>
                <a:gd name="connsiteX80" fmla="*/ 488828 w 1685255"/>
                <a:gd name="connsiteY80" fmla="*/ 2462156 h 5151417"/>
                <a:gd name="connsiteX81" fmla="*/ 485615 w 1685255"/>
                <a:gd name="connsiteY81" fmla="*/ 2601711 h 5151417"/>
                <a:gd name="connsiteX82" fmla="*/ 486491 w 1685255"/>
                <a:gd name="connsiteY82" fmla="*/ 2744476 h 5151417"/>
                <a:gd name="connsiteX83" fmla="*/ 488828 w 1685255"/>
                <a:gd name="connsiteY83" fmla="*/ 2879942 h 5151417"/>
                <a:gd name="connsiteX84" fmla="*/ 168845 w 1685255"/>
                <a:gd name="connsiteY84" fmla="*/ 2896584 h 5151417"/>
                <a:gd name="connsiteX85" fmla="*/ 93521 w 1685255"/>
                <a:gd name="connsiteY85" fmla="*/ 2883154 h 5151417"/>
                <a:gd name="connsiteX86" fmla="*/ 68121 w 1685255"/>
                <a:gd name="connsiteY86" fmla="*/ 3221821 h 5151417"/>
                <a:gd name="connsiteX87" fmla="*/ 51188 w 1685255"/>
                <a:gd name="connsiteY87" fmla="*/ 3272621 h 5151417"/>
                <a:gd name="connsiteX88" fmla="*/ 68121 w 1685255"/>
                <a:gd name="connsiteY88" fmla="*/ 3323421 h 5151417"/>
                <a:gd name="connsiteX89" fmla="*/ 59655 w 1685255"/>
                <a:gd name="connsiteY89" fmla="*/ 3348821 h 5151417"/>
                <a:gd name="connsiteX90" fmla="*/ 17321 w 1685255"/>
                <a:gd name="connsiteY90" fmla="*/ 3374221 h 5151417"/>
                <a:gd name="connsiteX91" fmla="*/ 388 w 1685255"/>
                <a:gd name="connsiteY91" fmla="*/ 3399621 h 5151417"/>
                <a:gd name="connsiteX92" fmla="*/ 25788 w 1685255"/>
                <a:gd name="connsiteY92" fmla="*/ 3450421 h 5151417"/>
                <a:gd name="connsiteX93" fmla="*/ 51188 w 1685255"/>
                <a:gd name="connsiteY93" fmla="*/ 3458887 h 5151417"/>
                <a:gd name="connsiteX94" fmla="*/ 51188 w 1685255"/>
                <a:gd name="connsiteY94" fmla="*/ 3509687 h 5151417"/>
                <a:gd name="connsiteX95" fmla="*/ 17321 w 1685255"/>
                <a:gd name="connsiteY95" fmla="*/ 3518154 h 5151417"/>
                <a:gd name="connsiteX96" fmla="*/ 42721 w 1685255"/>
                <a:gd name="connsiteY96" fmla="*/ 3560487 h 5151417"/>
                <a:gd name="connsiteX97" fmla="*/ 93521 w 1685255"/>
                <a:gd name="connsiteY97" fmla="*/ 3594354 h 5151417"/>
                <a:gd name="connsiteX98" fmla="*/ 68121 w 1685255"/>
                <a:gd name="connsiteY98" fmla="*/ 3636687 h 5151417"/>
                <a:gd name="connsiteX99" fmla="*/ 59655 w 1685255"/>
                <a:gd name="connsiteY99" fmla="*/ 3729821 h 5151417"/>
                <a:gd name="connsiteX100" fmla="*/ 169721 w 1685255"/>
                <a:gd name="connsiteY100" fmla="*/ 3789087 h 5151417"/>
                <a:gd name="connsiteX101" fmla="*/ 161255 w 1685255"/>
                <a:gd name="connsiteY101" fmla="*/ 3839887 h 5151417"/>
                <a:gd name="connsiteX102" fmla="*/ 135855 w 1685255"/>
                <a:gd name="connsiteY102" fmla="*/ 3856821 h 5151417"/>
                <a:gd name="connsiteX103" fmla="*/ 118921 w 1685255"/>
                <a:gd name="connsiteY103" fmla="*/ 3873754 h 5151417"/>
                <a:gd name="connsiteX104" fmla="*/ 288255 w 1685255"/>
                <a:gd name="connsiteY104" fmla="*/ 3882221 h 5151417"/>
                <a:gd name="connsiteX105" fmla="*/ 296721 w 1685255"/>
                <a:gd name="connsiteY105" fmla="*/ 3907621 h 5151417"/>
                <a:gd name="connsiteX106" fmla="*/ 279788 w 1685255"/>
                <a:gd name="connsiteY106" fmla="*/ 3958421 h 5151417"/>
                <a:gd name="connsiteX107" fmla="*/ 288255 w 1685255"/>
                <a:gd name="connsiteY107" fmla="*/ 4017687 h 5151417"/>
                <a:gd name="connsiteX108" fmla="*/ 296721 w 1685255"/>
                <a:gd name="connsiteY108" fmla="*/ 4043087 h 5151417"/>
                <a:gd name="connsiteX109" fmla="*/ 279788 w 1685255"/>
                <a:gd name="connsiteY109" fmla="*/ 4093887 h 5151417"/>
                <a:gd name="connsiteX110" fmla="*/ 313655 w 1685255"/>
                <a:gd name="connsiteY110" fmla="*/ 4144687 h 5151417"/>
                <a:gd name="connsiteX111" fmla="*/ 355988 w 1685255"/>
                <a:gd name="connsiteY111" fmla="*/ 4195487 h 5151417"/>
                <a:gd name="connsiteX112" fmla="*/ 381388 w 1685255"/>
                <a:gd name="connsiteY112" fmla="*/ 4246287 h 5151417"/>
                <a:gd name="connsiteX113" fmla="*/ 389855 w 1685255"/>
                <a:gd name="connsiteY113" fmla="*/ 4271687 h 5151417"/>
                <a:gd name="connsiteX114" fmla="*/ 305188 w 1685255"/>
                <a:gd name="connsiteY114" fmla="*/ 4305554 h 5151417"/>
                <a:gd name="connsiteX115" fmla="*/ 322121 w 1685255"/>
                <a:gd name="connsiteY115" fmla="*/ 4373287 h 5151417"/>
                <a:gd name="connsiteX116" fmla="*/ 296721 w 1685255"/>
                <a:gd name="connsiteY116" fmla="*/ 4441021 h 5151417"/>
                <a:gd name="connsiteX117" fmla="*/ 262855 w 1685255"/>
                <a:gd name="connsiteY117" fmla="*/ 4449487 h 5151417"/>
                <a:gd name="connsiteX118" fmla="*/ 254388 w 1685255"/>
                <a:gd name="connsiteY118" fmla="*/ 4483354 h 5151417"/>
                <a:gd name="connsiteX119" fmla="*/ 262855 w 1685255"/>
                <a:gd name="connsiteY119" fmla="*/ 4711954 h 5151417"/>
                <a:gd name="connsiteX120" fmla="*/ 271321 w 1685255"/>
                <a:gd name="connsiteY120" fmla="*/ 4737354 h 5151417"/>
                <a:gd name="connsiteX121" fmla="*/ 288255 w 1685255"/>
                <a:gd name="connsiteY121" fmla="*/ 4906687 h 5151417"/>
                <a:gd name="connsiteX122" fmla="*/ 305188 w 1685255"/>
                <a:gd name="connsiteY122" fmla="*/ 4965954 h 5151417"/>
                <a:gd name="connsiteX123" fmla="*/ 313655 w 1685255"/>
                <a:gd name="connsiteY123" fmla="*/ 5126821 h 5151417"/>
                <a:gd name="connsiteX124" fmla="*/ 779321 w 1685255"/>
                <a:gd name="connsiteY124" fmla="*/ 5135287 h 5151417"/>
                <a:gd name="connsiteX125" fmla="*/ 965588 w 1685255"/>
                <a:gd name="connsiteY125" fmla="*/ 5143754 h 5151417"/>
                <a:gd name="connsiteX126" fmla="*/ 1414321 w 1685255"/>
                <a:gd name="connsiteY126" fmla="*/ 5135287 h 5151417"/>
                <a:gd name="connsiteX127" fmla="*/ 1566721 w 1685255"/>
                <a:gd name="connsiteY127" fmla="*/ 5118354 h 5151417"/>
                <a:gd name="connsiteX128" fmla="*/ 1592121 w 1685255"/>
                <a:gd name="connsiteY128" fmla="*/ 5109887 h 5151417"/>
                <a:gd name="connsiteX129" fmla="*/ 1583655 w 1685255"/>
                <a:gd name="connsiteY129" fmla="*/ 5042154 h 5151417"/>
                <a:gd name="connsiteX130" fmla="*/ 1558255 w 1685255"/>
                <a:gd name="connsiteY130" fmla="*/ 4991354 h 5151417"/>
                <a:gd name="connsiteX131" fmla="*/ 1541321 w 1685255"/>
                <a:gd name="connsiteY131" fmla="*/ 4974421 h 5151417"/>
                <a:gd name="connsiteX132" fmla="*/ 1515921 w 1685255"/>
                <a:gd name="connsiteY132" fmla="*/ 4957487 h 5151417"/>
                <a:gd name="connsiteX133" fmla="*/ 1482055 w 1685255"/>
                <a:gd name="connsiteY133" fmla="*/ 4906687 h 5151417"/>
                <a:gd name="connsiteX134" fmla="*/ 1456655 w 1685255"/>
                <a:gd name="connsiteY134" fmla="*/ 4754287 h 5151417"/>
                <a:gd name="connsiteX135" fmla="*/ 1465121 w 1685255"/>
                <a:gd name="connsiteY135" fmla="*/ 4500287 h 5151417"/>
                <a:gd name="connsiteX136" fmla="*/ 1473588 w 1685255"/>
                <a:gd name="connsiteY136" fmla="*/ 4466421 h 5151417"/>
                <a:gd name="connsiteX137" fmla="*/ 1490521 w 1685255"/>
                <a:gd name="connsiteY137" fmla="*/ 4356354 h 5151417"/>
                <a:gd name="connsiteX138" fmla="*/ 1482055 w 1685255"/>
                <a:gd name="connsiteY138" fmla="*/ 4263221 h 5151417"/>
                <a:gd name="connsiteX139" fmla="*/ 1465121 w 1685255"/>
                <a:gd name="connsiteY139" fmla="*/ 4229354 h 5151417"/>
                <a:gd name="connsiteX140" fmla="*/ 1456655 w 1685255"/>
                <a:gd name="connsiteY140" fmla="*/ 4195487 h 5151417"/>
                <a:gd name="connsiteX141" fmla="*/ 1422788 w 1685255"/>
                <a:gd name="connsiteY141" fmla="*/ 4119287 h 5151417"/>
                <a:gd name="connsiteX142" fmla="*/ 1439721 w 1685255"/>
                <a:gd name="connsiteY142" fmla="*/ 3958421 h 5151417"/>
                <a:gd name="connsiteX143" fmla="*/ 1448188 w 1685255"/>
                <a:gd name="connsiteY143" fmla="*/ 3933021 h 5151417"/>
                <a:gd name="connsiteX144" fmla="*/ 1465121 w 1685255"/>
                <a:gd name="connsiteY144" fmla="*/ 3916087 h 5151417"/>
                <a:gd name="connsiteX145" fmla="*/ 1498988 w 1685255"/>
                <a:gd name="connsiteY145" fmla="*/ 3865287 h 5151417"/>
                <a:gd name="connsiteX146" fmla="*/ 1507455 w 1685255"/>
                <a:gd name="connsiteY146" fmla="*/ 3839887 h 5151417"/>
                <a:gd name="connsiteX147" fmla="*/ 1524388 w 1685255"/>
                <a:gd name="connsiteY147" fmla="*/ 3814487 h 5151417"/>
                <a:gd name="connsiteX148" fmla="*/ 1549788 w 1685255"/>
                <a:gd name="connsiteY148" fmla="*/ 3738287 h 5151417"/>
                <a:gd name="connsiteX149" fmla="*/ 1558255 w 1685255"/>
                <a:gd name="connsiteY149" fmla="*/ 3594354 h 5151417"/>
                <a:gd name="connsiteX150" fmla="*/ 1634455 w 1685255"/>
                <a:gd name="connsiteY150" fmla="*/ 3585887 h 5151417"/>
                <a:gd name="connsiteX151" fmla="*/ 1668321 w 1685255"/>
                <a:gd name="connsiteY151" fmla="*/ 3535087 h 5151417"/>
                <a:gd name="connsiteX152" fmla="*/ 1685255 w 1685255"/>
                <a:gd name="connsiteY152" fmla="*/ 3518154 h 5151417"/>
                <a:gd name="connsiteX153" fmla="*/ 1634455 w 1685255"/>
                <a:gd name="connsiteY153" fmla="*/ 3484287 h 5151417"/>
                <a:gd name="connsiteX154" fmla="*/ 1583655 w 1685255"/>
                <a:gd name="connsiteY154" fmla="*/ 3458887 h 5151417"/>
                <a:gd name="connsiteX155" fmla="*/ 1558255 w 1685255"/>
                <a:gd name="connsiteY155" fmla="*/ 3433487 h 5151417"/>
                <a:gd name="connsiteX156" fmla="*/ 1541321 w 1685255"/>
                <a:gd name="connsiteY156" fmla="*/ 3382687 h 5151417"/>
                <a:gd name="connsiteX157" fmla="*/ 1558255 w 1685255"/>
                <a:gd name="connsiteY157" fmla="*/ 3365754 h 5151417"/>
                <a:gd name="connsiteX158" fmla="*/ 1575188 w 1685255"/>
                <a:gd name="connsiteY158" fmla="*/ 3306487 h 5151417"/>
                <a:gd name="connsiteX159" fmla="*/ 1592121 w 1685255"/>
                <a:gd name="connsiteY159" fmla="*/ 3272621 h 5151417"/>
                <a:gd name="connsiteX160" fmla="*/ 1575188 w 1685255"/>
                <a:gd name="connsiteY160" fmla="*/ 3196421 h 5151417"/>
                <a:gd name="connsiteX161" fmla="*/ 1558255 w 1685255"/>
                <a:gd name="connsiteY161" fmla="*/ 3137154 h 5151417"/>
                <a:gd name="connsiteX162" fmla="*/ 1549788 w 1685255"/>
                <a:gd name="connsiteY162" fmla="*/ 3077887 h 5151417"/>
                <a:gd name="connsiteX163" fmla="*/ 1498988 w 1685255"/>
                <a:gd name="connsiteY163" fmla="*/ 3060954 h 5151417"/>
                <a:gd name="connsiteX164" fmla="*/ 1473588 w 1685255"/>
                <a:gd name="connsiteY164" fmla="*/ 2976287 h 5151417"/>
                <a:gd name="connsiteX165" fmla="*/ 1465121 w 1685255"/>
                <a:gd name="connsiteY165" fmla="*/ 2942421 h 5151417"/>
                <a:gd name="connsiteX166" fmla="*/ 1414321 w 1685255"/>
                <a:gd name="connsiteY166" fmla="*/ 2925487 h 5151417"/>
                <a:gd name="connsiteX167" fmla="*/ 1346588 w 1685255"/>
                <a:gd name="connsiteY167" fmla="*/ 2900087 h 5151417"/>
                <a:gd name="connsiteX168" fmla="*/ 1278855 w 1685255"/>
                <a:gd name="connsiteY168" fmla="*/ 2866221 h 5151417"/>
                <a:gd name="connsiteX169" fmla="*/ 1304255 w 1685255"/>
                <a:gd name="connsiteY169" fmla="*/ 2857754 h 5151417"/>
                <a:gd name="connsiteX170" fmla="*/ 1397388 w 1685255"/>
                <a:gd name="connsiteY170" fmla="*/ 2840821 h 5151417"/>
                <a:gd name="connsiteX171" fmla="*/ 1431255 w 1685255"/>
                <a:gd name="connsiteY171" fmla="*/ 2798487 h 5151417"/>
                <a:gd name="connsiteX172" fmla="*/ 1439721 w 1685255"/>
                <a:gd name="connsiteY172" fmla="*/ 2773087 h 5151417"/>
                <a:gd name="connsiteX173" fmla="*/ 1397388 w 1685255"/>
                <a:gd name="connsiteY173" fmla="*/ 2595287 h 5151417"/>
                <a:gd name="connsiteX174" fmla="*/ 1371988 w 1685255"/>
                <a:gd name="connsiteY174" fmla="*/ 2578354 h 5151417"/>
                <a:gd name="connsiteX175" fmla="*/ 1355055 w 1685255"/>
                <a:gd name="connsiteY175" fmla="*/ 2519087 h 5151417"/>
                <a:gd name="connsiteX176" fmla="*/ 1346588 w 1685255"/>
                <a:gd name="connsiteY176" fmla="*/ 2485221 h 5151417"/>
                <a:gd name="connsiteX177" fmla="*/ 1329655 w 1685255"/>
                <a:gd name="connsiteY177" fmla="*/ 2434421 h 5151417"/>
                <a:gd name="connsiteX178" fmla="*/ 1287321 w 1685255"/>
                <a:gd name="connsiteY178" fmla="*/ 2332821 h 5151417"/>
                <a:gd name="connsiteX179" fmla="*/ 1270388 w 1685255"/>
                <a:gd name="connsiteY179" fmla="*/ 2248154 h 5151417"/>
                <a:gd name="connsiteX180" fmla="*/ 1253455 w 1685255"/>
                <a:gd name="connsiteY180" fmla="*/ 2197354 h 5151417"/>
                <a:gd name="connsiteX181" fmla="*/ 1244988 w 1685255"/>
                <a:gd name="connsiteY181" fmla="*/ 2171954 h 5151417"/>
                <a:gd name="connsiteX182" fmla="*/ 1236521 w 1685255"/>
                <a:gd name="connsiteY182" fmla="*/ 1943354 h 5151417"/>
                <a:gd name="connsiteX183" fmla="*/ 1211121 w 1685255"/>
                <a:gd name="connsiteY183" fmla="*/ 1774021 h 5151417"/>
                <a:gd name="connsiteX184" fmla="*/ 1194188 w 1685255"/>
                <a:gd name="connsiteY184" fmla="*/ 1638554 h 5151417"/>
                <a:gd name="connsiteX185" fmla="*/ 1185721 w 1685255"/>
                <a:gd name="connsiteY185" fmla="*/ 1596221 h 5151417"/>
                <a:gd name="connsiteX186" fmla="*/ 1168788 w 1685255"/>
                <a:gd name="connsiteY186" fmla="*/ 1579287 h 5151417"/>
                <a:gd name="connsiteX187" fmla="*/ 1160321 w 1685255"/>
                <a:gd name="connsiteY187" fmla="*/ 1545421 h 5151417"/>
                <a:gd name="connsiteX188" fmla="*/ 1143388 w 1685255"/>
                <a:gd name="connsiteY188" fmla="*/ 1528487 h 5151417"/>
                <a:gd name="connsiteX189" fmla="*/ 1109521 w 1685255"/>
                <a:gd name="connsiteY189" fmla="*/ 1435354 h 5151417"/>
                <a:gd name="connsiteX190" fmla="*/ 1092588 w 1685255"/>
                <a:gd name="connsiteY190" fmla="*/ 1359154 h 5151417"/>
                <a:gd name="connsiteX191" fmla="*/ 1067188 w 1685255"/>
                <a:gd name="connsiteY191" fmla="*/ 1333754 h 5151417"/>
                <a:gd name="connsiteX192" fmla="*/ 1058721 w 1685255"/>
                <a:gd name="connsiteY192" fmla="*/ 1291421 h 5151417"/>
                <a:gd name="connsiteX193" fmla="*/ 1050255 w 1685255"/>
                <a:gd name="connsiteY193" fmla="*/ 1232154 h 5151417"/>
                <a:gd name="connsiteX194" fmla="*/ 1041788 w 1685255"/>
                <a:gd name="connsiteY194" fmla="*/ 1198287 h 5151417"/>
                <a:gd name="connsiteX195" fmla="*/ 1033321 w 1685255"/>
                <a:gd name="connsiteY195" fmla="*/ 1155954 h 5151417"/>
                <a:gd name="connsiteX196" fmla="*/ 1024855 w 1685255"/>
                <a:gd name="connsiteY196" fmla="*/ 1028954 h 5151417"/>
                <a:gd name="connsiteX197" fmla="*/ 1050255 w 1685255"/>
                <a:gd name="connsiteY197" fmla="*/ 918887 h 5151417"/>
                <a:gd name="connsiteX198" fmla="*/ 1050255 w 1685255"/>
                <a:gd name="connsiteY198" fmla="*/ 563287 h 5151417"/>
                <a:gd name="connsiteX199" fmla="*/ 1033321 w 1685255"/>
                <a:gd name="connsiteY199" fmla="*/ 546354 h 5151417"/>
                <a:gd name="connsiteX200" fmla="*/ 1007921 w 1685255"/>
                <a:gd name="connsiteY200" fmla="*/ 495554 h 5151417"/>
                <a:gd name="connsiteX201" fmla="*/ 990988 w 1685255"/>
                <a:gd name="connsiteY201" fmla="*/ 444754 h 5151417"/>
                <a:gd name="connsiteX202" fmla="*/ 974055 w 1685255"/>
                <a:gd name="connsiteY202" fmla="*/ 300821 h 5151417"/>
                <a:gd name="connsiteX203" fmla="*/ 965588 w 1685255"/>
                <a:gd name="connsiteY203" fmla="*/ 266954 h 5151417"/>
                <a:gd name="connsiteX204" fmla="*/ 957121 w 1685255"/>
                <a:gd name="connsiteY204" fmla="*/ 156887 h 5151417"/>
                <a:gd name="connsiteX205" fmla="*/ 948655 w 1685255"/>
                <a:gd name="connsiteY205" fmla="*/ 114554 h 5151417"/>
                <a:gd name="connsiteX206" fmla="*/ 931721 w 1685255"/>
                <a:gd name="connsiteY206" fmla="*/ 97621 h 5151417"/>
                <a:gd name="connsiteX207" fmla="*/ 923255 w 1685255"/>
                <a:gd name="connsiteY207" fmla="*/ 63754 h 5151417"/>
                <a:gd name="connsiteX208" fmla="*/ 914788 w 1685255"/>
                <a:gd name="connsiteY208" fmla="*/ 12954 h 5151417"/>
                <a:gd name="connsiteX209" fmla="*/ 660788 w 1685255"/>
                <a:gd name="connsiteY209" fmla="*/ 4487 h 5151417"/>
                <a:gd name="connsiteX210" fmla="*/ 135855 w 1685255"/>
                <a:gd name="connsiteY210"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284459 w 1685255"/>
                <a:gd name="connsiteY75" fmla="*/ 2383621 h 5151417"/>
                <a:gd name="connsiteX76" fmla="*/ 110455 w 1685255"/>
                <a:gd name="connsiteY76" fmla="*/ 2180421 h 5151417"/>
                <a:gd name="connsiteX77" fmla="*/ 315699 w 1685255"/>
                <a:gd name="connsiteY77" fmla="*/ 2448143 h 5151417"/>
                <a:gd name="connsiteX78" fmla="*/ 391022 w 1685255"/>
                <a:gd name="connsiteY78" fmla="*/ 2442011 h 5151417"/>
                <a:gd name="connsiteX79" fmla="*/ 488828 w 1685255"/>
                <a:gd name="connsiteY79" fmla="*/ 2462156 h 5151417"/>
                <a:gd name="connsiteX80" fmla="*/ 485615 w 1685255"/>
                <a:gd name="connsiteY80" fmla="*/ 2601711 h 5151417"/>
                <a:gd name="connsiteX81" fmla="*/ 486491 w 1685255"/>
                <a:gd name="connsiteY81" fmla="*/ 2744476 h 5151417"/>
                <a:gd name="connsiteX82" fmla="*/ 488828 w 1685255"/>
                <a:gd name="connsiteY82" fmla="*/ 2879942 h 5151417"/>
                <a:gd name="connsiteX83" fmla="*/ 168845 w 1685255"/>
                <a:gd name="connsiteY83" fmla="*/ 2896584 h 5151417"/>
                <a:gd name="connsiteX84" fmla="*/ 93521 w 1685255"/>
                <a:gd name="connsiteY84" fmla="*/ 2883154 h 5151417"/>
                <a:gd name="connsiteX85" fmla="*/ 68121 w 1685255"/>
                <a:gd name="connsiteY85" fmla="*/ 3221821 h 5151417"/>
                <a:gd name="connsiteX86" fmla="*/ 51188 w 1685255"/>
                <a:gd name="connsiteY86" fmla="*/ 3272621 h 5151417"/>
                <a:gd name="connsiteX87" fmla="*/ 68121 w 1685255"/>
                <a:gd name="connsiteY87" fmla="*/ 3323421 h 5151417"/>
                <a:gd name="connsiteX88" fmla="*/ 59655 w 1685255"/>
                <a:gd name="connsiteY88" fmla="*/ 3348821 h 5151417"/>
                <a:gd name="connsiteX89" fmla="*/ 17321 w 1685255"/>
                <a:gd name="connsiteY89" fmla="*/ 3374221 h 5151417"/>
                <a:gd name="connsiteX90" fmla="*/ 388 w 1685255"/>
                <a:gd name="connsiteY90" fmla="*/ 3399621 h 5151417"/>
                <a:gd name="connsiteX91" fmla="*/ 25788 w 1685255"/>
                <a:gd name="connsiteY91" fmla="*/ 3450421 h 5151417"/>
                <a:gd name="connsiteX92" fmla="*/ 51188 w 1685255"/>
                <a:gd name="connsiteY92" fmla="*/ 3458887 h 5151417"/>
                <a:gd name="connsiteX93" fmla="*/ 51188 w 1685255"/>
                <a:gd name="connsiteY93" fmla="*/ 3509687 h 5151417"/>
                <a:gd name="connsiteX94" fmla="*/ 17321 w 1685255"/>
                <a:gd name="connsiteY94" fmla="*/ 3518154 h 5151417"/>
                <a:gd name="connsiteX95" fmla="*/ 42721 w 1685255"/>
                <a:gd name="connsiteY95" fmla="*/ 3560487 h 5151417"/>
                <a:gd name="connsiteX96" fmla="*/ 93521 w 1685255"/>
                <a:gd name="connsiteY96" fmla="*/ 3594354 h 5151417"/>
                <a:gd name="connsiteX97" fmla="*/ 68121 w 1685255"/>
                <a:gd name="connsiteY97" fmla="*/ 3636687 h 5151417"/>
                <a:gd name="connsiteX98" fmla="*/ 59655 w 1685255"/>
                <a:gd name="connsiteY98" fmla="*/ 3729821 h 5151417"/>
                <a:gd name="connsiteX99" fmla="*/ 169721 w 1685255"/>
                <a:gd name="connsiteY99" fmla="*/ 3789087 h 5151417"/>
                <a:gd name="connsiteX100" fmla="*/ 161255 w 1685255"/>
                <a:gd name="connsiteY100" fmla="*/ 3839887 h 5151417"/>
                <a:gd name="connsiteX101" fmla="*/ 135855 w 1685255"/>
                <a:gd name="connsiteY101" fmla="*/ 3856821 h 5151417"/>
                <a:gd name="connsiteX102" fmla="*/ 118921 w 1685255"/>
                <a:gd name="connsiteY102" fmla="*/ 3873754 h 5151417"/>
                <a:gd name="connsiteX103" fmla="*/ 288255 w 1685255"/>
                <a:gd name="connsiteY103" fmla="*/ 3882221 h 5151417"/>
                <a:gd name="connsiteX104" fmla="*/ 296721 w 1685255"/>
                <a:gd name="connsiteY104" fmla="*/ 3907621 h 5151417"/>
                <a:gd name="connsiteX105" fmla="*/ 279788 w 1685255"/>
                <a:gd name="connsiteY105" fmla="*/ 3958421 h 5151417"/>
                <a:gd name="connsiteX106" fmla="*/ 288255 w 1685255"/>
                <a:gd name="connsiteY106" fmla="*/ 4017687 h 5151417"/>
                <a:gd name="connsiteX107" fmla="*/ 296721 w 1685255"/>
                <a:gd name="connsiteY107" fmla="*/ 4043087 h 5151417"/>
                <a:gd name="connsiteX108" fmla="*/ 279788 w 1685255"/>
                <a:gd name="connsiteY108" fmla="*/ 4093887 h 5151417"/>
                <a:gd name="connsiteX109" fmla="*/ 313655 w 1685255"/>
                <a:gd name="connsiteY109" fmla="*/ 4144687 h 5151417"/>
                <a:gd name="connsiteX110" fmla="*/ 355988 w 1685255"/>
                <a:gd name="connsiteY110" fmla="*/ 4195487 h 5151417"/>
                <a:gd name="connsiteX111" fmla="*/ 381388 w 1685255"/>
                <a:gd name="connsiteY111" fmla="*/ 4246287 h 5151417"/>
                <a:gd name="connsiteX112" fmla="*/ 389855 w 1685255"/>
                <a:gd name="connsiteY112" fmla="*/ 4271687 h 5151417"/>
                <a:gd name="connsiteX113" fmla="*/ 305188 w 1685255"/>
                <a:gd name="connsiteY113" fmla="*/ 4305554 h 5151417"/>
                <a:gd name="connsiteX114" fmla="*/ 322121 w 1685255"/>
                <a:gd name="connsiteY114" fmla="*/ 4373287 h 5151417"/>
                <a:gd name="connsiteX115" fmla="*/ 296721 w 1685255"/>
                <a:gd name="connsiteY115" fmla="*/ 4441021 h 5151417"/>
                <a:gd name="connsiteX116" fmla="*/ 262855 w 1685255"/>
                <a:gd name="connsiteY116" fmla="*/ 4449487 h 5151417"/>
                <a:gd name="connsiteX117" fmla="*/ 254388 w 1685255"/>
                <a:gd name="connsiteY117" fmla="*/ 4483354 h 5151417"/>
                <a:gd name="connsiteX118" fmla="*/ 262855 w 1685255"/>
                <a:gd name="connsiteY118" fmla="*/ 4711954 h 5151417"/>
                <a:gd name="connsiteX119" fmla="*/ 271321 w 1685255"/>
                <a:gd name="connsiteY119" fmla="*/ 4737354 h 5151417"/>
                <a:gd name="connsiteX120" fmla="*/ 288255 w 1685255"/>
                <a:gd name="connsiteY120" fmla="*/ 4906687 h 5151417"/>
                <a:gd name="connsiteX121" fmla="*/ 305188 w 1685255"/>
                <a:gd name="connsiteY121" fmla="*/ 4965954 h 5151417"/>
                <a:gd name="connsiteX122" fmla="*/ 313655 w 1685255"/>
                <a:gd name="connsiteY122" fmla="*/ 5126821 h 5151417"/>
                <a:gd name="connsiteX123" fmla="*/ 779321 w 1685255"/>
                <a:gd name="connsiteY123" fmla="*/ 5135287 h 5151417"/>
                <a:gd name="connsiteX124" fmla="*/ 965588 w 1685255"/>
                <a:gd name="connsiteY124" fmla="*/ 5143754 h 5151417"/>
                <a:gd name="connsiteX125" fmla="*/ 1414321 w 1685255"/>
                <a:gd name="connsiteY125" fmla="*/ 5135287 h 5151417"/>
                <a:gd name="connsiteX126" fmla="*/ 1566721 w 1685255"/>
                <a:gd name="connsiteY126" fmla="*/ 5118354 h 5151417"/>
                <a:gd name="connsiteX127" fmla="*/ 1592121 w 1685255"/>
                <a:gd name="connsiteY127" fmla="*/ 5109887 h 5151417"/>
                <a:gd name="connsiteX128" fmla="*/ 1583655 w 1685255"/>
                <a:gd name="connsiteY128" fmla="*/ 5042154 h 5151417"/>
                <a:gd name="connsiteX129" fmla="*/ 1558255 w 1685255"/>
                <a:gd name="connsiteY129" fmla="*/ 4991354 h 5151417"/>
                <a:gd name="connsiteX130" fmla="*/ 1541321 w 1685255"/>
                <a:gd name="connsiteY130" fmla="*/ 4974421 h 5151417"/>
                <a:gd name="connsiteX131" fmla="*/ 1515921 w 1685255"/>
                <a:gd name="connsiteY131" fmla="*/ 4957487 h 5151417"/>
                <a:gd name="connsiteX132" fmla="*/ 1482055 w 1685255"/>
                <a:gd name="connsiteY132" fmla="*/ 4906687 h 5151417"/>
                <a:gd name="connsiteX133" fmla="*/ 1456655 w 1685255"/>
                <a:gd name="connsiteY133" fmla="*/ 4754287 h 5151417"/>
                <a:gd name="connsiteX134" fmla="*/ 1465121 w 1685255"/>
                <a:gd name="connsiteY134" fmla="*/ 4500287 h 5151417"/>
                <a:gd name="connsiteX135" fmla="*/ 1473588 w 1685255"/>
                <a:gd name="connsiteY135" fmla="*/ 4466421 h 5151417"/>
                <a:gd name="connsiteX136" fmla="*/ 1490521 w 1685255"/>
                <a:gd name="connsiteY136" fmla="*/ 4356354 h 5151417"/>
                <a:gd name="connsiteX137" fmla="*/ 1482055 w 1685255"/>
                <a:gd name="connsiteY137" fmla="*/ 4263221 h 5151417"/>
                <a:gd name="connsiteX138" fmla="*/ 1465121 w 1685255"/>
                <a:gd name="connsiteY138" fmla="*/ 4229354 h 5151417"/>
                <a:gd name="connsiteX139" fmla="*/ 1456655 w 1685255"/>
                <a:gd name="connsiteY139" fmla="*/ 4195487 h 5151417"/>
                <a:gd name="connsiteX140" fmla="*/ 1422788 w 1685255"/>
                <a:gd name="connsiteY140" fmla="*/ 4119287 h 5151417"/>
                <a:gd name="connsiteX141" fmla="*/ 1439721 w 1685255"/>
                <a:gd name="connsiteY141" fmla="*/ 3958421 h 5151417"/>
                <a:gd name="connsiteX142" fmla="*/ 1448188 w 1685255"/>
                <a:gd name="connsiteY142" fmla="*/ 3933021 h 5151417"/>
                <a:gd name="connsiteX143" fmla="*/ 1465121 w 1685255"/>
                <a:gd name="connsiteY143" fmla="*/ 3916087 h 5151417"/>
                <a:gd name="connsiteX144" fmla="*/ 1498988 w 1685255"/>
                <a:gd name="connsiteY144" fmla="*/ 3865287 h 5151417"/>
                <a:gd name="connsiteX145" fmla="*/ 1507455 w 1685255"/>
                <a:gd name="connsiteY145" fmla="*/ 3839887 h 5151417"/>
                <a:gd name="connsiteX146" fmla="*/ 1524388 w 1685255"/>
                <a:gd name="connsiteY146" fmla="*/ 3814487 h 5151417"/>
                <a:gd name="connsiteX147" fmla="*/ 1549788 w 1685255"/>
                <a:gd name="connsiteY147" fmla="*/ 3738287 h 5151417"/>
                <a:gd name="connsiteX148" fmla="*/ 1558255 w 1685255"/>
                <a:gd name="connsiteY148" fmla="*/ 3594354 h 5151417"/>
                <a:gd name="connsiteX149" fmla="*/ 1634455 w 1685255"/>
                <a:gd name="connsiteY149" fmla="*/ 3585887 h 5151417"/>
                <a:gd name="connsiteX150" fmla="*/ 1668321 w 1685255"/>
                <a:gd name="connsiteY150" fmla="*/ 3535087 h 5151417"/>
                <a:gd name="connsiteX151" fmla="*/ 1685255 w 1685255"/>
                <a:gd name="connsiteY151" fmla="*/ 3518154 h 5151417"/>
                <a:gd name="connsiteX152" fmla="*/ 1634455 w 1685255"/>
                <a:gd name="connsiteY152" fmla="*/ 3484287 h 5151417"/>
                <a:gd name="connsiteX153" fmla="*/ 1583655 w 1685255"/>
                <a:gd name="connsiteY153" fmla="*/ 3458887 h 5151417"/>
                <a:gd name="connsiteX154" fmla="*/ 1558255 w 1685255"/>
                <a:gd name="connsiteY154" fmla="*/ 3433487 h 5151417"/>
                <a:gd name="connsiteX155" fmla="*/ 1541321 w 1685255"/>
                <a:gd name="connsiteY155" fmla="*/ 3382687 h 5151417"/>
                <a:gd name="connsiteX156" fmla="*/ 1558255 w 1685255"/>
                <a:gd name="connsiteY156" fmla="*/ 3365754 h 5151417"/>
                <a:gd name="connsiteX157" fmla="*/ 1575188 w 1685255"/>
                <a:gd name="connsiteY157" fmla="*/ 3306487 h 5151417"/>
                <a:gd name="connsiteX158" fmla="*/ 1592121 w 1685255"/>
                <a:gd name="connsiteY158" fmla="*/ 3272621 h 5151417"/>
                <a:gd name="connsiteX159" fmla="*/ 1575188 w 1685255"/>
                <a:gd name="connsiteY159" fmla="*/ 3196421 h 5151417"/>
                <a:gd name="connsiteX160" fmla="*/ 1558255 w 1685255"/>
                <a:gd name="connsiteY160" fmla="*/ 3137154 h 5151417"/>
                <a:gd name="connsiteX161" fmla="*/ 1549788 w 1685255"/>
                <a:gd name="connsiteY161" fmla="*/ 3077887 h 5151417"/>
                <a:gd name="connsiteX162" fmla="*/ 1498988 w 1685255"/>
                <a:gd name="connsiteY162" fmla="*/ 3060954 h 5151417"/>
                <a:gd name="connsiteX163" fmla="*/ 1473588 w 1685255"/>
                <a:gd name="connsiteY163" fmla="*/ 2976287 h 5151417"/>
                <a:gd name="connsiteX164" fmla="*/ 1465121 w 1685255"/>
                <a:gd name="connsiteY164" fmla="*/ 2942421 h 5151417"/>
                <a:gd name="connsiteX165" fmla="*/ 1414321 w 1685255"/>
                <a:gd name="connsiteY165" fmla="*/ 2925487 h 5151417"/>
                <a:gd name="connsiteX166" fmla="*/ 1346588 w 1685255"/>
                <a:gd name="connsiteY166" fmla="*/ 2900087 h 5151417"/>
                <a:gd name="connsiteX167" fmla="*/ 1278855 w 1685255"/>
                <a:gd name="connsiteY167" fmla="*/ 2866221 h 5151417"/>
                <a:gd name="connsiteX168" fmla="*/ 1304255 w 1685255"/>
                <a:gd name="connsiteY168" fmla="*/ 2857754 h 5151417"/>
                <a:gd name="connsiteX169" fmla="*/ 1397388 w 1685255"/>
                <a:gd name="connsiteY169" fmla="*/ 2840821 h 5151417"/>
                <a:gd name="connsiteX170" fmla="*/ 1431255 w 1685255"/>
                <a:gd name="connsiteY170" fmla="*/ 2798487 h 5151417"/>
                <a:gd name="connsiteX171" fmla="*/ 1439721 w 1685255"/>
                <a:gd name="connsiteY171" fmla="*/ 2773087 h 5151417"/>
                <a:gd name="connsiteX172" fmla="*/ 1397388 w 1685255"/>
                <a:gd name="connsiteY172" fmla="*/ 2595287 h 5151417"/>
                <a:gd name="connsiteX173" fmla="*/ 1371988 w 1685255"/>
                <a:gd name="connsiteY173" fmla="*/ 2578354 h 5151417"/>
                <a:gd name="connsiteX174" fmla="*/ 1355055 w 1685255"/>
                <a:gd name="connsiteY174" fmla="*/ 2519087 h 5151417"/>
                <a:gd name="connsiteX175" fmla="*/ 1346588 w 1685255"/>
                <a:gd name="connsiteY175" fmla="*/ 2485221 h 5151417"/>
                <a:gd name="connsiteX176" fmla="*/ 1329655 w 1685255"/>
                <a:gd name="connsiteY176" fmla="*/ 2434421 h 5151417"/>
                <a:gd name="connsiteX177" fmla="*/ 1287321 w 1685255"/>
                <a:gd name="connsiteY177" fmla="*/ 2332821 h 5151417"/>
                <a:gd name="connsiteX178" fmla="*/ 1270388 w 1685255"/>
                <a:gd name="connsiteY178" fmla="*/ 2248154 h 5151417"/>
                <a:gd name="connsiteX179" fmla="*/ 1253455 w 1685255"/>
                <a:gd name="connsiteY179" fmla="*/ 2197354 h 5151417"/>
                <a:gd name="connsiteX180" fmla="*/ 1244988 w 1685255"/>
                <a:gd name="connsiteY180" fmla="*/ 2171954 h 5151417"/>
                <a:gd name="connsiteX181" fmla="*/ 1236521 w 1685255"/>
                <a:gd name="connsiteY181" fmla="*/ 1943354 h 5151417"/>
                <a:gd name="connsiteX182" fmla="*/ 1211121 w 1685255"/>
                <a:gd name="connsiteY182" fmla="*/ 1774021 h 5151417"/>
                <a:gd name="connsiteX183" fmla="*/ 1194188 w 1685255"/>
                <a:gd name="connsiteY183" fmla="*/ 1638554 h 5151417"/>
                <a:gd name="connsiteX184" fmla="*/ 1185721 w 1685255"/>
                <a:gd name="connsiteY184" fmla="*/ 1596221 h 5151417"/>
                <a:gd name="connsiteX185" fmla="*/ 1168788 w 1685255"/>
                <a:gd name="connsiteY185" fmla="*/ 1579287 h 5151417"/>
                <a:gd name="connsiteX186" fmla="*/ 1160321 w 1685255"/>
                <a:gd name="connsiteY186" fmla="*/ 1545421 h 5151417"/>
                <a:gd name="connsiteX187" fmla="*/ 1143388 w 1685255"/>
                <a:gd name="connsiteY187" fmla="*/ 1528487 h 5151417"/>
                <a:gd name="connsiteX188" fmla="*/ 1109521 w 1685255"/>
                <a:gd name="connsiteY188" fmla="*/ 1435354 h 5151417"/>
                <a:gd name="connsiteX189" fmla="*/ 1092588 w 1685255"/>
                <a:gd name="connsiteY189" fmla="*/ 1359154 h 5151417"/>
                <a:gd name="connsiteX190" fmla="*/ 1067188 w 1685255"/>
                <a:gd name="connsiteY190" fmla="*/ 1333754 h 5151417"/>
                <a:gd name="connsiteX191" fmla="*/ 1058721 w 1685255"/>
                <a:gd name="connsiteY191" fmla="*/ 1291421 h 5151417"/>
                <a:gd name="connsiteX192" fmla="*/ 1050255 w 1685255"/>
                <a:gd name="connsiteY192" fmla="*/ 1232154 h 5151417"/>
                <a:gd name="connsiteX193" fmla="*/ 1041788 w 1685255"/>
                <a:gd name="connsiteY193" fmla="*/ 1198287 h 5151417"/>
                <a:gd name="connsiteX194" fmla="*/ 1033321 w 1685255"/>
                <a:gd name="connsiteY194" fmla="*/ 1155954 h 5151417"/>
                <a:gd name="connsiteX195" fmla="*/ 1024855 w 1685255"/>
                <a:gd name="connsiteY195" fmla="*/ 1028954 h 5151417"/>
                <a:gd name="connsiteX196" fmla="*/ 1050255 w 1685255"/>
                <a:gd name="connsiteY196" fmla="*/ 918887 h 5151417"/>
                <a:gd name="connsiteX197" fmla="*/ 1050255 w 1685255"/>
                <a:gd name="connsiteY197" fmla="*/ 563287 h 5151417"/>
                <a:gd name="connsiteX198" fmla="*/ 1033321 w 1685255"/>
                <a:gd name="connsiteY198" fmla="*/ 546354 h 5151417"/>
                <a:gd name="connsiteX199" fmla="*/ 1007921 w 1685255"/>
                <a:gd name="connsiteY199" fmla="*/ 495554 h 5151417"/>
                <a:gd name="connsiteX200" fmla="*/ 990988 w 1685255"/>
                <a:gd name="connsiteY200" fmla="*/ 444754 h 5151417"/>
                <a:gd name="connsiteX201" fmla="*/ 974055 w 1685255"/>
                <a:gd name="connsiteY201" fmla="*/ 300821 h 5151417"/>
                <a:gd name="connsiteX202" fmla="*/ 965588 w 1685255"/>
                <a:gd name="connsiteY202" fmla="*/ 266954 h 5151417"/>
                <a:gd name="connsiteX203" fmla="*/ 957121 w 1685255"/>
                <a:gd name="connsiteY203" fmla="*/ 156887 h 5151417"/>
                <a:gd name="connsiteX204" fmla="*/ 948655 w 1685255"/>
                <a:gd name="connsiteY204" fmla="*/ 114554 h 5151417"/>
                <a:gd name="connsiteX205" fmla="*/ 931721 w 1685255"/>
                <a:gd name="connsiteY205" fmla="*/ 97621 h 5151417"/>
                <a:gd name="connsiteX206" fmla="*/ 923255 w 1685255"/>
                <a:gd name="connsiteY206" fmla="*/ 63754 h 5151417"/>
                <a:gd name="connsiteX207" fmla="*/ 914788 w 1685255"/>
                <a:gd name="connsiteY207" fmla="*/ 12954 h 5151417"/>
                <a:gd name="connsiteX208" fmla="*/ 660788 w 1685255"/>
                <a:gd name="connsiteY208" fmla="*/ 4487 h 5151417"/>
                <a:gd name="connsiteX209" fmla="*/ 135855 w 1685255"/>
                <a:gd name="connsiteY209"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284459 w 1685255"/>
                <a:gd name="connsiteY75" fmla="*/ 2383621 h 5151417"/>
                <a:gd name="connsiteX76" fmla="*/ 315699 w 1685255"/>
                <a:gd name="connsiteY76" fmla="*/ 2448143 h 5151417"/>
                <a:gd name="connsiteX77" fmla="*/ 391022 w 1685255"/>
                <a:gd name="connsiteY77" fmla="*/ 244201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93521 w 1685255"/>
                <a:gd name="connsiteY83" fmla="*/ 2883154 h 5151417"/>
                <a:gd name="connsiteX84" fmla="*/ 68121 w 1685255"/>
                <a:gd name="connsiteY84" fmla="*/ 3221821 h 5151417"/>
                <a:gd name="connsiteX85" fmla="*/ 51188 w 1685255"/>
                <a:gd name="connsiteY85" fmla="*/ 3272621 h 5151417"/>
                <a:gd name="connsiteX86" fmla="*/ 68121 w 1685255"/>
                <a:gd name="connsiteY86" fmla="*/ 3323421 h 5151417"/>
                <a:gd name="connsiteX87" fmla="*/ 59655 w 1685255"/>
                <a:gd name="connsiteY87" fmla="*/ 3348821 h 5151417"/>
                <a:gd name="connsiteX88" fmla="*/ 17321 w 1685255"/>
                <a:gd name="connsiteY88" fmla="*/ 3374221 h 5151417"/>
                <a:gd name="connsiteX89" fmla="*/ 388 w 1685255"/>
                <a:gd name="connsiteY89" fmla="*/ 3399621 h 5151417"/>
                <a:gd name="connsiteX90" fmla="*/ 25788 w 1685255"/>
                <a:gd name="connsiteY90" fmla="*/ 3450421 h 5151417"/>
                <a:gd name="connsiteX91" fmla="*/ 51188 w 1685255"/>
                <a:gd name="connsiteY91" fmla="*/ 3458887 h 5151417"/>
                <a:gd name="connsiteX92" fmla="*/ 51188 w 1685255"/>
                <a:gd name="connsiteY92" fmla="*/ 3509687 h 5151417"/>
                <a:gd name="connsiteX93" fmla="*/ 17321 w 1685255"/>
                <a:gd name="connsiteY93" fmla="*/ 3518154 h 5151417"/>
                <a:gd name="connsiteX94" fmla="*/ 42721 w 1685255"/>
                <a:gd name="connsiteY94" fmla="*/ 3560487 h 5151417"/>
                <a:gd name="connsiteX95" fmla="*/ 93521 w 1685255"/>
                <a:gd name="connsiteY95" fmla="*/ 3594354 h 5151417"/>
                <a:gd name="connsiteX96" fmla="*/ 68121 w 1685255"/>
                <a:gd name="connsiteY96" fmla="*/ 3636687 h 5151417"/>
                <a:gd name="connsiteX97" fmla="*/ 59655 w 1685255"/>
                <a:gd name="connsiteY97" fmla="*/ 3729821 h 5151417"/>
                <a:gd name="connsiteX98" fmla="*/ 169721 w 1685255"/>
                <a:gd name="connsiteY98" fmla="*/ 3789087 h 5151417"/>
                <a:gd name="connsiteX99" fmla="*/ 161255 w 1685255"/>
                <a:gd name="connsiteY99" fmla="*/ 3839887 h 5151417"/>
                <a:gd name="connsiteX100" fmla="*/ 135855 w 1685255"/>
                <a:gd name="connsiteY100" fmla="*/ 3856821 h 5151417"/>
                <a:gd name="connsiteX101" fmla="*/ 118921 w 1685255"/>
                <a:gd name="connsiteY101" fmla="*/ 3873754 h 5151417"/>
                <a:gd name="connsiteX102" fmla="*/ 288255 w 1685255"/>
                <a:gd name="connsiteY102" fmla="*/ 3882221 h 5151417"/>
                <a:gd name="connsiteX103" fmla="*/ 296721 w 1685255"/>
                <a:gd name="connsiteY103" fmla="*/ 3907621 h 5151417"/>
                <a:gd name="connsiteX104" fmla="*/ 279788 w 1685255"/>
                <a:gd name="connsiteY104" fmla="*/ 3958421 h 5151417"/>
                <a:gd name="connsiteX105" fmla="*/ 288255 w 1685255"/>
                <a:gd name="connsiteY105" fmla="*/ 4017687 h 5151417"/>
                <a:gd name="connsiteX106" fmla="*/ 296721 w 1685255"/>
                <a:gd name="connsiteY106" fmla="*/ 4043087 h 5151417"/>
                <a:gd name="connsiteX107" fmla="*/ 279788 w 1685255"/>
                <a:gd name="connsiteY107" fmla="*/ 4093887 h 5151417"/>
                <a:gd name="connsiteX108" fmla="*/ 313655 w 1685255"/>
                <a:gd name="connsiteY108" fmla="*/ 4144687 h 5151417"/>
                <a:gd name="connsiteX109" fmla="*/ 355988 w 1685255"/>
                <a:gd name="connsiteY109" fmla="*/ 4195487 h 5151417"/>
                <a:gd name="connsiteX110" fmla="*/ 381388 w 1685255"/>
                <a:gd name="connsiteY110" fmla="*/ 4246287 h 5151417"/>
                <a:gd name="connsiteX111" fmla="*/ 389855 w 1685255"/>
                <a:gd name="connsiteY111" fmla="*/ 4271687 h 5151417"/>
                <a:gd name="connsiteX112" fmla="*/ 305188 w 1685255"/>
                <a:gd name="connsiteY112" fmla="*/ 4305554 h 5151417"/>
                <a:gd name="connsiteX113" fmla="*/ 322121 w 1685255"/>
                <a:gd name="connsiteY113" fmla="*/ 4373287 h 5151417"/>
                <a:gd name="connsiteX114" fmla="*/ 296721 w 1685255"/>
                <a:gd name="connsiteY114" fmla="*/ 4441021 h 5151417"/>
                <a:gd name="connsiteX115" fmla="*/ 262855 w 1685255"/>
                <a:gd name="connsiteY115" fmla="*/ 4449487 h 5151417"/>
                <a:gd name="connsiteX116" fmla="*/ 254388 w 1685255"/>
                <a:gd name="connsiteY116" fmla="*/ 4483354 h 5151417"/>
                <a:gd name="connsiteX117" fmla="*/ 262855 w 1685255"/>
                <a:gd name="connsiteY117" fmla="*/ 4711954 h 5151417"/>
                <a:gd name="connsiteX118" fmla="*/ 271321 w 1685255"/>
                <a:gd name="connsiteY118" fmla="*/ 4737354 h 5151417"/>
                <a:gd name="connsiteX119" fmla="*/ 288255 w 1685255"/>
                <a:gd name="connsiteY119" fmla="*/ 4906687 h 5151417"/>
                <a:gd name="connsiteX120" fmla="*/ 305188 w 1685255"/>
                <a:gd name="connsiteY120" fmla="*/ 4965954 h 5151417"/>
                <a:gd name="connsiteX121" fmla="*/ 313655 w 1685255"/>
                <a:gd name="connsiteY121" fmla="*/ 5126821 h 5151417"/>
                <a:gd name="connsiteX122" fmla="*/ 779321 w 1685255"/>
                <a:gd name="connsiteY122" fmla="*/ 5135287 h 5151417"/>
                <a:gd name="connsiteX123" fmla="*/ 965588 w 1685255"/>
                <a:gd name="connsiteY123" fmla="*/ 5143754 h 5151417"/>
                <a:gd name="connsiteX124" fmla="*/ 1414321 w 1685255"/>
                <a:gd name="connsiteY124" fmla="*/ 5135287 h 5151417"/>
                <a:gd name="connsiteX125" fmla="*/ 1566721 w 1685255"/>
                <a:gd name="connsiteY125" fmla="*/ 5118354 h 5151417"/>
                <a:gd name="connsiteX126" fmla="*/ 1592121 w 1685255"/>
                <a:gd name="connsiteY126" fmla="*/ 5109887 h 5151417"/>
                <a:gd name="connsiteX127" fmla="*/ 1583655 w 1685255"/>
                <a:gd name="connsiteY127" fmla="*/ 5042154 h 5151417"/>
                <a:gd name="connsiteX128" fmla="*/ 1558255 w 1685255"/>
                <a:gd name="connsiteY128" fmla="*/ 4991354 h 5151417"/>
                <a:gd name="connsiteX129" fmla="*/ 1541321 w 1685255"/>
                <a:gd name="connsiteY129" fmla="*/ 4974421 h 5151417"/>
                <a:gd name="connsiteX130" fmla="*/ 1515921 w 1685255"/>
                <a:gd name="connsiteY130" fmla="*/ 4957487 h 5151417"/>
                <a:gd name="connsiteX131" fmla="*/ 1482055 w 1685255"/>
                <a:gd name="connsiteY131" fmla="*/ 4906687 h 5151417"/>
                <a:gd name="connsiteX132" fmla="*/ 1456655 w 1685255"/>
                <a:gd name="connsiteY132" fmla="*/ 4754287 h 5151417"/>
                <a:gd name="connsiteX133" fmla="*/ 1465121 w 1685255"/>
                <a:gd name="connsiteY133" fmla="*/ 4500287 h 5151417"/>
                <a:gd name="connsiteX134" fmla="*/ 1473588 w 1685255"/>
                <a:gd name="connsiteY134" fmla="*/ 4466421 h 5151417"/>
                <a:gd name="connsiteX135" fmla="*/ 1490521 w 1685255"/>
                <a:gd name="connsiteY135" fmla="*/ 4356354 h 5151417"/>
                <a:gd name="connsiteX136" fmla="*/ 1482055 w 1685255"/>
                <a:gd name="connsiteY136" fmla="*/ 4263221 h 5151417"/>
                <a:gd name="connsiteX137" fmla="*/ 1465121 w 1685255"/>
                <a:gd name="connsiteY137" fmla="*/ 4229354 h 5151417"/>
                <a:gd name="connsiteX138" fmla="*/ 1456655 w 1685255"/>
                <a:gd name="connsiteY138" fmla="*/ 4195487 h 5151417"/>
                <a:gd name="connsiteX139" fmla="*/ 1422788 w 1685255"/>
                <a:gd name="connsiteY139" fmla="*/ 4119287 h 5151417"/>
                <a:gd name="connsiteX140" fmla="*/ 1439721 w 1685255"/>
                <a:gd name="connsiteY140" fmla="*/ 3958421 h 5151417"/>
                <a:gd name="connsiteX141" fmla="*/ 1448188 w 1685255"/>
                <a:gd name="connsiteY141" fmla="*/ 3933021 h 5151417"/>
                <a:gd name="connsiteX142" fmla="*/ 1465121 w 1685255"/>
                <a:gd name="connsiteY142" fmla="*/ 3916087 h 5151417"/>
                <a:gd name="connsiteX143" fmla="*/ 1498988 w 1685255"/>
                <a:gd name="connsiteY143" fmla="*/ 3865287 h 5151417"/>
                <a:gd name="connsiteX144" fmla="*/ 1507455 w 1685255"/>
                <a:gd name="connsiteY144" fmla="*/ 3839887 h 5151417"/>
                <a:gd name="connsiteX145" fmla="*/ 1524388 w 1685255"/>
                <a:gd name="connsiteY145" fmla="*/ 3814487 h 5151417"/>
                <a:gd name="connsiteX146" fmla="*/ 1549788 w 1685255"/>
                <a:gd name="connsiteY146" fmla="*/ 3738287 h 5151417"/>
                <a:gd name="connsiteX147" fmla="*/ 1558255 w 1685255"/>
                <a:gd name="connsiteY147" fmla="*/ 3594354 h 5151417"/>
                <a:gd name="connsiteX148" fmla="*/ 1634455 w 1685255"/>
                <a:gd name="connsiteY148" fmla="*/ 3585887 h 5151417"/>
                <a:gd name="connsiteX149" fmla="*/ 1668321 w 1685255"/>
                <a:gd name="connsiteY149" fmla="*/ 3535087 h 5151417"/>
                <a:gd name="connsiteX150" fmla="*/ 1685255 w 1685255"/>
                <a:gd name="connsiteY150" fmla="*/ 3518154 h 5151417"/>
                <a:gd name="connsiteX151" fmla="*/ 1634455 w 1685255"/>
                <a:gd name="connsiteY151" fmla="*/ 3484287 h 5151417"/>
                <a:gd name="connsiteX152" fmla="*/ 1583655 w 1685255"/>
                <a:gd name="connsiteY152" fmla="*/ 3458887 h 5151417"/>
                <a:gd name="connsiteX153" fmla="*/ 1558255 w 1685255"/>
                <a:gd name="connsiteY153" fmla="*/ 3433487 h 5151417"/>
                <a:gd name="connsiteX154" fmla="*/ 1541321 w 1685255"/>
                <a:gd name="connsiteY154" fmla="*/ 3382687 h 5151417"/>
                <a:gd name="connsiteX155" fmla="*/ 1558255 w 1685255"/>
                <a:gd name="connsiteY155" fmla="*/ 3365754 h 5151417"/>
                <a:gd name="connsiteX156" fmla="*/ 1575188 w 1685255"/>
                <a:gd name="connsiteY156" fmla="*/ 3306487 h 5151417"/>
                <a:gd name="connsiteX157" fmla="*/ 1592121 w 1685255"/>
                <a:gd name="connsiteY157" fmla="*/ 3272621 h 5151417"/>
                <a:gd name="connsiteX158" fmla="*/ 1575188 w 1685255"/>
                <a:gd name="connsiteY158" fmla="*/ 3196421 h 5151417"/>
                <a:gd name="connsiteX159" fmla="*/ 1558255 w 1685255"/>
                <a:gd name="connsiteY159" fmla="*/ 3137154 h 5151417"/>
                <a:gd name="connsiteX160" fmla="*/ 1549788 w 1685255"/>
                <a:gd name="connsiteY160" fmla="*/ 3077887 h 5151417"/>
                <a:gd name="connsiteX161" fmla="*/ 1498988 w 1685255"/>
                <a:gd name="connsiteY161" fmla="*/ 3060954 h 5151417"/>
                <a:gd name="connsiteX162" fmla="*/ 1473588 w 1685255"/>
                <a:gd name="connsiteY162" fmla="*/ 2976287 h 5151417"/>
                <a:gd name="connsiteX163" fmla="*/ 1465121 w 1685255"/>
                <a:gd name="connsiteY163" fmla="*/ 2942421 h 5151417"/>
                <a:gd name="connsiteX164" fmla="*/ 1414321 w 1685255"/>
                <a:gd name="connsiteY164" fmla="*/ 2925487 h 5151417"/>
                <a:gd name="connsiteX165" fmla="*/ 1346588 w 1685255"/>
                <a:gd name="connsiteY165" fmla="*/ 2900087 h 5151417"/>
                <a:gd name="connsiteX166" fmla="*/ 1278855 w 1685255"/>
                <a:gd name="connsiteY166" fmla="*/ 2866221 h 5151417"/>
                <a:gd name="connsiteX167" fmla="*/ 1304255 w 1685255"/>
                <a:gd name="connsiteY167" fmla="*/ 2857754 h 5151417"/>
                <a:gd name="connsiteX168" fmla="*/ 1397388 w 1685255"/>
                <a:gd name="connsiteY168" fmla="*/ 2840821 h 5151417"/>
                <a:gd name="connsiteX169" fmla="*/ 1431255 w 1685255"/>
                <a:gd name="connsiteY169" fmla="*/ 2798487 h 5151417"/>
                <a:gd name="connsiteX170" fmla="*/ 1439721 w 1685255"/>
                <a:gd name="connsiteY170" fmla="*/ 2773087 h 5151417"/>
                <a:gd name="connsiteX171" fmla="*/ 1397388 w 1685255"/>
                <a:gd name="connsiteY171" fmla="*/ 2595287 h 5151417"/>
                <a:gd name="connsiteX172" fmla="*/ 1371988 w 1685255"/>
                <a:gd name="connsiteY172" fmla="*/ 2578354 h 5151417"/>
                <a:gd name="connsiteX173" fmla="*/ 1355055 w 1685255"/>
                <a:gd name="connsiteY173" fmla="*/ 2519087 h 5151417"/>
                <a:gd name="connsiteX174" fmla="*/ 1346588 w 1685255"/>
                <a:gd name="connsiteY174" fmla="*/ 2485221 h 5151417"/>
                <a:gd name="connsiteX175" fmla="*/ 1329655 w 1685255"/>
                <a:gd name="connsiteY175" fmla="*/ 2434421 h 5151417"/>
                <a:gd name="connsiteX176" fmla="*/ 1287321 w 1685255"/>
                <a:gd name="connsiteY176" fmla="*/ 2332821 h 5151417"/>
                <a:gd name="connsiteX177" fmla="*/ 1270388 w 1685255"/>
                <a:gd name="connsiteY177" fmla="*/ 2248154 h 5151417"/>
                <a:gd name="connsiteX178" fmla="*/ 1253455 w 1685255"/>
                <a:gd name="connsiteY178" fmla="*/ 2197354 h 5151417"/>
                <a:gd name="connsiteX179" fmla="*/ 1244988 w 1685255"/>
                <a:gd name="connsiteY179" fmla="*/ 2171954 h 5151417"/>
                <a:gd name="connsiteX180" fmla="*/ 1236521 w 1685255"/>
                <a:gd name="connsiteY180" fmla="*/ 1943354 h 5151417"/>
                <a:gd name="connsiteX181" fmla="*/ 1211121 w 1685255"/>
                <a:gd name="connsiteY181" fmla="*/ 1774021 h 5151417"/>
                <a:gd name="connsiteX182" fmla="*/ 1194188 w 1685255"/>
                <a:gd name="connsiteY182" fmla="*/ 1638554 h 5151417"/>
                <a:gd name="connsiteX183" fmla="*/ 1185721 w 1685255"/>
                <a:gd name="connsiteY183" fmla="*/ 1596221 h 5151417"/>
                <a:gd name="connsiteX184" fmla="*/ 1168788 w 1685255"/>
                <a:gd name="connsiteY184" fmla="*/ 1579287 h 5151417"/>
                <a:gd name="connsiteX185" fmla="*/ 1160321 w 1685255"/>
                <a:gd name="connsiteY185" fmla="*/ 1545421 h 5151417"/>
                <a:gd name="connsiteX186" fmla="*/ 1143388 w 1685255"/>
                <a:gd name="connsiteY186" fmla="*/ 1528487 h 5151417"/>
                <a:gd name="connsiteX187" fmla="*/ 1109521 w 1685255"/>
                <a:gd name="connsiteY187" fmla="*/ 1435354 h 5151417"/>
                <a:gd name="connsiteX188" fmla="*/ 1092588 w 1685255"/>
                <a:gd name="connsiteY188" fmla="*/ 1359154 h 5151417"/>
                <a:gd name="connsiteX189" fmla="*/ 1067188 w 1685255"/>
                <a:gd name="connsiteY189" fmla="*/ 1333754 h 5151417"/>
                <a:gd name="connsiteX190" fmla="*/ 1058721 w 1685255"/>
                <a:gd name="connsiteY190" fmla="*/ 1291421 h 5151417"/>
                <a:gd name="connsiteX191" fmla="*/ 1050255 w 1685255"/>
                <a:gd name="connsiteY191" fmla="*/ 1232154 h 5151417"/>
                <a:gd name="connsiteX192" fmla="*/ 1041788 w 1685255"/>
                <a:gd name="connsiteY192" fmla="*/ 1198287 h 5151417"/>
                <a:gd name="connsiteX193" fmla="*/ 1033321 w 1685255"/>
                <a:gd name="connsiteY193" fmla="*/ 1155954 h 5151417"/>
                <a:gd name="connsiteX194" fmla="*/ 1024855 w 1685255"/>
                <a:gd name="connsiteY194" fmla="*/ 1028954 h 5151417"/>
                <a:gd name="connsiteX195" fmla="*/ 1050255 w 1685255"/>
                <a:gd name="connsiteY195" fmla="*/ 918887 h 5151417"/>
                <a:gd name="connsiteX196" fmla="*/ 1050255 w 1685255"/>
                <a:gd name="connsiteY196" fmla="*/ 563287 h 5151417"/>
                <a:gd name="connsiteX197" fmla="*/ 1033321 w 1685255"/>
                <a:gd name="connsiteY197" fmla="*/ 546354 h 5151417"/>
                <a:gd name="connsiteX198" fmla="*/ 1007921 w 1685255"/>
                <a:gd name="connsiteY198" fmla="*/ 495554 h 5151417"/>
                <a:gd name="connsiteX199" fmla="*/ 990988 w 1685255"/>
                <a:gd name="connsiteY199" fmla="*/ 444754 h 5151417"/>
                <a:gd name="connsiteX200" fmla="*/ 974055 w 1685255"/>
                <a:gd name="connsiteY200" fmla="*/ 300821 h 5151417"/>
                <a:gd name="connsiteX201" fmla="*/ 965588 w 1685255"/>
                <a:gd name="connsiteY201" fmla="*/ 266954 h 5151417"/>
                <a:gd name="connsiteX202" fmla="*/ 957121 w 1685255"/>
                <a:gd name="connsiteY202" fmla="*/ 156887 h 5151417"/>
                <a:gd name="connsiteX203" fmla="*/ 948655 w 1685255"/>
                <a:gd name="connsiteY203" fmla="*/ 114554 h 5151417"/>
                <a:gd name="connsiteX204" fmla="*/ 931721 w 1685255"/>
                <a:gd name="connsiteY204" fmla="*/ 97621 h 5151417"/>
                <a:gd name="connsiteX205" fmla="*/ 923255 w 1685255"/>
                <a:gd name="connsiteY205" fmla="*/ 63754 h 5151417"/>
                <a:gd name="connsiteX206" fmla="*/ 914788 w 1685255"/>
                <a:gd name="connsiteY206" fmla="*/ 12954 h 5151417"/>
                <a:gd name="connsiteX207" fmla="*/ 660788 w 1685255"/>
                <a:gd name="connsiteY207" fmla="*/ 4487 h 5151417"/>
                <a:gd name="connsiteX208" fmla="*/ 135855 w 1685255"/>
                <a:gd name="connsiteY208"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391022 w 1685255"/>
                <a:gd name="connsiteY77" fmla="*/ 244201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93521 w 1685255"/>
                <a:gd name="connsiteY83" fmla="*/ 2883154 h 5151417"/>
                <a:gd name="connsiteX84" fmla="*/ 68121 w 1685255"/>
                <a:gd name="connsiteY84" fmla="*/ 3221821 h 5151417"/>
                <a:gd name="connsiteX85" fmla="*/ 51188 w 1685255"/>
                <a:gd name="connsiteY85" fmla="*/ 3272621 h 5151417"/>
                <a:gd name="connsiteX86" fmla="*/ 68121 w 1685255"/>
                <a:gd name="connsiteY86" fmla="*/ 3323421 h 5151417"/>
                <a:gd name="connsiteX87" fmla="*/ 59655 w 1685255"/>
                <a:gd name="connsiteY87" fmla="*/ 3348821 h 5151417"/>
                <a:gd name="connsiteX88" fmla="*/ 17321 w 1685255"/>
                <a:gd name="connsiteY88" fmla="*/ 3374221 h 5151417"/>
                <a:gd name="connsiteX89" fmla="*/ 388 w 1685255"/>
                <a:gd name="connsiteY89" fmla="*/ 3399621 h 5151417"/>
                <a:gd name="connsiteX90" fmla="*/ 25788 w 1685255"/>
                <a:gd name="connsiteY90" fmla="*/ 3450421 h 5151417"/>
                <a:gd name="connsiteX91" fmla="*/ 51188 w 1685255"/>
                <a:gd name="connsiteY91" fmla="*/ 3458887 h 5151417"/>
                <a:gd name="connsiteX92" fmla="*/ 51188 w 1685255"/>
                <a:gd name="connsiteY92" fmla="*/ 3509687 h 5151417"/>
                <a:gd name="connsiteX93" fmla="*/ 17321 w 1685255"/>
                <a:gd name="connsiteY93" fmla="*/ 3518154 h 5151417"/>
                <a:gd name="connsiteX94" fmla="*/ 42721 w 1685255"/>
                <a:gd name="connsiteY94" fmla="*/ 3560487 h 5151417"/>
                <a:gd name="connsiteX95" fmla="*/ 93521 w 1685255"/>
                <a:gd name="connsiteY95" fmla="*/ 3594354 h 5151417"/>
                <a:gd name="connsiteX96" fmla="*/ 68121 w 1685255"/>
                <a:gd name="connsiteY96" fmla="*/ 3636687 h 5151417"/>
                <a:gd name="connsiteX97" fmla="*/ 59655 w 1685255"/>
                <a:gd name="connsiteY97" fmla="*/ 3729821 h 5151417"/>
                <a:gd name="connsiteX98" fmla="*/ 169721 w 1685255"/>
                <a:gd name="connsiteY98" fmla="*/ 3789087 h 5151417"/>
                <a:gd name="connsiteX99" fmla="*/ 161255 w 1685255"/>
                <a:gd name="connsiteY99" fmla="*/ 3839887 h 5151417"/>
                <a:gd name="connsiteX100" fmla="*/ 135855 w 1685255"/>
                <a:gd name="connsiteY100" fmla="*/ 3856821 h 5151417"/>
                <a:gd name="connsiteX101" fmla="*/ 118921 w 1685255"/>
                <a:gd name="connsiteY101" fmla="*/ 3873754 h 5151417"/>
                <a:gd name="connsiteX102" fmla="*/ 288255 w 1685255"/>
                <a:gd name="connsiteY102" fmla="*/ 3882221 h 5151417"/>
                <a:gd name="connsiteX103" fmla="*/ 296721 w 1685255"/>
                <a:gd name="connsiteY103" fmla="*/ 3907621 h 5151417"/>
                <a:gd name="connsiteX104" fmla="*/ 279788 w 1685255"/>
                <a:gd name="connsiteY104" fmla="*/ 3958421 h 5151417"/>
                <a:gd name="connsiteX105" fmla="*/ 288255 w 1685255"/>
                <a:gd name="connsiteY105" fmla="*/ 4017687 h 5151417"/>
                <a:gd name="connsiteX106" fmla="*/ 296721 w 1685255"/>
                <a:gd name="connsiteY106" fmla="*/ 4043087 h 5151417"/>
                <a:gd name="connsiteX107" fmla="*/ 279788 w 1685255"/>
                <a:gd name="connsiteY107" fmla="*/ 4093887 h 5151417"/>
                <a:gd name="connsiteX108" fmla="*/ 313655 w 1685255"/>
                <a:gd name="connsiteY108" fmla="*/ 4144687 h 5151417"/>
                <a:gd name="connsiteX109" fmla="*/ 355988 w 1685255"/>
                <a:gd name="connsiteY109" fmla="*/ 4195487 h 5151417"/>
                <a:gd name="connsiteX110" fmla="*/ 381388 w 1685255"/>
                <a:gd name="connsiteY110" fmla="*/ 4246287 h 5151417"/>
                <a:gd name="connsiteX111" fmla="*/ 389855 w 1685255"/>
                <a:gd name="connsiteY111" fmla="*/ 4271687 h 5151417"/>
                <a:gd name="connsiteX112" fmla="*/ 305188 w 1685255"/>
                <a:gd name="connsiteY112" fmla="*/ 4305554 h 5151417"/>
                <a:gd name="connsiteX113" fmla="*/ 322121 w 1685255"/>
                <a:gd name="connsiteY113" fmla="*/ 4373287 h 5151417"/>
                <a:gd name="connsiteX114" fmla="*/ 296721 w 1685255"/>
                <a:gd name="connsiteY114" fmla="*/ 4441021 h 5151417"/>
                <a:gd name="connsiteX115" fmla="*/ 262855 w 1685255"/>
                <a:gd name="connsiteY115" fmla="*/ 4449487 h 5151417"/>
                <a:gd name="connsiteX116" fmla="*/ 254388 w 1685255"/>
                <a:gd name="connsiteY116" fmla="*/ 4483354 h 5151417"/>
                <a:gd name="connsiteX117" fmla="*/ 262855 w 1685255"/>
                <a:gd name="connsiteY117" fmla="*/ 4711954 h 5151417"/>
                <a:gd name="connsiteX118" fmla="*/ 271321 w 1685255"/>
                <a:gd name="connsiteY118" fmla="*/ 4737354 h 5151417"/>
                <a:gd name="connsiteX119" fmla="*/ 288255 w 1685255"/>
                <a:gd name="connsiteY119" fmla="*/ 4906687 h 5151417"/>
                <a:gd name="connsiteX120" fmla="*/ 305188 w 1685255"/>
                <a:gd name="connsiteY120" fmla="*/ 4965954 h 5151417"/>
                <a:gd name="connsiteX121" fmla="*/ 313655 w 1685255"/>
                <a:gd name="connsiteY121" fmla="*/ 5126821 h 5151417"/>
                <a:gd name="connsiteX122" fmla="*/ 779321 w 1685255"/>
                <a:gd name="connsiteY122" fmla="*/ 5135287 h 5151417"/>
                <a:gd name="connsiteX123" fmla="*/ 965588 w 1685255"/>
                <a:gd name="connsiteY123" fmla="*/ 5143754 h 5151417"/>
                <a:gd name="connsiteX124" fmla="*/ 1414321 w 1685255"/>
                <a:gd name="connsiteY124" fmla="*/ 5135287 h 5151417"/>
                <a:gd name="connsiteX125" fmla="*/ 1566721 w 1685255"/>
                <a:gd name="connsiteY125" fmla="*/ 5118354 h 5151417"/>
                <a:gd name="connsiteX126" fmla="*/ 1592121 w 1685255"/>
                <a:gd name="connsiteY126" fmla="*/ 5109887 h 5151417"/>
                <a:gd name="connsiteX127" fmla="*/ 1583655 w 1685255"/>
                <a:gd name="connsiteY127" fmla="*/ 5042154 h 5151417"/>
                <a:gd name="connsiteX128" fmla="*/ 1558255 w 1685255"/>
                <a:gd name="connsiteY128" fmla="*/ 4991354 h 5151417"/>
                <a:gd name="connsiteX129" fmla="*/ 1541321 w 1685255"/>
                <a:gd name="connsiteY129" fmla="*/ 4974421 h 5151417"/>
                <a:gd name="connsiteX130" fmla="*/ 1515921 w 1685255"/>
                <a:gd name="connsiteY130" fmla="*/ 4957487 h 5151417"/>
                <a:gd name="connsiteX131" fmla="*/ 1482055 w 1685255"/>
                <a:gd name="connsiteY131" fmla="*/ 4906687 h 5151417"/>
                <a:gd name="connsiteX132" fmla="*/ 1456655 w 1685255"/>
                <a:gd name="connsiteY132" fmla="*/ 4754287 h 5151417"/>
                <a:gd name="connsiteX133" fmla="*/ 1465121 w 1685255"/>
                <a:gd name="connsiteY133" fmla="*/ 4500287 h 5151417"/>
                <a:gd name="connsiteX134" fmla="*/ 1473588 w 1685255"/>
                <a:gd name="connsiteY134" fmla="*/ 4466421 h 5151417"/>
                <a:gd name="connsiteX135" fmla="*/ 1490521 w 1685255"/>
                <a:gd name="connsiteY135" fmla="*/ 4356354 h 5151417"/>
                <a:gd name="connsiteX136" fmla="*/ 1482055 w 1685255"/>
                <a:gd name="connsiteY136" fmla="*/ 4263221 h 5151417"/>
                <a:gd name="connsiteX137" fmla="*/ 1465121 w 1685255"/>
                <a:gd name="connsiteY137" fmla="*/ 4229354 h 5151417"/>
                <a:gd name="connsiteX138" fmla="*/ 1456655 w 1685255"/>
                <a:gd name="connsiteY138" fmla="*/ 4195487 h 5151417"/>
                <a:gd name="connsiteX139" fmla="*/ 1422788 w 1685255"/>
                <a:gd name="connsiteY139" fmla="*/ 4119287 h 5151417"/>
                <a:gd name="connsiteX140" fmla="*/ 1439721 w 1685255"/>
                <a:gd name="connsiteY140" fmla="*/ 3958421 h 5151417"/>
                <a:gd name="connsiteX141" fmla="*/ 1448188 w 1685255"/>
                <a:gd name="connsiteY141" fmla="*/ 3933021 h 5151417"/>
                <a:gd name="connsiteX142" fmla="*/ 1465121 w 1685255"/>
                <a:gd name="connsiteY142" fmla="*/ 3916087 h 5151417"/>
                <a:gd name="connsiteX143" fmla="*/ 1498988 w 1685255"/>
                <a:gd name="connsiteY143" fmla="*/ 3865287 h 5151417"/>
                <a:gd name="connsiteX144" fmla="*/ 1507455 w 1685255"/>
                <a:gd name="connsiteY144" fmla="*/ 3839887 h 5151417"/>
                <a:gd name="connsiteX145" fmla="*/ 1524388 w 1685255"/>
                <a:gd name="connsiteY145" fmla="*/ 3814487 h 5151417"/>
                <a:gd name="connsiteX146" fmla="*/ 1549788 w 1685255"/>
                <a:gd name="connsiteY146" fmla="*/ 3738287 h 5151417"/>
                <a:gd name="connsiteX147" fmla="*/ 1558255 w 1685255"/>
                <a:gd name="connsiteY147" fmla="*/ 3594354 h 5151417"/>
                <a:gd name="connsiteX148" fmla="*/ 1634455 w 1685255"/>
                <a:gd name="connsiteY148" fmla="*/ 3585887 h 5151417"/>
                <a:gd name="connsiteX149" fmla="*/ 1668321 w 1685255"/>
                <a:gd name="connsiteY149" fmla="*/ 3535087 h 5151417"/>
                <a:gd name="connsiteX150" fmla="*/ 1685255 w 1685255"/>
                <a:gd name="connsiteY150" fmla="*/ 3518154 h 5151417"/>
                <a:gd name="connsiteX151" fmla="*/ 1634455 w 1685255"/>
                <a:gd name="connsiteY151" fmla="*/ 3484287 h 5151417"/>
                <a:gd name="connsiteX152" fmla="*/ 1583655 w 1685255"/>
                <a:gd name="connsiteY152" fmla="*/ 3458887 h 5151417"/>
                <a:gd name="connsiteX153" fmla="*/ 1558255 w 1685255"/>
                <a:gd name="connsiteY153" fmla="*/ 3433487 h 5151417"/>
                <a:gd name="connsiteX154" fmla="*/ 1541321 w 1685255"/>
                <a:gd name="connsiteY154" fmla="*/ 3382687 h 5151417"/>
                <a:gd name="connsiteX155" fmla="*/ 1558255 w 1685255"/>
                <a:gd name="connsiteY155" fmla="*/ 3365754 h 5151417"/>
                <a:gd name="connsiteX156" fmla="*/ 1575188 w 1685255"/>
                <a:gd name="connsiteY156" fmla="*/ 3306487 h 5151417"/>
                <a:gd name="connsiteX157" fmla="*/ 1592121 w 1685255"/>
                <a:gd name="connsiteY157" fmla="*/ 3272621 h 5151417"/>
                <a:gd name="connsiteX158" fmla="*/ 1575188 w 1685255"/>
                <a:gd name="connsiteY158" fmla="*/ 3196421 h 5151417"/>
                <a:gd name="connsiteX159" fmla="*/ 1558255 w 1685255"/>
                <a:gd name="connsiteY159" fmla="*/ 3137154 h 5151417"/>
                <a:gd name="connsiteX160" fmla="*/ 1549788 w 1685255"/>
                <a:gd name="connsiteY160" fmla="*/ 3077887 h 5151417"/>
                <a:gd name="connsiteX161" fmla="*/ 1498988 w 1685255"/>
                <a:gd name="connsiteY161" fmla="*/ 3060954 h 5151417"/>
                <a:gd name="connsiteX162" fmla="*/ 1473588 w 1685255"/>
                <a:gd name="connsiteY162" fmla="*/ 2976287 h 5151417"/>
                <a:gd name="connsiteX163" fmla="*/ 1465121 w 1685255"/>
                <a:gd name="connsiteY163" fmla="*/ 2942421 h 5151417"/>
                <a:gd name="connsiteX164" fmla="*/ 1414321 w 1685255"/>
                <a:gd name="connsiteY164" fmla="*/ 2925487 h 5151417"/>
                <a:gd name="connsiteX165" fmla="*/ 1346588 w 1685255"/>
                <a:gd name="connsiteY165" fmla="*/ 2900087 h 5151417"/>
                <a:gd name="connsiteX166" fmla="*/ 1278855 w 1685255"/>
                <a:gd name="connsiteY166" fmla="*/ 2866221 h 5151417"/>
                <a:gd name="connsiteX167" fmla="*/ 1304255 w 1685255"/>
                <a:gd name="connsiteY167" fmla="*/ 2857754 h 5151417"/>
                <a:gd name="connsiteX168" fmla="*/ 1397388 w 1685255"/>
                <a:gd name="connsiteY168" fmla="*/ 2840821 h 5151417"/>
                <a:gd name="connsiteX169" fmla="*/ 1431255 w 1685255"/>
                <a:gd name="connsiteY169" fmla="*/ 2798487 h 5151417"/>
                <a:gd name="connsiteX170" fmla="*/ 1439721 w 1685255"/>
                <a:gd name="connsiteY170" fmla="*/ 2773087 h 5151417"/>
                <a:gd name="connsiteX171" fmla="*/ 1397388 w 1685255"/>
                <a:gd name="connsiteY171" fmla="*/ 2595287 h 5151417"/>
                <a:gd name="connsiteX172" fmla="*/ 1371988 w 1685255"/>
                <a:gd name="connsiteY172" fmla="*/ 2578354 h 5151417"/>
                <a:gd name="connsiteX173" fmla="*/ 1355055 w 1685255"/>
                <a:gd name="connsiteY173" fmla="*/ 2519087 h 5151417"/>
                <a:gd name="connsiteX174" fmla="*/ 1346588 w 1685255"/>
                <a:gd name="connsiteY174" fmla="*/ 2485221 h 5151417"/>
                <a:gd name="connsiteX175" fmla="*/ 1329655 w 1685255"/>
                <a:gd name="connsiteY175" fmla="*/ 2434421 h 5151417"/>
                <a:gd name="connsiteX176" fmla="*/ 1287321 w 1685255"/>
                <a:gd name="connsiteY176" fmla="*/ 2332821 h 5151417"/>
                <a:gd name="connsiteX177" fmla="*/ 1270388 w 1685255"/>
                <a:gd name="connsiteY177" fmla="*/ 2248154 h 5151417"/>
                <a:gd name="connsiteX178" fmla="*/ 1253455 w 1685255"/>
                <a:gd name="connsiteY178" fmla="*/ 2197354 h 5151417"/>
                <a:gd name="connsiteX179" fmla="*/ 1244988 w 1685255"/>
                <a:gd name="connsiteY179" fmla="*/ 2171954 h 5151417"/>
                <a:gd name="connsiteX180" fmla="*/ 1236521 w 1685255"/>
                <a:gd name="connsiteY180" fmla="*/ 1943354 h 5151417"/>
                <a:gd name="connsiteX181" fmla="*/ 1211121 w 1685255"/>
                <a:gd name="connsiteY181" fmla="*/ 1774021 h 5151417"/>
                <a:gd name="connsiteX182" fmla="*/ 1194188 w 1685255"/>
                <a:gd name="connsiteY182" fmla="*/ 1638554 h 5151417"/>
                <a:gd name="connsiteX183" fmla="*/ 1185721 w 1685255"/>
                <a:gd name="connsiteY183" fmla="*/ 1596221 h 5151417"/>
                <a:gd name="connsiteX184" fmla="*/ 1168788 w 1685255"/>
                <a:gd name="connsiteY184" fmla="*/ 1579287 h 5151417"/>
                <a:gd name="connsiteX185" fmla="*/ 1160321 w 1685255"/>
                <a:gd name="connsiteY185" fmla="*/ 1545421 h 5151417"/>
                <a:gd name="connsiteX186" fmla="*/ 1143388 w 1685255"/>
                <a:gd name="connsiteY186" fmla="*/ 1528487 h 5151417"/>
                <a:gd name="connsiteX187" fmla="*/ 1109521 w 1685255"/>
                <a:gd name="connsiteY187" fmla="*/ 1435354 h 5151417"/>
                <a:gd name="connsiteX188" fmla="*/ 1092588 w 1685255"/>
                <a:gd name="connsiteY188" fmla="*/ 1359154 h 5151417"/>
                <a:gd name="connsiteX189" fmla="*/ 1067188 w 1685255"/>
                <a:gd name="connsiteY189" fmla="*/ 1333754 h 5151417"/>
                <a:gd name="connsiteX190" fmla="*/ 1058721 w 1685255"/>
                <a:gd name="connsiteY190" fmla="*/ 1291421 h 5151417"/>
                <a:gd name="connsiteX191" fmla="*/ 1050255 w 1685255"/>
                <a:gd name="connsiteY191" fmla="*/ 1232154 h 5151417"/>
                <a:gd name="connsiteX192" fmla="*/ 1041788 w 1685255"/>
                <a:gd name="connsiteY192" fmla="*/ 1198287 h 5151417"/>
                <a:gd name="connsiteX193" fmla="*/ 1033321 w 1685255"/>
                <a:gd name="connsiteY193" fmla="*/ 1155954 h 5151417"/>
                <a:gd name="connsiteX194" fmla="*/ 1024855 w 1685255"/>
                <a:gd name="connsiteY194" fmla="*/ 1028954 h 5151417"/>
                <a:gd name="connsiteX195" fmla="*/ 1050255 w 1685255"/>
                <a:gd name="connsiteY195" fmla="*/ 918887 h 5151417"/>
                <a:gd name="connsiteX196" fmla="*/ 1050255 w 1685255"/>
                <a:gd name="connsiteY196" fmla="*/ 563287 h 5151417"/>
                <a:gd name="connsiteX197" fmla="*/ 1033321 w 1685255"/>
                <a:gd name="connsiteY197" fmla="*/ 546354 h 5151417"/>
                <a:gd name="connsiteX198" fmla="*/ 1007921 w 1685255"/>
                <a:gd name="connsiteY198" fmla="*/ 495554 h 5151417"/>
                <a:gd name="connsiteX199" fmla="*/ 990988 w 1685255"/>
                <a:gd name="connsiteY199" fmla="*/ 444754 h 5151417"/>
                <a:gd name="connsiteX200" fmla="*/ 974055 w 1685255"/>
                <a:gd name="connsiteY200" fmla="*/ 300821 h 5151417"/>
                <a:gd name="connsiteX201" fmla="*/ 965588 w 1685255"/>
                <a:gd name="connsiteY201" fmla="*/ 266954 h 5151417"/>
                <a:gd name="connsiteX202" fmla="*/ 957121 w 1685255"/>
                <a:gd name="connsiteY202" fmla="*/ 156887 h 5151417"/>
                <a:gd name="connsiteX203" fmla="*/ 948655 w 1685255"/>
                <a:gd name="connsiteY203" fmla="*/ 114554 h 5151417"/>
                <a:gd name="connsiteX204" fmla="*/ 931721 w 1685255"/>
                <a:gd name="connsiteY204" fmla="*/ 97621 h 5151417"/>
                <a:gd name="connsiteX205" fmla="*/ 923255 w 1685255"/>
                <a:gd name="connsiteY205" fmla="*/ 63754 h 5151417"/>
                <a:gd name="connsiteX206" fmla="*/ 914788 w 1685255"/>
                <a:gd name="connsiteY206" fmla="*/ 12954 h 5151417"/>
                <a:gd name="connsiteX207" fmla="*/ 660788 w 1685255"/>
                <a:gd name="connsiteY207" fmla="*/ 4487 h 5151417"/>
                <a:gd name="connsiteX208" fmla="*/ 135855 w 1685255"/>
                <a:gd name="connsiteY208"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93521 w 1685255"/>
                <a:gd name="connsiteY83" fmla="*/ 2883154 h 5151417"/>
                <a:gd name="connsiteX84" fmla="*/ 68121 w 1685255"/>
                <a:gd name="connsiteY84" fmla="*/ 3221821 h 5151417"/>
                <a:gd name="connsiteX85" fmla="*/ 51188 w 1685255"/>
                <a:gd name="connsiteY85" fmla="*/ 3272621 h 5151417"/>
                <a:gd name="connsiteX86" fmla="*/ 68121 w 1685255"/>
                <a:gd name="connsiteY86" fmla="*/ 3323421 h 5151417"/>
                <a:gd name="connsiteX87" fmla="*/ 59655 w 1685255"/>
                <a:gd name="connsiteY87" fmla="*/ 3348821 h 5151417"/>
                <a:gd name="connsiteX88" fmla="*/ 17321 w 1685255"/>
                <a:gd name="connsiteY88" fmla="*/ 3374221 h 5151417"/>
                <a:gd name="connsiteX89" fmla="*/ 388 w 1685255"/>
                <a:gd name="connsiteY89" fmla="*/ 3399621 h 5151417"/>
                <a:gd name="connsiteX90" fmla="*/ 25788 w 1685255"/>
                <a:gd name="connsiteY90" fmla="*/ 3450421 h 5151417"/>
                <a:gd name="connsiteX91" fmla="*/ 51188 w 1685255"/>
                <a:gd name="connsiteY91" fmla="*/ 3458887 h 5151417"/>
                <a:gd name="connsiteX92" fmla="*/ 51188 w 1685255"/>
                <a:gd name="connsiteY92" fmla="*/ 3509687 h 5151417"/>
                <a:gd name="connsiteX93" fmla="*/ 17321 w 1685255"/>
                <a:gd name="connsiteY93" fmla="*/ 3518154 h 5151417"/>
                <a:gd name="connsiteX94" fmla="*/ 42721 w 1685255"/>
                <a:gd name="connsiteY94" fmla="*/ 3560487 h 5151417"/>
                <a:gd name="connsiteX95" fmla="*/ 93521 w 1685255"/>
                <a:gd name="connsiteY95" fmla="*/ 3594354 h 5151417"/>
                <a:gd name="connsiteX96" fmla="*/ 68121 w 1685255"/>
                <a:gd name="connsiteY96" fmla="*/ 3636687 h 5151417"/>
                <a:gd name="connsiteX97" fmla="*/ 59655 w 1685255"/>
                <a:gd name="connsiteY97" fmla="*/ 3729821 h 5151417"/>
                <a:gd name="connsiteX98" fmla="*/ 169721 w 1685255"/>
                <a:gd name="connsiteY98" fmla="*/ 3789087 h 5151417"/>
                <a:gd name="connsiteX99" fmla="*/ 161255 w 1685255"/>
                <a:gd name="connsiteY99" fmla="*/ 3839887 h 5151417"/>
                <a:gd name="connsiteX100" fmla="*/ 135855 w 1685255"/>
                <a:gd name="connsiteY100" fmla="*/ 3856821 h 5151417"/>
                <a:gd name="connsiteX101" fmla="*/ 118921 w 1685255"/>
                <a:gd name="connsiteY101" fmla="*/ 3873754 h 5151417"/>
                <a:gd name="connsiteX102" fmla="*/ 288255 w 1685255"/>
                <a:gd name="connsiteY102" fmla="*/ 3882221 h 5151417"/>
                <a:gd name="connsiteX103" fmla="*/ 296721 w 1685255"/>
                <a:gd name="connsiteY103" fmla="*/ 3907621 h 5151417"/>
                <a:gd name="connsiteX104" fmla="*/ 279788 w 1685255"/>
                <a:gd name="connsiteY104" fmla="*/ 3958421 h 5151417"/>
                <a:gd name="connsiteX105" fmla="*/ 288255 w 1685255"/>
                <a:gd name="connsiteY105" fmla="*/ 4017687 h 5151417"/>
                <a:gd name="connsiteX106" fmla="*/ 296721 w 1685255"/>
                <a:gd name="connsiteY106" fmla="*/ 4043087 h 5151417"/>
                <a:gd name="connsiteX107" fmla="*/ 279788 w 1685255"/>
                <a:gd name="connsiteY107" fmla="*/ 4093887 h 5151417"/>
                <a:gd name="connsiteX108" fmla="*/ 313655 w 1685255"/>
                <a:gd name="connsiteY108" fmla="*/ 4144687 h 5151417"/>
                <a:gd name="connsiteX109" fmla="*/ 355988 w 1685255"/>
                <a:gd name="connsiteY109" fmla="*/ 4195487 h 5151417"/>
                <a:gd name="connsiteX110" fmla="*/ 381388 w 1685255"/>
                <a:gd name="connsiteY110" fmla="*/ 4246287 h 5151417"/>
                <a:gd name="connsiteX111" fmla="*/ 389855 w 1685255"/>
                <a:gd name="connsiteY111" fmla="*/ 4271687 h 5151417"/>
                <a:gd name="connsiteX112" fmla="*/ 305188 w 1685255"/>
                <a:gd name="connsiteY112" fmla="*/ 4305554 h 5151417"/>
                <a:gd name="connsiteX113" fmla="*/ 322121 w 1685255"/>
                <a:gd name="connsiteY113" fmla="*/ 4373287 h 5151417"/>
                <a:gd name="connsiteX114" fmla="*/ 296721 w 1685255"/>
                <a:gd name="connsiteY114" fmla="*/ 4441021 h 5151417"/>
                <a:gd name="connsiteX115" fmla="*/ 262855 w 1685255"/>
                <a:gd name="connsiteY115" fmla="*/ 4449487 h 5151417"/>
                <a:gd name="connsiteX116" fmla="*/ 254388 w 1685255"/>
                <a:gd name="connsiteY116" fmla="*/ 4483354 h 5151417"/>
                <a:gd name="connsiteX117" fmla="*/ 262855 w 1685255"/>
                <a:gd name="connsiteY117" fmla="*/ 4711954 h 5151417"/>
                <a:gd name="connsiteX118" fmla="*/ 271321 w 1685255"/>
                <a:gd name="connsiteY118" fmla="*/ 4737354 h 5151417"/>
                <a:gd name="connsiteX119" fmla="*/ 288255 w 1685255"/>
                <a:gd name="connsiteY119" fmla="*/ 4906687 h 5151417"/>
                <a:gd name="connsiteX120" fmla="*/ 305188 w 1685255"/>
                <a:gd name="connsiteY120" fmla="*/ 4965954 h 5151417"/>
                <a:gd name="connsiteX121" fmla="*/ 313655 w 1685255"/>
                <a:gd name="connsiteY121" fmla="*/ 5126821 h 5151417"/>
                <a:gd name="connsiteX122" fmla="*/ 779321 w 1685255"/>
                <a:gd name="connsiteY122" fmla="*/ 5135287 h 5151417"/>
                <a:gd name="connsiteX123" fmla="*/ 965588 w 1685255"/>
                <a:gd name="connsiteY123" fmla="*/ 5143754 h 5151417"/>
                <a:gd name="connsiteX124" fmla="*/ 1414321 w 1685255"/>
                <a:gd name="connsiteY124" fmla="*/ 5135287 h 5151417"/>
                <a:gd name="connsiteX125" fmla="*/ 1566721 w 1685255"/>
                <a:gd name="connsiteY125" fmla="*/ 5118354 h 5151417"/>
                <a:gd name="connsiteX126" fmla="*/ 1592121 w 1685255"/>
                <a:gd name="connsiteY126" fmla="*/ 5109887 h 5151417"/>
                <a:gd name="connsiteX127" fmla="*/ 1583655 w 1685255"/>
                <a:gd name="connsiteY127" fmla="*/ 5042154 h 5151417"/>
                <a:gd name="connsiteX128" fmla="*/ 1558255 w 1685255"/>
                <a:gd name="connsiteY128" fmla="*/ 4991354 h 5151417"/>
                <a:gd name="connsiteX129" fmla="*/ 1541321 w 1685255"/>
                <a:gd name="connsiteY129" fmla="*/ 4974421 h 5151417"/>
                <a:gd name="connsiteX130" fmla="*/ 1515921 w 1685255"/>
                <a:gd name="connsiteY130" fmla="*/ 4957487 h 5151417"/>
                <a:gd name="connsiteX131" fmla="*/ 1482055 w 1685255"/>
                <a:gd name="connsiteY131" fmla="*/ 4906687 h 5151417"/>
                <a:gd name="connsiteX132" fmla="*/ 1456655 w 1685255"/>
                <a:gd name="connsiteY132" fmla="*/ 4754287 h 5151417"/>
                <a:gd name="connsiteX133" fmla="*/ 1465121 w 1685255"/>
                <a:gd name="connsiteY133" fmla="*/ 4500287 h 5151417"/>
                <a:gd name="connsiteX134" fmla="*/ 1473588 w 1685255"/>
                <a:gd name="connsiteY134" fmla="*/ 4466421 h 5151417"/>
                <a:gd name="connsiteX135" fmla="*/ 1490521 w 1685255"/>
                <a:gd name="connsiteY135" fmla="*/ 4356354 h 5151417"/>
                <a:gd name="connsiteX136" fmla="*/ 1482055 w 1685255"/>
                <a:gd name="connsiteY136" fmla="*/ 4263221 h 5151417"/>
                <a:gd name="connsiteX137" fmla="*/ 1465121 w 1685255"/>
                <a:gd name="connsiteY137" fmla="*/ 4229354 h 5151417"/>
                <a:gd name="connsiteX138" fmla="*/ 1456655 w 1685255"/>
                <a:gd name="connsiteY138" fmla="*/ 4195487 h 5151417"/>
                <a:gd name="connsiteX139" fmla="*/ 1422788 w 1685255"/>
                <a:gd name="connsiteY139" fmla="*/ 4119287 h 5151417"/>
                <a:gd name="connsiteX140" fmla="*/ 1439721 w 1685255"/>
                <a:gd name="connsiteY140" fmla="*/ 3958421 h 5151417"/>
                <a:gd name="connsiteX141" fmla="*/ 1448188 w 1685255"/>
                <a:gd name="connsiteY141" fmla="*/ 3933021 h 5151417"/>
                <a:gd name="connsiteX142" fmla="*/ 1465121 w 1685255"/>
                <a:gd name="connsiteY142" fmla="*/ 3916087 h 5151417"/>
                <a:gd name="connsiteX143" fmla="*/ 1498988 w 1685255"/>
                <a:gd name="connsiteY143" fmla="*/ 3865287 h 5151417"/>
                <a:gd name="connsiteX144" fmla="*/ 1507455 w 1685255"/>
                <a:gd name="connsiteY144" fmla="*/ 3839887 h 5151417"/>
                <a:gd name="connsiteX145" fmla="*/ 1524388 w 1685255"/>
                <a:gd name="connsiteY145" fmla="*/ 3814487 h 5151417"/>
                <a:gd name="connsiteX146" fmla="*/ 1549788 w 1685255"/>
                <a:gd name="connsiteY146" fmla="*/ 3738287 h 5151417"/>
                <a:gd name="connsiteX147" fmla="*/ 1558255 w 1685255"/>
                <a:gd name="connsiteY147" fmla="*/ 3594354 h 5151417"/>
                <a:gd name="connsiteX148" fmla="*/ 1634455 w 1685255"/>
                <a:gd name="connsiteY148" fmla="*/ 3585887 h 5151417"/>
                <a:gd name="connsiteX149" fmla="*/ 1668321 w 1685255"/>
                <a:gd name="connsiteY149" fmla="*/ 3535087 h 5151417"/>
                <a:gd name="connsiteX150" fmla="*/ 1685255 w 1685255"/>
                <a:gd name="connsiteY150" fmla="*/ 3518154 h 5151417"/>
                <a:gd name="connsiteX151" fmla="*/ 1634455 w 1685255"/>
                <a:gd name="connsiteY151" fmla="*/ 3484287 h 5151417"/>
                <a:gd name="connsiteX152" fmla="*/ 1583655 w 1685255"/>
                <a:gd name="connsiteY152" fmla="*/ 3458887 h 5151417"/>
                <a:gd name="connsiteX153" fmla="*/ 1558255 w 1685255"/>
                <a:gd name="connsiteY153" fmla="*/ 3433487 h 5151417"/>
                <a:gd name="connsiteX154" fmla="*/ 1541321 w 1685255"/>
                <a:gd name="connsiteY154" fmla="*/ 3382687 h 5151417"/>
                <a:gd name="connsiteX155" fmla="*/ 1558255 w 1685255"/>
                <a:gd name="connsiteY155" fmla="*/ 3365754 h 5151417"/>
                <a:gd name="connsiteX156" fmla="*/ 1575188 w 1685255"/>
                <a:gd name="connsiteY156" fmla="*/ 3306487 h 5151417"/>
                <a:gd name="connsiteX157" fmla="*/ 1592121 w 1685255"/>
                <a:gd name="connsiteY157" fmla="*/ 3272621 h 5151417"/>
                <a:gd name="connsiteX158" fmla="*/ 1575188 w 1685255"/>
                <a:gd name="connsiteY158" fmla="*/ 3196421 h 5151417"/>
                <a:gd name="connsiteX159" fmla="*/ 1558255 w 1685255"/>
                <a:gd name="connsiteY159" fmla="*/ 3137154 h 5151417"/>
                <a:gd name="connsiteX160" fmla="*/ 1549788 w 1685255"/>
                <a:gd name="connsiteY160" fmla="*/ 3077887 h 5151417"/>
                <a:gd name="connsiteX161" fmla="*/ 1498988 w 1685255"/>
                <a:gd name="connsiteY161" fmla="*/ 3060954 h 5151417"/>
                <a:gd name="connsiteX162" fmla="*/ 1473588 w 1685255"/>
                <a:gd name="connsiteY162" fmla="*/ 2976287 h 5151417"/>
                <a:gd name="connsiteX163" fmla="*/ 1465121 w 1685255"/>
                <a:gd name="connsiteY163" fmla="*/ 2942421 h 5151417"/>
                <a:gd name="connsiteX164" fmla="*/ 1414321 w 1685255"/>
                <a:gd name="connsiteY164" fmla="*/ 2925487 h 5151417"/>
                <a:gd name="connsiteX165" fmla="*/ 1346588 w 1685255"/>
                <a:gd name="connsiteY165" fmla="*/ 2900087 h 5151417"/>
                <a:gd name="connsiteX166" fmla="*/ 1278855 w 1685255"/>
                <a:gd name="connsiteY166" fmla="*/ 2866221 h 5151417"/>
                <a:gd name="connsiteX167" fmla="*/ 1304255 w 1685255"/>
                <a:gd name="connsiteY167" fmla="*/ 2857754 h 5151417"/>
                <a:gd name="connsiteX168" fmla="*/ 1397388 w 1685255"/>
                <a:gd name="connsiteY168" fmla="*/ 2840821 h 5151417"/>
                <a:gd name="connsiteX169" fmla="*/ 1431255 w 1685255"/>
                <a:gd name="connsiteY169" fmla="*/ 2798487 h 5151417"/>
                <a:gd name="connsiteX170" fmla="*/ 1439721 w 1685255"/>
                <a:gd name="connsiteY170" fmla="*/ 2773087 h 5151417"/>
                <a:gd name="connsiteX171" fmla="*/ 1397388 w 1685255"/>
                <a:gd name="connsiteY171" fmla="*/ 2595287 h 5151417"/>
                <a:gd name="connsiteX172" fmla="*/ 1371988 w 1685255"/>
                <a:gd name="connsiteY172" fmla="*/ 2578354 h 5151417"/>
                <a:gd name="connsiteX173" fmla="*/ 1355055 w 1685255"/>
                <a:gd name="connsiteY173" fmla="*/ 2519087 h 5151417"/>
                <a:gd name="connsiteX174" fmla="*/ 1346588 w 1685255"/>
                <a:gd name="connsiteY174" fmla="*/ 2485221 h 5151417"/>
                <a:gd name="connsiteX175" fmla="*/ 1329655 w 1685255"/>
                <a:gd name="connsiteY175" fmla="*/ 2434421 h 5151417"/>
                <a:gd name="connsiteX176" fmla="*/ 1287321 w 1685255"/>
                <a:gd name="connsiteY176" fmla="*/ 2332821 h 5151417"/>
                <a:gd name="connsiteX177" fmla="*/ 1270388 w 1685255"/>
                <a:gd name="connsiteY177" fmla="*/ 2248154 h 5151417"/>
                <a:gd name="connsiteX178" fmla="*/ 1253455 w 1685255"/>
                <a:gd name="connsiteY178" fmla="*/ 2197354 h 5151417"/>
                <a:gd name="connsiteX179" fmla="*/ 1244988 w 1685255"/>
                <a:gd name="connsiteY179" fmla="*/ 2171954 h 5151417"/>
                <a:gd name="connsiteX180" fmla="*/ 1236521 w 1685255"/>
                <a:gd name="connsiteY180" fmla="*/ 1943354 h 5151417"/>
                <a:gd name="connsiteX181" fmla="*/ 1211121 w 1685255"/>
                <a:gd name="connsiteY181" fmla="*/ 1774021 h 5151417"/>
                <a:gd name="connsiteX182" fmla="*/ 1194188 w 1685255"/>
                <a:gd name="connsiteY182" fmla="*/ 1638554 h 5151417"/>
                <a:gd name="connsiteX183" fmla="*/ 1185721 w 1685255"/>
                <a:gd name="connsiteY183" fmla="*/ 1596221 h 5151417"/>
                <a:gd name="connsiteX184" fmla="*/ 1168788 w 1685255"/>
                <a:gd name="connsiteY184" fmla="*/ 1579287 h 5151417"/>
                <a:gd name="connsiteX185" fmla="*/ 1160321 w 1685255"/>
                <a:gd name="connsiteY185" fmla="*/ 1545421 h 5151417"/>
                <a:gd name="connsiteX186" fmla="*/ 1143388 w 1685255"/>
                <a:gd name="connsiteY186" fmla="*/ 1528487 h 5151417"/>
                <a:gd name="connsiteX187" fmla="*/ 1109521 w 1685255"/>
                <a:gd name="connsiteY187" fmla="*/ 1435354 h 5151417"/>
                <a:gd name="connsiteX188" fmla="*/ 1092588 w 1685255"/>
                <a:gd name="connsiteY188" fmla="*/ 1359154 h 5151417"/>
                <a:gd name="connsiteX189" fmla="*/ 1067188 w 1685255"/>
                <a:gd name="connsiteY189" fmla="*/ 1333754 h 5151417"/>
                <a:gd name="connsiteX190" fmla="*/ 1058721 w 1685255"/>
                <a:gd name="connsiteY190" fmla="*/ 1291421 h 5151417"/>
                <a:gd name="connsiteX191" fmla="*/ 1050255 w 1685255"/>
                <a:gd name="connsiteY191" fmla="*/ 1232154 h 5151417"/>
                <a:gd name="connsiteX192" fmla="*/ 1041788 w 1685255"/>
                <a:gd name="connsiteY192" fmla="*/ 1198287 h 5151417"/>
                <a:gd name="connsiteX193" fmla="*/ 1033321 w 1685255"/>
                <a:gd name="connsiteY193" fmla="*/ 1155954 h 5151417"/>
                <a:gd name="connsiteX194" fmla="*/ 1024855 w 1685255"/>
                <a:gd name="connsiteY194" fmla="*/ 1028954 h 5151417"/>
                <a:gd name="connsiteX195" fmla="*/ 1050255 w 1685255"/>
                <a:gd name="connsiteY195" fmla="*/ 918887 h 5151417"/>
                <a:gd name="connsiteX196" fmla="*/ 1050255 w 1685255"/>
                <a:gd name="connsiteY196" fmla="*/ 563287 h 5151417"/>
                <a:gd name="connsiteX197" fmla="*/ 1033321 w 1685255"/>
                <a:gd name="connsiteY197" fmla="*/ 546354 h 5151417"/>
                <a:gd name="connsiteX198" fmla="*/ 1007921 w 1685255"/>
                <a:gd name="connsiteY198" fmla="*/ 495554 h 5151417"/>
                <a:gd name="connsiteX199" fmla="*/ 990988 w 1685255"/>
                <a:gd name="connsiteY199" fmla="*/ 444754 h 5151417"/>
                <a:gd name="connsiteX200" fmla="*/ 974055 w 1685255"/>
                <a:gd name="connsiteY200" fmla="*/ 300821 h 5151417"/>
                <a:gd name="connsiteX201" fmla="*/ 965588 w 1685255"/>
                <a:gd name="connsiteY201" fmla="*/ 266954 h 5151417"/>
                <a:gd name="connsiteX202" fmla="*/ 957121 w 1685255"/>
                <a:gd name="connsiteY202" fmla="*/ 156887 h 5151417"/>
                <a:gd name="connsiteX203" fmla="*/ 948655 w 1685255"/>
                <a:gd name="connsiteY203" fmla="*/ 114554 h 5151417"/>
                <a:gd name="connsiteX204" fmla="*/ 931721 w 1685255"/>
                <a:gd name="connsiteY204" fmla="*/ 97621 h 5151417"/>
                <a:gd name="connsiteX205" fmla="*/ 923255 w 1685255"/>
                <a:gd name="connsiteY205" fmla="*/ 63754 h 5151417"/>
                <a:gd name="connsiteX206" fmla="*/ 914788 w 1685255"/>
                <a:gd name="connsiteY206" fmla="*/ 12954 h 5151417"/>
                <a:gd name="connsiteX207" fmla="*/ 660788 w 1685255"/>
                <a:gd name="connsiteY207" fmla="*/ 4487 h 5151417"/>
                <a:gd name="connsiteX208" fmla="*/ 135855 w 1685255"/>
                <a:gd name="connsiteY208"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54107 w 1685255"/>
                <a:gd name="connsiteY83" fmla="*/ 2896292 h 5151417"/>
                <a:gd name="connsiteX84" fmla="*/ 68121 w 1685255"/>
                <a:gd name="connsiteY84" fmla="*/ 3221821 h 5151417"/>
                <a:gd name="connsiteX85" fmla="*/ 51188 w 1685255"/>
                <a:gd name="connsiteY85" fmla="*/ 3272621 h 5151417"/>
                <a:gd name="connsiteX86" fmla="*/ 68121 w 1685255"/>
                <a:gd name="connsiteY86" fmla="*/ 3323421 h 5151417"/>
                <a:gd name="connsiteX87" fmla="*/ 59655 w 1685255"/>
                <a:gd name="connsiteY87" fmla="*/ 3348821 h 5151417"/>
                <a:gd name="connsiteX88" fmla="*/ 17321 w 1685255"/>
                <a:gd name="connsiteY88" fmla="*/ 3374221 h 5151417"/>
                <a:gd name="connsiteX89" fmla="*/ 388 w 1685255"/>
                <a:gd name="connsiteY89" fmla="*/ 3399621 h 5151417"/>
                <a:gd name="connsiteX90" fmla="*/ 25788 w 1685255"/>
                <a:gd name="connsiteY90" fmla="*/ 3450421 h 5151417"/>
                <a:gd name="connsiteX91" fmla="*/ 51188 w 1685255"/>
                <a:gd name="connsiteY91" fmla="*/ 3458887 h 5151417"/>
                <a:gd name="connsiteX92" fmla="*/ 51188 w 1685255"/>
                <a:gd name="connsiteY92" fmla="*/ 3509687 h 5151417"/>
                <a:gd name="connsiteX93" fmla="*/ 17321 w 1685255"/>
                <a:gd name="connsiteY93" fmla="*/ 3518154 h 5151417"/>
                <a:gd name="connsiteX94" fmla="*/ 42721 w 1685255"/>
                <a:gd name="connsiteY94" fmla="*/ 3560487 h 5151417"/>
                <a:gd name="connsiteX95" fmla="*/ 93521 w 1685255"/>
                <a:gd name="connsiteY95" fmla="*/ 3594354 h 5151417"/>
                <a:gd name="connsiteX96" fmla="*/ 68121 w 1685255"/>
                <a:gd name="connsiteY96" fmla="*/ 3636687 h 5151417"/>
                <a:gd name="connsiteX97" fmla="*/ 59655 w 1685255"/>
                <a:gd name="connsiteY97" fmla="*/ 3729821 h 5151417"/>
                <a:gd name="connsiteX98" fmla="*/ 169721 w 1685255"/>
                <a:gd name="connsiteY98" fmla="*/ 3789087 h 5151417"/>
                <a:gd name="connsiteX99" fmla="*/ 161255 w 1685255"/>
                <a:gd name="connsiteY99" fmla="*/ 3839887 h 5151417"/>
                <a:gd name="connsiteX100" fmla="*/ 135855 w 1685255"/>
                <a:gd name="connsiteY100" fmla="*/ 3856821 h 5151417"/>
                <a:gd name="connsiteX101" fmla="*/ 118921 w 1685255"/>
                <a:gd name="connsiteY101" fmla="*/ 3873754 h 5151417"/>
                <a:gd name="connsiteX102" fmla="*/ 288255 w 1685255"/>
                <a:gd name="connsiteY102" fmla="*/ 3882221 h 5151417"/>
                <a:gd name="connsiteX103" fmla="*/ 296721 w 1685255"/>
                <a:gd name="connsiteY103" fmla="*/ 3907621 h 5151417"/>
                <a:gd name="connsiteX104" fmla="*/ 279788 w 1685255"/>
                <a:gd name="connsiteY104" fmla="*/ 3958421 h 5151417"/>
                <a:gd name="connsiteX105" fmla="*/ 288255 w 1685255"/>
                <a:gd name="connsiteY105" fmla="*/ 4017687 h 5151417"/>
                <a:gd name="connsiteX106" fmla="*/ 296721 w 1685255"/>
                <a:gd name="connsiteY106" fmla="*/ 4043087 h 5151417"/>
                <a:gd name="connsiteX107" fmla="*/ 279788 w 1685255"/>
                <a:gd name="connsiteY107" fmla="*/ 4093887 h 5151417"/>
                <a:gd name="connsiteX108" fmla="*/ 313655 w 1685255"/>
                <a:gd name="connsiteY108" fmla="*/ 4144687 h 5151417"/>
                <a:gd name="connsiteX109" fmla="*/ 355988 w 1685255"/>
                <a:gd name="connsiteY109" fmla="*/ 4195487 h 5151417"/>
                <a:gd name="connsiteX110" fmla="*/ 381388 w 1685255"/>
                <a:gd name="connsiteY110" fmla="*/ 4246287 h 5151417"/>
                <a:gd name="connsiteX111" fmla="*/ 389855 w 1685255"/>
                <a:gd name="connsiteY111" fmla="*/ 4271687 h 5151417"/>
                <a:gd name="connsiteX112" fmla="*/ 305188 w 1685255"/>
                <a:gd name="connsiteY112" fmla="*/ 4305554 h 5151417"/>
                <a:gd name="connsiteX113" fmla="*/ 322121 w 1685255"/>
                <a:gd name="connsiteY113" fmla="*/ 4373287 h 5151417"/>
                <a:gd name="connsiteX114" fmla="*/ 296721 w 1685255"/>
                <a:gd name="connsiteY114" fmla="*/ 4441021 h 5151417"/>
                <a:gd name="connsiteX115" fmla="*/ 262855 w 1685255"/>
                <a:gd name="connsiteY115" fmla="*/ 4449487 h 5151417"/>
                <a:gd name="connsiteX116" fmla="*/ 254388 w 1685255"/>
                <a:gd name="connsiteY116" fmla="*/ 4483354 h 5151417"/>
                <a:gd name="connsiteX117" fmla="*/ 262855 w 1685255"/>
                <a:gd name="connsiteY117" fmla="*/ 4711954 h 5151417"/>
                <a:gd name="connsiteX118" fmla="*/ 271321 w 1685255"/>
                <a:gd name="connsiteY118" fmla="*/ 4737354 h 5151417"/>
                <a:gd name="connsiteX119" fmla="*/ 288255 w 1685255"/>
                <a:gd name="connsiteY119" fmla="*/ 4906687 h 5151417"/>
                <a:gd name="connsiteX120" fmla="*/ 305188 w 1685255"/>
                <a:gd name="connsiteY120" fmla="*/ 4965954 h 5151417"/>
                <a:gd name="connsiteX121" fmla="*/ 313655 w 1685255"/>
                <a:gd name="connsiteY121" fmla="*/ 5126821 h 5151417"/>
                <a:gd name="connsiteX122" fmla="*/ 779321 w 1685255"/>
                <a:gd name="connsiteY122" fmla="*/ 5135287 h 5151417"/>
                <a:gd name="connsiteX123" fmla="*/ 965588 w 1685255"/>
                <a:gd name="connsiteY123" fmla="*/ 5143754 h 5151417"/>
                <a:gd name="connsiteX124" fmla="*/ 1414321 w 1685255"/>
                <a:gd name="connsiteY124" fmla="*/ 5135287 h 5151417"/>
                <a:gd name="connsiteX125" fmla="*/ 1566721 w 1685255"/>
                <a:gd name="connsiteY125" fmla="*/ 5118354 h 5151417"/>
                <a:gd name="connsiteX126" fmla="*/ 1592121 w 1685255"/>
                <a:gd name="connsiteY126" fmla="*/ 5109887 h 5151417"/>
                <a:gd name="connsiteX127" fmla="*/ 1583655 w 1685255"/>
                <a:gd name="connsiteY127" fmla="*/ 5042154 h 5151417"/>
                <a:gd name="connsiteX128" fmla="*/ 1558255 w 1685255"/>
                <a:gd name="connsiteY128" fmla="*/ 4991354 h 5151417"/>
                <a:gd name="connsiteX129" fmla="*/ 1541321 w 1685255"/>
                <a:gd name="connsiteY129" fmla="*/ 4974421 h 5151417"/>
                <a:gd name="connsiteX130" fmla="*/ 1515921 w 1685255"/>
                <a:gd name="connsiteY130" fmla="*/ 4957487 h 5151417"/>
                <a:gd name="connsiteX131" fmla="*/ 1482055 w 1685255"/>
                <a:gd name="connsiteY131" fmla="*/ 4906687 h 5151417"/>
                <a:gd name="connsiteX132" fmla="*/ 1456655 w 1685255"/>
                <a:gd name="connsiteY132" fmla="*/ 4754287 h 5151417"/>
                <a:gd name="connsiteX133" fmla="*/ 1465121 w 1685255"/>
                <a:gd name="connsiteY133" fmla="*/ 4500287 h 5151417"/>
                <a:gd name="connsiteX134" fmla="*/ 1473588 w 1685255"/>
                <a:gd name="connsiteY134" fmla="*/ 4466421 h 5151417"/>
                <a:gd name="connsiteX135" fmla="*/ 1490521 w 1685255"/>
                <a:gd name="connsiteY135" fmla="*/ 4356354 h 5151417"/>
                <a:gd name="connsiteX136" fmla="*/ 1482055 w 1685255"/>
                <a:gd name="connsiteY136" fmla="*/ 4263221 h 5151417"/>
                <a:gd name="connsiteX137" fmla="*/ 1465121 w 1685255"/>
                <a:gd name="connsiteY137" fmla="*/ 4229354 h 5151417"/>
                <a:gd name="connsiteX138" fmla="*/ 1456655 w 1685255"/>
                <a:gd name="connsiteY138" fmla="*/ 4195487 h 5151417"/>
                <a:gd name="connsiteX139" fmla="*/ 1422788 w 1685255"/>
                <a:gd name="connsiteY139" fmla="*/ 4119287 h 5151417"/>
                <a:gd name="connsiteX140" fmla="*/ 1439721 w 1685255"/>
                <a:gd name="connsiteY140" fmla="*/ 3958421 h 5151417"/>
                <a:gd name="connsiteX141" fmla="*/ 1448188 w 1685255"/>
                <a:gd name="connsiteY141" fmla="*/ 3933021 h 5151417"/>
                <a:gd name="connsiteX142" fmla="*/ 1465121 w 1685255"/>
                <a:gd name="connsiteY142" fmla="*/ 3916087 h 5151417"/>
                <a:gd name="connsiteX143" fmla="*/ 1498988 w 1685255"/>
                <a:gd name="connsiteY143" fmla="*/ 3865287 h 5151417"/>
                <a:gd name="connsiteX144" fmla="*/ 1507455 w 1685255"/>
                <a:gd name="connsiteY144" fmla="*/ 3839887 h 5151417"/>
                <a:gd name="connsiteX145" fmla="*/ 1524388 w 1685255"/>
                <a:gd name="connsiteY145" fmla="*/ 3814487 h 5151417"/>
                <a:gd name="connsiteX146" fmla="*/ 1549788 w 1685255"/>
                <a:gd name="connsiteY146" fmla="*/ 3738287 h 5151417"/>
                <a:gd name="connsiteX147" fmla="*/ 1558255 w 1685255"/>
                <a:gd name="connsiteY147" fmla="*/ 3594354 h 5151417"/>
                <a:gd name="connsiteX148" fmla="*/ 1634455 w 1685255"/>
                <a:gd name="connsiteY148" fmla="*/ 3585887 h 5151417"/>
                <a:gd name="connsiteX149" fmla="*/ 1668321 w 1685255"/>
                <a:gd name="connsiteY149" fmla="*/ 3535087 h 5151417"/>
                <a:gd name="connsiteX150" fmla="*/ 1685255 w 1685255"/>
                <a:gd name="connsiteY150" fmla="*/ 3518154 h 5151417"/>
                <a:gd name="connsiteX151" fmla="*/ 1634455 w 1685255"/>
                <a:gd name="connsiteY151" fmla="*/ 3484287 h 5151417"/>
                <a:gd name="connsiteX152" fmla="*/ 1583655 w 1685255"/>
                <a:gd name="connsiteY152" fmla="*/ 3458887 h 5151417"/>
                <a:gd name="connsiteX153" fmla="*/ 1558255 w 1685255"/>
                <a:gd name="connsiteY153" fmla="*/ 3433487 h 5151417"/>
                <a:gd name="connsiteX154" fmla="*/ 1541321 w 1685255"/>
                <a:gd name="connsiteY154" fmla="*/ 3382687 h 5151417"/>
                <a:gd name="connsiteX155" fmla="*/ 1558255 w 1685255"/>
                <a:gd name="connsiteY155" fmla="*/ 3365754 h 5151417"/>
                <a:gd name="connsiteX156" fmla="*/ 1575188 w 1685255"/>
                <a:gd name="connsiteY156" fmla="*/ 3306487 h 5151417"/>
                <a:gd name="connsiteX157" fmla="*/ 1592121 w 1685255"/>
                <a:gd name="connsiteY157" fmla="*/ 3272621 h 5151417"/>
                <a:gd name="connsiteX158" fmla="*/ 1575188 w 1685255"/>
                <a:gd name="connsiteY158" fmla="*/ 3196421 h 5151417"/>
                <a:gd name="connsiteX159" fmla="*/ 1558255 w 1685255"/>
                <a:gd name="connsiteY159" fmla="*/ 3137154 h 5151417"/>
                <a:gd name="connsiteX160" fmla="*/ 1549788 w 1685255"/>
                <a:gd name="connsiteY160" fmla="*/ 3077887 h 5151417"/>
                <a:gd name="connsiteX161" fmla="*/ 1498988 w 1685255"/>
                <a:gd name="connsiteY161" fmla="*/ 3060954 h 5151417"/>
                <a:gd name="connsiteX162" fmla="*/ 1473588 w 1685255"/>
                <a:gd name="connsiteY162" fmla="*/ 2976287 h 5151417"/>
                <a:gd name="connsiteX163" fmla="*/ 1465121 w 1685255"/>
                <a:gd name="connsiteY163" fmla="*/ 2942421 h 5151417"/>
                <a:gd name="connsiteX164" fmla="*/ 1414321 w 1685255"/>
                <a:gd name="connsiteY164" fmla="*/ 2925487 h 5151417"/>
                <a:gd name="connsiteX165" fmla="*/ 1346588 w 1685255"/>
                <a:gd name="connsiteY165" fmla="*/ 2900087 h 5151417"/>
                <a:gd name="connsiteX166" fmla="*/ 1278855 w 1685255"/>
                <a:gd name="connsiteY166" fmla="*/ 2866221 h 5151417"/>
                <a:gd name="connsiteX167" fmla="*/ 1304255 w 1685255"/>
                <a:gd name="connsiteY167" fmla="*/ 2857754 h 5151417"/>
                <a:gd name="connsiteX168" fmla="*/ 1397388 w 1685255"/>
                <a:gd name="connsiteY168" fmla="*/ 2840821 h 5151417"/>
                <a:gd name="connsiteX169" fmla="*/ 1431255 w 1685255"/>
                <a:gd name="connsiteY169" fmla="*/ 2798487 h 5151417"/>
                <a:gd name="connsiteX170" fmla="*/ 1439721 w 1685255"/>
                <a:gd name="connsiteY170" fmla="*/ 2773087 h 5151417"/>
                <a:gd name="connsiteX171" fmla="*/ 1397388 w 1685255"/>
                <a:gd name="connsiteY171" fmla="*/ 2595287 h 5151417"/>
                <a:gd name="connsiteX172" fmla="*/ 1371988 w 1685255"/>
                <a:gd name="connsiteY172" fmla="*/ 2578354 h 5151417"/>
                <a:gd name="connsiteX173" fmla="*/ 1355055 w 1685255"/>
                <a:gd name="connsiteY173" fmla="*/ 2519087 h 5151417"/>
                <a:gd name="connsiteX174" fmla="*/ 1346588 w 1685255"/>
                <a:gd name="connsiteY174" fmla="*/ 2485221 h 5151417"/>
                <a:gd name="connsiteX175" fmla="*/ 1329655 w 1685255"/>
                <a:gd name="connsiteY175" fmla="*/ 2434421 h 5151417"/>
                <a:gd name="connsiteX176" fmla="*/ 1287321 w 1685255"/>
                <a:gd name="connsiteY176" fmla="*/ 2332821 h 5151417"/>
                <a:gd name="connsiteX177" fmla="*/ 1270388 w 1685255"/>
                <a:gd name="connsiteY177" fmla="*/ 2248154 h 5151417"/>
                <a:gd name="connsiteX178" fmla="*/ 1253455 w 1685255"/>
                <a:gd name="connsiteY178" fmla="*/ 2197354 h 5151417"/>
                <a:gd name="connsiteX179" fmla="*/ 1244988 w 1685255"/>
                <a:gd name="connsiteY179" fmla="*/ 2171954 h 5151417"/>
                <a:gd name="connsiteX180" fmla="*/ 1236521 w 1685255"/>
                <a:gd name="connsiteY180" fmla="*/ 1943354 h 5151417"/>
                <a:gd name="connsiteX181" fmla="*/ 1211121 w 1685255"/>
                <a:gd name="connsiteY181" fmla="*/ 1774021 h 5151417"/>
                <a:gd name="connsiteX182" fmla="*/ 1194188 w 1685255"/>
                <a:gd name="connsiteY182" fmla="*/ 1638554 h 5151417"/>
                <a:gd name="connsiteX183" fmla="*/ 1185721 w 1685255"/>
                <a:gd name="connsiteY183" fmla="*/ 1596221 h 5151417"/>
                <a:gd name="connsiteX184" fmla="*/ 1168788 w 1685255"/>
                <a:gd name="connsiteY184" fmla="*/ 1579287 h 5151417"/>
                <a:gd name="connsiteX185" fmla="*/ 1160321 w 1685255"/>
                <a:gd name="connsiteY185" fmla="*/ 1545421 h 5151417"/>
                <a:gd name="connsiteX186" fmla="*/ 1143388 w 1685255"/>
                <a:gd name="connsiteY186" fmla="*/ 1528487 h 5151417"/>
                <a:gd name="connsiteX187" fmla="*/ 1109521 w 1685255"/>
                <a:gd name="connsiteY187" fmla="*/ 1435354 h 5151417"/>
                <a:gd name="connsiteX188" fmla="*/ 1092588 w 1685255"/>
                <a:gd name="connsiteY188" fmla="*/ 1359154 h 5151417"/>
                <a:gd name="connsiteX189" fmla="*/ 1067188 w 1685255"/>
                <a:gd name="connsiteY189" fmla="*/ 1333754 h 5151417"/>
                <a:gd name="connsiteX190" fmla="*/ 1058721 w 1685255"/>
                <a:gd name="connsiteY190" fmla="*/ 1291421 h 5151417"/>
                <a:gd name="connsiteX191" fmla="*/ 1050255 w 1685255"/>
                <a:gd name="connsiteY191" fmla="*/ 1232154 h 5151417"/>
                <a:gd name="connsiteX192" fmla="*/ 1041788 w 1685255"/>
                <a:gd name="connsiteY192" fmla="*/ 1198287 h 5151417"/>
                <a:gd name="connsiteX193" fmla="*/ 1033321 w 1685255"/>
                <a:gd name="connsiteY193" fmla="*/ 1155954 h 5151417"/>
                <a:gd name="connsiteX194" fmla="*/ 1024855 w 1685255"/>
                <a:gd name="connsiteY194" fmla="*/ 1028954 h 5151417"/>
                <a:gd name="connsiteX195" fmla="*/ 1050255 w 1685255"/>
                <a:gd name="connsiteY195" fmla="*/ 918887 h 5151417"/>
                <a:gd name="connsiteX196" fmla="*/ 1050255 w 1685255"/>
                <a:gd name="connsiteY196" fmla="*/ 563287 h 5151417"/>
                <a:gd name="connsiteX197" fmla="*/ 1033321 w 1685255"/>
                <a:gd name="connsiteY197" fmla="*/ 546354 h 5151417"/>
                <a:gd name="connsiteX198" fmla="*/ 1007921 w 1685255"/>
                <a:gd name="connsiteY198" fmla="*/ 495554 h 5151417"/>
                <a:gd name="connsiteX199" fmla="*/ 990988 w 1685255"/>
                <a:gd name="connsiteY199" fmla="*/ 444754 h 5151417"/>
                <a:gd name="connsiteX200" fmla="*/ 974055 w 1685255"/>
                <a:gd name="connsiteY200" fmla="*/ 300821 h 5151417"/>
                <a:gd name="connsiteX201" fmla="*/ 965588 w 1685255"/>
                <a:gd name="connsiteY201" fmla="*/ 266954 h 5151417"/>
                <a:gd name="connsiteX202" fmla="*/ 957121 w 1685255"/>
                <a:gd name="connsiteY202" fmla="*/ 156887 h 5151417"/>
                <a:gd name="connsiteX203" fmla="*/ 948655 w 1685255"/>
                <a:gd name="connsiteY203" fmla="*/ 114554 h 5151417"/>
                <a:gd name="connsiteX204" fmla="*/ 931721 w 1685255"/>
                <a:gd name="connsiteY204" fmla="*/ 97621 h 5151417"/>
                <a:gd name="connsiteX205" fmla="*/ 923255 w 1685255"/>
                <a:gd name="connsiteY205" fmla="*/ 63754 h 5151417"/>
                <a:gd name="connsiteX206" fmla="*/ 914788 w 1685255"/>
                <a:gd name="connsiteY206" fmla="*/ 12954 h 5151417"/>
                <a:gd name="connsiteX207" fmla="*/ 660788 w 1685255"/>
                <a:gd name="connsiteY207" fmla="*/ 4487 h 5151417"/>
                <a:gd name="connsiteX208" fmla="*/ 135855 w 1685255"/>
                <a:gd name="connsiteY208"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87097 w 1685255"/>
                <a:gd name="connsiteY83" fmla="*/ 2877023 h 5151417"/>
                <a:gd name="connsiteX84" fmla="*/ 54107 w 1685255"/>
                <a:gd name="connsiteY84" fmla="*/ 2896292 h 5151417"/>
                <a:gd name="connsiteX85" fmla="*/ 68121 w 1685255"/>
                <a:gd name="connsiteY85" fmla="*/ 3221821 h 5151417"/>
                <a:gd name="connsiteX86" fmla="*/ 51188 w 1685255"/>
                <a:gd name="connsiteY86" fmla="*/ 3272621 h 5151417"/>
                <a:gd name="connsiteX87" fmla="*/ 68121 w 1685255"/>
                <a:gd name="connsiteY87" fmla="*/ 3323421 h 5151417"/>
                <a:gd name="connsiteX88" fmla="*/ 59655 w 1685255"/>
                <a:gd name="connsiteY88" fmla="*/ 3348821 h 5151417"/>
                <a:gd name="connsiteX89" fmla="*/ 17321 w 1685255"/>
                <a:gd name="connsiteY89" fmla="*/ 3374221 h 5151417"/>
                <a:gd name="connsiteX90" fmla="*/ 388 w 1685255"/>
                <a:gd name="connsiteY90" fmla="*/ 3399621 h 5151417"/>
                <a:gd name="connsiteX91" fmla="*/ 25788 w 1685255"/>
                <a:gd name="connsiteY91" fmla="*/ 3450421 h 5151417"/>
                <a:gd name="connsiteX92" fmla="*/ 51188 w 1685255"/>
                <a:gd name="connsiteY92" fmla="*/ 3458887 h 5151417"/>
                <a:gd name="connsiteX93" fmla="*/ 51188 w 1685255"/>
                <a:gd name="connsiteY93" fmla="*/ 3509687 h 5151417"/>
                <a:gd name="connsiteX94" fmla="*/ 17321 w 1685255"/>
                <a:gd name="connsiteY94" fmla="*/ 3518154 h 5151417"/>
                <a:gd name="connsiteX95" fmla="*/ 42721 w 1685255"/>
                <a:gd name="connsiteY95" fmla="*/ 3560487 h 5151417"/>
                <a:gd name="connsiteX96" fmla="*/ 93521 w 1685255"/>
                <a:gd name="connsiteY96" fmla="*/ 3594354 h 5151417"/>
                <a:gd name="connsiteX97" fmla="*/ 68121 w 1685255"/>
                <a:gd name="connsiteY97" fmla="*/ 3636687 h 5151417"/>
                <a:gd name="connsiteX98" fmla="*/ 59655 w 1685255"/>
                <a:gd name="connsiteY98" fmla="*/ 3729821 h 5151417"/>
                <a:gd name="connsiteX99" fmla="*/ 169721 w 1685255"/>
                <a:gd name="connsiteY99" fmla="*/ 3789087 h 5151417"/>
                <a:gd name="connsiteX100" fmla="*/ 161255 w 1685255"/>
                <a:gd name="connsiteY100" fmla="*/ 3839887 h 5151417"/>
                <a:gd name="connsiteX101" fmla="*/ 135855 w 1685255"/>
                <a:gd name="connsiteY101" fmla="*/ 3856821 h 5151417"/>
                <a:gd name="connsiteX102" fmla="*/ 118921 w 1685255"/>
                <a:gd name="connsiteY102" fmla="*/ 3873754 h 5151417"/>
                <a:gd name="connsiteX103" fmla="*/ 288255 w 1685255"/>
                <a:gd name="connsiteY103" fmla="*/ 3882221 h 5151417"/>
                <a:gd name="connsiteX104" fmla="*/ 296721 w 1685255"/>
                <a:gd name="connsiteY104" fmla="*/ 3907621 h 5151417"/>
                <a:gd name="connsiteX105" fmla="*/ 279788 w 1685255"/>
                <a:gd name="connsiteY105" fmla="*/ 3958421 h 5151417"/>
                <a:gd name="connsiteX106" fmla="*/ 288255 w 1685255"/>
                <a:gd name="connsiteY106" fmla="*/ 4017687 h 5151417"/>
                <a:gd name="connsiteX107" fmla="*/ 296721 w 1685255"/>
                <a:gd name="connsiteY107" fmla="*/ 4043087 h 5151417"/>
                <a:gd name="connsiteX108" fmla="*/ 279788 w 1685255"/>
                <a:gd name="connsiteY108" fmla="*/ 4093887 h 5151417"/>
                <a:gd name="connsiteX109" fmla="*/ 313655 w 1685255"/>
                <a:gd name="connsiteY109" fmla="*/ 4144687 h 5151417"/>
                <a:gd name="connsiteX110" fmla="*/ 355988 w 1685255"/>
                <a:gd name="connsiteY110" fmla="*/ 4195487 h 5151417"/>
                <a:gd name="connsiteX111" fmla="*/ 381388 w 1685255"/>
                <a:gd name="connsiteY111" fmla="*/ 4246287 h 5151417"/>
                <a:gd name="connsiteX112" fmla="*/ 389855 w 1685255"/>
                <a:gd name="connsiteY112" fmla="*/ 4271687 h 5151417"/>
                <a:gd name="connsiteX113" fmla="*/ 305188 w 1685255"/>
                <a:gd name="connsiteY113" fmla="*/ 4305554 h 5151417"/>
                <a:gd name="connsiteX114" fmla="*/ 322121 w 1685255"/>
                <a:gd name="connsiteY114" fmla="*/ 4373287 h 5151417"/>
                <a:gd name="connsiteX115" fmla="*/ 296721 w 1685255"/>
                <a:gd name="connsiteY115" fmla="*/ 4441021 h 5151417"/>
                <a:gd name="connsiteX116" fmla="*/ 262855 w 1685255"/>
                <a:gd name="connsiteY116" fmla="*/ 4449487 h 5151417"/>
                <a:gd name="connsiteX117" fmla="*/ 254388 w 1685255"/>
                <a:gd name="connsiteY117" fmla="*/ 4483354 h 5151417"/>
                <a:gd name="connsiteX118" fmla="*/ 262855 w 1685255"/>
                <a:gd name="connsiteY118" fmla="*/ 4711954 h 5151417"/>
                <a:gd name="connsiteX119" fmla="*/ 271321 w 1685255"/>
                <a:gd name="connsiteY119" fmla="*/ 4737354 h 5151417"/>
                <a:gd name="connsiteX120" fmla="*/ 288255 w 1685255"/>
                <a:gd name="connsiteY120" fmla="*/ 4906687 h 5151417"/>
                <a:gd name="connsiteX121" fmla="*/ 305188 w 1685255"/>
                <a:gd name="connsiteY121" fmla="*/ 4965954 h 5151417"/>
                <a:gd name="connsiteX122" fmla="*/ 313655 w 1685255"/>
                <a:gd name="connsiteY122" fmla="*/ 5126821 h 5151417"/>
                <a:gd name="connsiteX123" fmla="*/ 779321 w 1685255"/>
                <a:gd name="connsiteY123" fmla="*/ 5135287 h 5151417"/>
                <a:gd name="connsiteX124" fmla="*/ 965588 w 1685255"/>
                <a:gd name="connsiteY124" fmla="*/ 5143754 h 5151417"/>
                <a:gd name="connsiteX125" fmla="*/ 1414321 w 1685255"/>
                <a:gd name="connsiteY125" fmla="*/ 5135287 h 5151417"/>
                <a:gd name="connsiteX126" fmla="*/ 1566721 w 1685255"/>
                <a:gd name="connsiteY126" fmla="*/ 5118354 h 5151417"/>
                <a:gd name="connsiteX127" fmla="*/ 1592121 w 1685255"/>
                <a:gd name="connsiteY127" fmla="*/ 5109887 h 5151417"/>
                <a:gd name="connsiteX128" fmla="*/ 1583655 w 1685255"/>
                <a:gd name="connsiteY128" fmla="*/ 5042154 h 5151417"/>
                <a:gd name="connsiteX129" fmla="*/ 1558255 w 1685255"/>
                <a:gd name="connsiteY129" fmla="*/ 4991354 h 5151417"/>
                <a:gd name="connsiteX130" fmla="*/ 1541321 w 1685255"/>
                <a:gd name="connsiteY130" fmla="*/ 4974421 h 5151417"/>
                <a:gd name="connsiteX131" fmla="*/ 1515921 w 1685255"/>
                <a:gd name="connsiteY131" fmla="*/ 4957487 h 5151417"/>
                <a:gd name="connsiteX132" fmla="*/ 1482055 w 1685255"/>
                <a:gd name="connsiteY132" fmla="*/ 4906687 h 5151417"/>
                <a:gd name="connsiteX133" fmla="*/ 1456655 w 1685255"/>
                <a:gd name="connsiteY133" fmla="*/ 4754287 h 5151417"/>
                <a:gd name="connsiteX134" fmla="*/ 1465121 w 1685255"/>
                <a:gd name="connsiteY134" fmla="*/ 4500287 h 5151417"/>
                <a:gd name="connsiteX135" fmla="*/ 1473588 w 1685255"/>
                <a:gd name="connsiteY135" fmla="*/ 4466421 h 5151417"/>
                <a:gd name="connsiteX136" fmla="*/ 1490521 w 1685255"/>
                <a:gd name="connsiteY136" fmla="*/ 4356354 h 5151417"/>
                <a:gd name="connsiteX137" fmla="*/ 1482055 w 1685255"/>
                <a:gd name="connsiteY137" fmla="*/ 4263221 h 5151417"/>
                <a:gd name="connsiteX138" fmla="*/ 1465121 w 1685255"/>
                <a:gd name="connsiteY138" fmla="*/ 4229354 h 5151417"/>
                <a:gd name="connsiteX139" fmla="*/ 1456655 w 1685255"/>
                <a:gd name="connsiteY139" fmla="*/ 4195487 h 5151417"/>
                <a:gd name="connsiteX140" fmla="*/ 1422788 w 1685255"/>
                <a:gd name="connsiteY140" fmla="*/ 4119287 h 5151417"/>
                <a:gd name="connsiteX141" fmla="*/ 1439721 w 1685255"/>
                <a:gd name="connsiteY141" fmla="*/ 3958421 h 5151417"/>
                <a:gd name="connsiteX142" fmla="*/ 1448188 w 1685255"/>
                <a:gd name="connsiteY142" fmla="*/ 3933021 h 5151417"/>
                <a:gd name="connsiteX143" fmla="*/ 1465121 w 1685255"/>
                <a:gd name="connsiteY143" fmla="*/ 3916087 h 5151417"/>
                <a:gd name="connsiteX144" fmla="*/ 1498988 w 1685255"/>
                <a:gd name="connsiteY144" fmla="*/ 3865287 h 5151417"/>
                <a:gd name="connsiteX145" fmla="*/ 1507455 w 1685255"/>
                <a:gd name="connsiteY145" fmla="*/ 3839887 h 5151417"/>
                <a:gd name="connsiteX146" fmla="*/ 1524388 w 1685255"/>
                <a:gd name="connsiteY146" fmla="*/ 3814487 h 5151417"/>
                <a:gd name="connsiteX147" fmla="*/ 1549788 w 1685255"/>
                <a:gd name="connsiteY147" fmla="*/ 3738287 h 5151417"/>
                <a:gd name="connsiteX148" fmla="*/ 1558255 w 1685255"/>
                <a:gd name="connsiteY148" fmla="*/ 3594354 h 5151417"/>
                <a:gd name="connsiteX149" fmla="*/ 1634455 w 1685255"/>
                <a:gd name="connsiteY149" fmla="*/ 3585887 h 5151417"/>
                <a:gd name="connsiteX150" fmla="*/ 1668321 w 1685255"/>
                <a:gd name="connsiteY150" fmla="*/ 3535087 h 5151417"/>
                <a:gd name="connsiteX151" fmla="*/ 1685255 w 1685255"/>
                <a:gd name="connsiteY151" fmla="*/ 3518154 h 5151417"/>
                <a:gd name="connsiteX152" fmla="*/ 1634455 w 1685255"/>
                <a:gd name="connsiteY152" fmla="*/ 3484287 h 5151417"/>
                <a:gd name="connsiteX153" fmla="*/ 1583655 w 1685255"/>
                <a:gd name="connsiteY153" fmla="*/ 3458887 h 5151417"/>
                <a:gd name="connsiteX154" fmla="*/ 1558255 w 1685255"/>
                <a:gd name="connsiteY154" fmla="*/ 3433487 h 5151417"/>
                <a:gd name="connsiteX155" fmla="*/ 1541321 w 1685255"/>
                <a:gd name="connsiteY155" fmla="*/ 3382687 h 5151417"/>
                <a:gd name="connsiteX156" fmla="*/ 1558255 w 1685255"/>
                <a:gd name="connsiteY156" fmla="*/ 3365754 h 5151417"/>
                <a:gd name="connsiteX157" fmla="*/ 1575188 w 1685255"/>
                <a:gd name="connsiteY157" fmla="*/ 3306487 h 5151417"/>
                <a:gd name="connsiteX158" fmla="*/ 1592121 w 1685255"/>
                <a:gd name="connsiteY158" fmla="*/ 3272621 h 5151417"/>
                <a:gd name="connsiteX159" fmla="*/ 1575188 w 1685255"/>
                <a:gd name="connsiteY159" fmla="*/ 3196421 h 5151417"/>
                <a:gd name="connsiteX160" fmla="*/ 1558255 w 1685255"/>
                <a:gd name="connsiteY160" fmla="*/ 3137154 h 5151417"/>
                <a:gd name="connsiteX161" fmla="*/ 1549788 w 1685255"/>
                <a:gd name="connsiteY161" fmla="*/ 3077887 h 5151417"/>
                <a:gd name="connsiteX162" fmla="*/ 1498988 w 1685255"/>
                <a:gd name="connsiteY162" fmla="*/ 3060954 h 5151417"/>
                <a:gd name="connsiteX163" fmla="*/ 1473588 w 1685255"/>
                <a:gd name="connsiteY163" fmla="*/ 2976287 h 5151417"/>
                <a:gd name="connsiteX164" fmla="*/ 1465121 w 1685255"/>
                <a:gd name="connsiteY164" fmla="*/ 2942421 h 5151417"/>
                <a:gd name="connsiteX165" fmla="*/ 1414321 w 1685255"/>
                <a:gd name="connsiteY165" fmla="*/ 2925487 h 5151417"/>
                <a:gd name="connsiteX166" fmla="*/ 1346588 w 1685255"/>
                <a:gd name="connsiteY166" fmla="*/ 2900087 h 5151417"/>
                <a:gd name="connsiteX167" fmla="*/ 1278855 w 1685255"/>
                <a:gd name="connsiteY167" fmla="*/ 2866221 h 5151417"/>
                <a:gd name="connsiteX168" fmla="*/ 1304255 w 1685255"/>
                <a:gd name="connsiteY168" fmla="*/ 2857754 h 5151417"/>
                <a:gd name="connsiteX169" fmla="*/ 1397388 w 1685255"/>
                <a:gd name="connsiteY169" fmla="*/ 2840821 h 5151417"/>
                <a:gd name="connsiteX170" fmla="*/ 1431255 w 1685255"/>
                <a:gd name="connsiteY170" fmla="*/ 2798487 h 5151417"/>
                <a:gd name="connsiteX171" fmla="*/ 1439721 w 1685255"/>
                <a:gd name="connsiteY171" fmla="*/ 2773087 h 5151417"/>
                <a:gd name="connsiteX172" fmla="*/ 1397388 w 1685255"/>
                <a:gd name="connsiteY172" fmla="*/ 2595287 h 5151417"/>
                <a:gd name="connsiteX173" fmla="*/ 1371988 w 1685255"/>
                <a:gd name="connsiteY173" fmla="*/ 2578354 h 5151417"/>
                <a:gd name="connsiteX174" fmla="*/ 1355055 w 1685255"/>
                <a:gd name="connsiteY174" fmla="*/ 2519087 h 5151417"/>
                <a:gd name="connsiteX175" fmla="*/ 1346588 w 1685255"/>
                <a:gd name="connsiteY175" fmla="*/ 2485221 h 5151417"/>
                <a:gd name="connsiteX176" fmla="*/ 1329655 w 1685255"/>
                <a:gd name="connsiteY176" fmla="*/ 2434421 h 5151417"/>
                <a:gd name="connsiteX177" fmla="*/ 1287321 w 1685255"/>
                <a:gd name="connsiteY177" fmla="*/ 2332821 h 5151417"/>
                <a:gd name="connsiteX178" fmla="*/ 1270388 w 1685255"/>
                <a:gd name="connsiteY178" fmla="*/ 2248154 h 5151417"/>
                <a:gd name="connsiteX179" fmla="*/ 1253455 w 1685255"/>
                <a:gd name="connsiteY179" fmla="*/ 2197354 h 5151417"/>
                <a:gd name="connsiteX180" fmla="*/ 1244988 w 1685255"/>
                <a:gd name="connsiteY180" fmla="*/ 2171954 h 5151417"/>
                <a:gd name="connsiteX181" fmla="*/ 1236521 w 1685255"/>
                <a:gd name="connsiteY181" fmla="*/ 1943354 h 5151417"/>
                <a:gd name="connsiteX182" fmla="*/ 1211121 w 1685255"/>
                <a:gd name="connsiteY182" fmla="*/ 1774021 h 5151417"/>
                <a:gd name="connsiteX183" fmla="*/ 1194188 w 1685255"/>
                <a:gd name="connsiteY183" fmla="*/ 1638554 h 5151417"/>
                <a:gd name="connsiteX184" fmla="*/ 1185721 w 1685255"/>
                <a:gd name="connsiteY184" fmla="*/ 1596221 h 5151417"/>
                <a:gd name="connsiteX185" fmla="*/ 1168788 w 1685255"/>
                <a:gd name="connsiteY185" fmla="*/ 1579287 h 5151417"/>
                <a:gd name="connsiteX186" fmla="*/ 1160321 w 1685255"/>
                <a:gd name="connsiteY186" fmla="*/ 1545421 h 5151417"/>
                <a:gd name="connsiteX187" fmla="*/ 1143388 w 1685255"/>
                <a:gd name="connsiteY187" fmla="*/ 1528487 h 5151417"/>
                <a:gd name="connsiteX188" fmla="*/ 1109521 w 1685255"/>
                <a:gd name="connsiteY188" fmla="*/ 1435354 h 5151417"/>
                <a:gd name="connsiteX189" fmla="*/ 1092588 w 1685255"/>
                <a:gd name="connsiteY189" fmla="*/ 1359154 h 5151417"/>
                <a:gd name="connsiteX190" fmla="*/ 1067188 w 1685255"/>
                <a:gd name="connsiteY190" fmla="*/ 1333754 h 5151417"/>
                <a:gd name="connsiteX191" fmla="*/ 1058721 w 1685255"/>
                <a:gd name="connsiteY191" fmla="*/ 1291421 h 5151417"/>
                <a:gd name="connsiteX192" fmla="*/ 1050255 w 1685255"/>
                <a:gd name="connsiteY192" fmla="*/ 1232154 h 5151417"/>
                <a:gd name="connsiteX193" fmla="*/ 1041788 w 1685255"/>
                <a:gd name="connsiteY193" fmla="*/ 1198287 h 5151417"/>
                <a:gd name="connsiteX194" fmla="*/ 1033321 w 1685255"/>
                <a:gd name="connsiteY194" fmla="*/ 1155954 h 5151417"/>
                <a:gd name="connsiteX195" fmla="*/ 1024855 w 1685255"/>
                <a:gd name="connsiteY195" fmla="*/ 1028954 h 5151417"/>
                <a:gd name="connsiteX196" fmla="*/ 1050255 w 1685255"/>
                <a:gd name="connsiteY196" fmla="*/ 918887 h 5151417"/>
                <a:gd name="connsiteX197" fmla="*/ 1050255 w 1685255"/>
                <a:gd name="connsiteY197" fmla="*/ 563287 h 5151417"/>
                <a:gd name="connsiteX198" fmla="*/ 1033321 w 1685255"/>
                <a:gd name="connsiteY198" fmla="*/ 546354 h 5151417"/>
                <a:gd name="connsiteX199" fmla="*/ 1007921 w 1685255"/>
                <a:gd name="connsiteY199" fmla="*/ 495554 h 5151417"/>
                <a:gd name="connsiteX200" fmla="*/ 990988 w 1685255"/>
                <a:gd name="connsiteY200" fmla="*/ 444754 h 5151417"/>
                <a:gd name="connsiteX201" fmla="*/ 974055 w 1685255"/>
                <a:gd name="connsiteY201" fmla="*/ 300821 h 5151417"/>
                <a:gd name="connsiteX202" fmla="*/ 965588 w 1685255"/>
                <a:gd name="connsiteY202" fmla="*/ 266954 h 5151417"/>
                <a:gd name="connsiteX203" fmla="*/ 957121 w 1685255"/>
                <a:gd name="connsiteY203" fmla="*/ 156887 h 5151417"/>
                <a:gd name="connsiteX204" fmla="*/ 948655 w 1685255"/>
                <a:gd name="connsiteY204" fmla="*/ 114554 h 5151417"/>
                <a:gd name="connsiteX205" fmla="*/ 931721 w 1685255"/>
                <a:gd name="connsiteY205" fmla="*/ 97621 h 5151417"/>
                <a:gd name="connsiteX206" fmla="*/ 923255 w 1685255"/>
                <a:gd name="connsiteY206" fmla="*/ 63754 h 5151417"/>
                <a:gd name="connsiteX207" fmla="*/ 914788 w 1685255"/>
                <a:gd name="connsiteY207" fmla="*/ 12954 h 5151417"/>
                <a:gd name="connsiteX208" fmla="*/ 660788 w 1685255"/>
                <a:gd name="connsiteY208" fmla="*/ 4487 h 5151417"/>
                <a:gd name="connsiteX209" fmla="*/ 135855 w 1685255"/>
                <a:gd name="connsiteY209"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87097 w 1685255"/>
                <a:gd name="connsiteY83" fmla="*/ 2877023 h 5151417"/>
                <a:gd name="connsiteX84" fmla="*/ 54107 w 1685255"/>
                <a:gd name="connsiteY84" fmla="*/ 2896292 h 5151417"/>
                <a:gd name="connsiteX85" fmla="*/ 60238 w 1685255"/>
                <a:gd name="connsiteY85" fmla="*/ 3106207 h 5151417"/>
                <a:gd name="connsiteX86" fmla="*/ 51188 w 1685255"/>
                <a:gd name="connsiteY86" fmla="*/ 3272621 h 5151417"/>
                <a:gd name="connsiteX87" fmla="*/ 68121 w 1685255"/>
                <a:gd name="connsiteY87" fmla="*/ 3323421 h 5151417"/>
                <a:gd name="connsiteX88" fmla="*/ 59655 w 1685255"/>
                <a:gd name="connsiteY88" fmla="*/ 3348821 h 5151417"/>
                <a:gd name="connsiteX89" fmla="*/ 17321 w 1685255"/>
                <a:gd name="connsiteY89" fmla="*/ 3374221 h 5151417"/>
                <a:gd name="connsiteX90" fmla="*/ 388 w 1685255"/>
                <a:gd name="connsiteY90" fmla="*/ 3399621 h 5151417"/>
                <a:gd name="connsiteX91" fmla="*/ 25788 w 1685255"/>
                <a:gd name="connsiteY91" fmla="*/ 3450421 h 5151417"/>
                <a:gd name="connsiteX92" fmla="*/ 51188 w 1685255"/>
                <a:gd name="connsiteY92" fmla="*/ 3458887 h 5151417"/>
                <a:gd name="connsiteX93" fmla="*/ 51188 w 1685255"/>
                <a:gd name="connsiteY93" fmla="*/ 3509687 h 5151417"/>
                <a:gd name="connsiteX94" fmla="*/ 17321 w 1685255"/>
                <a:gd name="connsiteY94" fmla="*/ 3518154 h 5151417"/>
                <a:gd name="connsiteX95" fmla="*/ 42721 w 1685255"/>
                <a:gd name="connsiteY95" fmla="*/ 3560487 h 5151417"/>
                <a:gd name="connsiteX96" fmla="*/ 93521 w 1685255"/>
                <a:gd name="connsiteY96" fmla="*/ 3594354 h 5151417"/>
                <a:gd name="connsiteX97" fmla="*/ 68121 w 1685255"/>
                <a:gd name="connsiteY97" fmla="*/ 3636687 h 5151417"/>
                <a:gd name="connsiteX98" fmla="*/ 59655 w 1685255"/>
                <a:gd name="connsiteY98" fmla="*/ 3729821 h 5151417"/>
                <a:gd name="connsiteX99" fmla="*/ 169721 w 1685255"/>
                <a:gd name="connsiteY99" fmla="*/ 3789087 h 5151417"/>
                <a:gd name="connsiteX100" fmla="*/ 161255 w 1685255"/>
                <a:gd name="connsiteY100" fmla="*/ 3839887 h 5151417"/>
                <a:gd name="connsiteX101" fmla="*/ 135855 w 1685255"/>
                <a:gd name="connsiteY101" fmla="*/ 3856821 h 5151417"/>
                <a:gd name="connsiteX102" fmla="*/ 118921 w 1685255"/>
                <a:gd name="connsiteY102" fmla="*/ 3873754 h 5151417"/>
                <a:gd name="connsiteX103" fmla="*/ 288255 w 1685255"/>
                <a:gd name="connsiteY103" fmla="*/ 3882221 h 5151417"/>
                <a:gd name="connsiteX104" fmla="*/ 296721 w 1685255"/>
                <a:gd name="connsiteY104" fmla="*/ 3907621 h 5151417"/>
                <a:gd name="connsiteX105" fmla="*/ 279788 w 1685255"/>
                <a:gd name="connsiteY105" fmla="*/ 3958421 h 5151417"/>
                <a:gd name="connsiteX106" fmla="*/ 288255 w 1685255"/>
                <a:gd name="connsiteY106" fmla="*/ 4017687 h 5151417"/>
                <a:gd name="connsiteX107" fmla="*/ 296721 w 1685255"/>
                <a:gd name="connsiteY107" fmla="*/ 4043087 h 5151417"/>
                <a:gd name="connsiteX108" fmla="*/ 279788 w 1685255"/>
                <a:gd name="connsiteY108" fmla="*/ 4093887 h 5151417"/>
                <a:gd name="connsiteX109" fmla="*/ 313655 w 1685255"/>
                <a:gd name="connsiteY109" fmla="*/ 4144687 h 5151417"/>
                <a:gd name="connsiteX110" fmla="*/ 355988 w 1685255"/>
                <a:gd name="connsiteY110" fmla="*/ 4195487 h 5151417"/>
                <a:gd name="connsiteX111" fmla="*/ 381388 w 1685255"/>
                <a:gd name="connsiteY111" fmla="*/ 4246287 h 5151417"/>
                <a:gd name="connsiteX112" fmla="*/ 389855 w 1685255"/>
                <a:gd name="connsiteY112" fmla="*/ 4271687 h 5151417"/>
                <a:gd name="connsiteX113" fmla="*/ 305188 w 1685255"/>
                <a:gd name="connsiteY113" fmla="*/ 4305554 h 5151417"/>
                <a:gd name="connsiteX114" fmla="*/ 322121 w 1685255"/>
                <a:gd name="connsiteY114" fmla="*/ 4373287 h 5151417"/>
                <a:gd name="connsiteX115" fmla="*/ 296721 w 1685255"/>
                <a:gd name="connsiteY115" fmla="*/ 4441021 h 5151417"/>
                <a:gd name="connsiteX116" fmla="*/ 262855 w 1685255"/>
                <a:gd name="connsiteY116" fmla="*/ 4449487 h 5151417"/>
                <a:gd name="connsiteX117" fmla="*/ 254388 w 1685255"/>
                <a:gd name="connsiteY117" fmla="*/ 4483354 h 5151417"/>
                <a:gd name="connsiteX118" fmla="*/ 262855 w 1685255"/>
                <a:gd name="connsiteY118" fmla="*/ 4711954 h 5151417"/>
                <a:gd name="connsiteX119" fmla="*/ 271321 w 1685255"/>
                <a:gd name="connsiteY119" fmla="*/ 4737354 h 5151417"/>
                <a:gd name="connsiteX120" fmla="*/ 288255 w 1685255"/>
                <a:gd name="connsiteY120" fmla="*/ 4906687 h 5151417"/>
                <a:gd name="connsiteX121" fmla="*/ 305188 w 1685255"/>
                <a:gd name="connsiteY121" fmla="*/ 4965954 h 5151417"/>
                <a:gd name="connsiteX122" fmla="*/ 313655 w 1685255"/>
                <a:gd name="connsiteY122" fmla="*/ 5126821 h 5151417"/>
                <a:gd name="connsiteX123" fmla="*/ 779321 w 1685255"/>
                <a:gd name="connsiteY123" fmla="*/ 5135287 h 5151417"/>
                <a:gd name="connsiteX124" fmla="*/ 965588 w 1685255"/>
                <a:gd name="connsiteY124" fmla="*/ 5143754 h 5151417"/>
                <a:gd name="connsiteX125" fmla="*/ 1414321 w 1685255"/>
                <a:gd name="connsiteY125" fmla="*/ 5135287 h 5151417"/>
                <a:gd name="connsiteX126" fmla="*/ 1566721 w 1685255"/>
                <a:gd name="connsiteY126" fmla="*/ 5118354 h 5151417"/>
                <a:gd name="connsiteX127" fmla="*/ 1592121 w 1685255"/>
                <a:gd name="connsiteY127" fmla="*/ 5109887 h 5151417"/>
                <a:gd name="connsiteX128" fmla="*/ 1583655 w 1685255"/>
                <a:gd name="connsiteY128" fmla="*/ 5042154 h 5151417"/>
                <a:gd name="connsiteX129" fmla="*/ 1558255 w 1685255"/>
                <a:gd name="connsiteY129" fmla="*/ 4991354 h 5151417"/>
                <a:gd name="connsiteX130" fmla="*/ 1541321 w 1685255"/>
                <a:gd name="connsiteY130" fmla="*/ 4974421 h 5151417"/>
                <a:gd name="connsiteX131" fmla="*/ 1515921 w 1685255"/>
                <a:gd name="connsiteY131" fmla="*/ 4957487 h 5151417"/>
                <a:gd name="connsiteX132" fmla="*/ 1482055 w 1685255"/>
                <a:gd name="connsiteY132" fmla="*/ 4906687 h 5151417"/>
                <a:gd name="connsiteX133" fmla="*/ 1456655 w 1685255"/>
                <a:gd name="connsiteY133" fmla="*/ 4754287 h 5151417"/>
                <a:gd name="connsiteX134" fmla="*/ 1465121 w 1685255"/>
                <a:gd name="connsiteY134" fmla="*/ 4500287 h 5151417"/>
                <a:gd name="connsiteX135" fmla="*/ 1473588 w 1685255"/>
                <a:gd name="connsiteY135" fmla="*/ 4466421 h 5151417"/>
                <a:gd name="connsiteX136" fmla="*/ 1490521 w 1685255"/>
                <a:gd name="connsiteY136" fmla="*/ 4356354 h 5151417"/>
                <a:gd name="connsiteX137" fmla="*/ 1482055 w 1685255"/>
                <a:gd name="connsiteY137" fmla="*/ 4263221 h 5151417"/>
                <a:gd name="connsiteX138" fmla="*/ 1465121 w 1685255"/>
                <a:gd name="connsiteY138" fmla="*/ 4229354 h 5151417"/>
                <a:gd name="connsiteX139" fmla="*/ 1456655 w 1685255"/>
                <a:gd name="connsiteY139" fmla="*/ 4195487 h 5151417"/>
                <a:gd name="connsiteX140" fmla="*/ 1422788 w 1685255"/>
                <a:gd name="connsiteY140" fmla="*/ 4119287 h 5151417"/>
                <a:gd name="connsiteX141" fmla="*/ 1439721 w 1685255"/>
                <a:gd name="connsiteY141" fmla="*/ 3958421 h 5151417"/>
                <a:gd name="connsiteX142" fmla="*/ 1448188 w 1685255"/>
                <a:gd name="connsiteY142" fmla="*/ 3933021 h 5151417"/>
                <a:gd name="connsiteX143" fmla="*/ 1465121 w 1685255"/>
                <a:gd name="connsiteY143" fmla="*/ 3916087 h 5151417"/>
                <a:gd name="connsiteX144" fmla="*/ 1498988 w 1685255"/>
                <a:gd name="connsiteY144" fmla="*/ 3865287 h 5151417"/>
                <a:gd name="connsiteX145" fmla="*/ 1507455 w 1685255"/>
                <a:gd name="connsiteY145" fmla="*/ 3839887 h 5151417"/>
                <a:gd name="connsiteX146" fmla="*/ 1524388 w 1685255"/>
                <a:gd name="connsiteY146" fmla="*/ 3814487 h 5151417"/>
                <a:gd name="connsiteX147" fmla="*/ 1549788 w 1685255"/>
                <a:gd name="connsiteY147" fmla="*/ 3738287 h 5151417"/>
                <a:gd name="connsiteX148" fmla="*/ 1558255 w 1685255"/>
                <a:gd name="connsiteY148" fmla="*/ 3594354 h 5151417"/>
                <a:gd name="connsiteX149" fmla="*/ 1634455 w 1685255"/>
                <a:gd name="connsiteY149" fmla="*/ 3585887 h 5151417"/>
                <a:gd name="connsiteX150" fmla="*/ 1668321 w 1685255"/>
                <a:gd name="connsiteY150" fmla="*/ 3535087 h 5151417"/>
                <a:gd name="connsiteX151" fmla="*/ 1685255 w 1685255"/>
                <a:gd name="connsiteY151" fmla="*/ 3518154 h 5151417"/>
                <a:gd name="connsiteX152" fmla="*/ 1634455 w 1685255"/>
                <a:gd name="connsiteY152" fmla="*/ 3484287 h 5151417"/>
                <a:gd name="connsiteX153" fmla="*/ 1583655 w 1685255"/>
                <a:gd name="connsiteY153" fmla="*/ 3458887 h 5151417"/>
                <a:gd name="connsiteX154" fmla="*/ 1558255 w 1685255"/>
                <a:gd name="connsiteY154" fmla="*/ 3433487 h 5151417"/>
                <a:gd name="connsiteX155" fmla="*/ 1541321 w 1685255"/>
                <a:gd name="connsiteY155" fmla="*/ 3382687 h 5151417"/>
                <a:gd name="connsiteX156" fmla="*/ 1558255 w 1685255"/>
                <a:gd name="connsiteY156" fmla="*/ 3365754 h 5151417"/>
                <a:gd name="connsiteX157" fmla="*/ 1575188 w 1685255"/>
                <a:gd name="connsiteY157" fmla="*/ 3306487 h 5151417"/>
                <a:gd name="connsiteX158" fmla="*/ 1592121 w 1685255"/>
                <a:gd name="connsiteY158" fmla="*/ 3272621 h 5151417"/>
                <a:gd name="connsiteX159" fmla="*/ 1575188 w 1685255"/>
                <a:gd name="connsiteY159" fmla="*/ 3196421 h 5151417"/>
                <a:gd name="connsiteX160" fmla="*/ 1558255 w 1685255"/>
                <a:gd name="connsiteY160" fmla="*/ 3137154 h 5151417"/>
                <a:gd name="connsiteX161" fmla="*/ 1549788 w 1685255"/>
                <a:gd name="connsiteY161" fmla="*/ 3077887 h 5151417"/>
                <a:gd name="connsiteX162" fmla="*/ 1498988 w 1685255"/>
                <a:gd name="connsiteY162" fmla="*/ 3060954 h 5151417"/>
                <a:gd name="connsiteX163" fmla="*/ 1473588 w 1685255"/>
                <a:gd name="connsiteY163" fmla="*/ 2976287 h 5151417"/>
                <a:gd name="connsiteX164" fmla="*/ 1465121 w 1685255"/>
                <a:gd name="connsiteY164" fmla="*/ 2942421 h 5151417"/>
                <a:gd name="connsiteX165" fmla="*/ 1414321 w 1685255"/>
                <a:gd name="connsiteY165" fmla="*/ 2925487 h 5151417"/>
                <a:gd name="connsiteX166" fmla="*/ 1346588 w 1685255"/>
                <a:gd name="connsiteY166" fmla="*/ 2900087 h 5151417"/>
                <a:gd name="connsiteX167" fmla="*/ 1278855 w 1685255"/>
                <a:gd name="connsiteY167" fmla="*/ 2866221 h 5151417"/>
                <a:gd name="connsiteX168" fmla="*/ 1304255 w 1685255"/>
                <a:gd name="connsiteY168" fmla="*/ 2857754 h 5151417"/>
                <a:gd name="connsiteX169" fmla="*/ 1397388 w 1685255"/>
                <a:gd name="connsiteY169" fmla="*/ 2840821 h 5151417"/>
                <a:gd name="connsiteX170" fmla="*/ 1431255 w 1685255"/>
                <a:gd name="connsiteY170" fmla="*/ 2798487 h 5151417"/>
                <a:gd name="connsiteX171" fmla="*/ 1439721 w 1685255"/>
                <a:gd name="connsiteY171" fmla="*/ 2773087 h 5151417"/>
                <a:gd name="connsiteX172" fmla="*/ 1397388 w 1685255"/>
                <a:gd name="connsiteY172" fmla="*/ 2595287 h 5151417"/>
                <a:gd name="connsiteX173" fmla="*/ 1371988 w 1685255"/>
                <a:gd name="connsiteY173" fmla="*/ 2578354 h 5151417"/>
                <a:gd name="connsiteX174" fmla="*/ 1355055 w 1685255"/>
                <a:gd name="connsiteY174" fmla="*/ 2519087 h 5151417"/>
                <a:gd name="connsiteX175" fmla="*/ 1346588 w 1685255"/>
                <a:gd name="connsiteY175" fmla="*/ 2485221 h 5151417"/>
                <a:gd name="connsiteX176" fmla="*/ 1329655 w 1685255"/>
                <a:gd name="connsiteY176" fmla="*/ 2434421 h 5151417"/>
                <a:gd name="connsiteX177" fmla="*/ 1287321 w 1685255"/>
                <a:gd name="connsiteY177" fmla="*/ 2332821 h 5151417"/>
                <a:gd name="connsiteX178" fmla="*/ 1270388 w 1685255"/>
                <a:gd name="connsiteY178" fmla="*/ 2248154 h 5151417"/>
                <a:gd name="connsiteX179" fmla="*/ 1253455 w 1685255"/>
                <a:gd name="connsiteY179" fmla="*/ 2197354 h 5151417"/>
                <a:gd name="connsiteX180" fmla="*/ 1244988 w 1685255"/>
                <a:gd name="connsiteY180" fmla="*/ 2171954 h 5151417"/>
                <a:gd name="connsiteX181" fmla="*/ 1236521 w 1685255"/>
                <a:gd name="connsiteY181" fmla="*/ 1943354 h 5151417"/>
                <a:gd name="connsiteX182" fmla="*/ 1211121 w 1685255"/>
                <a:gd name="connsiteY182" fmla="*/ 1774021 h 5151417"/>
                <a:gd name="connsiteX183" fmla="*/ 1194188 w 1685255"/>
                <a:gd name="connsiteY183" fmla="*/ 1638554 h 5151417"/>
                <a:gd name="connsiteX184" fmla="*/ 1185721 w 1685255"/>
                <a:gd name="connsiteY184" fmla="*/ 1596221 h 5151417"/>
                <a:gd name="connsiteX185" fmla="*/ 1168788 w 1685255"/>
                <a:gd name="connsiteY185" fmla="*/ 1579287 h 5151417"/>
                <a:gd name="connsiteX186" fmla="*/ 1160321 w 1685255"/>
                <a:gd name="connsiteY186" fmla="*/ 1545421 h 5151417"/>
                <a:gd name="connsiteX187" fmla="*/ 1143388 w 1685255"/>
                <a:gd name="connsiteY187" fmla="*/ 1528487 h 5151417"/>
                <a:gd name="connsiteX188" fmla="*/ 1109521 w 1685255"/>
                <a:gd name="connsiteY188" fmla="*/ 1435354 h 5151417"/>
                <a:gd name="connsiteX189" fmla="*/ 1092588 w 1685255"/>
                <a:gd name="connsiteY189" fmla="*/ 1359154 h 5151417"/>
                <a:gd name="connsiteX190" fmla="*/ 1067188 w 1685255"/>
                <a:gd name="connsiteY190" fmla="*/ 1333754 h 5151417"/>
                <a:gd name="connsiteX191" fmla="*/ 1058721 w 1685255"/>
                <a:gd name="connsiteY191" fmla="*/ 1291421 h 5151417"/>
                <a:gd name="connsiteX192" fmla="*/ 1050255 w 1685255"/>
                <a:gd name="connsiteY192" fmla="*/ 1232154 h 5151417"/>
                <a:gd name="connsiteX193" fmla="*/ 1041788 w 1685255"/>
                <a:gd name="connsiteY193" fmla="*/ 1198287 h 5151417"/>
                <a:gd name="connsiteX194" fmla="*/ 1033321 w 1685255"/>
                <a:gd name="connsiteY194" fmla="*/ 1155954 h 5151417"/>
                <a:gd name="connsiteX195" fmla="*/ 1024855 w 1685255"/>
                <a:gd name="connsiteY195" fmla="*/ 1028954 h 5151417"/>
                <a:gd name="connsiteX196" fmla="*/ 1050255 w 1685255"/>
                <a:gd name="connsiteY196" fmla="*/ 918887 h 5151417"/>
                <a:gd name="connsiteX197" fmla="*/ 1050255 w 1685255"/>
                <a:gd name="connsiteY197" fmla="*/ 563287 h 5151417"/>
                <a:gd name="connsiteX198" fmla="*/ 1033321 w 1685255"/>
                <a:gd name="connsiteY198" fmla="*/ 546354 h 5151417"/>
                <a:gd name="connsiteX199" fmla="*/ 1007921 w 1685255"/>
                <a:gd name="connsiteY199" fmla="*/ 495554 h 5151417"/>
                <a:gd name="connsiteX200" fmla="*/ 990988 w 1685255"/>
                <a:gd name="connsiteY200" fmla="*/ 444754 h 5151417"/>
                <a:gd name="connsiteX201" fmla="*/ 974055 w 1685255"/>
                <a:gd name="connsiteY201" fmla="*/ 300821 h 5151417"/>
                <a:gd name="connsiteX202" fmla="*/ 965588 w 1685255"/>
                <a:gd name="connsiteY202" fmla="*/ 266954 h 5151417"/>
                <a:gd name="connsiteX203" fmla="*/ 957121 w 1685255"/>
                <a:gd name="connsiteY203" fmla="*/ 156887 h 5151417"/>
                <a:gd name="connsiteX204" fmla="*/ 948655 w 1685255"/>
                <a:gd name="connsiteY204" fmla="*/ 114554 h 5151417"/>
                <a:gd name="connsiteX205" fmla="*/ 931721 w 1685255"/>
                <a:gd name="connsiteY205" fmla="*/ 97621 h 5151417"/>
                <a:gd name="connsiteX206" fmla="*/ 923255 w 1685255"/>
                <a:gd name="connsiteY206" fmla="*/ 63754 h 5151417"/>
                <a:gd name="connsiteX207" fmla="*/ 914788 w 1685255"/>
                <a:gd name="connsiteY207" fmla="*/ 12954 h 5151417"/>
                <a:gd name="connsiteX208" fmla="*/ 660788 w 1685255"/>
                <a:gd name="connsiteY208" fmla="*/ 4487 h 5151417"/>
                <a:gd name="connsiteX209" fmla="*/ 135855 w 1685255"/>
                <a:gd name="connsiteY209"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87097 w 1685255"/>
                <a:gd name="connsiteY83" fmla="*/ 2877023 h 5151417"/>
                <a:gd name="connsiteX84" fmla="*/ 59362 w 1685255"/>
                <a:gd name="connsiteY84" fmla="*/ 2948844 h 5151417"/>
                <a:gd name="connsiteX85" fmla="*/ 60238 w 1685255"/>
                <a:gd name="connsiteY85" fmla="*/ 3106207 h 5151417"/>
                <a:gd name="connsiteX86" fmla="*/ 51188 w 1685255"/>
                <a:gd name="connsiteY86" fmla="*/ 3272621 h 5151417"/>
                <a:gd name="connsiteX87" fmla="*/ 68121 w 1685255"/>
                <a:gd name="connsiteY87" fmla="*/ 3323421 h 5151417"/>
                <a:gd name="connsiteX88" fmla="*/ 59655 w 1685255"/>
                <a:gd name="connsiteY88" fmla="*/ 3348821 h 5151417"/>
                <a:gd name="connsiteX89" fmla="*/ 17321 w 1685255"/>
                <a:gd name="connsiteY89" fmla="*/ 3374221 h 5151417"/>
                <a:gd name="connsiteX90" fmla="*/ 388 w 1685255"/>
                <a:gd name="connsiteY90" fmla="*/ 3399621 h 5151417"/>
                <a:gd name="connsiteX91" fmla="*/ 25788 w 1685255"/>
                <a:gd name="connsiteY91" fmla="*/ 3450421 h 5151417"/>
                <a:gd name="connsiteX92" fmla="*/ 51188 w 1685255"/>
                <a:gd name="connsiteY92" fmla="*/ 3458887 h 5151417"/>
                <a:gd name="connsiteX93" fmla="*/ 51188 w 1685255"/>
                <a:gd name="connsiteY93" fmla="*/ 3509687 h 5151417"/>
                <a:gd name="connsiteX94" fmla="*/ 17321 w 1685255"/>
                <a:gd name="connsiteY94" fmla="*/ 3518154 h 5151417"/>
                <a:gd name="connsiteX95" fmla="*/ 42721 w 1685255"/>
                <a:gd name="connsiteY95" fmla="*/ 3560487 h 5151417"/>
                <a:gd name="connsiteX96" fmla="*/ 93521 w 1685255"/>
                <a:gd name="connsiteY96" fmla="*/ 3594354 h 5151417"/>
                <a:gd name="connsiteX97" fmla="*/ 68121 w 1685255"/>
                <a:gd name="connsiteY97" fmla="*/ 3636687 h 5151417"/>
                <a:gd name="connsiteX98" fmla="*/ 59655 w 1685255"/>
                <a:gd name="connsiteY98" fmla="*/ 3729821 h 5151417"/>
                <a:gd name="connsiteX99" fmla="*/ 169721 w 1685255"/>
                <a:gd name="connsiteY99" fmla="*/ 3789087 h 5151417"/>
                <a:gd name="connsiteX100" fmla="*/ 161255 w 1685255"/>
                <a:gd name="connsiteY100" fmla="*/ 3839887 h 5151417"/>
                <a:gd name="connsiteX101" fmla="*/ 135855 w 1685255"/>
                <a:gd name="connsiteY101" fmla="*/ 3856821 h 5151417"/>
                <a:gd name="connsiteX102" fmla="*/ 118921 w 1685255"/>
                <a:gd name="connsiteY102" fmla="*/ 3873754 h 5151417"/>
                <a:gd name="connsiteX103" fmla="*/ 288255 w 1685255"/>
                <a:gd name="connsiteY103" fmla="*/ 3882221 h 5151417"/>
                <a:gd name="connsiteX104" fmla="*/ 296721 w 1685255"/>
                <a:gd name="connsiteY104" fmla="*/ 3907621 h 5151417"/>
                <a:gd name="connsiteX105" fmla="*/ 279788 w 1685255"/>
                <a:gd name="connsiteY105" fmla="*/ 3958421 h 5151417"/>
                <a:gd name="connsiteX106" fmla="*/ 288255 w 1685255"/>
                <a:gd name="connsiteY106" fmla="*/ 4017687 h 5151417"/>
                <a:gd name="connsiteX107" fmla="*/ 296721 w 1685255"/>
                <a:gd name="connsiteY107" fmla="*/ 4043087 h 5151417"/>
                <a:gd name="connsiteX108" fmla="*/ 279788 w 1685255"/>
                <a:gd name="connsiteY108" fmla="*/ 4093887 h 5151417"/>
                <a:gd name="connsiteX109" fmla="*/ 313655 w 1685255"/>
                <a:gd name="connsiteY109" fmla="*/ 4144687 h 5151417"/>
                <a:gd name="connsiteX110" fmla="*/ 355988 w 1685255"/>
                <a:gd name="connsiteY110" fmla="*/ 4195487 h 5151417"/>
                <a:gd name="connsiteX111" fmla="*/ 381388 w 1685255"/>
                <a:gd name="connsiteY111" fmla="*/ 4246287 h 5151417"/>
                <a:gd name="connsiteX112" fmla="*/ 389855 w 1685255"/>
                <a:gd name="connsiteY112" fmla="*/ 4271687 h 5151417"/>
                <a:gd name="connsiteX113" fmla="*/ 305188 w 1685255"/>
                <a:gd name="connsiteY113" fmla="*/ 4305554 h 5151417"/>
                <a:gd name="connsiteX114" fmla="*/ 322121 w 1685255"/>
                <a:gd name="connsiteY114" fmla="*/ 4373287 h 5151417"/>
                <a:gd name="connsiteX115" fmla="*/ 296721 w 1685255"/>
                <a:gd name="connsiteY115" fmla="*/ 4441021 h 5151417"/>
                <a:gd name="connsiteX116" fmla="*/ 262855 w 1685255"/>
                <a:gd name="connsiteY116" fmla="*/ 4449487 h 5151417"/>
                <a:gd name="connsiteX117" fmla="*/ 254388 w 1685255"/>
                <a:gd name="connsiteY117" fmla="*/ 4483354 h 5151417"/>
                <a:gd name="connsiteX118" fmla="*/ 262855 w 1685255"/>
                <a:gd name="connsiteY118" fmla="*/ 4711954 h 5151417"/>
                <a:gd name="connsiteX119" fmla="*/ 271321 w 1685255"/>
                <a:gd name="connsiteY119" fmla="*/ 4737354 h 5151417"/>
                <a:gd name="connsiteX120" fmla="*/ 288255 w 1685255"/>
                <a:gd name="connsiteY120" fmla="*/ 4906687 h 5151417"/>
                <a:gd name="connsiteX121" fmla="*/ 305188 w 1685255"/>
                <a:gd name="connsiteY121" fmla="*/ 4965954 h 5151417"/>
                <a:gd name="connsiteX122" fmla="*/ 313655 w 1685255"/>
                <a:gd name="connsiteY122" fmla="*/ 5126821 h 5151417"/>
                <a:gd name="connsiteX123" fmla="*/ 779321 w 1685255"/>
                <a:gd name="connsiteY123" fmla="*/ 5135287 h 5151417"/>
                <a:gd name="connsiteX124" fmla="*/ 965588 w 1685255"/>
                <a:gd name="connsiteY124" fmla="*/ 5143754 h 5151417"/>
                <a:gd name="connsiteX125" fmla="*/ 1414321 w 1685255"/>
                <a:gd name="connsiteY125" fmla="*/ 5135287 h 5151417"/>
                <a:gd name="connsiteX126" fmla="*/ 1566721 w 1685255"/>
                <a:gd name="connsiteY126" fmla="*/ 5118354 h 5151417"/>
                <a:gd name="connsiteX127" fmla="*/ 1592121 w 1685255"/>
                <a:gd name="connsiteY127" fmla="*/ 5109887 h 5151417"/>
                <a:gd name="connsiteX128" fmla="*/ 1583655 w 1685255"/>
                <a:gd name="connsiteY128" fmla="*/ 5042154 h 5151417"/>
                <a:gd name="connsiteX129" fmla="*/ 1558255 w 1685255"/>
                <a:gd name="connsiteY129" fmla="*/ 4991354 h 5151417"/>
                <a:gd name="connsiteX130" fmla="*/ 1541321 w 1685255"/>
                <a:gd name="connsiteY130" fmla="*/ 4974421 h 5151417"/>
                <a:gd name="connsiteX131" fmla="*/ 1515921 w 1685255"/>
                <a:gd name="connsiteY131" fmla="*/ 4957487 h 5151417"/>
                <a:gd name="connsiteX132" fmla="*/ 1482055 w 1685255"/>
                <a:gd name="connsiteY132" fmla="*/ 4906687 h 5151417"/>
                <a:gd name="connsiteX133" fmla="*/ 1456655 w 1685255"/>
                <a:gd name="connsiteY133" fmla="*/ 4754287 h 5151417"/>
                <a:gd name="connsiteX134" fmla="*/ 1465121 w 1685255"/>
                <a:gd name="connsiteY134" fmla="*/ 4500287 h 5151417"/>
                <a:gd name="connsiteX135" fmla="*/ 1473588 w 1685255"/>
                <a:gd name="connsiteY135" fmla="*/ 4466421 h 5151417"/>
                <a:gd name="connsiteX136" fmla="*/ 1490521 w 1685255"/>
                <a:gd name="connsiteY136" fmla="*/ 4356354 h 5151417"/>
                <a:gd name="connsiteX137" fmla="*/ 1482055 w 1685255"/>
                <a:gd name="connsiteY137" fmla="*/ 4263221 h 5151417"/>
                <a:gd name="connsiteX138" fmla="*/ 1465121 w 1685255"/>
                <a:gd name="connsiteY138" fmla="*/ 4229354 h 5151417"/>
                <a:gd name="connsiteX139" fmla="*/ 1456655 w 1685255"/>
                <a:gd name="connsiteY139" fmla="*/ 4195487 h 5151417"/>
                <a:gd name="connsiteX140" fmla="*/ 1422788 w 1685255"/>
                <a:gd name="connsiteY140" fmla="*/ 4119287 h 5151417"/>
                <a:gd name="connsiteX141" fmla="*/ 1439721 w 1685255"/>
                <a:gd name="connsiteY141" fmla="*/ 3958421 h 5151417"/>
                <a:gd name="connsiteX142" fmla="*/ 1448188 w 1685255"/>
                <a:gd name="connsiteY142" fmla="*/ 3933021 h 5151417"/>
                <a:gd name="connsiteX143" fmla="*/ 1465121 w 1685255"/>
                <a:gd name="connsiteY143" fmla="*/ 3916087 h 5151417"/>
                <a:gd name="connsiteX144" fmla="*/ 1498988 w 1685255"/>
                <a:gd name="connsiteY144" fmla="*/ 3865287 h 5151417"/>
                <a:gd name="connsiteX145" fmla="*/ 1507455 w 1685255"/>
                <a:gd name="connsiteY145" fmla="*/ 3839887 h 5151417"/>
                <a:gd name="connsiteX146" fmla="*/ 1524388 w 1685255"/>
                <a:gd name="connsiteY146" fmla="*/ 3814487 h 5151417"/>
                <a:gd name="connsiteX147" fmla="*/ 1549788 w 1685255"/>
                <a:gd name="connsiteY147" fmla="*/ 3738287 h 5151417"/>
                <a:gd name="connsiteX148" fmla="*/ 1558255 w 1685255"/>
                <a:gd name="connsiteY148" fmla="*/ 3594354 h 5151417"/>
                <a:gd name="connsiteX149" fmla="*/ 1634455 w 1685255"/>
                <a:gd name="connsiteY149" fmla="*/ 3585887 h 5151417"/>
                <a:gd name="connsiteX150" fmla="*/ 1668321 w 1685255"/>
                <a:gd name="connsiteY150" fmla="*/ 3535087 h 5151417"/>
                <a:gd name="connsiteX151" fmla="*/ 1685255 w 1685255"/>
                <a:gd name="connsiteY151" fmla="*/ 3518154 h 5151417"/>
                <a:gd name="connsiteX152" fmla="*/ 1634455 w 1685255"/>
                <a:gd name="connsiteY152" fmla="*/ 3484287 h 5151417"/>
                <a:gd name="connsiteX153" fmla="*/ 1583655 w 1685255"/>
                <a:gd name="connsiteY153" fmla="*/ 3458887 h 5151417"/>
                <a:gd name="connsiteX154" fmla="*/ 1558255 w 1685255"/>
                <a:gd name="connsiteY154" fmla="*/ 3433487 h 5151417"/>
                <a:gd name="connsiteX155" fmla="*/ 1541321 w 1685255"/>
                <a:gd name="connsiteY155" fmla="*/ 3382687 h 5151417"/>
                <a:gd name="connsiteX156" fmla="*/ 1558255 w 1685255"/>
                <a:gd name="connsiteY156" fmla="*/ 3365754 h 5151417"/>
                <a:gd name="connsiteX157" fmla="*/ 1575188 w 1685255"/>
                <a:gd name="connsiteY157" fmla="*/ 3306487 h 5151417"/>
                <a:gd name="connsiteX158" fmla="*/ 1592121 w 1685255"/>
                <a:gd name="connsiteY158" fmla="*/ 3272621 h 5151417"/>
                <a:gd name="connsiteX159" fmla="*/ 1575188 w 1685255"/>
                <a:gd name="connsiteY159" fmla="*/ 3196421 h 5151417"/>
                <a:gd name="connsiteX160" fmla="*/ 1558255 w 1685255"/>
                <a:gd name="connsiteY160" fmla="*/ 3137154 h 5151417"/>
                <a:gd name="connsiteX161" fmla="*/ 1549788 w 1685255"/>
                <a:gd name="connsiteY161" fmla="*/ 3077887 h 5151417"/>
                <a:gd name="connsiteX162" fmla="*/ 1498988 w 1685255"/>
                <a:gd name="connsiteY162" fmla="*/ 3060954 h 5151417"/>
                <a:gd name="connsiteX163" fmla="*/ 1473588 w 1685255"/>
                <a:gd name="connsiteY163" fmla="*/ 2976287 h 5151417"/>
                <a:gd name="connsiteX164" fmla="*/ 1465121 w 1685255"/>
                <a:gd name="connsiteY164" fmla="*/ 2942421 h 5151417"/>
                <a:gd name="connsiteX165" fmla="*/ 1414321 w 1685255"/>
                <a:gd name="connsiteY165" fmla="*/ 2925487 h 5151417"/>
                <a:gd name="connsiteX166" fmla="*/ 1346588 w 1685255"/>
                <a:gd name="connsiteY166" fmla="*/ 2900087 h 5151417"/>
                <a:gd name="connsiteX167" fmla="*/ 1278855 w 1685255"/>
                <a:gd name="connsiteY167" fmla="*/ 2866221 h 5151417"/>
                <a:gd name="connsiteX168" fmla="*/ 1304255 w 1685255"/>
                <a:gd name="connsiteY168" fmla="*/ 2857754 h 5151417"/>
                <a:gd name="connsiteX169" fmla="*/ 1397388 w 1685255"/>
                <a:gd name="connsiteY169" fmla="*/ 2840821 h 5151417"/>
                <a:gd name="connsiteX170" fmla="*/ 1431255 w 1685255"/>
                <a:gd name="connsiteY170" fmla="*/ 2798487 h 5151417"/>
                <a:gd name="connsiteX171" fmla="*/ 1439721 w 1685255"/>
                <a:gd name="connsiteY171" fmla="*/ 2773087 h 5151417"/>
                <a:gd name="connsiteX172" fmla="*/ 1397388 w 1685255"/>
                <a:gd name="connsiteY172" fmla="*/ 2595287 h 5151417"/>
                <a:gd name="connsiteX173" fmla="*/ 1371988 w 1685255"/>
                <a:gd name="connsiteY173" fmla="*/ 2578354 h 5151417"/>
                <a:gd name="connsiteX174" fmla="*/ 1355055 w 1685255"/>
                <a:gd name="connsiteY174" fmla="*/ 2519087 h 5151417"/>
                <a:gd name="connsiteX175" fmla="*/ 1346588 w 1685255"/>
                <a:gd name="connsiteY175" fmla="*/ 2485221 h 5151417"/>
                <a:gd name="connsiteX176" fmla="*/ 1329655 w 1685255"/>
                <a:gd name="connsiteY176" fmla="*/ 2434421 h 5151417"/>
                <a:gd name="connsiteX177" fmla="*/ 1287321 w 1685255"/>
                <a:gd name="connsiteY177" fmla="*/ 2332821 h 5151417"/>
                <a:gd name="connsiteX178" fmla="*/ 1270388 w 1685255"/>
                <a:gd name="connsiteY178" fmla="*/ 2248154 h 5151417"/>
                <a:gd name="connsiteX179" fmla="*/ 1253455 w 1685255"/>
                <a:gd name="connsiteY179" fmla="*/ 2197354 h 5151417"/>
                <a:gd name="connsiteX180" fmla="*/ 1244988 w 1685255"/>
                <a:gd name="connsiteY180" fmla="*/ 2171954 h 5151417"/>
                <a:gd name="connsiteX181" fmla="*/ 1236521 w 1685255"/>
                <a:gd name="connsiteY181" fmla="*/ 1943354 h 5151417"/>
                <a:gd name="connsiteX182" fmla="*/ 1211121 w 1685255"/>
                <a:gd name="connsiteY182" fmla="*/ 1774021 h 5151417"/>
                <a:gd name="connsiteX183" fmla="*/ 1194188 w 1685255"/>
                <a:gd name="connsiteY183" fmla="*/ 1638554 h 5151417"/>
                <a:gd name="connsiteX184" fmla="*/ 1185721 w 1685255"/>
                <a:gd name="connsiteY184" fmla="*/ 1596221 h 5151417"/>
                <a:gd name="connsiteX185" fmla="*/ 1168788 w 1685255"/>
                <a:gd name="connsiteY185" fmla="*/ 1579287 h 5151417"/>
                <a:gd name="connsiteX186" fmla="*/ 1160321 w 1685255"/>
                <a:gd name="connsiteY186" fmla="*/ 1545421 h 5151417"/>
                <a:gd name="connsiteX187" fmla="*/ 1143388 w 1685255"/>
                <a:gd name="connsiteY187" fmla="*/ 1528487 h 5151417"/>
                <a:gd name="connsiteX188" fmla="*/ 1109521 w 1685255"/>
                <a:gd name="connsiteY188" fmla="*/ 1435354 h 5151417"/>
                <a:gd name="connsiteX189" fmla="*/ 1092588 w 1685255"/>
                <a:gd name="connsiteY189" fmla="*/ 1359154 h 5151417"/>
                <a:gd name="connsiteX190" fmla="*/ 1067188 w 1685255"/>
                <a:gd name="connsiteY190" fmla="*/ 1333754 h 5151417"/>
                <a:gd name="connsiteX191" fmla="*/ 1058721 w 1685255"/>
                <a:gd name="connsiteY191" fmla="*/ 1291421 h 5151417"/>
                <a:gd name="connsiteX192" fmla="*/ 1050255 w 1685255"/>
                <a:gd name="connsiteY192" fmla="*/ 1232154 h 5151417"/>
                <a:gd name="connsiteX193" fmla="*/ 1041788 w 1685255"/>
                <a:gd name="connsiteY193" fmla="*/ 1198287 h 5151417"/>
                <a:gd name="connsiteX194" fmla="*/ 1033321 w 1685255"/>
                <a:gd name="connsiteY194" fmla="*/ 1155954 h 5151417"/>
                <a:gd name="connsiteX195" fmla="*/ 1024855 w 1685255"/>
                <a:gd name="connsiteY195" fmla="*/ 1028954 h 5151417"/>
                <a:gd name="connsiteX196" fmla="*/ 1050255 w 1685255"/>
                <a:gd name="connsiteY196" fmla="*/ 918887 h 5151417"/>
                <a:gd name="connsiteX197" fmla="*/ 1050255 w 1685255"/>
                <a:gd name="connsiteY197" fmla="*/ 563287 h 5151417"/>
                <a:gd name="connsiteX198" fmla="*/ 1033321 w 1685255"/>
                <a:gd name="connsiteY198" fmla="*/ 546354 h 5151417"/>
                <a:gd name="connsiteX199" fmla="*/ 1007921 w 1685255"/>
                <a:gd name="connsiteY199" fmla="*/ 495554 h 5151417"/>
                <a:gd name="connsiteX200" fmla="*/ 990988 w 1685255"/>
                <a:gd name="connsiteY200" fmla="*/ 444754 h 5151417"/>
                <a:gd name="connsiteX201" fmla="*/ 974055 w 1685255"/>
                <a:gd name="connsiteY201" fmla="*/ 300821 h 5151417"/>
                <a:gd name="connsiteX202" fmla="*/ 965588 w 1685255"/>
                <a:gd name="connsiteY202" fmla="*/ 266954 h 5151417"/>
                <a:gd name="connsiteX203" fmla="*/ 957121 w 1685255"/>
                <a:gd name="connsiteY203" fmla="*/ 156887 h 5151417"/>
                <a:gd name="connsiteX204" fmla="*/ 948655 w 1685255"/>
                <a:gd name="connsiteY204" fmla="*/ 114554 h 5151417"/>
                <a:gd name="connsiteX205" fmla="*/ 931721 w 1685255"/>
                <a:gd name="connsiteY205" fmla="*/ 97621 h 5151417"/>
                <a:gd name="connsiteX206" fmla="*/ 923255 w 1685255"/>
                <a:gd name="connsiteY206" fmla="*/ 63754 h 5151417"/>
                <a:gd name="connsiteX207" fmla="*/ 914788 w 1685255"/>
                <a:gd name="connsiteY207" fmla="*/ 12954 h 5151417"/>
                <a:gd name="connsiteX208" fmla="*/ 660788 w 1685255"/>
                <a:gd name="connsiteY208" fmla="*/ 4487 h 5151417"/>
                <a:gd name="connsiteX209" fmla="*/ 135855 w 1685255"/>
                <a:gd name="connsiteY209"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8845 w 1685255"/>
                <a:gd name="connsiteY82" fmla="*/ 2896584 h 5151417"/>
                <a:gd name="connsiteX83" fmla="*/ 79214 w 1685255"/>
                <a:gd name="connsiteY83" fmla="*/ 2877023 h 5151417"/>
                <a:gd name="connsiteX84" fmla="*/ 59362 w 1685255"/>
                <a:gd name="connsiteY84" fmla="*/ 2948844 h 5151417"/>
                <a:gd name="connsiteX85" fmla="*/ 60238 w 1685255"/>
                <a:gd name="connsiteY85" fmla="*/ 3106207 h 5151417"/>
                <a:gd name="connsiteX86" fmla="*/ 51188 w 1685255"/>
                <a:gd name="connsiteY86" fmla="*/ 3272621 h 5151417"/>
                <a:gd name="connsiteX87" fmla="*/ 68121 w 1685255"/>
                <a:gd name="connsiteY87" fmla="*/ 3323421 h 5151417"/>
                <a:gd name="connsiteX88" fmla="*/ 59655 w 1685255"/>
                <a:gd name="connsiteY88" fmla="*/ 3348821 h 5151417"/>
                <a:gd name="connsiteX89" fmla="*/ 17321 w 1685255"/>
                <a:gd name="connsiteY89" fmla="*/ 3374221 h 5151417"/>
                <a:gd name="connsiteX90" fmla="*/ 388 w 1685255"/>
                <a:gd name="connsiteY90" fmla="*/ 3399621 h 5151417"/>
                <a:gd name="connsiteX91" fmla="*/ 25788 w 1685255"/>
                <a:gd name="connsiteY91" fmla="*/ 3450421 h 5151417"/>
                <a:gd name="connsiteX92" fmla="*/ 51188 w 1685255"/>
                <a:gd name="connsiteY92" fmla="*/ 3458887 h 5151417"/>
                <a:gd name="connsiteX93" fmla="*/ 51188 w 1685255"/>
                <a:gd name="connsiteY93" fmla="*/ 3509687 h 5151417"/>
                <a:gd name="connsiteX94" fmla="*/ 17321 w 1685255"/>
                <a:gd name="connsiteY94" fmla="*/ 3518154 h 5151417"/>
                <a:gd name="connsiteX95" fmla="*/ 42721 w 1685255"/>
                <a:gd name="connsiteY95" fmla="*/ 3560487 h 5151417"/>
                <a:gd name="connsiteX96" fmla="*/ 93521 w 1685255"/>
                <a:gd name="connsiteY96" fmla="*/ 3594354 h 5151417"/>
                <a:gd name="connsiteX97" fmla="*/ 68121 w 1685255"/>
                <a:gd name="connsiteY97" fmla="*/ 3636687 h 5151417"/>
                <a:gd name="connsiteX98" fmla="*/ 59655 w 1685255"/>
                <a:gd name="connsiteY98" fmla="*/ 3729821 h 5151417"/>
                <a:gd name="connsiteX99" fmla="*/ 169721 w 1685255"/>
                <a:gd name="connsiteY99" fmla="*/ 3789087 h 5151417"/>
                <a:gd name="connsiteX100" fmla="*/ 161255 w 1685255"/>
                <a:gd name="connsiteY100" fmla="*/ 3839887 h 5151417"/>
                <a:gd name="connsiteX101" fmla="*/ 135855 w 1685255"/>
                <a:gd name="connsiteY101" fmla="*/ 3856821 h 5151417"/>
                <a:gd name="connsiteX102" fmla="*/ 118921 w 1685255"/>
                <a:gd name="connsiteY102" fmla="*/ 3873754 h 5151417"/>
                <a:gd name="connsiteX103" fmla="*/ 288255 w 1685255"/>
                <a:gd name="connsiteY103" fmla="*/ 3882221 h 5151417"/>
                <a:gd name="connsiteX104" fmla="*/ 296721 w 1685255"/>
                <a:gd name="connsiteY104" fmla="*/ 3907621 h 5151417"/>
                <a:gd name="connsiteX105" fmla="*/ 279788 w 1685255"/>
                <a:gd name="connsiteY105" fmla="*/ 3958421 h 5151417"/>
                <a:gd name="connsiteX106" fmla="*/ 288255 w 1685255"/>
                <a:gd name="connsiteY106" fmla="*/ 4017687 h 5151417"/>
                <a:gd name="connsiteX107" fmla="*/ 296721 w 1685255"/>
                <a:gd name="connsiteY107" fmla="*/ 4043087 h 5151417"/>
                <a:gd name="connsiteX108" fmla="*/ 279788 w 1685255"/>
                <a:gd name="connsiteY108" fmla="*/ 4093887 h 5151417"/>
                <a:gd name="connsiteX109" fmla="*/ 313655 w 1685255"/>
                <a:gd name="connsiteY109" fmla="*/ 4144687 h 5151417"/>
                <a:gd name="connsiteX110" fmla="*/ 355988 w 1685255"/>
                <a:gd name="connsiteY110" fmla="*/ 4195487 h 5151417"/>
                <a:gd name="connsiteX111" fmla="*/ 381388 w 1685255"/>
                <a:gd name="connsiteY111" fmla="*/ 4246287 h 5151417"/>
                <a:gd name="connsiteX112" fmla="*/ 389855 w 1685255"/>
                <a:gd name="connsiteY112" fmla="*/ 4271687 h 5151417"/>
                <a:gd name="connsiteX113" fmla="*/ 305188 w 1685255"/>
                <a:gd name="connsiteY113" fmla="*/ 4305554 h 5151417"/>
                <a:gd name="connsiteX114" fmla="*/ 322121 w 1685255"/>
                <a:gd name="connsiteY114" fmla="*/ 4373287 h 5151417"/>
                <a:gd name="connsiteX115" fmla="*/ 296721 w 1685255"/>
                <a:gd name="connsiteY115" fmla="*/ 4441021 h 5151417"/>
                <a:gd name="connsiteX116" fmla="*/ 262855 w 1685255"/>
                <a:gd name="connsiteY116" fmla="*/ 4449487 h 5151417"/>
                <a:gd name="connsiteX117" fmla="*/ 254388 w 1685255"/>
                <a:gd name="connsiteY117" fmla="*/ 4483354 h 5151417"/>
                <a:gd name="connsiteX118" fmla="*/ 262855 w 1685255"/>
                <a:gd name="connsiteY118" fmla="*/ 4711954 h 5151417"/>
                <a:gd name="connsiteX119" fmla="*/ 271321 w 1685255"/>
                <a:gd name="connsiteY119" fmla="*/ 4737354 h 5151417"/>
                <a:gd name="connsiteX120" fmla="*/ 288255 w 1685255"/>
                <a:gd name="connsiteY120" fmla="*/ 4906687 h 5151417"/>
                <a:gd name="connsiteX121" fmla="*/ 305188 w 1685255"/>
                <a:gd name="connsiteY121" fmla="*/ 4965954 h 5151417"/>
                <a:gd name="connsiteX122" fmla="*/ 313655 w 1685255"/>
                <a:gd name="connsiteY122" fmla="*/ 5126821 h 5151417"/>
                <a:gd name="connsiteX123" fmla="*/ 779321 w 1685255"/>
                <a:gd name="connsiteY123" fmla="*/ 5135287 h 5151417"/>
                <a:gd name="connsiteX124" fmla="*/ 965588 w 1685255"/>
                <a:gd name="connsiteY124" fmla="*/ 5143754 h 5151417"/>
                <a:gd name="connsiteX125" fmla="*/ 1414321 w 1685255"/>
                <a:gd name="connsiteY125" fmla="*/ 5135287 h 5151417"/>
                <a:gd name="connsiteX126" fmla="*/ 1566721 w 1685255"/>
                <a:gd name="connsiteY126" fmla="*/ 5118354 h 5151417"/>
                <a:gd name="connsiteX127" fmla="*/ 1592121 w 1685255"/>
                <a:gd name="connsiteY127" fmla="*/ 5109887 h 5151417"/>
                <a:gd name="connsiteX128" fmla="*/ 1583655 w 1685255"/>
                <a:gd name="connsiteY128" fmla="*/ 5042154 h 5151417"/>
                <a:gd name="connsiteX129" fmla="*/ 1558255 w 1685255"/>
                <a:gd name="connsiteY129" fmla="*/ 4991354 h 5151417"/>
                <a:gd name="connsiteX130" fmla="*/ 1541321 w 1685255"/>
                <a:gd name="connsiteY130" fmla="*/ 4974421 h 5151417"/>
                <a:gd name="connsiteX131" fmla="*/ 1515921 w 1685255"/>
                <a:gd name="connsiteY131" fmla="*/ 4957487 h 5151417"/>
                <a:gd name="connsiteX132" fmla="*/ 1482055 w 1685255"/>
                <a:gd name="connsiteY132" fmla="*/ 4906687 h 5151417"/>
                <a:gd name="connsiteX133" fmla="*/ 1456655 w 1685255"/>
                <a:gd name="connsiteY133" fmla="*/ 4754287 h 5151417"/>
                <a:gd name="connsiteX134" fmla="*/ 1465121 w 1685255"/>
                <a:gd name="connsiteY134" fmla="*/ 4500287 h 5151417"/>
                <a:gd name="connsiteX135" fmla="*/ 1473588 w 1685255"/>
                <a:gd name="connsiteY135" fmla="*/ 4466421 h 5151417"/>
                <a:gd name="connsiteX136" fmla="*/ 1490521 w 1685255"/>
                <a:gd name="connsiteY136" fmla="*/ 4356354 h 5151417"/>
                <a:gd name="connsiteX137" fmla="*/ 1482055 w 1685255"/>
                <a:gd name="connsiteY137" fmla="*/ 4263221 h 5151417"/>
                <a:gd name="connsiteX138" fmla="*/ 1465121 w 1685255"/>
                <a:gd name="connsiteY138" fmla="*/ 4229354 h 5151417"/>
                <a:gd name="connsiteX139" fmla="*/ 1456655 w 1685255"/>
                <a:gd name="connsiteY139" fmla="*/ 4195487 h 5151417"/>
                <a:gd name="connsiteX140" fmla="*/ 1422788 w 1685255"/>
                <a:gd name="connsiteY140" fmla="*/ 4119287 h 5151417"/>
                <a:gd name="connsiteX141" fmla="*/ 1439721 w 1685255"/>
                <a:gd name="connsiteY141" fmla="*/ 3958421 h 5151417"/>
                <a:gd name="connsiteX142" fmla="*/ 1448188 w 1685255"/>
                <a:gd name="connsiteY142" fmla="*/ 3933021 h 5151417"/>
                <a:gd name="connsiteX143" fmla="*/ 1465121 w 1685255"/>
                <a:gd name="connsiteY143" fmla="*/ 3916087 h 5151417"/>
                <a:gd name="connsiteX144" fmla="*/ 1498988 w 1685255"/>
                <a:gd name="connsiteY144" fmla="*/ 3865287 h 5151417"/>
                <a:gd name="connsiteX145" fmla="*/ 1507455 w 1685255"/>
                <a:gd name="connsiteY145" fmla="*/ 3839887 h 5151417"/>
                <a:gd name="connsiteX146" fmla="*/ 1524388 w 1685255"/>
                <a:gd name="connsiteY146" fmla="*/ 3814487 h 5151417"/>
                <a:gd name="connsiteX147" fmla="*/ 1549788 w 1685255"/>
                <a:gd name="connsiteY147" fmla="*/ 3738287 h 5151417"/>
                <a:gd name="connsiteX148" fmla="*/ 1558255 w 1685255"/>
                <a:gd name="connsiteY148" fmla="*/ 3594354 h 5151417"/>
                <a:gd name="connsiteX149" fmla="*/ 1634455 w 1685255"/>
                <a:gd name="connsiteY149" fmla="*/ 3585887 h 5151417"/>
                <a:gd name="connsiteX150" fmla="*/ 1668321 w 1685255"/>
                <a:gd name="connsiteY150" fmla="*/ 3535087 h 5151417"/>
                <a:gd name="connsiteX151" fmla="*/ 1685255 w 1685255"/>
                <a:gd name="connsiteY151" fmla="*/ 3518154 h 5151417"/>
                <a:gd name="connsiteX152" fmla="*/ 1634455 w 1685255"/>
                <a:gd name="connsiteY152" fmla="*/ 3484287 h 5151417"/>
                <a:gd name="connsiteX153" fmla="*/ 1583655 w 1685255"/>
                <a:gd name="connsiteY153" fmla="*/ 3458887 h 5151417"/>
                <a:gd name="connsiteX154" fmla="*/ 1558255 w 1685255"/>
                <a:gd name="connsiteY154" fmla="*/ 3433487 h 5151417"/>
                <a:gd name="connsiteX155" fmla="*/ 1541321 w 1685255"/>
                <a:gd name="connsiteY155" fmla="*/ 3382687 h 5151417"/>
                <a:gd name="connsiteX156" fmla="*/ 1558255 w 1685255"/>
                <a:gd name="connsiteY156" fmla="*/ 3365754 h 5151417"/>
                <a:gd name="connsiteX157" fmla="*/ 1575188 w 1685255"/>
                <a:gd name="connsiteY157" fmla="*/ 3306487 h 5151417"/>
                <a:gd name="connsiteX158" fmla="*/ 1592121 w 1685255"/>
                <a:gd name="connsiteY158" fmla="*/ 3272621 h 5151417"/>
                <a:gd name="connsiteX159" fmla="*/ 1575188 w 1685255"/>
                <a:gd name="connsiteY159" fmla="*/ 3196421 h 5151417"/>
                <a:gd name="connsiteX160" fmla="*/ 1558255 w 1685255"/>
                <a:gd name="connsiteY160" fmla="*/ 3137154 h 5151417"/>
                <a:gd name="connsiteX161" fmla="*/ 1549788 w 1685255"/>
                <a:gd name="connsiteY161" fmla="*/ 3077887 h 5151417"/>
                <a:gd name="connsiteX162" fmla="*/ 1498988 w 1685255"/>
                <a:gd name="connsiteY162" fmla="*/ 3060954 h 5151417"/>
                <a:gd name="connsiteX163" fmla="*/ 1473588 w 1685255"/>
                <a:gd name="connsiteY163" fmla="*/ 2976287 h 5151417"/>
                <a:gd name="connsiteX164" fmla="*/ 1465121 w 1685255"/>
                <a:gd name="connsiteY164" fmla="*/ 2942421 h 5151417"/>
                <a:gd name="connsiteX165" fmla="*/ 1414321 w 1685255"/>
                <a:gd name="connsiteY165" fmla="*/ 2925487 h 5151417"/>
                <a:gd name="connsiteX166" fmla="*/ 1346588 w 1685255"/>
                <a:gd name="connsiteY166" fmla="*/ 2900087 h 5151417"/>
                <a:gd name="connsiteX167" fmla="*/ 1278855 w 1685255"/>
                <a:gd name="connsiteY167" fmla="*/ 2866221 h 5151417"/>
                <a:gd name="connsiteX168" fmla="*/ 1304255 w 1685255"/>
                <a:gd name="connsiteY168" fmla="*/ 2857754 h 5151417"/>
                <a:gd name="connsiteX169" fmla="*/ 1397388 w 1685255"/>
                <a:gd name="connsiteY169" fmla="*/ 2840821 h 5151417"/>
                <a:gd name="connsiteX170" fmla="*/ 1431255 w 1685255"/>
                <a:gd name="connsiteY170" fmla="*/ 2798487 h 5151417"/>
                <a:gd name="connsiteX171" fmla="*/ 1439721 w 1685255"/>
                <a:gd name="connsiteY171" fmla="*/ 2773087 h 5151417"/>
                <a:gd name="connsiteX172" fmla="*/ 1397388 w 1685255"/>
                <a:gd name="connsiteY172" fmla="*/ 2595287 h 5151417"/>
                <a:gd name="connsiteX173" fmla="*/ 1371988 w 1685255"/>
                <a:gd name="connsiteY173" fmla="*/ 2578354 h 5151417"/>
                <a:gd name="connsiteX174" fmla="*/ 1355055 w 1685255"/>
                <a:gd name="connsiteY174" fmla="*/ 2519087 h 5151417"/>
                <a:gd name="connsiteX175" fmla="*/ 1346588 w 1685255"/>
                <a:gd name="connsiteY175" fmla="*/ 2485221 h 5151417"/>
                <a:gd name="connsiteX176" fmla="*/ 1329655 w 1685255"/>
                <a:gd name="connsiteY176" fmla="*/ 2434421 h 5151417"/>
                <a:gd name="connsiteX177" fmla="*/ 1287321 w 1685255"/>
                <a:gd name="connsiteY177" fmla="*/ 2332821 h 5151417"/>
                <a:gd name="connsiteX178" fmla="*/ 1270388 w 1685255"/>
                <a:gd name="connsiteY178" fmla="*/ 2248154 h 5151417"/>
                <a:gd name="connsiteX179" fmla="*/ 1253455 w 1685255"/>
                <a:gd name="connsiteY179" fmla="*/ 2197354 h 5151417"/>
                <a:gd name="connsiteX180" fmla="*/ 1244988 w 1685255"/>
                <a:gd name="connsiteY180" fmla="*/ 2171954 h 5151417"/>
                <a:gd name="connsiteX181" fmla="*/ 1236521 w 1685255"/>
                <a:gd name="connsiteY181" fmla="*/ 1943354 h 5151417"/>
                <a:gd name="connsiteX182" fmla="*/ 1211121 w 1685255"/>
                <a:gd name="connsiteY182" fmla="*/ 1774021 h 5151417"/>
                <a:gd name="connsiteX183" fmla="*/ 1194188 w 1685255"/>
                <a:gd name="connsiteY183" fmla="*/ 1638554 h 5151417"/>
                <a:gd name="connsiteX184" fmla="*/ 1185721 w 1685255"/>
                <a:gd name="connsiteY184" fmla="*/ 1596221 h 5151417"/>
                <a:gd name="connsiteX185" fmla="*/ 1168788 w 1685255"/>
                <a:gd name="connsiteY185" fmla="*/ 1579287 h 5151417"/>
                <a:gd name="connsiteX186" fmla="*/ 1160321 w 1685255"/>
                <a:gd name="connsiteY186" fmla="*/ 1545421 h 5151417"/>
                <a:gd name="connsiteX187" fmla="*/ 1143388 w 1685255"/>
                <a:gd name="connsiteY187" fmla="*/ 1528487 h 5151417"/>
                <a:gd name="connsiteX188" fmla="*/ 1109521 w 1685255"/>
                <a:gd name="connsiteY188" fmla="*/ 1435354 h 5151417"/>
                <a:gd name="connsiteX189" fmla="*/ 1092588 w 1685255"/>
                <a:gd name="connsiteY189" fmla="*/ 1359154 h 5151417"/>
                <a:gd name="connsiteX190" fmla="*/ 1067188 w 1685255"/>
                <a:gd name="connsiteY190" fmla="*/ 1333754 h 5151417"/>
                <a:gd name="connsiteX191" fmla="*/ 1058721 w 1685255"/>
                <a:gd name="connsiteY191" fmla="*/ 1291421 h 5151417"/>
                <a:gd name="connsiteX192" fmla="*/ 1050255 w 1685255"/>
                <a:gd name="connsiteY192" fmla="*/ 1232154 h 5151417"/>
                <a:gd name="connsiteX193" fmla="*/ 1041788 w 1685255"/>
                <a:gd name="connsiteY193" fmla="*/ 1198287 h 5151417"/>
                <a:gd name="connsiteX194" fmla="*/ 1033321 w 1685255"/>
                <a:gd name="connsiteY194" fmla="*/ 1155954 h 5151417"/>
                <a:gd name="connsiteX195" fmla="*/ 1024855 w 1685255"/>
                <a:gd name="connsiteY195" fmla="*/ 1028954 h 5151417"/>
                <a:gd name="connsiteX196" fmla="*/ 1050255 w 1685255"/>
                <a:gd name="connsiteY196" fmla="*/ 918887 h 5151417"/>
                <a:gd name="connsiteX197" fmla="*/ 1050255 w 1685255"/>
                <a:gd name="connsiteY197" fmla="*/ 563287 h 5151417"/>
                <a:gd name="connsiteX198" fmla="*/ 1033321 w 1685255"/>
                <a:gd name="connsiteY198" fmla="*/ 546354 h 5151417"/>
                <a:gd name="connsiteX199" fmla="*/ 1007921 w 1685255"/>
                <a:gd name="connsiteY199" fmla="*/ 495554 h 5151417"/>
                <a:gd name="connsiteX200" fmla="*/ 990988 w 1685255"/>
                <a:gd name="connsiteY200" fmla="*/ 444754 h 5151417"/>
                <a:gd name="connsiteX201" fmla="*/ 974055 w 1685255"/>
                <a:gd name="connsiteY201" fmla="*/ 300821 h 5151417"/>
                <a:gd name="connsiteX202" fmla="*/ 965588 w 1685255"/>
                <a:gd name="connsiteY202" fmla="*/ 266954 h 5151417"/>
                <a:gd name="connsiteX203" fmla="*/ 957121 w 1685255"/>
                <a:gd name="connsiteY203" fmla="*/ 156887 h 5151417"/>
                <a:gd name="connsiteX204" fmla="*/ 948655 w 1685255"/>
                <a:gd name="connsiteY204" fmla="*/ 114554 h 5151417"/>
                <a:gd name="connsiteX205" fmla="*/ 931721 w 1685255"/>
                <a:gd name="connsiteY205" fmla="*/ 97621 h 5151417"/>
                <a:gd name="connsiteX206" fmla="*/ 923255 w 1685255"/>
                <a:gd name="connsiteY206" fmla="*/ 63754 h 5151417"/>
                <a:gd name="connsiteX207" fmla="*/ 914788 w 1685255"/>
                <a:gd name="connsiteY207" fmla="*/ 12954 h 5151417"/>
                <a:gd name="connsiteX208" fmla="*/ 660788 w 1685255"/>
                <a:gd name="connsiteY208" fmla="*/ 4487 h 5151417"/>
                <a:gd name="connsiteX209" fmla="*/ 135855 w 1685255"/>
                <a:gd name="connsiteY209" fmla="*/ 12954 h 5151417"/>
                <a:gd name="connsiteX0" fmla="*/ 135855 w 1685255"/>
                <a:gd name="connsiteY0" fmla="*/ 12954 h 5151417"/>
                <a:gd name="connsiteX1" fmla="*/ 135855 w 1685255"/>
                <a:gd name="connsiteY1" fmla="*/ 12954 h 5151417"/>
                <a:gd name="connsiteX2" fmla="*/ 212055 w 1685255"/>
                <a:gd name="connsiteY2" fmla="*/ 29887 h 5151417"/>
                <a:gd name="connsiteX3" fmla="*/ 220521 w 1685255"/>
                <a:gd name="connsiteY3" fmla="*/ 55287 h 5151417"/>
                <a:gd name="connsiteX4" fmla="*/ 186655 w 1685255"/>
                <a:gd name="connsiteY4" fmla="*/ 63754 h 5151417"/>
                <a:gd name="connsiteX5" fmla="*/ 161255 w 1685255"/>
                <a:gd name="connsiteY5" fmla="*/ 72221 h 5151417"/>
                <a:gd name="connsiteX6" fmla="*/ 152788 w 1685255"/>
                <a:gd name="connsiteY6" fmla="*/ 139954 h 5151417"/>
                <a:gd name="connsiteX7" fmla="*/ 135855 w 1685255"/>
                <a:gd name="connsiteY7" fmla="*/ 165354 h 5151417"/>
                <a:gd name="connsiteX8" fmla="*/ 152788 w 1685255"/>
                <a:gd name="connsiteY8" fmla="*/ 233087 h 5151417"/>
                <a:gd name="connsiteX9" fmla="*/ 135855 w 1685255"/>
                <a:gd name="connsiteY9" fmla="*/ 300821 h 5151417"/>
                <a:gd name="connsiteX10" fmla="*/ 118921 w 1685255"/>
                <a:gd name="connsiteY10" fmla="*/ 326221 h 5151417"/>
                <a:gd name="connsiteX11" fmla="*/ 93521 w 1685255"/>
                <a:gd name="connsiteY11" fmla="*/ 334687 h 5151417"/>
                <a:gd name="connsiteX12" fmla="*/ 85055 w 1685255"/>
                <a:gd name="connsiteY12" fmla="*/ 436287 h 5151417"/>
                <a:gd name="connsiteX13" fmla="*/ 93521 w 1685255"/>
                <a:gd name="connsiteY13" fmla="*/ 461687 h 5151417"/>
                <a:gd name="connsiteX14" fmla="*/ 118921 w 1685255"/>
                <a:gd name="connsiteY14" fmla="*/ 470154 h 5151417"/>
                <a:gd name="connsiteX15" fmla="*/ 135855 w 1685255"/>
                <a:gd name="connsiteY15" fmla="*/ 487087 h 5151417"/>
                <a:gd name="connsiteX16" fmla="*/ 237455 w 1685255"/>
                <a:gd name="connsiteY16" fmla="*/ 504021 h 5151417"/>
                <a:gd name="connsiteX17" fmla="*/ 262855 w 1685255"/>
                <a:gd name="connsiteY17" fmla="*/ 512487 h 5151417"/>
                <a:gd name="connsiteX18" fmla="*/ 330588 w 1685255"/>
                <a:gd name="connsiteY18" fmla="*/ 520954 h 5151417"/>
                <a:gd name="connsiteX19" fmla="*/ 339055 w 1685255"/>
                <a:gd name="connsiteY19" fmla="*/ 546354 h 5151417"/>
                <a:gd name="connsiteX20" fmla="*/ 364455 w 1685255"/>
                <a:gd name="connsiteY20" fmla="*/ 597154 h 5151417"/>
                <a:gd name="connsiteX21" fmla="*/ 355988 w 1685255"/>
                <a:gd name="connsiteY21" fmla="*/ 622554 h 5151417"/>
                <a:gd name="connsiteX22" fmla="*/ 406788 w 1685255"/>
                <a:gd name="connsiteY22" fmla="*/ 656421 h 5151417"/>
                <a:gd name="connsiteX23" fmla="*/ 398321 w 1685255"/>
                <a:gd name="connsiteY23" fmla="*/ 724154 h 5151417"/>
                <a:gd name="connsiteX24" fmla="*/ 389855 w 1685255"/>
                <a:gd name="connsiteY24" fmla="*/ 749554 h 5151417"/>
                <a:gd name="connsiteX25" fmla="*/ 372921 w 1685255"/>
                <a:gd name="connsiteY25" fmla="*/ 766487 h 5151417"/>
                <a:gd name="connsiteX26" fmla="*/ 381388 w 1685255"/>
                <a:gd name="connsiteY26" fmla="*/ 834221 h 5151417"/>
                <a:gd name="connsiteX27" fmla="*/ 372921 w 1685255"/>
                <a:gd name="connsiteY27" fmla="*/ 910421 h 5151417"/>
                <a:gd name="connsiteX28" fmla="*/ 381388 w 1685255"/>
                <a:gd name="connsiteY28" fmla="*/ 1020487 h 5151417"/>
                <a:gd name="connsiteX29" fmla="*/ 364455 w 1685255"/>
                <a:gd name="connsiteY29" fmla="*/ 1037421 h 5151417"/>
                <a:gd name="connsiteX30" fmla="*/ 296721 w 1685255"/>
                <a:gd name="connsiteY30" fmla="*/ 1045887 h 5151417"/>
                <a:gd name="connsiteX31" fmla="*/ 271321 w 1685255"/>
                <a:gd name="connsiteY31" fmla="*/ 1054354 h 5151417"/>
                <a:gd name="connsiteX32" fmla="*/ 245921 w 1685255"/>
                <a:gd name="connsiteY32" fmla="*/ 1096687 h 5151417"/>
                <a:gd name="connsiteX33" fmla="*/ 212055 w 1685255"/>
                <a:gd name="connsiteY33" fmla="*/ 1105154 h 5151417"/>
                <a:gd name="connsiteX34" fmla="*/ 186655 w 1685255"/>
                <a:gd name="connsiteY34" fmla="*/ 1113621 h 5151417"/>
                <a:gd name="connsiteX35" fmla="*/ 178188 w 1685255"/>
                <a:gd name="connsiteY35" fmla="*/ 1139021 h 5151417"/>
                <a:gd name="connsiteX36" fmla="*/ 144321 w 1685255"/>
                <a:gd name="connsiteY36" fmla="*/ 1181354 h 5151417"/>
                <a:gd name="connsiteX37" fmla="*/ 135855 w 1685255"/>
                <a:gd name="connsiteY37" fmla="*/ 1240621 h 5151417"/>
                <a:gd name="connsiteX38" fmla="*/ 118921 w 1685255"/>
                <a:gd name="connsiteY38" fmla="*/ 1257554 h 5151417"/>
                <a:gd name="connsiteX39" fmla="*/ 110455 w 1685255"/>
                <a:gd name="connsiteY39" fmla="*/ 1291421 h 5151417"/>
                <a:gd name="connsiteX40" fmla="*/ 118921 w 1685255"/>
                <a:gd name="connsiteY40" fmla="*/ 1359154 h 5151417"/>
                <a:gd name="connsiteX41" fmla="*/ 135855 w 1685255"/>
                <a:gd name="connsiteY41" fmla="*/ 1376087 h 5151417"/>
                <a:gd name="connsiteX42" fmla="*/ 144321 w 1685255"/>
                <a:gd name="connsiteY42" fmla="*/ 1401487 h 5151417"/>
                <a:gd name="connsiteX43" fmla="*/ 178188 w 1685255"/>
                <a:gd name="connsiteY43" fmla="*/ 1282954 h 5151417"/>
                <a:gd name="connsiteX44" fmla="*/ 195121 w 1685255"/>
                <a:gd name="connsiteY44" fmla="*/ 1308354 h 5151417"/>
                <a:gd name="connsiteX45" fmla="*/ 279788 w 1685255"/>
                <a:gd name="connsiteY45" fmla="*/ 1316821 h 5151417"/>
                <a:gd name="connsiteX46" fmla="*/ 296721 w 1685255"/>
                <a:gd name="connsiteY46" fmla="*/ 1376087 h 5151417"/>
                <a:gd name="connsiteX47" fmla="*/ 305188 w 1685255"/>
                <a:gd name="connsiteY47" fmla="*/ 1409954 h 5151417"/>
                <a:gd name="connsiteX48" fmla="*/ 355988 w 1685255"/>
                <a:gd name="connsiteY48" fmla="*/ 1418421 h 5151417"/>
                <a:gd name="connsiteX49" fmla="*/ 372921 w 1685255"/>
                <a:gd name="connsiteY49" fmla="*/ 1443821 h 5151417"/>
                <a:gd name="connsiteX50" fmla="*/ 423721 w 1685255"/>
                <a:gd name="connsiteY50" fmla="*/ 1477687 h 5151417"/>
                <a:gd name="connsiteX51" fmla="*/ 440655 w 1685255"/>
                <a:gd name="connsiteY51" fmla="*/ 1562354 h 5151417"/>
                <a:gd name="connsiteX52" fmla="*/ 457588 w 1685255"/>
                <a:gd name="connsiteY52" fmla="*/ 1630087 h 5151417"/>
                <a:gd name="connsiteX53" fmla="*/ 389855 w 1685255"/>
                <a:gd name="connsiteY53" fmla="*/ 1655487 h 5151417"/>
                <a:gd name="connsiteX54" fmla="*/ 347521 w 1685255"/>
                <a:gd name="connsiteY54" fmla="*/ 1680887 h 5151417"/>
                <a:gd name="connsiteX55" fmla="*/ 339055 w 1685255"/>
                <a:gd name="connsiteY55" fmla="*/ 1706287 h 5151417"/>
                <a:gd name="connsiteX56" fmla="*/ 434231 w 1685255"/>
                <a:gd name="connsiteY56" fmla="*/ 1715630 h 5151417"/>
                <a:gd name="connsiteX57" fmla="*/ 468682 w 1685255"/>
                <a:gd name="connsiteY57" fmla="*/ 1747745 h 5151417"/>
                <a:gd name="connsiteX58" fmla="*/ 462551 w 1685255"/>
                <a:gd name="connsiteY58" fmla="*/ 1769933 h 5151417"/>
                <a:gd name="connsiteX59" fmla="*/ 473062 w 1685255"/>
                <a:gd name="connsiteY59" fmla="*/ 1808763 h 5151417"/>
                <a:gd name="connsiteX60" fmla="*/ 497878 w 1685255"/>
                <a:gd name="connsiteY60" fmla="*/ 1825696 h 5151417"/>
                <a:gd name="connsiteX61" fmla="*/ 717427 w 1685255"/>
                <a:gd name="connsiteY61" fmla="*/ 1837959 h 5151417"/>
                <a:gd name="connsiteX62" fmla="*/ 722390 w 1685255"/>
                <a:gd name="connsiteY62" fmla="*/ 1870949 h 5151417"/>
                <a:gd name="connsiteX63" fmla="*/ 649110 w 1685255"/>
                <a:gd name="connsiteY63" fmla="*/ 1935471 h 5151417"/>
                <a:gd name="connsiteX64" fmla="*/ 586924 w 1685255"/>
                <a:gd name="connsiteY64" fmla="*/ 1942187 h 5151417"/>
                <a:gd name="connsiteX65" fmla="*/ 591886 w 1685255"/>
                <a:gd name="connsiteY65" fmla="*/ 1997657 h 5151417"/>
                <a:gd name="connsiteX66" fmla="*/ 586341 w 1685255"/>
                <a:gd name="connsiteY66" fmla="*/ 2011672 h 5151417"/>
                <a:gd name="connsiteX67" fmla="*/ 581376 w 1685255"/>
                <a:gd name="connsiteY67" fmla="*/ 2061887 h 5151417"/>
                <a:gd name="connsiteX68" fmla="*/ 564735 w 1685255"/>
                <a:gd name="connsiteY68" fmla="*/ 2091959 h 5151417"/>
                <a:gd name="connsiteX69" fmla="*/ 540795 w 1685255"/>
                <a:gd name="connsiteY69" fmla="*/ 2100134 h 5151417"/>
                <a:gd name="connsiteX70" fmla="*/ 523569 w 1685255"/>
                <a:gd name="connsiteY70" fmla="*/ 2120863 h 5151417"/>
                <a:gd name="connsiteX71" fmla="*/ 521526 w 1685255"/>
                <a:gd name="connsiteY71" fmla="*/ 2196187 h 5151417"/>
                <a:gd name="connsiteX72" fmla="*/ 371169 w 1685255"/>
                <a:gd name="connsiteY72" fmla="*/ 2197938 h 5151417"/>
                <a:gd name="connsiteX73" fmla="*/ 366789 w 1685255"/>
                <a:gd name="connsiteY73" fmla="*/ 2324645 h 5151417"/>
                <a:gd name="connsiteX74" fmla="*/ 317450 w 1685255"/>
                <a:gd name="connsiteY74" fmla="*/ 2324063 h 5151417"/>
                <a:gd name="connsiteX75" fmla="*/ 310735 w 1685255"/>
                <a:gd name="connsiteY75" fmla="*/ 2383621 h 5151417"/>
                <a:gd name="connsiteX76" fmla="*/ 315699 w 1685255"/>
                <a:gd name="connsiteY76" fmla="*/ 2448143 h 5151417"/>
                <a:gd name="connsiteX77" fmla="*/ 412043 w 1685255"/>
                <a:gd name="connsiteY77" fmla="*/ 2452521 h 5151417"/>
                <a:gd name="connsiteX78" fmla="*/ 488828 w 1685255"/>
                <a:gd name="connsiteY78" fmla="*/ 2462156 h 5151417"/>
                <a:gd name="connsiteX79" fmla="*/ 485615 w 1685255"/>
                <a:gd name="connsiteY79" fmla="*/ 2601711 h 5151417"/>
                <a:gd name="connsiteX80" fmla="*/ 486491 w 1685255"/>
                <a:gd name="connsiteY80" fmla="*/ 2744476 h 5151417"/>
                <a:gd name="connsiteX81" fmla="*/ 488828 w 1685255"/>
                <a:gd name="connsiteY81" fmla="*/ 2879942 h 5151417"/>
                <a:gd name="connsiteX82" fmla="*/ 163590 w 1685255"/>
                <a:gd name="connsiteY82" fmla="*/ 2886073 h 5151417"/>
                <a:gd name="connsiteX83" fmla="*/ 79214 w 1685255"/>
                <a:gd name="connsiteY83" fmla="*/ 2877023 h 5151417"/>
                <a:gd name="connsiteX84" fmla="*/ 59362 w 1685255"/>
                <a:gd name="connsiteY84" fmla="*/ 2948844 h 5151417"/>
                <a:gd name="connsiteX85" fmla="*/ 60238 w 1685255"/>
                <a:gd name="connsiteY85" fmla="*/ 3106207 h 5151417"/>
                <a:gd name="connsiteX86" fmla="*/ 51188 w 1685255"/>
                <a:gd name="connsiteY86" fmla="*/ 3272621 h 5151417"/>
                <a:gd name="connsiteX87" fmla="*/ 68121 w 1685255"/>
                <a:gd name="connsiteY87" fmla="*/ 3323421 h 5151417"/>
                <a:gd name="connsiteX88" fmla="*/ 59655 w 1685255"/>
                <a:gd name="connsiteY88" fmla="*/ 3348821 h 5151417"/>
                <a:gd name="connsiteX89" fmla="*/ 17321 w 1685255"/>
                <a:gd name="connsiteY89" fmla="*/ 3374221 h 5151417"/>
                <a:gd name="connsiteX90" fmla="*/ 388 w 1685255"/>
                <a:gd name="connsiteY90" fmla="*/ 3399621 h 5151417"/>
                <a:gd name="connsiteX91" fmla="*/ 25788 w 1685255"/>
                <a:gd name="connsiteY91" fmla="*/ 3450421 h 5151417"/>
                <a:gd name="connsiteX92" fmla="*/ 51188 w 1685255"/>
                <a:gd name="connsiteY92" fmla="*/ 3458887 h 5151417"/>
                <a:gd name="connsiteX93" fmla="*/ 51188 w 1685255"/>
                <a:gd name="connsiteY93" fmla="*/ 3509687 h 5151417"/>
                <a:gd name="connsiteX94" fmla="*/ 17321 w 1685255"/>
                <a:gd name="connsiteY94" fmla="*/ 3518154 h 5151417"/>
                <a:gd name="connsiteX95" fmla="*/ 42721 w 1685255"/>
                <a:gd name="connsiteY95" fmla="*/ 3560487 h 5151417"/>
                <a:gd name="connsiteX96" fmla="*/ 93521 w 1685255"/>
                <a:gd name="connsiteY96" fmla="*/ 3594354 h 5151417"/>
                <a:gd name="connsiteX97" fmla="*/ 68121 w 1685255"/>
                <a:gd name="connsiteY97" fmla="*/ 3636687 h 5151417"/>
                <a:gd name="connsiteX98" fmla="*/ 59655 w 1685255"/>
                <a:gd name="connsiteY98" fmla="*/ 3729821 h 5151417"/>
                <a:gd name="connsiteX99" fmla="*/ 169721 w 1685255"/>
                <a:gd name="connsiteY99" fmla="*/ 3789087 h 5151417"/>
                <a:gd name="connsiteX100" fmla="*/ 161255 w 1685255"/>
                <a:gd name="connsiteY100" fmla="*/ 3839887 h 5151417"/>
                <a:gd name="connsiteX101" fmla="*/ 135855 w 1685255"/>
                <a:gd name="connsiteY101" fmla="*/ 3856821 h 5151417"/>
                <a:gd name="connsiteX102" fmla="*/ 118921 w 1685255"/>
                <a:gd name="connsiteY102" fmla="*/ 3873754 h 5151417"/>
                <a:gd name="connsiteX103" fmla="*/ 288255 w 1685255"/>
                <a:gd name="connsiteY103" fmla="*/ 3882221 h 5151417"/>
                <a:gd name="connsiteX104" fmla="*/ 296721 w 1685255"/>
                <a:gd name="connsiteY104" fmla="*/ 3907621 h 5151417"/>
                <a:gd name="connsiteX105" fmla="*/ 279788 w 1685255"/>
                <a:gd name="connsiteY105" fmla="*/ 3958421 h 5151417"/>
                <a:gd name="connsiteX106" fmla="*/ 288255 w 1685255"/>
                <a:gd name="connsiteY106" fmla="*/ 4017687 h 5151417"/>
                <a:gd name="connsiteX107" fmla="*/ 296721 w 1685255"/>
                <a:gd name="connsiteY107" fmla="*/ 4043087 h 5151417"/>
                <a:gd name="connsiteX108" fmla="*/ 279788 w 1685255"/>
                <a:gd name="connsiteY108" fmla="*/ 4093887 h 5151417"/>
                <a:gd name="connsiteX109" fmla="*/ 313655 w 1685255"/>
                <a:gd name="connsiteY109" fmla="*/ 4144687 h 5151417"/>
                <a:gd name="connsiteX110" fmla="*/ 355988 w 1685255"/>
                <a:gd name="connsiteY110" fmla="*/ 4195487 h 5151417"/>
                <a:gd name="connsiteX111" fmla="*/ 381388 w 1685255"/>
                <a:gd name="connsiteY111" fmla="*/ 4246287 h 5151417"/>
                <a:gd name="connsiteX112" fmla="*/ 389855 w 1685255"/>
                <a:gd name="connsiteY112" fmla="*/ 4271687 h 5151417"/>
                <a:gd name="connsiteX113" fmla="*/ 305188 w 1685255"/>
                <a:gd name="connsiteY113" fmla="*/ 4305554 h 5151417"/>
                <a:gd name="connsiteX114" fmla="*/ 322121 w 1685255"/>
                <a:gd name="connsiteY114" fmla="*/ 4373287 h 5151417"/>
                <a:gd name="connsiteX115" fmla="*/ 296721 w 1685255"/>
                <a:gd name="connsiteY115" fmla="*/ 4441021 h 5151417"/>
                <a:gd name="connsiteX116" fmla="*/ 262855 w 1685255"/>
                <a:gd name="connsiteY116" fmla="*/ 4449487 h 5151417"/>
                <a:gd name="connsiteX117" fmla="*/ 254388 w 1685255"/>
                <a:gd name="connsiteY117" fmla="*/ 4483354 h 5151417"/>
                <a:gd name="connsiteX118" fmla="*/ 262855 w 1685255"/>
                <a:gd name="connsiteY118" fmla="*/ 4711954 h 5151417"/>
                <a:gd name="connsiteX119" fmla="*/ 271321 w 1685255"/>
                <a:gd name="connsiteY119" fmla="*/ 4737354 h 5151417"/>
                <a:gd name="connsiteX120" fmla="*/ 288255 w 1685255"/>
                <a:gd name="connsiteY120" fmla="*/ 4906687 h 5151417"/>
                <a:gd name="connsiteX121" fmla="*/ 305188 w 1685255"/>
                <a:gd name="connsiteY121" fmla="*/ 4965954 h 5151417"/>
                <a:gd name="connsiteX122" fmla="*/ 313655 w 1685255"/>
                <a:gd name="connsiteY122" fmla="*/ 5126821 h 5151417"/>
                <a:gd name="connsiteX123" fmla="*/ 779321 w 1685255"/>
                <a:gd name="connsiteY123" fmla="*/ 5135287 h 5151417"/>
                <a:gd name="connsiteX124" fmla="*/ 965588 w 1685255"/>
                <a:gd name="connsiteY124" fmla="*/ 5143754 h 5151417"/>
                <a:gd name="connsiteX125" fmla="*/ 1414321 w 1685255"/>
                <a:gd name="connsiteY125" fmla="*/ 5135287 h 5151417"/>
                <a:gd name="connsiteX126" fmla="*/ 1566721 w 1685255"/>
                <a:gd name="connsiteY126" fmla="*/ 5118354 h 5151417"/>
                <a:gd name="connsiteX127" fmla="*/ 1592121 w 1685255"/>
                <a:gd name="connsiteY127" fmla="*/ 5109887 h 5151417"/>
                <a:gd name="connsiteX128" fmla="*/ 1583655 w 1685255"/>
                <a:gd name="connsiteY128" fmla="*/ 5042154 h 5151417"/>
                <a:gd name="connsiteX129" fmla="*/ 1558255 w 1685255"/>
                <a:gd name="connsiteY129" fmla="*/ 4991354 h 5151417"/>
                <a:gd name="connsiteX130" fmla="*/ 1541321 w 1685255"/>
                <a:gd name="connsiteY130" fmla="*/ 4974421 h 5151417"/>
                <a:gd name="connsiteX131" fmla="*/ 1515921 w 1685255"/>
                <a:gd name="connsiteY131" fmla="*/ 4957487 h 5151417"/>
                <a:gd name="connsiteX132" fmla="*/ 1482055 w 1685255"/>
                <a:gd name="connsiteY132" fmla="*/ 4906687 h 5151417"/>
                <a:gd name="connsiteX133" fmla="*/ 1456655 w 1685255"/>
                <a:gd name="connsiteY133" fmla="*/ 4754287 h 5151417"/>
                <a:gd name="connsiteX134" fmla="*/ 1465121 w 1685255"/>
                <a:gd name="connsiteY134" fmla="*/ 4500287 h 5151417"/>
                <a:gd name="connsiteX135" fmla="*/ 1473588 w 1685255"/>
                <a:gd name="connsiteY135" fmla="*/ 4466421 h 5151417"/>
                <a:gd name="connsiteX136" fmla="*/ 1490521 w 1685255"/>
                <a:gd name="connsiteY136" fmla="*/ 4356354 h 5151417"/>
                <a:gd name="connsiteX137" fmla="*/ 1482055 w 1685255"/>
                <a:gd name="connsiteY137" fmla="*/ 4263221 h 5151417"/>
                <a:gd name="connsiteX138" fmla="*/ 1465121 w 1685255"/>
                <a:gd name="connsiteY138" fmla="*/ 4229354 h 5151417"/>
                <a:gd name="connsiteX139" fmla="*/ 1456655 w 1685255"/>
                <a:gd name="connsiteY139" fmla="*/ 4195487 h 5151417"/>
                <a:gd name="connsiteX140" fmla="*/ 1422788 w 1685255"/>
                <a:gd name="connsiteY140" fmla="*/ 4119287 h 5151417"/>
                <a:gd name="connsiteX141" fmla="*/ 1439721 w 1685255"/>
                <a:gd name="connsiteY141" fmla="*/ 3958421 h 5151417"/>
                <a:gd name="connsiteX142" fmla="*/ 1448188 w 1685255"/>
                <a:gd name="connsiteY142" fmla="*/ 3933021 h 5151417"/>
                <a:gd name="connsiteX143" fmla="*/ 1465121 w 1685255"/>
                <a:gd name="connsiteY143" fmla="*/ 3916087 h 5151417"/>
                <a:gd name="connsiteX144" fmla="*/ 1498988 w 1685255"/>
                <a:gd name="connsiteY144" fmla="*/ 3865287 h 5151417"/>
                <a:gd name="connsiteX145" fmla="*/ 1507455 w 1685255"/>
                <a:gd name="connsiteY145" fmla="*/ 3839887 h 5151417"/>
                <a:gd name="connsiteX146" fmla="*/ 1524388 w 1685255"/>
                <a:gd name="connsiteY146" fmla="*/ 3814487 h 5151417"/>
                <a:gd name="connsiteX147" fmla="*/ 1549788 w 1685255"/>
                <a:gd name="connsiteY147" fmla="*/ 3738287 h 5151417"/>
                <a:gd name="connsiteX148" fmla="*/ 1558255 w 1685255"/>
                <a:gd name="connsiteY148" fmla="*/ 3594354 h 5151417"/>
                <a:gd name="connsiteX149" fmla="*/ 1634455 w 1685255"/>
                <a:gd name="connsiteY149" fmla="*/ 3585887 h 5151417"/>
                <a:gd name="connsiteX150" fmla="*/ 1668321 w 1685255"/>
                <a:gd name="connsiteY150" fmla="*/ 3535087 h 5151417"/>
                <a:gd name="connsiteX151" fmla="*/ 1685255 w 1685255"/>
                <a:gd name="connsiteY151" fmla="*/ 3518154 h 5151417"/>
                <a:gd name="connsiteX152" fmla="*/ 1634455 w 1685255"/>
                <a:gd name="connsiteY152" fmla="*/ 3484287 h 5151417"/>
                <a:gd name="connsiteX153" fmla="*/ 1583655 w 1685255"/>
                <a:gd name="connsiteY153" fmla="*/ 3458887 h 5151417"/>
                <a:gd name="connsiteX154" fmla="*/ 1558255 w 1685255"/>
                <a:gd name="connsiteY154" fmla="*/ 3433487 h 5151417"/>
                <a:gd name="connsiteX155" fmla="*/ 1541321 w 1685255"/>
                <a:gd name="connsiteY155" fmla="*/ 3382687 h 5151417"/>
                <a:gd name="connsiteX156" fmla="*/ 1558255 w 1685255"/>
                <a:gd name="connsiteY156" fmla="*/ 3365754 h 5151417"/>
                <a:gd name="connsiteX157" fmla="*/ 1575188 w 1685255"/>
                <a:gd name="connsiteY157" fmla="*/ 3306487 h 5151417"/>
                <a:gd name="connsiteX158" fmla="*/ 1592121 w 1685255"/>
                <a:gd name="connsiteY158" fmla="*/ 3272621 h 5151417"/>
                <a:gd name="connsiteX159" fmla="*/ 1575188 w 1685255"/>
                <a:gd name="connsiteY159" fmla="*/ 3196421 h 5151417"/>
                <a:gd name="connsiteX160" fmla="*/ 1558255 w 1685255"/>
                <a:gd name="connsiteY160" fmla="*/ 3137154 h 5151417"/>
                <a:gd name="connsiteX161" fmla="*/ 1549788 w 1685255"/>
                <a:gd name="connsiteY161" fmla="*/ 3077887 h 5151417"/>
                <a:gd name="connsiteX162" fmla="*/ 1498988 w 1685255"/>
                <a:gd name="connsiteY162" fmla="*/ 3060954 h 5151417"/>
                <a:gd name="connsiteX163" fmla="*/ 1473588 w 1685255"/>
                <a:gd name="connsiteY163" fmla="*/ 2976287 h 5151417"/>
                <a:gd name="connsiteX164" fmla="*/ 1465121 w 1685255"/>
                <a:gd name="connsiteY164" fmla="*/ 2942421 h 5151417"/>
                <a:gd name="connsiteX165" fmla="*/ 1414321 w 1685255"/>
                <a:gd name="connsiteY165" fmla="*/ 2925487 h 5151417"/>
                <a:gd name="connsiteX166" fmla="*/ 1346588 w 1685255"/>
                <a:gd name="connsiteY166" fmla="*/ 2900087 h 5151417"/>
                <a:gd name="connsiteX167" fmla="*/ 1278855 w 1685255"/>
                <a:gd name="connsiteY167" fmla="*/ 2866221 h 5151417"/>
                <a:gd name="connsiteX168" fmla="*/ 1304255 w 1685255"/>
                <a:gd name="connsiteY168" fmla="*/ 2857754 h 5151417"/>
                <a:gd name="connsiteX169" fmla="*/ 1397388 w 1685255"/>
                <a:gd name="connsiteY169" fmla="*/ 2840821 h 5151417"/>
                <a:gd name="connsiteX170" fmla="*/ 1431255 w 1685255"/>
                <a:gd name="connsiteY170" fmla="*/ 2798487 h 5151417"/>
                <a:gd name="connsiteX171" fmla="*/ 1439721 w 1685255"/>
                <a:gd name="connsiteY171" fmla="*/ 2773087 h 5151417"/>
                <a:gd name="connsiteX172" fmla="*/ 1397388 w 1685255"/>
                <a:gd name="connsiteY172" fmla="*/ 2595287 h 5151417"/>
                <a:gd name="connsiteX173" fmla="*/ 1371988 w 1685255"/>
                <a:gd name="connsiteY173" fmla="*/ 2578354 h 5151417"/>
                <a:gd name="connsiteX174" fmla="*/ 1355055 w 1685255"/>
                <a:gd name="connsiteY174" fmla="*/ 2519087 h 5151417"/>
                <a:gd name="connsiteX175" fmla="*/ 1346588 w 1685255"/>
                <a:gd name="connsiteY175" fmla="*/ 2485221 h 5151417"/>
                <a:gd name="connsiteX176" fmla="*/ 1329655 w 1685255"/>
                <a:gd name="connsiteY176" fmla="*/ 2434421 h 5151417"/>
                <a:gd name="connsiteX177" fmla="*/ 1287321 w 1685255"/>
                <a:gd name="connsiteY177" fmla="*/ 2332821 h 5151417"/>
                <a:gd name="connsiteX178" fmla="*/ 1270388 w 1685255"/>
                <a:gd name="connsiteY178" fmla="*/ 2248154 h 5151417"/>
                <a:gd name="connsiteX179" fmla="*/ 1253455 w 1685255"/>
                <a:gd name="connsiteY179" fmla="*/ 2197354 h 5151417"/>
                <a:gd name="connsiteX180" fmla="*/ 1244988 w 1685255"/>
                <a:gd name="connsiteY180" fmla="*/ 2171954 h 5151417"/>
                <a:gd name="connsiteX181" fmla="*/ 1236521 w 1685255"/>
                <a:gd name="connsiteY181" fmla="*/ 1943354 h 5151417"/>
                <a:gd name="connsiteX182" fmla="*/ 1211121 w 1685255"/>
                <a:gd name="connsiteY182" fmla="*/ 1774021 h 5151417"/>
                <a:gd name="connsiteX183" fmla="*/ 1194188 w 1685255"/>
                <a:gd name="connsiteY183" fmla="*/ 1638554 h 5151417"/>
                <a:gd name="connsiteX184" fmla="*/ 1185721 w 1685255"/>
                <a:gd name="connsiteY184" fmla="*/ 1596221 h 5151417"/>
                <a:gd name="connsiteX185" fmla="*/ 1168788 w 1685255"/>
                <a:gd name="connsiteY185" fmla="*/ 1579287 h 5151417"/>
                <a:gd name="connsiteX186" fmla="*/ 1160321 w 1685255"/>
                <a:gd name="connsiteY186" fmla="*/ 1545421 h 5151417"/>
                <a:gd name="connsiteX187" fmla="*/ 1143388 w 1685255"/>
                <a:gd name="connsiteY187" fmla="*/ 1528487 h 5151417"/>
                <a:gd name="connsiteX188" fmla="*/ 1109521 w 1685255"/>
                <a:gd name="connsiteY188" fmla="*/ 1435354 h 5151417"/>
                <a:gd name="connsiteX189" fmla="*/ 1092588 w 1685255"/>
                <a:gd name="connsiteY189" fmla="*/ 1359154 h 5151417"/>
                <a:gd name="connsiteX190" fmla="*/ 1067188 w 1685255"/>
                <a:gd name="connsiteY190" fmla="*/ 1333754 h 5151417"/>
                <a:gd name="connsiteX191" fmla="*/ 1058721 w 1685255"/>
                <a:gd name="connsiteY191" fmla="*/ 1291421 h 5151417"/>
                <a:gd name="connsiteX192" fmla="*/ 1050255 w 1685255"/>
                <a:gd name="connsiteY192" fmla="*/ 1232154 h 5151417"/>
                <a:gd name="connsiteX193" fmla="*/ 1041788 w 1685255"/>
                <a:gd name="connsiteY193" fmla="*/ 1198287 h 5151417"/>
                <a:gd name="connsiteX194" fmla="*/ 1033321 w 1685255"/>
                <a:gd name="connsiteY194" fmla="*/ 1155954 h 5151417"/>
                <a:gd name="connsiteX195" fmla="*/ 1024855 w 1685255"/>
                <a:gd name="connsiteY195" fmla="*/ 1028954 h 5151417"/>
                <a:gd name="connsiteX196" fmla="*/ 1050255 w 1685255"/>
                <a:gd name="connsiteY196" fmla="*/ 918887 h 5151417"/>
                <a:gd name="connsiteX197" fmla="*/ 1050255 w 1685255"/>
                <a:gd name="connsiteY197" fmla="*/ 563287 h 5151417"/>
                <a:gd name="connsiteX198" fmla="*/ 1033321 w 1685255"/>
                <a:gd name="connsiteY198" fmla="*/ 546354 h 5151417"/>
                <a:gd name="connsiteX199" fmla="*/ 1007921 w 1685255"/>
                <a:gd name="connsiteY199" fmla="*/ 495554 h 5151417"/>
                <a:gd name="connsiteX200" fmla="*/ 990988 w 1685255"/>
                <a:gd name="connsiteY200" fmla="*/ 444754 h 5151417"/>
                <a:gd name="connsiteX201" fmla="*/ 974055 w 1685255"/>
                <a:gd name="connsiteY201" fmla="*/ 300821 h 5151417"/>
                <a:gd name="connsiteX202" fmla="*/ 965588 w 1685255"/>
                <a:gd name="connsiteY202" fmla="*/ 266954 h 5151417"/>
                <a:gd name="connsiteX203" fmla="*/ 957121 w 1685255"/>
                <a:gd name="connsiteY203" fmla="*/ 156887 h 5151417"/>
                <a:gd name="connsiteX204" fmla="*/ 948655 w 1685255"/>
                <a:gd name="connsiteY204" fmla="*/ 114554 h 5151417"/>
                <a:gd name="connsiteX205" fmla="*/ 931721 w 1685255"/>
                <a:gd name="connsiteY205" fmla="*/ 97621 h 5151417"/>
                <a:gd name="connsiteX206" fmla="*/ 923255 w 1685255"/>
                <a:gd name="connsiteY206" fmla="*/ 63754 h 5151417"/>
                <a:gd name="connsiteX207" fmla="*/ 914788 w 1685255"/>
                <a:gd name="connsiteY207" fmla="*/ 12954 h 5151417"/>
                <a:gd name="connsiteX208" fmla="*/ 660788 w 1685255"/>
                <a:gd name="connsiteY208" fmla="*/ 4487 h 5151417"/>
                <a:gd name="connsiteX209" fmla="*/ 135855 w 1685255"/>
                <a:gd name="connsiteY209" fmla="*/ 12954 h 5151417"/>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296721 w 1685255"/>
                <a:gd name="connsiteY115" fmla="*/ 4441021 h 5143754"/>
                <a:gd name="connsiteX116" fmla="*/ 262855 w 1685255"/>
                <a:gd name="connsiteY116" fmla="*/ 4449487 h 5143754"/>
                <a:gd name="connsiteX117" fmla="*/ 254388 w 1685255"/>
                <a:gd name="connsiteY117" fmla="*/ 4483354 h 5143754"/>
                <a:gd name="connsiteX118" fmla="*/ 262855 w 1685255"/>
                <a:gd name="connsiteY118" fmla="*/ 4711954 h 5143754"/>
                <a:gd name="connsiteX119" fmla="*/ 271321 w 1685255"/>
                <a:gd name="connsiteY119" fmla="*/ 4737354 h 5143754"/>
                <a:gd name="connsiteX120" fmla="*/ 288255 w 1685255"/>
                <a:gd name="connsiteY120" fmla="*/ 4906687 h 5143754"/>
                <a:gd name="connsiteX121" fmla="*/ 305188 w 1685255"/>
                <a:gd name="connsiteY121" fmla="*/ 4965954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296721 w 1685255"/>
                <a:gd name="connsiteY115" fmla="*/ 4441021 h 5143754"/>
                <a:gd name="connsiteX116" fmla="*/ 262855 w 1685255"/>
                <a:gd name="connsiteY116" fmla="*/ 4449487 h 5143754"/>
                <a:gd name="connsiteX117" fmla="*/ 254388 w 1685255"/>
                <a:gd name="connsiteY117" fmla="*/ 4483354 h 5143754"/>
                <a:gd name="connsiteX118" fmla="*/ 262855 w 1685255"/>
                <a:gd name="connsiteY118" fmla="*/ 4711954 h 5143754"/>
                <a:gd name="connsiteX119" fmla="*/ 271321 w 1685255"/>
                <a:gd name="connsiteY119" fmla="*/ 4737354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296721 w 1685255"/>
                <a:gd name="connsiteY115" fmla="*/ 4441021 h 5143754"/>
                <a:gd name="connsiteX116" fmla="*/ 262855 w 1685255"/>
                <a:gd name="connsiteY116" fmla="*/ 4449487 h 5143754"/>
                <a:gd name="connsiteX117" fmla="*/ 254388 w 1685255"/>
                <a:gd name="connsiteY117" fmla="*/ 4483354 h 5143754"/>
                <a:gd name="connsiteX118" fmla="*/ 291759 w 1685255"/>
                <a:gd name="connsiteY118" fmla="*/ 4646264 h 5143754"/>
                <a:gd name="connsiteX119" fmla="*/ 271321 w 1685255"/>
                <a:gd name="connsiteY119" fmla="*/ 4737354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296721 w 1685255"/>
                <a:gd name="connsiteY115" fmla="*/ 4441021 h 5143754"/>
                <a:gd name="connsiteX116" fmla="*/ 262855 w 1685255"/>
                <a:gd name="connsiteY116" fmla="*/ 4449487 h 5143754"/>
                <a:gd name="connsiteX117" fmla="*/ 254388 w 1685255"/>
                <a:gd name="connsiteY117" fmla="*/ 4483354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296721 w 1685255"/>
                <a:gd name="connsiteY115" fmla="*/ 4441021 h 5143754"/>
                <a:gd name="connsiteX116" fmla="*/ 262855 w 1685255"/>
                <a:gd name="connsiteY116" fmla="*/ 4449487 h 5143754"/>
                <a:gd name="connsiteX117" fmla="*/ 283292 w 1685255"/>
                <a:gd name="connsiteY117" fmla="*/ 4541161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296721 w 1685255"/>
                <a:gd name="connsiteY115" fmla="*/ 4441021 h 5143754"/>
                <a:gd name="connsiteX116" fmla="*/ 273365 w 1685255"/>
                <a:gd name="connsiteY116" fmla="*/ 4475763 h 5143754"/>
                <a:gd name="connsiteX117" fmla="*/ 283292 w 1685255"/>
                <a:gd name="connsiteY117" fmla="*/ 4541161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22121 w 1685255"/>
                <a:gd name="connsiteY114" fmla="*/ 4373287 h 5143754"/>
                <a:gd name="connsiteX115" fmla="*/ 333507 w 1685255"/>
                <a:gd name="connsiteY115" fmla="*/ 4438393 h 5143754"/>
                <a:gd name="connsiteX116" fmla="*/ 273365 w 1685255"/>
                <a:gd name="connsiteY116" fmla="*/ 4475763 h 5143754"/>
                <a:gd name="connsiteX117" fmla="*/ 283292 w 1685255"/>
                <a:gd name="connsiteY117" fmla="*/ 4541161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73365 w 1685255"/>
                <a:gd name="connsiteY116" fmla="*/ 4475763 h 5143754"/>
                <a:gd name="connsiteX117" fmla="*/ 283292 w 1685255"/>
                <a:gd name="connsiteY117" fmla="*/ 4541161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91759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0 w 1685255"/>
                <a:gd name="connsiteY121" fmla="*/ 4979092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03145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89856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89856 w 1685255"/>
                <a:gd name="connsiteY122" fmla="*/ 5103173 h 5143754"/>
                <a:gd name="connsiteX123" fmla="*/ 779321 w 1685255"/>
                <a:gd name="connsiteY123" fmla="*/ 5135287 h 5143754"/>
                <a:gd name="connsiteX124" fmla="*/ 965588 w 1685255"/>
                <a:gd name="connsiteY124" fmla="*/ 5143754 h 5143754"/>
                <a:gd name="connsiteX125" fmla="*/ 1414321 w 1685255"/>
                <a:gd name="connsiteY125" fmla="*/ 5135287 h 5143754"/>
                <a:gd name="connsiteX126" fmla="*/ 1566721 w 1685255"/>
                <a:gd name="connsiteY126" fmla="*/ 5118354 h 5143754"/>
                <a:gd name="connsiteX127" fmla="*/ 1592121 w 1685255"/>
                <a:gd name="connsiteY127" fmla="*/ 5109887 h 5143754"/>
                <a:gd name="connsiteX128" fmla="*/ 1583655 w 1685255"/>
                <a:gd name="connsiteY128" fmla="*/ 5042154 h 5143754"/>
                <a:gd name="connsiteX129" fmla="*/ 1558255 w 1685255"/>
                <a:gd name="connsiteY129" fmla="*/ 4991354 h 5143754"/>
                <a:gd name="connsiteX130" fmla="*/ 1541321 w 1685255"/>
                <a:gd name="connsiteY130" fmla="*/ 4974421 h 5143754"/>
                <a:gd name="connsiteX131" fmla="*/ 1515921 w 1685255"/>
                <a:gd name="connsiteY131" fmla="*/ 4957487 h 5143754"/>
                <a:gd name="connsiteX132" fmla="*/ 1482055 w 1685255"/>
                <a:gd name="connsiteY132" fmla="*/ 4906687 h 5143754"/>
                <a:gd name="connsiteX133" fmla="*/ 1456655 w 1685255"/>
                <a:gd name="connsiteY133" fmla="*/ 4754287 h 5143754"/>
                <a:gd name="connsiteX134" fmla="*/ 1465121 w 1685255"/>
                <a:gd name="connsiteY134" fmla="*/ 4500287 h 5143754"/>
                <a:gd name="connsiteX135" fmla="*/ 1473588 w 1685255"/>
                <a:gd name="connsiteY135" fmla="*/ 4466421 h 5143754"/>
                <a:gd name="connsiteX136" fmla="*/ 1490521 w 1685255"/>
                <a:gd name="connsiteY136" fmla="*/ 4356354 h 5143754"/>
                <a:gd name="connsiteX137" fmla="*/ 1482055 w 1685255"/>
                <a:gd name="connsiteY137" fmla="*/ 4263221 h 5143754"/>
                <a:gd name="connsiteX138" fmla="*/ 1465121 w 1685255"/>
                <a:gd name="connsiteY138" fmla="*/ 4229354 h 5143754"/>
                <a:gd name="connsiteX139" fmla="*/ 1456655 w 1685255"/>
                <a:gd name="connsiteY139" fmla="*/ 4195487 h 5143754"/>
                <a:gd name="connsiteX140" fmla="*/ 1422788 w 1685255"/>
                <a:gd name="connsiteY140" fmla="*/ 4119287 h 5143754"/>
                <a:gd name="connsiteX141" fmla="*/ 1439721 w 1685255"/>
                <a:gd name="connsiteY141" fmla="*/ 3958421 h 5143754"/>
                <a:gd name="connsiteX142" fmla="*/ 1448188 w 1685255"/>
                <a:gd name="connsiteY142" fmla="*/ 3933021 h 5143754"/>
                <a:gd name="connsiteX143" fmla="*/ 1465121 w 1685255"/>
                <a:gd name="connsiteY143" fmla="*/ 3916087 h 5143754"/>
                <a:gd name="connsiteX144" fmla="*/ 1498988 w 1685255"/>
                <a:gd name="connsiteY144" fmla="*/ 3865287 h 5143754"/>
                <a:gd name="connsiteX145" fmla="*/ 1507455 w 1685255"/>
                <a:gd name="connsiteY145" fmla="*/ 3839887 h 5143754"/>
                <a:gd name="connsiteX146" fmla="*/ 1524388 w 1685255"/>
                <a:gd name="connsiteY146" fmla="*/ 3814487 h 5143754"/>
                <a:gd name="connsiteX147" fmla="*/ 1549788 w 1685255"/>
                <a:gd name="connsiteY147" fmla="*/ 3738287 h 5143754"/>
                <a:gd name="connsiteX148" fmla="*/ 1558255 w 1685255"/>
                <a:gd name="connsiteY148" fmla="*/ 3594354 h 5143754"/>
                <a:gd name="connsiteX149" fmla="*/ 1634455 w 1685255"/>
                <a:gd name="connsiteY149" fmla="*/ 3585887 h 5143754"/>
                <a:gd name="connsiteX150" fmla="*/ 1668321 w 1685255"/>
                <a:gd name="connsiteY150" fmla="*/ 3535087 h 5143754"/>
                <a:gd name="connsiteX151" fmla="*/ 1685255 w 1685255"/>
                <a:gd name="connsiteY151" fmla="*/ 3518154 h 5143754"/>
                <a:gd name="connsiteX152" fmla="*/ 1634455 w 1685255"/>
                <a:gd name="connsiteY152" fmla="*/ 3484287 h 5143754"/>
                <a:gd name="connsiteX153" fmla="*/ 1583655 w 1685255"/>
                <a:gd name="connsiteY153" fmla="*/ 3458887 h 5143754"/>
                <a:gd name="connsiteX154" fmla="*/ 1558255 w 1685255"/>
                <a:gd name="connsiteY154" fmla="*/ 3433487 h 5143754"/>
                <a:gd name="connsiteX155" fmla="*/ 1541321 w 1685255"/>
                <a:gd name="connsiteY155" fmla="*/ 3382687 h 5143754"/>
                <a:gd name="connsiteX156" fmla="*/ 1558255 w 1685255"/>
                <a:gd name="connsiteY156" fmla="*/ 3365754 h 5143754"/>
                <a:gd name="connsiteX157" fmla="*/ 1575188 w 1685255"/>
                <a:gd name="connsiteY157" fmla="*/ 3306487 h 5143754"/>
                <a:gd name="connsiteX158" fmla="*/ 1592121 w 1685255"/>
                <a:gd name="connsiteY158" fmla="*/ 3272621 h 5143754"/>
                <a:gd name="connsiteX159" fmla="*/ 1575188 w 1685255"/>
                <a:gd name="connsiteY159" fmla="*/ 3196421 h 5143754"/>
                <a:gd name="connsiteX160" fmla="*/ 1558255 w 1685255"/>
                <a:gd name="connsiteY160" fmla="*/ 3137154 h 5143754"/>
                <a:gd name="connsiteX161" fmla="*/ 1549788 w 1685255"/>
                <a:gd name="connsiteY161" fmla="*/ 3077887 h 5143754"/>
                <a:gd name="connsiteX162" fmla="*/ 1498988 w 1685255"/>
                <a:gd name="connsiteY162" fmla="*/ 3060954 h 5143754"/>
                <a:gd name="connsiteX163" fmla="*/ 1473588 w 1685255"/>
                <a:gd name="connsiteY163" fmla="*/ 2976287 h 5143754"/>
                <a:gd name="connsiteX164" fmla="*/ 1465121 w 1685255"/>
                <a:gd name="connsiteY164" fmla="*/ 2942421 h 5143754"/>
                <a:gd name="connsiteX165" fmla="*/ 1414321 w 1685255"/>
                <a:gd name="connsiteY165" fmla="*/ 2925487 h 5143754"/>
                <a:gd name="connsiteX166" fmla="*/ 1346588 w 1685255"/>
                <a:gd name="connsiteY166" fmla="*/ 2900087 h 5143754"/>
                <a:gd name="connsiteX167" fmla="*/ 1278855 w 1685255"/>
                <a:gd name="connsiteY167" fmla="*/ 2866221 h 5143754"/>
                <a:gd name="connsiteX168" fmla="*/ 1304255 w 1685255"/>
                <a:gd name="connsiteY168" fmla="*/ 2857754 h 5143754"/>
                <a:gd name="connsiteX169" fmla="*/ 1397388 w 1685255"/>
                <a:gd name="connsiteY169" fmla="*/ 2840821 h 5143754"/>
                <a:gd name="connsiteX170" fmla="*/ 1431255 w 1685255"/>
                <a:gd name="connsiteY170" fmla="*/ 2798487 h 5143754"/>
                <a:gd name="connsiteX171" fmla="*/ 1439721 w 1685255"/>
                <a:gd name="connsiteY171" fmla="*/ 2773087 h 5143754"/>
                <a:gd name="connsiteX172" fmla="*/ 1397388 w 1685255"/>
                <a:gd name="connsiteY172" fmla="*/ 2595287 h 5143754"/>
                <a:gd name="connsiteX173" fmla="*/ 1371988 w 1685255"/>
                <a:gd name="connsiteY173" fmla="*/ 2578354 h 5143754"/>
                <a:gd name="connsiteX174" fmla="*/ 1355055 w 1685255"/>
                <a:gd name="connsiteY174" fmla="*/ 2519087 h 5143754"/>
                <a:gd name="connsiteX175" fmla="*/ 1346588 w 1685255"/>
                <a:gd name="connsiteY175" fmla="*/ 2485221 h 5143754"/>
                <a:gd name="connsiteX176" fmla="*/ 1329655 w 1685255"/>
                <a:gd name="connsiteY176" fmla="*/ 2434421 h 5143754"/>
                <a:gd name="connsiteX177" fmla="*/ 1287321 w 1685255"/>
                <a:gd name="connsiteY177" fmla="*/ 2332821 h 5143754"/>
                <a:gd name="connsiteX178" fmla="*/ 1270388 w 1685255"/>
                <a:gd name="connsiteY178" fmla="*/ 2248154 h 5143754"/>
                <a:gd name="connsiteX179" fmla="*/ 1253455 w 1685255"/>
                <a:gd name="connsiteY179" fmla="*/ 2197354 h 5143754"/>
                <a:gd name="connsiteX180" fmla="*/ 1244988 w 1685255"/>
                <a:gd name="connsiteY180" fmla="*/ 2171954 h 5143754"/>
                <a:gd name="connsiteX181" fmla="*/ 1236521 w 1685255"/>
                <a:gd name="connsiteY181" fmla="*/ 1943354 h 5143754"/>
                <a:gd name="connsiteX182" fmla="*/ 1211121 w 1685255"/>
                <a:gd name="connsiteY182" fmla="*/ 1774021 h 5143754"/>
                <a:gd name="connsiteX183" fmla="*/ 1194188 w 1685255"/>
                <a:gd name="connsiteY183" fmla="*/ 1638554 h 5143754"/>
                <a:gd name="connsiteX184" fmla="*/ 1185721 w 1685255"/>
                <a:gd name="connsiteY184" fmla="*/ 1596221 h 5143754"/>
                <a:gd name="connsiteX185" fmla="*/ 1168788 w 1685255"/>
                <a:gd name="connsiteY185" fmla="*/ 1579287 h 5143754"/>
                <a:gd name="connsiteX186" fmla="*/ 1160321 w 1685255"/>
                <a:gd name="connsiteY186" fmla="*/ 1545421 h 5143754"/>
                <a:gd name="connsiteX187" fmla="*/ 1143388 w 1685255"/>
                <a:gd name="connsiteY187" fmla="*/ 1528487 h 5143754"/>
                <a:gd name="connsiteX188" fmla="*/ 1109521 w 1685255"/>
                <a:gd name="connsiteY188" fmla="*/ 1435354 h 5143754"/>
                <a:gd name="connsiteX189" fmla="*/ 1092588 w 1685255"/>
                <a:gd name="connsiteY189" fmla="*/ 1359154 h 5143754"/>
                <a:gd name="connsiteX190" fmla="*/ 1067188 w 1685255"/>
                <a:gd name="connsiteY190" fmla="*/ 1333754 h 5143754"/>
                <a:gd name="connsiteX191" fmla="*/ 1058721 w 1685255"/>
                <a:gd name="connsiteY191" fmla="*/ 1291421 h 5143754"/>
                <a:gd name="connsiteX192" fmla="*/ 1050255 w 1685255"/>
                <a:gd name="connsiteY192" fmla="*/ 1232154 h 5143754"/>
                <a:gd name="connsiteX193" fmla="*/ 1041788 w 1685255"/>
                <a:gd name="connsiteY193" fmla="*/ 1198287 h 5143754"/>
                <a:gd name="connsiteX194" fmla="*/ 1033321 w 1685255"/>
                <a:gd name="connsiteY194" fmla="*/ 1155954 h 5143754"/>
                <a:gd name="connsiteX195" fmla="*/ 1024855 w 1685255"/>
                <a:gd name="connsiteY195" fmla="*/ 1028954 h 5143754"/>
                <a:gd name="connsiteX196" fmla="*/ 1050255 w 1685255"/>
                <a:gd name="connsiteY196" fmla="*/ 918887 h 5143754"/>
                <a:gd name="connsiteX197" fmla="*/ 1050255 w 1685255"/>
                <a:gd name="connsiteY197" fmla="*/ 563287 h 5143754"/>
                <a:gd name="connsiteX198" fmla="*/ 1033321 w 1685255"/>
                <a:gd name="connsiteY198" fmla="*/ 546354 h 5143754"/>
                <a:gd name="connsiteX199" fmla="*/ 1007921 w 1685255"/>
                <a:gd name="connsiteY199" fmla="*/ 495554 h 5143754"/>
                <a:gd name="connsiteX200" fmla="*/ 990988 w 1685255"/>
                <a:gd name="connsiteY200" fmla="*/ 444754 h 5143754"/>
                <a:gd name="connsiteX201" fmla="*/ 974055 w 1685255"/>
                <a:gd name="connsiteY201" fmla="*/ 300821 h 5143754"/>
                <a:gd name="connsiteX202" fmla="*/ 965588 w 1685255"/>
                <a:gd name="connsiteY202" fmla="*/ 266954 h 5143754"/>
                <a:gd name="connsiteX203" fmla="*/ 957121 w 1685255"/>
                <a:gd name="connsiteY203" fmla="*/ 156887 h 5143754"/>
                <a:gd name="connsiteX204" fmla="*/ 948655 w 1685255"/>
                <a:gd name="connsiteY204" fmla="*/ 114554 h 5143754"/>
                <a:gd name="connsiteX205" fmla="*/ 931721 w 1685255"/>
                <a:gd name="connsiteY205" fmla="*/ 97621 h 5143754"/>
                <a:gd name="connsiteX206" fmla="*/ 923255 w 1685255"/>
                <a:gd name="connsiteY206" fmla="*/ 63754 h 5143754"/>
                <a:gd name="connsiteX207" fmla="*/ 914788 w 1685255"/>
                <a:gd name="connsiteY207" fmla="*/ 12954 h 5143754"/>
                <a:gd name="connsiteX208" fmla="*/ 660788 w 1685255"/>
                <a:gd name="connsiteY208" fmla="*/ 4487 h 5143754"/>
                <a:gd name="connsiteX209" fmla="*/ 135855 w 1685255"/>
                <a:gd name="connsiteY209"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89856 w 1685255"/>
                <a:gd name="connsiteY122" fmla="*/ 5103173 h 5143754"/>
                <a:gd name="connsiteX123" fmla="*/ 313070 w 1685255"/>
                <a:gd name="connsiteY123" fmla="*/ 5086823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89856 w 1685255"/>
                <a:gd name="connsiteY122" fmla="*/ 5103173 h 5143754"/>
                <a:gd name="connsiteX123" fmla="*/ 302560 w 1685255"/>
                <a:gd name="connsiteY123" fmla="*/ 5105216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76718 w 1685255"/>
                <a:gd name="connsiteY122" fmla="*/ 5069015 h 5143754"/>
                <a:gd name="connsiteX123" fmla="*/ 302560 w 1685255"/>
                <a:gd name="connsiteY123" fmla="*/ 5105216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376718 w 1685255"/>
                <a:gd name="connsiteY122" fmla="*/ 5069015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4678 w 1685255"/>
                <a:gd name="connsiteY121" fmla="*/ 5042154 h 5143754"/>
                <a:gd name="connsiteX122" fmla="*/ 290007 w 1685255"/>
                <a:gd name="connsiteY122" fmla="*/ 5097918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1 w 1685255"/>
                <a:gd name="connsiteY121" fmla="*/ 5042154 h 5143754"/>
                <a:gd name="connsiteX122" fmla="*/ 290007 w 1685255"/>
                <a:gd name="connsiteY122" fmla="*/ 5097918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1 w 1685255"/>
                <a:gd name="connsiteY121" fmla="*/ 5042154 h 5143754"/>
                <a:gd name="connsiteX122" fmla="*/ 297889 w 1685255"/>
                <a:gd name="connsiteY122" fmla="*/ 5095291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1 w 1685255"/>
                <a:gd name="connsiteY121" fmla="*/ 5000113 h 5143754"/>
                <a:gd name="connsiteX122" fmla="*/ 297889 w 1685255"/>
                <a:gd name="connsiteY122" fmla="*/ 5095291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1 w 1685255"/>
                <a:gd name="connsiteY121" fmla="*/ 5000113 h 5143754"/>
                <a:gd name="connsiteX122" fmla="*/ 297889 w 1685255"/>
                <a:gd name="connsiteY122" fmla="*/ 5095291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1 w 1685255"/>
                <a:gd name="connsiteY121" fmla="*/ 5000113 h 5143754"/>
                <a:gd name="connsiteX122" fmla="*/ 297889 w 1685255"/>
                <a:gd name="connsiteY122" fmla="*/ 5095291 h 5143754"/>
                <a:gd name="connsiteX123" fmla="*/ 449705 w 1685255"/>
                <a:gd name="connsiteY123" fmla="*/ 5110471 h 5143754"/>
                <a:gd name="connsiteX124" fmla="*/ 779321 w 1685255"/>
                <a:gd name="connsiteY124" fmla="*/ 5135287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43754"/>
                <a:gd name="connsiteX1" fmla="*/ 135855 w 1685255"/>
                <a:gd name="connsiteY1" fmla="*/ 12954 h 5143754"/>
                <a:gd name="connsiteX2" fmla="*/ 212055 w 1685255"/>
                <a:gd name="connsiteY2" fmla="*/ 29887 h 5143754"/>
                <a:gd name="connsiteX3" fmla="*/ 220521 w 1685255"/>
                <a:gd name="connsiteY3" fmla="*/ 55287 h 5143754"/>
                <a:gd name="connsiteX4" fmla="*/ 186655 w 1685255"/>
                <a:gd name="connsiteY4" fmla="*/ 63754 h 5143754"/>
                <a:gd name="connsiteX5" fmla="*/ 161255 w 1685255"/>
                <a:gd name="connsiteY5" fmla="*/ 72221 h 5143754"/>
                <a:gd name="connsiteX6" fmla="*/ 152788 w 1685255"/>
                <a:gd name="connsiteY6" fmla="*/ 139954 h 5143754"/>
                <a:gd name="connsiteX7" fmla="*/ 135855 w 1685255"/>
                <a:gd name="connsiteY7" fmla="*/ 165354 h 5143754"/>
                <a:gd name="connsiteX8" fmla="*/ 152788 w 1685255"/>
                <a:gd name="connsiteY8" fmla="*/ 233087 h 5143754"/>
                <a:gd name="connsiteX9" fmla="*/ 135855 w 1685255"/>
                <a:gd name="connsiteY9" fmla="*/ 300821 h 5143754"/>
                <a:gd name="connsiteX10" fmla="*/ 118921 w 1685255"/>
                <a:gd name="connsiteY10" fmla="*/ 326221 h 5143754"/>
                <a:gd name="connsiteX11" fmla="*/ 93521 w 1685255"/>
                <a:gd name="connsiteY11" fmla="*/ 334687 h 5143754"/>
                <a:gd name="connsiteX12" fmla="*/ 85055 w 1685255"/>
                <a:gd name="connsiteY12" fmla="*/ 436287 h 5143754"/>
                <a:gd name="connsiteX13" fmla="*/ 93521 w 1685255"/>
                <a:gd name="connsiteY13" fmla="*/ 461687 h 5143754"/>
                <a:gd name="connsiteX14" fmla="*/ 118921 w 1685255"/>
                <a:gd name="connsiteY14" fmla="*/ 470154 h 5143754"/>
                <a:gd name="connsiteX15" fmla="*/ 135855 w 1685255"/>
                <a:gd name="connsiteY15" fmla="*/ 487087 h 5143754"/>
                <a:gd name="connsiteX16" fmla="*/ 237455 w 1685255"/>
                <a:gd name="connsiteY16" fmla="*/ 504021 h 5143754"/>
                <a:gd name="connsiteX17" fmla="*/ 262855 w 1685255"/>
                <a:gd name="connsiteY17" fmla="*/ 512487 h 5143754"/>
                <a:gd name="connsiteX18" fmla="*/ 330588 w 1685255"/>
                <a:gd name="connsiteY18" fmla="*/ 520954 h 5143754"/>
                <a:gd name="connsiteX19" fmla="*/ 339055 w 1685255"/>
                <a:gd name="connsiteY19" fmla="*/ 546354 h 5143754"/>
                <a:gd name="connsiteX20" fmla="*/ 364455 w 1685255"/>
                <a:gd name="connsiteY20" fmla="*/ 597154 h 5143754"/>
                <a:gd name="connsiteX21" fmla="*/ 355988 w 1685255"/>
                <a:gd name="connsiteY21" fmla="*/ 622554 h 5143754"/>
                <a:gd name="connsiteX22" fmla="*/ 406788 w 1685255"/>
                <a:gd name="connsiteY22" fmla="*/ 656421 h 5143754"/>
                <a:gd name="connsiteX23" fmla="*/ 398321 w 1685255"/>
                <a:gd name="connsiteY23" fmla="*/ 724154 h 5143754"/>
                <a:gd name="connsiteX24" fmla="*/ 389855 w 1685255"/>
                <a:gd name="connsiteY24" fmla="*/ 749554 h 5143754"/>
                <a:gd name="connsiteX25" fmla="*/ 372921 w 1685255"/>
                <a:gd name="connsiteY25" fmla="*/ 766487 h 5143754"/>
                <a:gd name="connsiteX26" fmla="*/ 381388 w 1685255"/>
                <a:gd name="connsiteY26" fmla="*/ 834221 h 5143754"/>
                <a:gd name="connsiteX27" fmla="*/ 372921 w 1685255"/>
                <a:gd name="connsiteY27" fmla="*/ 910421 h 5143754"/>
                <a:gd name="connsiteX28" fmla="*/ 381388 w 1685255"/>
                <a:gd name="connsiteY28" fmla="*/ 1020487 h 5143754"/>
                <a:gd name="connsiteX29" fmla="*/ 364455 w 1685255"/>
                <a:gd name="connsiteY29" fmla="*/ 1037421 h 5143754"/>
                <a:gd name="connsiteX30" fmla="*/ 296721 w 1685255"/>
                <a:gd name="connsiteY30" fmla="*/ 1045887 h 5143754"/>
                <a:gd name="connsiteX31" fmla="*/ 271321 w 1685255"/>
                <a:gd name="connsiteY31" fmla="*/ 1054354 h 5143754"/>
                <a:gd name="connsiteX32" fmla="*/ 245921 w 1685255"/>
                <a:gd name="connsiteY32" fmla="*/ 1096687 h 5143754"/>
                <a:gd name="connsiteX33" fmla="*/ 212055 w 1685255"/>
                <a:gd name="connsiteY33" fmla="*/ 1105154 h 5143754"/>
                <a:gd name="connsiteX34" fmla="*/ 186655 w 1685255"/>
                <a:gd name="connsiteY34" fmla="*/ 1113621 h 5143754"/>
                <a:gd name="connsiteX35" fmla="*/ 178188 w 1685255"/>
                <a:gd name="connsiteY35" fmla="*/ 1139021 h 5143754"/>
                <a:gd name="connsiteX36" fmla="*/ 144321 w 1685255"/>
                <a:gd name="connsiteY36" fmla="*/ 1181354 h 5143754"/>
                <a:gd name="connsiteX37" fmla="*/ 135855 w 1685255"/>
                <a:gd name="connsiteY37" fmla="*/ 1240621 h 5143754"/>
                <a:gd name="connsiteX38" fmla="*/ 118921 w 1685255"/>
                <a:gd name="connsiteY38" fmla="*/ 1257554 h 5143754"/>
                <a:gd name="connsiteX39" fmla="*/ 110455 w 1685255"/>
                <a:gd name="connsiteY39" fmla="*/ 1291421 h 5143754"/>
                <a:gd name="connsiteX40" fmla="*/ 118921 w 1685255"/>
                <a:gd name="connsiteY40" fmla="*/ 1359154 h 5143754"/>
                <a:gd name="connsiteX41" fmla="*/ 135855 w 1685255"/>
                <a:gd name="connsiteY41" fmla="*/ 1376087 h 5143754"/>
                <a:gd name="connsiteX42" fmla="*/ 144321 w 1685255"/>
                <a:gd name="connsiteY42" fmla="*/ 1401487 h 5143754"/>
                <a:gd name="connsiteX43" fmla="*/ 178188 w 1685255"/>
                <a:gd name="connsiteY43" fmla="*/ 1282954 h 5143754"/>
                <a:gd name="connsiteX44" fmla="*/ 195121 w 1685255"/>
                <a:gd name="connsiteY44" fmla="*/ 1308354 h 5143754"/>
                <a:gd name="connsiteX45" fmla="*/ 279788 w 1685255"/>
                <a:gd name="connsiteY45" fmla="*/ 1316821 h 5143754"/>
                <a:gd name="connsiteX46" fmla="*/ 296721 w 1685255"/>
                <a:gd name="connsiteY46" fmla="*/ 1376087 h 5143754"/>
                <a:gd name="connsiteX47" fmla="*/ 305188 w 1685255"/>
                <a:gd name="connsiteY47" fmla="*/ 1409954 h 5143754"/>
                <a:gd name="connsiteX48" fmla="*/ 355988 w 1685255"/>
                <a:gd name="connsiteY48" fmla="*/ 1418421 h 5143754"/>
                <a:gd name="connsiteX49" fmla="*/ 372921 w 1685255"/>
                <a:gd name="connsiteY49" fmla="*/ 1443821 h 5143754"/>
                <a:gd name="connsiteX50" fmla="*/ 423721 w 1685255"/>
                <a:gd name="connsiteY50" fmla="*/ 1477687 h 5143754"/>
                <a:gd name="connsiteX51" fmla="*/ 440655 w 1685255"/>
                <a:gd name="connsiteY51" fmla="*/ 1562354 h 5143754"/>
                <a:gd name="connsiteX52" fmla="*/ 457588 w 1685255"/>
                <a:gd name="connsiteY52" fmla="*/ 1630087 h 5143754"/>
                <a:gd name="connsiteX53" fmla="*/ 389855 w 1685255"/>
                <a:gd name="connsiteY53" fmla="*/ 1655487 h 5143754"/>
                <a:gd name="connsiteX54" fmla="*/ 347521 w 1685255"/>
                <a:gd name="connsiteY54" fmla="*/ 1680887 h 5143754"/>
                <a:gd name="connsiteX55" fmla="*/ 339055 w 1685255"/>
                <a:gd name="connsiteY55" fmla="*/ 1706287 h 5143754"/>
                <a:gd name="connsiteX56" fmla="*/ 434231 w 1685255"/>
                <a:gd name="connsiteY56" fmla="*/ 1715630 h 5143754"/>
                <a:gd name="connsiteX57" fmla="*/ 468682 w 1685255"/>
                <a:gd name="connsiteY57" fmla="*/ 1747745 h 5143754"/>
                <a:gd name="connsiteX58" fmla="*/ 462551 w 1685255"/>
                <a:gd name="connsiteY58" fmla="*/ 1769933 h 5143754"/>
                <a:gd name="connsiteX59" fmla="*/ 473062 w 1685255"/>
                <a:gd name="connsiteY59" fmla="*/ 1808763 h 5143754"/>
                <a:gd name="connsiteX60" fmla="*/ 497878 w 1685255"/>
                <a:gd name="connsiteY60" fmla="*/ 1825696 h 5143754"/>
                <a:gd name="connsiteX61" fmla="*/ 717427 w 1685255"/>
                <a:gd name="connsiteY61" fmla="*/ 1837959 h 5143754"/>
                <a:gd name="connsiteX62" fmla="*/ 722390 w 1685255"/>
                <a:gd name="connsiteY62" fmla="*/ 1870949 h 5143754"/>
                <a:gd name="connsiteX63" fmla="*/ 649110 w 1685255"/>
                <a:gd name="connsiteY63" fmla="*/ 1935471 h 5143754"/>
                <a:gd name="connsiteX64" fmla="*/ 586924 w 1685255"/>
                <a:gd name="connsiteY64" fmla="*/ 1942187 h 5143754"/>
                <a:gd name="connsiteX65" fmla="*/ 591886 w 1685255"/>
                <a:gd name="connsiteY65" fmla="*/ 1997657 h 5143754"/>
                <a:gd name="connsiteX66" fmla="*/ 586341 w 1685255"/>
                <a:gd name="connsiteY66" fmla="*/ 2011672 h 5143754"/>
                <a:gd name="connsiteX67" fmla="*/ 581376 w 1685255"/>
                <a:gd name="connsiteY67" fmla="*/ 2061887 h 5143754"/>
                <a:gd name="connsiteX68" fmla="*/ 564735 w 1685255"/>
                <a:gd name="connsiteY68" fmla="*/ 2091959 h 5143754"/>
                <a:gd name="connsiteX69" fmla="*/ 540795 w 1685255"/>
                <a:gd name="connsiteY69" fmla="*/ 2100134 h 5143754"/>
                <a:gd name="connsiteX70" fmla="*/ 523569 w 1685255"/>
                <a:gd name="connsiteY70" fmla="*/ 2120863 h 5143754"/>
                <a:gd name="connsiteX71" fmla="*/ 521526 w 1685255"/>
                <a:gd name="connsiteY71" fmla="*/ 2196187 h 5143754"/>
                <a:gd name="connsiteX72" fmla="*/ 371169 w 1685255"/>
                <a:gd name="connsiteY72" fmla="*/ 2197938 h 5143754"/>
                <a:gd name="connsiteX73" fmla="*/ 366789 w 1685255"/>
                <a:gd name="connsiteY73" fmla="*/ 2324645 h 5143754"/>
                <a:gd name="connsiteX74" fmla="*/ 317450 w 1685255"/>
                <a:gd name="connsiteY74" fmla="*/ 2324063 h 5143754"/>
                <a:gd name="connsiteX75" fmla="*/ 310735 w 1685255"/>
                <a:gd name="connsiteY75" fmla="*/ 2383621 h 5143754"/>
                <a:gd name="connsiteX76" fmla="*/ 315699 w 1685255"/>
                <a:gd name="connsiteY76" fmla="*/ 2448143 h 5143754"/>
                <a:gd name="connsiteX77" fmla="*/ 412043 w 1685255"/>
                <a:gd name="connsiteY77" fmla="*/ 2452521 h 5143754"/>
                <a:gd name="connsiteX78" fmla="*/ 488828 w 1685255"/>
                <a:gd name="connsiteY78" fmla="*/ 2462156 h 5143754"/>
                <a:gd name="connsiteX79" fmla="*/ 485615 w 1685255"/>
                <a:gd name="connsiteY79" fmla="*/ 2601711 h 5143754"/>
                <a:gd name="connsiteX80" fmla="*/ 486491 w 1685255"/>
                <a:gd name="connsiteY80" fmla="*/ 2744476 h 5143754"/>
                <a:gd name="connsiteX81" fmla="*/ 488828 w 1685255"/>
                <a:gd name="connsiteY81" fmla="*/ 2879942 h 5143754"/>
                <a:gd name="connsiteX82" fmla="*/ 163590 w 1685255"/>
                <a:gd name="connsiteY82" fmla="*/ 2886073 h 5143754"/>
                <a:gd name="connsiteX83" fmla="*/ 79214 w 1685255"/>
                <a:gd name="connsiteY83" fmla="*/ 2877023 h 5143754"/>
                <a:gd name="connsiteX84" fmla="*/ 59362 w 1685255"/>
                <a:gd name="connsiteY84" fmla="*/ 2948844 h 5143754"/>
                <a:gd name="connsiteX85" fmla="*/ 60238 w 1685255"/>
                <a:gd name="connsiteY85" fmla="*/ 3106207 h 5143754"/>
                <a:gd name="connsiteX86" fmla="*/ 51188 w 1685255"/>
                <a:gd name="connsiteY86" fmla="*/ 3272621 h 5143754"/>
                <a:gd name="connsiteX87" fmla="*/ 68121 w 1685255"/>
                <a:gd name="connsiteY87" fmla="*/ 3323421 h 5143754"/>
                <a:gd name="connsiteX88" fmla="*/ 59655 w 1685255"/>
                <a:gd name="connsiteY88" fmla="*/ 3348821 h 5143754"/>
                <a:gd name="connsiteX89" fmla="*/ 17321 w 1685255"/>
                <a:gd name="connsiteY89" fmla="*/ 3374221 h 5143754"/>
                <a:gd name="connsiteX90" fmla="*/ 388 w 1685255"/>
                <a:gd name="connsiteY90" fmla="*/ 3399621 h 5143754"/>
                <a:gd name="connsiteX91" fmla="*/ 25788 w 1685255"/>
                <a:gd name="connsiteY91" fmla="*/ 3450421 h 5143754"/>
                <a:gd name="connsiteX92" fmla="*/ 51188 w 1685255"/>
                <a:gd name="connsiteY92" fmla="*/ 3458887 h 5143754"/>
                <a:gd name="connsiteX93" fmla="*/ 51188 w 1685255"/>
                <a:gd name="connsiteY93" fmla="*/ 3509687 h 5143754"/>
                <a:gd name="connsiteX94" fmla="*/ 17321 w 1685255"/>
                <a:gd name="connsiteY94" fmla="*/ 3518154 h 5143754"/>
                <a:gd name="connsiteX95" fmla="*/ 42721 w 1685255"/>
                <a:gd name="connsiteY95" fmla="*/ 3560487 h 5143754"/>
                <a:gd name="connsiteX96" fmla="*/ 93521 w 1685255"/>
                <a:gd name="connsiteY96" fmla="*/ 3594354 h 5143754"/>
                <a:gd name="connsiteX97" fmla="*/ 68121 w 1685255"/>
                <a:gd name="connsiteY97" fmla="*/ 3636687 h 5143754"/>
                <a:gd name="connsiteX98" fmla="*/ 59655 w 1685255"/>
                <a:gd name="connsiteY98" fmla="*/ 3729821 h 5143754"/>
                <a:gd name="connsiteX99" fmla="*/ 169721 w 1685255"/>
                <a:gd name="connsiteY99" fmla="*/ 3789087 h 5143754"/>
                <a:gd name="connsiteX100" fmla="*/ 161255 w 1685255"/>
                <a:gd name="connsiteY100" fmla="*/ 3839887 h 5143754"/>
                <a:gd name="connsiteX101" fmla="*/ 135855 w 1685255"/>
                <a:gd name="connsiteY101" fmla="*/ 3856821 h 5143754"/>
                <a:gd name="connsiteX102" fmla="*/ 118921 w 1685255"/>
                <a:gd name="connsiteY102" fmla="*/ 3873754 h 5143754"/>
                <a:gd name="connsiteX103" fmla="*/ 288255 w 1685255"/>
                <a:gd name="connsiteY103" fmla="*/ 3882221 h 5143754"/>
                <a:gd name="connsiteX104" fmla="*/ 296721 w 1685255"/>
                <a:gd name="connsiteY104" fmla="*/ 3907621 h 5143754"/>
                <a:gd name="connsiteX105" fmla="*/ 279788 w 1685255"/>
                <a:gd name="connsiteY105" fmla="*/ 3958421 h 5143754"/>
                <a:gd name="connsiteX106" fmla="*/ 288255 w 1685255"/>
                <a:gd name="connsiteY106" fmla="*/ 4017687 h 5143754"/>
                <a:gd name="connsiteX107" fmla="*/ 296721 w 1685255"/>
                <a:gd name="connsiteY107" fmla="*/ 4043087 h 5143754"/>
                <a:gd name="connsiteX108" fmla="*/ 279788 w 1685255"/>
                <a:gd name="connsiteY108" fmla="*/ 4093887 h 5143754"/>
                <a:gd name="connsiteX109" fmla="*/ 313655 w 1685255"/>
                <a:gd name="connsiteY109" fmla="*/ 4144687 h 5143754"/>
                <a:gd name="connsiteX110" fmla="*/ 355988 w 1685255"/>
                <a:gd name="connsiteY110" fmla="*/ 4195487 h 5143754"/>
                <a:gd name="connsiteX111" fmla="*/ 381388 w 1685255"/>
                <a:gd name="connsiteY111" fmla="*/ 4246287 h 5143754"/>
                <a:gd name="connsiteX112" fmla="*/ 389855 w 1685255"/>
                <a:gd name="connsiteY112" fmla="*/ 4271687 h 5143754"/>
                <a:gd name="connsiteX113" fmla="*/ 305188 w 1685255"/>
                <a:gd name="connsiteY113" fmla="*/ 4305554 h 5143754"/>
                <a:gd name="connsiteX114" fmla="*/ 343141 w 1685255"/>
                <a:gd name="connsiteY114" fmla="*/ 4336501 h 5143754"/>
                <a:gd name="connsiteX115" fmla="*/ 333507 w 1685255"/>
                <a:gd name="connsiteY115" fmla="*/ 4438393 h 5143754"/>
                <a:gd name="connsiteX116" fmla="*/ 283875 w 1685255"/>
                <a:gd name="connsiteY116" fmla="*/ 4441604 h 5143754"/>
                <a:gd name="connsiteX117" fmla="*/ 283292 w 1685255"/>
                <a:gd name="connsiteY117" fmla="*/ 4541161 h 5143754"/>
                <a:gd name="connsiteX118" fmla="*/ 286504 w 1685255"/>
                <a:gd name="connsiteY118" fmla="*/ 4646264 h 5143754"/>
                <a:gd name="connsiteX119" fmla="*/ 287087 w 1685255"/>
                <a:gd name="connsiteY119" fmla="*/ 4766258 h 5143754"/>
                <a:gd name="connsiteX120" fmla="*/ 288255 w 1685255"/>
                <a:gd name="connsiteY120" fmla="*/ 4906687 h 5143754"/>
                <a:gd name="connsiteX121" fmla="*/ 292051 w 1685255"/>
                <a:gd name="connsiteY121" fmla="*/ 5000113 h 5143754"/>
                <a:gd name="connsiteX122" fmla="*/ 297889 w 1685255"/>
                <a:gd name="connsiteY122" fmla="*/ 5095291 h 5143754"/>
                <a:gd name="connsiteX123" fmla="*/ 449705 w 1685255"/>
                <a:gd name="connsiteY123" fmla="*/ 5110471 h 5143754"/>
                <a:gd name="connsiteX124" fmla="*/ 776694 w 1685255"/>
                <a:gd name="connsiteY124" fmla="*/ 5103756 h 5143754"/>
                <a:gd name="connsiteX125" fmla="*/ 965588 w 1685255"/>
                <a:gd name="connsiteY125" fmla="*/ 5143754 h 5143754"/>
                <a:gd name="connsiteX126" fmla="*/ 1414321 w 1685255"/>
                <a:gd name="connsiteY126" fmla="*/ 5135287 h 5143754"/>
                <a:gd name="connsiteX127" fmla="*/ 1566721 w 1685255"/>
                <a:gd name="connsiteY127" fmla="*/ 5118354 h 5143754"/>
                <a:gd name="connsiteX128" fmla="*/ 1592121 w 1685255"/>
                <a:gd name="connsiteY128" fmla="*/ 5109887 h 5143754"/>
                <a:gd name="connsiteX129" fmla="*/ 1583655 w 1685255"/>
                <a:gd name="connsiteY129" fmla="*/ 5042154 h 5143754"/>
                <a:gd name="connsiteX130" fmla="*/ 1558255 w 1685255"/>
                <a:gd name="connsiteY130" fmla="*/ 4991354 h 5143754"/>
                <a:gd name="connsiteX131" fmla="*/ 1541321 w 1685255"/>
                <a:gd name="connsiteY131" fmla="*/ 4974421 h 5143754"/>
                <a:gd name="connsiteX132" fmla="*/ 1515921 w 1685255"/>
                <a:gd name="connsiteY132" fmla="*/ 4957487 h 5143754"/>
                <a:gd name="connsiteX133" fmla="*/ 1482055 w 1685255"/>
                <a:gd name="connsiteY133" fmla="*/ 4906687 h 5143754"/>
                <a:gd name="connsiteX134" fmla="*/ 1456655 w 1685255"/>
                <a:gd name="connsiteY134" fmla="*/ 4754287 h 5143754"/>
                <a:gd name="connsiteX135" fmla="*/ 1465121 w 1685255"/>
                <a:gd name="connsiteY135" fmla="*/ 4500287 h 5143754"/>
                <a:gd name="connsiteX136" fmla="*/ 1473588 w 1685255"/>
                <a:gd name="connsiteY136" fmla="*/ 4466421 h 5143754"/>
                <a:gd name="connsiteX137" fmla="*/ 1490521 w 1685255"/>
                <a:gd name="connsiteY137" fmla="*/ 4356354 h 5143754"/>
                <a:gd name="connsiteX138" fmla="*/ 1482055 w 1685255"/>
                <a:gd name="connsiteY138" fmla="*/ 4263221 h 5143754"/>
                <a:gd name="connsiteX139" fmla="*/ 1465121 w 1685255"/>
                <a:gd name="connsiteY139" fmla="*/ 4229354 h 5143754"/>
                <a:gd name="connsiteX140" fmla="*/ 1456655 w 1685255"/>
                <a:gd name="connsiteY140" fmla="*/ 4195487 h 5143754"/>
                <a:gd name="connsiteX141" fmla="*/ 1422788 w 1685255"/>
                <a:gd name="connsiteY141" fmla="*/ 4119287 h 5143754"/>
                <a:gd name="connsiteX142" fmla="*/ 1439721 w 1685255"/>
                <a:gd name="connsiteY142" fmla="*/ 3958421 h 5143754"/>
                <a:gd name="connsiteX143" fmla="*/ 1448188 w 1685255"/>
                <a:gd name="connsiteY143" fmla="*/ 3933021 h 5143754"/>
                <a:gd name="connsiteX144" fmla="*/ 1465121 w 1685255"/>
                <a:gd name="connsiteY144" fmla="*/ 3916087 h 5143754"/>
                <a:gd name="connsiteX145" fmla="*/ 1498988 w 1685255"/>
                <a:gd name="connsiteY145" fmla="*/ 3865287 h 5143754"/>
                <a:gd name="connsiteX146" fmla="*/ 1507455 w 1685255"/>
                <a:gd name="connsiteY146" fmla="*/ 3839887 h 5143754"/>
                <a:gd name="connsiteX147" fmla="*/ 1524388 w 1685255"/>
                <a:gd name="connsiteY147" fmla="*/ 3814487 h 5143754"/>
                <a:gd name="connsiteX148" fmla="*/ 1549788 w 1685255"/>
                <a:gd name="connsiteY148" fmla="*/ 3738287 h 5143754"/>
                <a:gd name="connsiteX149" fmla="*/ 1558255 w 1685255"/>
                <a:gd name="connsiteY149" fmla="*/ 3594354 h 5143754"/>
                <a:gd name="connsiteX150" fmla="*/ 1634455 w 1685255"/>
                <a:gd name="connsiteY150" fmla="*/ 3585887 h 5143754"/>
                <a:gd name="connsiteX151" fmla="*/ 1668321 w 1685255"/>
                <a:gd name="connsiteY151" fmla="*/ 3535087 h 5143754"/>
                <a:gd name="connsiteX152" fmla="*/ 1685255 w 1685255"/>
                <a:gd name="connsiteY152" fmla="*/ 3518154 h 5143754"/>
                <a:gd name="connsiteX153" fmla="*/ 1634455 w 1685255"/>
                <a:gd name="connsiteY153" fmla="*/ 3484287 h 5143754"/>
                <a:gd name="connsiteX154" fmla="*/ 1583655 w 1685255"/>
                <a:gd name="connsiteY154" fmla="*/ 3458887 h 5143754"/>
                <a:gd name="connsiteX155" fmla="*/ 1558255 w 1685255"/>
                <a:gd name="connsiteY155" fmla="*/ 3433487 h 5143754"/>
                <a:gd name="connsiteX156" fmla="*/ 1541321 w 1685255"/>
                <a:gd name="connsiteY156" fmla="*/ 3382687 h 5143754"/>
                <a:gd name="connsiteX157" fmla="*/ 1558255 w 1685255"/>
                <a:gd name="connsiteY157" fmla="*/ 3365754 h 5143754"/>
                <a:gd name="connsiteX158" fmla="*/ 1575188 w 1685255"/>
                <a:gd name="connsiteY158" fmla="*/ 3306487 h 5143754"/>
                <a:gd name="connsiteX159" fmla="*/ 1592121 w 1685255"/>
                <a:gd name="connsiteY159" fmla="*/ 3272621 h 5143754"/>
                <a:gd name="connsiteX160" fmla="*/ 1575188 w 1685255"/>
                <a:gd name="connsiteY160" fmla="*/ 3196421 h 5143754"/>
                <a:gd name="connsiteX161" fmla="*/ 1558255 w 1685255"/>
                <a:gd name="connsiteY161" fmla="*/ 3137154 h 5143754"/>
                <a:gd name="connsiteX162" fmla="*/ 1549788 w 1685255"/>
                <a:gd name="connsiteY162" fmla="*/ 3077887 h 5143754"/>
                <a:gd name="connsiteX163" fmla="*/ 1498988 w 1685255"/>
                <a:gd name="connsiteY163" fmla="*/ 3060954 h 5143754"/>
                <a:gd name="connsiteX164" fmla="*/ 1473588 w 1685255"/>
                <a:gd name="connsiteY164" fmla="*/ 2976287 h 5143754"/>
                <a:gd name="connsiteX165" fmla="*/ 1465121 w 1685255"/>
                <a:gd name="connsiteY165" fmla="*/ 2942421 h 5143754"/>
                <a:gd name="connsiteX166" fmla="*/ 1414321 w 1685255"/>
                <a:gd name="connsiteY166" fmla="*/ 2925487 h 5143754"/>
                <a:gd name="connsiteX167" fmla="*/ 1346588 w 1685255"/>
                <a:gd name="connsiteY167" fmla="*/ 2900087 h 5143754"/>
                <a:gd name="connsiteX168" fmla="*/ 1278855 w 1685255"/>
                <a:gd name="connsiteY168" fmla="*/ 2866221 h 5143754"/>
                <a:gd name="connsiteX169" fmla="*/ 1304255 w 1685255"/>
                <a:gd name="connsiteY169" fmla="*/ 2857754 h 5143754"/>
                <a:gd name="connsiteX170" fmla="*/ 1397388 w 1685255"/>
                <a:gd name="connsiteY170" fmla="*/ 2840821 h 5143754"/>
                <a:gd name="connsiteX171" fmla="*/ 1431255 w 1685255"/>
                <a:gd name="connsiteY171" fmla="*/ 2798487 h 5143754"/>
                <a:gd name="connsiteX172" fmla="*/ 1439721 w 1685255"/>
                <a:gd name="connsiteY172" fmla="*/ 2773087 h 5143754"/>
                <a:gd name="connsiteX173" fmla="*/ 1397388 w 1685255"/>
                <a:gd name="connsiteY173" fmla="*/ 2595287 h 5143754"/>
                <a:gd name="connsiteX174" fmla="*/ 1371988 w 1685255"/>
                <a:gd name="connsiteY174" fmla="*/ 2578354 h 5143754"/>
                <a:gd name="connsiteX175" fmla="*/ 1355055 w 1685255"/>
                <a:gd name="connsiteY175" fmla="*/ 2519087 h 5143754"/>
                <a:gd name="connsiteX176" fmla="*/ 1346588 w 1685255"/>
                <a:gd name="connsiteY176" fmla="*/ 2485221 h 5143754"/>
                <a:gd name="connsiteX177" fmla="*/ 1329655 w 1685255"/>
                <a:gd name="connsiteY177" fmla="*/ 2434421 h 5143754"/>
                <a:gd name="connsiteX178" fmla="*/ 1287321 w 1685255"/>
                <a:gd name="connsiteY178" fmla="*/ 2332821 h 5143754"/>
                <a:gd name="connsiteX179" fmla="*/ 1270388 w 1685255"/>
                <a:gd name="connsiteY179" fmla="*/ 2248154 h 5143754"/>
                <a:gd name="connsiteX180" fmla="*/ 1253455 w 1685255"/>
                <a:gd name="connsiteY180" fmla="*/ 2197354 h 5143754"/>
                <a:gd name="connsiteX181" fmla="*/ 1244988 w 1685255"/>
                <a:gd name="connsiteY181" fmla="*/ 2171954 h 5143754"/>
                <a:gd name="connsiteX182" fmla="*/ 1236521 w 1685255"/>
                <a:gd name="connsiteY182" fmla="*/ 1943354 h 5143754"/>
                <a:gd name="connsiteX183" fmla="*/ 1211121 w 1685255"/>
                <a:gd name="connsiteY183" fmla="*/ 1774021 h 5143754"/>
                <a:gd name="connsiteX184" fmla="*/ 1194188 w 1685255"/>
                <a:gd name="connsiteY184" fmla="*/ 1638554 h 5143754"/>
                <a:gd name="connsiteX185" fmla="*/ 1185721 w 1685255"/>
                <a:gd name="connsiteY185" fmla="*/ 1596221 h 5143754"/>
                <a:gd name="connsiteX186" fmla="*/ 1168788 w 1685255"/>
                <a:gd name="connsiteY186" fmla="*/ 1579287 h 5143754"/>
                <a:gd name="connsiteX187" fmla="*/ 1160321 w 1685255"/>
                <a:gd name="connsiteY187" fmla="*/ 1545421 h 5143754"/>
                <a:gd name="connsiteX188" fmla="*/ 1143388 w 1685255"/>
                <a:gd name="connsiteY188" fmla="*/ 1528487 h 5143754"/>
                <a:gd name="connsiteX189" fmla="*/ 1109521 w 1685255"/>
                <a:gd name="connsiteY189" fmla="*/ 1435354 h 5143754"/>
                <a:gd name="connsiteX190" fmla="*/ 1092588 w 1685255"/>
                <a:gd name="connsiteY190" fmla="*/ 1359154 h 5143754"/>
                <a:gd name="connsiteX191" fmla="*/ 1067188 w 1685255"/>
                <a:gd name="connsiteY191" fmla="*/ 1333754 h 5143754"/>
                <a:gd name="connsiteX192" fmla="*/ 1058721 w 1685255"/>
                <a:gd name="connsiteY192" fmla="*/ 1291421 h 5143754"/>
                <a:gd name="connsiteX193" fmla="*/ 1050255 w 1685255"/>
                <a:gd name="connsiteY193" fmla="*/ 1232154 h 5143754"/>
                <a:gd name="connsiteX194" fmla="*/ 1041788 w 1685255"/>
                <a:gd name="connsiteY194" fmla="*/ 1198287 h 5143754"/>
                <a:gd name="connsiteX195" fmla="*/ 1033321 w 1685255"/>
                <a:gd name="connsiteY195" fmla="*/ 1155954 h 5143754"/>
                <a:gd name="connsiteX196" fmla="*/ 1024855 w 1685255"/>
                <a:gd name="connsiteY196" fmla="*/ 1028954 h 5143754"/>
                <a:gd name="connsiteX197" fmla="*/ 1050255 w 1685255"/>
                <a:gd name="connsiteY197" fmla="*/ 918887 h 5143754"/>
                <a:gd name="connsiteX198" fmla="*/ 1050255 w 1685255"/>
                <a:gd name="connsiteY198" fmla="*/ 563287 h 5143754"/>
                <a:gd name="connsiteX199" fmla="*/ 1033321 w 1685255"/>
                <a:gd name="connsiteY199" fmla="*/ 546354 h 5143754"/>
                <a:gd name="connsiteX200" fmla="*/ 1007921 w 1685255"/>
                <a:gd name="connsiteY200" fmla="*/ 495554 h 5143754"/>
                <a:gd name="connsiteX201" fmla="*/ 990988 w 1685255"/>
                <a:gd name="connsiteY201" fmla="*/ 444754 h 5143754"/>
                <a:gd name="connsiteX202" fmla="*/ 974055 w 1685255"/>
                <a:gd name="connsiteY202" fmla="*/ 300821 h 5143754"/>
                <a:gd name="connsiteX203" fmla="*/ 965588 w 1685255"/>
                <a:gd name="connsiteY203" fmla="*/ 266954 h 5143754"/>
                <a:gd name="connsiteX204" fmla="*/ 957121 w 1685255"/>
                <a:gd name="connsiteY204" fmla="*/ 156887 h 5143754"/>
                <a:gd name="connsiteX205" fmla="*/ 948655 w 1685255"/>
                <a:gd name="connsiteY205" fmla="*/ 114554 h 5143754"/>
                <a:gd name="connsiteX206" fmla="*/ 931721 w 1685255"/>
                <a:gd name="connsiteY206" fmla="*/ 97621 h 5143754"/>
                <a:gd name="connsiteX207" fmla="*/ 923255 w 1685255"/>
                <a:gd name="connsiteY207" fmla="*/ 63754 h 5143754"/>
                <a:gd name="connsiteX208" fmla="*/ 914788 w 1685255"/>
                <a:gd name="connsiteY208" fmla="*/ 12954 h 5143754"/>
                <a:gd name="connsiteX209" fmla="*/ 660788 w 1685255"/>
                <a:gd name="connsiteY209" fmla="*/ 4487 h 5143754"/>
                <a:gd name="connsiteX210" fmla="*/ 135855 w 1685255"/>
                <a:gd name="connsiteY210" fmla="*/ 12954 h 5143754"/>
                <a:gd name="connsiteX0" fmla="*/ 135855 w 1685255"/>
                <a:gd name="connsiteY0" fmla="*/ 12954 h 5136023"/>
                <a:gd name="connsiteX1" fmla="*/ 135855 w 1685255"/>
                <a:gd name="connsiteY1" fmla="*/ 12954 h 5136023"/>
                <a:gd name="connsiteX2" fmla="*/ 212055 w 1685255"/>
                <a:gd name="connsiteY2" fmla="*/ 29887 h 5136023"/>
                <a:gd name="connsiteX3" fmla="*/ 220521 w 1685255"/>
                <a:gd name="connsiteY3" fmla="*/ 55287 h 5136023"/>
                <a:gd name="connsiteX4" fmla="*/ 186655 w 1685255"/>
                <a:gd name="connsiteY4" fmla="*/ 63754 h 5136023"/>
                <a:gd name="connsiteX5" fmla="*/ 161255 w 1685255"/>
                <a:gd name="connsiteY5" fmla="*/ 72221 h 5136023"/>
                <a:gd name="connsiteX6" fmla="*/ 152788 w 1685255"/>
                <a:gd name="connsiteY6" fmla="*/ 139954 h 5136023"/>
                <a:gd name="connsiteX7" fmla="*/ 135855 w 1685255"/>
                <a:gd name="connsiteY7" fmla="*/ 165354 h 5136023"/>
                <a:gd name="connsiteX8" fmla="*/ 152788 w 1685255"/>
                <a:gd name="connsiteY8" fmla="*/ 233087 h 5136023"/>
                <a:gd name="connsiteX9" fmla="*/ 135855 w 1685255"/>
                <a:gd name="connsiteY9" fmla="*/ 300821 h 5136023"/>
                <a:gd name="connsiteX10" fmla="*/ 118921 w 1685255"/>
                <a:gd name="connsiteY10" fmla="*/ 326221 h 5136023"/>
                <a:gd name="connsiteX11" fmla="*/ 93521 w 1685255"/>
                <a:gd name="connsiteY11" fmla="*/ 334687 h 5136023"/>
                <a:gd name="connsiteX12" fmla="*/ 85055 w 1685255"/>
                <a:gd name="connsiteY12" fmla="*/ 436287 h 5136023"/>
                <a:gd name="connsiteX13" fmla="*/ 93521 w 1685255"/>
                <a:gd name="connsiteY13" fmla="*/ 461687 h 5136023"/>
                <a:gd name="connsiteX14" fmla="*/ 118921 w 1685255"/>
                <a:gd name="connsiteY14" fmla="*/ 470154 h 5136023"/>
                <a:gd name="connsiteX15" fmla="*/ 135855 w 1685255"/>
                <a:gd name="connsiteY15" fmla="*/ 487087 h 5136023"/>
                <a:gd name="connsiteX16" fmla="*/ 237455 w 1685255"/>
                <a:gd name="connsiteY16" fmla="*/ 504021 h 5136023"/>
                <a:gd name="connsiteX17" fmla="*/ 262855 w 1685255"/>
                <a:gd name="connsiteY17" fmla="*/ 512487 h 5136023"/>
                <a:gd name="connsiteX18" fmla="*/ 330588 w 1685255"/>
                <a:gd name="connsiteY18" fmla="*/ 520954 h 5136023"/>
                <a:gd name="connsiteX19" fmla="*/ 339055 w 1685255"/>
                <a:gd name="connsiteY19" fmla="*/ 546354 h 5136023"/>
                <a:gd name="connsiteX20" fmla="*/ 364455 w 1685255"/>
                <a:gd name="connsiteY20" fmla="*/ 597154 h 5136023"/>
                <a:gd name="connsiteX21" fmla="*/ 355988 w 1685255"/>
                <a:gd name="connsiteY21" fmla="*/ 622554 h 5136023"/>
                <a:gd name="connsiteX22" fmla="*/ 406788 w 1685255"/>
                <a:gd name="connsiteY22" fmla="*/ 656421 h 5136023"/>
                <a:gd name="connsiteX23" fmla="*/ 398321 w 1685255"/>
                <a:gd name="connsiteY23" fmla="*/ 724154 h 5136023"/>
                <a:gd name="connsiteX24" fmla="*/ 389855 w 1685255"/>
                <a:gd name="connsiteY24" fmla="*/ 749554 h 5136023"/>
                <a:gd name="connsiteX25" fmla="*/ 372921 w 1685255"/>
                <a:gd name="connsiteY25" fmla="*/ 766487 h 5136023"/>
                <a:gd name="connsiteX26" fmla="*/ 381388 w 1685255"/>
                <a:gd name="connsiteY26" fmla="*/ 834221 h 5136023"/>
                <a:gd name="connsiteX27" fmla="*/ 372921 w 1685255"/>
                <a:gd name="connsiteY27" fmla="*/ 910421 h 5136023"/>
                <a:gd name="connsiteX28" fmla="*/ 381388 w 1685255"/>
                <a:gd name="connsiteY28" fmla="*/ 1020487 h 5136023"/>
                <a:gd name="connsiteX29" fmla="*/ 364455 w 1685255"/>
                <a:gd name="connsiteY29" fmla="*/ 1037421 h 5136023"/>
                <a:gd name="connsiteX30" fmla="*/ 296721 w 1685255"/>
                <a:gd name="connsiteY30" fmla="*/ 1045887 h 5136023"/>
                <a:gd name="connsiteX31" fmla="*/ 271321 w 1685255"/>
                <a:gd name="connsiteY31" fmla="*/ 1054354 h 5136023"/>
                <a:gd name="connsiteX32" fmla="*/ 245921 w 1685255"/>
                <a:gd name="connsiteY32" fmla="*/ 1096687 h 5136023"/>
                <a:gd name="connsiteX33" fmla="*/ 212055 w 1685255"/>
                <a:gd name="connsiteY33" fmla="*/ 1105154 h 5136023"/>
                <a:gd name="connsiteX34" fmla="*/ 186655 w 1685255"/>
                <a:gd name="connsiteY34" fmla="*/ 1113621 h 5136023"/>
                <a:gd name="connsiteX35" fmla="*/ 178188 w 1685255"/>
                <a:gd name="connsiteY35" fmla="*/ 1139021 h 5136023"/>
                <a:gd name="connsiteX36" fmla="*/ 144321 w 1685255"/>
                <a:gd name="connsiteY36" fmla="*/ 1181354 h 5136023"/>
                <a:gd name="connsiteX37" fmla="*/ 135855 w 1685255"/>
                <a:gd name="connsiteY37" fmla="*/ 1240621 h 5136023"/>
                <a:gd name="connsiteX38" fmla="*/ 118921 w 1685255"/>
                <a:gd name="connsiteY38" fmla="*/ 1257554 h 5136023"/>
                <a:gd name="connsiteX39" fmla="*/ 110455 w 1685255"/>
                <a:gd name="connsiteY39" fmla="*/ 1291421 h 5136023"/>
                <a:gd name="connsiteX40" fmla="*/ 118921 w 1685255"/>
                <a:gd name="connsiteY40" fmla="*/ 1359154 h 5136023"/>
                <a:gd name="connsiteX41" fmla="*/ 135855 w 1685255"/>
                <a:gd name="connsiteY41" fmla="*/ 1376087 h 5136023"/>
                <a:gd name="connsiteX42" fmla="*/ 144321 w 1685255"/>
                <a:gd name="connsiteY42" fmla="*/ 1401487 h 5136023"/>
                <a:gd name="connsiteX43" fmla="*/ 178188 w 1685255"/>
                <a:gd name="connsiteY43" fmla="*/ 1282954 h 5136023"/>
                <a:gd name="connsiteX44" fmla="*/ 195121 w 1685255"/>
                <a:gd name="connsiteY44" fmla="*/ 1308354 h 5136023"/>
                <a:gd name="connsiteX45" fmla="*/ 279788 w 1685255"/>
                <a:gd name="connsiteY45" fmla="*/ 1316821 h 5136023"/>
                <a:gd name="connsiteX46" fmla="*/ 296721 w 1685255"/>
                <a:gd name="connsiteY46" fmla="*/ 1376087 h 5136023"/>
                <a:gd name="connsiteX47" fmla="*/ 305188 w 1685255"/>
                <a:gd name="connsiteY47" fmla="*/ 1409954 h 5136023"/>
                <a:gd name="connsiteX48" fmla="*/ 355988 w 1685255"/>
                <a:gd name="connsiteY48" fmla="*/ 1418421 h 5136023"/>
                <a:gd name="connsiteX49" fmla="*/ 372921 w 1685255"/>
                <a:gd name="connsiteY49" fmla="*/ 1443821 h 5136023"/>
                <a:gd name="connsiteX50" fmla="*/ 423721 w 1685255"/>
                <a:gd name="connsiteY50" fmla="*/ 1477687 h 5136023"/>
                <a:gd name="connsiteX51" fmla="*/ 440655 w 1685255"/>
                <a:gd name="connsiteY51" fmla="*/ 1562354 h 5136023"/>
                <a:gd name="connsiteX52" fmla="*/ 457588 w 1685255"/>
                <a:gd name="connsiteY52" fmla="*/ 1630087 h 5136023"/>
                <a:gd name="connsiteX53" fmla="*/ 389855 w 1685255"/>
                <a:gd name="connsiteY53" fmla="*/ 1655487 h 5136023"/>
                <a:gd name="connsiteX54" fmla="*/ 347521 w 1685255"/>
                <a:gd name="connsiteY54" fmla="*/ 1680887 h 5136023"/>
                <a:gd name="connsiteX55" fmla="*/ 339055 w 1685255"/>
                <a:gd name="connsiteY55" fmla="*/ 1706287 h 5136023"/>
                <a:gd name="connsiteX56" fmla="*/ 434231 w 1685255"/>
                <a:gd name="connsiteY56" fmla="*/ 1715630 h 5136023"/>
                <a:gd name="connsiteX57" fmla="*/ 468682 w 1685255"/>
                <a:gd name="connsiteY57" fmla="*/ 1747745 h 5136023"/>
                <a:gd name="connsiteX58" fmla="*/ 462551 w 1685255"/>
                <a:gd name="connsiteY58" fmla="*/ 1769933 h 5136023"/>
                <a:gd name="connsiteX59" fmla="*/ 473062 w 1685255"/>
                <a:gd name="connsiteY59" fmla="*/ 1808763 h 5136023"/>
                <a:gd name="connsiteX60" fmla="*/ 497878 w 1685255"/>
                <a:gd name="connsiteY60" fmla="*/ 1825696 h 5136023"/>
                <a:gd name="connsiteX61" fmla="*/ 717427 w 1685255"/>
                <a:gd name="connsiteY61" fmla="*/ 1837959 h 5136023"/>
                <a:gd name="connsiteX62" fmla="*/ 722390 w 1685255"/>
                <a:gd name="connsiteY62" fmla="*/ 1870949 h 5136023"/>
                <a:gd name="connsiteX63" fmla="*/ 649110 w 1685255"/>
                <a:gd name="connsiteY63" fmla="*/ 1935471 h 5136023"/>
                <a:gd name="connsiteX64" fmla="*/ 586924 w 1685255"/>
                <a:gd name="connsiteY64" fmla="*/ 1942187 h 5136023"/>
                <a:gd name="connsiteX65" fmla="*/ 591886 w 1685255"/>
                <a:gd name="connsiteY65" fmla="*/ 1997657 h 5136023"/>
                <a:gd name="connsiteX66" fmla="*/ 586341 w 1685255"/>
                <a:gd name="connsiteY66" fmla="*/ 2011672 h 5136023"/>
                <a:gd name="connsiteX67" fmla="*/ 581376 w 1685255"/>
                <a:gd name="connsiteY67" fmla="*/ 2061887 h 5136023"/>
                <a:gd name="connsiteX68" fmla="*/ 564735 w 1685255"/>
                <a:gd name="connsiteY68" fmla="*/ 2091959 h 5136023"/>
                <a:gd name="connsiteX69" fmla="*/ 540795 w 1685255"/>
                <a:gd name="connsiteY69" fmla="*/ 2100134 h 5136023"/>
                <a:gd name="connsiteX70" fmla="*/ 523569 w 1685255"/>
                <a:gd name="connsiteY70" fmla="*/ 2120863 h 5136023"/>
                <a:gd name="connsiteX71" fmla="*/ 521526 w 1685255"/>
                <a:gd name="connsiteY71" fmla="*/ 2196187 h 5136023"/>
                <a:gd name="connsiteX72" fmla="*/ 371169 w 1685255"/>
                <a:gd name="connsiteY72" fmla="*/ 2197938 h 5136023"/>
                <a:gd name="connsiteX73" fmla="*/ 366789 w 1685255"/>
                <a:gd name="connsiteY73" fmla="*/ 2324645 h 5136023"/>
                <a:gd name="connsiteX74" fmla="*/ 317450 w 1685255"/>
                <a:gd name="connsiteY74" fmla="*/ 2324063 h 5136023"/>
                <a:gd name="connsiteX75" fmla="*/ 310735 w 1685255"/>
                <a:gd name="connsiteY75" fmla="*/ 2383621 h 5136023"/>
                <a:gd name="connsiteX76" fmla="*/ 315699 w 1685255"/>
                <a:gd name="connsiteY76" fmla="*/ 2448143 h 5136023"/>
                <a:gd name="connsiteX77" fmla="*/ 412043 w 1685255"/>
                <a:gd name="connsiteY77" fmla="*/ 2452521 h 5136023"/>
                <a:gd name="connsiteX78" fmla="*/ 488828 w 1685255"/>
                <a:gd name="connsiteY78" fmla="*/ 2462156 h 5136023"/>
                <a:gd name="connsiteX79" fmla="*/ 485615 w 1685255"/>
                <a:gd name="connsiteY79" fmla="*/ 2601711 h 5136023"/>
                <a:gd name="connsiteX80" fmla="*/ 486491 w 1685255"/>
                <a:gd name="connsiteY80" fmla="*/ 2744476 h 5136023"/>
                <a:gd name="connsiteX81" fmla="*/ 488828 w 1685255"/>
                <a:gd name="connsiteY81" fmla="*/ 2879942 h 5136023"/>
                <a:gd name="connsiteX82" fmla="*/ 163590 w 1685255"/>
                <a:gd name="connsiteY82" fmla="*/ 2886073 h 5136023"/>
                <a:gd name="connsiteX83" fmla="*/ 79214 w 1685255"/>
                <a:gd name="connsiteY83" fmla="*/ 2877023 h 5136023"/>
                <a:gd name="connsiteX84" fmla="*/ 59362 w 1685255"/>
                <a:gd name="connsiteY84" fmla="*/ 2948844 h 5136023"/>
                <a:gd name="connsiteX85" fmla="*/ 60238 w 1685255"/>
                <a:gd name="connsiteY85" fmla="*/ 3106207 h 5136023"/>
                <a:gd name="connsiteX86" fmla="*/ 51188 w 1685255"/>
                <a:gd name="connsiteY86" fmla="*/ 3272621 h 5136023"/>
                <a:gd name="connsiteX87" fmla="*/ 68121 w 1685255"/>
                <a:gd name="connsiteY87" fmla="*/ 3323421 h 5136023"/>
                <a:gd name="connsiteX88" fmla="*/ 59655 w 1685255"/>
                <a:gd name="connsiteY88" fmla="*/ 3348821 h 5136023"/>
                <a:gd name="connsiteX89" fmla="*/ 17321 w 1685255"/>
                <a:gd name="connsiteY89" fmla="*/ 3374221 h 5136023"/>
                <a:gd name="connsiteX90" fmla="*/ 388 w 1685255"/>
                <a:gd name="connsiteY90" fmla="*/ 3399621 h 5136023"/>
                <a:gd name="connsiteX91" fmla="*/ 25788 w 1685255"/>
                <a:gd name="connsiteY91" fmla="*/ 3450421 h 5136023"/>
                <a:gd name="connsiteX92" fmla="*/ 51188 w 1685255"/>
                <a:gd name="connsiteY92" fmla="*/ 3458887 h 5136023"/>
                <a:gd name="connsiteX93" fmla="*/ 51188 w 1685255"/>
                <a:gd name="connsiteY93" fmla="*/ 3509687 h 5136023"/>
                <a:gd name="connsiteX94" fmla="*/ 17321 w 1685255"/>
                <a:gd name="connsiteY94" fmla="*/ 3518154 h 5136023"/>
                <a:gd name="connsiteX95" fmla="*/ 42721 w 1685255"/>
                <a:gd name="connsiteY95" fmla="*/ 3560487 h 5136023"/>
                <a:gd name="connsiteX96" fmla="*/ 93521 w 1685255"/>
                <a:gd name="connsiteY96" fmla="*/ 3594354 h 5136023"/>
                <a:gd name="connsiteX97" fmla="*/ 68121 w 1685255"/>
                <a:gd name="connsiteY97" fmla="*/ 3636687 h 5136023"/>
                <a:gd name="connsiteX98" fmla="*/ 59655 w 1685255"/>
                <a:gd name="connsiteY98" fmla="*/ 3729821 h 5136023"/>
                <a:gd name="connsiteX99" fmla="*/ 169721 w 1685255"/>
                <a:gd name="connsiteY99" fmla="*/ 3789087 h 5136023"/>
                <a:gd name="connsiteX100" fmla="*/ 161255 w 1685255"/>
                <a:gd name="connsiteY100" fmla="*/ 3839887 h 5136023"/>
                <a:gd name="connsiteX101" fmla="*/ 135855 w 1685255"/>
                <a:gd name="connsiteY101" fmla="*/ 3856821 h 5136023"/>
                <a:gd name="connsiteX102" fmla="*/ 118921 w 1685255"/>
                <a:gd name="connsiteY102" fmla="*/ 3873754 h 5136023"/>
                <a:gd name="connsiteX103" fmla="*/ 288255 w 1685255"/>
                <a:gd name="connsiteY103" fmla="*/ 3882221 h 5136023"/>
                <a:gd name="connsiteX104" fmla="*/ 296721 w 1685255"/>
                <a:gd name="connsiteY104" fmla="*/ 3907621 h 5136023"/>
                <a:gd name="connsiteX105" fmla="*/ 279788 w 1685255"/>
                <a:gd name="connsiteY105" fmla="*/ 3958421 h 5136023"/>
                <a:gd name="connsiteX106" fmla="*/ 288255 w 1685255"/>
                <a:gd name="connsiteY106" fmla="*/ 4017687 h 5136023"/>
                <a:gd name="connsiteX107" fmla="*/ 296721 w 1685255"/>
                <a:gd name="connsiteY107" fmla="*/ 4043087 h 5136023"/>
                <a:gd name="connsiteX108" fmla="*/ 279788 w 1685255"/>
                <a:gd name="connsiteY108" fmla="*/ 4093887 h 5136023"/>
                <a:gd name="connsiteX109" fmla="*/ 313655 w 1685255"/>
                <a:gd name="connsiteY109" fmla="*/ 4144687 h 5136023"/>
                <a:gd name="connsiteX110" fmla="*/ 355988 w 1685255"/>
                <a:gd name="connsiteY110" fmla="*/ 4195487 h 5136023"/>
                <a:gd name="connsiteX111" fmla="*/ 381388 w 1685255"/>
                <a:gd name="connsiteY111" fmla="*/ 4246287 h 5136023"/>
                <a:gd name="connsiteX112" fmla="*/ 389855 w 1685255"/>
                <a:gd name="connsiteY112" fmla="*/ 4271687 h 5136023"/>
                <a:gd name="connsiteX113" fmla="*/ 305188 w 1685255"/>
                <a:gd name="connsiteY113" fmla="*/ 4305554 h 5136023"/>
                <a:gd name="connsiteX114" fmla="*/ 343141 w 1685255"/>
                <a:gd name="connsiteY114" fmla="*/ 4336501 h 5136023"/>
                <a:gd name="connsiteX115" fmla="*/ 333507 w 1685255"/>
                <a:gd name="connsiteY115" fmla="*/ 4438393 h 5136023"/>
                <a:gd name="connsiteX116" fmla="*/ 283875 w 1685255"/>
                <a:gd name="connsiteY116" fmla="*/ 4441604 h 5136023"/>
                <a:gd name="connsiteX117" fmla="*/ 283292 w 1685255"/>
                <a:gd name="connsiteY117" fmla="*/ 4541161 h 5136023"/>
                <a:gd name="connsiteX118" fmla="*/ 286504 w 1685255"/>
                <a:gd name="connsiteY118" fmla="*/ 4646264 h 5136023"/>
                <a:gd name="connsiteX119" fmla="*/ 287087 w 1685255"/>
                <a:gd name="connsiteY119" fmla="*/ 4766258 h 5136023"/>
                <a:gd name="connsiteX120" fmla="*/ 288255 w 1685255"/>
                <a:gd name="connsiteY120" fmla="*/ 4906687 h 5136023"/>
                <a:gd name="connsiteX121" fmla="*/ 292051 w 1685255"/>
                <a:gd name="connsiteY121" fmla="*/ 5000113 h 5136023"/>
                <a:gd name="connsiteX122" fmla="*/ 297889 w 1685255"/>
                <a:gd name="connsiteY122" fmla="*/ 5095291 h 5136023"/>
                <a:gd name="connsiteX123" fmla="*/ 449705 w 1685255"/>
                <a:gd name="connsiteY123" fmla="*/ 5110471 h 5136023"/>
                <a:gd name="connsiteX124" fmla="*/ 776694 w 1685255"/>
                <a:gd name="connsiteY124" fmla="*/ 5103756 h 5136023"/>
                <a:gd name="connsiteX125" fmla="*/ 1052298 w 1685255"/>
                <a:gd name="connsiteY125" fmla="*/ 5099085 h 5136023"/>
                <a:gd name="connsiteX126" fmla="*/ 1414321 w 1685255"/>
                <a:gd name="connsiteY126" fmla="*/ 5135287 h 5136023"/>
                <a:gd name="connsiteX127" fmla="*/ 1566721 w 1685255"/>
                <a:gd name="connsiteY127" fmla="*/ 5118354 h 5136023"/>
                <a:gd name="connsiteX128" fmla="*/ 1592121 w 1685255"/>
                <a:gd name="connsiteY128" fmla="*/ 5109887 h 5136023"/>
                <a:gd name="connsiteX129" fmla="*/ 1583655 w 1685255"/>
                <a:gd name="connsiteY129" fmla="*/ 5042154 h 5136023"/>
                <a:gd name="connsiteX130" fmla="*/ 1558255 w 1685255"/>
                <a:gd name="connsiteY130" fmla="*/ 4991354 h 5136023"/>
                <a:gd name="connsiteX131" fmla="*/ 1541321 w 1685255"/>
                <a:gd name="connsiteY131" fmla="*/ 4974421 h 5136023"/>
                <a:gd name="connsiteX132" fmla="*/ 1515921 w 1685255"/>
                <a:gd name="connsiteY132" fmla="*/ 4957487 h 5136023"/>
                <a:gd name="connsiteX133" fmla="*/ 1482055 w 1685255"/>
                <a:gd name="connsiteY133" fmla="*/ 4906687 h 5136023"/>
                <a:gd name="connsiteX134" fmla="*/ 1456655 w 1685255"/>
                <a:gd name="connsiteY134" fmla="*/ 4754287 h 5136023"/>
                <a:gd name="connsiteX135" fmla="*/ 1465121 w 1685255"/>
                <a:gd name="connsiteY135" fmla="*/ 4500287 h 5136023"/>
                <a:gd name="connsiteX136" fmla="*/ 1473588 w 1685255"/>
                <a:gd name="connsiteY136" fmla="*/ 4466421 h 5136023"/>
                <a:gd name="connsiteX137" fmla="*/ 1490521 w 1685255"/>
                <a:gd name="connsiteY137" fmla="*/ 4356354 h 5136023"/>
                <a:gd name="connsiteX138" fmla="*/ 1482055 w 1685255"/>
                <a:gd name="connsiteY138" fmla="*/ 4263221 h 5136023"/>
                <a:gd name="connsiteX139" fmla="*/ 1465121 w 1685255"/>
                <a:gd name="connsiteY139" fmla="*/ 4229354 h 5136023"/>
                <a:gd name="connsiteX140" fmla="*/ 1456655 w 1685255"/>
                <a:gd name="connsiteY140" fmla="*/ 4195487 h 5136023"/>
                <a:gd name="connsiteX141" fmla="*/ 1422788 w 1685255"/>
                <a:gd name="connsiteY141" fmla="*/ 4119287 h 5136023"/>
                <a:gd name="connsiteX142" fmla="*/ 1439721 w 1685255"/>
                <a:gd name="connsiteY142" fmla="*/ 3958421 h 5136023"/>
                <a:gd name="connsiteX143" fmla="*/ 1448188 w 1685255"/>
                <a:gd name="connsiteY143" fmla="*/ 3933021 h 5136023"/>
                <a:gd name="connsiteX144" fmla="*/ 1465121 w 1685255"/>
                <a:gd name="connsiteY144" fmla="*/ 3916087 h 5136023"/>
                <a:gd name="connsiteX145" fmla="*/ 1498988 w 1685255"/>
                <a:gd name="connsiteY145" fmla="*/ 3865287 h 5136023"/>
                <a:gd name="connsiteX146" fmla="*/ 1507455 w 1685255"/>
                <a:gd name="connsiteY146" fmla="*/ 3839887 h 5136023"/>
                <a:gd name="connsiteX147" fmla="*/ 1524388 w 1685255"/>
                <a:gd name="connsiteY147" fmla="*/ 3814487 h 5136023"/>
                <a:gd name="connsiteX148" fmla="*/ 1549788 w 1685255"/>
                <a:gd name="connsiteY148" fmla="*/ 3738287 h 5136023"/>
                <a:gd name="connsiteX149" fmla="*/ 1558255 w 1685255"/>
                <a:gd name="connsiteY149" fmla="*/ 3594354 h 5136023"/>
                <a:gd name="connsiteX150" fmla="*/ 1634455 w 1685255"/>
                <a:gd name="connsiteY150" fmla="*/ 3585887 h 5136023"/>
                <a:gd name="connsiteX151" fmla="*/ 1668321 w 1685255"/>
                <a:gd name="connsiteY151" fmla="*/ 3535087 h 5136023"/>
                <a:gd name="connsiteX152" fmla="*/ 1685255 w 1685255"/>
                <a:gd name="connsiteY152" fmla="*/ 3518154 h 5136023"/>
                <a:gd name="connsiteX153" fmla="*/ 1634455 w 1685255"/>
                <a:gd name="connsiteY153" fmla="*/ 3484287 h 5136023"/>
                <a:gd name="connsiteX154" fmla="*/ 1583655 w 1685255"/>
                <a:gd name="connsiteY154" fmla="*/ 3458887 h 5136023"/>
                <a:gd name="connsiteX155" fmla="*/ 1558255 w 1685255"/>
                <a:gd name="connsiteY155" fmla="*/ 3433487 h 5136023"/>
                <a:gd name="connsiteX156" fmla="*/ 1541321 w 1685255"/>
                <a:gd name="connsiteY156" fmla="*/ 3382687 h 5136023"/>
                <a:gd name="connsiteX157" fmla="*/ 1558255 w 1685255"/>
                <a:gd name="connsiteY157" fmla="*/ 3365754 h 5136023"/>
                <a:gd name="connsiteX158" fmla="*/ 1575188 w 1685255"/>
                <a:gd name="connsiteY158" fmla="*/ 3306487 h 5136023"/>
                <a:gd name="connsiteX159" fmla="*/ 1592121 w 1685255"/>
                <a:gd name="connsiteY159" fmla="*/ 3272621 h 5136023"/>
                <a:gd name="connsiteX160" fmla="*/ 1575188 w 1685255"/>
                <a:gd name="connsiteY160" fmla="*/ 3196421 h 5136023"/>
                <a:gd name="connsiteX161" fmla="*/ 1558255 w 1685255"/>
                <a:gd name="connsiteY161" fmla="*/ 3137154 h 5136023"/>
                <a:gd name="connsiteX162" fmla="*/ 1549788 w 1685255"/>
                <a:gd name="connsiteY162" fmla="*/ 3077887 h 5136023"/>
                <a:gd name="connsiteX163" fmla="*/ 1498988 w 1685255"/>
                <a:gd name="connsiteY163" fmla="*/ 3060954 h 5136023"/>
                <a:gd name="connsiteX164" fmla="*/ 1473588 w 1685255"/>
                <a:gd name="connsiteY164" fmla="*/ 2976287 h 5136023"/>
                <a:gd name="connsiteX165" fmla="*/ 1465121 w 1685255"/>
                <a:gd name="connsiteY165" fmla="*/ 2942421 h 5136023"/>
                <a:gd name="connsiteX166" fmla="*/ 1414321 w 1685255"/>
                <a:gd name="connsiteY166" fmla="*/ 2925487 h 5136023"/>
                <a:gd name="connsiteX167" fmla="*/ 1346588 w 1685255"/>
                <a:gd name="connsiteY167" fmla="*/ 2900087 h 5136023"/>
                <a:gd name="connsiteX168" fmla="*/ 1278855 w 1685255"/>
                <a:gd name="connsiteY168" fmla="*/ 2866221 h 5136023"/>
                <a:gd name="connsiteX169" fmla="*/ 1304255 w 1685255"/>
                <a:gd name="connsiteY169" fmla="*/ 2857754 h 5136023"/>
                <a:gd name="connsiteX170" fmla="*/ 1397388 w 1685255"/>
                <a:gd name="connsiteY170" fmla="*/ 2840821 h 5136023"/>
                <a:gd name="connsiteX171" fmla="*/ 1431255 w 1685255"/>
                <a:gd name="connsiteY171" fmla="*/ 2798487 h 5136023"/>
                <a:gd name="connsiteX172" fmla="*/ 1439721 w 1685255"/>
                <a:gd name="connsiteY172" fmla="*/ 2773087 h 5136023"/>
                <a:gd name="connsiteX173" fmla="*/ 1397388 w 1685255"/>
                <a:gd name="connsiteY173" fmla="*/ 2595287 h 5136023"/>
                <a:gd name="connsiteX174" fmla="*/ 1371988 w 1685255"/>
                <a:gd name="connsiteY174" fmla="*/ 2578354 h 5136023"/>
                <a:gd name="connsiteX175" fmla="*/ 1355055 w 1685255"/>
                <a:gd name="connsiteY175" fmla="*/ 2519087 h 5136023"/>
                <a:gd name="connsiteX176" fmla="*/ 1346588 w 1685255"/>
                <a:gd name="connsiteY176" fmla="*/ 2485221 h 5136023"/>
                <a:gd name="connsiteX177" fmla="*/ 1329655 w 1685255"/>
                <a:gd name="connsiteY177" fmla="*/ 2434421 h 5136023"/>
                <a:gd name="connsiteX178" fmla="*/ 1287321 w 1685255"/>
                <a:gd name="connsiteY178" fmla="*/ 2332821 h 5136023"/>
                <a:gd name="connsiteX179" fmla="*/ 1270388 w 1685255"/>
                <a:gd name="connsiteY179" fmla="*/ 2248154 h 5136023"/>
                <a:gd name="connsiteX180" fmla="*/ 1253455 w 1685255"/>
                <a:gd name="connsiteY180" fmla="*/ 2197354 h 5136023"/>
                <a:gd name="connsiteX181" fmla="*/ 1244988 w 1685255"/>
                <a:gd name="connsiteY181" fmla="*/ 2171954 h 5136023"/>
                <a:gd name="connsiteX182" fmla="*/ 1236521 w 1685255"/>
                <a:gd name="connsiteY182" fmla="*/ 1943354 h 5136023"/>
                <a:gd name="connsiteX183" fmla="*/ 1211121 w 1685255"/>
                <a:gd name="connsiteY183" fmla="*/ 1774021 h 5136023"/>
                <a:gd name="connsiteX184" fmla="*/ 1194188 w 1685255"/>
                <a:gd name="connsiteY184" fmla="*/ 1638554 h 5136023"/>
                <a:gd name="connsiteX185" fmla="*/ 1185721 w 1685255"/>
                <a:gd name="connsiteY185" fmla="*/ 1596221 h 5136023"/>
                <a:gd name="connsiteX186" fmla="*/ 1168788 w 1685255"/>
                <a:gd name="connsiteY186" fmla="*/ 1579287 h 5136023"/>
                <a:gd name="connsiteX187" fmla="*/ 1160321 w 1685255"/>
                <a:gd name="connsiteY187" fmla="*/ 1545421 h 5136023"/>
                <a:gd name="connsiteX188" fmla="*/ 1143388 w 1685255"/>
                <a:gd name="connsiteY188" fmla="*/ 1528487 h 5136023"/>
                <a:gd name="connsiteX189" fmla="*/ 1109521 w 1685255"/>
                <a:gd name="connsiteY189" fmla="*/ 1435354 h 5136023"/>
                <a:gd name="connsiteX190" fmla="*/ 1092588 w 1685255"/>
                <a:gd name="connsiteY190" fmla="*/ 1359154 h 5136023"/>
                <a:gd name="connsiteX191" fmla="*/ 1067188 w 1685255"/>
                <a:gd name="connsiteY191" fmla="*/ 1333754 h 5136023"/>
                <a:gd name="connsiteX192" fmla="*/ 1058721 w 1685255"/>
                <a:gd name="connsiteY192" fmla="*/ 1291421 h 5136023"/>
                <a:gd name="connsiteX193" fmla="*/ 1050255 w 1685255"/>
                <a:gd name="connsiteY193" fmla="*/ 1232154 h 5136023"/>
                <a:gd name="connsiteX194" fmla="*/ 1041788 w 1685255"/>
                <a:gd name="connsiteY194" fmla="*/ 1198287 h 5136023"/>
                <a:gd name="connsiteX195" fmla="*/ 1033321 w 1685255"/>
                <a:gd name="connsiteY195" fmla="*/ 1155954 h 5136023"/>
                <a:gd name="connsiteX196" fmla="*/ 1024855 w 1685255"/>
                <a:gd name="connsiteY196" fmla="*/ 1028954 h 5136023"/>
                <a:gd name="connsiteX197" fmla="*/ 1050255 w 1685255"/>
                <a:gd name="connsiteY197" fmla="*/ 918887 h 5136023"/>
                <a:gd name="connsiteX198" fmla="*/ 1050255 w 1685255"/>
                <a:gd name="connsiteY198" fmla="*/ 563287 h 5136023"/>
                <a:gd name="connsiteX199" fmla="*/ 1033321 w 1685255"/>
                <a:gd name="connsiteY199" fmla="*/ 546354 h 5136023"/>
                <a:gd name="connsiteX200" fmla="*/ 1007921 w 1685255"/>
                <a:gd name="connsiteY200" fmla="*/ 495554 h 5136023"/>
                <a:gd name="connsiteX201" fmla="*/ 990988 w 1685255"/>
                <a:gd name="connsiteY201" fmla="*/ 444754 h 5136023"/>
                <a:gd name="connsiteX202" fmla="*/ 974055 w 1685255"/>
                <a:gd name="connsiteY202" fmla="*/ 300821 h 5136023"/>
                <a:gd name="connsiteX203" fmla="*/ 965588 w 1685255"/>
                <a:gd name="connsiteY203" fmla="*/ 266954 h 5136023"/>
                <a:gd name="connsiteX204" fmla="*/ 957121 w 1685255"/>
                <a:gd name="connsiteY204" fmla="*/ 156887 h 5136023"/>
                <a:gd name="connsiteX205" fmla="*/ 948655 w 1685255"/>
                <a:gd name="connsiteY205" fmla="*/ 114554 h 5136023"/>
                <a:gd name="connsiteX206" fmla="*/ 931721 w 1685255"/>
                <a:gd name="connsiteY206" fmla="*/ 97621 h 5136023"/>
                <a:gd name="connsiteX207" fmla="*/ 923255 w 1685255"/>
                <a:gd name="connsiteY207" fmla="*/ 63754 h 5136023"/>
                <a:gd name="connsiteX208" fmla="*/ 914788 w 1685255"/>
                <a:gd name="connsiteY208" fmla="*/ 12954 h 5136023"/>
                <a:gd name="connsiteX209" fmla="*/ 660788 w 1685255"/>
                <a:gd name="connsiteY209" fmla="*/ 4487 h 5136023"/>
                <a:gd name="connsiteX210" fmla="*/ 135855 w 1685255"/>
                <a:gd name="connsiteY210" fmla="*/ 12954 h 5136023"/>
                <a:gd name="connsiteX0" fmla="*/ 135855 w 1685255"/>
                <a:gd name="connsiteY0" fmla="*/ 12954 h 5118549"/>
                <a:gd name="connsiteX1" fmla="*/ 135855 w 1685255"/>
                <a:gd name="connsiteY1" fmla="*/ 12954 h 5118549"/>
                <a:gd name="connsiteX2" fmla="*/ 212055 w 1685255"/>
                <a:gd name="connsiteY2" fmla="*/ 29887 h 5118549"/>
                <a:gd name="connsiteX3" fmla="*/ 220521 w 1685255"/>
                <a:gd name="connsiteY3" fmla="*/ 55287 h 5118549"/>
                <a:gd name="connsiteX4" fmla="*/ 186655 w 1685255"/>
                <a:gd name="connsiteY4" fmla="*/ 63754 h 5118549"/>
                <a:gd name="connsiteX5" fmla="*/ 161255 w 1685255"/>
                <a:gd name="connsiteY5" fmla="*/ 72221 h 5118549"/>
                <a:gd name="connsiteX6" fmla="*/ 152788 w 1685255"/>
                <a:gd name="connsiteY6" fmla="*/ 139954 h 5118549"/>
                <a:gd name="connsiteX7" fmla="*/ 135855 w 1685255"/>
                <a:gd name="connsiteY7" fmla="*/ 165354 h 5118549"/>
                <a:gd name="connsiteX8" fmla="*/ 152788 w 1685255"/>
                <a:gd name="connsiteY8" fmla="*/ 233087 h 5118549"/>
                <a:gd name="connsiteX9" fmla="*/ 135855 w 1685255"/>
                <a:gd name="connsiteY9" fmla="*/ 300821 h 5118549"/>
                <a:gd name="connsiteX10" fmla="*/ 118921 w 1685255"/>
                <a:gd name="connsiteY10" fmla="*/ 326221 h 5118549"/>
                <a:gd name="connsiteX11" fmla="*/ 93521 w 1685255"/>
                <a:gd name="connsiteY11" fmla="*/ 334687 h 5118549"/>
                <a:gd name="connsiteX12" fmla="*/ 85055 w 1685255"/>
                <a:gd name="connsiteY12" fmla="*/ 436287 h 5118549"/>
                <a:gd name="connsiteX13" fmla="*/ 93521 w 1685255"/>
                <a:gd name="connsiteY13" fmla="*/ 461687 h 5118549"/>
                <a:gd name="connsiteX14" fmla="*/ 118921 w 1685255"/>
                <a:gd name="connsiteY14" fmla="*/ 470154 h 5118549"/>
                <a:gd name="connsiteX15" fmla="*/ 135855 w 1685255"/>
                <a:gd name="connsiteY15" fmla="*/ 487087 h 5118549"/>
                <a:gd name="connsiteX16" fmla="*/ 237455 w 1685255"/>
                <a:gd name="connsiteY16" fmla="*/ 504021 h 5118549"/>
                <a:gd name="connsiteX17" fmla="*/ 262855 w 1685255"/>
                <a:gd name="connsiteY17" fmla="*/ 512487 h 5118549"/>
                <a:gd name="connsiteX18" fmla="*/ 330588 w 1685255"/>
                <a:gd name="connsiteY18" fmla="*/ 520954 h 5118549"/>
                <a:gd name="connsiteX19" fmla="*/ 339055 w 1685255"/>
                <a:gd name="connsiteY19" fmla="*/ 546354 h 5118549"/>
                <a:gd name="connsiteX20" fmla="*/ 364455 w 1685255"/>
                <a:gd name="connsiteY20" fmla="*/ 597154 h 5118549"/>
                <a:gd name="connsiteX21" fmla="*/ 355988 w 1685255"/>
                <a:gd name="connsiteY21" fmla="*/ 622554 h 5118549"/>
                <a:gd name="connsiteX22" fmla="*/ 406788 w 1685255"/>
                <a:gd name="connsiteY22" fmla="*/ 656421 h 5118549"/>
                <a:gd name="connsiteX23" fmla="*/ 398321 w 1685255"/>
                <a:gd name="connsiteY23" fmla="*/ 724154 h 5118549"/>
                <a:gd name="connsiteX24" fmla="*/ 389855 w 1685255"/>
                <a:gd name="connsiteY24" fmla="*/ 749554 h 5118549"/>
                <a:gd name="connsiteX25" fmla="*/ 372921 w 1685255"/>
                <a:gd name="connsiteY25" fmla="*/ 766487 h 5118549"/>
                <a:gd name="connsiteX26" fmla="*/ 381388 w 1685255"/>
                <a:gd name="connsiteY26" fmla="*/ 834221 h 5118549"/>
                <a:gd name="connsiteX27" fmla="*/ 372921 w 1685255"/>
                <a:gd name="connsiteY27" fmla="*/ 910421 h 5118549"/>
                <a:gd name="connsiteX28" fmla="*/ 381388 w 1685255"/>
                <a:gd name="connsiteY28" fmla="*/ 1020487 h 5118549"/>
                <a:gd name="connsiteX29" fmla="*/ 364455 w 1685255"/>
                <a:gd name="connsiteY29" fmla="*/ 1037421 h 5118549"/>
                <a:gd name="connsiteX30" fmla="*/ 296721 w 1685255"/>
                <a:gd name="connsiteY30" fmla="*/ 1045887 h 5118549"/>
                <a:gd name="connsiteX31" fmla="*/ 271321 w 1685255"/>
                <a:gd name="connsiteY31" fmla="*/ 1054354 h 5118549"/>
                <a:gd name="connsiteX32" fmla="*/ 245921 w 1685255"/>
                <a:gd name="connsiteY32" fmla="*/ 1096687 h 5118549"/>
                <a:gd name="connsiteX33" fmla="*/ 212055 w 1685255"/>
                <a:gd name="connsiteY33" fmla="*/ 1105154 h 5118549"/>
                <a:gd name="connsiteX34" fmla="*/ 186655 w 1685255"/>
                <a:gd name="connsiteY34" fmla="*/ 1113621 h 5118549"/>
                <a:gd name="connsiteX35" fmla="*/ 178188 w 1685255"/>
                <a:gd name="connsiteY35" fmla="*/ 1139021 h 5118549"/>
                <a:gd name="connsiteX36" fmla="*/ 144321 w 1685255"/>
                <a:gd name="connsiteY36" fmla="*/ 1181354 h 5118549"/>
                <a:gd name="connsiteX37" fmla="*/ 135855 w 1685255"/>
                <a:gd name="connsiteY37" fmla="*/ 1240621 h 5118549"/>
                <a:gd name="connsiteX38" fmla="*/ 118921 w 1685255"/>
                <a:gd name="connsiteY38" fmla="*/ 1257554 h 5118549"/>
                <a:gd name="connsiteX39" fmla="*/ 110455 w 1685255"/>
                <a:gd name="connsiteY39" fmla="*/ 1291421 h 5118549"/>
                <a:gd name="connsiteX40" fmla="*/ 118921 w 1685255"/>
                <a:gd name="connsiteY40" fmla="*/ 1359154 h 5118549"/>
                <a:gd name="connsiteX41" fmla="*/ 135855 w 1685255"/>
                <a:gd name="connsiteY41" fmla="*/ 1376087 h 5118549"/>
                <a:gd name="connsiteX42" fmla="*/ 144321 w 1685255"/>
                <a:gd name="connsiteY42" fmla="*/ 1401487 h 5118549"/>
                <a:gd name="connsiteX43" fmla="*/ 178188 w 1685255"/>
                <a:gd name="connsiteY43" fmla="*/ 1282954 h 5118549"/>
                <a:gd name="connsiteX44" fmla="*/ 195121 w 1685255"/>
                <a:gd name="connsiteY44" fmla="*/ 1308354 h 5118549"/>
                <a:gd name="connsiteX45" fmla="*/ 279788 w 1685255"/>
                <a:gd name="connsiteY45" fmla="*/ 1316821 h 5118549"/>
                <a:gd name="connsiteX46" fmla="*/ 296721 w 1685255"/>
                <a:gd name="connsiteY46" fmla="*/ 1376087 h 5118549"/>
                <a:gd name="connsiteX47" fmla="*/ 305188 w 1685255"/>
                <a:gd name="connsiteY47" fmla="*/ 1409954 h 5118549"/>
                <a:gd name="connsiteX48" fmla="*/ 355988 w 1685255"/>
                <a:gd name="connsiteY48" fmla="*/ 1418421 h 5118549"/>
                <a:gd name="connsiteX49" fmla="*/ 372921 w 1685255"/>
                <a:gd name="connsiteY49" fmla="*/ 1443821 h 5118549"/>
                <a:gd name="connsiteX50" fmla="*/ 423721 w 1685255"/>
                <a:gd name="connsiteY50" fmla="*/ 1477687 h 5118549"/>
                <a:gd name="connsiteX51" fmla="*/ 440655 w 1685255"/>
                <a:gd name="connsiteY51" fmla="*/ 1562354 h 5118549"/>
                <a:gd name="connsiteX52" fmla="*/ 457588 w 1685255"/>
                <a:gd name="connsiteY52" fmla="*/ 1630087 h 5118549"/>
                <a:gd name="connsiteX53" fmla="*/ 389855 w 1685255"/>
                <a:gd name="connsiteY53" fmla="*/ 1655487 h 5118549"/>
                <a:gd name="connsiteX54" fmla="*/ 347521 w 1685255"/>
                <a:gd name="connsiteY54" fmla="*/ 1680887 h 5118549"/>
                <a:gd name="connsiteX55" fmla="*/ 339055 w 1685255"/>
                <a:gd name="connsiteY55" fmla="*/ 1706287 h 5118549"/>
                <a:gd name="connsiteX56" fmla="*/ 434231 w 1685255"/>
                <a:gd name="connsiteY56" fmla="*/ 1715630 h 5118549"/>
                <a:gd name="connsiteX57" fmla="*/ 468682 w 1685255"/>
                <a:gd name="connsiteY57" fmla="*/ 1747745 h 5118549"/>
                <a:gd name="connsiteX58" fmla="*/ 462551 w 1685255"/>
                <a:gd name="connsiteY58" fmla="*/ 1769933 h 5118549"/>
                <a:gd name="connsiteX59" fmla="*/ 473062 w 1685255"/>
                <a:gd name="connsiteY59" fmla="*/ 1808763 h 5118549"/>
                <a:gd name="connsiteX60" fmla="*/ 497878 w 1685255"/>
                <a:gd name="connsiteY60" fmla="*/ 1825696 h 5118549"/>
                <a:gd name="connsiteX61" fmla="*/ 717427 w 1685255"/>
                <a:gd name="connsiteY61" fmla="*/ 1837959 h 5118549"/>
                <a:gd name="connsiteX62" fmla="*/ 722390 w 1685255"/>
                <a:gd name="connsiteY62" fmla="*/ 1870949 h 5118549"/>
                <a:gd name="connsiteX63" fmla="*/ 649110 w 1685255"/>
                <a:gd name="connsiteY63" fmla="*/ 1935471 h 5118549"/>
                <a:gd name="connsiteX64" fmla="*/ 586924 w 1685255"/>
                <a:gd name="connsiteY64" fmla="*/ 1942187 h 5118549"/>
                <a:gd name="connsiteX65" fmla="*/ 591886 w 1685255"/>
                <a:gd name="connsiteY65" fmla="*/ 1997657 h 5118549"/>
                <a:gd name="connsiteX66" fmla="*/ 586341 w 1685255"/>
                <a:gd name="connsiteY66" fmla="*/ 2011672 h 5118549"/>
                <a:gd name="connsiteX67" fmla="*/ 581376 w 1685255"/>
                <a:gd name="connsiteY67" fmla="*/ 2061887 h 5118549"/>
                <a:gd name="connsiteX68" fmla="*/ 564735 w 1685255"/>
                <a:gd name="connsiteY68" fmla="*/ 2091959 h 5118549"/>
                <a:gd name="connsiteX69" fmla="*/ 540795 w 1685255"/>
                <a:gd name="connsiteY69" fmla="*/ 2100134 h 5118549"/>
                <a:gd name="connsiteX70" fmla="*/ 523569 w 1685255"/>
                <a:gd name="connsiteY70" fmla="*/ 2120863 h 5118549"/>
                <a:gd name="connsiteX71" fmla="*/ 521526 w 1685255"/>
                <a:gd name="connsiteY71" fmla="*/ 2196187 h 5118549"/>
                <a:gd name="connsiteX72" fmla="*/ 371169 w 1685255"/>
                <a:gd name="connsiteY72" fmla="*/ 2197938 h 5118549"/>
                <a:gd name="connsiteX73" fmla="*/ 366789 w 1685255"/>
                <a:gd name="connsiteY73" fmla="*/ 2324645 h 5118549"/>
                <a:gd name="connsiteX74" fmla="*/ 317450 w 1685255"/>
                <a:gd name="connsiteY74" fmla="*/ 2324063 h 5118549"/>
                <a:gd name="connsiteX75" fmla="*/ 310735 w 1685255"/>
                <a:gd name="connsiteY75" fmla="*/ 2383621 h 5118549"/>
                <a:gd name="connsiteX76" fmla="*/ 315699 w 1685255"/>
                <a:gd name="connsiteY76" fmla="*/ 2448143 h 5118549"/>
                <a:gd name="connsiteX77" fmla="*/ 412043 w 1685255"/>
                <a:gd name="connsiteY77" fmla="*/ 2452521 h 5118549"/>
                <a:gd name="connsiteX78" fmla="*/ 488828 w 1685255"/>
                <a:gd name="connsiteY78" fmla="*/ 2462156 h 5118549"/>
                <a:gd name="connsiteX79" fmla="*/ 485615 w 1685255"/>
                <a:gd name="connsiteY79" fmla="*/ 2601711 h 5118549"/>
                <a:gd name="connsiteX80" fmla="*/ 486491 w 1685255"/>
                <a:gd name="connsiteY80" fmla="*/ 2744476 h 5118549"/>
                <a:gd name="connsiteX81" fmla="*/ 488828 w 1685255"/>
                <a:gd name="connsiteY81" fmla="*/ 2879942 h 5118549"/>
                <a:gd name="connsiteX82" fmla="*/ 163590 w 1685255"/>
                <a:gd name="connsiteY82" fmla="*/ 2886073 h 5118549"/>
                <a:gd name="connsiteX83" fmla="*/ 79214 w 1685255"/>
                <a:gd name="connsiteY83" fmla="*/ 2877023 h 5118549"/>
                <a:gd name="connsiteX84" fmla="*/ 59362 w 1685255"/>
                <a:gd name="connsiteY84" fmla="*/ 2948844 h 5118549"/>
                <a:gd name="connsiteX85" fmla="*/ 60238 w 1685255"/>
                <a:gd name="connsiteY85" fmla="*/ 3106207 h 5118549"/>
                <a:gd name="connsiteX86" fmla="*/ 51188 w 1685255"/>
                <a:gd name="connsiteY86" fmla="*/ 3272621 h 5118549"/>
                <a:gd name="connsiteX87" fmla="*/ 68121 w 1685255"/>
                <a:gd name="connsiteY87" fmla="*/ 3323421 h 5118549"/>
                <a:gd name="connsiteX88" fmla="*/ 59655 w 1685255"/>
                <a:gd name="connsiteY88" fmla="*/ 3348821 h 5118549"/>
                <a:gd name="connsiteX89" fmla="*/ 17321 w 1685255"/>
                <a:gd name="connsiteY89" fmla="*/ 3374221 h 5118549"/>
                <a:gd name="connsiteX90" fmla="*/ 388 w 1685255"/>
                <a:gd name="connsiteY90" fmla="*/ 3399621 h 5118549"/>
                <a:gd name="connsiteX91" fmla="*/ 25788 w 1685255"/>
                <a:gd name="connsiteY91" fmla="*/ 3450421 h 5118549"/>
                <a:gd name="connsiteX92" fmla="*/ 51188 w 1685255"/>
                <a:gd name="connsiteY92" fmla="*/ 3458887 h 5118549"/>
                <a:gd name="connsiteX93" fmla="*/ 51188 w 1685255"/>
                <a:gd name="connsiteY93" fmla="*/ 3509687 h 5118549"/>
                <a:gd name="connsiteX94" fmla="*/ 17321 w 1685255"/>
                <a:gd name="connsiteY94" fmla="*/ 3518154 h 5118549"/>
                <a:gd name="connsiteX95" fmla="*/ 42721 w 1685255"/>
                <a:gd name="connsiteY95" fmla="*/ 3560487 h 5118549"/>
                <a:gd name="connsiteX96" fmla="*/ 93521 w 1685255"/>
                <a:gd name="connsiteY96" fmla="*/ 3594354 h 5118549"/>
                <a:gd name="connsiteX97" fmla="*/ 68121 w 1685255"/>
                <a:gd name="connsiteY97" fmla="*/ 3636687 h 5118549"/>
                <a:gd name="connsiteX98" fmla="*/ 59655 w 1685255"/>
                <a:gd name="connsiteY98" fmla="*/ 3729821 h 5118549"/>
                <a:gd name="connsiteX99" fmla="*/ 169721 w 1685255"/>
                <a:gd name="connsiteY99" fmla="*/ 3789087 h 5118549"/>
                <a:gd name="connsiteX100" fmla="*/ 161255 w 1685255"/>
                <a:gd name="connsiteY100" fmla="*/ 3839887 h 5118549"/>
                <a:gd name="connsiteX101" fmla="*/ 135855 w 1685255"/>
                <a:gd name="connsiteY101" fmla="*/ 3856821 h 5118549"/>
                <a:gd name="connsiteX102" fmla="*/ 118921 w 1685255"/>
                <a:gd name="connsiteY102" fmla="*/ 3873754 h 5118549"/>
                <a:gd name="connsiteX103" fmla="*/ 288255 w 1685255"/>
                <a:gd name="connsiteY103" fmla="*/ 3882221 h 5118549"/>
                <a:gd name="connsiteX104" fmla="*/ 296721 w 1685255"/>
                <a:gd name="connsiteY104" fmla="*/ 3907621 h 5118549"/>
                <a:gd name="connsiteX105" fmla="*/ 279788 w 1685255"/>
                <a:gd name="connsiteY105" fmla="*/ 3958421 h 5118549"/>
                <a:gd name="connsiteX106" fmla="*/ 288255 w 1685255"/>
                <a:gd name="connsiteY106" fmla="*/ 4017687 h 5118549"/>
                <a:gd name="connsiteX107" fmla="*/ 296721 w 1685255"/>
                <a:gd name="connsiteY107" fmla="*/ 4043087 h 5118549"/>
                <a:gd name="connsiteX108" fmla="*/ 279788 w 1685255"/>
                <a:gd name="connsiteY108" fmla="*/ 4093887 h 5118549"/>
                <a:gd name="connsiteX109" fmla="*/ 313655 w 1685255"/>
                <a:gd name="connsiteY109" fmla="*/ 4144687 h 5118549"/>
                <a:gd name="connsiteX110" fmla="*/ 355988 w 1685255"/>
                <a:gd name="connsiteY110" fmla="*/ 4195487 h 5118549"/>
                <a:gd name="connsiteX111" fmla="*/ 381388 w 1685255"/>
                <a:gd name="connsiteY111" fmla="*/ 4246287 h 5118549"/>
                <a:gd name="connsiteX112" fmla="*/ 389855 w 1685255"/>
                <a:gd name="connsiteY112" fmla="*/ 4271687 h 5118549"/>
                <a:gd name="connsiteX113" fmla="*/ 305188 w 1685255"/>
                <a:gd name="connsiteY113" fmla="*/ 4305554 h 5118549"/>
                <a:gd name="connsiteX114" fmla="*/ 343141 w 1685255"/>
                <a:gd name="connsiteY114" fmla="*/ 4336501 h 5118549"/>
                <a:gd name="connsiteX115" fmla="*/ 333507 w 1685255"/>
                <a:gd name="connsiteY115" fmla="*/ 4438393 h 5118549"/>
                <a:gd name="connsiteX116" fmla="*/ 283875 w 1685255"/>
                <a:gd name="connsiteY116" fmla="*/ 4441604 h 5118549"/>
                <a:gd name="connsiteX117" fmla="*/ 283292 w 1685255"/>
                <a:gd name="connsiteY117" fmla="*/ 4541161 h 5118549"/>
                <a:gd name="connsiteX118" fmla="*/ 286504 w 1685255"/>
                <a:gd name="connsiteY118" fmla="*/ 4646264 h 5118549"/>
                <a:gd name="connsiteX119" fmla="*/ 287087 w 1685255"/>
                <a:gd name="connsiteY119" fmla="*/ 4766258 h 5118549"/>
                <a:gd name="connsiteX120" fmla="*/ 288255 w 1685255"/>
                <a:gd name="connsiteY120" fmla="*/ 4906687 h 5118549"/>
                <a:gd name="connsiteX121" fmla="*/ 292051 w 1685255"/>
                <a:gd name="connsiteY121" fmla="*/ 5000113 h 5118549"/>
                <a:gd name="connsiteX122" fmla="*/ 297889 w 1685255"/>
                <a:gd name="connsiteY122" fmla="*/ 5095291 h 5118549"/>
                <a:gd name="connsiteX123" fmla="*/ 449705 w 1685255"/>
                <a:gd name="connsiteY123" fmla="*/ 5110471 h 5118549"/>
                <a:gd name="connsiteX124" fmla="*/ 776694 w 1685255"/>
                <a:gd name="connsiteY124" fmla="*/ 5103756 h 5118549"/>
                <a:gd name="connsiteX125" fmla="*/ 1052298 w 1685255"/>
                <a:gd name="connsiteY125" fmla="*/ 5099085 h 5118549"/>
                <a:gd name="connsiteX126" fmla="*/ 1390673 w 1685255"/>
                <a:gd name="connsiteY126" fmla="*/ 5101128 h 5118549"/>
                <a:gd name="connsiteX127" fmla="*/ 1566721 w 1685255"/>
                <a:gd name="connsiteY127" fmla="*/ 5118354 h 5118549"/>
                <a:gd name="connsiteX128" fmla="*/ 1592121 w 1685255"/>
                <a:gd name="connsiteY128" fmla="*/ 5109887 h 5118549"/>
                <a:gd name="connsiteX129" fmla="*/ 1583655 w 1685255"/>
                <a:gd name="connsiteY129" fmla="*/ 5042154 h 5118549"/>
                <a:gd name="connsiteX130" fmla="*/ 1558255 w 1685255"/>
                <a:gd name="connsiteY130" fmla="*/ 4991354 h 5118549"/>
                <a:gd name="connsiteX131" fmla="*/ 1541321 w 1685255"/>
                <a:gd name="connsiteY131" fmla="*/ 4974421 h 5118549"/>
                <a:gd name="connsiteX132" fmla="*/ 1515921 w 1685255"/>
                <a:gd name="connsiteY132" fmla="*/ 4957487 h 5118549"/>
                <a:gd name="connsiteX133" fmla="*/ 1482055 w 1685255"/>
                <a:gd name="connsiteY133" fmla="*/ 4906687 h 5118549"/>
                <a:gd name="connsiteX134" fmla="*/ 1456655 w 1685255"/>
                <a:gd name="connsiteY134" fmla="*/ 4754287 h 5118549"/>
                <a:gd name="connsiteX135" fmla="*/ 1465121 w 1685255"/>
                <a:gd name="connsiteY135" fmla="*/ 4500287 h 5118549"/>
                <a:gd name="connsiteX136" fmla="*/ 1473588 w 1685255"/>
                <a:gd name="connsiteY136" fmla="*/ 4466421 h 5118549"/>
                <a:gd name="connsiteX137" fmla="*/ 1490521 w 1685255"/>
                <a:gd name="connsiteY137" fmla="*/ 4356354 h 5118549"/>
                <a:gd name="connsiteX138" fmla="*/ 1482055 w 1685255"/>
                <a:gd name="connsiteY138" fmla="*/ 4263221 h 5118549"/>
                <a:gd name="connsiteX139" fmla="*/ 1465121 w 1685255"/>
                <a:gd name="connsiteY139" fmla="*/ 4229354 h 5118549"/>
                <a:gd name="connsiteX140" fmla="*/ 1456655 w 1685255"/>
                <a:gd name="connsiteY140" fmla="*/ 4195487 h 5118549"/>
                <a:gd name="connsiteX141" fmla="*/ 1422788 w 1685255"/>
                <a:gd name="connsiteY141" fmla="*/ 4119287 h 5118549"/>
                <a:gd name="connsiteX142" fmla="*/ 1439721 w 1685255"/>
                <a:gd name="connsiteY142" fmla="*/ 3958421 h 5118549"/>
                <a:gd name="connsiteX143" fmla="*/ 1448188 w 1685255"/>
                <a:gd name="connsiteY143" fmla="*/ 3933021 h 5118549"/>
                <a:gd name="connsiteX144" fmla="*/ 1465121 w 1685255"/>
                <a:gd name="connsiteY144" fmla="*/ 3916087 h 5118549"/>
                <a:gd name="connsiteX145" fmla="*/ 1498988 w 1685255"/>
                <a:gd name="connsiteY145" fmla="*/ 3865287 h 5118549"/>
                <a:gd name="connsiteX146" fmla="*/ 1507455 w 1685255"/>
                <a:gd name="connsiteY146" fmla="*/ 3839887 h 5118549"/>
                <a:gd name="connsiteX147" fmla="*/ 1524388 w 1685255"/>
                <a:gd name="connsiteY147" fmla="*/ 3814487 h 5118549"/>
                <a:gd name="connsiteX148" fmla="*/ 1549788 w 1685255"/>
                <a:gd name="connsiteY148" fmla="*/ 3738287 h 5118549"/>
                <a:gd name="connsiteX149" fmla="*/ 1558255 w 1685255"/>
                <a:gd name="connsiteY149" fmla="*/ 3594354 h 5118549"/>
                <a:gd name="connsiteX150" fmla="*/ 1634455 w 1685255"/>
                <a:gd name="connsiteY150" fmla="*/ 3585887 h 5118549"/>
                <a:gd name="connsiteX151" fmla="*/ 1668321 w 1685255"/>
                <a:gd name="connsiteY151" fmla="*/ 3535087 h 5118549"/>
                <a:gd name="connsiteX152" fmla="*/ 1685255 w 1685255"/>
                <a:gd name="connsiteY152" fmla="*/ 3518154 h 5118549"/>
                <a:gd name="connsiteX153" fmla="*/ 1634455 w 1685255"/>
                <a:gd name="connsiteY153" fmla="*/ 3484287 h 5118549"/>
                <a:gd name="connsiteX154" fmla="*/ 1583655 w 1685255"/>
                <a:gd name="connsiteY154" fmla="*/ 3458887 h 5118549"/>
                <a:gd name="connsiteX155" fmla="*/ 1558255 w 1685255"/>
                <a:gd name="connsiteY155" fmla="*/ 3433487 h 5118549"/>
                <a:gd name="connsiteX156" fmla="*/ 1541321 w 1685255"/>
                <a:gd name="connsiteY156" fmla="*/ 3382687 h 5118549"/>
                <a:gd name="connsiteX157" fmla="*/ 1558255 w 1685255"/>
                <a:gd name="connsiteY157" fmla="*/ 3365754 h 5118549"/>
                <a:gd name="connsiteX158" fmla="*/ 1575188 w 1685255"/>
                <a:gd name="connsiteY158" fmla="*/ 3306487 h 5118549"/>
                <a:gd name="connsiteX159" fmla="*/ 1592121 w 1685255"/>
                <a:gd name="connsiteY159" fmla="*/ 3272621 h 5118549"/>
                <a:gd name="connsiteX160" fmla="*/ 1575188 w 1685255"/>
                <a:gd name="connsiteY160" fmla="*/ 3196421 h 5118549"/>
                <a:gd name="connsiteX161" fmla="*/ 1558255 w 1685255"/>
                <a:gd name="connsiteY161" fmla="*/ 3137154 h 5118549"/>
                <a:gd name="connsiteX162" fmla="*/ 1549788 w 1685255"/>
                <a:gd name="connsiteY162" fmla="*/ 3077887 h 5118549"/>
                <a:gd name="connsiteX163" fmla="*/ 1498988 w 1685255"/>
                <a:gd name="connsiteY163" fmla="*/ 3060954 h 5118549"/>
                <a:gd name="connsiteX164" fmla="*/ 1473588 w 1685255"/>
                <a:gd name="connsiteY164" fmla="*/ 2976287 h 5118549"/>
                <a:gd name="connsiteX165" fmla="*/ 1465121 w 1685255"/>
                <a:gd name="connsiteY165" fmla="*/ 2942421 h 5118549"/>
                <a:gd name="connsiteX166" fmla="*/ 1414321 w 1685255"/>
                <a:gd name="connsiteY166" fmla="*/ 2925487 h 5118549"/>
                <a:gd name="connsiteX167" fmla="*/ 1346588 w 1685255"/>
                <a:gd name="connsiteY167" fmla="*/ 2900087 h 5118549"/>
                <a:gd name="connsiteX168" fmla="*/ 1278855 w 1685255"/>
                <a:gd name="connsiteY168" fmla="*/ 2866221 h 5118549"/>
                <a:gd name="connsiteX169" fmla="*/ 1304255 w 1685255"/>
                <a:gd name="connsiteY169" fmla="*/ 2857754 h 5118549"/>
                <a:gd name="connsiteX170" fmla="*/ 1397388 w 1685255"/>
                <a:gd name="connsiteY170" fmla="*/ 2840821 h 5118549"/>
                <a:gd name="connsiteX171" fmla="*/ 1431255 w 1685255"/>
                <a:gd name="connsiteY171" fmla="*/ 2798487 h 5118549"/>
                <a:gd name="connsiteX172" fmla="*/ 1439721 w 1685255"/>
                <a:gd name="connsiteY172" fmla="*/ 2773087 h 5118549"/>
                <a:gd name="connsiteX173" fmla="*/ 1397388 w 1685255"/>
                <a:gd name="connsiteY173" fmla="*/ 2595287 h 5118549"/>
                <a:gd name="connsiteX174" fmla="*/ 1371988 w 1685255"/>
                <a:gd name="connsiteY174" fmla="*/ 2578354 h 5118549"/>
                <a:gd name="connsiteX175" fmla="*/ 1355055 w 1685255"/>
                <a:gd name="connsiteY175" fmla="*/ 2519087 h 5118549"/>
                <a:gd name="connsiteX176" fmla="*/ 1346588 w 1685255"/>
                <a:gd name="connsiteY176" fmla="*/ 2485221 h 5118549"/>
                <a:gd name="connsiteX177" fmla="*/ 1329655 w 1685255"/>
                <a:gd name="connsiteY177" fmla="*/ 2434421 h 5118549"/>
                <a:gd name="connsiteX178" fmla="*/ 1287321 w 1685255"/>
                <a:gd name="connsiteY178" fmla="*/ 2332821 h 5118549"/>
                <a:gd name="connsiteX179" fmla="*/ 1270388 w 1685255"/>
                <a:gd name="connsiteY179" fmla="*/ 2248154 h 5118549"/>
                <a:gd name="connsiteX180" fmla="*/ 1253455 w 1685255"/>
                <a:gd name="connsiteY180" fmla="*/ 2197354 h 5118549"/>
                <a:gd name="connsiteX181" fmla="*/ 1244988 w 1685255"/>
                <a:gd name="connsiteY181" fmla="*/ 2171954 h 5118549"/>
                <a:gd name="connsiteX182" fmla="*/ 1236521 w 1685255"/>
                <a:gd name="connsiteY182" fmla="*/ 1943354 h 5118549"/>
                <a:gd name="connsiteX183" fmla="*/ 1211121 w 1685255"/>
                <a:gd name="connsiteY183" fmla="*/ 1774021 h 5118549"/>
                <a:gd name="connsiteX184" fmla="*/ 1194188 w 1685255"/>
                <a:gd name="connsiteY184" fmla="*/ 1638554 h 5118549"/>
                <a:gd name="connsiteX185" fmla="*/ 1185721 w 1685255"/>
                <a:gd name="connsiteY185" fmla="*/ 1596221 h 5118549"/>
                <a:gd name="connsiteX186" fmla="*/ 1168788 w 1685255"/>
                <a:gd name="connsiteY186" fmla="*/ 1579287 h 5118549"/>
                <a:gd name="connsiteX187" fmla="*/ 1160321 w 1685255"/>
                <a:gd name="connsiteY187" fmla="*/ 1545421 h 5118549"/>
                <a:gd name="connsiteX188" fmla="*/ 1143388 w 1685255"/>
                <a:gd name="connsiteY188" fmla="*/ 1528487 h 5118549"/>
                <a:gd name="connsiteX189" fmla="*/ 1109521 w 1685255"/>
                <a:gd name="connsiteY189" fmla="*/ 1435354 h 5118549"/>
                <a:gd name="connsiteX190" fmla="*/ 1092588 w 1685255"/>
                <a:gd name="connsiteY190" fmla="*/ 1359154 h 5118549"/>
                <a:gd name="connsiteX191" fmla="*/ 1067188 w 1685255"/>
                <a:gd name="connsiteY191" fmla="*/ 1333754 h 5118549"/>
                <a:gd name="connsiteX192" fmla="*/ 1058721 w 1685255"/>
                <a:gd name="connsiteY192" fmla="*/ 1291421 h 5118549"/>
                <a:gd name="connsiteX193" fmla="*/ 1050255 w 1685255"/>
                <a:gd name="connsiteY193" fmla="*/ 1232154 h 5118549"/>
                <a:gd name="connsiteX194" fmla="*/ 1041788 w 1685255"/>
                <a:gd name="connsiteY194" fmla="*/ 1198287 h 5118549"/>
                <a:gd name="connsiteX195" fmla="*/ 1033321 w 1685255"/>
                <a:gd name="connsiteY195" fmla="*/ 1155954 h 5118549"/>
                <a:gd name="connsiteX196" fmla="*/ 1024855 w 1685255"/>
                <a:gd name="connsiteY196" fmla="*/ 1028954 h 5118549"/>
                <a:gd name="connsiteX197" fmla="*/ 1050255 w 1685255"/>
                <a:gd name="connsiteY197" fmla="*/ 918887 h 5118549"/>
                <a:gd name="connsiteX198" fmla="*/ 1050255 w 1685255"/>
                <a:gd name="connsiteY198" fmla="*/ 563287 h 5118549"/>
                <a:gd name="connsiteX199" fmla="*/ 1033321 w 1685255"/>
                <a:gd name="connsiteY199" fmla="*/ 546354 h 5118549"/>
                <a:gd name="connsiteX200" fmla="*/ 1007921 w 1685255"/>
                <a:gd name="connsiteY200" fmla="*/ 495554 h 5118549"/>
                <a:gd name="connsiteX201" fmla="*/ 990988 w 1685255"/>
                <a:gd name="connsiteY201" fmla="*/ 444754 h 5118549"/>
                <a:gd name="connsiteX202" fmla="*/ 974055 w 1685255"/>
                <a:gd name="connsiteY202" fmla="*/ 300821 h 5118549"/>
                <a:gd name="connsiteX203" fmla="*/ 965588 w 1685255"/>
                <a:gd name="connsiteY203" fmla="*/ 266954 h 5118549"/>
                <a:gd name="connsiteX204" fmla="*/ 957121 w 1685255"/>
                <a:gd name="connsiteY204" fmla="*/ 156887 h 5118549"/>
                <a:gd name="connsiteX205" fmla="*/ 948655 w 1685255"/>
                <a:gd name="connsiteY205" fmla="*/ 114554 h 5118549"/>
                <a:gd name="connsiteX206" fmla="*/ 931721 w 1685255"/>
                <a:gd name="connsiteY206" fmla="*/ 97621 h 5118549"/>
                <a:gd name="connsiteX207" fmla="*/ 923255 w 1685255"/>
                <a:gd name="connsiteY207" fmla="*/ 63754 h 5118549"/>
                <a:gd name="connsiteX208" fmla="*/ 914788 w 1685255"/>
                <a:gd name="connsiteY208" fmla="*/ 12954 h 5118549"/>
                <a:gd name="connsiteX209" fmla="*/ 660788 w 1685255"/>
                <a:gd name="connsiteY209" fmla="*/ 4487 h 5118549"/>
                <a:gd name="connsiteX210" fmla="*/ 135855 w 1685255"/>
                <a:gd name="connsiteY210" fmla="*/ 12954 h 5118549"/>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92121 w 1685255"/>
                <a:gd name="connsiteY128" fmla="*/ 5109887 h 5110471"/>
                <a:gd name="connsiteX129" fmla="*/ 1583655 w 1685255"/>
                <a:gd name="connsiteY129" fmla="*/ 5042154 h 5110471"/>
                <a:gd name="connsiteX130" fmla="*/ 1558255 w 1685255"/>
                <a:gd name="connsiteY130" fmla="*/ 4991354 h 5110471"/>
                <a:gd name="connsiteX131" fmla="*/ 1541321 w 1685255"/>
                <a:gd name="connsiteY131" fmla="*/ 4974421 h 5110471"/>
                <a:gd name="connsiteX132" fmla="*/ 1515921 w 1685255"/>
                <a:gd name="connsiteY132" fmla="*/ 4957487 h 5110471"/>
                <a:gd name="connsiteX133" fmla="*/ 1482055 w 1685255"/>
                <a:gd name="connsiteY133" fmla="*/ 4906687 h 5110471"/>
                <a:gd name="connsiteX134" fmla="*/ 1456655 w 1685255"/>
                <a:gd name="connsiteY134" fmla="*/ 4754287 h 5110471"/>
                <a:gd name="connsiteX135" fmla="*/ 1465121 w 1685255"/>
                <a:gd name="connsiteY135" fmla="*/ 4500287 h 5110471"/>
                <a:gd name="connsiteX136" fmla="*/ 1473588 w 1685255"/>
                <a:gd name="connsiteY136" fmla="*/ 4466421 h 5110471"/>
                <a:gd name="connsiteX137" fmla="*/ 1490521 w 1685255"/>
                <a:gd name="connsiteY137" fmla="*/ 4356354 h 5110471"/>
                <a:gd name="connsiteX138" fmla="*/ 1482055 w 1685255"/>
                <a:gd name="connsiteY138" fmla="*/ 4263221 h 5110471"/>
                <a:gd name="connsiteX139" fmla="*/ 1465121 w 1685255"/>
                <a:gd name="connsiteY139" fmla="*/ 4229354 h 5110471"/>
                <a:gd name="connsiteX140" fmla="*/ 1456655 w 1685255"/>
                <a:gd name="connsiteY140" fmla="*/ 4195487 h 5110471"/>
                <a:gd name="connsiteX141" fmla="*/ 1422788 w 1685255"/>
                <a:gd name="connsiteY141" fmla="*/ 4119287 h 5110471"/>
                <a:gd name="connsiteX142" fmla="*/ 1439721 w 1685255"/>
                <a:gd name="connsiteY142" fmla="*/ 3958421 h 5110471"/>
                <a:gd name="connsiteX143" fmla="*/ 1448188 w 1685255"/>
                <a:gd name="connsiteY143" fmla="*/ 3933021 h 5110471"/>
                <a:gd name="connsiteX144" fmla="*/ 1465121 w 1685255"/>
                <a:gd name="connsiteY144" fmla="*/ 3916087 h 5110471"/>
                <a:gd name="connsiteX145" fmla="*/ 1498988 w 1685255"/>
                <a:gd name="connsiteY145" fmla="*/ 3865287 h 5110471"/>
                <a:gd name="connsiteX146" fmla="*/ 1507455 w 1685255"/>
                <a:gd name="connsiteY146" fmla="*/ 3839887 h 5110471"/>
                <a:gd name="connsiteX147" fmla="*/ 1524388 w 1685255"/>
                <a:gd name="connsiteY147" fmla="*/ 3814487 h 5110471"/>
                <a:gd name="connsiteX148" fmla="*/ 1549788 w 1685255"/>
                <a:gd name="connsiteY148" fmla="*/ 3738287 h 5110471"/>
                <a:gd name="connsiteX149" fmla="*/ 1558255 w 1685255"/>
                <a:gd name="connsiteY149" fmla="*/ 3594354 h 5110471"/>
                <a:gd name="connsiteX150" fmla="*/ 1634455 w 1685255"/>
                <a:gd name="connsiteY150" fmla="*/ 3585887 h 5110471"/>
                <a:gd name="connsiteX151" fmla="*/ 1668321 w 1685255"/>
                <a:gd name="connsiteY151" fmla="*/ 3535087 h 5110471"/>
                <a:gd name="connsiteX152" fmla="*/ 1685255 w 1685255"/>
                <a:gd name="connsiteY152" fmla="*/ 3518154 h 5110471"/>
                <a:gd name="connsiteX153" fmla="*/ 1634455 w 1685255"/>
                <a:gd name="connsiteY153" fmla="*/ 3484287 h 5110471"/>
                <a:gd name="connsiteX154" fmla="*/ 1583655 w 1685255"/>
                <a:gd name="connsiteY154" fmla="*/ 3458887 h 5110471"/>
                <a:gd name="connsiteX155" fmla="*/ 1558255 w 1685255"/>
                <a:gd name="connsiteY155" fmla="*/ 3433487 h 5110471"/>
                <a:gd name="connsiteX156" fmla="*/ 1541321 w 1685255"/>
                <a:gd name="connsiteY156" fmla="*/ 3382687 h 5110471"/>
                <a:gd name="connsiteX157" fmla="*/ 1558255 w 1685255"/>
                <a:gd name="connsiteY157" fmla="*/ 3365754 h 5110471"/>
                <a:gd name="connsiteX158" fmla="*/ 1575188 w 1685255"/>
                <a:gd name="connsiteY158" fmla="*/ 3306487 h 5110471"/>
                <a:gd name="connsiteX159" fmla="*/ 1592121 w 1685255"/>
                <a:gd name="connsiteY159" fmla="*/ 3272621 h 5110471"/>
                <a:gd name="connsiteX160" fmla="*/ 1575188 w 1685255"/>
                <a:gd name="connsiteY160" fmla="*/ 3196421 h 5110471"/>
                <a:gd name="connsiteX161" fmla="*/ 1558255 w 1685255"/>
                <a:gd name="connsiteY161" fmla="*/ 3137154 h 5110471"/>
                <a:gd name="connsiteX162" fmla="*/ 1549788 w 1685255"/>
                <a:gd name="connsiteY162" fmla="*/ 3077887 h 5110471"/>
                <a:gd name="connsiteX163" fmla="*/ 1498988 w 1685255"/>
                <a:gd name="connsiteY163" fmla="*/ 3060954 h 5110471"/>
                <a:gd name="connsiteX164" fmla="*/ 1473588 w 1685255"/>
                <a:gd name="connsiteY164" fmla="*/ 2976287 h 5110471"/>
                <a:gd name="connsiteX165" fmla="*/ 1465121 w 1685255"/>
                <a:gd name="connsiteY165" fmla="*/ 2942421 h 5110471"/>
                <a:gd name="connsiteX166" fmla="*/ 1414321 w 1685255"/>
                <a:gd name="connsiteY166" fmla="*/ 2925487 h 5110471"/>
                <a:gd name="connsiteX167" fmla="*/ 1346588 w 1685255"/>
                <a:gd name="connsiteY167" fmla="*/ 2900087 h 5110471"/>
                <a:gd name="connsiteX168" fmla="*/ 1278855 w 1685255"/>
                <a:gd name="connsiteY168" fmla="*/ 2866221 h 5110471"/>
                <a:gd name="connsiteX169" fmla="*/ 1304255 w 1685255"/>
                <a:gd name="connsiteY169" fmla="*/ 2857754 h 5110471"/>
                <a:gd name="connsiteX170" fmla="*/ 1397388 w 1685255"/>
                <a:gd name="connsiteY170" fmla="*/ 2840821 h 5110471"/>
                <a:gd name="connsiteX171" fmla="*/ 1431255 w 1685255"/>
                <a:gd name="connsiteY171" fmla="*/ 2798487 h 5110471"/>
                <a:gd name="connsiteX172" fmla="*/ 1439721 w 1685255"/>
                <a:gd name="connsiteY172" fmla="*/ 2773087 h 5110471"/>
                <a:gd name="connsiteX173" fmla="*/ 1397388 w 1685255"/>
                <a:gd name="connsiteY173" fmla="*/ 2595287 h 5110471"/>
                <a:gd name="connsiteX174" fmla="*/ 1371988 w 1685255"/>
                <a:gd name="connsiteY174" fmla="*/ 2578354 h 5110471"/>
                <a:gd name="connsiteX175" fmla="*/ 1355055 w 1685255"/>
                <a:gd name="connsiteY175" fmla="*/ 2519087 h 5110471"/>
                <a:gd name="connsiteX176" fmla="*/ 1346588 w 1685255"/>
                <a:gd name="connsiteY176" fmla="*/ 2485221 h 5110471"/>
                <a:gd name="connsiteX177" fmla="*/ 1329655 w 1685255"/>
                <a:gd name="connsiteY177" fmla="*/ 2434421 h 5110471"/>
                <a:gd name="connsiteX178" fmla="*/ 1287321 w 1685255"/>
                <a:gd name="connsiteY178" fmla="*/ 2332821 h 5110471"/>
                <a:gd name="connsiteX179" fmla="*/ 1270388 w 1685255"/>
                <a:gd name="connsiteY179" fmla="*/ 2248154 h 5110471"/>
                <a:gd name="connsiteX180" fmla="*/ 1253455 w 1685255"/>
                <a:gd name="connsiteY180" fmla="*/ 2197354 h 5110471"/>
                <a:gd name="connsiteX181" fmla="*/ 1244988 w 1685255"/>
                <a:gd name="connsiteY181" fmla="*/ 2171954 h 5110471"/>
                <a:gd name="connsiteX182" fmla="*/ 1236521 w 1685255"/>
                <a:gd name="connsiteY182" fmla="*/ 1943354 h 5110471"/>
                <a:gd name="connsiteX183" fmla="*/ 1211121 w 1685255"/>
                <a:gd name="connsiteY183" fmla="*/ 1774021 h 5110471"/>
                <a:gd name="connsiteX184" fmla="*/ 1194188 w 1685255"/>
                <a:gd name="connsiteY184" fmla="*/ 1638554 h 5110471"/>
                <a:gd name="connsiteX185" fmla="*/ 1185721 w 1685255"/>
                <a:gd name="connsiteY185" fmla="*/ 1596221 h 5110471"/>
                <a:gd name="connsiteX186" fmla="*/ 1168788 w 1685255"/>
                <a:gd name="connsiteY186" fmla="*/ 1579287 h 5110471"/>
                <a:gd name="connsiteX187" fmla="*/ 1160321 w 1685255"/>
                <a:gd name="connsiteY187" fmla="*/ 1545421 h 5110471"/>
                <a:gd name="connsiteX188" fmla="*/ 1143388 w 1685255"/>
                <a:gd name="connsiteY188" fmla="*/ 1528487 h 5110471"/>
                <a:gd name="connsiteX189" fmla="*/ 1109521 w 1685255"/>
                <a:gd name="connsiteY189" fmla="*/ 1435354 h 5110471"/>
                <a:gd name="connsiteX190" fmla="*/ 1092588 w 1685255"/>
                <a:gd name="connsiteY190" fmla="*/ 1359154 h 5110471"/>
                <a:gd name="connsiteX191" fmla="*/ 1067188 w 1685255"/>
                <a:gd name="connsiteY191" fmla="*/ 1333754 h 5110471"/>
                <a:gd name="connsiteX192" fmla="*/ 1058721 w 1685255"/>
                <a:gd name="connsiteY192" fmla="*/ 1291421 h 5110471"/>
                <a:gd name="connsiteX193" fmla="*/ 1050255 w 1685255"/>
                <a:gd name="connsiteY193" fmla="*/ 1232154 h 5110471"/>
                <a:gd name="connsiteX194" fmla="*/ 1041788 w 1685255"/>
                <a:gd name="connsiteY194" fmla="*/ 1198287 h 5110471"/>
                <a:gd name="connsiteX195" fmla="*/ 1033321 w 1685255"/>
                <a:gd name="connsiteY195" fmla="*/ 1155954 h 5110471"/>
                <a:gd name="connsiteX196" fmla="*/ 1024855 w 1685255"/>
                <a:gd name="connsiteY196" fmla="*/ 1028954 h 5110471"/>
                <a:gd name="connsiteX197" fmla="*/ 1050255 w 1685255"/>
                <a:gd name="connsiteY197" fmla="*/ 918887 h 5110471"/>
                <a:gd name="connsiteX198" fmla="*/ 1050255 w 1685255"/>
                <a:gd name="connsiteY198" fmla="*/ 563287 h 5110471"/>
                <a:gd name="connsiteX199" fmla="*/ 1033321 w 1685255"/>
                <a:gd name="connsiteY199" fmla="*/ 546354 h 5110471"/>
                <a:gd name="connsiteX200" fmla="*/ 1007921 w 1685255"/>
                <a:gd name="connsiteY200" fmla="*/ 495554 h 5110471"/>
                <a:gd name="connsiteX201" fmla="*/ 990988 w 1685255"/>
                <a:gd name="connsiteY201" fmla="*/ 444754 h 5110471"/>
                <a:gd name="connsiteX202" fmla="*/ 974055 w 1685255"/>
                <a:gd name="connsiteY202" fmla="*/ 300821 h 5110471"/>
                <a:gd name="connsiteX203" fmla="*/ 965588 w 1685255"/>
                <a:gd name="connsiteY203" fmla="*/ 266954 h 5110471"/>
                <a:gd name="connsiteX204" fmla="*/ 957121 w 1685255"/>
                <a:gd name="connsiteY204" fmla="*/ 156887 h 5110471"/>
                <a:gd name="connsiteX205" fmla="*/ 948655 w 1685255"/>
                <a:gd name="connsiteY205" fmla="*/ 114554 h 5110471"/>
                <a:gd name="connsiteX206" fmla="*/ 931721 w 1685255"/>
                <a:gd name="connsiteY206" fmla="*/ 97621 h 5110471"/>
                <a:gd name="connsiteX207" fmla="*/ 923255 w 1685255"/>
                <a:gd name="connsiteY207" fmla="*/ 63754 h 5110471"/>
                <a:gd name="connsiteX208" fmla="*/ 914788 w 1685255"/>
                <a:gd name="connsiteY208" fmla="*/ 12954 h 5110471"/>
                <a:gd name="connsiteX209" fmla="*/ 660788 w 1685255"/>
                <a:gd name="connsiteY209" fmla="*/ 4487 h 5110471"/>
                <a:gd name="connsiteX210" fmla="*/ 135855 w 1685255"/>
                <a:gd name="connsiteY210"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83655 w 1685255"/>
                <a:gd name="connsiteY129" fmla="*/ 5042154 h 5110471"/>
                <a:gd name="connsiteX130" fmla="*/ 1558255 w 1685255"/>
                <a:gd name="connsiteY130" fmla="*/ 4991354 h 5110471"/>
                <a:gd name="connsiteX131" fmla="*/ 1541321 w 1685255"/>
                <a:gd name="connsiteY131" fmla="*/ 4974421 h 5110471"/>
                <a:gd name="connsiteX132" fmla="*/ 1515921 w 1685255"/>
                <a:gd name="connsiteY132" fmla="*/ 4957487 h 5110471"/>
                <a:gd name="connsiteX133" fmla="*/ 1482055 w 1685255"/>
                <a:gd name="connsiteY133" fmla="*/ 4906687 h 5110471"/>
                <a:gd name="connsiteX134" fmla="*/ 1456655 w 1685255"/>
                <a:gd name="connsiteY134" fmla="*/ 4754287 h 5110471"/>
                <a:gd name="connsiteX135" fmla="*/ 1465121 w 1685255"/>
                <a:gd name="connsiteY135" fmla="*/ 4500287 h 5110471"/>
                <a:gd name="connsiteX136" fmla="*/ 1473588 w 1685255"/>
                <a:gd name="connsiteY136" fmla="*/ 4466421 h 5110471"/>
                <a:gd name="connsiteX137" fmla="*/ 1490521 w 1685255"/>
                <a:gd name="connsiteY137" fmla="*/ 4356354 h 5110471"/>
                <a:gd name="connsiteX138" fmla="*/ 1482055 w 1685255"/>
                <a:gd name="connsiteY138" fmla="*/ 4263221 h 5110471"/>
                <a:gd name="connsiteX139" fmla="*/ 1465121 w 1685255"/>
                <a:gd name="connsiteY139" fmla="*/ 4229354 h 5110471"/>
                <a:gd name="connsiteX140" fmla="*/ 1456655 w 1685255"/>
                <a:gd name="connsiteY140" fmla="*/ 4195487 h 5110471"/>
                <a:gd name="connsiteX141" fmla="*/ 1422788 w 1685255"/>
                <a:gd name="connsiteY141" fmla="*/ 4119287 h 5110471"/>
                <a:gd name="connsiteX142" fmla="*/ 1439721 w 1685255"/>
                <a:gd name="connsiteY142" fmla="*/ 3958421 h 5110471"/>
                <a:gd name="connsiteX143" fmla="*/ 1448188 w 1685255"/>
                <a:gd name="connsiteY143" fmla="*/ 3933021 h 5110471"/>
                <a:gd name="connsiteX144" fmla="*/ 1465121 w 1685255"/>
                <a:gd name="connsiteY144" fmla="*/ 3916087 h 5110471"/>
                <a:gd name="connsiteX145" fmla="*/ 1498988 w 1685255"/>
                <a:gd name="connsiteY145" fmla="*/ 3865287 h 5110471"/>
                <a:gd name="connsiteX146" fmla="*/ 1507455 w 1685255"/>
                <a:gd name="connsiteY146" fmla="*/ 3839887 h 5110471"/>
                <a:gd name="connsiteX147" fmla="*/ 1524388 w 1685255"/>
                <a:gd name="connsiteY147" fmla="*/ 3814487 h 5110471"/>
                <a:gd name="connsiteX148" fmla="*/ 1549788 w 1685255"/>
                <a:gd name="connsiteY148" fmla="*/ 3738287 h 5110471"/>
                <a:gd name="connsiteX149" fmla="*/ 1558255 w 1685255"/>
                <a:gd name="connsiteY149" fmla="*/ 3594354 h 5110471"/>
                <a:gd name="connsiteX150" fmla="*/ 1634455 w 1685255"/>
                <a:gd name="connsiteY150" fmla="*/ 3585887 h 5110471"/>
                <a:gd name="connsiteX151" fmla="*/ 1668321 w 1685255"/>
                <a:gd name="connsiteY151" fmla="*/ 3535087 h 5110471"/>
                <a:gd name="connsiteX152" fmla="*/ 1685255 w 1685255"/>
                <a:gd name="connsiteY152" fmla="*/ 3518154 h 5110471"/>
                <a:gd name="connsiteX153" fmla="*/ 1634455 w 1685255"/>
                <a:gd name="connsiteY153" fmla="*/ 3484287 h 5110471"/>
                <a:gd name="connsiteX154" fmla="*/ 1583655 w 1685255"/>
                <a:gd name="connsiteY154" fmla="*/ 3458887 h 5110471"/>
                <a:gd name="connsiteX155" fmla="*/ 1558255 w 1685255"/>
                <a:gd name="connsiteY155" fmla="*/ 3433487 h 5110471"/>
                <a:gd name="connsiteX156" fmla="*/ 1541321 w 1685255"/>
                <a:gd name="connsiteY156" fmla="*/ 3382687 h 5110471"/>
                <a:gd name="connsiteX157" fmla="*/ 1558255 w 1685255"/>
                <a:gd name="connsiteY157" fmla="*/ 3365754 h 5110471"/>
                <a:gd name="connsiteX158" fmla="*/ 1575188 w 1685255"/>
                <a:gd name="connsiteY158" fmla="*/ 3306487 h 5110471"/>
                <a:gd name="connsiteX159" fmla="*/ 1592121 w 1685255"/>
                <a:gd name="connsiteY159" fmla="*/ 3272621 h 5110471"/>
                <a:gd name="connsiteX160" fmla="*/ 1575188 w 1685255"/>
                <a:gd name="connsiteY160" fmla="*/ 3196421 h 5110471"/>
                <a:gd name="connsiteX161" fmla="*/ 1558255 w 1685255"/>
                <a:gd name="connsiteY161" fmla="*/ 3137154 h 5110471"/>
                <a:gd name="connsiteX162" fmla="*/ 1549788 w 1685255"/>
                <a:gd name="connsiteY162" fmla="*/ 3077887 h 5110471"/>
                <a:gd name="connsiteX163" fmla="*/ 1498988 w 1685255"/>
                <a:gd name="connsiteY163" fmla="*/ 3060954 h 5110471"/>
                <a:gd name="connsiteX164" fmla="*/ 1473588 w 1685255"/>
                <a:gd name="connsiteY164" fmla="*/ 2976287 h 5110471"/>
                <a:gd name="connsiteX165" fmla="*/ 1465121 w 1685255"/>
                <a:gd name="connsiteY165" fmla="*/ 2942421 h 5110471"/>
                <a:gd name="connsiteX166" fmla="*/ 1414321 w 1685255"/>
                <a:gd name="connsiteY166" fmla="*/ 2925487 h 5110471"/>
                <a:gd name="connsiteX167" fmla="*/ 1346588 w 1685255"/>
                <a:gd name="connsiteY167" fmla="*/ 2900087 h 5110471"/>
                <a:gd name="connsiteX168" fmla="*/ 1278855 w 1685255"/>
                <a:gd name="connsiteY168" fmla="*/ 2866221 h 5110471"/>
                <a:gd name="connsiteX169" fmla="*/ 1304255 w 1685255"/>
                <a:gd name="connsiteY169" fmla="*/ 2857754 h 5110471"/>
                <a:gd name="connsiteX170" fmla="*/ 1397388 w 1685255"/>
                <a:gd name="connsiteY170" fmla="*/ 2840821 h 5110471"/>
                <a:gd name="connsiteX171" fmla="*/ 1431255 w 1685255"/>
                <a:gd name="connsiteY171" fmla="*/ 2798487 h 5110471"/>
                <a:gd name="connsiteX172" fmla="*/ 1439721 w 1685255"/>
                <a:gd name="connsiteY172" fmla="*/ 2773087 h 5110471"/>
                <a:gd name="connsiteX173" fmla="*/ 1397388 w 1685255"/>
                <a:gd name="connsiteY173" fmla="*/ 2595287 h 5110471"/>
                <a:gd name="connsiteX174" fmla="*/ 1371988 w 1685255"/>
                <a:gd name="connsiteY174" fmla="*/ 2578354 h 5110471"/>
                <a:gd name="connsiteX175" fmla="*/ 1355055 w 1685255"/>
                <a:gd name="connsiteY175" fmla="*/ 2519087 h 5110471"/>
                <a:gd name="connsiteX176" fmla="*/ 1346588 w 1685255"/>
                <a:gd name="connsiteY176" fmla="*/ 2485221 h 5110471"/>
                <a:gd name="connsiteX177" fmla="*/ 1329655 w 1685255"/>
                <a:gd name="connsiteY177" fmla="*/ 2434421 h 5110471"/>
                <a:gd name="connsiteX178" fmla="*/ 1287321 w 1685255"/>
                <a:gd name="connsiteY178" fmla="*/ 2332821 h 5110471"/>
                <a:gd name="connsiteX179" fmla="*/ 1270388 w 1685255"/>
                <a:gd name="connsiteY179" fmla="*/ 2248154 h 5110471"/>
                <a:gd name="connsiteX180" fmla="*/ 1253455 w 1685255"/>
                <a:gd name="connsiteY180" fmla="*/ 2197354 h 5110471"/>
                <a:gd name="connsiteX181" fmla="*/ 1244988 w 1685255"/>
                <a:gd name="connsiteY181" fmla="*/ 2171954 h 5110471"/>
                <a:gd name="connsiteX182" fmla="*/ 1236521 w 1685255"/>
                <a:gd name="connsiteY182" fmla="*/ 1943354 h 5110471"/>
                <a:gd name="connsiteX183" fmla="*/ 1211121 w 1685255"/>
                <a:gd name="connsiteY183" fmla="*/ 1774021 h 5110471"/>
                <a:gd name="connsiteX184" fmla="*/ 1194188 w 1685255"/>
                <a:gd name="connsiteY184" fmla="*/ 1638554 h 5110471"/>
                <a:gd name="connsiteX185" fmla="*/ 1185721 w 1685255"/>
                <a:gd name="connsiteY185" fmla="*/ 1596221 h 5110471"/>
                <a:gd name="connsiteX186" fmla="*/ 1168788 w 1685255"/>
                <a:gd name="connsiteY186" fmla="*/ 1579287 h 5110471"/>
                <a:gd name="connsiteX187" fmla="*/ 1160321 w 1685255"/>
                <a:gd name="connsiteY187" fmla="*/ 1545421 h 5110471"/>
                <a:gd name="connsiteX188" fmla="*/ 1143388 w 1685255"/>
                <a:gd name="connsiteY188" fmla="*/ 1528487 h 5110471"/>
                <a:gd name="connsiteX189" fmla="*/ 1109521 w 1685255"/>
                <a:gd name="connsiteY189" fmla="*/ 1435354 h 5110471"/>
                <a:gd name="connsiteX190" fmla="*/ 1092588 w 1685255"/>
                <a:gd name="connsiteY190" fmla="*/ 1359154 h 5110471"/>
                <a:gd name="connsiteX191" fmla="*/ 1067188 w 1685255"/>
                <a:gd name="connsiteY191" fmla="*/ 1333754 h 5110471"/>
                <a:gd name="connsiteX192" fmla="*/ 1058721 w 1685255"/>
                <a:gd name="connsiteY192" fmla="*/ 1291421 h 5110471"/>
                <a:gd name="connsiteX193" fmla="*/ 1050255 w 1685255"/>
                <a:gd name="connsiteY193" fmla="*/ 1232154 h 5110471"/>
                <a:gd name="connsiteX194" fmla="*/ 1041788 w 1685255"/>
                <a:gd name="connsiteY194" fmla="*/ 1198287 h 5110471"/>
                <a:gd name="connsiteX195" fmla="*/ 1033321 w 1685255"/>
                <a:gd name="connsiteY195" fmla="*/ 1155954 h 5110471"/>
                <a:gd name="connsiteX196" fmla="*/ 1024855 w 1685255"/>
                <a:gd name="connsiteY196" fmla="*/ 1028954 h 5110471"/>
                <a:gd name="connsiteX197" fmla="*/ 1050255 w 1685255"/>
                <a:gd name="connsiteY197" fmla="*/ 918887 h 5110471"/>
                <a:gd name="connsiteX198" fmla="*/ 1050255 w 1685255"/>
                <a:gd name="connsiteY198" fmla="*/ 563287 h 5110471"/>
                <a:gd name="connsiteX199" fmla="*/ 1033321 w 1685255"/>
                <a:gd name="connsiteY199" fmla="*/ 546354 h 5110471"/>
                <a:gd name="connsiteX200" fmla="*/ 1007921 w 1685255"/>
                <a:gd name="connsiteY200" fmla="*/ 495554 h 5110471"/>
                <a:gd name="connsiteX201" fmla="*/ 990988 w 1685255"/>
                <a:gd name="connsiteY201" fmla="*/ 444754 h 5110471"/>
                <a:gd name="connsiteX202" fmla="*/ 974055 w 1685255"/>
                <a:gd name="connsiteY202" fmla="*/ 300821 h 5110471"/>
                <a:gd name="connsiteX203" fmla="*/ 965588 w 1685255"/>
                <a:gd name="connsiteY203" fmla="*/ 266954 h 5110471"/>
                <a:gd name="connsiteX204" fmla="*/ 957121 w 1685255"/>
                <a:gd name="connsiteY204" fmla="*/ 156887 h 5110471"/>
                <a:gd name="connsiteX205" fmla="*/ 948655 w 1685255"/>
                <a:gd name="connsiteY205" fmla="*/ 114554 h 5110471"/>
                <a:gd name="connsiteX206" fmla="*/ 931721 w 1685255"/>
                <a:gd name="connsiteY206" fmla="*/ 97621 h 5110471"/>
                <a:gd name="connsiteX207" fmla="*/ 923255 w 1685255"/>
                <a:gd name="connsiteY207" fmla="*/ 63754 h 5110471"/>
                <a:gd name="connsiteX208" fmla="*/ 914788 w 1685255"/>
                <a:gd name="connsiteY208" fmla="*/ 12954 h 5110471"/>
                <a:gd name="connsiteX209" fmla="*/ 660788 w 1685255"/>
                <a:gd name="connsiteY209" fmla="*/ 4487 h 5110471"/>
                <a:gd name="connsiteX210" fmla="*/ 135855 w 1685255"/>
                <a:gd name="connsiteY210"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8255 w 1685255"/>
                <a:gd name="connsiteY130" fmla="*/ 4991354 h 5110471"/>
                <a:gd name="connsiteX131" fmla="*/ 1541321 w 1685255"/>
                <a:gd name="connsiteY131" fmla="*/ 4974421 h 5110471"/>
                <a:gd name="connsiteX132" fmla="*/ 1515921 w 1685255"/>
                <a:gd name="connsiteY132" fmla="*/ 4957487 h 5110471"/>
                <a:gd name="connsiteX133" fmla="*/ 1482055 w 1685255"/>
                <a:gd name="connsiteY133" fmla="*/ 4906687 h 5110471"/>
                <a:gd name="connsiteX134" fmla="*/ 1456655 w 1685255"/>
                <a:gd name="connsiteY134" fmla="*/ 4754287 h 5110471"/>
                <a:gd name="connsiteX135" fmla="*/ 1465121 w 1685255"/>
                <a:gd name="connsiteY135" fmla="*/ 4500287 h 5110471"/>
                <a:gd name="connsiteX136" fmla="*/ 1473588 w 1685255"/>
                <a:gd name="connsiteY136" fmla="*/ 4466421 h 5110471"/>
                <a:gd name="connsiteX137" fmla="*/ 1490521 w 1685255"/>
                <a:gd name="connsiteY137" fmla="*/ 4356354 h 5110471"/>
                <a:gd name="connsiteX138" fmla="*/ 1482055 w 1685255"/>
                <a:gd name="connsiteY138" fmla="*/ 4263221 h 5110471"/>
                <a:gd name="connsiteX139" fmla="*/ 1465121 w 1685255"/>
                <a:gd name="connsiteY139" fmla="*/ 4229354 h 5110471"/>
                <a:gd name="connsiteX140" fmla="*/ 1456655 w 1685255"/>
                <a:gd name="connsiteY140" fmla="*/ 4195487 h 5110471"/>
                <a:gd name="connsiteX141" fmla="*/ 1422788 w 1685255"/>
                <a:gd name="connsiteY141" fmla="*/ 4119287 h 5110471"/>
                <a:gd name="connsiteX142" fmla="*/ 1439721 w 1685255"/>
                <a:gd name="connsiteY142" fmla="*/ 3958421 h 5110471"/>
                <a:gd name="connsiteX143" fmla="*/ 1448188 w 1685255"/>
                <a:gd name="connsiteY143" fmla="*/ 3933021 h 5110471"/>
                <a:gd name="connsiteX144" fmla="*/ 1465121 w 1685255"/>
                <a:gd name="connsiteY144" fmla="*/ 3916087 h 5110471"/>
                <a:gd name="connsiteX145" fmla="*/ 1498988 w 1685255"/>
                <a:gd name="connsiteY145" fmla="*/ 3865287 h 5110471"/>
                <a:gd name="connsiteX146" fmla="*/ 1507455 w 1685255"/>
                <a:gd name="connsiteY146" fmla="*/ 3839887 h 5110471"/>
                <a:gd name="connsiteX147" fmla="*/ 1524388 w 1685255"/>
                <a:gd name="connsiteY147" fmla="*/ 3814487 h 5110471"/>
                <a:gd name="connsiteX148" fmla="*/ 1549788 w 1685255"/>
                <a:gd name="connsiteY148" fmla="*/ 3738287 h 5110471"/>
                <a:gd name="connsiteX149" fmla="*/ 1558255 w 1685255"/>
                <a:gd name="connsiteY149" fmla="*/ 3594354 h 5110471"/>
                <a:gd name="connsiteX150" fmla="*/ 1634455 w 1685255"/>
                <a:gd name="connsiteY150" fmla="*/ 3585887 h 5110471"/>
                <a:gd name="connsiteX151" fmla="*/ 1668321 w 1685255"/>
                <a:gd name="connsiteY151" fmla="*/ 3535087 h 5110471"/>
                <a:gd name="connsiteX152" fmla="*/ 1685255 w 1685255"/>
                <a:gd name="connsiteY152" fmla="*/ 3518154 h 5110471"/>
                <a:gd name="connsiteX153" fmla="*/ 1634455 w 1685255"/>
                <a:gd name="connsiteY153" fmla="*/ 3484287 h 5110471"/>
                <a:gd name="connsiteX154" fmla="*/ 1583655 w 1685255"/>
                <a:gd name="connsiteY154" fmla="*/ 3458887 h 5110471"/>
                <a:gd name="connsiteX155" fmla="*/ 1558255 w 1685255"/>
                <a:gd name="connsiteY155" fmla="*/ 3433487 h 5110471"/>
                <a:gd name="connsiteX156" fmla="*/ 1541321 w 1685255"/>
                <a:gd name="connsiteY156" fmla="*/ 3382687 h 5110471"/>
                <a:gd name="connsiteX157" fmla="*/ 1558255 w 1685255"/>
                <a:gd name="connsiteY157" fmla="*/ 3365754 h 5110471"/>
                <a:gd name="connsiteX158" fmla="*/ 1575188 w 1685255"/>
                <a:gd name="connsiteY158" fmla="*/ 3306487 h 5110471"/>
                <a:gd name="connsiteX159" fmla="*/ 1592121 w 1685255"/>
                <a:gd name="connsiteY159" fmla="*/ 3272621 h 5110471"/>
                <a:gd name="connsiteX160" fmla="*/ 1575188 w 1685255"/>
                <a:gd name="connsiteY160" fmla="*/ 3196421 h 5110471"/>
                <a:gd name="connsiteX161" fmla="*/ 1558255 w 1685255"/>
                <a:gd name="connsiteY161" fmla="*/ 3137154 h 5110471"/>
                <a:gd name="connsiteX162" fmla="*/ 1549788 w 1685255"/>
                <a:gd name="connsiteY162" fmla="*/ 3077887 h 5110471"/>
                <a:gd name="connsiteX163" fmla="*/ 1498988 w 1685255"/>
                <a:gd name="connsiteY163" fmla="*/ 3060954 h 5110471"/>
                <a:gd name="connsiteX164" fmla="*/ 1473588 w 1685255"/>
                <a:gd name="connsiteY164" fmla="*/ 2976287 h 5110471"/>
                <a:gd name="connsiteX165" fmla="*/ 1465121 w 1685255"/>
                <a:gd name="connsiteY165" fmla="*/ 2942421 h 5110471"/>
                <a:gd name="connsiteX166" fmla="*/ 1414321 w 1685255"/>
                <a:gd name="connsiteY166" fmla="*/ 2925487 h 5110471"/>
                <a:gd name="connsiteX167" fmla="*/ 1346588 w 1685255"/>
                <a:gd name="connsiteY167" fmla="*/ 2900087 h 5110471"/>
                <a:gd name="connsiteX168" fmla="*/ 1278855 w 1685255"/>
                <a:gd name="connsiteY168" fmla="*/ 2866221 h 5110471"/>
                <a:gd name="connsiteX169" fmla="*/ 1304255 w 1685255"/>
                <a:gd name="connsiteY169" fmla="*/ 2857754 h 5110471"/>
                <a:gd name="connsiteX170" fmla="*/ 1397388 w 1685255"/>
                <a:gd name="connsiteY170" fmla="*/ 2840821 h 5110471"/>
                <a:gd name="connsiteX171" fmla="*/ 1431255 w 1685255"/>
                <a:gd name="connsiteY171" fmla="*/ 2798487 h 5110471"/>
                <a:gd name="connsiteX172" fmla="*/ 1439721 w 1685255"/>
                <a:gd name="connsiteY172" fmla="*/ 2773087 h 5110471"/>
                <a:gd name="connsiteX173" fmla="*/ 1397388 w 1685255"/>
                <a:gd name="connsiteY173" fmla="*/ 2595287 h 5110471"/>
                <a:gd name="connsiteX174" fmla="*/ 1371988 w 1685255"/>
                <a:gd name="connsiteY174" fmla="*/ 2578354 h 5110471"/>
                <a:gd name="connsiteX175" fmla="*/ 1355055 w 1685255"/>
                <a:gd name="connsiteY175" fmla="*/ 2519087 h 5110471"/>
                <a:gd name="connsiteX176" fmla="*/ 1346588 w 1685255"/>
                <a:gd name="connsiteY176" fmla="*/ 2485221 h 5110471"/>
                <a:gd name="connsiteX177" fmla="*/ 1329655 w 1685255"/>
                <a:gd name="connsiteY177" fmla="*/ 2434421 h 5110471"/>
                <a:gd name="connsiteX178" fmla="*/ 1287321 w 1685255"/>
                <a:gd name="connsiteY178" fmla="*/ 2332821 h 5110471"/>
                <a:gd name="connsiteX179" fmla="*/ 1270388 w 1685255"/>
                <a:gd name="connsiteY179" fmla="*/ 2248154 h 5110471"/>
                <a:gd name="connsiteX180" fmla="*/ 1253455 w 1685255"/>
                <a:gd name="connsiteY180" fmla="*/ 2197354 h 5110471"/>
                <a:gd name="connsiteX181" fmla="*/ 1244988 w 1685255"/>
                <a:gd name="connsiteY181" fmla="*/ 2171954 h 5110471"/>
                <a:gd name="connsiteX182" fmla="*/ 1236521 w 1685255"/>
                <a:gd name="connsiteY182" fmla="*/ 1943354 h 5110471"/>
                <a:gd name="connsiteX183" fmla="*/ 1211121 w 1685255"/>
                <a:gd name="connsiteY183" fmla="*/ 1774021 h 5110471"/>
                <a:gd name="connsiteX184" fmla="*/ 1194188 w 1685255"/>
                <a:gd name="connsiteY184" fmla="*/ 1638554 h 5110471"/>
                <a:gd name="connsiteX185" fmla="*/ 1185721 w 1685255"/>
                <a:gd name="connsiteY185" fmla="*/ 1596221 h 5110471"/>
                <a:gd name="connsiteX186" fmla="*/ 1168788 w 1685255"/>
                <a:gd name="connsiteY186" fmla="*/ 1579287 h 5110471"/>
                <a:gd name="connsiteX187" fmla="*/ 1160321 w 1685255"/>
                <a:gd name="connsiteY187" fmla="*/ 1545421 h 5110471"/>
                <a:gd name="connsiteX188" fmla="*/ 1143388 w 1685255"/>
                <a:gd name="connsiteY188" fmla="*/ 1528487 h 5110471"/>
                <a:gd name="connsiteX189" fmla="*/ 1109521 w 1685255"/>
                <a:gd name="connsiteY189" fmla="*/ 1435354 h 5110471"/>
                <a:gd name="connsiteX190" fmla="*/ 1092588 w 1685255"/>
                <a:gd name="connsiteY190" fmla="*/ 1359154 h 5110471"/>
                <a:gd name="connsiteX191" fmla="*/ 1067188 w 1685255"/>
                <a:gd name="connsiteY191" fmla="*/ 1333754 h 5110471"/>
                <a:gd name="connsiteX192" fmla="*/ 1058721 w 1685255"/>
                <a:gd name="connsiteY192" fmla="*/ 1291421 h 5110471"/>
                <a:gd name="connsiteX193" fmla="*/ 1050255 w 1685255"/>
                <a:gd name="connsiteY193" fmla="*/ 1232154 h 5110471"/>
                <a:gd name="connsiteX194" fmla="*/ 1041788 w 1685255"/>
                <a:gd name="connsiteY194" fmla="*/ 1198287 h 5110471"/>
                <a:gd name="connsiteX195" fmla="*/ 1033321 w 1685255"/>
                <a:gd name="connsiteY195" fmla="*/ 1155954 h 5110471"/>
                <a:gd name="connsiteX196" fmla="*/ 1024855 w 1685255"/>
                <a:gd name="connsiteY196" fmla="*/ 1028954 h 5110471"/>
                <a:gd name="connsiteX197" fmla="*/ 1050255 w 1685255"/>
                <a:gd name="connsiteY197" fmla="*/ 918887 h 5110471"/>
                <a:gd name="connsiteX198" fmla="*/ 1050255 w 1685255"/>
                <a:gd name="connsiteY198" fmla="*/ 563287 h 5110471"/>
                <a:gd name="connsiteX199" fmla="*/ 1033321 w 1685255"/>
                <a:gd name="connsiteY199" fmla="*/ 546354 h 5110471"/>
                <a:gd name="connsiteX200" fmla="*/ 1007921 w 1685255"/>
                <a:gd name="connsiteY200" fmla="*/ 495554 h 5110471"/>
                <a:gd name="connsiteX201" fmla="*/ 990988 w 1685255"/>
                <a:gd name="connsiteY201" fmla="*/ 444754 h 5110471"/>
                <a:gd name="connsiteX202" fmla="*/ 974055 w 1685255"/>
                <a:gd name="connsiteY202" fmla="*/ 300821 h 5110471"/>
                <a:gd name="connsiteX203" fmla="*/ 965588 w 1685255"/>
                <a:gd name="connsiteY203" fmla="*/ 266954 h 5110471"/>
                <a:gd name="connsiteX204" fmla="*/ 957121 w 1685255"/>
                <a:gd name="connsiteY204" fmla="*/ 156887 h 5110471"/>
                <a:gd name="connsiteX205" fmla="*/ 948655 w 1685255"/>
                <a:gd name="connsiteY205" fmla="*/ 114554 h 5110471"/>
                <a:gd name="connsiteX206" fmla="*/ 931721 w 1685255"/>
                <a:gd name="connsiteY206" fmla="*/ 97621 h 5110471"/>
                <a:gd name="connsiteX207" fmla="*/ 923255 w 1685255"/>
                <a:gd name="connsiteY207" fmla="*/ 63754 h 5110471"/>
                <a:gd name="connsiteX208" fmla="*/ 914788 w 1685255"/>
                <a:gd name="connsiteY208" fmla="*/ 12954 h 5110471"/>
                <a:gd name="connsiteX209" fmla="*/ 660788 w 1685255"/>
                <a:gd name="connsiteY209" fmla="*/ 4487 h 5110471"/>
                <a:gd name="connsiteX210" fmla="*/ 135855 w 1685255"/>
                <a:gd name="connsiteY210"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82055 w 1685255"/>
                <a:gd name="connsiteY133" fmla="*/ 4906687 h 5110471"/>
                <a:gd name="connsiteX134" fmla="*/ 1456655 w 1685255"/>
                <a:gd name="connsiteY134" fmla="*/ 4754287 h 5110471"/>
                <a:gd name="connsiteX135" fmla="*/ 1465121 w 1685255"/>
                <a:gd name="connsiteY135" fmla="*/ 4500287 h 5110471"/>
                <a:gd name="connsiteX136" fmla="*/ 1473588 w 1685255"/>
                <a:gd name="connsiteY136" fmla="*/ 4466421 h 5110471"/>
                <a:gd name="connsiteX137" fmla="*/ 1490521 w 1685255"/>
                <a:gd name="connsiteY137" fmla="*/ 4356354 h 5110471"/>
                <a:gd name="connsiteX138" fmla="*/ 1482055 w 1685255"/>
                <a:gd name="connsiteY138" fmla="*/ 4263221 h 5110471"/>
                <a:gd name="connsiteX139" fmla="*/ 1465121 w 1685255"/>
                <a:gd name="connsiteY139" fmla="*/ 4229354 h 5110471"/>
                <a:gd name="connsiteX140" fmla="*/ 1456655 w 1685255"/>
                <a:gd name="connsiteY140" fmla="*/ 4195487 h 5110471"/>
                <a:gd name="connsiteX141" fmla="*/ 1422788 w 1685255"/>
                <a:gd name="connsiteY141" fmla="*/ 4119287 h 5110471"/>
                <a:gd name="connsiteX142" fmla="*/ 1439721 w 1685255"/>
                <a:gd name="connsiteY142" fmla="*/ 3958421 h 5110471"/>
                <a:gd name="connsiteX143" fmla="*/ 1448188 w 1685255"/>
                <a:gd name="connsiteY143" fmla="*/ 3933021 h 5110471"/>
                <a:gd name="connsiteX144" fmla="*/ 1465121 w 1685255"/>
                <a:gd name="connsiteY144" fmla="*/ 3916087 h 5110471"/>
                <a:gd name="connsiteX145" fmla="*/ 1498988 w 1685255"/>
                <a:gd name="connsiteY145" fmla="*/ 3865287 h 5110471"/>
                <a:gd name="connsiteX146" fmla="*/ 1507455 w 1685255"/>
                <a:gd name="connsiteY146" fmla="*/ 3839887 h 5110471"/>
                <a:gd name="connsiteX147" fmla="*/ 1524388 w 1685255"/>
                <a:gd name="connsiteY147" fmla="*/ 3814487 h 5110471"/>
                <a:gd name="connsiteX148" fmla="*/ 1549788 w 1685255"/>
                <a:gd name="connsiteY148" fmla="*/ 3738287 h 5110471"/>
                <a:gd name="connsiteX149" fmla="*/ 1558255 w 1685255"/>
                <a:gd name="connsiteY149" fmla="*/ 3594354 h 5110471"/>
                <a:gd name="connsiteX150" fmla="*/ 1634455 w 1685255"/>
                <a:gd name="connsiteY150" fmla="*/ 3585887 h 5110471"/>
                <a:gd name="connsiteX151" fmla="*/ 1668321 w 1685255"/>
                <a:gd name="connsiteY151" fmla="*/ 3535087 h 5110471"/>
                <a:gd name="connsiteX152" fmla="*/ 1685255 w 1685255"/>
                <a:gd name="connsiteY152" fmla="*/ 3518154 h 5110471"/>
                <a:gd name="connsiteX153" fmla="*/ 1634455 w 1685255"/>
                <a:gd name="connsiteY153" fmla="*/ 3484287 h 5110471"/>
                <a:gd name="connsiteX154" fmla="*/ 1583655 w 1685255"/>
                <a:gd name="connsiteY154" fmla="*/ 3458887 h 5110471"/>
                <a:gd name="connsiteX155" fmla="*/ 1558255 w 1685255"/>
                <a:gd name="connsiteY155" fmla="*/ 3433487 h 5110471"/>
                <a:gd name="connsiteX156" fmla="*/ 1541321 w 1685255"/>
                <a:gd name="connsiteY156" fmla="*/ 3382687 h 5110471"/>
                <a:gd name="connsiteX157" fmla="*/ 1558255 w 1685255"/>
                <a:gd name="connsiteY157" fmla="*/ 3365754 h 5110471"/>
                <a:gd name="connsiteX158" fmla="*/ 1575188 w 1685255"/>
                <a:gd name="connsiteY158" fmla="*/ 3306487 h 5110471"/>
                <a:gd name="connsiteX159" fmla="*/ 1592121 w 1685255"/>
                <a:gd name="connsiteY159" fmla="*/ 3272621 h 5110471"/>
                <a:gd name="connsiteX160" fmla="*/ 1575188 w 1685255"/>
                <a:gd name="connsiteY160" fmla="*/ 3196421 h 5110471"/>
                <a:gd name="connsiteX161" fmla="*/ 1558255 w 1685255"/>
                <a:gd name="connsiteY161" fmla="*/ 3137154 h 5110471"/>
                <a:gd name="connsiteX162" fmla="*/ 1549788 w 1685255"/>
                <a:gd name="connsiteY162" fmla="*/ 3077887 h 5110471"/>
                <a:gd name="connsiteX163" fmla="*/ 1498988 w 1685255"/>
                <a:gd name="connsiteY163" fmla="*/ 3060954 h 5110471"/>
                <a:gd name="connsiteX164" fmla="*/ 1473588 w 1685255"/>
                <a:gd name="connsiteY164" fmla="*/ 2976287 h 5110471"/>
                <a:gd name="connsiteX165" fmla="*/ 1465121 w 1685255"/>
                <a:gd name="connsiteY165" fmla="*/ 2942421 h 5110471"/>
                <a:gd name="connsiteX166" fmla="*/ 1414321 w 1685255"/>
                <a:gd name="connsiteY166" fmla="*/ 2925487 h 5110471"/>
                <a:gd name="connsiteX167" fmla="*/ 1346588 w 1685255"/>
                <a:gd name="connsiteY167" fmla="*/ 2900087 h 5110471"/>
                <a:gd name="connsiteX168" fmla="*/ 1278855 w 1685255"/>
                <a:gd name="connsiteY168" fmla="*/ 2866221 h 5110471"/>
                <a:gd name="connsiteX169" fmla="*/ 1304255 w 1685255"/>
                <a:gd name="connsiteY169" fmla="*/ 2857754 h 5110471"/>
                <a:gd name="connsiteX170" fmla="*/ 1397388 w 1685255"/>
                <a:gd name="connsiteY170" fmla="*/ 2840821 h 5110471"/>
                <a:gd name="connsiteX171" fmla="*/ 1431255 w 1685255"/>
                <a:gd name="connsiteY171" fmla="*/ 2798487 h 5110471"/>
                <a:gd name="connsiteX172" fmla="*/ 1439721 w 1685255"/>
                <a:gd name="connsiteY172" fmla="*/ 2773087 h 5110471"/>
                <a:gd name="connsiteX173" fmla="*/ 1397388 w 1685255"/>
                <a:gd name="connsiteY173" fmla="*/ 2595287 h 5110471"/>
                <a:gd name="connsiteX174" fmla="*/ 1371988 w 1685255"/>
                <a:gd name="connsiteY174" fmla="*/ 2578354 h 5110471"/>
                <a:gd name="connsiteX175" fmla="*/ 1355055 w 1685255"/>
                <a:gd name="connsiteY175" fmla="*/ 2519087 h 5110471"/>
                <a:gd name="connsiteX176" fmla="*/ 1346588 w 1685255"/>
                <a:gd name="connsiteY176" fmla="*/ 2485221 h 5110471"/>
                <a:gd name="connsiteX177" fmla="*/ 1329655 w 1685255"/>
                <a:gd name="connsiteY177" fmla="*/ 2434421 h 5110471"/>
                <a:gd name="connsiteX178" fmla="*/ 1287321 w 1685255"/>
                <a:gd name="connsiteY178" fmla="*/ 2332821 h 5110471"/>
                <a:gd name="connsiteX179" fmla="*/ 1270388 w 1685255"/>
                <a:gd name="connsiteY179" fmla="*/ 2248154 h 5110471"/>
                <a:gd name="connsiteX180" fmla="*/ 1253455 w 1685255"/>
                <a:gd name="connsiteY180" fmla="*/ 2197354 h 5110471"/>
                <a:gd name="connsiteX181" fmla="*/ 1244988 w 1685255"/>
                <a:gd name="connsiteY181" fmla="*/ 2171954 h 5110471"/>
                <a:gd name="connsiteX182" fmla="*/ 1236521 w 1685255"/>
                <a:gd name="connsiteY182" fmla="*/ 1943354 h 5110471"/>
                <a:gd name="connsiteX183" fmla="*/ 1211121 w 1685255"/>
                <a:gd name="connsiteY183" fmla="*/ 1774021 h 5110471"/>
                <a:gd name="connsiteX184" fmla="*/ 1194188 w 1685255"/>
                <a:gd name="connsiteY184" fmla="*/ 1638554 h 5110471"/>
                <a:gd name="connsiteX185" fmla="*/ 1185721 w 1685255"/>
                <a:gd name="connsiteY185" fmla="*/ 1596221 h 5110471"/>
                <a:gd name="connsiteX186" fmla="*/ 1168788 w 1685255"/>
                <a:gd name="connsiteY186" fmla="*/ 1579287 h 5110471"/>
                <a:gd name="connsiteX187" fmla="*/ 1160321 w 1685255"/>
                <a:gd name="connsiteY187" fmla="*/ 1545421 h 5110471"/>
                <a:gd name="connsiteX188" fmla="*/ 1143388 w 1685255"/>
                <a:gd name="connsiteY188" fmla="*/ 1528487 h 5110471"/>
                <a:gd name="connsiteX189" fmla="*/ 1109521 w 1685255"/>
                <a:gd name="connsiteY189" fmla="*/ 1435354 h 5110471"/>
                <a:gd name="connsiteX190" fmla="*/ 1092588 w 1685255"/>
                <a:gd name="connsiteY190" fmla="*/ 1359154 h 5110471"/>
                <a:gd name="connsiteX191" fmla="*/ 1067188 w 1685255"/>
                <a:gd name="connsiteY191" fmla="*/ 1333754 h 5110471"/>
                <a:gd name="connsiteX192" fmla="*/ 1058721 w 1685255"/>
                <a:gd name="connsiteY192" fmla="*/ 1291421 h 5110471"/>
                <a:gd name="connsiteX193" fmla="*/ 1050255 w 1685255"/>
                <a:gd name="connsiteY193" fmla="*/ 1232154 h 5110471"/>
                <a:gd name="connsiteX194" fmla="*/ 1041788 w 1685255"/>
                <a:gd name="connsiteY194" fmla="*/ 1198287 h 5110471"/>
                <a:gd name="connsiteX195" fmla="*/ 1033321 w 1685255"/>
                <a:gd name="connsiteY195" fmla="*/ 1155954 h 5110471"/>
                <a:gd name="connsiteX196" fmla="*/ 1024855 w 1685255"/>
                <a:gd name="connsiteY196" fmla="*/ 1028954 h 5110471"/>
                <a:gd name="connsiteX197" fmla="*/ 1050255 w 1685255"/>
                <a:gd name="connsiteY197" fmla="*/ 918887 h 5110471"/>
                <a:gd name="connsiteX198" fmla="*/ 1050255 w 1685255"/>
                <a:gd name="connsiteY198" fmla="*/ 563287 h 5110471"/>
                <a:gd name="connsiteX199" fmla="*/ 1033321 w 1685255"/>
                <a:gd name="connsiteY199" fmla="*/ 546354 h 5110471"/>
                <a:gd name="connsiteX200" fmla="*/ 1007921 w 1685255"/>
                <a:gd name="connsiteY200" fmla="*/ 495554 h 5110471"/>
                <a:gd name="connsiteX201" fmla="*/ 990988 w 1685255"/>
                <a:gd name="connsiteY201" fmla="*/ 444754 h 5110471"/>
                <a:gd name="connsiteX202" fmla="*/ 974055 w 1685255"/>
                <a:gd name="connsiteY202" fmla="*/ 300821 h 5110471"/>
                <a:gd name="connsiteX203" fmla="*/ 965588 w 1685255"/>
                <a:gd name="connsiteY203" fmla="*/ 266954 h 5110471"/>
                <a:gd name="connsiteX204" fmla="*/ 957121 w 1685255"/>
                <a:gd name="connsiteY204" fmla="*/ 156887 h 5110471"/>
                <a:gd name="connsiteX205" fmla="*/ 948655 w 1685255"/>
                <a:gd name="connsiteY205" fmla="*/ 114554 h 5110471"/>
                <a:gd name="connsiteX206" fmla="*/ 931721 w 1685255"/>
                <a:gd name="connsiteY206" fmla="*/ 97621 h 5110471"/>
                <a:gd name="connsiteX207" fmla="*/ 923255 w 1685255"/>
                <a:gd name="connsiteY207" fmla="*/ 63754 h 5110471"/>
                <a:gd name="connsiteX208" fmla="*/ 914788 w 1685255"/>
                <a:gd name="connsiteY208" fmla="*/ 12954 h 5110471"/>
                <a:gd name="connsiteX209" fmla="*/ 660788 w 1685255"/>
                <a:gd name="connsiteY209" fmla="*/ 4487 h 5110471"/>
                <a:gd name="connsiteX210" fmla="*/ 135855 w 1685255"/>
                <a:gd name="connsiteY210"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65121 w 1685255"/>
                <a:gd name="connsiteY135" fmla="*/ 4500287 h 5110471"/>
                <a:gd name="connsiteX136" fmla="*/ 1473588 w 1685255"/>
                <a:gd name="connsiteY136" fmla="*/ 4466421 h 5110471"/>
                <a:gd name="connsiteX137" fmla="*/ 1490521 w 1685255"/>
                <a:gd name="connsiteY137" fmla="*/ 4356354 h 5110471"/>
                <a:gd name="connsiteX138" fmla="*/ 1482055 w 1685255"/>
                <a:gd name="connsiteY138" fmla="*/ 4263221 h 5110471"/>
                <a:gd name="connsiteX139" fmla="*/ 1465121 w 1685255"/>
                <a:gd name="connsiteY139" fmla="*/ 4229354 h 5110471"/>
                <a:gd name="connsiteX140" fmla="*/ 1456655 w 1685255"/>
                <a:gd name="connsiteY140" fmla="*/ 4195487 h 5110471"/>
                <a:gd name="connsiteX141" fmla="*/ 1422788 w 1685255"/>
                <a:gd name="connsiteY141" fmla="*/ 4119287 h 5110471"/>
                <a:gd name="connsiteX142" fmla="*/ 1439721 w 1685255"/>
                <a:gd name="connsiteY142" fmla="*/ 3958421 h 5110471"/>
                <a:gd name="connsiteX143" fmla="*/ 1448188 w 1685255"/>
                <a:gd name="connsiteY143" fmla="*/ 3933021 h 5110471"/>
                <a:gd name="connsiteX144" fmla="*/ 1465121 w 1685255"/>
                <a:gd name="connsiteY144" fmla="*/ 3916087 h 5110471"/>
                <a:gd name="connsiteX145" fmla="*/ 1498988 w 1685255"/>
                <a:gd name="connsiteY145" fmla="*/ 3865287 h 5110471"/>
                <a:gd name="connsiteX146" fmla="*/ 1507455 w 1685255"/>
                <a:gd name="connsiteY146" fmla="*/ 3839887 h 5110471"/>
                <a:gd name="connsiteX147" fmla="*/ 1524388 w 1685255"/>
                <a:gd name="connsiteY147" fmla="*/ 3814487 h 5110471"/>
                <a:gd name="connsiteX148" fmla="*/ 1549788 w 1685255"/>
                <a:gd name="connsiteY148" fmla="*/ 3738287 h 5110471"/>
                <a:gd name="connsiteX149" fmla="*/ 1558255 w 1685255"/>
                <a:gd name="connsiteY149" fmla="*/ 3594354 h 5110471"/>
                <a:gd name="connsiteX150" fmla="*/ 1634455 w 1685255"/>
                <a:gd name="connsiteY150" fmla="*/ 3585887 h 5110471"/>
                <a:gd name="connsiteX151" fmla="*/ 1668321 w 1685255"/>
                <a:gd name="connsiteY151" fmla="*/ 3535087 h 5110471"/>
                <a:gd name="connsiteX152" fmla="*/ 1685255 w 1685255"/>
                <a:gd name="connsiteY152" fmla="*/ 3518154 h 5110471"/>
                <a:gd name="connsiteX153" fmla="*/ 1634455 w 1685255"/>
                <a:gd name="connsiteY153" fmla="*/ 3484287 h 5110471"/>
                <a:gd name="connsiteX154" fmla="*/ 1583655 w 1685255"/>
                <a:gd name="connsiteY154" fmla="*/ 3458887 h 5110471"/>
                <a:gd name="connsiteX155" fmla="*/ 1558255 w 1685255"/>
                <a:gd name="connsiteY155" fmla="*/ 3433487 h 5110471"/>
                <a:gd name="connsiteX156" fmla="*/ 1541321 w 1685255"/>
                <a:gd name="connsiteY156" fmla="*/ 3382687 h 5110471"/>
                <a:gd name="connsiteX157" fmla="*/ 1558255 w 1685255"/>
                <a:gd name="connsiteY157" fmla="*/ 3365754 h 5110471"/>
                <a:gd name="connsiteX158" fmla="*/ 1575188 w 1685255"/>
                <a:gd name="connsiteY158" fmla="*/ 3306487 h 5110471"/>
                <a:gd name="connsiteX159" fmla="*/ 1592121 w 1685255"/>
                <a:gd name="connsiteY159" fmla="*/ 3272621 h 5110471"/>
                <a:gd name="connsiteX160" fmla="*/ 1575188 w 1685255"/>
                <a:gd name="connsiteY160" fmla="*/ 3196421 h 5110471"/>
                <a:gd name="connsiteX161" fmla="*/ 1558255 w 1685255"/>
                <a:gd name="connsiteY161" fmla="*/ 3137154 h 5110471"/>
                <a:gd name="connsiteX162" fmla="*/ 1549788 w 1685255"/>
                <a:gd name="connsiteY162" fmla="*/ 3077887 h 5110471"/>
                <a:gd name="connsiteX163" fmla="*/ 1498988 w 1685255"/>
                <a:gd name="connsiteY163" fmla="*/ 3060954 h 5110471"/>
                <a:gd name="connsiteX164" fmla="*/ 1473588 w 1685255"/>
                <a:gd name="connsiteY164" fmla="*/ 2976287 h 5110471"/>
                <a:gd name="connsiteX165" fmla="*/ 1465121 w 1685255"/>
                <a:gd name="connsiteY165" fmla="*/ 2942421 h 5110471"/>
                <a:gd name="connsiteX166" fmla="*/ 1414321 w 1685255"/>
                <a:gd name="connsiteY166" fmla="*/ 2925487 h 5110471"/>
                <a:gd name="connsiteX167" fmla="*/ 1346588 w 1685255"/>
                <a:gd name="connsiteY167" fmla="*/ 2900087 h 5110471"/>
                <a:gd name="connsiteX168" fmla="*/ 1278855 w 1685255"/>
                <a:gd name="connsiteY168" fmla="*/ 2866221 h 5110471"/>
                <a:gd name="connsiteX169" fmla="*/ 1304255 w 1685255"/>
                <a:gd name="connsiteY169" fmla="*/ 2857754 h 5110471"/>
                <a:gd name="connsiteX170" fmla="*/ 1397388 w 1685255"/>
                <a:gd name="connsiteY170" fmla="*/ 2840821 h 5110471"/>
                <a:gd name="connsiteX171" fmla="*/ 1431255 w 1685255"/>
                <a:gd name="connsiteY171" fmla="*/ 2798487 h 5110471"/>
                <a:gd name="connsiteX172" fmla="*/ 1439721 w 1685255"/>
                <a:gd name="connsiteY172" fmla="*/ 2773087 h 5110471"/>
                <a:gd name="connsiteX173" fmla="*/ 1397388 w 1685255"/>
                <a:gd name="connsiteY173" fmla="*/ 2595287 h 5110471"/>
                <a:gd name="connsiteX174" fmla="*/ 1371988 w 1685255"/>
                <a:gd name="connsiteY174" fmla="*/ 2578354 h 5110471"/>
                <a:gd name="connsiteX175" fmla="*/ 1355055 w 1685255"/>
                <a:gd name="connsiteY175" fmla="*/ 2519087 h 5110471"/>
                <a:gd name="connsiteX176" fmla="*/ 1346588 w 1685255"/>
                <a:gd name="connsiteY176" fmla="*/ 2485221 h 5110471"/>
                <a:gd name="connsiteX177" fmla="*/ 1329655 w 1685255"/>
                <a:gd name="connsiteY177" fmla="*/ 2434421 h 5110471"/>
                <a:gd name="connsiteX178" fmla="*/ 1287321 w 1685255"/>
                <a:gd name="connsiteY178" fmla="*/ 2332821 h 5110471"/>
                <a:gd name="connsiteX179" fmla="*/ 1270388 w 1685255"/>
                <a:gd name="connsiteY179" fmla="*/ 2248154 h 5110471"/>
                <a:gd name="connsiteX180" fmla="*/ 1253455 w 1685255"/>
                <a:gd name="connsiteY180" fmla="*/ 2197354 h 5110471"/>
                <a:gd name="connsiteX181" fmla="*/ 1244988 w 1685255"/>
                <a:gd name="connsiteY181" fmla="*/ 2171954 h 5110471"/>
                <a:gd name="connsiteX182" fmla="*/ 1236521 w 1685255"/>
                <a:gd name="connsiteY182" fmla="*/ 1943354 h 5110471"/>
                <a:gd name="connsiteX183" fmla="*/ 1211121 w 1685255"/>
                <a:gd name="connsiteY183" fmla="*/ 1774021 h 5110471"/>
                <a:gd name="connsiteX184" fmla="*/ 1194188 w 1685255"/>
                <a:gd name="connsiteY184" fmla="*/ 1638554 h 5110471"/>
                <a:gd name="connsiteX185" fmla="*/ 1185721 w 1685255"/>
                <a:gd name="connsiteY185" fmla="*/ 1596221 h 5110471"/>
                <a:gd name="connsiteX186" fmla="*/ 1168788 w 1685255"/>
                <a:gd name="connsiteY186" fmla="*/ 1579287 h 5110471"/>
                <a:gd name="connsiteX187" fmla="*/ 1160321 w 1685255"/>
                <a:gd name="connsiteY187" fmla="*/ 1545421 h 5110471"/>
                <a:gd name="connsiteX188" fmla="*/ 1143388 w 1685255"/>
                <a:gd name="connsiteY188" fmla="*/ 1528487 h 5110471"/>
                <a:gd name="connsiteX189" fmla="*/ 1109521 w 1685255"/>
                <a:gd name="connsiteY189" fmla="*/ 1435354 h 5110471"/>
                <a:gd name="connsiteX190" fmla="*/ 1092588 w 1685255"/>
                <a:gd name="connsiteY190" fmla="*/ 1359154 h 5110471"/>
                <a:gd name="connsiteX191" fmla="*/ 1067188 w 1685255"/>
                <a:gd name="connsiteY191" fmla="*/ 1333754 h 5110471"/>
                <a:gd name="connsiteX192" fmla="*/ 1058721 w 1685255"/>
                <a:gd name="connsiteY192" fmla="*/ 1291421 h 5110471"/>
                <a:gd name="connsiteX193" fmla="*/ 1050255 w 1685255"/>
                <a:gd name="connsiteY193" fmla="*/ 1232154 h 5110471"/>
                <a:gd name="connsiteX194" fmla="*/ 1041788 w 1685255"/>
                <a:gd name="connsiteY194" fmla="*/ 1198287 h 5110471"/>
                <a:gd name="connsiteX195" fmla="*/ 1033321 w 1685255"/>
                <a:gd name="connsiteY195" fmla="*/ 1155954 h 5110471"/>
                <a:gd name="connsiteX196" fmla="*/ 1024855 w 1685255"/>
                <a:gd name="connsiteY196" fmla="*/ 1028954 h 5110471"/>
                <a:gd name="connsiteX197" fmla="*/ 1050255 w 1685255"/>
                <a:gd name="connsiteY197" fmla="*/ 918887 h 5110471"/>
                <a:gd name="connsiteX198" fmla="*/ 1050255 w 1685255"/>
                <a:gd name="connsiteY198" fmla="*/ 563287 h 5110471"/>
                <a:gd name="connsiteX199" fmla="*/ 1033321 w 1685255"/>
                <a:gd name="connsiteY199" fmla="*/ 546354 h 5110471"/>
                <a:gd name="connsiteX200" fmla="*/ 1007921 w 1685255"/>
                <a:gd name="connsiteY200" fmla="*/ 495554 h 5110471"/>
                <a:gd name="connsiteX201" fmla="*/ 990988 w 1685255"/>
                <a:gd name="connsiteY201" fmla="*/ 444754 h 5110471"/>
                <a:gd name="connsiteX202" fmla="*/ 974055 w 1685255"/>
                <a:gd name="connsiteY202" fmla="*/ 300821 h 5110471"/>
                <a:gd name="connsiteX203" fmla="*/ 965588 w 1685255"/>
                <a:gd name="connsiteY203" fmla="*/ 266954 h 5110471"/>
                <a:gd name="connsiteX204" fmla="*/ 957121 w 1685255"/>
                <a:gd name="connsiteY204" fmla="*/ 156887 h 5110471"/>
                <a:gd name="connsiteX205" fmla="*/ 948655 w 1685255"/>
                <a:gd name="connsiteY205" fmla="*/ 114554 h 5110471"/>
                <a:gd name="connsiteX206" fmla="*/ 931721 w 1685255"/>
                <a:gd name="connsiteY206" fmla="*/ 97621 h 5110471"/>
                <a:gd name="connsiteX207" fmla="*/ 923255 w 1685255"/>
                <a:gd name="connsiteY207" fmla="*/ 63754 h 5110471"/>
                <a:gd name="connsiteX208" fmla="*/ 914788 w 1685255"/>
                <a:gd name="connsiteY208" fmla="*/ 12954 h 5110471"/>
                <a:gd name="connsiteX209" fmla="*/ 660788 w 1685255"/>
                <a:gd name="connsiteY209" fmla="*/ 4487 h 5110471"/>
                <a:gd name="connsiteX210" fmla="*/ 135855 w 1685255"/>
                <a:gd name="connsiteY210"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61325 w 1685255"/>
                <a:gd name="connsiteY135" fmla="*/ 4582327 h 5110471"/>
                <a:gd name="connsiteX136" fmla="*/ 1465121 w 1685255"/>
                <a:gd name="connsiteY136" fmla="*/ 4500287 h 5110471"/>
                <a:gd name="connsiteX137" fmla="*/ 1473588 w 1685255"/>
                <a:gd name="connsiteY137" fmla="*/ 4466421 h 5110471"/>
                <a:gd name="connsiteX138" fmla="*/ 1490521 w 1685255"/>
                <a:gd name="connsiteY138" fmla="*/ 4356354 h 5110471"/>
                <a:gd name="connsiteX139" fmla="*/ 1482055 w 1685255"/>
                <a:gd name="connsiteY139" fmla="*/ 4263221 h 5110471"/>
                <a:gd name="connsiteX140" fmla="*/ 1465121 w 1685255"/>
                <a:gd name="connsiteY140" fmla="*/ 4229354 h 5110471"/>
                <a:gd name="connsiteX141" fmla="*/ 1456655 w 1685255"/>
                <a:gd name="connsiteY141" fmla="*/ 4195487 h 5110471"/>
                <a:gd name="connsiteX142" fmla="*/ 1422788 w 1685255"/>
                <a:gd name="connsiteY142" fmla="*/ 4119287 h 5110471"/>
                <a:gd name="connsiteX143" fmla="*/ 1439721 w 1685255"/>
                <a:gd name="connsiteY143" fmla="*/ 3958421 h 5110471"/>
                <a:gd name="connsiteX144" fmla="*/ 1448188 w 1685255"/>
                <a:gd name="connsiteY144" fmla="*/ 3933021 h 5110471"/>
                <a:gd name="connsiteX145" fmla="*/ 1465121 w 1685255"/>
                <a:gd name="connsiteY145" fmla="*/ 3916087 h 5110471"/>
                <a:gd name="connsiteX146" fmla="*/ 1498988 w 1685255"/>
                <a:gd name="connsiteY146" fmla="*/ 3865287 h 5110471"/>
                <a:gd name="connsiteX147" fmla="*/ 1507455 w 1685255"/>
                <a:gd name="connsiteY147" fmla="*/ 3839887 h 5110471"/>
                <a:gd name="connsiteX148" fmla="*/ 1524388 w 1685255"/>
                <a:gd name="connsiteY148" fmla="*/ 3814487 h 5110471"/>
                <a:gd name="connsiteX149" fmla="*/ 1549788 w 1685255"/>
                <a:gd name="connsiteY149" fmla="*/ 3738287 h 5110471"/>
                <a:gd name="connsiteX150" fmla="*/ 1558255 w 1685255"/>
                <a:gd name="connsiteY150" fmla="*/ 3594354 h 5110471"/>
                <a:gd name="connsiteX151" fmla="*/ 1634455 w 1685255"/>
                <a:gd name="connsiteY151" fmla="*/ 3585887 h 5110471"/>
                <a:gd name="connsiteX152" fmla="*/ 1668321 w 1685255"/>
                <a:gd name="connsiteY152" fmla="*/ 3535087 h 5110471"/>
                <a:gd name="connsiteX153" fmla="*/ 1685255 w 1685255"/>
                <a:gd name="connsiteY153" fmla="*/ 3518154 h 5110471"/>
                <a:gd name="connsiteX154" fmla="*/ 1634455 w 1685255"/>
                <a:gd name="connsiteY154" fmla="*/ 3484287 h 5110471"/>
                <a:gd name="connsiteX155" fmla="*/ 1583655 w 1685255"/>
                <a:gd name="connsiteY155" fmla="*/ 3458887 h 5110471"/>
                <a:gd name="connsiteX156" fmla="*/ 1558255 w 1685255"/>
                <a:gd name="connsiteY156" fmla="*/ 3433487 h 5110471"/>
                <a:gd name="connsiteX157" fmla="*/ 1541321 w 1685255"/>
                <a:gd name="connsiteY157" fmla="*/ 3382687 h 5110471"/>
                <a:gd name="connsiteX158" fmla="*/ 1558255 w 1685255"/>
                <a:gd name="connsiteY158" fmla="*/ 3365754 h 5110471"/>
                <a:gd name="connsiteX159" fmla="*/ 1575188 w 1685255"/>
                <a:gd name="connsiteY159" fmla="*/ 3306487 h 5110471"/>
                <a:gd name="connsiteX160" fmla="*/ 1592121 w 1685255"/>
                <a:gd name="connsiteY160" fmla="*/ 3272621 h 5110471"/>
                <a:gd name="connsiteX161" fmla="*/ 1575188 w 1685255"/>
                <a:gd name="connsiteY161" fmla="*/ 3196421 h 5110471"/>
                <a:gd name="connsiteX162" fmla="*/ 1558255 w 1685255"/>
                <a:gd name="connsiteY162" fmla="*/ 3137154 h 5110471"/>
                <a:gd name="connsiteX163" fmla="*/ 1549788 w 1685255"/>
                <a:gd name="connsiteY163" fmla="*/ 3077887 h 5110471"/>
                <a:gd name="connsiteX164" fmla="*/ 1498988 w 1685255"/>
                <a:gd name="connsiteY164" fmla="*/ 3060954 h 5110471"/>
                <a:gd name="connsiteX165" fmla="*/ 1473588 w 1685255"/>
                <a:gd name="connsiteY165" fmla="*/ 2976287 h 5110471"/>
                <a:gd name="connsiteX166" fmla="*/ 1465121 w 1685255"/>
                <a:gd name="connsiteY166" fmla="*/ 2942421 h 5110471"/>
                <a:gd name="connsiteX167" fmla="*/ 1414321 w 1685255"/>
                <a:gd name="connsiteY167" fmla="*/ 2925487 h 5110471"/>
                <a:gd name="connsiteX168" fmla="*/ 1346588 w 1685255"/>
                <a:gd name="connsiteY168" fmla="*/ 2900087 h 5110471"/>
                <a:gd name="connsiteX169" fmla="*/ 1278855 w 1685255"/>
                <a:gd name="connsiteY169" fmla="*/ 2866221 h 5110471"/>
                <a:gd name="connsiteX170" fmla="*/ 1304255 w 1685255"/>
                <a:gd name="connsiteY170" fmla="*/ 2857754 h 5110471"/>
                <a:gd name="connsiteX171" fmla="*/ 1397388 w 1685255"/>
                <a:gd name="connsiteY171" fmla="*/ 2840821 h 5110471"/>
                <a:gd name="connsiteX172" fmla="*/ 1431255 w 1685255"/>
                <a:gd name="connsiteY172" fmla="*/ 2798487 h 5110471"/>
                <a:gd name="connsiteX173" fmla="*/ 1439721 w 1685255"/>
                <a:gd name="connsiteY173" fmla="*/ 2773087 h 5110471"/>
                <a:gd name="connsiteX174" fmla="*/ 1397388 w 1685255"/>
                <a:gd name="connsiteY174" fmla="*/ 2595287 h 5110471"/>
                <a:gd name="connsiteX175" fmla="*/ 1371988 w 1685255"/>
                <a:gd name="connsiteY175" fmla="*/ 2578354 h 5110471"/>
                <a:gd name="connsiteX176" fmla="*/ 1355055 w 1685255"/>
                <a:gd name="connsiteY176" fmla="*/ 2519087 h 5110471"/>
                <a:gd name="connsiteX177" fmla="*/ 1346588 w 1685255"/>
                <a:gd name="connsiteY177" fmla="*/ 2485221 h 5110471"/>
                <a:gd name="connsiteX178" fmla="*/ 1329655 w 1685255"/>
                <a:gd name="connsiteY178" fmla="*/ 2434421 h 5110471"/>
                <a:gd name="connsiteX179" fmla="*/ 1287321 w 1685255"/>
                <a:gd name="connsiteY179" fmla="*/ 2332821 h 5110471"/>
                <a:gd name="connsiteX180" fmla="*/ 1270388 w 1685255"/>
                <a:gd name="connsiteY180" fmla="*/ 2248154 h 5110471"/>
                <a:gd name="connsiteX181" fmla="*/ 1253455 w 1685255"/>
                <a:gd name="connsiteY181" fmla="*/ 2197354 h 5110471"/>
                <a:gd name="connsiteX182" fmla="*/ 1244988 w 1685255"/>
                <a:gd name="connsiteY182" fmla="*/ 2171954 h 5110471"/>
                <a:gd name="connsiteX183" fmla="*/ 1236521 w 1685255"/>
                <a:gd name="connsiteY183" fmla="*/ 1943354 h 5110471"/>
                <a:gd name="connsiteX184" fmla="*/ 1211121 w 1685255"/>
                <a:gd name="connsiteY184" fmla="*/ 1774021 h 5110471"/>
                <a:gd name="connsiteX185" fmla="*/ 1194188 w 1685255"/>
                <a:gd name="connsiteY185" fmla="*/ 1638554 h 5110471"/>
                <a:gd name="connsiteX186" fmla="*/ 1185721 w 1685255"/>
                <a:gd name="connsiteY186" fmla="*/ 1596221 h 5110471"/>
                <a:gd name="connsiteX187" fmla="*/ 1168788 w 1685255"/>
                <a:gd name="connsiteY187" fmla="*/ 1579287 h 5110471"/>
                <a:gd name="connsiteX188" fmla="*/ 1160321 w 1685255"/>
                <a:gd name="connsiteY188" fmla="*/ 1545421 h 5110471"/>
                <a:gd name="connsiteX189" fmla="*/ 1143388 w 1685255"/>
                <a:gd name="connsiteY189" fmla="*/ 1528487 h 5110471"/>
                <a:gd name="connsiteX190" fmla="*/ 1109521 w 1685255"/>
                <a:gd name="connsiteY190" fmla="*/ 1435354 h 5110471"/>
                <a:gd name="connsiteX191" fmla="*/ 1092588 w 1685255"/>
                <a:gd name="connsiteY191" fmla="*/ 1359154 h 5110471"/>
                <a:gd name="connsiteX192" fmla="*/ 1067188 w 1685255"/>
                <a:gd name="connsiteY192" fmla="*/ 1333754 h 5110471"/>
                <a:gd name="connsiteX193" fmla="*/ 1058721 w 1685255"/>
                <a:gd name="connsiteY193" fmla="*/ 1291421 h 5110471"/>
                <a:gd name="connsiteX194" fmla="*/ 1050255 w 1685255"/>
                <a:gd name="connsiteY194" fmla="*/ 1232154 h 5110471"/>
                <a:gd name="connsiteX195" fmla="*/ 1041788 w 1685255"/>
                <a:gd name="connsiteY195" fmla="*/ 1198287 h 5110471"/>
                <a:gd name="connsiteX196" fmla="*/ 1033321 w 1685255"/>
                <a:gd name="connsiteY196" fmla="*/ 1155954 h 5110471"/>
                <a:gd name="connsiteX197" fmla="*/ 1024855 w 1685255"/>
                <a:gd name="connsiteY197" fmla="*/ 1028954 h 5110471"/>
                <a:gd name="connsiteX198" fmla="*/ 1050255 w 1685255"/>
                <a:gd name="connsiteY198" fmla="*/ 918887 h 5110471"/>
                <a:gd name="connsiteX199" fmla="*/ 1050255 w 1685255"/>
                <a:gd name="connsiteY199" fmla="*/ 563287 h 5110471"/>
                <a:gd name="connsiteX200" fmla="*/ 1033321 w 1685255"/>
                <a:gd name="connsiteY200" fmla="*/ 546354 h 5110471"/>
                <a:gd name="connsiteX201" fmla="*/ 1007921 w 1685255"/>
                <a:gd name="connsiteY201" fmla="*/ 495554 h 5110471"/>
                <a:gd name="connsiteX202" fmla="*/ 990988 w 1685255"/>
                <a:gd name="connsiteY202" fmla="*/ 444754 h 5110471"/>
                <a:gd name="connsiteX203" fmla="*/ 974055 w 1685255"/>
                <a:gd name="connsiteY203" fmla="*/ 300821 h 5110471"/>
                <a:gd name="connsiteX204" fmla="*/ 965588 w 1685255"/>
                <a:gd name="connsiteY204" fmla="*/ 266954 h 5110471"/>
                <a:gd name="connsiteX205" fmla="*/ 957121 w 1685255"/>
                <a:gd name="connsiteY205" fmla="*/ 156887 h 5110471"/>
                <a:gd name="connsiteX206" fmla="*/ 948655 w 1685255"/>
                <a:gd name="connsiteY206" fmla="*/ 114554 h 5110471"/>
                <a:gd name="connsiteX207" fmla="*/ 931721 w 1685255"/>
                <a:gd name="connsiteY207" fmla="*/ 97621 h 5110471"/>
                <a:gd name="connsiteX208" fmla="*/ 923255 w 1685255"/>
                <a:gd name="connsiteY208" fmla="*/ 63754 h 5110471"/>
                <a:gd name="connsiteX209" fmla="*/ 914788 w 1685255"/>
                <a:gd name="connsiteY209" fmla="*/ 12954 h 5110471"/>
                <a:gd name="connsiteX210" fmla="*/ 660788 w 1685255"/>
                <a:gd name="connsiteY210" fmla="*/ 4487 h 5110471"/>
                <a:gd name="connsiteX211" fmla="*/ 135855 w 1685255"/>
                <a:gd name="connsiteY211"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42762 h 5110471"/>
                <a:gd name="connsiteX136" fmla="*/ 1465121 w 1685255"/>
                <a:gd name="connsiteY136" fmla="*/ 4500287 h 5110471"/>
                <a:gd name="connsiteX137" fmla="*/ 1473588 w 1685255"/>
                <a:gd name="connsiteY137" fmla="*/ 4466421 h 5110471"/>
                <a:gd name="connsiteX138" fmla="*/ 1490521 w 1685255"/>
                <a:gd name="connsiteY138" fmla="*/ 4356354 h 5110471"/>
                <a:gd name="connsiteX139" fmla="*/ 1482055 w 1685255"/>
                <a:gd name="connsiteY139" fmla="*/ 4263221 h 5110471"/>
                <a:gd name="connsiteX140" fmla="*/ 1465121 w 1685255"/>
                <a:gd name="connsiteY140" fmla="*/ 4229354 h 5110471"/>
                <a:gd name="connsiteX141" fmla="*/ 1456655 w 1685255"/>
                <a:gd name="connsiteY141" fmla="*/ 4195487 h 5110471"/>
                <a:gd name="connsiteX142" fmla="*/ 1422788 w 1685255"/>
                <a:gd name="connsiteY142" fmla="*/ 4119287 h 5110471"/>
                <a:gd name="connsiteX143" fmla="*/ 1439721 w 1685255"/>
                <a:gd name="connsiteY143" fmla="*/ 3958421 h 5110471"/>
                <a:gd name="connsiteX144" fmla="*/ 1448188 w 1685255"/>
                <a:gd name="connsiteY144" fmla="*/ 3933021 h 5110471"/>
                <a:gd name="connsiteX145" fmla="*/ 1465121 w 1685255"/>
                <a:gd name="connsiteY145" fmla="*/ 3916087 h 5110471"/>
                <a:gd name="connsiteX146" fmla="*/ 1498988 w 1685255"/>
                <a:gd name="connsiteY146" fmla="*/ 3865287 h 5110471"/>
                <a:gd name="connsiteX147" fmla="*/ 1507455 w 1685255"/>
                <a:gd name="connsiteY147" fmla="*/ 3839887 h 5110471"/>
                <a:gd name="connsiteX148" fmla="*/ 1524388 w 1685255"/>
                <a:gd name="connsiteY148" fmla="*/ 3814487 h 5110471"/>
                <a:gd name="connsiteX149" fmla="*/ 1549788 w 1685255"/>
                <a:gd name="connsiteY149" fmla="*/ 3738287 h 5110471"/>
                <a:gd name="connsiteX150" fmla="*/ 1558255 w 1685255"/>
                <a:gd name="connsiteY150" fmla="*/ 3594354 h 5110471"/>
                <a:gd name="connsiteX151" fmla="*/ 1634455 w 1685255"/>
                <a:gd name="connsiteY151" fmla="*/ 3585887 h 5110471"/>
                <a:gd name="connsiteX152" fmla="*/ 1668321 w 1685255"/>
                <a:gd name="connsiteY152" fmla="*/ 3535087 h 5110471"/>
                <a:gd name="connsiteX153" fmla="*/ 1685255 w 1685255"/>
                <a:gd name="connsiteY153" fmla="*/ 3518154 h 5110471"/>
                <a:gd name="connsiteX154" fmla="*/ 1634455 w 1685255"/>
                <a:gd name="connsiteY154" fmla="*/ 3484287 h 5110471"/>
                <a:gd name="connsiteX155" fmla="*/ 1583655 w 1685255"/>
                <a:gd name="connsiteY155" fmla="*/ 3458887 h 5110471"/>
                <a:gd name="connsiteX156" fmla="*/ 1558255 w 1685255"/>
                <a:gd name="connsiteY156" fmla="*/ 3433487 h 5110471"/>
                <a:gd name="connsiteX157" fmla="*/ 1541321 w 1685255"/>
                <a:gd name="connsiteY157" fmla="*/ 3382687 h 5110471"/>
                <a:gd name="connsiteX158" fmla="*/ 1558255 w 1685255"/>
                <a:gd name="connsiteY158" fmla="*/ 3365754 h 5110471"/>
                <a:gd name="connsiteX159" fmla="*/ 1575188 w 1685255"/>
                <a:gd name="connsiteY159" fmla="*/ 3306487 h 5110471"/>
                <a:gd name="connsiteX160" fmla="*/ 1592121 w 1685255"/>
                <a:gd name="connsiteY160" fmla="*/ 3272621 h 5110471"/>
                <a:gd name="connsiteX161" fmla="*/ 1575188 w 1685255"/>
                <a:gd name="connsiteY161" fmla="*/ 3196421 h 5110471"/>
                <a:gd name="connsiteX162" fmla="*/ 1558255 w 1685255"/>
                <a:gd name="connsiteY162" fmla="*/ 3137154 h 5110471"/>
                <a:gd name="connsiteX163" fmla="*/ 1549788 w 1685255"/>
                <a:gd name="connsiteY163" fmla="*/ 3077887 h 5110471"/>
                <a:gd name="connsiteX164" fmla="*/ 1498988 w 1685255"/>
                <a:gd name="connsiteY164" fmla="*/ 3060954 h 5110471"/>
                <a:gd name="connsiteX165" fmla="*/ 1473588 w 1685255"/>
                <a:gd name="connsiteY165" fmla="*/ 2976287 h 5110471"/>
                <a:gd name="connsiteX166" fmla="*/ 1465121 w 1685255"/>
                <a:gd name="connsiteY166" fmla="*/ 2942421 h 5110471"/>
                <a:gd name="connsiteX167" fmla="*/ 1414321 w 1685255"/>
                <a:gd name="connsiteY167" fmla="*/ 2925487 h 5110471"/>
                <a:gd name="connsiteX168" fmla="*/ 1346588 w 1685255"/>
                <a:gd name="connsiteY168" fmla="*/ 2900087 h 5110471"/>
                <a:gd name="connsiteX169" fmla="*/ 1278855 w 1685255"/>
                <a:gd name="connsiteY169" fmla="*/ 2866221 h 5110471"/>
                <a:gd name="connsiteX170" fmla="*/ 1304255 w 1685255"/>
                <a:gd name="connsiteY170" fmla="*/ 2857754 h 5110471"/>
                <a:gd name="connsiteX171" fmla="*/ 1397388 w 1685255"/>
                <a:gd name="connsiteY171" fmla="*/ 2840821 h 5110471"/>
                <a:gd name="connsiteX172" fmla="*/ 1431255 w 1685255"/>
                <a:gd name="connsiteY172" fmla="*/ 2798487 h 5110471"/>
                <a:gd name="connsiteX173" fmla="*/ 1439721 w 1685255"/>
                <a:gd name="connsiteY173" fmla="*/ 2773087 h 5110471"/>
                <a:gd name="connsiteX174" fmla="*/ 1397388 w 1685255"/>
                <a:gd name="connsiteY174" fmla="*/ 2595287 h 5110471"/>
                <a:gd name="connsiteX175" fmla="*/ 1371988 w 1685255"/>
                <a:gd name="connsiteY175" fmla="*/ 2578354 h 5110471"/>
                <a:gd name="connsiteX176" fmla="*/ 1355055 w 1685255"/>
                <a:gd name="connsiteY176" fmla="*/ 2519087 h 5110471"/>
                <a:gd name="connsiteX177" fmla="*/ 1346588 w 1685255"/>
                <a:gd name="connsiteY177" fmla="*/ 2485221 h 5110471"/>
                <a:gd name="connsiteX178" fmla="*/ 1329655 w 1685255"/>
                <a:gd name="connsiteY178" fmla="*/ 2434421 h 5110471"/>
                <a:gd name="connsiteX179" fmla="*/ 1287321 w 1685255"/>
                <a:gd name="connsiteY179" fmla="*/ 2332821 h 5110471"/>
                <a:gd name="connsiteX180" fmla="*/ 1270388 w 1685255"/>
                <a:gd name="connsiteY180" fmla="*/ 2248154 h 5110471"/>
                <a:gd name="connsiteX181" fmla="*/ 1253455 w 1685255"/>
                <a:gd name="connsiteY181" fmla="*/ 2197354 h 5110471"/>
                <a:gd name="connsiteX182" fmla="*/ 1244988 w 1685255"/>
                <a:gd name="connsiteY182" fmla="*/ 2171954 h 5110471"/>
                <a:gd name="connsiteX183" fmla="*/ 1236521 w 1685255"/>
                <a:gd name="connsiteY183" fmla="*/ 1943354 h 5110471"/>
                <a:gd name="connsiteX184" fmla="*/ 1211121 w 1685255"/>
                <a:gd name="connsiteY184" fmla="*/ 1774021 h 5110471"/>
                <a:gd name="connsiteX185" fmla="*/ 1194188 w 1685255"/>
                <a:gd name="connsiteY185" fmla="*/ 1638554 h 5110471"/>
                <a:gd name="connsiteX186" fmla="*/ 1185721 w 1685255"/>
                <a:gd name="connsiteY186" fmla="*/ 1596221 h 5110471"/>
                <a:gd name="connsiteX187" fmla="*/ 1168788 w 1685255"/>
                <a:gd name="connsiteY187" fmla="*/ 1579287 h 5110471"/>
                <a:gd name="connsiteX188" fmla="*/ 1160321 w 1685255"/>
                <a:gd name="connsiteY188" fmla="*/ 1545421 h 5110471"/>
                <a:gd name="connsiteX189" fmla="*/ 1143388 w 1685255"/>
                <a:gd name="connsiteY189" fmla="*/ 1528487 h 5110471"/>
                <a:gd name="connsiteX190" fmla="*/ 1109521 w 1685255"/>
                <a:gd name="connsiteY190" fmla="*/ 1435354 h 5110471"/>
                <a:gd name="connsiteX191" fmla="*/ 1092588 w 1685255"/>
                <a:gd name="connsiteY191" fmla="*/ 1359154 h 5110471"/>
                <a:gd name="connsiteX192" fmla="*/ 1067188 w 1685255"/>
                <a:gd name="connsiteY192" fmla="*/ 1333754 h 5110471"/>
                <a:gd name="connsiteX193" fmla="*/ 1058721 w 1685255"/>
                <a:gd name="connsiteY193" fmla="*/ 1291421 h 5110471"/>
                <a:gd name="connsiteX194" fmla="*/ 1050255 w 1685255"/>
                <a:gd name="connsiteY194" fmla="*/ 1232154 h 5110471"/>
                <a:gd name="connsiteX195" fmla="*/ 1041788 w 1685255"/>
                <a:gd name="connsiteY195" fmla="*/ 1198287 h 5110471"/>
                <a:gd name="connsiteX196" fmla="*/ 1033321 w 1685255"/>
                <a:gd name="connsiteY196" fmla="*/ 1155954 h 5110471"/>
                <a:gd name="connsiteX197" fmla="*/ 1024855 w 1685255"/>
                <a:gd name="connsiteY197" fmla="*/ 1028954 h 5110471"/>
                <a:gd name="connsiteX198" fmla="*/ 1050255 w 1685255"/>
                <a:gd name="connsiteY198" fmla="*/ 918887 h 5110471"/>
                <a:gd name="connsiteX199" fmla="*/ 1050255 w 1685255"/>
                <a:gd name="connsiteY199" fmla="*/ 563287 h 5110471"/>
                <a:gd name="connsiteX200" fmla="*/ 1033321 w 1685255"/>
                <a:gd name="connsiteY200" fmla="*/ 546354 h 5110471"/>
                <a:gd name="connsiteX201" fmla="*/ 1007921 w 1685255"/>
                <a:gd name="connsiteY201" fmla="*/ 495554 h 5110471"/>
                <a:gd name="connsiteX202" fmla="*/ 990988 w 1685255"/>
                <a:gd name="connsiteY202" fmla="*/ 444754 h 5110471"/>
                <a:gd name="connsiteX203" fmla="*/ 974055 w 1685255"/>
                <a:gd name="connsiteY203" fmla="*/ 300821 h 5110471"/>
                <a:gd name="connsiteX204" fmla="*/ 965588 w 1685255"/>
                <a:gd name="connsiteY204" fmla="*/ 266954 h 5110471"/>
                <a:gd name="connsiteX205" fmla="*/ 957121 w 1685255"/>
                <a:gd name="connsiteY205" fmla="*/ 156887 h 5110471"/>
                <a:gd name="connsiteX206" fmla="*/ 948655 w 1685255"/>
                <a:gd name="connsiteY206" fmla="*/ 114554 h 5110471"/>
                <a:gd name="connsiteX207" fmla="*/ 931721 w 1685255"/>
                <a:gd name="connsiteY207" fmla="*/ 97621 h 5110471"/>
                <a:gd name="connsiteX208" fmla="*/ 923255 w 1685255"/>
                <a:gd name="connsiteY208" fmla="*/ 63754 h 5110471"/>
                <a:gd name="connsiteX209" fmla="*/ 914788 w 1685255"/>
                <a:gd name="connsiteY209" fmla="*/ 12954 h 5110471"/>
                <a:gd name="connsiteX210" fmla="*/ 660788 w 1685255"/>
                <a:gd name="connsiteY210" fmla="*/ 4487 h 5110471"/>
                <a:gd name="connsiteX211" fmla="*/ 135855 w 1685255"/>
                <a:gd name="connsiteY211"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58697 w 1685255"/>
                <a:gd name="connsiteY135" fmla="*/ 4718962 h 5110471"/>
                <a:gd name="connsiteX136" fmla="*/ 1471835 w 1685255"/>
                <a:gd name="connsiteY136" fmla="*/ 4642762 h 5110471"/>
                <a:gd name="connsiteX137" fmla="*/ 1465121 w 1685255"/>
                <a:gd name="connsiteY137" fmla="*/ 4500287 h 5110471"/>
                <a:gd name="connsiteX138" fmla="*/ 1473588 w 1685255"/>
                <a:gd name="connsiteY138" fmla="*/ 4466421 h 5110471"/>
                <a:gd name="connsiteX139" fmla="*/ 1490521 w 1685255"/>
                <a:gd name="connsiteY139" fmla="*/ 4356354 h 5110471"/>
                <a:gd name="connsiteX140" fmla="*/ 1482055 w 1685255"/>
                <a:gd name="connsiteY140" fmla="*/ 4263221 h 5110471"/>
                <a:gd name="connsiteX141" fmla="*/ 1465121 w 1685255"/>
                <a:gd name="connsiteY141" fmla="*/ 4229354 h 5110471"/>
                <a:gd name="connsiteX142" fmla="*/ 1456655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65121 w 1685255"/>
                <a:gd name="connsiteY137" fmla="*/ 4500287 h 5110471"/>
                <a:gd name="connsiteX138" fmla="*/ 1473588 w 1685255"/>
                <a:gd name="connsiteY138" fmla="*/ 4466421 h 5110471"/>
                <a:gd name="connsiteX139" fmla="*/ 1490521 w 1685255"/>
                <a:gd name="connsiteY139" fmla="*/ 4356354 h 5110471"/>
                <a:gd name="connsiteX140" fmla="*/ 1482055 w 1685255"/>
                <a:gd name="connsiteY140" fmla="*/ 4263221 h 5110471"/>
                <a:gd name="connsiteX141" fmla="*/ 1465121 w 1685255"/>
                <a:gd name="connsiteY141" fmla="*/ 4229354 h 5110471"/>
                <a:gd name="connsiteX142" fmla="*/ 1456655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473588 w 1685255"/>
                <a:gd name="connsiteY138" fmla="*/ 4466421 h 5110471"/>
                <a:gd name="connsiteX139" fmla="*/ 1490521 w 1685255"/>
                <a:gd name="connsiteY139" fmla="*/ 4356354 h 5110471"/>
                <a:gd name="connsiteX140" fmla="*/ 1482055 w 1685255"/>
                <a:gd name="connsiteY140" fmla="*/ 4263221 h 5110471"/>
                <a:gd name="connsiteX141" fmla="*/ 1465121 w 1685255"/>
                <a:gd name="connsiteY141" fmla="*/ 4229354 h 5110471"/>
                <a:gd name="connsiteX142" fmla="*/ 1456655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490521 w 1685255"/>
                <a:gd name="connsiteY139" fmla="*/ 4356354 h 5110471"/>
                <a:gd name="connsiteX140" fmla="*/ 1482055 w 1685255"/>
                <a:gd name="connsiteY140" fmla="*/ 4263221 h 5110471"/>
                <a:gd name="connsiteX141" fmla="*/ 1465121 w 1685255"/>
                <a:gd name="connsiteY141" fmla="*/ 4229354 h 5110471"/>
                <a:gd name="connsiteX142" fmla="*/ 1456655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2055 w 1685255"/>
                <a:gd name="connsiteY140" fmla="*/ 4263221 h 5110471"/>
                <a:gd name="connsiteX141" fmla="*/ 1465121 w 1685255"/>
                <a:gd name="connsiteY141" fmla="*/ 4229354 h 5110471"/>
                <a:gd name="connsiteX142" fmla="*/ 1456655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65121 w 1685255"/>
                <a:gd name="connsiteY141" fmla="*/ 4229354 h 5110471"/>
                <a:gd name="connsiteX142" fmla="*/ 1456655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65121 w 1685255"/>
                <a:gd name="connsiteY141" fmla="*/ 4229354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49788 w 1685255"/>
                <a:gd name="connsiteY150" fmla="*/ 3738287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58255 w 1685255"/>
                <a:gd name="connsiteY151" fmla="*/ 3594354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634455 w 1685255"/>
                <a:gd name="connsiteY152" fmla="*/ 3585887 h 5110471"/>
                <a:gd name="connsiteX153" fmla="*/ 1668321 w 1685255"/>
                <a:gd name="connsiteY153" fmla="*/ 3535087 h 5110471"/>
                <a:gd name="connsiteX154" fmla="*/ 1685255 w 1685255"/>
                <a:gd name="connsiteY154" fmla="*/ 3518154 h 5110471"/>
                <a:gd name="connsiteX155" fmla="*/ 1634455 w 1685255"/>
                <a:gd name="connsiteY155" fmla="*/ 3484287 h 5110471"/>
                <a:gd name="connsiteX156" fmla="*/ 1583655 w 1685255"/>
                <a:gd name="connsiteY156" fmla="*/ 3458887 h 5110471"/>
                <a:gd name="connsiteX157" fmla="*/ 1558255 w 1685255"/>
                <a:gd name="connsiteY157" fmla="*/ 3433487 h 5110471"/>
                <a:gd name="connsiteX158" fmla="*/ 1541321 w 1685255"/>
                <a:gd name="connsiteY158" fmla="*/ 3382687 h 5110471"/>
                <a:gd name="connsiteX159" fmla="*/ 1558255 w 1685255"/>
                <a:gd name="connsiteY159" fmla="*/ 3365754 h 5110471"/>
                <a:gd name="connsiteX160" fmla="*/ 1575188 w 1685255"/>
                <a:gd name="connsiteY160" fmla="*/ 3306487 h 5110471"/>
                <a:gd name="connsiteX161" fmla="*/ 1592121 w 1685255"/>
                <a:gd name="connsiteY161" fmla="*/ 3272621 h 5110471"/>
                <a:gd name="connsiteX162" fmla="*/ 1575188 w 1685255"/>
                <a:gd name="connsiteY162" fmla="*/ 3196421 h 5110471"/>
                <a:gd name="connsiteX163" fmla="*/ 1558255 w 1685255"/>
                <a:gd name="connsiteY163" fmla="*/ 3137154 h 5110471"/>
                <a:gd name="connsiteX164" fmla="*/ 1549788 w 1685255"/>
                <a:gd name="connsiteY164" fmla="*/ 3077887 h 5110471"/>
                <a:gd name="connsiteX165" fmla="*/ 1498988 w 1685255"/>
                <a:gd name="connsiteY165" fmla="*/ 3060954 h 5110471"/>
                <a:gd name="connsiteX166" fmla="*/ 1473588 w 1685255"/>
                <a:gd name="connsiteY166" fmla="*/ 2976287 h 5110471"/>
                <a:gd name="connsiteX167" fmla="*/ 1465121 w 1685255"/>
                <a:gd name="connsiteY167" fmla="*/ 2942421 h 5110471"/>
                <a:gd name="connsiteX168" fmla="*/ 1414321 w 1685255"/>
                <a:gd name="connsiteY168" fmla="*/ 2925487 h 5110471"/>
                <a:gd name="connsiteX169" fmla="*/ 1346588 w 1685255"/>
                <a:gd name="connsiteY169" fmla="*/ 2900087 h 5110471"/>
                <a:gd name="connsiteX170" fmla="*/ 1278855 w 1685255"/>
                <a:gd name="connsiteY170" fmla="*/ 2866221 h 5110471"/>
                <a:gd name="connsiteX171" fmla="*/ 1304255 w 1685255"/>
                <a:gd name="connsiteY171" fmla="*/ 2857754 h 5110471"/>
                <a:gd name="connsiteX172" fmla="*/ 1397388 w 1685255"/>
                <a:gd name="connsiteY172" fmla="*/ 2840821 h 5110471"/>
                <a:gd name="connsiteX173" fmla="*/ 1431255 w 1685255"/>
                <a:gd name="connsiteY173" fmla="*/ 2798487 h 5110471"/>
                <a:gd name="connsiteX174" fmla="*/ 1439721 w 1685255"/>
                <a:gd name="connsiteY174" fmla="*/ 2773087 h 5110471"/>
                <a:gd name="connsiteX175" fmla="*/ 1397388 w 1685255"/>
                <a:gd name="connsiteY175" fmla="*/ 2595287 h 5110471"/>
                <a:gd name="connsiteX176" fmla="*/ 1371988 w 1685255"/>
                <a:gd name="connsiteY176" fmla="*/ 2578354 h 5110471"/>
                <a:gd name="connsiteX177" fmla="*/ 1355055 w 1685255"/>
                <a:gd name="connsiteY177" fmla="*/ 2519087 h 5110471"/>
                <a:gd name="connsiteX178" fmla="*/ 1346588 w 1685255"/>
                <a:gd name="connsiteY178" fmla="*/ 2485221 h 5110471"/>
                <a:gd name="connsiteX179" fmla="*/ 1329655 w 1685255"/>
                <a:gd name="connsiteY179" fmla="*/ 2434421 h 5110471"/>
                <a:gd name="connsiteX180" fmla="*/ 1287321 w 1685255"/>
                <a:gd name="connsiteY180" fmla="*/ 2332821 h 5110471"/>
                <a:gd name="connsiteX181" fmla="*/ 1270388 w 1685255"/>
                <a:gd name="connsiteY181" fmla="*/ 2248154 h 5110471"/>
                <a:gd name="connsiteX182" fmla="*/ 1253455 w 1685255"/>
                <a:gd name="connsiteY182" fmla="*/ 2197354 h 5110471"/>
                <a:gd name="connsiteX183" fmla="*/ 1244988 w 1685255"/>
                <a:gd name="connsiteY183" fmla="*/ 2171954 h 5110471"/>
                <a:gd name="connsiteX184" fmla="*/ 1236521 w 1685255"/>
                <a:gd name="connsiteY184" fmla="*/ 1943354 h 5110471"/>
                <a:gd name="connsiteX185" fmla="*/ 1211121 w 1685255"/>
                <a:gd name="connsiteY185" fmla="*/ 1774021 h 5110471"/>
                <a:gd name="connsiteX186" fmla="*/ 1194188 w 1685255"/>
                <a:gd name="connsiteY186" fmla="*/ 1638554 h 5110471"/>
                <a:gd name="connsiteX187" fmla="*/ 1185721 w 1685255"/>
                <a:gd name="connsiteY187" fmla="*/ 1596221 h 5110471"/>
                <a:gd name="connsiteX188" fmla="*/ 1168788 w 1685255"/>
                <a:gd name="connsiteY188" fmla="*/ 1579287 h 5110471"/>
                <a:gd name="connsiteX189" fmla="*/ 1160321 w 1685255"/>
                <a:gd name="connsiteY189" fmla="*/ 1545421 h 5110471"/>
                <a:gd name="connsiteX190" fmla="*/ 1143388 w 1685255"/>
                <a:gd name="connsiteY190" fmla="*/ 1528487 h 5110471"/>
                <a:gd name="connsiteX191" fmla="*/ 1109521 w 1685255"/>
                <a:gd name="connsiteY191" fmla="*/ 1435354 h 5110471"/>
                <a:gd name="connsiteX192" fmla="*/ 1092588 w 1685255"/>
                <a:gd name="connsiteY192" fmla="*/ 1359154 h 5110471"/>
                <a:gd name="connsiteX193" fmla="*/ 1067188 w 1685255"/>
                <a:gd name="connsiteY193" fmla="*/ 1333754 h 5110471"/>
                <a:gd name="connsiteX194" fmla="*/ 1058721 w 1685255"/>
                <a:gd name="connsiteY194" fmla="*/ 1291421 h 5110471"/>
                <a:gd name="connsiteX195" fmla="*/ 1050255 w 1685255"/>
                <a:gd name="connsiteY195" fmla="*/ 1232154 h 5110471"/>
                <a:gd name="connsiteX196" fmla="*/ 1041788 w 1685255"/>
                <a:gd name="connsiteY196" fmla="*/ 1198287 h 5110471"/>
                <a:gd name="connsiteX197" fmla="*/ 1033321 w 1685255"/>
                <a:gd name="connsiteY197" fmla="*/ 1155954 h 5110471"/>
                <a:gd name="connsiteX198" fmla="*/ 1024855 w 1685255"/>
                <a:gd name="connsiteY198" fmla="*/ 1028954 h 5110471"/>
                <a:gd name="connsiteX199" fmla="*/ 1050255 w 1685255"/>
                <a:gd name="connsiteY199" fmla="*/ 918887 h 5110471"/>
                <a:gd name="connsiteX200" fmla="*/ 1050255 w 1685255"/>
                <a:gd name="connsiteY200" fmla="*/ 563287 h 5110471"/>
                <a:gd name="connsiteX201" fmla="*/ 1033321 w 1685255"/>
                <a:gd name="connsiteY201" fmla="*/ 546354 h 5110471"/>
                <a:gd name="connsiteX202" fmla="*/ 1007921 w 1685255"/>
                <a:gd name="connsiteY202" fmla="*/ 495554 h 5110471"/>
                <a:gd name="connsiteX203" fmla="*/ 990988 w 1685255"/>
                <a:gd name="connsiteY203" fmla="*/ 444754 h 5110471"/>
                <a:gd name="connsiteX204" fmla="*/ 974055 w 1685255"/>
                <a:gd name="connsiteY204" fmla="*/ 300821 h 5110471"/>
                <a:gd name="connsiteX205" fmla="*/ 965588 w 1685255"/>
                <a:gd name="connsiteY205" fmla="*/ 266954 h 5110471"/>
                <a:gd name="connsiteX206" fmla="*/ 957121 w 1685255"/>
                <a:gd name="connsiteY206" fmla="*/ 156887 h 5110471"/>
                <a:gd name="connsiteX207" fmla="*/ 948655 w 1685255"/>
                <a:gd name="connsiteY207" fmla="*/ 114554 h 5110471"/>
                <a:gd name="connsiteX208" fmla="*/ 931721 w 1685255"/>
                <a:gd name="connsiteY208" fmla="*/ 97621 h 5110471"/>
                <a:gd name="connsiteX209" fmla="*/ 923255 w 1685255"/>
                <a:gd name="connsiteY209" fmla="*/ 63754 h 5110471"/>
                <a:gd name="connsiteX210" fmla="*/ 914788 w 1685255"/>
                <a:gd name="connsiteY210" fmla="*/ 12954 h 5110471"/>
                <a:gd name="connsiteX211" fmla="*/ 660788 w 1685255"/>
                <a:gd name="connsiteY211" fmla="*/ 4487 h 5110471"/>
                <a:gd name="connsiteX212" fmla="*/ 135855 w 1685255"/>
                <a:gd name="connsiteY212"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74311 w 1685255"/>
                <a:gd name="connsiteY152" fmla="*/ 3631141 h 5110471"/>
                <a:gd name="connsiteX153" fmla="*/ 1634455 w 1685255"/>
                <a:gd name="connsiteY153" fmla="*/ 3585887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41321 w 1685255"/>
                <a:gd name="connsiteY159" fmla="*/ 3382687 h 5110471"/>
                <a:gd name="connsiteX160" fmla="*/ 1558255 w 1685255"/>
                <a:gd name="connsiteY160" fmla="*/ 3365754 h 5110471"/>
                <a:gd name="connsiteX161" fmla="*/ 1575188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34455 w 1685255"/>
                <a:gd name="connsiteY153" fmla="*/ 3585887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41321 w 1685255"/>
                <a:gd name="connsiteY159" fmla="*/ 3382687 h 5110471"/>
                <a:gd name="connsiteX160" fmla="*/ 1558255 w 1685255"/>
                <a:gd name="connsiteY160" fmla="*/ 3365754 h 5110471"/>
                <a:gd name="connsiteX161" fmla="*/ 1575188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41321 w 1685255"/>
                <a:gd name="connsiteY159" fmla="*/ 3382687 h 5110471"/>
                <a:gd name="connsiteX160" fmla="*/ 1558255 w 1685255"/>
                <a:gd name="connsiteY160" fmla="*/ 3365754 h 5110471"/>
                <a:gd name="connsiteX161" fmla="*/ 1575188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58255 w 1685255"/>
                <a:gd name="connsiteY160" fmla="*/ 3365754 h 5110471"/>
                <a:gd name="connsiteX161" fmla="*/ 1575188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600297 w 1685255"/>
                <a:gd name="connsiteY160" fmla="*/ 3373636 h 5110471"/>
                <a:gd name="connsiteX161" fmla="*/ 1575188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600297 w 1685255"/>
                <a:gd name="connsiteY160" fmla="*/ 3373636 h 5110471"/>
                <a:gd name="connsiteX161" fmla="*/ 1604092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92121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89855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81388 w 1685255"/>
                <a:gd name="connsiteY111" fmla="*/ 4246287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55988 w 1685255"/>
                <a:gd name="connsiteY110" fmla="*/ 419548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13655 w 1685255"/>
                <a:gd name="connsiteY109" fmla="*/ 4144687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79788 w 1685255"/>
                <a:gd name="connsiteY108" fmla="*/ 4093887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279788 w 1685255"/>
                <a:gd name="connsiteY105" fmla="*/ 3958421 h 5110471"/>
                <a:gd name="connsiteX106" fmla="*/ 288255 w 1685255"/>
                <a:gd name="connsiteY106" fmla="*/ 4017687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88255 w 1685255"/>
                <a:gd name="connsiteY106" fmla="*/ 4017687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118921 w 1685255"/>
                <a:gd name="connsiteY102" fmla="*/ 3873754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135855 w 1685255"/>
                <a:gd name="connsiteY101" fmla="*/ 3856821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161255 w 1685255"/>
                <a:gd name="connsiteY100" fmla="*/ 3839887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169721 w 1685255"/>
                <a:gd name="connsiteY99" fmla="*/ 3789087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9655 w 1685255"/>
                <a:gd name="connsiteY98" fmla="*/ 3729821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68121 w 1685255"/>
                <a:gd name="connsiteY97" fmla="*/ 3636687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93521 w 1685255"/>
                <a:gd name="connsiteY96" fmla="*/ 3594354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2721 w 1685255"/>
                <a:gd name="connsiteY95" fmla="*/ 3560487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17321 w 1685255"/>
                <a:gd name="connsiteY94" fmla="*/ 3518154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163590 w 1685255"/>
                <a:gd name="connsiteY82" fmla="*/ 2886073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79214 w 1685255"/>
                <a:gd name="connsiteY83" fmla="*/ 2877023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644145 w 1685255"/>
                <a:gd name="connsiteY83" fmla="*/ 2892788 h 5110471"/>
                <a:gd name="connsiteX84" fmla="*/ 59362 w 1685255"/>
                <a:gd name="connsiteY84" fmla="*/ 2948844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644145 w 1685255"/>
                <a:gd name="connsiteY83" fmla="*/ 2892788 h 5110471"/>
                <a:gd name="connsiteX84" fmla="*/ 611155 w 1685255"/>
                <a:gd name="connsiteY84" fmla="*/ 2940961 h 5110471"/>
                <a:gd name="connsiteX85" fmla="*/ 60238 w 1685255"/>
                <a:gd name="connsiteY85" fmla="*/ 3106207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644145 w 1685255"/>
                <a:gd name="connsiteY83" fmla="*/ 2892788 h 5110471"/>
                <a:gd name="connsiteX84" fmla="*/ 611155 w 1685255"/>
                <a:gd name="connsiteY84" fmla="*/ 2940961 h 5110471"/>
                <a:gd name="connsiteX85" fmla="*/ 591010 w 1685255"/>
                <a:gd name="connsiteY85" fmla="*/ 3006359 h 5110471"/>
                <a:gd name="connsiteX86" fmla="*/ 51188 w 1685255"/>
                <a:gd name="connsiteY86" fmla="*/ 3272621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644145 w 1685255"/>
                <a:gd name="connsiteY83" fmla="*/ 2892788 h 5110471"/>
                <a:gd name="connsiteX84" fmla="*/ 611155 w 1685255"/>
                <a:gd name="connsiteY84" fmla="*/ 2940961 h 5110471"/>
                <a:gd name="connsiteX85" fmla="*/ 591010 w 1685255"/>
                <a:gd name="connsiteY85" fmla="*/ 3006359 h 5110471"/>
                <a:gd name="connsiteX86" fmla="*/ 618746 w 1685255"/>
                <a:gd name="connsiteY86" fmla="*/ 3036138 h 5110471"/>
                <a:gd name="connsiteX87" fmla="*/ 68121 w 1685255"/>
                <a:gd name="connsiteY87" fmla="*/ 3323421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644145 w 1685255"/>
                <a:gd name="connsiteY83" fmla="*/ 2892788 h 5110471"/>
                <a:gd name="connsiteX84" fmla="*/ 611155 w 1685255"/>
                <a:gd name="connsiteY84" fmla="*/ 2940961 h 5110471"/>
                <a:gd name="connsiteX85" fmla="*/ 591010 w 1685255"/>
                <a:gd name="connsiteY85" fmla="*/ 3006359 h 5110471"/>
                <a:gd name="connsiteX86" fmla="*/ 618746 w 1685255"/>
                <a:gd name="connsiteY86" fmla="*/ 3036138 h 5110471"/>
                <a:gd name="connsiteX87" fmla="*/ 606777 w 1685255"/>
                <a:gd name="connsiteY87" fmla="*/ 3121096 h 5110471"/>
                <a:gd name="connsiteX88" fmla="*/ 59655 w 1685255"/>
                <a:gd name="connsiteY88" fmla="*/ 3348821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35855 w 1685255"/>
                <a:gd name="connsiteY0" fmla="*/ 12954 h 5110471"/>
                <a:gd name="connsiteX1" fmla="*/ 135855 w 1685255"/>
                <a:gd name="connsiteY1" fmla="*/ 12954 h 5110471"/>
                <a:gd name="connsiteX2" fmla="*/ 212055 w 1685255"/>
                <a:gd name="connsiteY2" fmla="*/ 29887 h 5110471"/>
                <a:gd name="connsiteX3" fmla="*/ 220521 w 1685255"/>
                <a:gd name="connsiteY3" fmla="*/ 55287 h 5110471"/>
                <a:gd name="connsiteX4" fmla="*/ 186655 w 1685255"/>
                <a:gd name="connsiteY4" fmla="*/ 63754 h 5110471"/>
                <a:gd name="connsiteX5" fmla="*/ 161255 w 1685255"/>
                <a:gd name="connsiteY5" fmla="*/ 72221 h 5110471"/>
                <a:gd name="connsiteX6" fmla="*/ 152788 w 1685255"/>
                <a:gd name="connsiteY6" fmla="*/ 139954 h 5110471"/>
                <a:gd name="connsiteX7" fmla="*/ 135855 w 1685255"/>
                <a:gd name="connsiteY7" fmla="*/ 165354 h 5110471"/>
                <a:gd name="connsiteX8" fmla="*/ 152788 w 1685255"/>
                <a:gd name="connsiteY8" fmla="*/ 233087 h 5110471"/>
                <a:gd name="connsiteX9" fmla="*/ 135855 w 1685255"/>
                <a:gd name="connsiteY9" fmla="*/ 300821 h 5110471"/>
                <a:gd name="connsiteX10" fmla="*/ 118921 w 1685255"/>
                <a:gd name="connsiteY10" fmla="*/ 326221 h 5110471"/>
                <a:gd name="connsiteX11" fmla="*/ 93521 w 1685255"/>
                <a:gd name="connsiteY11" fmla="*/ 334687 h 5110471"/>
                <a:gd name="connsiteX12" fmla="*/ 85055 w 1685255"/>
                <a:gd name="connsiteY12" fmla="*/ 436287 h 5110471"/>
                <a:gd name="connsiteX13" fmla="*/ 93521 w 1685255"/>
                <a:gd name="connsiteY13" fmla="*/ 461687 h 5110471"/>
                <a:gd name="connsiteX14" fmla="*/ 118921 w 1685255"/>
                <a:gd name="connsiteY14" fmla="*/ 470154 h 5110471"/>
                <a:gd name="connsiteX15" fmla="*/ 135855 w 1685255"/>
                <a:gd name="connsiteY15" fmla="*/ 487087 h 5110471"/>
                <a:gd name="connsiteX16" fmla="*/ 237455 w 1685255"/>
                <a:gd name="connsiteY16" fmla="*/ 504021 h 5110471"/>
                <a:gd name="connsiteX17" fmla="*/ 262855 w 1685255"/>
                <a:gd name="connsiteY17" fmla="*/ 512487 h 5110471"/>
                <a:gd name="connsiteX18" fmla="*/ 330588 w 1685255"/>
                <a:gd name="connsiteY18" fmla="*/ 520954 h 5110471"/>
                <a:gd name="connsiteX19" fmla="*/ 339055 w 1685255"/>
                <a:gd name="connsiteY19" fmla="*/ 546354 h 5110471"/>
                <a:gd name="connsiteX20" fmla="*/ 364455 w 1685255"/>
                <a:gd name="connsiteY20" fmla="*/ 597154 h 5110471"/>
                <a:gd name="connsiteX21" fmla="*/ 355988 w 1685255"/>
                <a:gd name="connsiteY21" fmla="*/ 622554 h 5110471"/>
                <a:gd name="connsiteX22" fmla="*/ 406788 w 1685255"/>
                <a:gd name="connsiteY22" fmla="*/ 656421 h 5110471"/>
                <a:gd name="connsiteX23" fmla="*/ 398321 w 1685255"/>
                <a:gd name="connsiteY23" fmla="*/ 724154 h 5110471"/>
                <a:gd name="connsiteX24" fmla="*/ 389855 w 1685255"/>
                <a:gd name="connsiteY24" fmla="*/ 749554 h 5110471"/>
                <a:gd name="connsiteX25" fmla="*/ 372921 w 1685255"/>
                <a:gd name="connsiteY25" fmla="*/ 766487 h 5110471"/>
                <a:gd name="connsiteX26" fmla="*/ 381388 w 1685255"/>
                <a:gd name="connsiteY26" fmla="*/ 834221 h 5110471"/>
                <a:gd name="connsiteX27" fmla="*/ 372921 w 1685255"/>
                <a:gd name="connsiteY27" fmla="*/ 910421 h 5110471"/>
                <a:gd name="connsiteX28" fmla="*/ 381388 w 1685255"/>
                <a:gd name="connsiteY28" fmla="*/ 1020487 h 5110471"/>
                <a:gd name="connsiteX29" fmla="*/ 364455 w 1685255"/>
                <a:gd name="connsiteY29" fmla="*/ 1037421 h 5110471"/>
                <a:gd name="connsiteX30" fmla="*/ 296721 w 1685255"/>
                <a:gd name="connsiteY30" fmla="*/ 1045887 h 5110471"/>
                <a:gd name="connsiteX31" fmla="*/ 271321 w 1685255"/>
                <a:gd name="connsiteY31" fmla="*/ 1054354 h 5110471"/>
                <a:gd name="connsiteX32" fmla="*/ 245921 w 1685255"/>
                <a:gd name="connsiteY32" fmla="*/ 1096687 h 5110471"/>
                <a:gd name="connsiteX33" fmla="*/ 212055 w 1685255"/>
                <a:gd name="connsiteY33" fmla="*/ 1105154 h 5110471"/>
                <a:gd name="connsiteX34" fmla="*/ 186655 w 1685255"/>
                <a:gd name="connsiteY34" fmla="*/ 1113621 h 5110471"/>
                <a:gd name="connsiteX35" fmla="*/ 178188 w 1685255"/>
                <a:gd name="connsiteY35" fmla="*/ 1139021 h 5110471"/>
                <a:gd name="connsiteX36" fmla="*/ 144321 w 1685255"/>
                <a:gd name="connsiteY36" fmla="*/ 1181354 h 5110471"/>
                <a:gd name="connsiteX37" fmla="*/ 135855 w 1685255"/>
                <a:gd name="connsiteY37" fmla="*/ 1240621 h 5110471"/>
                <a:gd name="connsiteX38" fmla="*/ 118921 w 1685255"/>
                <a:gd name="connsiteY38" fmla="*/ 1257554 h 5110471"/>
                <a:gd name="connsiteX39" fmla="*/ 110455 w 1685255"/>
                <a:gd name="connsiteY39" fmla="*/ 1291421 h 5110471"/>
                <a:gd name="connsiteX40" fmla="*/ 118921 w 1685255"/>
                <a:gd name="connsiteY40" fmla="*/ 1359154 h 5110471"/>
                <a:gd name="connsiteX41" fmla="*/ 135855 w 1685255"/>
                <a:gd name="connsiteY41" fmla="*/ 1376087 h 5110471"/>
                <a:gd name="connsiteX42" fmla="*/ 144321 w 1685255"/>
                <a:gd name="connsiteY42" fmla="*/ 1401487 h 5110471"/>
                <a:gd name="connsiteX43" fmla="*/ 178188 w 1685255"/>
                <a:gd name="connsiteY43" fmla="*/ 1282954 h 5110471"/>
                <a:gd name="connsiteX44" fmla="*/ 195121 w 1685255"/>
                <a:gd name="connsiteY44" fmla="*/ 1308354 h 5110471"/>
                <a:gd name="connsiteX45" fmla="*/ 279788 w 1685255"/>
                <a:gd name="connsiteY45" fmla="*/ 1316821 h 5110471"/>
                <a:gd name="connsiteX46" fmla="*/ 296721 w 1685255"/>
                <a:gd name="connsiteY46" fmla="*/ 1376087 h 5110471"/>
                <a:gd name="connsiteX47" fmla="*/ 305188 w 1685255"/>
                <a:gd name="connsiteY47" fmla="*/ 1409954 h 5110471"/>
                <a:gd name="connsiteX48" fmla="*/ 355988 w 1685255"/>
                <a:gd name="connsiteY48" fmla="*/ 1418421 h 5110471"/>
                <a:gd name="connsiteX49" fmla="*/ 372921 w 1685255"/>
                <a:gd name="connsiteY49" fmla="*/ 1443821 h 5110471"/>
                <a:gd name="connsiteX50" fmla="*/ 423721 w 1685255"/>
                <a:gd name="connsiteY50" fmla="*/ 1477687 h 5110471"/>
                <a:gd name="connsiteX51" fmla="*/ 440655 w 1685255"/>
                <a:gd name="connsiteY51" fmla="*/ 1562354 h 5110471"/>
                <a:gd name="connsiteX52" fmla="*/ 457588 w 1685255"/>
                <a:gd name="connsiteY52" fmla="*/ 1630087 h 5110471"/>
                <a:gd name="connsiteX53" fmla="*/ 389855 w 1685255"/>
                <a:gd name="connsiteY53" fmla="*/ 1655487 h 5110471"/>
                <a:gd name="connsiteX54" fmla="*/ 347521 w 1685255"/>
                <a:gd name="connsiteY54" fmla="*/ 1680887 h 5110471"/>
                <a:gd name="connsiteX55" fmla="*/ 339055 w 1685255"/>
                <a:gd name="connsiteY55" fmla="*/ 1706287 h 5110471"/>
                <a:gd name="connsiteX56" fmla="*/ 434231 w 1685255"/>
                <a:gd name="connsiteY56" fmla="*/ 1715630 h 5110471"/>
                <a:gd name="connsiteX57" fmla="*/ 468682 w 1685255"/>
                <a:gd name="connsiteY57" fmla="*/ 1747745 h 5110471"/>
                <a:gd name="connsiteX58" fmla="*/ 462551 w 1685255"/>
                <a:gd name="connsiteY58" fmla="*/ 1769933 h 5110471"/>
                <a:gd name="connsiteX59" fmla="*/ 473062 w 1685255"/>
                <a:gd name="connsiteY59" fmla="*/ 1808763 h 5110471"/>
                <a:gd name="connsiteX60" fmla="*/ 497878 w 1685255"/>
                <a:gd name="connsiteY60" fmla="*/ 1825696 h 5110471"/>
                <a:gd name="connsiteX61" fmla="*/ 717427 w 1685255"/>
                <a:gd name="connsiteY61" fmla="*/ 1837959 h 5110471"/>
                <a:gd name="connsiteX62" fmla="*/ 722390 w 1685255"/>
                <a:gd name="connsiteY62" fmla="*/ 1870949 h 5110471"/>
                <a:gd name="connsiteX63" fmla="*/ 649110 w 1685255"/>
                <a:gd name="connsiteY63" fmla="*/ 1935471 h 5110471"/>
                <a:gd name="connsiteX64" fmla="*/ 586924 w 1685255"/>
                <a:gd name="connsiteY64" fmla="*/ 1942187 h 5110471"/>
                <a:gd name="connsiteX65" fmla="*/ 591886 w 1685255"/>
                <a:gd name="connsiteY65" fmla="*/ 1997657 h 5110471"/>
                <a:gd name="connsiteX66" fmla="*/ 586341 w 1685255"/>
                <a:gd name="connsiteY66" fmla="*/ 2011672 h 5110471"/>
                <a:gd name="connsiteX67" fmla="*/ 581376 w 1685255"/>
                <a:gd name="connsiteY67" fmla="*/ 2061887 h 5110471"/>
                <a:gd name="connsiteX68" fmla="*/ 564735 w 1685255"/>
                <a:gd name="connsiteY68" fmla="*/ 2091959 h 5110471"/>
                <a:gd name="connsiteX69" fmla="*/ 540795 w 1685255"/>
                <a:gd name="connsiteY69" fmla="*/ 2100134 h 5110471"/>
                <a:gd name="connsiteX70" fmla="*/ 523569 w 1685255"/>
                <a:gd name="connsiteY70" fmla="*/ 2120863 h 5110471"/>
                <a:gd name="connsiteX71" fmla="*/ 521526 w 1685255"/>
                <a:gd name="connsiteY71" fmla="*/ 2196187 h 5110471"/>
                <a:gd name="connsiteX72" fmla="*/ 371169 w 1685255"/>
                <a:gd name="connsiteY72" fmla="*/ 2197938 h 5110471"/>
                <a:gd name="connsiteX73" fmla="*/ 366789 w 1685255"/>
                <a:gd name="connsiteY73" fmla="*/ 2324645 h 5110471"/>
                <a:gd name="connsiteX74" fmla="*/ 317450 w 1685255"/>
                <a:gd name="connsiteY74" fmla="*/ 2324063 h 5110471"/>
                <a:gd name="connsiteX75" fmla="*/ 310735 w 1685255"/>
                <a:gd name="connsiteY75" fmla="*/ 2383621 h 5110471"/>
                <a:gd name="connsiteX76" fmla="*/ 315699 w 1685255"/>
                <a:gd name="connsiteY76" fmla="*/ 2448143 h 5110471"/>
                <a:gd name="connsiteX77" fmla="*/ 412043 w 1685255"/>
                <a:gd name="connsiteY77" fmla="*/ 2452521 h 5110471"/>
                <a:gd name="connsiteX78" fmla="*/ 488828 w 1685255"/>
                <a:gd name="connsiteY78" fmla="*/ 2462156 h 5110471"/>
                <a:gd name="connsiteX79" fmla="*/ 485615 w 1685255"/>
                <a:gd name="connsiteY79" fmla="*/ 2601711 h 5110471"/>
                <a:gd name="connsiteX80" fmla="*/ 486491 w 1685255"/>
                <a:gd name="connsiteY80" fmla="*/ 2744476 h 5110471"/>
                <a:gd name="connsiteX81" fmla="*/ 488828 w 1685255"/>
                <a:gd name="connsiteY81" fmla="*/ 2879942 h 5110471"/>
                <a:gd name="connsiteX82" fmla="*/ 544590 w 1685255"/>
                <a:gd name="connsiteY82" fmla="*/ 2883446 h 5110471"/>
                <a:gd name="connsiteX83" fmla="*/ 644145 w 1685255"/>
                <a:gd name="connsiteY83" fmla="*/ 2892788 h 5110471"/>
                <a:gd name="connsiteX84" fmla="*/ 611155 w 1685255"/>
                <a:gd name="connsiteY84" fmla="*/ 2940961 h 5110471"/>
                <a:gd name="connsiteX85" fmla="*/ 591010 w 1685255"/>
                <a:gd name="connsiteY85" fmla="*/ 3006359 h 5110471"/>
                <a:gd name="connsiteX86" fmla="*/ 618746 w 1685255"/>
                <a:gd name="connsiteY86" fmla="*/ 3036138 h 5110471"/>
                <a:gd name="connsiteX87" fmla="*/ 606777 w 1685255"/>
                <a:gd name="connsiteY87" fmla="*/ 3121096 h 5110471"/>
                <a:gd name="connsiteX88" fmla="*/ 603565 w 1685255"/>
                <a:gd name="connsiteY88" fmla="*/ 3154379 h 5110471"/>
                <a:gd name="connsiteX89" fmla="*/ 17321 w 1685255"/>
                <a:gd name="connsiteY89" fmla="*/ 3374221 h 5110471"/>
                <a:gd name="connsiteX90" fmla="*/ 388 w 1685255"/>
                <a:gd name="connsiteY90" fmla="*/ 3399621 h 5110471"/>
                <a:gd name="connsiteX91" fmla="*/ 25788 w 1685255"/>
                <a:gd name="connsiteY91" fmla="*/ 3450421 h 5110471"/>
                <a:gd name="connsiteX92" fmla="*/ 51188 w 1685255"/>
                <a:gd name="connsiteY92" fmla="*/ 3458887 h 5110471"/>
                <a:gd name="connsiteX93" fmla="*/ 51188 w 1685255"/>
                <a:gd name="connsiteY93" fmla="*/ 3509687 h 5110471"/>
                <a:gd name="connsiteX94" fmla="*/ 477149 w 1685255"/>
                <a:gd name="connsiteY94" fmla="*/ 3310575 h 5110471"/>
                <a:gd name="connsiteX95" fmla="*/ 476273 w 1685255"/>
                <a:gd name="connsiteY95" fmla="*/ 3363418 h 5110471"/>
                <a:gd name="connsiteX96" fmla="*/ 511307 w 1685255"/>
                <a:gd name="connsiteY96" fmla="*/ 3389403 h 5110471"/>
                <a:gd name="connsiteX97" fmla="*/ 525321 w 1685255"/>
                <a:gd name="connsiteY97" fmla="*/ 3426480 h 5110471"/>
                <a:gd name="connsiteX98" fmla="*/ 558896 w 1685255"/>
                <a:gd name="connsiteY98" fmla="*/ 3485456 h 5110471"/>
                <a:gd name="connsiteX99" fmla="*/ 519190 w 1685255"/>
                <a:gd name="connsiteY99" fmla="*/ 3502680 h 5110471"/>
                <a:gd name="connsiteX100" fmla="*/ 487076 w 1685255"/>
                <a:gd name="connsiteY100" fmla="*/ 3532460 h 5110471"/>
                <a:gd name="connsiteX101" fmla="*/ 503717 w 1685255"/>
                <a:gd name="connsiteY101" fmla="*/ 3788503 h 5110471"/>
                <a:gd name="connsiteX102" fmla="*/ 507804 w 1685255"/>
                <a:gd name="connsiteY102" fmla="*/ 3886892 h 5110471"/>
                <a:gd name="connsiteX103" fmla="*/ 288255 w 1685255"/>
                <a:gd name="connsiteY103" fmla="*/ 3882221 h 5110471"/>
                <a:gd name="connsiteX104" fmla="*/ 296721 w 1685255"/>
                <a:gd name="connsiteY104" fmla="*/ 3907621 h 5110471"/>
                <a:gd name="connsiteX105" fmla="*/ 303436 w 1685255"/>
                <a:gd name="connsiteY105" fmla="*/ 3958421 h 5110471"/>
                <a:gd name="connsiteX106" fmla="*/ 298766 w 1685255"/>
                <a:gd name="connsiteY106" fmla="*/ 4015060 h 5110471"/>
                <a:gd name="connsiteX107" fmla="*/ 296721 w 1685255"/>
                <a:gd name="connsiteY107" fmla="*/ 4043087 h 5110471"/>
                <a:gd name="connsiteX108" fmla="*/ 285043 w 1685255"/>
                <a:gd name="connsiteY108" fmla="*/ 4099142 h 5110471"/>
                <a:gd name="connsiteX109" fmla="*/ 339930 w 1685255"/>
                <a:gd name="connsiteY109" fmla="*/ 4113156 h 5110471"/>
                <a:gd name="connsiteX110" fmla="*/ 345478 w 1685255"/>
                <a:gd name="connsiteY110" fmla="*/ 4174467 h 5110471"/>
                <a:gd name="connsiteX111" fmla="*/ 347229 w 1685255"/>
                <a:gd name="connsiteY111" fmla="*/ 4227894 h 5110471"/>
                <a:gd name="connsiteX112" fmla="*/ 337303 w 1685255"/>
                <a:gd name="connsiteY112" fmla="*/ 4271687 h 5110471"/>
                <a:gd name="connsiteX113" fmla="*/ 305188 w 1685255"/>
                <a:gd name="connsiteY113" fmla="*/ 4305554 h 5110471"/>
                <a:gd name="connsiteX114" fmla="*/ 343141 w 1685255"/>
                <a:gd name="connsiteY114" fmla="*/ 4336501 h 5110471"/>
                <a:gd name="connsiteX115" fmla="*/ 333507 w 1685255"/>
                <a:gd name="connsiteY115" fmla="*/ 4438393 h 5110471"/>
                <a:gd name="connsiteX116" fmla="*/ 283875 w 1685255"/>
                <a:gd name="connsiteY116" fmla="*/ 4441604 h 5110471"/>
                <a:gd name="connsiteX117" fmla="*/ 283292 w 1685255"/>
                <a:gd name="connsiteY117" fmla="*/ 4541161 h 5110471"/>
                <a:gd name="connsiteX118" fmla="*/ 286504 w 1685255"/>
                <a:gd name="connsiteY118" fmla="*/ 4646264 h 5110471"/>
                <a:gd name="connsiteX119" fmla="*/ 287087 w 1685255"/>
                <a:gd name="connsiteY119" fmla="*/ 4766258 h 5110471"/>
                <a:gd name="connsiteX120" fmla="*/ 288255 w 1685255"/>
                <a:gd name="connsiteY120" fmla="*/ 4906687 h 5110471"/>
                <a:gd name="connsiteX121" fmla="*/ 292051 w 1685255"/>
                <a:gd name="connsiteY121" fmla="*/ 5000113 h 5110471"/>
                <a:gd name="connsiteX122" fmla="*/ 297889 w 1685255"/>
                <a:gd name="connsiteY122" fmla="*/ 5095291 h 5110471"/>
                <a:gd name="connsiteX123" fmla="*/ 449705 w 1685255"/>
                <a:gd name="connsiteY123" fmla="*/ 5110471 h 5110471"/>
                <a:gd name="connsiteX124" fmla="*/ 776694 w 1685255"/>
                <a:gd name="connsiteY124" fmla="*/ 5103756 h 5110471"/>
                <a:gd name="connsiteX125" fmla="*/ 1052298 w 1685255"/>
                <a:gd name="connsiteY125" fmla="*/ 5099085 h 5110471"/>
                <a:gd name="connsiteX126" fmla="*/ 1390673 w 1685255"/>
                <a:gd name="connsiteY126" fmla="*/ 5101128 h 5110471"/>
                <a:gd name="connsiteX127" fmla="*/ 1545700 w 1685255"/>
                <a:gd name="connsiteY127" fmla="*/ 5102588 h 5110471"/>
                <a:gd name="connsiteX128" fmla="*/ 1578983 w 1685255"/>
                <a:gd name="connsiteY128" fmla="*/ 5099376 h 5110471"/>
                <a:gd name="connsiteX129" fmla="*/ 1552124 w 1685255"/>
                <a:gd name="connsiteY129" fmla="*/ 5052664 h 5110471"/>
                <a:gd name="connsiteX130" fmla="*/ 1550373 w 1685255"/>
                <a:gd name="connsiteY130" fmla="*/ 4991354 h 5110471"/>
                <a:gd name="connsiteX131" fmla="*/ 1541321 w 1685255"/>
                <a:gd name="connsiteY131" fmla="*/ 4974421 h 5110471"/>
                <a:gd name="connsiteX132" fmla="*/ 1515921 w 1685255"/>
                <a:gd name="connsiteY132" fmla="*/ 4957487 h 5110471"/>
                <a:gd name="connsiteX133" fmla="*/ 1461034 w 1685255"/>
                <a:gd name="connsiteY133" fmla="*/ 4856762 h 5110471"/>
                <a:gd name="connsiteX134" fmla="*/ 1456655 w 1685255"/>
                <a:gd name="connsiteY134" fmla="*/ 4754287 h 5110471"/>
                <a:gd name="connsiteX135" fmla="*/ 1471835 w 1685255"/>
                <a:gd name="connsiteY135" fmla="*/ 4695314 h 5110471"/>
                <a:gd name="connsiteX136" fmla="*/ 1471835 w 1685255"/>
                <a:gd name="connsiteY136" fmla="*/ 4642762 h 5110471"/>
                <a:gd name="connsiteX137" fmla="*/ 1499279 w 1685255"/>
                <a:gd name="connsiteY137" fmla="*/ 4552839 h 5110471"/>
                <a:gd name="connsiteX138" fmla="*/ 1534022 w 1685255"/>
                <a:gd name="connsiteY138" fmla="*/ 4424380 h 5110471"/>
                <a:gd name="connsiteX139" fmla="*/ 1516797 w 1685255"/>
                <a:gd name="connsiteY139" fmla="*/ 4332706 h 5110471"/>
                <a:gd name="connsiteX140" fmla="*/ 1484682 w 1685255"/>
                <a:gd name="connsiteY140" fmla="*/ 4289497 h 5110471"/>
                <a:gd name="connsiteX141" fmla="*/ 1449355 w 1685255"/>
                <a:gd name="connsiteY141" fmla="*/ 4234610 h 5110471"/>
                <a:gd name="connsiteX142" fmla="*/ 1443517 w 1685255"/>
                <a:gd name="connsiteY142" fmla="*/ 4195487 h 5110471"/>
                <a:gd name="connsiteX143" fmla="*/ 1422788 w 1685255"/>
                <a:gd name="connsiteY143" fmla="*/ 4119287 h 5110471"/>
                <a:gd name="connsiteX144" fmla="*/ 1439721 w 1685255"/>
                <a:gd name="connsiteY144" fmla="*/ 3958421 h 5110471"/>
                <a:gd name="connsiteX145" fmla="*/ 1448188 w 1685255"/>
                <a:gd name="connsiteY145" fmla="*/ 3933021 h 5110471"/>
                <a:gd name="connsiteX146" fmla="*/ 1465121 w 1685255"/>
                <a:gd name="connsiteY146" fmla="*/ 3916087 h 5110471"/>
                <a:gd name="connsiteX147" fmla="*/ 1498988 w 1685255"/>
                <a:gd name="connsiteY147" fmla="*/ 3865287 h 5110471"/>
                <a:gd name="connsiteX148" fmla="*/ 1507455 w 1685255"/>
                <a:gd name="connsiteY148" fmla="*/ 3839887 h 5110471"/>
                <a:gd name="connsiteX149" fmla="*/ 1524388 w 1685255"/>
                <a:gd name="connsiteY149" fmla="*/ 3814487 h 5110471"/>
                <a:gd name="connsiteX150" fmla="*/ 1515629 w 1685255"/>
                <a:gd name="connsiteY150" fmla="*/ 3761935 h 5110471"/>
                <a:gd name="connsiteX151" fmla="*/ 1508331 w 1685255"/>
                <a:gd name="connsiteY151" fmla="*/ 3683692 h 5110471"/>
                <a:gd name="connsiteX152" fmla="*/ 1558545 w 1685255"/>
                <a:gd name="connsiteY152" fmla="*/ 3625886 h 5110471"/>
                <a:gd name="connsiteX153" fmla="*/ 1621317 w 1685255"/>
                <a:gd name="connsiteY153" fmla="*/ 3580632 h 5110471"/>
                <a:gd name="connsiteX154" fmla="*/ 1668321 w 1685255"/>
                <a:gd name="connsiteY154" fmla="*/ 3535087 h 5110471"/>
                <a:gd name="connsiteX155" fmla="*/ 1685255 w 1685255"/>
                <a:gd name="connsiteY155" fmla="*/ 3518154 h 5110471"/>
                <a:gd name="connsiteX156" fmla="*/ 1634455 w 1685255"/>
                <a:gd name="connsiteY156" fmla="*/ 3484287 h 5110471"/>
                <a:gd name="connsiteX157" fmla="*/ 1583655 w 1685255"/>
                <a:gd name="connsiteY157" fmla="*/ 3458887 h 5110471"/>
                <a:gd name="connsiteX158" fmla="*/ 1558255 w 1685255"/>
                <a:gd name="connsiteY158" fmla="*/ 3433487 h 5110471"/>
                <a:gd name="connsiteX159" fmla="*/ 1564969 w 1685255"/>
                <a:gd name="connsiteY159" fmla="*/ 3401080 h 5110471"/>
                <a:gd name="connsiteX160" fmla="*/ 1592414 w 1685255"/>
                <a:gd name="connsiteY160" fmla="*/ 3371008 h 5110471"/>
                <a:gd name="connsiteX161" fmla="*/ 1604092 w 1685255"/>
                <a:gd name="connsiteY161" fmla="*/ 3306487 h 5110471"/>
                <a:gd name="connsiteX162" fmla="*/ 1578983 w 1685255"/>
                <a:gd name="connsiteY162" fmla="*/ 3272621 h 5110471"/>
                <a:gd name="connsiteX163" fmla="*/ 1575188 w 1685255"/>
                <a:gd name="connsiteY163" fmla="*/ 3196421 h 5110471"/>
                <a:gd name="connsiteX164" fmla="*/ 1558255 w 1685255"/>
                <a:gd name="connsiteY164" fmla="*/ 3137154 h 5110471"/>
                <a:gd name="connsiteX165" fmla="*/ 1549788 w 1685255"/>
                <a:gd name="connsiteY165" fmla="*/ 3077887 h 5110471"/>
                <a:gd name="connsiteX166" fmla="*/ 1498988 w 1685255"/>
                <a:gd name="connsiteY166" fmla="*/ 3060954 h 5110471"/>
                <a:gd name="connsiteX167" fmla="*/ 1473588 w 1685255"/>
                <a:gd name="connsiteY167" fmla="*/ 2976287 h 5110471"/>
                <a:gd name="connsiteX168" fmla="*/ 1465121 w 1685255"/>
                <a:gd name="connsiteY168" fmla="*/ 2942421 h 5110471"/>
                <a:gd name="connsiteX169" fmla="*/ 1414321 w 1685255"/>
                <a:gd name="connsiteY169" fmla="*/ 2925487 h 5110471"/>
                <a:gd name="connsiteX170" fmla="*/ 1346588 w 1685255"/>
                <a:gd name="connsiteY170" fmla="*/ 2900087 h 5110471"/>
                <a:gd name="connsiteX171" fmla="*/ 1278855 w 1685255"/>
                <a:gd name="connsiteY171" fmla="*/ 2866221 h 5110471"/>
                <a:gd name="connsiteX172" fmla="*/ 1304255 w 1685255"/>
                <a:gd name="connsiteY172" fmla="*/ 2857754 h 5110471"/>
                <a:gd name="connsiteX173" fmla="*/ 1397388 w 1685255"/>
                <a:gd name="connsiteY173" fmla="*/ 2840821 h 5110471"/>
                <a:gd name="connsiteX174" fmla="*/ 1431255 w 1685255"/>
                <a:gd name="connsiteY174" fmla="*/ 2798487 h 5110471"/>
                <a:gd name="connsiteX175" fmla="*/ 1439721 w 1685255"/>
                <a:gd name="connsiteY175" fmla="*/ 2773087 h 5110471"/>
                <a:gd name="connsiteX176" fmla="*/ 1397388 w 1685255"/>
                <a:gd name="connsiteY176" fmla="*/ 2595287 h 5110471"/>
                <a:gd name="connsiteX177" fmla="*/ 1371988 w 1685255"/>
                <a:gd name="connsiteY177" fmla="*/ 2578354 h 5110471"/>
                <a:gd name="connsiteX178" fmla="*/ 1355055 w 1685255"/>
                <a:gd name="connsiteY178" fmla="*/ 2519087 h 5110471"/>
                <a:gd name="connsiteX179" fmla="*/ 1346588 w 1685255"/>
                <a:gd name="connsiteY179" fmla="*/ 2485221 h 5110471"/>
                <a:gd name="connsiteX180" fmla="*/ 1329655 w 1685255"/>
                <a:gd name="connsiteY180" fmla="*/ 2434421 h 5110471"/>
                <a:gd name="connsiteX181" fmla="*/ 1287321 w 1685255"/>
                <a:gd name="connsiteY181" fmla="*/ 2332821 h 5110471"/>
                <a:gd name="connsiteX182" fmla="*/ 1270388 w 1685255"/>
                <a:gd name="connsiteY182" fmla="*/ 2248154 h 5110471"/>
                <a:gd name="connsiteX183" fmla="*/ 1253455 w 1685255"/>
                <a:gd name="connsiteY183" fmla="*/ 2197354 h 5110471"/>
                <a:gd name="connsiteX184" fmla="*/ 1244988 w 1685255"/>
                <a:gd name="connsiteY184" fmla="*/ 2171954 h 5110471"/>
                <a:gd name="connsiteX185" fmla="*/ 1236521 w 1685255"/>
                <a:gd name="connsiteY185" fmla="*/ 1943354 h 5110471"/>
                <a:gd name="connsiteX186" fmla="*/ 1211121 w 1685255"/>
                <a:gd name="connsiteY186" fmla="*/ 1774021 h 5110471"/>
                <a:gd name="connsiteX187" fmla="*/ 1194188 w 1685255"/>
                <a:gd name="connsiteY187" fmla="*/ 1638554 h 5110471"/>
                <a:gd name="connsiteX188" fmla="*/ 1185721 w 1685255"/>
                <a:gd name="connsiteY188" fmla="*/ 1596221 h 5110471"/>
                <a:gd name="connsiteX189" fmla="*/ 1168788 w 1685255"/>
                <a:gd name="connsiteY189" fmla="*/ 1579287 h 5110471"/>
                <a:gd name="connsiteX190" fmla="*/ 1160321 w 1685255"/>
                <a:gd name="connsiteY190" fmla="*/ 1545421 h 5110471"/>
                <a:gd name="connsiteX191" fmla="*/ 1143388 w 1685255"/>
                <a:gd name="connsiteY191" fmla="*/ 1528487 h 5110471"/>
                <a:gd name="connsiteX192" fmla="*/ 1109521 w 1685255"/>
                <a:gd name="connsiteY192" fmla="*/ 1435354 h 5110471"/>
                <a:gd name="connsiteX193" fmla="*/ 1092588 w 1685255"/>
                <a:gd name="connsiteY193" fmla="*/ 1359154 h 5110471"/>
                <a:gd name="connsiteX194" fmla="*/ 1067188 w 1685255"/>
                <a:gd name="connsiteY194" fmla="*/ 1333754 h 5110471"/>
                <a:gd name="connsiteX195" fmla="*/ 1058721 w 1685255"/>
                <a:gd name="connsiteY195" fmla="*/ 1291421 h 5110471"/>
                <a:gd name="connsiteX196" fmla="*/ 1050255 w 1685255"/>
                <a:gd name="connsiteY196" fmla="*/ 1232154 h 5110471"/>
                <a:gd name="connsiteX197" fmla="*/ 1041788 w 1685255"/>
                <a:gd name="connsiteY197" fmla="*/ 1198287 h 5110471"/>
                <a:gd name="connsiteX198" fmla="*/ 1033321 w 1685255"/>
                <a:gd name="connsiteY198" fmla="*/ 1155954 h 5110471"/>
                <a:gd name="connsiteX199" fmla="*/ 1024855 w 1685255"/>
                <a:gd name="connsiteY199" fmla="*/ 1028954 h 5110471"/>
                <a:gd name="connsiteX200" fmla="*/ 1050255 w 1685255"/>
                <a:gd name="connsiteY200" fmla="*/ 918887 h 5110471"/>
                <a:gd name="connsiteX201" fmla="*/ 1050255 w 1685255"/>
                <a:gd name="connsiteY201" fmla="*/ 563287 h 5110471"/>
                <a:gd name="connsiteX202" fmla="*/ 1033321 w 1685255"/>
                <a:gd name="connsiteY202" fmla="*/ 546354 h 5110471"/>
                <a:gd name="connsiteX203" fmla="*/ 1007921 w 1685255"/>
                <a:gd name="connsiteY203" fmla="*/ 495554 h 5110471"/>
                <a:gd name="connsiteX204" fmla="*/ 990988 w 1685255"/>
                <a:gd name="connsiteY204" fmla="*/ 444754 h 5110471"/>
                <a:gd name="connsiteX205" fmla="*/ 974055 w 1685255"/>
                <a:gd name="connsiteY205" fmla="*/ 300821 h 5110471"/>
                <a:gd name="connsiteX206" fmla="*/ 965588 w 1685255"/>
                <a:gd name="connsiteY206" fmla="*/ 266954 h 5110471"/>
                <a:gd name="connsiteX207" fmla="*/ 957121 w 1685255"/>
                <a:gd name="connsiteY207" fmla="*/ 156887 h 5110471"/>
                <a:gd name="connsiteX208" fmla="*/ 948655 w 1685255"/>
                <a:gd name="connsiteY208" fmla="*/ 114554 h 5110471"/>
                <a:gd name="connsiteX209" fmla="*/ 931721 w 1685255"/>
                <a:gd name="connsiteY209" fmla="*/ 97621 h 5110471"/>
                <a:gd name="connsiteX210" fmla="*/ 923255 w 1685255"/>
                <a:gd name="connsiteY210" fmla="*/ 63754 h 5110471"/>
                <a:gd name="connsiteX211" fmla="*/ 914788 w 1685255"/>
                <a:gd name="connsiteY211" fmla="*/ 12954 h 5110471"/>
                <a:gd name="connsiteX212" fmla="*/ 660788 w 1685255"/>
                <a:gd name="connsiteY212" fmla="*/ 4487 h 5110471"/>
                <a:gd name="connsiteX213" fmla="*/ 135855 w 1685255"/>
                <a:gd name="connsiteY213" fmla="*/ 12954 h 5110471"/>
                <a:gd name="connsiteX0" fmla="*/ 176072 w 1725472"/>
                <a:gd name="connsiteY0" fmla="*/ 12954 h 5110471"/>
                <a:gd name="connsiteX1" fmla="*/ 176072 w 1725472"/>
                <a:gd name="connsiteY1" fmla="*/ 12954 h 5110471"/>
                <a:gd name="connsiteX2" fmla="*/ 252272 w 1725472"/>
                <a:gd name="connsiteY2" fmla="*/ 29887 h 5110471"/>
                <a:gd name="connsiteX3" fmla="*/ 260738 w 1725472"/>
                <a:gd name="connsiteY3" fmla="*/ 55287 h 5110471"/>
                <a:gd name="connsiteX4" fmla="*/ 226872 w 1725472"/>
                <a:gd name="connsiteY4" fmla="*/ 63754 h 5110471"/>
                <a:gd name="connsiteX5" fmla="*/ 201472 w 1725472"/>
                <a:gd name="connsiteY5" fmla="*/ 72221 h 5110471"/>
                <a:gd name="connsiteX6" fmla="*/ 193005 w 1725472"/>
                <a:gd name="connsiteY6" fmla="*/ 139954 h 5110471"/>
                <a:gd name="connsiteX7" fmla="*/ 176072 w 1725472"/>
                <a:gd name="connsiteY7" fmla="*/ 165354 h 5110471"/>
                <a:gd name="connsiteX8" fmla="*/ 193005 w 1725472"/>
                <a:gd name="connsiteY8" fmla="*/ 233087 h 5110471"/>
                <a:gd name="connsiteX9" fmla="*/ 176072 w 1725472"/>
                <a:gd name="connsiteY9" fmla="*/ 300821 h 5110471"/>
                <a:gd name="connsiteX10" fmla="*/ 159138 w 1725472"/>
                <a:gd name="connsiteY10" fmla="*/ 326221 h 5110471"/>
                <a:gd name="connsiteX11" fmla="*/ 133738 w 1725472"/>
                <a:gd name="connsiteY11" fmla="*/ 334687 h 5110471"/>
                <a:gd name="connsiteX12" fmla="*/ 125272 w 1725472"/>
                <a:gd name="connsiteY12" fmla="*/ 436287 h 5110471"/>
                <a:gd name="connsiteX13" fmla="*/ 133738 w 1725472"/>
                <a:gd name="connsiteY13" fmla="*/ 461687 h 5110471"/>
                <a:gd name="connsiteX14" fmla="*/ 159138 w 1725472"/>
                <a:gd name="connsiteY14" fmla="*/ 470154 h 5110471"/>
                <a:gd name="connsiteX15" fmla="*/ 176072 w 1725472"/>
                <a:gd name="connsiteY15" fmla="*/ 487087 h 5110471"/>
                <a:gd name="connsiteX16" fmla="*/ 277672 w 1725472"/>
                <a:gd name="connsiteY16" fmla="*/ 504021 h 5110471"/>
                <a:gd name="connsiteX17" fmla="*/ 303072 w 1725472"/>
                <a:gd name="connsiteY17" fmla="*/ 512487 h 5110471"/>
                <a:gd name="connsiteX18" fmla="*/ 370805 w 1725472"/>
                <a:gd name="connsiteY18" fmla="*/ 520954 h 5110471"/>
                <a:gd name="connsiteX19" fmla="*/ 379272 w 1725472"/>
                <a:gd name="connsiteY19" fmla="*/ 546354 h 5110471"/>
                <a:gd name="connsiteX20" fmla="*/ 404672 w 1725472"/>
                <a:gd name="connsiteY20" fmla="*/ 597154 h 5110471"/>
                <a:gd name="connsiteX21" fmla="*/ 396205 w 1725472"/>
                <a:gd name="connsiteY21" fmla="*/ 622554 h 5110471"/>
                <a:gd name="connsiteX22" fmla="*/ 447005 w 1725472"/>
                <a:gd name="connsiteY22" fmla="*/ 656421 h 5110471"/>
                <a:gd name="connsiteX23" fmla="*/ 438538 w 1725472"/>
                <a:gd name="connsiteY23" fmla="*/ 724154 h 5110471"/>
                <a:gd name="connsiteX24" fmla="*/ 430072 w 1725472"/>
                <a:gd name="connsiteY24" fmla="*/ 749554 h 5110471"/>
                <a:gd name="connsiteX25" fmla="*/ 413138 w 1725472"/>
                <a:gd name="connsiteY25" fmla="*/ 766487 h 5110471"/>
                <a:gd name="connsiteX26" fmla="*/ 421605 w 1725472"/>
                <a:gd name="connsiteY26" fmla="*/ 834221 h 5110471"/>
                <a:gd name="connsiteX27" fmla="*/ 413138 w 1725472"/>
                <a:gd name="connsiteY27" fmla="*/ 910421 h 5110471"/>
                <a:gd name="connsiteX28" fmla="*/ 421605 w 1725472"/>
                <a:gd name="connsiteY28" fmla="*/ 1020487 h 5110471"/>
                <a:gd name="connsiteX29" fmla="*/ 404672 w 1725472"/>
                <a:gd name="connsiteY29" fmla="*/ 1037421 h 5110471"/>
                <a:gd name="connsiteX30" fmla="*/ 336938 w 1725472"/>
                <a:gd name="connsiteY30" fmla="*/ 1045887 h 5110471"/>
                <a:gd name="connsiteX31" fmla="*/ 311538 w 1725472"/>
                <a:gd name="connsiteY31" fmla="*/ 1054354 h 5110471"/>
                <a:gd name="connsiteX32" fmla="*/ 286138 w 1725472"/>
                <a:gd name="connsiteY32" fmla="*/ 1096687 h 5110471"/>
                <a:gd name="connsiteX33" fmla="*/ 252272 w 1725472"/>
                <a:gd name="connsiteY33" fmla="*/ 1105154 h 5110471"/>
                <a:gd name="connsiteX34" fmla="*/ 226872 w 1725472"/>
                <a:gd name="connsiteY34" fmla="*/ 1113621 h 5110471"/>
                <a:gd name="connsiteX35" fmla="*/ 218405 w 1725472"/>
                <a:gd name="connsiteY35" fmla="*/ 1139021 h 5110471"/>
                <a:gd name="connsiteX36" fmla="*/ 184538 w 1725472"/>
                <a:gd name="connsiteY36" fmla="*/ 1181354 h 5110471"/>
                <a:gd name="connsiteX37" fmla="*/ 176072 w 1725472"/>
                <a:gd name="connsiteY37" fmla="*/ 1240621 h 5110471"/>
                <a:gd name="connsiteX38" fmla="*/ 159138 w 1725472"/>
                <a:gd name="connsiteY38" fmla="*/ 1257554 h 5110471"/>
                <a:gd name="connsiteX39" fmla="*/ 150672 w 1725472"/>
                <a:gd name="connsiteY39" fmla="*/ 1291421 h 5110471"/>
                <a:gd name="connsiteX40" fmla="*/ 159138 w 1725472"/>
                <a:gd name="connsiteY40" fmla="*/ 1359154 h 5110471"/>
                <a:gd name="connsiteX41" fmla="*/ 176072 w 1725472"/>
                <a:gd name="connsiteY41" fmla="*/ 1376087 h 5110471"/>
                <a:gd name="connsiteX42" fmla="*/ 184538 w 1725472"/>
                <a:gd name="connsiteY42" fmla="*/ 1401487 h 5110471"/>
                <a:gd name="connsiteX43" fmla="*/ 218405 w 1725472"/>
                <a:gd name="connsiteY43" fmla="*/ 1282954 h 5110471"/>
                <a:gd name="connsiteX44" fmla="*/ 235338 w 1725472"/>
                <a:gd name="connsiteY44" fmla="*/ 1308354 h 5110471"/>
                <a:gd name="connsiteX45" fmla="*/ 320005 w 1725472"/>
                <a:gd name="connsiteY45" fmla="*/ 1316821 h 5110471"/>
                <a:gd name="connsiteX46" fmla="*/ 336938 w 1725472"/>
                <a:gd name="connsiteY46" fmla="*/ 1376087 h 5110471"/>
                <a:gd name="connsiteX47" fmla="*/ 345405 w 1725472"/>
                <a:gd name="connsiteY47" fmla="*/ 1409954 h 5110471"/>
                <a:gd name="connsiteX48" fmla="*/ 396205 w 1725472"/>
                <a:gd name="connsiteY48" fmla="*/ 1418421 h 5110471"/>
                <a:gd name="connsiteX49" fmla="*/ 413138 w 1725472"/>
                <a:gd name="connsiteY49" fmla="*/ 1443821 h 5110471"/>
                <a:gd name="connsiteX50" fmla="*/ 463938 w 1725472"/>
                <a:gd name="connsiteY50" fmla="*/ 1477687 h 5110471"/>
                <a:gd name="connsiteX51" fmla="*/ 480872 w 1725472"/>
                <a:gd name="connsiteY51" fmla="*/ 1562354 h 5110471"/>
                <a:gd name="connsiteX52" fmla="*/ 497805 w 1725472"/>
                <a:gd name="connsiteY52" fmla="*/ 1630087 h 5110471"/>
                <a:gd name="connsiteX53" fmla="*/ 430072 w 1725472"/>
                <a:gd name="connsiteY53" fmla="*/ 1655487 h 5110471"/>
                <a:gd name="connsiteX54" fmla="*/ 387738 w 1725472"/>
                <a:gd name="connsiteY54" fmla="*/ 1680887 h 5110471"/>
                <a:gd name="connsiteX55" fmla="*/ 379272 w 1725472"/>
                <a:gd name="connsiteY55" fmla="*/ 1706287 h 5110471"/>
                <a:gd name="connsiteX56" fmla="*/ 474448 w 1725472"/>
                <a:gd name="connsiteY56" fmla="*/ 1715630 h 5110471"/>
                <a:gd name="connsiteX57" fmla="*/ 508899 w 1725472"/>
                <a:gd name="connsiteY57" fmla="*/ 1747745 h 5110471"/>
                <a:gd name="connsiteX58" fmla="*/ 502768 w 1725472"/>
                <a:gd name="connsiteY58" fmla="*/ 1769933 h 5110471"/>
                <a:gd name="connsiteX59" fmla="*/ 513279 w 1725472"/>
                <a:gd name="connsiteY59" fmla="*/ 1808763 h 5110471"/>
                <a:gd name="connsiteX60" fmla="*/ 538095 w 1725472"/>
                <a:gd name="connsiteY60" fmla="*/ 1825696 h 5110471"/>
                <a:gd name="connsiteX61" fmla="*/ 757644 w 1725472"/>
                <a:gd name="connsiteY61" fmla="*/ 1837959 h 5110471"/>
                <a:gd name="connsiteX62" fmla="*/ 762607 w 1725472"/>
                <a:gd name="connsiteY62" fmla="*/ 1870949 h 5110471"/>
                <a:gd name="connsiteX63" fmla="*/ 689327 w 1725472"/>
                <a:gd name="connsiteY63" fmla="*/ 1935471 h 5110471"/>
                <a:gd name="connsiteX64" fmla="*/ 627141 w 1725472"/>
                <a:gd name="connsiteY64" fmla="*/ 1942187 h 5110471"/>
                <a:gd name="connsiteX65" fmla="*/ 632103 w 1725472"/>
                <a:gd name="connsiteY65" fmla="*/ 1997657 h 5110471"/>
                <a:gd name="connsiteX66" fmla="*/ 626558 w 1725472"/>
                <a:gd name="connsiteY66" fmla="*/ 2011672 h 5110471"/>
                <a:gd name="connsiteX67" fmla="*/ 621593 w 1725472"/>
                <a:gd name="connsiteY67" fmla="*/ 2061887 h 5110471"/>
                <a:gd name="connsiteX68" fmla="*/ 604952 w 1725472"/>
                <a:gd name="connsiteY68" fmla="*/ 2091959 h 5110471"/>
                <a:gd name="connsiteX69" fmla="*/ 581012 w 1725472"/>
                <a:gd name="connsiteY69" fmla="*/ 2100134 h 5110471"/>
                <a:gd name="connsiteX70" fmla="*/ 563786 w 1725472"/>
                <a:gd name="connsiteY70" fmla="*/ 2120863 h 5110471"/>
                <a:gd name="connsiteX71" fmla="*/ 561743 w 1725472"/>
                <a:gd name="connsiteY71" fmla="*/ 2196187 h 5110471"/>
                <a:gd name="connsiteX72" fmla="*/ 411386 w 1725472"/>
                <a:gd name="connsiteY72" fmla="*/ 2197938 h 5110471"/>
                <a:gd name="connsiteX73" fmla="*/ 407006 w 1725472"/>
                <a:gd name="connsiteY73" fmla="*/ 2324645 h 5110471"/>
                <a:gd name="connsiteX74" fmla="*/ 357667 w 1725472"/>
                <a:gd name="connsiteY74" fmla="*/ 2324063 h 5110471"/>
                <a:gd name="connsiteX75" fmla="*/ 350952 w 1725472"/>
                <a:gd name="connsiteY75" fmla="*/ 2383621 h 5110471"/>
                <a:gd name="connsiteX76" fmla="*/ 355916 w 1725472"/>
                <a:gd name="connsiteY76" fmla="*/ 2448143 h 5110471"/>
                <a:gd name="connsiteX77" fmla="*/ 452260 w 1725472"/>
                <a:gd name="connsiteY77" fmla="*/ 2452521 h 5110471"/>
                <a:gd name="connsiteX78" fmla="*/ 529045 w 1725472"/>
                <a:gd name="connsiteY78" fmla="*/ 2462156 h 5110471"/>
                <a:gd name="connsiteX79" fmla="*/ 525832 w 1725472"/>
                <a:gd name="connsiteY79" fmla="*/ 2601711 h 5110471"/>
                <a:gd name="connsiteX80" fmla="*/ 526708 w 1725472"/>
                <a:gd name="connsiteY80" fmla="*/ 2744476 h 5110471"/>
                <a:gd name="connsiteX81" fmla="*/ 529045 w 1725472"/>
                <a:gd name="connsiteY81" fmla="*/ 2879942 h 5110471"/>
                <a:gd name="connsiteX82" fmla="*/ 584807 w 1725472"/>
                <a:gd name="connsiteY82" fmla="*/ 2883446 h 5110471"/>
                <a:gd name="connsiteX83" fmla="*/ 684362 w 1725472"/>
                <a:gd name="connsiteY83" fmla="*/ 2892788 h 5110471"/>
                <a:gd name="connsiteX84" fmla="*/ 651372 w 1725472"/>
                <a:gd name="connsiteY84" fmla="*/ 2940961 h 5110471"/>
                <a:gd name="connsiteX85" fmla="*/ 631227 w 1725472"/>
                <a:gd name="connsiteY85" fmla="*/ 3006359 h 5110471"/>
                <a:gd name="connsiteX86" fmla="*/ 658963 w 1725472"/>
                <a:gd name="connsiteY86" fmla="*/ 3036138 h 5110471"/>
                <a:gd name="connsiteX87" fmla="*/ 646994 w 1725472"/>
                <a:gd name="connsiteY87" fmla="*/ 3121096 h 5110471"/>
                <a:gd name="connsiteX88" fmla="*/ 643782 w 1725472"/>
                <a:gd name="connsiteY88" fmla="*/ 3154379 h 5110471"/>
                <a:gd name="connsiteX89" fmla="*/ 651373 w 1725472"/>
                <a:gd name="connsiteY89" fmla="*/ 3216566 h 5110471"/>
                <a:gd name="connsiteX90" fmla="*/ 40605 w 1725472"/>
                <a:gd name="connsiteY90" fmla="*/ 3399621 h 5110471"/>
                <a:gd name="connsiteX91" fmla="*/ 66005 w 1725472"/>
                <a:gd name="connsiteY91" fmla="*/ 3450421 h 5110471"/>
                <a:gd name="connsiteX92" fmla="*/ 91405 w 1725472"/>
                <a:gd name="connsiteY92" fmla="*/ 3458887 h 5110471"/>
                <a:gd name="connsiteX93" fmla="*/ 91405 w 1725472"/>
                <a:gd name="connsiteY93" fmla="*/ 3509687 h 5110471"/>
                <a:gd name="connsiteX94" fmla="*/ 517366 w 1725472"/>
                <a:gd name="connsiteY94" fmla="*/ 3310575 h 5110471"/>
                <a:gd name="connsiteX95" fmla="*/ 516490 w 1725472"/>
                <a:gd name="connsiteY95" fmla="*/ 3363418 h 5110471"/>
                <a:gd name="connsiteX96" fmla="*/ 551524 w 1725472"/>
                <a:gd name="connsiteY96" fmla="*/ 3389403 h 5110471"/>
                <a:gd name="connsiteX97" fmla="*/ 565538 w 1725472"/>
                <a:gd name="connsiteY97" fmla="*/ 3426480 h 5110471"/>
                <a:gd name="connsiteX98" fmla="*/ 599113 w 1725472"/>
                <a:gd name="connsiteY98" fmla="*/ 3485456 h 5110471"/>
                <a:gd name="connsiteX99" fmla="*/ 559407 w 1725472"/>
                <a:gd name="connsiteY99" fmla="*/ 3502680 h 5110471"/>
                <a:gd name="connsiteX100" fmla="*/ 527293 w 1725472"/>
                <a:gd name="connsiteY100" fmla="*/ 3532460 h 5110471"/>
                <a:gd name="connsiteX101" fmla="*/ 543934 w 1725472"/>
                <a:gd name="connsiteY101" fmla="*/ 3788503 h 5110471"/>
                <a:gd name="connsiteX102" fmla="*/ 548021 w 1725472"/>
                <a:gd name="connsiteY102" fmla="*/ 3886892 h 5110471"/>
                <a:gd name="connsiteX103" fmla="*/ 328472 w 1725472"/>
                <a:gd name="connsiteY103" fmla="*/ 3882221 h 5110471"/>
                <a:gd name="connsiteX104" fmla="*/ 336938 w 1725472"/>
                <a:gd name="connsiteY104" fmla="*/ 3907621 h 5110471"/>
                <a:gd name="connsiteX105" fmla="*/ 343653 w 1725472"/>
                <a:gd name="connsiteY105" fmla="*/ 3958421 h 5110471"/>
                <a:gd name="connsiteX106" fmla="*/ 338983 w 1725472"/>
                <a:gd name="connsiteY106" fmla="*/ 4015060 h 5110471"/>
                <a:gd name="connsiteX107" fmla="*/ 336938 w 1725472"/>
                <a:gd name="connsiteY107" fmla="*/ 4043087 h 5110471"/>
                <a:gd name="connsiteX108" fmla="*/ 325260 w 1725472"/>
                <a:gd name="connsiteY108" fmla="*/ 4099142 h 5110471"/>
                <a:gd name="connsiteX109" fmla="*/ 380147 w 1725472"/>
                <a:gd name="connsiteY109" fmla="*/ 4113156 h 5110471"/>
                <a:gd name="connsiteX110" fmla="*/ 385695 w 1725472"/>
                <a:gd name="connsiteY110" fmla="*/ 4174467 h 5110471"/>
                <a:gd name="connsiteX111" fmla="*/ 387446 w 1725472"/>
                <a:gd name="connsiteY111" fmla="*/ 4227894 h 5110471"/>
                <a:gd name="connsiteX112" fmla="*/ 377520 w 1725472"/>
                <a:gd name="connsiteY112" fmla="*/ 4271687 h 5110471"/>
                <a:gd name="connsiteX113" fmla="*/ 345405 w 1725472"/>
                <a:gd name="connsiteY113" fmla="*/ 4305554 h 5110471"/>
                <a:gd name="connsiteX114" fmla="*/ 383358 w 1725472"/>
                <a:gd name="connsiteY114" fmla="*/ 4336501 h 5110471"/>
                <a:gd name="connsiteX115" fmla="*/ 373724 w 1725472"/>
                <a:gd name="connsiteY115" fmla="*/ 4438393 h 5110471"/>
                <a:gd name="connsiteX116" fmla="*/ 324092 w 1725472"/>
                <a:gd name="connsiteY116" fmla="*/ 4441604 h 5110471"/>
                <a:gd name="connsiteX117" fmla="*/ 323509 w 1725472"/>
                <a:gd name="connsiteY117" fmla="*/ 4541161 h 5110471"/>
                <a:gd name="connsiteX118" fmla="*/ 326721 w 1725472"/>
                <a:gd name="connsiteY118" fmla="*/ 4646264 h 5110471"/>
                <a:gd name="connsiteX119" fmla="*/ 327304 w 1725472"/>
                <a:gd name="connsiteY119" fmla="*/ 4766258 h 5110471"/>
                <a:gd name="connsiteX120" fmla="*/ 328472 w 1725472"/>
                <a:gd name="connsiteY120" fmla="*/ 4906687 h 5110471"/>
                <a:gd name="connsiteX121" fmla="*/ 332268 w 1725472"/>
                <a:gd name="connsiteY121" fmla="*/ 5000113 h 5110471"/>
                <a:gd name="connsiteX122" fmla="*/ 338106 w 1725472"/>
                <a:gd name="connsiteY122" fmla="*/ 5095291 h 5110471"/>
                <a:gd name="connsiteX123" fmla="*/ 489922 w 1725472"/>
                <a:gd name="connsiteY123" fmla="*/ 5110471 h 5110471"/>
                <a:gd name="connsiteX124" fmla="*/ 816911 w 1725472"/>
                <a:gd name="connsiteY124" fmla="*/ 5103756 h 5110471"/>
                <a:gd name="connsiteX125" fmla="*/ 1092515 w 1725472"/>
                <a:gd name="connsiteY125" fmla="*/ 5099085 h 5110471"/>
                <a:gd name="connsiteX126" fmla="*/ 1430890 w 1725472"/>
                <a:gd name="connsiteY126" fmla="*/ 5101128 h 5110471"/>
                <a:gd name="connsiteX127" fmla="*/ 1585917 w 1725472"/>
                <a:gd name="connsiteY127" fmla="*/ 5102588 h 5110471"/>
                <a:gd name="connsiteX128" fmla="*/ 1619200 w 1725472"/>
                <a:gd name="connsiteY128" fmla="*/ 5099376 h 5110471"/>
                <a:gd name="connsiteX129" fmla="*/ 1592341 w 1725472"/>
                <a:gd name="connsiteY129" fmla="*/ 5052664 h 5110471"/>
                <a:gd name="connsiteX130" fmla="*/ 1590590 w 1725472"/>
                <a:gd name="connsiteY130" fmla="*/ 4991354 h 5110471"/>
                <a:gd name="connsiteX131" fmla="*/ 1581538 w 1725472"/>
                <a:gd name="connsiteY131" fmla="*/ 4974421 h 5110471"/>
                <a:gd name="connsiteX132" fmla="*/ 1556138 w 1725472"/>
                <a:gd name="connsiteY132" fmla="*/ 4957487 h 5110471"/>
                <a:gd name="connsiteX133" fmla="*/ 1501251 w 1725472"/>
                <a:gd name="connsiteY133" fmla="*/ 4856762 h 5110471"/>
                <a:gd name="connsiteX134" fmla="*/ 1496872 w 1725472"/>
                <a:gd name="connsiteY134" fmla="*/ 4754287 h 5110471"/>
                <a:gd name="connsiteX135" fmla="*/ 1512052 w 1725472"/>
                <a:gd name="connsiteY135" fmla="*/ 4695314 h 5110471"/>
                <a:gd name="connsiteX136" fmla="*/ 1512052 w 1725472"/>
                <a:gd name="connsiteY136" fmla="*/ 4642762 h 5110471"/>
                <a:gd name="connsiteX137" fmla="*/ 1539496 w 1725472"/>
                <a:gd name="connsiteY137" fmla="*/ 4552839 h 5110471"/>
                <a:gd name="connsiteX138" fmla="*/ 1574239 w 1725472"/>
                <a:gd name="connsiteY138" fmla="*/ 4424380 h 5110471"/>
                <a:gd name="connsiteX139" fmla="*/ 1557014 w 1725472"/>
                <a:gd name="connsiteY139" fmla="*/ 4332706 h 5110471"/>
                <a:gd name="connsiteX140" fmla="*/ 1524899 w 1725472"/>
                <a:gd name="connsiteY140" fmla="*/ 4289497 h 5110471"/>
                <a:gd name="connsiteX141" fmla="*/ 1489572 w 1725472"/>
                <a:gd name="connsiteY141" fmla="*/ 4234610 h 5110471"/>
                <a:gd name="connsiteX142" fmla="*/ 1483734 w 1725472"/>
                <a:gd name="connsiteY142" fmla="*/ 4195487 h 5110471"/>
                <a:gd name="connsiteX143" fmla="*/ 1463005 w 1725472"/>
                <a:gd name="connsiteY143" fmla="*/ 4119287 h 5110471"/>
                <a:gd name="connsiteX144" fmla="*/ 1479938 w 1725472"/>
                <a:gd name="connsiteY144" fmla="*/ 3958421 h 5110471"/>
                <a:gd name="connsiteX145" fmla="*/ 1488405 w 1725472"/>
                <a:gd name="connsiteY145" fmla="*/ 3933021 h 5110471"/>
                <a:gd name="connsiteX146" fmla="*/ 1505338 w 1725472"/>
                <a:gd name="connsiteY146" fmla="*/ 3916087 h 5110471"/>
                <a:gd name="connsiteX147" fmla="*/ 1539205 w 1725472"/>
                <a:gd name="connsiteY147" fmla="*/ 3865287 h 5110471"/>
                <a:gd name="connsiteX148" fmla="*/ 1547672 w 1725472"/>
                <a:gd name="connsiteY148" fmla="*/ 3839887 h 5110471"/>
                <a:gd name="connsiteX149" fmla="*/ 1564605 w 1725472"/>
                <a:gd name="connsiteY149" fmla="*/ 3814487 h 5110471"/>
                <a:gd name="connsiteX150" fmla="*/ 1555846 w 1725472"/>
                <a:gd name="connsiteY150" fmla="*/ 3761935 h 5110471"/>
                <a:gd name="connsiteX151" fmla="*/ 1548548 w 1725472"/>
                <a:gd name="connsiteY151" fmla="*/ 3683692 h 5110471"/>
                <a:gd name="connsiteX152" fmla="*/ 1598762 w 1725472"/>
                <a:gd name="connsiteY152" fmla="*/ 3625886 h 5110471"/>
                <a:gd name="connsiteX153" fmla="*/ 1661534 w 1725472"/>
                <a:gd name="connsiteY153" fmla="*/ 3580632 h 5110471"/>
                <a:gd name="connsiteX154" fmla="*/ 1708538 w 1725472"/>
                <a:gd name="connsiteY154" fmla="*/ 3535087 h 5110471"/>
                <a:gd name="connsiteX155" fmla="*/ 1725472 w 1725472"/>
                <a:gd name="connsiteY155" fmla="*/ 3518154 h 5110471"/>
                <a:gd name="connsiteX156" fmla="*/ 1674672 w 1725472"/>
                <a:gd name="connsiteY156" fmla="*/ 3484287 h 5110471"/>
                <a:gd name="connsiteX157" fmla="*/ 1623872 w 1725472"/>
                <a:gd name="connsiteY157" fmla="*/ 3458887 h 5110471"/>
                <a:gd name="connsiteX158" fmla="*/ 1598472 w 1725472"/>
                <a:gd name="connsiteY158" fmla="*/ 3433487 h 5110471"/>
                <a:gd name="connsiteX159" fmla="*/ 1605186 w 1725472"/>
                <a:gd name="connsiteY159" fmla="*/ 3401080 h 5110471"/>
                <a:gd name="connsiteX160" fmla="*/ 1632631 w 1725472"/>
                <a:gd name="connsiteY160" fmla="*/ 3371008 h 5110471"/>
                <a:gd name="connsiteX161" fmla="*/ 1644309 w 1725472"/>
                <a:gd name="connsiteY161" fmla="*/ 3306487 h 5110471"/>
                <a:gd name="connsiteX162" fmla="*/ 1619200 w 1725472"/>
                <a:gd name="connsiteY162" fmla="*/ 3272621 h 5110471"/>
                <a:gd name="connsiteX163" fmla="*/ 1615405 w 1725472"/>
                <a:gd name="connsiteY163" fmla="*/ 3196421 h 5110471"/>
                <a:gd name="connsiteX164" fmla="*/ 1598472 w 1725472"/>
                <a:gd name="connsiteY164" fmla="*/ 3137154 h 5110471"/>
                <a:gd name="connsiteX165" fmla="*/ 1590005 w 1725472"/>
                <a:gd name="connsiteY165" fmla="*/ 3077887 h 5110471"/>
                <a:gd name="connsiteX166" fmla="*/ 1539205 w 1725472"/>
                <a:gd name="connsiteY166" fmla="*/ 3060954 h 5110471"/>
                <a:gd name="connsiteX167" fmla="*/ 1513805 w 1725472"/>
                <a:gd name="connsiteY167" fmla="*/ 2976287 h 5110471"/>
                <a:gd name="connsiteX168" fmla="*/ 1505338 w 1725472"/>
                <a:gd name="connsiteY168" fmla="*/ 2942421 h 5110471"/>
                <a:gd name="connsiteX169" fmla="*/ 1454538 w 1725472"/>
                <a:gd name="connsiteY169" fmla="*/ 2925487 h 5110471"/>
                <a:gd name="connsiteX170" fmla="*/ 1386805 w 1725472"/>
                <a:gd name="connsiteY170" fmla="*/ 2900087 h 5110471"/>
                <a:gd name="connsiteX171" fmla="*/ 1319072 w 1725472"/>
                <a:gd name="connsiteY171" fmla="*/ 2866221 h 5110471"/>
                <a:gd name="connsiteX172" fmla="*/ 1344472 w 1725472"/>
                <a:gd name="connsiteY172" fmla="*/ 2857754 h 5110471"/>
                <a:gd name="connsiteX173" fmla="*/ 1437605 w 1725472"/>
                <a:gd name="connsiteY173" fmla="*/ 2840821 h 5110471"/>
                <a:gd name="connsiteX174" fmla="*/ 1471472 w 1725472"/>
                <a:gd name="connsiteY174" fmla="*/ 2798487 h 5110471"/>
                <a:gd name="connsiteX175" fmla="*/ 1479938 w 1725472"/>
                <a:gd name="connsiteY175" fmla="*/ 2773087 h 5110471"/>
                <a:gd name="connsiteX176" fmla="*/ 1437605 w 1725472"/>
                <a:gd name="connsiteY176" fmla="*/ 2595287 h 5110471"/>
                <a:gd name="connsiteX177" fmla="*/ 1412205 w 1725472"/>
                <a:gd name="connsiteY177" fmla="*/ 2578354 h 5110471"/>
                <a:gd name="connsiteX178" fmla="*/ 1395272 w 1725472"/>
                <a:gd name="connsiteY178" fmla="*/ 2519087 h 5110471"/>
                <a:gd name="connsiteX179" fmla="*/ 1386805 w 1725472"/>
                <a:gd name="connsiteY179" fmla="*/ 2485221 h 5110471"/>
                <a:gd name="connsiteX180" fmla="*/ 1369872 w 1725472"/>
                <a:gd name="connsiteY180" fmla="*/ 2434421 h 5110471"/>
                <a:gd name="connsiteX181" fmla="*/ 1327538 w 1725472"/>
                <a:gd name="connsiteY181" fmla="*/ 2332821 h 5110471"/>
                <a:gd name="connsiteX182" fmla="*/ 1310605 w 1725472"/>
                <a:gd name="connsiteY182" fmla="*/ 2248154 h 5110471"/>
                <a:gd name="connsiteX183" fmla="*/ 1293672 w 1725472"/>
                <a:gd name="connsiteY183" fmla="*/ 2197354 h 5110471"/>
                <a:gd name="connsiteX184" fmla="*/ 1285205 w 1725472"/>
                <a:gd name="connsiteY184" fmla="*/ 2171954 h 5110471"/>
                <a:gd name="connsiteX185" fmla="*/ 1276738 w 1725472"/>
                <a:gd name="connsiteY185" fmla="*/ 1943354 h 5110471"/>
                <a:gd name="connsiteX186" fmla="*/ 1251338 w 1725472"/>
                <a:gd name="connsiteY186" fmla="*/ 1774021 h 5110471"/>
                <a:gd name="connsiteX187" fmla="*/ 1234405 w 1725472"/>
                <a:gd name="connsiteY187" fmla="*/ 1638554 h 5110471"/>
                <a:gd name="connsiteX188" fmla="*/ 1225938 w 1725472"/>
                <a:gd name="connsiteY188" fmla="*/ 1596221 h 5110471"/>
                <a:gd name="connsiteX189" fmla="*/ 1209005 w 1725472"/>
                <a:gd name="connsiteY189" fmla="*/ 1579287 h 5110471"/>
                <a:gd name="connsiteX190" fmla="*/ 1200538 w 1725472"/>
                <a:gd name="connsiteY190" fmla="*/ 1545421 h 5110471"/>
                <a:gd name="connsiteX191" fmla="*/ 1183605 w 1725472"/>
                <a:gd name="connsiteY191" fmla="*/ 1528487 h 5110471"/>
                <a:gd name="connsiteX192" fmla="*/ 1149738 w 1725472"/>
                <a:gd name="connsiteY192" fmla="*/ 1435354 h 5110471"/>
                <a:gd name="connsiteX193" fmla="*/ 1132805 w 1725472"/>
                <a:gd name="connsiteY193" fmla="*/ 1359154 h 5110471"/>
                <a:gd name="connsiteX194" fmla="*/ 1107405 w 1725472"/>
                <a:gd name="connsiteY194" fmla="*/ 1333754 h 5110471"/>
                <a:gd name="connsiteX195" fmla="*/ 1098938 w 1725472"/>
                <a:gd name="connsiteY195" fmla="*/ 1291421 h 5110471"/>
                <a:gd name="connsiteX196" fmla="*/ 1090472 w 1725472"/>
                <a:gd name="connsiteY196" fmla="*/ 1232154 h 5110471"/>
                <a:gd name="connsiteX197" fmla="*/ 1082005 w 1725472"/>
                <a:gd name="connsiteY197" fmla="*/ 1198287 h 5110471"/>
                <a:gd name="connsiteX198" fmla="*/ 1073538 w 1725472"/>
                <a:gd name="connsiteY198" fmla="*/ 1155954 h 5110471"/>
                <a:gd name="connsiteX199" fmla="*/ 1065072 w 1725472"/>
                <a:gd name="connsiteY199" fmla="*/ 1028954 h 5110471"/>
                <a:gd name="connsiteX200" fmla="*/ 1090472 w 1725472"/>
                <a:gd name="connsiteY200" fmla="*/ 918887 h 5110471"/>
                <a:gd name="connsiteX201" fmla="*/ 1090472 w 1725472"/>
                <a:gd name="connsiteY201" fmla="*/ 563287 h 5110471"/>
                <a:gd name="connsiteX202" fmla="*/ 1073538 w 1725472"/>
                <a:gd name="connsiteY202" fmla="*/ 546354 h 5110471"/>
                <a:gd name="connsiteX203" fmla="*/ 1048138 w 1725472"/>
                <a:gd name="connsiteY203" fmla="*/ 495554 h 5110471"/>
                <a:gd name="connsiteX204" fmla="*/ 1031205 w 1725472"/>
                <a:gd name="connsiteY204" fmla="*/ 444754 h 5110471"/>
                <a:gd name="connsiteX205" fmla="*/ 1014272 w 1725472"/>
                <a:gd name="connsiteY205" fmla="*/ 300821 h 5110471"/>
                <a:gd name="connsiteX206" fmla="*/ 1005805 w 1725472"/>
                <a:gd name="connsiteY206" fmla="*/ 266954 h 5110471"/>
                <a:gd name="connsiteX207" fmla="*/ 997338 w 1725472"/>
                <a:gd name="connsiteY207" fmla="*/ 156887 h 5110471"/>
                <a:gd name="connsiteX208" fmla="*/ 988872 w 1725472"/>
                <a:gd name="connsiteY208" fmla="*/ 114554 h 5110471"/>
                <a:gd name="connsiteX209" fmla="*/ 971938 w 1725472"/>
                <a:gd name="connsiteY209" fmla="*/ 97621 h 5110471"/>
                <a:gd name="connsiteX210" fmla="*/ 963472 w 1725472"/>
                <a:gd name="connsiteY210" fmla="*/ 63754 h 5110471"/>
                <a:gd name="connsiteX211" fmla="*/ 955005 w 1725472"/>
                <a:gd name="connsiteY211" fmla="*/ 12954 h 5110471"/>
                <a:gd name="connsiteX212" fmla="*/ 701005 w 1725472"/>
                <a:gd name="connsiteY212" fmla="*/ 4487 h 5110471"/>
                <a:gd name="connsiteX213" fmla="*/ 176072 w 1725472"/>
                <a:gd name="connsiteY213" fmla="*/ 12954 h 5110471"/>
                <a:gd name="connsiteX0" fmla="*/ 149769 w 1699169"/>
                <a:gd name="connsiteY0" fmla="*/ 12954 h 5110471"/>
                <a:gd name="connsiteX1" fmla="*/ 149769 w 1699169"/>
                <a:gd name="connsiteY1" fmla="*/ 12954 h 5110471"/>
                <a:gd name="connsiteX2" fmla="*/ 225969 w 1699169"/>
                <a:gd name="connsiteY2" fmla="*/ 29887 h 5110471"/>
                <a:gd name="connsiteX3" fmla="*/ 234435 w 1699169"/>
                <a:gd name="connsiteY3" fmla="*/ 55287 h 5110471"/>
                <a:gd name="connsiteX4" fmla="*/ 200569 w 1699169"/>
                <a:gd name="connsiteY4" fmla="*/ 63754 h 5110471"/>
                <a:gd name="connsiteX5" fmla="*/ 175169 w 1699169"/>
                <a:gd name="connsiteY5" fmla="*/ 72221 h 5110471"/>
                <a:gd name="connsiteX6" fmla="*/ 166702 w 1699169"/>
                <a:gd name="connsiteY6" fmla="*/ 139954 h 5110471"/>
                <a:gd name="connsiteX7" fmla="*/ 149769 w 1699169"/>
                <a:gd name="connsiteY7" fmla="*/ 165354 h 5110471"/>
                <a:gd name="connsiteX8" fmla="*/ 166702 w 1699169"/>
                <a:gd name="connsiteY8" fmla="*/ 233087 h 5110471"/>
                <a:gd name="connsiteX9" fmla="*/ 149769 w 1699169"/>
                <a:gd name="connsiteY9" fmla="*/ 300821 h 5110471"/>
                <a:gd name="connsiteX10" fmla="*/ 132835 w 1699169"/>
                <a:gd name="connsiteY10" fmla="*/ 326221 h 5110471"/>
                <a:gd name="connsiteX11" fmla="*/ 107435 w 1699169"/>
                <a:gd name="connsiteY11" fmla="*/ 334687 h 5110471"/>
                <a:gd name="connsiteX12" fmla="*/ 98969 w 1699169"/>
                <a:gd name="connsiteY12" fmla="*/ 436287 h 5110471"/>
                <a:gd name="connsiteX13" fmla="*/ 107435 w 1699169"/>
                <a:gd name="connsiteY13" fmla="*/ 461687 h 5110471"/>
                <a:gd name="connsiteX14" fmla="*/ 132835 w 1699169"/>
                <a:gd name="connsiteY14" fmla="*/ 470154 h 5110471"/>
                <a:gd name="connsiteX15" fmla="*/ 149769 w 1699169"/>
                <a:gd name="connsiteY15" fmla="*/ 487087 h 5110471"/>
                <a:gd name="connsiteX16" fmla="*/ 251369 w 1699169"/>
                <a:gd name="connsiteY16" fmla="*/ 504021 h 5110471"/>
                <a:gd name="connsiteX17" fmla="*/ 276769 w 1699169"/>
                <a:gd name="connsiteY17" fmla="*/ 512487 h 5110471"/>
                <a:gd name="connsiteX18" fmla="*/ 344502 w 1699169"/>
                <a:gd name="connsiteY18" fmla="*/ 520954 h 5110471"/>
                <a:gd name="connsiteX19" fmla="*/ 352969 w 1699169"/>
                <a:gd name="connsiteY19" fmla="*/ 546354 h 5110471"/>
                <a:gd name="connsiteX20" fmla="*/ 378369 w 1699169"/>
                <a:gd name="connsiteY20" fmla="*/ 597154 h 5110471"/>
                <a:gd name="connsiteX21" fmla="*/ 369902 w 1699169"/>
                <a:gd name="connsiteY21" fmla="*/ 622554 h 5110471"/>
                <a:gd name="connsiteX22" fmla="*/ 420702 w 1699169"/>
                <a:gd name="connsiteY22" fmla="*/ 656421 h 5110471"/>
                <a:gd name="connsiteX23" fmla="*/ 412235 w 1699169"/>
                <a:gd name="connsiteY23" fmla="*/ 724154 h 5110471"/>
                <a:gd name="connsiteX24" fmla="*/ 403769 w 1699169"/>
                <a:gd name="connsiteY24" fmla="*/ 749554 h 5110471"/>
                <a:gd name="connsiteX25" fmla="*/ 386835 w 1699169"/>
                <a:gd name="connsiteY25" fmla="*/ 766487 h 5110471"/>
                <a:gd name="connsiteX26" fmla="*/ 395302 w 1699169"/>
                <a:gd name="connsiteY26" fmla="*/ 834221 h 5110471"/>
                <a:gd name="connsiteX27" fmla="*/ 386835 w 1699169"/>
                <a:gd name="connsiteY27" fmla="*/ 910421 h 5110471"/>
                <a:gd name="connsiteX28" fmla="*/ 395302 w 1699169"/>
                <a:gd name="connsiteY28" fmla="*/ 1020487 h 5110471"/>
                <a:gd name="connsiteX29" fmla="*/ 378369 w 1699169"/>
                <a:gd name="connsiteY29" fmla="*/ 1037421 h 5110471"/>
                <a:gd name="connsiteX30" fmla="*/ 310635 w 1699169"/>
                <a:gd name="connsiteY30" fmla="*/ 1045887 h 5110471"/>
                <a:gd name="connsiteX31" fmla="*/ 285235 w 1699169"/>
                <a:gd name="connsiteY31" fmla="*/ 1054354 h 5110471"/>
                <a:gd name="connsiteX32" fmla="*/ 259835 w 1699169"/>
                <a:gd name="connsiteY32" fmla="*/ 1096687 h 5110471"/>
                <a:gd name="connsiteX33" fmla="*/ 225969 w 1699169"/>
                <a:gd name="connsiteY33" fmla="*/ 1105154 h 5110471"/>
                <a:gd name="connsiteX34" fmla="*/ 200569 w 1699169"/>
                <a:gd name="connsiteY34" fmla="*/ 1113621 h 5110471"/>
                <a:gd name="connsiteX35" fmla="*/ 192102 w 1699169"/>
                <a:gd name="connsiteY35" fmla="*/ 1139021 h 5110471"/>
                <a:gd name="connsiteX36" fmla="*/ 158235 w 1699169"/>
                <a:gd name="connsiteY36" fmla="*/ 1181354 h 5110471"/>
                <a:gd name="connsiteX37" fmla="*/ 149769 w 1699169"/>
                <a:gd name="connsiteY37" fmla="*/ 1240621 h 5110471"/>
                <a:gd name="connsiteX38" fmla="*/ 132835 w 1699169"/>
                <a:gd name="connsiteY38" fmla="*/ 1257554 h 5110471"/>
                <a:gd name="connsiteX39" fmla="*/ 124369 w 1699169"/>
                <a:gd name="connsiteY39" fmla="*/ 1291421 h 5110471"/>
                <a:gd name="connsiteX40" fmla="*/ 132835 w 1699169"/>
                <a:gd name="connsiteY40" fmla="*/ 1359154 h 5110471"/>
                <a:gd name="connsiteX41" fmla="*/ 149769 w 1699169"/>
                <a:gd name="connsiteY41" fmla="*/ 1376087 h 5110471"/>
                <a:gd name="connsiteX42" fmla="*/ 158235 w 1699169"/>
                <a:gd name="connsiteY42" fmla="*/ 1401487 h 5110471"/>
                <a:gd name="connsiteX43" fmla="*/ 192102 w 1699169"/>
                <a:gd name="connsiteY43" fmla="*/ 1282954 h 5110471"/>
                <a:gd name="connsiteX44" fmla="*/ 209035 w 1699169"/>
                <a:gd name="connsiteY44" fmla="*/ 1308354 h 5110471"/>
                <a:gd name="connsiteX45" fmla="*/ 293702 w 1699169"/>
                <a:gd name="connsiteY45" fmla="*/ 1316821 h 5110471"/>
                <a:gd name="connsiteX46" fmla="*/ 310635 w 1699169"/>
                <a:gd name="connsiteY46" fmla="*/ 1376087 h 5110471"/>
                <a:gd name="connsiteX47" fmla="*/ 319102 w 1699169"/>
                <a:gd name="connsiteY47" fmla="*/ 1409954 h 5110471"/>
                <a:gd name="connsiteX48" fmla="*/ 369902 w 1699169"/>
                <a:gd name="connsiteY48" fmla="*/ 1418421 h 5110471"/>
                <a:gd name="connsiteX49" fmla="*/ 386835 w 1699169"/>
                <a:gd name="connsiteY49" fmla="*/ 1443821 h 5110471"/>
                <a:gd name="connsiteX50" fmla="*/ 437635 w 1699169"/>
                <a:gd name="connsiteY50" fmla="*/ 1477687 h 5110471"/>
                <a:gd name="connsiteX51" fmla="*/ 454569 w 1699169"/>
                <a:gd name="connsiteY51" fmla="*/ 1562354 h 5110471"/>
                <a:gd name="connsiteX52" fmla="*/ 471502 w 1699169"/>
                <a:gd name="connsiteY52" fmla="*/ 1630087 h 5110471"/>
                <a:gd name="connsiteX53" fmla="*/ 403769 w 1699169"/>
                <a:gd name="connsiteY53" fmla="*/ 1655487 h 5110471"/>
                <a:gd name="connsiteX54" fmla="*/ 361435 w 1699169"/>
                <a:gd name="connsiteY54" fmla="*/ 1680887 h 5110471"/>
                <a:gd name="connsiteX55" fmla="*/ 352969 w 1699169"/>
                <a:gd name="connsiteY55" fmla="*/ 1706287 h 5110471"/>
                <a:gd name="connsiteX56" fmla="*/ 448145 w 1699169"/>
                <a:gd name="connsiteY56" fmla="*/ 1715630 h 5110471"/>
                <a:gd name="connsiteX57" fmla="*/ 482596 w 1699169"/>
                <a:gd name="connsiteY57" fmla="*/ 1747745 h 5110471"/>
                <a:gd name="connsiteX58" fmla="*/ 476465 w 1699169"/>
                <a:gd name="connsiteY58" fmla="*/ 1769933 h 5110471"/>
                <a:gd name="connsiteX59" fmla="*/ 486976 w 1699169"/>
                <a:gd name="connsiteY59" fmla="*/ 1808763 h 5110471"/>
                <a:gd name="connsiteX60" fmla="*/ 511792 w 1699169"/>
                <a:gd name="connsiteY60" fmla="*/ 1825696 h 5110471"/>
                <a:gd name="connsiteX61" fmla="*/ 731341 w 1699169"/>
                <a:gd name="connsiteY61" fmla="*/ 1837959 h 5110471"/>
                <a:gd name="connsiteX62" fmla="*/ 736304 w 1699169"/>
                <a:gd name="connsiteY62" fmla="*/ 1870949 h 5110471"/>
                <a:gd name="connsiteX63" fmla="*/ 663024 w 1699169"/>
                <a:gd name="connsiteY63" fmla="*/ 1935471 h 5110471"/>
                <a:gd name="connsiteX64" fmla="*/ 600838 w 1699169"/>
                <a:gd name="connsiteY64" fmla="*/ 1942187 h 5110471"/>
                <a:gd name="connsiteX65" fmla="*/ 605800 w 1699169"/>
                <a:gd name="connsiteY65" fmla="*/ 1997657 h 5110471"/>
                <a:gd name="connsiteX66" fmla="*/ 600255 w 1699169"/>
                <a:gd name="connsiteY66" fmla="*/ 2011672 h 5110471"/>
                <a:gd name="connsiteX67" fmla="*/ 595290 w 1699169"/>
                <a:gd name="connsiteY67" fmla="*/ 2061887 h 5110471"/>
                <a:gd name="connsiteX68" fmla="*/ 578649 w 1699169"/>
                <a:gd name="connsiteY68" fmla="*/ 2091959 h 5110471"/>
                <a:gd name="connsiteX69" fmla="*/ 554709 w 1699169"/>
                <a:gd name="connsiteY69" fmla="*/ 2100134 h 5110471"/>
                <a:gd name="connsiteX70" fmla="*/ 537483 w 1699169"/>
                <a:gd name="connsiteY70" fmla="*/ 2120863 h 5110471"/>
                <a:gd name="connsiteX71" fmla="*/ 535440 w 1699169"/>
                <a:gd name="connsiteY71" fmla="*/ 2196187 h 5110471"/>
                <a:gd name="connsiteX72" fmla="*/ 385083 w 1699169"/>
                <a:gd name="connsiteY72" fmla="*/ 2197938 h 5110471"/>
                <a:gd name="connsiteX73" fmla="*/ 380703 w 1699169"/>
                <a:gd name="connsiteY73" fmla="*/ 2324645 h 5110471"/>
                <a:gd name="connsiteX74" fmla="*/ 331364 w 1699169"/>
                <a:gd name="connsiteY74" fmla="*/ 2324063 h 5110471"/>
                <a:gd name="connsiteX75" fmla="*/ 324649 w 1699169"/>
                <a:gd name="connsiteY75" fmla="*/ 2383621 h 5110471"/>
                <a:gd name="connsiteX76" fmla="*/ 329613 w 1699169"/>
                <a:gd name="connsiteY76" fmla="*/ 2448143 h 5110471"/>
                <a:gd name="connsiteX77" fmla="*/ 425957 w 1699169"/>
                <a:gd name="connsiteY77" fmla="*/ 2452521 h 5110471"/>
                <a:gd name="connsiteX78" fmla="*/ 502742 w 1699169"/>
                <a:gd name="connsiteY78" fmla="*/ 2462156 h 5110471"/>
                <a:gd name="connsiteX79" fmla="*/ 499529 w 1699169"/>
                <a:gd name="connsiteY79" fmla="*/ 2601711 h 5110471"/>
                <a:gd name="connsiteX80" fmla="*/ 500405 w 1699169"/>
                <a:gd name="connsiteY80" fmla="*/ 2744476 h 5110471"/>
                <a:gd name="connsiteX81" fmla="*/ 502742 w 1699169"/>
                <a:gd name="connsiteY81" fmla="*/ 2879942 h 5110471"/>
                <a:gd name="connsiteX82" fmla="*/ 558504 w 1699169"/>
                <a:gd name="connsiteY82" fmla="*/ 2883446 h 5110471"/>
                <a:gd name="connsiteX83" fmla="*/ 658059 w 1699169"/>
                <a:gd name="connsiteY83" fmla="*/ 2892788 h 5110471"/>
                <a:gd name="connsiteX84" fmla="*/ 625069 w 1699169"/>
                <a:gd name="connsiteY84" fmla="*/ 2940961 h 5110471"/>
                <a:gd name="connsiteX85" fmla="*/ 604924 w 1699169"/>
                <a:gd name="connsiteY85" fmla="*/ 3006359 h 5110471"/>
                <a:gd name="connsiteX86" fmla="*/ 632660 w 1699169"/>
                <a:gd name="connsiteY86" fmla="*/ 3036138 h 5110471"/>
                <a:gd name="connsiteX87" fmla="*/ 620691 w 1699169"/>
                <a:gd name="connsiteY87" fmla="*/ 3121096 h 5110471"/>
                <a:gd name="connsiteX88" fmla="*/ 617479 w 1699169"/>
                <a:gd name="connsiteY88" fmla="*/ 3154379 h 5110471"/>
                <a:gd name="connsiteX89" fmla="*/ 625070 w 1699169"/>
                <a:gd name="connsiteY89" fmla="*/ 3216566 h 5110471"/>
                <a:gd name="connsiteX90" fmla="*/ 658060 w 1699169"/>
                <a:gd name="connsiteY90" fmla="*/ 3244593 h 5110471"/>
                <a:gd name="connsiteX91" fmla="*/ 39702 w 1699169"/>
                <a:gd name="connsiteY91" fmla="*/ 3450421 h 5110471"/>
                <a:gd name="connsiteX92" fmla="*/ 65102 w 1699169"/>
                <a:gd name="connsiteY92" fmla="*/ 3458887 h 5110471"/>
                <a:gd name="connsiteX93" fmla="*/ 65102 w 1699169"/>
                <a:gd name="connsiteY93" fmla="*/ 3509687 h 5110471"/>
                <a:gd name="connsiteX94" fmla="*/ 491063 w 1699169"/>
                <a:gd name="connsiteY94" fmla="*/ 3310575 h 5110471"/>
                <a:gd name="connsiteX95" fmla="*/ 490187 w 1699169"/>
                <a:gd name="connsiteY95" fmla="*/ 3363418 h 5110471"/>
                <a:gd name="connsiteX96" fmla="*/ 525221 w 1699169"/>
                <a:gd name="connsiteY96" fmla="*/ 3389403 h 5110471"/>
                <a:gd name="connsiteX97" fmla="*/ 539235 w 1699169"/>
                <a:gd name="connsiteY97" fmla="*/ 3426480 h 5110471"/>
                <a:gd name="connsiteX98" fmla="*/ 572810 w 1699169"/>
                <a:gd name="connsiteY98" fmla="*/ 3485456 h 5110471"/>
                <a:gd name="connsiteX99" fmla="*/ 533104 w 1699169"/>
                <a:gd name="connsiteY99" fmla="*/ 3502680 h 5110471"/>
                <a:gd name="connsiteX100" fmla="*/ 500990 w 1699169"/>
                <a:gd name="connsiteY100" fmla="*/ 3532460 h 5110471"/>
                <a:gd name="connsiteX101" fmla="*/ 517631 w 1699169"/>
                <a:gd name="connsiteY101" fmla="*/ 3788503 h 5110471"/>
                <a:gd name="connsiteX102" fmla="*/ 521718 w 1699169"/>
                <a:gd name="connsiteY102" fmla="*/ 3886892 h 5110471"/>
                <a:gd name="connsiteX103" fmla="*/ 302169 w 1699169"/>
                <a:gd name="connsiteY103" fmla="*/ 3882221 h 5110471"/>
                <a:gd name="connsiteX104" fmla="*/ 310635 w 1699169"/>
                <a:gd name="connsiteY104" fmla="*/ 3907621 h 5110471"/>
                <a:gd name="connsiteX105" fmla="*/ 317350 w 1699169"/>
                <a:gd name="connsiteY105" fmla="*/ 3958421 h 5110471"/>
                <a:gd name="connsiteX106" fmla="*/ 312680 w 1699169"/>
                <a:gd name="connsiteY106" fmla="*/ 4015060 h 5110471"/>
                <a:gd name="connsiteX107" fmla="*/ 310635 w 1699169"/>
                <a:gd name="connsiteY107" fmla="*/ 4043087 h 5110471"/>
                <a:gd name="connsiteX108" fmla="*/ 298957 w 1699169"/>
                <a:gd name="connsiteY108" fmla="*/ 4099142 h 5110471"/>
                <a:gd name="connsiteX109" fmla="*/ 353844 w 1699169"/>
                <a:gd name="connsiteY109" fmla="*/ 4113156 h 5110471"/>
                <a:gd name="connsiteX110" fmla="*/ 359392 w 1699169"/>
                <a:gd name="connsiteY110" fmla="*/ 4174467 h 5110471"/>
                <a:gd name="connsiteX111" fmla="*/ 361143 w 1699169"/>
                <a:gd name="connsiteY111" fmla="*/ 4227894 h 5110471"/>
                <a:gd name="connsiteX112" fmla="*/ 351217 w 1699169"/>
                <a:gd name="connsiteY112" fmla="*/ 4271687 h 5110471"/>
                <a:gd name="connsiteX113" fmla="*/ 319102 w 1699169"/>
                <a:gd name="connsiteY113" fmla="*/ 4305554 h 5110471"/>
                <a:gd name="connsiteX114" fmla="*/ 357055 w 1699169"/>
                <a:gd name="connsiteY114" fmla="*/ 4336501 h 5110471"/>
                <a:gd name="connsiteX115" fmla="*/ 347421 w 1699169"/>
                <a:gd name="connsiteY115" fmla="*/ 4438393 h 5110471"/>
                <a:gd name="connsiteX116" fmla="*/ 297789 w 1699169"/>
                <a:gd name="connsiteY116" fmla="*/ 4441604 h 5110471"/>
                <a:gd name="connsiteX117" fmla="*/ 297206 w 1699169"/>
                <a:gd name="connsiteY117" fmla="*/ 4541161 h 5110471"/>
                <a:gd name="connsiteX118" fmla="*/ 300418 w 1699169"/>
                <a:gd name="connsiteY118" fmla="*/ 4646264 h 5110471"/>
                <a:gd name="connsiteX119" fmla="*/ 301001 w 1699169"/>
                <a:gd name="connsiteY119" fmla="*/ 4766258 h 5110471"/>
                <a:gd name="connsiteX120" fmla="*/ 302169 w 1699169"/>
                <a:gd name="connsiteY120" fmla="*/ 4906687 h 5110471"/>
                <a:gd name="connsiteX121" fmla="*/ 305965 w 1699169"/>
                <a:gd name="connsiteY121" fmla="*/ 5000113 h 5110471"/>
                <a:gd name="connsiteX122" fmla="*/ 311803 w 1699169"/>
                <a:gd name="connsiteY122" fmla="*/ 5095291 h 5110471"/>
                <a:gd name="connsiteX123" fmla="*/ 463619 w 1699169"/>
                <a:gd name="connsiteY123" fmla="*/ 5110471 h 5110471"/>
                <a:gd name="connsiteX124" fmla="*/ 790608 w 1699169"/>
                <a:gd name="connsiteY124" fmla="*/ 5103756 h 5110471"/>
                <a:gd name="connsiteX125" fmla="*/ 1066212 w 1699169"/>
                <a:gd name="connsiteY125" fmla="*/ 5099085 h 5110471"/>
                <a:gd name="connsiteX126" fmla="*/ 1404587 w 1699169"/>
                <a:gd name="connsiteY126" fmla="*/ 5101128 h 5110471"/>
                <a:gd name="connsiteX127" fmla="*/ 1559614 w 1699169"/>
                <a:gd name="connsiteY127" fmla="*/ 5102588 h 5110471"/>
                <a:gd name="connsiteX128" fmla="*/ 1592897 w 1699169"/>
                <a:gd name="connsiteY128" fmla="*/ 5099376 h 5110471"/>
                <a:gd name="connsiteX129" fmla="*/ 1566038 w 1699169"/>
                <a:gd name="connsiteY129" fmla="*/ 5052664 h 5110471"/>
                <a:gd name="connsiteX130" fmla="*/ 1564287 w 1699169"/>
                <a:gd name="connsiteY130" fmla="*/ 4991354 h 5110471"/>
                <a:gd name="connsiteX131" fmla="*/ 1555235 w 1699169"/>
                <a:gd name="connsiteY131" fmla="*/ 4974421 h 5110471"/>
                <a:gd name="connsiteX132" fmla="*/ 1529835 w 1699169"/>
                <a:gd name="connsiteY132" fmla="*/ 4957487 h 5110471"/>
                <a:gd name="connsiteX133" fmla="*/ 1474948 w 1699169"/>
                <a:gd name="connsiteY133" fmla="*/ 4856762 h 5110471"/>
                <a:gd name="connsiteX134" fmla="*/ 1470569 w 1699169"/>
                <a:gd name="connsiteY134" fmla="*/ 4754287 h 5110471"/>
                <a:gd name="connsiteX135" fmla="*/ 1485749 w 1699169"/>
                <a:gd name="connsiteY135" fmla="*/ 4695314 h 5110471"/>
                <a:gd name="connsiteX136" fmla="*/ 1485749 w 1699169"/>
                <a:gd name="connsiteY136" fmla="*/ 4642762 h 5110471"/>
                <a:gd name="connsiteX137" fmla="*/ 1513193 w 1699169"/>
                <a:gd name="connsiteY137" fmla="*/ 4552839 h 5110471"/>
                <a:gd name="connsiteX138" fmla="*/ 1547936 w 1699169"/>
                <a:gd name="connsiteY138" fmla="*/ 4424380 h 5110471"/>
                <a:gd name="connsiteX139" fmla="*/ 1530711 w 1699169"/>
                <a:gd name="connsiteY139" fmla="*/ 4332706 h 5110471"/>
                <a:gd name="connsiteX140" fmla="*/ 1498596 w 1699169"/>
                <a:gd name="connsiteY140" fmla="*/ 4289497 h 5110471"/>
                <a:gd name="connsiteX141" fmla="*/ 1463269 w 1699169"/>
                <a:gd name="connsiteY141" fmla="*/ 4234610 h 5110471"/>
                <a:gd name="connsiteX142" fmla="*/ 1457431 w 1699169"/>
                <a:gd name="connsiteY142" fmla="*/ 4195487 h 5110471"/>
                <a:gd name="connsiteX143" fmla="*/ 1436702 w 1699169"/>
                <a:gd name="connsiteY143" fmla="*/ 4119287 h 5110471"/>
                <a:gd name="connsiteX144" fmla="*/ 1453635 w 1699169"/>
                <a:gd name="connsiteY144" fmla="*/ 3958421 h 5110471"/>
                <a:gd name="connsiteX145" fmla="*/ 1462102 w 1699169"/>
                <a:gd name="connsiteY145" fmla="*/ 3933021 h 5110471"/>
                <a:gd name="connsiteX146" fmla="*/ 1479035 w 1699169"/>
                <a:gd name="connsiteY146" fmla="*/ 3916087 h 5110471"/>
                <a:gd name="connsiteX147" fmla="*/ 1512902 w 1699169"/>
                <a:gd name="connsiteY147" fmla="*/ 3865287 h 5110471"/>
                <a:gd name="connsiteX148" fmla="*/ 1521369 w 1699169"/>
                <a:gd name="connsiteY148" fmla="*/ 3839887 h 5110471"/>
                <a:gd name="connsiteX149" fmla="*/ 1538302 w 1699169"/>
                <a:gd name="connsiteY149" fmla="*/ 3814487 h 5110471"/>
                <a:gd name="connsiteX150" fmla="*/ 1529543 w 1699169"/>
                <a:gd name="connsiteY150" fmla="*/ 3761935 h 5110471"/>
                <a:gd name="connsiteX151" fmla="*/ 1522245 w 1699169"/>
                <a:gd name="connsiteY151" fmla="*/ 3683692 h 5110471"/>
                <a:gd name="connsiteX152" fmla="*/ 1572459 w 1699169"/>
                <a:gd name="connsiteY152" fmla="*/ 3625886 h 5110471"/>
                <a:gd name="connsiteX153" fmla="*/ 1635231 w 1699169"/>
                <a:gd name="connsiteY153" fmla="*/ 3580632 h 5110471"/>
                <a:gd name="connsiteX154" fmla="*/ 1682235 w 1699169"/>
                <a:gd name="connsiteY154" fmla="*/ 3535087 h 5110471"/>
                <a:gd name="connsiteX155" fmla="*/ 1699169 w 1699169"/>
                <a:gd name="connsiteY155" fmla="*/ 3518154 h 5110471"/>
                <a:gd name="connsiteX156" fmla="*/ 1648369 w 1699169"/>
                <a:gd name="connsiteY156" fmla="*/ 3484287 h 5110471"/>
                <a:gd name="connsiteX157" fmla="*/ 1597569 w 1699169"/>
                <a:gd name="connsiteY157" fmla="*/ 3458887 h 5110471"/>
                <a:gd name="connsiteX158" fmla="*/ 1572169 w 1699169"/>
                <a:gd name="connsiteY158" fmla="*/ 3433487 h 5110471"/>
                <a:gd name="connsiteX159" fmla="*/ 1578883 w 1699169"/>
                <a:gd name="connsiteY159" fmla="*/ 3401080 h 5110471"/>
                <a:gd name="connsiteX160" fmla="*/ 1606328 w 1699169"/>
                <a:gd name="connsiteY160" fmla="*/ 3371008 h 5110471"/>
                <a:gd name="connsiteX161" fmla="*/ 1618006 w 1699169"/>
                <a:gd name="connsiteY161" fmla="*/ 3306487 h 5110471"/>
                <a:gd name="connsiteX162" fmla="*/ 1592897 w 1699169"/>
                <a:gd name="connsiteY162" fmla="*/ 3272621 h 5110471"/>
                <a:gd name="connsiteX163" fmla="*/ 1589102 w 1699169"/>
                <a:gd name="connsiteY163" fmla="*/ 3196421 h 5110471"/>
                <a:gd name="connsiteX164" fmla="*/ 1572169 w 1699169"/>
                <a:gd name="connsiteY164" fmla="*/ 3137154 h 5110471"/>
                <a:gd name="connsiteX165" fmla="*/ 1563702 w 1699169"/>
                <a:gd name="connsiteY165" fmla="*/ 3077887 h 5110471"/>
                <a:gd name="connsiteX166" fmla="*/ 1512902 w 1699169"/>
                <a:gd name="connsiteY166" fmla="*/ 3060954 h 5110471"/>
                <a:gd name="connsiteX167" fmla="*/ 1487502 w 1699169"/>
                <a:gd name="connsiteY167" fmla="*/ 2976287 h 5110471"/>
                <a:gd name="connsiteX168" fmla="*/ 1479035 w 1699169"/>
                <a:gd name="connsiteY168" fmla="*/ 2942421 h 5110471"/>
                <a:gd name="connsiteX169" fmla="*/ 1428235 w 1699169"/>
                <a:gd name="connsiteY169" fmla="*/ 2925487 h 5110471"/>
                <a:gd name="connsiteX170" fmla="*/ 1360502 w 1699169"/>
                <a:gd name="connsiteY170" fmla="*/ 2900087 h 5110471"/>
                <a:gd name="connsiteX171" fmla="*/ 1292769 w 1699169"/>
                <a:gd name="connsiteY171" fmla="*/ 2866221 h 5110471"/>
                <a:gd name="connsiteX172" fmla="*/ 1318169 w 1699169"/>
                <a:gd name="connsiteY172" fmla="*/ 2857754 h 5110471"/>
                <a:gd name="connsiteX173" fmla="*/ 1411302 w 1699169"/>
                <a:gd name="connsiteY173" fmla="*/ 2840821 h 5110471"/>
                <a:gd name="connsiteX174" fmla="*/ 1445169 w 1699169"/>
                <a:gd name="connsiteY174" fmla="*/ 2798487 h 5110471"/>
                <a:gd name="connsiteX175" fmla="*/ 1453635 w 1699169"/>
                <a:gd name="connsiteY175" fmla="*/ 2773087 h 5110471"/>
                <a:gd name="connsiteX176" fmla="*/ 1411302 w 1699169"/>
                <a:gd name="connsiteY176" fmla="*/ 2595287 h 5110471"/>
                <a:gd name="connsiteX177" fmla="*/ 1385902 w 1699169"/>
                <a:gd name="connsiteY177" fmla="*/ 2578354 h 5110471"/>
                <a:gd name="connsiteX178" fmla="*/ 1368969 w 1699169"/>
                <a:gd name="connsiteY178" fmla="*/ 2519087 h 5110471"/>
                <a:gd name="connsiteX179" fmla="*/ 1360502 w 1699169"/>
                <a:gd name="connsiteY179" fmla="*/ 2485221 h 5110471"/>
                <a:gd name="connsiteX180" fmla="*/ 1343569 w 1699169"/>
                <a:gd name="connsiteY180" fmla="*/ 2434421 h 5110471"/>
                <a:gd name="connsiteX181" fmla="*/ 1301235 w 1699169"/>
                <a:gd name="connsiteY181" fmla="*/ 2332821 h 5110471"/>
                <a:gd name="connsiteX182" fmla="*/ 1284302 w 1699169"/>
                <a:gd name="connsiteY182" fmla="*/ 2248154 h 5110471"/>
                <a:gd name="connsiteX183" fmla="*/ 1267369 w 1699169"/>
                <a:gd name="connsiteY183" fmla="*/ 2197354 h 5110471"/>
                <a:gd name="connsiteX184" fmla="*/ 1258902 w 1699169"/>
                <a:gd name="connsiteY184" fmla="*/ 2171954 h 5110471"/>
                <a:gd name="connsiteX185" fmla="*/ 1250435 w 1699169"/>
                <a:gd name="connsiteY185" fmla="*/ 1943354 h 5110471"/>
                <a:gd name="connsiteX186" fmla="*/ 1225035 w 1699169"/>
                <a:gd name="connsiteY186" fmla="*/ 1774021 h 5110471"/>
                <a:gd name="connsiteX187" fmla="*/ 1208102 w 1699169"/>
                <a:gd name="connsiteY187" fmla="*/ 1638554 h 5110471"/>
                <a:gd name="connsiteX188" fmla="*/ 1199635 w 1699169"/>
                <a:gd name="connsiteY188" fmla="*/ 1596221 h 5110471"/>
                <a:gd name="connsiteX189" fmla="*/ 1182702 w 1699169"/>
                <a:gd name="connsiteY189" fmla="*/ 1579287 h 5110471"/>
                <a:gd name="connsiteX190" fmla="*/ 1174235 w 1699169"/>
                <a:gd name="connsiteY190" fmla="*/ 1545421 h 5110471"/>
                <a:gd name="connsiteX191" fmla="*/ 1157302 w 1699169"/>
                <a:gd name="connsiteY191" fmla="*/ 1528487 h 5110471"/>
                <a:gd name="connsiteX192" fmla="*/ 1123435 w 1699169"/>
                <a:gd name="connsiteY192" fmla="*/ 1435354 h 5110471"/>
                <a:gd name="connsiteX193" fmla="*/ 1106502 w 1699169"/>
                <a:gd name="connsiteY193" fmla="*/ 1359154 h 5110471"/>
                <a:gd name="connsiteX194" fmla="*/ 1081102 w 1699169"/>
                <a:gd name="connsiteY194" fmla="*/ 1333754 h 5110471"/>
                <a:gd name="connsiteX195" fmla="*/ 1072635 w 1699169"/>
                <a:gd name="connsiteY195" fmla="*/ 1291421 h 5110471"/>
                <a:gd name="connsiteX196" fmla="*/ 1064169 w 1699169"/>
                <a:gd name="connsiteY196" fmla="*/ 1232154 h 5110471"/>
                <a:gd name="connsiteX197" fmla="*/ 1055702 w 1699169"/>
                <a:gd name="connsiteY197" fmla="*/ 1198287 h 5110471"/>
                <a:gd name="connsiteX198" fmla="*/ 1047235 w 1699169"/>
                <a:gd name="connsiteY198" fmla="*/ 1155954 h 5110471"/>
                <a:gd name="connsiteX199" fmla="*/ 1038769 w 1699169"/>
                <a:gd name="connsiteY199" fmla="*/ 1028954 h 5110471"/>
                <a:gd name="connsiteX200" fmla="*/ 1064169 w 1699169"/>
                <a:gd name="connsiteY200" fmla="*/ 918887 h 5110471"/>
                <a:gd name="connsiteX201" fmla="*/ 1064169 w 1699169"/>
                <a:gd name="connsiteY201" fmla="*/ 563287 h 5110471"/>
                <a:gd name="connsiteX202" fmla="*/ 1047235 w 1699169"/>
                <a:gd name="connsiteY202" fmla="*/ 546354 h 5110471"/>
                <a:gd name="connsiteX203" fmla="*/ 1021835 w 1699169"/>
                <a:gd name="connsiteY203" fmla="*/ 495554 h 5110471"/>
                <a:gd name="connsiteX204" fmla="*/ 1004902 w 1699169"/>
                <a:gd name="connsiteY204" fmla="*/ 444754 h 5110471"/>
                <a:gd name="connsiteX205" fmla="*/ 987969 w 1699169"/>
                <a:gd name="connsiteY205" fmla="*/ 300821 h 5110471"/>
                <a:gd name="connsiteX206" fmla="*/ 979502 w 1699169"/>
                <a:gd name="connsiteY206" fmla="*/ 266954 h 5110471"/>
                <a:gd name="connsiteX207" fmla="*/ 971035 w 1699169"/>
                <a:gd name="connsiteY207" fmla="*/ 156887 h 5110471"/>
                <a:gd name="connsiteX208" fmla="*/ 962569 w 1699169"/>
                <a:gd name="connsiteY208" fmla="*/ 114554 h 5110471"/>
                <a:gd name="connsiteX209" fmla="*/ 945635 w 1699169"/>
                <a:gd name="connsiteY209" fmla="*/ 97621 h 5110471"/>
                <a:gd name="connsiteX210" fmla="*/ 937169 w 1699169"/>
                <a:gd name="connsiteY210" fmla="*/ 63754 h 5110471"/>
                <a:gd name="connsiteX211" fmla="*/ 928702 w 1699169"/>
                <a:gd name="connsiteY211" fmla="*/ 12954 h 5110471"/>
                <a:gd name="connsiteX212" fmla="*/ 674702 w 1699169"/>
                <a:gd name="connsiteY212" fmla="*/ 4487 h 5110471"/>
                <a:gd name="connsiteX213" fmla="*/ 149769 w 1699169"/>
                <a:gd name="connsiteY213" fmla="*/ 12954 h 5110471"/>
                <a:gd name="connsiteX0" fmla="*/ 115190 w 1664590"/>
                <a:gd name="connsiteY0" fmla="*/ 12954 h 5110471"/>
                <a:gd name="connsiteX1" fmla="*/ 115190 w 1664590"/>
                <a:gd name="connsiteY1" fmla="*/ 12954 h 5110471"/>
                <a:gd name="connsiteX2" fmla="*/ 191390 w 1664590"/>
                <a:gd name="connsiteY2" fmla="*/ 29887 h 5110471"/>
                <a:gd name="connsiteX3" fmla="*/ 199856 w 1664590"/>
                <a:gd name="connsiteY3" fmla="*/ 55287 h 5110471"/>
                <a:gd name="connsiteX4" fmla="*/ 165990 w 1664590"/>
                <a:gd name="connsiteY4" fmla="*/ 63754 h 5110471"/>
                <a:gd name="connsiteX5" fmla="*/ 140590 w 1664590"/>
                <a:gd name="connsiteY5" fmla="*/ 72221 h 5110471"/>
                <a:gd name="connsiteX6" fmla="*/ 132123 w 1664590"/>
                <a:gd name="connsiteY6" fmla="*/ 139954 h 5110471"/>
                <a:gd name="connsiteX7" fmla="*/ 115190 w 1664590"/>
                <a:gd name="connsiteY7" fmla="*/ 165354 h 5110471"/>
                <a:gd name="connsiteX8" fmla="*/ 132123 w 1664590"/>
                <a:gd name="connsiteY8" fmla="*/ 233087 h 5110471"/>
                <a:gd name="connsiteX9" fmla="*/ 115190 w 1664590"/>
                <a:gd name="connsiteY9" fmla="*/ 300821 h 5110471"/>
                <a:gd name="connsiteX10" fmla="*/ 98256 w 1664590"/>
                <a:gd name="connsiteY10" fmla="*/ 326221 h 5110471"/>
                <a:gd name="connsiteX11" fmla="*/ 72856 w 1664590"/>
                <a:gd name="connsiteY11" fmla="*/ 334687 h 5110471"/>
                <a:gd name="connsiteX12" fmla="*/ 64390 w 1664590"/>
                <a:gd name="connsiteY12" fmla="*/ 436287 h 5110471"/>
                <a:gd name="connsiteX13" fmla="*/ 72856 w 1664590"/>
                <a:gd name="connsiteY13" fmla="*/ 461687 h 5110471"/>
                <a:gd name="connsiteX14" fmla="*/ 98256 w 1664590"/>
                <a:gd name="connsiteY14" fmla="*/ 470154 h 5110471"/>
                <a:gd name="connsiteX15" fmla="*/ 115190 w 1664590"/>
                <a:gd name="connsiteY15" fmla="*/ 487087 h 5110471"/>
                <a:gd name="connsiteX16" fmla="*/ 216790 w 1664590"/>
                <a:gd name="connsiteY16" fmla="*/ 504021 h 5110471"/>
                <a:gd name="connsiteX17" fmla="*/ 242190 w 1664590"/>
                <a:gd name="connsiteY17" fmla="*/ 512487 h 5110471"/>
                <a:gd name="connsiteX18" fmla="*/ 309923 w 1664590"/>
                <a:gd name="connsiteY18" fmla="*/ 520954 h 5110471"/>
                <a:gd name="connsiteX19" fmla="*/ 318390 w 1664590"/>
                <a:gd name="connsiteY19" fmla="*/ 546354 h 5110471"/>
                <a:gd name="connsiteX20" fmla="*/ 343790 w 1664590"/>
                <a:gd name="connsiteY20" fmla="*/ 597154 h 5110471"/>
                <a:gd name="connsiteX21" fmla="*/ 335323 w 1664590"/>
                <a:gd name="connsiteY21" fmla="*/ 622554 h 5110471"/>
                <a:gd name="connsiteX22" fmla="*/ 386123 w 1664590"/>
                <a:gd name="connsiteY22" fmla="*/ 656421 h 5110471"/>
                <a:gd name="connsiteX23" fmla="*/ 377656 w 1664590"/>
                <a:gd name="connsiteY23" fmla="*/ 724154 h 5110471"/>
                <a:gd name="connsiteX24" fmla="*/ 369190 w 1664590"/>
                <a:gd name="connsiteY24" fmla="*/ 749554 h 5110471"/>
                <a:gd name="connsiteX25" fmla="*/ 352256 w 1664590"/>
                <a:gd name="connsiteY25" fmla="*/ 766487 h 5110471"/>
                <a:gd name="connsiteX26" fmla="*/ 360723 w 1664590"/>
                <a:gd name="connsiteY26" fmla="*/ 834221 h 5110471"/>
                <a:gd name="connsiteX27" fmla="*/ 352256 w 1664590"/>
                <a:gd name="connsiteY27" fmla="*/ 910421 h 5110471"/>
                <a:gd name="connsiteX28" fmla="*/ 360723 w 1664590"/>
                <a:gd name="connsiteY28" fmla="*/ 1020487 h 5110471"/>
                <a:gd name="connsiteX29" fmla="*/ 343790 w 1664590"/>
                <a:gd name="connsiteY29" fmla="*/ 1037421 h 5110471"/>
                <a:gd name="connsiteX30" fmla="*/ 276056 w 1664590"/>
                <a:gd name="connsiteY30" fmla="*/ 1045887 h 5110471"/>
                <a:gd name="connsiteX31" fmla="*/ 250656 w 1664590"/>
                <a:gd name="connsiteY31" fmla="*/ 1054354 h 5110471"/>
                <a:gd name="connsiteX32" fmla="*/ 225256 w 1664590"/>
                <a:gd name="connsiteY32" fmla="*/ 1096687 h 5110471"/>
                <a:gd name="connsiteX33" fmla="*/ 191390 w 1664590"/>
                <a:gd name="connsiteY33" fmla="*/ 1105154 h 5110471"/>
                <a:gd name="connsiteX34" fmla="*/ 165990 w 1664590"/>
                <a:gd name="connsiteY34" fmla="*/ 1113621 h 5110471"/>
                <a:gd name="connsiteX35" fmla="*/ 157523 w 1664590"/>
                <a:gd name="connsiteY35" fmla="*/ 1139021 h 5110471"/>
                <a:gd name="connsiteX36" fmla="*/ 123656 w 1664590"/>
                <a:gd name="connsiteY36" fmla="*/ 1181354 h 5110471"/>
                <a:gd name="connsiteX37" fmla="*/ 115190 w 1664590"/>
                <a:gd name="connsiteY37" fmla="*/ 1240621 h 5110471"/>
                <a:gd name="connsiteX38" fmla="*/ 98256 w 1664590"/>
                <a:gd name="connsiteY38" fmla="*/ 1257554 h 5110471"/>
                <a:gd name="connsiteX39" fmla="*/ 89790 w 1664590"/>
                <a:gd name="connsiteY39" fmla="*/ 1291421 h 5110471"/>
                <a:gd name="connsiteX40" fmla="*/ 98256 w 1664590"/>
                <a:gd name="connsiteY40" fmla="*/ 1359154 h 5110471"/>
                <a:gd name="connsiteX41" fmla="*/ 115190 w 1664590"/>
                <a:gd name="connsiteY41" fmla="*/ 1376087 h 5110471"/>
                <a:gd name="connsiteX42" fmla="*/ 123656 w 1664590"/>
                <a:gd name="connsiteY42" fmla="*/ 1401487 h 5110471"/>
                <a:gd name="connsiteX43" fmla="*/ 157523 w 1664590"/>
                <a:gd name="connsiteY43" fmla="*/ 1282954 h 5110471"/>
                <a:gd name="connsiteX44" fmla="*/ 174456 w 1664590"/>
                <a:gd name="connsiteY44" fmla="*/ 1308354 h 5110471"/>
                <a:gd name="connsiteX45" fmla="*/ 259123 w 1664590"/>
                <a:gd name="connsiteY45" fmla="*/ 1316821 h 5110471"/>
                <a:gd name="connsiteX46" fmla="*/ 276056 w 1664590"/>
                <a:gd name="connsiteY46" fmla="*/ 1376087 h 5110471"/>
                <a:gd name="connsiteX47" fmla="*/ 284523 w 1664590"/>
                <a:gd name="connsiteY47" fmla="*/ 1409954 h 5110471"/>
                <a:gd name="connsiteX48" fmla="*/ 335323 w 1664590"/>
                <a:gd name="connsiteY48" fmla="*/ 1418421 h 5110471"/>
                <a:gd name="connsiteX49" fmla="*/ 352256 w 1664590"/>
                <a:gd name="connsiteY49" fmla="*/ 1443821 h 5110471"/>
                <a:gd name="connsiteX50" fmla="*/ 403056 w 1664590"/>
                <a:gd name="connsiteY50" fmla="*/ 1477687 h 5110471"/>
                <a:gd name="connsiteX51" fmla="*/ 419990 w 1664590"/>
                <a:gd name="connsiteY51" fmla="*/ 1562354 h 5110471"/>
                <a:gd name="connsiteX52" fmla="*/ 436923 w 1664590"/>
                <a:gd name="connsiteY52" fmla="*/ 1630087 h 5110471"/>
                <a:gd name="connsiteX53" fmla="*/ 369190 w 1664590"/>
                <a:gd name="connsiteY53" fmla="*/ 1655487 h 5110471"/>
                <a:gd name="connsiteX54" fmla="*/ 326856 w 1664590"/>
                <a:gd name="connsiteY54" fmla="*/ 1680887 h 5110471"/>
                <a:gd name="connsiteX55" fmla="*/ 318390 w 1664590"/>
                <a:gd name="connsiteY55" fmla="*/ 1706287 h 5110471"/>
                <a:gd name="connsiteX56" fmla="*/ 413566 w 1664590"/>
                <a:gd name="connsiteY56" fmla="*/ 1715630 h 5110471"/>
                <a:gd name="connsiteX57" fmla="*/ 448017 w 1664590"/>
                <a:gd name="connsiteY57" fmla="*/ 1747745 h 5110471"/>
                <a:gd name="connsiteX58" fmla="*/ 441886 w 1664590"/>
                <a:gd name="connsiteY58" fmla="*/ 1769933 h 5110471"/>
                <a:gd name="connsiteX59" fmla="*/ 452397 w 1664590"/>
                <a:gd name="connsiteY59" fmla="*/ 1808763 h 5110471"/>
                <a:gd name="connsiteX60" fmla="*/ 477213 w 1664590"/>
                <a:gd name="connsiteY60" fmla="*/ 1825696 h 5110471"/>
                <a:gd name="connsiteX61" fmla="*/ 696762 w 1664590"/>
                <a:gd name="connsiteY61" fmla="*/ 1837959 h 5110471"/>
                <a:gd name="connsiteX62" fmla="*/ 701725 w 1664590"/>
                <a:gd name="connsiteY62" fmla="*/ 1870949 h 5110471"/>
                <a:gd name="connsiteX63" fmla="*/ 628445 w 1664590"/>
                <a:gd name="connsiteY63" fmla="*/ 1935471 h 5110471"/>
                <a:gd name="connsiteX64" fmla="*/ 566259 w 1664590"/>
                <a:gd name="connsiteY64" fmla="*/ 1942187 h 5110471"/>
                <a:gd name="connsiteX65" fmla="*/ 571221 w 1664590"/>
                <a:gd name="connsiteY65" fmla="*/ 1997657 h 5110471"/>
                <a:gd name="connsiteX66" fmla="*/ 565676 w 1664590"/>
                <a:gd name="connsiteY66" fmla="*/ 2011672 h 5110471"/>
                <a:gd name="connsiteX67" fmla="*/ 560711 w 1664590"/>
                <a:gd name="connsiteY67" fmla="*/ 2061887 h 5110471"/>
                <a:gd name="connsiteX68" fmla="*/ 544070 w 1664590"/>
                <a:gd name="connsiteY68" fmla="*/ 2091959 h 5110471"/>
                <a:gd name="connsiteX69" fmla="*/ 520130 w 1664590"/>
                <a:gd name="connsiteY69" fmla="*/ 2100134 h 5110471"/>
                <a:gd name="connsiteX70" fmla="*/ 502904 w 1664590"/>
                <a:gd name="connsiteY70" fmla="*/ 2120863 h 5110471"/>
                <a:gd name="connsiteX71" fmla="*/ 500861 w 1664590"/>
                <a:gd name="connsiteY71" fmla="*/ 2196187 h 5110471"/>
                <a:gd name="connsiteX72" fmla="*/ 350504 w 1664590"/>
                <a:gd name="connsiteY72" fmla="*/ 2197938 h 5110471"/>
                <a:gd name="connsiteX73" fmla="*/ 346124 w 1664590"/>
                <a:gd name="connsiteY73" fmla="*/ 2324645 h 5110471"/>
                <a:gd name="connsiteX74" fmla="*/ 296785 w 1664590"/>
                <a:gd name="connsiteY74" fmla="*/ 2324063 h 5110471"/>
                <a:gd name="connsiteX75" fmla="*/ 290070 w 1664590"/>
                <a:gd name="connsiteY75" fmla="*/ 2383621 h 5110471"/>
                <a:gd name="connsiteX76" fmla="*/ 295034 w 1664590"/>
                <a:gd name="connsiteY76" fmla="*/ 2448143 h 5110471"/>
                <a:gd name="connsiteX77" fmla="*/ 391378 w 1664590"/>
                <a:gd name="connsiteY77" fmla="*/ 2452521 h 5110471"/>
                <a:gd name="connsiteX78" fmla="*/ 468163 w 1664590"/>
                <a:gd name="connsiteY78" fmla="*/ 2462156 h 5110471"/>
                <a:gd name="connsiteX79" fmla="*/ 464950 w 1664590"/>
                <a:gd name="connsiteY79" fmla="*/ 2601711 h 5110471"/>
                <a:gd name="connsiteX80" fmla="*/ 465826 w 1664590"/>
                <a:gd name="connsiteY80" fmla="*/ 2744476 h 5110471"/>
                <a:gd name="connsiteX81" fmla="*/ 468163 w 1664590"/>
                <a:gd name="connsiteY81" fmla="*/ 2879942 h 5110471"/>
                <a:gd name="connsiteX82" fmla="*/ 523925 w 1664590"/>
                <a:gd name="connsiteY82" fmla="*/ 2883446 h 5110471"/>
                <a:gd name="connsiteX83" fmla="*/ 623480 w 1664590"/>
                <a:gd name="connsiteY83" fmla="*/ 2892788 h 5110471"/>
                <a:gd name="connsiteX84" fmla="*/ 590490 w 1664590"/>
                <a:gd name="connsiteY84" fmla="*/ 2940961 h 5110471"/>
                <a:gd name="connsiteX85" fmla="*/ 570345 w 1664590"/>
                <a:gd name="connsiteY85" fmla="*/ 3006359 h 5110471"/>
                <a:gd name="connsiteX86" fmla="*/ 598081 w 1664590"/>
                <a:gd name="connsiteY86" fmla="*/ 3036138 h 5110471"/>
                <a:gd name="connsiteX87" fmla="*/ 586112 w 1664590"/>
                <a:gd name="connsiteY87" fmla="*/ 3121096 h 5110471"/>
                <a:gd name="connsiteX88" fmla="*/ 582900 w 1664590"/>
                <a:gd name="connsiteY88" fmla="*/ 3154379 h 5110471"/>
                <a:gd name="connsiteX89" fmla="*/ 590491 w 1664590"/>
                <a:gd name="connsiteY89" fmla="*/ 3216566 h 5110471"/>
                <a:gd name="connsiteX90" fmla="*/ 623481 w 1664590"/>
                <a:gd name="connsiteY90" fmla="*/ 3244593 h 5110471"/>
                <a:gd name="connsiteX91" fmla="*/ 598957 w 1664590"/>
                <a:gd name="connsiteY91" fmla="*/ 3271745 h 5110471"/>
                <a:gd name="connsiteX92" fmla="*/ 30523 w 1664590"/>
                <a:gd name="connsiteY92" fmla="*/ 3458887 h 5110471"/>
                <a:gd name="connsiteX93" fmla="*/ 30523 w 1664590"/>
                <a:gd name="connsiteY93" fmla="*/ 3509687 h 5110471"/>
                <a:gd name="connsiteX94" fmla="*/ 456484 w 1664590"/>
                <a:gd name="connsiteY94" fmla="*/ 3310575 h 5110471"/>
                <a:gd name="connsiteX95" fmla="*/ 455608 w 1664590"/>
                <a:gd name="connsiteY95" fmla="*/ 3363418 h 5110471"/>
                <a:gd name="connsiteX96" fmla="*/ 490642 w 1664590"/>
                <a:gd name="connsiteY96" fmla="*/ 3389403 h 5110471"/>
                <a:gd name="connsiteX97" fmla="*/ 504656 w 1664590"/>
                <a:gd name="connsiteY97" fmla="*/ 3426480 h 5110471"/>
                <a:gd name="connsiteX98" fmla="*/ 538231 w 1664590"/>
                <a:gd name="connsiteY98" fmla="*/ 3485456 h 5110471"/>
                <a:gd name="connsiteX99" fmla="*/ 498525 w 1664590"/>
                <a:gd name="connsiteY99" fmla="*/ 3502680 h 5110471"/>
                <a:gd name="connsiteX100" fmla="*/ 466411 w 1664590"/>
                <a:gd name="connsiteY100" fmla="*/ 3532460 h 5110471"/>
                <a:gd name="connsiteX101" fmla="*/ 483052 w 1664590"/>
                <a:gd name="connsiteY101" fmla="*/ 3788503 h 5110471"/>
                <a:gd name="connsiteX102" fmla="*/ 487139 w 1664590"/>
                <a:gd name="connsiteY102" fmla="*/ 3886892 h 5110471"/>
                <a:gd name="connsiteX103" fmla="*/ 267590 w 1664590"/>
                <a:gd name="connsiteY103" fmla="*/ 3882221 h 5110471"/>
                <a:gd name="connsiteX104" fmla="*/ 276056 w 1664590"/>
                <a:gd name="connsiteY104" fmla="*/ 3907621 h 5110471"/>
                <a:gd name="connsiteX105" fmla="*/ 282771 w 1664590"/>
                <a:gd name="connsiteY105" fmla="*/ 3958421 h 5110471"/>
                <a:gd name="connsiteX106" fmla="*/ 278101 w 1664590"/>
                <a:gd name="connsiteY106" fmla="*/ 4015060 h 5110471"/>
                <a:gd name="connsiteX107" fmla="*/ 276056 w 1664590"/>
                <a:gd name="connsiteY107" fmla="*/ 4043087 h 5110471"/>
                <a:gd name="connsiteX108" fmla="*/ 264378 w 1664590"/>
                <a:gd name="connsiteY108" fmla="*/ 4099142 h 5110471"/>
                <a:gd name="connsiteX109" fmla="*/ 319265 w 1664590"/>
                <a:gd name="connsiteY109" fmla="*/ 4113156 h 5110471"/>
                <a:gd name="connsiteX110" fmla="*/ 324813 w 1664590"/>
                <a:gd name="connsiteY110" fmla="*/ 4174467 h 5110471"/>
                <a:gd name="connsiteX111" fmla="*/ 326564 w 1664590"/>
                <a:gd name="connsiteY111" fmla="*/ 4227894 h 5110471"/>
                <a:gd name="connsiteX112" fmla="*/ 316638 w 1664590"/>
                <a:gd name="connsiteY112" fmla="*/ 4271687 h 5110471"/>
                <a:gd name="connsiteX113" fmla="*/ 284523 w 1664590"/>
                <a:gd name="connsiteY113" fmla="*/ 4305554 h 5110471"/>
                <a:gd name="connsiteX114" fmla="*/ 322476 w 1664590"/>
                <a:gd name="connsiteY114" fmla="*/ 4336501 h 5110471"/>
                <a:gd name="connsiteX115" fmla="*/ 312842 w 1664590"/>
                <a:gd name="connsiteY115" fmla="*/ 4438393 h 5110471"/>
                <a:gd name="connsiteX116" fmla="*/ 263210 w 1664590"/>
                <a:gd name="connsiteY116" fmla="*/ 4441604 h 5110471"/>
                <a:gd name="connsiteX117" fmla="*/ 262627 w 1664590"/>
                <a:gd name="connsiteY117" fmla="*/ 4541161 h 5110471"/>
                <a:gd name="connsiteX118" fmla="*/ 265839 w 1664590"/>
                <a:gd name="connsiteY118" fmla="*/ 4646264 h 5110471"/>
                <a:gd name="connsiteX119" fmla="*/ 266422 w 1664590"/>
                <a:gd name="connsiteY119" fmla="*/ 4766258 h 5110471"/>
                <a:gd name="connsiteX120" fmla="*/ 267590 w 1664590"/>
                <a:gd name="connsiteY120" fmla="*/ 4906687 h 5110471"/>
                <a:gd name="connsiteX121" fmla="*/ 271386 w 1664590"/>
                <a:gd name="connsiteY121" fmla="*/ 5000113 h 5110471"/>
                <a:gd name="connsiteX122" fmla="*/ 277224 w 1664590"/>
                <a:gd name="connsiteY122" fmla="*/ 5095291 h 5110471"/>
                <a:gd name="connsiteX123" fmla="*/ 429040 w 1664590"/>
                <a:gd name="connsiteY123" fmla="*/ 5110471 h 5110471"/>
                <a:gd name="connsiteX124" fmla="*/ 756029 w 1664590"/>
                <a:gd name="connsiteY124" fmla="*/ 5103756 h 5110471"/>
                <a:gd name="connsiteX125" fmla="*/ 1031633 w 1664590"/>
                <a:gd name="connsiteY125" fmla="*/ 5099085 h 5110471"/>
                <a:gd name="connsiteX126" fmla="*/ 1370008 w 1664590"/>
                <a:gd name="connsiteY126" fmla="*/ 5101128 h 5110471"/>
                <a:gd name="connsiteX127" fmla="*/ 1525035 w 1664590"/>
                <a:gd name="connsiteY127" fmla="*/ 5102588 h 5110471"/>
                <a:gd name="connsiteX128" fmla="*/ 1558318 w 1664590"/>
                <a:gd name="connsiteY128" fmla="*/ 5099376 h 5110471"/>
                <a:gd name="connsiteX129" fmla="*/ 1531459 w 1664590"/>
                <a:gd name="connsiteY129" fmla="*/ 5052664 h 5110471"/>
                <a:gd name="connsiteX130" fmla="*/ 1529708 w 1664590"/>
                <a:gd name="connsiteY130" fmla="*/ 4991354 h 5110471"/>
                <a:gd name="connsiteX131" fmla="*/ 1520656 w 1664590"/>
                <a:gd name="connsiteY131" fmla="*/ 4974421 h 5110471"/>
                <a:gd name="connsiteX132" fmla="*/ 1495256 w 1664590"/>
                <a:gd name="connsiteY132" fmla="*/ 4957487 h 5110471"/>
                <a:gd name="connsiteX133" fmla="*/ 1440369 w 1664590"/>
                <a:gd name="connsiteY133" fmla="*/ 4856762 h 5110471"/>
                <a:gd name="connsiteX134" fmla="*/ 1435990 w 1664590"/>
                <a:gd name="connsiteY134" fmla="*/ 4754287 h 5110471"/>
                <a:gd name="connsiteX135" fmla="*/ 1451170 w 1664590"/>
                <a:gd name="connsiteY135" fmla="*/ 4695314 h 5110471"/>
                <a:gd name="connsiteX136" fmla="*/ 1451170 w 1664590"/>
                <a:gd name="connsiteY136" fmla="*/ 4642762 h 5110471"/>
                <a:gd name="connsiteX137" fmla="*/ 1478614 w 1664590"/>
                <a:gd name="connsiteY137" fmla="*/ 4552839 h 5110471"/>
                <a:gd name="connsiteX138" fmla="*/ 1513357 w 1664590"/>
                <a:gd name="connsiteY138" fmla="*/ 4424380 h 5110471"/>
                <a:gd name="connsiteX139" fmla="*/ 1496132 w 1664590"/>
                <a:gd name="connsiteY139" fmla="*/ 4332706 h 5110471"/>
                <a:gd name="connsiteX140" fmla="*/ 1464017 w 1664590"/>
                <a:gd name="connsiteY140" fmla="*/ 4289497 h 5110471"/>
                <a:gd name="connsiteX141" fmla="*/ 1428690 w 1664590"/>
                <a:gd name="connsiteY141" fmla="*/ 4234610 h 5110471"/>
                <a:gd name="connsiteX142" fmla="*/ 1422852 w 1664590"/>
                <a:gd name="connsiteY142" fmla="*/ 4195487 h 5110471"/>
                <a:gd name="connsiteX143" fmla="*/ 1402123 w 1664590"/>
                <a:gd name="connsiteY143" fmla="*/ 4119287 h 5110471"/>
                <a:gd name="connsiteX144" fmla="*/ 1419056 w 1664590"/>
                <a:gd name="connsiteY144" fmla="*/ 3958421 h 5110471"/>
                <a:gd name="connsiteX145" fmla="*/ 1427523 w 1664590"/>
                <a:gd name="connsiteY145" fmla="*/ 3933021 h 5110471"/>
                <a:gd name="connsiteX146" fmla="*/ 1444456 w 1664590"/>
                <a:gd name="connsiteY146" fmla="*/ 3916087 h 5110471"/>
                <a:gd name="connsiteX147" fmla="*/ 1478323 w 1664590"/>
                <a:gd name="connsiteY147" fmla="*/ 3865287 h 5110471"/>
                <a:gd name="connsiteX148" fmla="*/ 1486790 w 1664590"/>
                <a:gd name="connsiteY148" fmla="*/ 3839887 h 5110471"/>
                <a:gd name="connsiteX149" fmla="*/ 1503723 w 1664590"/>
                <a:gd name="connsiteY149" fmla="*/ 3814487 h 5110471"/>
                <a:gd name="connsiteX150" fmla="*/ 1494964 w 1664590"/>
                <a:gd name="connsiteY150" fmla="*/ 3761935 h 5110471"/>
                <a:gd name="connsiteX151" fmla="*/ 1487666 w 1664590"/>
                <a:gd name="connsiteY151" fmla="*/ 3683692 h 5110471"/>
                <a:gd name="connsiteX152" fmla="*/ 1537880 w 1664590"/>
                <a:gd name="connsiteY152" fmla="*/ 3625886 h 5110471"/>
                <a:gd name="connsiteX153" fmla="*/ 1600652 w 1664590"/>
                <a:gd name="connsiteY153" fmla="*/ 3580632 h 5110471"/>
                <a:gd name="connsiteX154" fmla="*/ 1647656 w 1664590"/>
                <a:gd name="connsiteY154" fmla="*/ 3535087 h 5110471"/>
                <a:gd name="connsiteX155" fmla="*/ 1664590 w 1664590"/>
                <a:gd name="connsiteY155" fmla="*/ 3518154 h 5110471"/>
                <a:gd name="connsiteX156" fmla="*/ 1613790 w 1664590"/>
                <a:gd name="connsiteY156" fmla="*/ 3484287 h 5110471"/>
                <a:gd name="connsiteX157" fmla="*/ 1562990 w 1664590"/>
                <a:gd name="connsiteY157" fmla="*/ 3458887 h 5110471"/>
                <a:gd name="connsiteX158" fmla="*/ 1537590 w 1664590"/>
                <a:gd name="connsiteY158" fmla="*/ 3433487 h 5110471"/>
                <a:gd name="connsiteX159" fmla="*/ 1544304 w 1664590"/>
                <a:gd name="connsiteY159" fmla="*/ 3401080 h 5110471"/>
                <a:gd name="connsiteX160" fmla="*/ 1571749 w 1664590"/>
                <a:gd name="connsiteY160" fmla="*/ 3371008 h 5110471"/>
                <a:gd name="connsiteX161" fmla="*/ 1583427 w 1664590"/>
                <a:gd name="connsiteY161" fmla="*/ 3306487 h 5110471"/>
                <a:gd name="connsiteX162" fmla="*/ 1558318 w 1664590"/>
                <a:gd name="connsiteY162" fmla="*/ 3272621 h 5110471"/>
                <a:gd name="connsiteX163" fmla="*/ 1554523 w 1664590"/>
                <a:gd name="connsiteY163" fmla="*/ 3196421 h 5110471"/>
                <a:gd name="connsiteX164" fmla="*/ 1537590 w 1664590"/>
                <a:gd name="connsiteY164" fmla="*/ 3137154 h 5110471"/>
                <a:gd name="connsiteX165" fmla="*/ 1529123 w 1664590"/>
                <a:gd name="connsiteY165" fmla="*/ 3077887 h 5110471"/>
                <a:gd name="connsiteX166" fmla="*/ 1478323 w 1664590"/>
                <a:gd name="connsiteY166" fmla="*/ 3060954 h 5110471"/>
                <a:gd name="connsiteX167" fmla="*/ 1452923 w 1664590"/>
                <a:gd name="connsiteY167" fmla="*/ 2976287 h 5110471"/>
                <a:gd name="connsiteX168" fmla="*/ 1444456 w 1664590"/>
                <a:gd name="connsiteY168" fmla="*/ 2942421 h 5110471"/>
                <a:gd name="connsiteX169" fmla="*/ 1393656 w 1664590"/>
                <a:gd name="connsiteY169" fmla="*/ 2925487 h 5110471"/>
                <a:gd name="connsiteX170" fmla="*/ 1325923 w 1664590"/>
                <a:gd name="connsiteY170" fmla="*/ 2900087 h 5110471"/>
                <a:gd name="connsiteX171" fmla="*/ 1258190 w 1664590"/>
                <a:gd name="connsiteY171" fmla="*/ 2866221 h 5110471"/>
                <a:gd name="connsiteX172" fmla="*/ 1283590 w 1664590"/>
                <a:gd name="connsiteY172" fmla="*/ 2857754 h 5110471"/>
                <a:gd name="connsiteX173" fmla="*/ 1376723 w 1664590"/>
                <a:gd name="connsiteY173" fmla="*/ 2840821 h 5110471"/>
                <a:gd name="connsiteX174" fmla="*/ 1410590 w 1664590"/>
                <a:gd name="connsiteY174" fmla="*/ 2798487 h 5110471"/>
                <a:gd name="connsiteX175" fmla="*/ 1419056 w 1664590"/>
                <a:gd name="connsiteY175" fmla="*/ 2773087 h 5110471"/>
                <a:gd name="connsiteX176" fmla="*/ 1376723 w 1664590"/>
                <a:gd name="connsiteY176" fmla="*/ 2595287 h 5110471"/>
                <a:gd name="connsiteX177" fmla="*/ 1351323 w 1664590"/>
                <a:gd name="connsiteY177" fmla="*/ 2578354 h 5110471"/>
                <a:gd name="connsiteX178" fmla="*/ 1334390 w 1664590"/>
                <a:gd name="connsiteY178" fmla="*/ 2519087 h 5110471"/>
                <a:gd name="connsiteX179" fmla="*/ 1325923 w 1664590"/>
                <a:gd name="connsiteY179" fmla="*/ 2485221 h 5110471"/>
                <a:gd name="connsiteX180" fmla="*/ 1308990 w 1664590"/>
                <a:gd name="connsiteY180" fmla="*/ 2434421 h 5110471"/>
                <a:gd name="connsiteX181" fmla="*/ 1266656 w 1664590"/>
                <a:gd name="connsiteY181" fmla="*/ 2332821 h 5110471"/>
                <a:gd name="connsiteX182" fmla="*/ 1249723 w 1664590"/>
                <a:gd name="connsiteY182" fmla="*/ 2248154 h 5110471"/>
                <a:gd name="connsiteX183" fmla="*/ 1232790 w 1664590"/>
                <a:gd name="connsiteY183" fmla="*/ 2197354 h 5110471"/>
                <a:gd name="connsiteX184" fmla="*/ 1224323 w 1664590"/>
                <a:gd name="connsiteY184" fmla="*/ 2171954 h 5110471"/>
                <a:gd name="connsiteX185" fmla="*/ 1215856 w 1664590"/>
                <a:gd name="connsiteY185" fmla="*/ 1943354 h 5110471"/>
                <a:gd name="connsiteX186" fmla="*/ 1190456 w 1664590"/>
                <a:gd name="connsiteY186" fmla="*/ 1774021 h 5110471"/>
                <a:gd name="connsiteX187" fmla="*/ 1173523 w 1664590"/>
                <a:gd name="connsiteY187" fmla="*/ 1638554 h 5110471"/>
                <a:gd name="connsiteX188" fmla="*/ 1165056 w 1664590"/>
                <a:gd name="connsiteY188" fmla="*/ 1596221 h 5110471"/>
                <a:gd name="connsiteX189" fmla="*/ 1148123 w 1664590"/>
                <a:gd name="connsiteY189" fmla="*/ 1579287 h 5110471"/>
                <a:gd name="connsiteX190" fmla="*/ 1139656 w 1664590"/>
                <a:gd name="connsiteY190" fmla="*/ 1545421 h 5110471"/>
                <a:gd name="connsiteX191" fmla="*/ 1122723 w 1664590"/>
                <a:gd name="connsiteY191" fmla="*/ 1528487 h 5110471"/>
                <a:gd name="connsiteX192" fmla="*/ 1088856 w 1664590"/>
                <a:gd name="connsiteY192" fmla="*/ 1435354 h 5110471"/>
                <a:gd name="connsiteX193" fmla="*/ 1071923 w 1664590"/>
                <a:gd name="connsiteY193" fmla="*/ 1359154 h 5110471"/>
                <a:gd name="connsiteX194" fmla="*/ 1046523 w 1664590"/>
                <a:gd name="connsiteY194" fmla="*/ 1333754 h 5110471"/>
                <a:gd name="connsiteX195" fmla="*/ 1038056 w 1664590"/>
                <a:gd name="connsiteY195" fmla="*/ 1291421 h 5110471"/>
                <a:gd name="connsiteX196" fmla="*/ 1029590 w 1664590"/>
                <a:gd name="connsiteY196" fmla="*/ 1232154 h 5110471"/>
                <a:gd name="connsiteX197" fmla="*/ 1021123 w 1664590"/>
                <a:gd name="connsiteY197" fmla="*/ 1198287 h 5110471"/>
                <a:gd name="connsiteX198" fmla="*/ 1012656 w 1664590"/>
                <a:gd name="connsiteY198" fmla="*/ 1155954 h 5110471"/>
                <a:gd name="connsiteX199" fmla="*/ 1004190 w 1664590"/>
                <a:gd name="connsiteY199" fmla="*/ 1028954 h 5110471"/>
                <a:gd name="connsiteX200" fmla="*/ 1029590 w 1664590"/>
                <a:gd name="connsiteY200" fmla="*/ 918887 h 5110471"/>
                <a:gd name="connsiteX201" fmla="*/ 1029590 w 1664590"/>
                <a:gd name="connsiteY201" fmla="*/ 563287 h 5110471"/>
                <a:gd name="connsiteX202" fmla="*/ 1012656 w 1664590"/>
                <a:gd name="connsiteY202" fmla="*/ 546354 h 5110471"/>
                <a:gd name="connsiteX203" fmla="*/ 987256 w 1664590"/>
                <a:gd name="connsiteY203" fmla="*/ 495554 h 5110471"/>
                <a:gd name="connsiteX204" fmla="*/ 970323 w 1664590"/>
                <a:gd name="connsiteY204" fmla="*/ 444754 h 5110471"/>
                <a:gd name="connsiteX205" fmla="*/ 953390 w 1664590"/>
                <a:gd name="connsiteY205" fmla="*/ 300821 h 5110471"/>
                <a:gd name="connsiteX206" fmla="*/ 944923 w 1664590"/>
                <a:gd name="connsiteY206" fmla="*/ 266954 h 5110471"/>
                <a:gd name="connsiteX207" fmla="*/ 936456 w 1664590"/>
                <a:gd name="connsiteY207" fmla="*/ 156887 h 5110471"/>
                <a:gd name="connsiteX208" fmla="*/ 927990 w 1664590"/>
                <a:gd name="connsiteY208" fmla="*/ 114554 h 5110471"/>
                <a:gd name="connsiteX209" fmla="*/ 911056 w 1664590"/>
                <a:gd name="connsiteY209" fmla="*/ 97621 h 5110471"/>
                <a:gd name="connsiteX210" fmla="*/ 902590 w 1664590"/>
                <a:gd name="connsiteY210" fmla="*/ 63754 h 5110471"/>
                <a:gd name="connsiteX211" fmla="*/ 894123 w 1664590"/>
                <a:gd name="connsiteY211" fmla="*/ 12954 h 5110471"/>
                <a:gd name="connsiteX212" fmla="*/ 640123 w 1664590"/>
                <a:gd name="connsiteY212" fmla="*/ 4487 h 5110471"/>
                <a:gd name="connsiteX213" fmla="*/ 115190 w 1664590"/>
                <a:gd name="connsiteY213" fmla="*/ 12954 h 5110471"/>
                <a:gd name="connsiteX0" fmla="*/ 84947 w 1634347"/>
                <a:gd name="connsiteY0" fmla="*/ 12954 h 5110471"/>
                <a:gd name="connsiteX1" fmla="*/ 84947 w 1634347"/>
                <a:gd name="connsiteY1" fmla="*/ 12954 h 5110471"/>
                <a:gd name="connsiteX2" fmla="*/ 161147 w 1634347"/>
                <a:gd name="connsiteY2" fmla="*/ 29887 h 5110471"/>
                <a:gd name="connsiteX3" fmla="*/ 169613 w 1634347"/>
                <a:gd name="connsiteY3" fmla="*/ 55287 h 5110471"/>
                <a:gd name="connsiteX4" fmla="*/ 135747 w 1634347"/>
                <a:gd name="connsiteY4" fmla="*/ 63754 h 5110471"/>
                <a:gd name="connsiteX5" fmla="*/ 110347 w 1634347"/>
                <a:gd name="connsiteY5" fmla="*/ 72221 h 5110471"/>
                <a:gd name="connsiteX6" fmla="*/ 101880 w 1634347"/>
                <a:gd name="connsiteY6" fmla="*/ 139954 h 5110471"/>
                <a:gd name="connsiteX7" fmla="*/ 84947 w 1634347"/>
                <a:gd name="connsiteY7" fmla="*/ 165354 h 5110471"/>
                <a:gd name="connsiteX8" fmla="*/ 101880 w 1634347"/>
                <a:gd name="connsiteY8" fmla="*/ 233087 h 5110471"/>
                <a:gd name="connsiteX9" fmla="*/ 84947 w 1634347"/>
                <a:gd name="connsiteY9" fmla="*/ 300821 h 5110471"/>
                <a:gd name="connsiteX10" fmla="*/ 68013 w 1634347"/>
                <a:gd name="connsiteY10" fmla="*/ 326221 h 5110471"/>
                <a:gd name="connsiteX11" fmla="*/ 42613 w 1634347"/>
                <a:gd name="connsiteY11" fmla="*/ 334687 h 5110471"/>
                <a:gd name="connsiteX12" fmla="*/ 34147 w 1634347"/>
                <a:gd name="connsiteY12" fmla="*/ 436287 h 5110471"/>
                <a:gd name="connsiteX13" fmla="*/ 42613 w 1634347"/>
                <a:gd name="connsiteY13" fmla="*/ 461687 h 5110471"/>
                <a:gd name="connsiteX14" fmla="*/ 68013 w 1634347"/>
                <a:gd name="connsiteY14" fmla="*/ 470154 h 5110471"/>
                <a:gd name="connsiteX15" fmla="*/ 84947 w 1634347"/>
                <a:gd name="connsiteY15" fmla="*/ 487087 h 5110471"/>
                <a:gd name="connsiteX16" fmla="*/ 186547 w 1634347"/>
                <a:gd name="connsiteY16" fmla="*/ 504021 h 5110471"/>
                <a:gd name="connsiteX17" fmla="*/ 211947 w 1634347"/>
                <a:gd name="connsiteY17" fmla="*/ 512487 h 5110471"/>
                <a:gd name="connsiteX18" fmla="*/ 279680 w 1634347"/>
                <a:gd name="connsiteY18" fmla="*/ 520954 h 5110471"/>
                <a:gd name="connsiteX19" fmla="*/ 288147 w 1634347"/>
                <a:gd name="connsiteY19" fmla="*/ 546354 h 5110471"/>
                <a:gd name="connsiteX20" fmla="*/ 313547 w 1634347"/>
                <a:gd name="connsiteY20" fmla="*/ 597154 h 5110471"/>
                <a:gd name="connsiteX21" fmla="*/ 305080 w 1634347"/>
                <a:gd name="connsiteY21" fmla="*/ 622554 h 5110471"/>
                <a:gd name="connsiteX22" fmla="*/ 355880 w 1634347"/>
                <a:gd name="connsiteY22" fmla="*/ 656421 h 5110471"/>
                <a:gd name="connsiteX23" fmla="*/ 347413 w 1634347"/>
                <a:gd name="connsiteY23" fmla="*/ 724154 h 5110471"/>
                <a:gd name="connsiteX24" fmla="*/ 338947 w 1634347"/>
                <a:gd name="connsiteY24" fmla="*/ 749554 h 5110471"/>
                <a:gd name="connsiteX25" fmla="*/ 322013 w 1634347"/>
                <a:gd name="connsiteY25" fmla="*/ 766487 h 5110471"/>
                <a:gd name="connsiteX26" fmla="*/ 330480 w 1634347"/>
                <a:gd name="connsiteY26" fmla="*/ 834221 h 5110471"/>
                <a:gd name="connsiteX27" fmla="*/ 322013 w 1634347"/>
                <a:gd name="connsiteY27" fmla="*/ 910421 h 5110471"/>
                <a:gd name="connsiteX28" fmla="*/ 330480 w 1634347"/>
                <a:gd name="connsiteY28" fmla="*/ 1020487 h 5110471"/>
                <a:gd name="connsiteX29" fmla="*/ 313547 w 1634347"/>
                <a:gd name="connsiteY29" fmla="*/ 1037421 h 5110471"/>
                <a:gd name="connsiteX30" fmla="*/ 245813 w 1634347"/>
                <a:gd name="connsiteY30" fmla="*/ 1045887 h 5110471"/>
                <a:gd name="connsiteX31" fmla="*/ 220413 w 1634347"/>
                <a:gd name="connsiteY31" fmla="*/ 1054354 h 5110471"/>
                <a:gd name="connsiteX32" fmla="*/ 195013 w 1634347"/>
                <a:gd name="connsiteY32" fmla="*/ 1096687 h 5110471"/>
                <a:gd name="connsiteX33" fmla="*/ 161147 w 1634347"/>
                <a:gd name="connsiteY33" fmla="*/ 1105154 h 5110471"/>
                <a:gd name="connsiteX34" fmla="*/ 135747 w 1634347"/>
                <a:gd name="connsiteY34" fmla="*/ 1113621 h 5110471"/>
                <a:gd name="connsiteX35" fmla="*/ 127280 w 1634347"/>
                <a:gd name="connsiteY35" fmla="*/ 1139021 h 5110471"/>
                <a:gd name="connsiteX36" fmla="*/ 93413 w 1634347"/>
                <a:gd name="connsiteY36" fmla="*/ 1181354 h 5110471"/>
                <a:gd name="connsiteX37" fmla="*/ 84947 w 1634347"/>
                <a:gd name="connsiteY37" fmla="*/ 1240621 h 5110471"/>
                <a:gd name="connsiteX38" fmla="*/ 68013 w 1634347"/>
                <a:gd name="connsiteY38" fmla="*/ 1257554 h 5110471"/>
                <a:gd name="connsiteX39" fmla="*/ 59547 w 1634347"/>
                <a:gd name="connsiteY39" fmla="*/ 1291421 h 5110471"/>
                <a:gd name="connsiteX40" fmla="*/ 68013 w 1634347"/>
                <a:gd name="connsiteY40" fmla="*/ 1359154 h 5110471"/>
                <a:gd name="connsiteX41" fmla="*/ 84947 w 1634347"/>
                <a:gd name="connsiteY41" fmla="*/ 1376087 h 5110471"/>
                <a:gd name="connsiteX42" fmla="*/ 93413 w 1634347"/>
                <a:gd name="connsiteY42" fmla="*/ 1401487 h 5110471"/>
                <a:gd name="connsiteX43" fmla="*/ 127280 w 1634347"/>
                <a:gd name="connsiteY43" fmla="*/ 1282954 h 5110471"/>
                <a:gd name="connsiteX44" fmla="*/ 144213 w 1634347"/>
                <a:gd name="connsiteY44" fmla="*/ 1308354 h 5110471"/>
                <a:gd name="connsiteX45" fmla="*/ 228880 w 1634347"/>
                <a:gd name="connsiteY45" fmla="*/ 1316821 h 5110471"/>
                <a:gd name="connsiteX46" fmla="*/ 245813 w 1634347"/>
                <a:gd name="connsiteY46" fmla="*/ 1376087 h 5110471"/>
                <a:gd name="connsiteX47" fmla="*/ 254280 w 1634347"/>
                <a:gd name="connsiteY47" fmla="*/ 1409954 h 5110471"/>
                <a:gd name="connsiteX48" fmla="*/ 305080 w 1634347"/>
                <a:gd name="connsiteY48" fmla="*/ 1418421 h 5110471"/>
                <a:gd name="connsiteX49" fmla="*/ 322013 w 1634347"/>
                <a:gd name="connsiteY49" fmla="*/ 1443821 h 5110471"/>
                <a:gd name="connsiteX50" fmla="*/ 372813 w 1634347"/>
                <a:gd name="connsiteY50" fmla="*/ 1477687 h 5110471"/>
                <a:gd name="connsiteX51" fmla="*/ 389747 w 1634347"/>
                <a:gd name="connsiteY51" fmla="*/ 1562354 h 5110471"/>
                <a:gd name="connsiteX52" fmla="*/ 406680 w 1634347"/>
                <a:gd name="connsiteY52" fmla="*/ 1630087 h 5110471"/>
                <a:gd name="connsiteX53" fmla="*/ 338947 w 1634347"/>
                <a:gd name="connsiteY53" fmla="*/ 1655487 h 5110471"/>
                <a:gd name="connsiteX54" fmla="*/ 296613 w 1634347"/>
                <a:gd name="connsiteY54" fmla="*/ 1680887 h 5110471"/>
                <a:gd name="connsiteX55" fmla="*/ 288147 w 1634347"/>
                <a:gd name="connsiteY55" fmla="*/ 1706287 h 5110471"/>
                <a:gd name="connsiteX56" fmla="*/ 383323 w 1634347"/>
                <a:gd name="connsiteY56" fmla="*/ 1715630 h 5110471"/>
                <a:gd name="connsiteX57" fmla="*/ 417774 w 1634347"/>
                <a:gd name="connsiteY57" fmla="*/ 1747745 h 5110471"/>
                <a:gd name="connsiteX58" fmla="*/ 411643 w 1634347"/>
                <a:gd name="connsiteY58" fmla="*/ 1769933 h 5110471"/>
                <a:gd name="connsiteX59" fmla="*/ 422154 w 1634347"/>
                <a:gd name="connsiteY59" fmla="*/ 1808763 h 5110471"/>
                <a:gd name="connsiteX60" fmla="*/ 446970 w 1634347"/>
                <a:gd name="connsiteY60" fmla="*/ 1825696 h 5110471"/>
                <a:gd name="connsiteX61" fmla="*/ 666519 w 1634347"/>
                <a:gd name="connsiteY61" fmla="*/ 1837959 h 5110471"/>
                <a:gd name="connsiteX62" fmla="*/ 671482 w 1634347"/>
                <a:gd name="connsiteY62" fmla="*/ 1870949 h 5110471"/>
                <a:gd name="connsiteX63" fmla="*/ 598202 w 1634347"/>
                <a:gd name="connsiteY63" fmla="*/ 1935471 h 5110471"/>
                <a:gd name="connsiteX64" fmla="*/ 536016 w 1634347"/>
                <a:gd name="connsiteY64" fmla="*/ 1942187 h 5110471"/>
                <a:gd name="connsiteX65" fmla="*/ 540978 w 1634347"/>
                <a:gd name="connsiteY65" fmla="*/ 1997657 h 5110471"/>
                <a:gd name="connsiteX66" fmla="*/ 535433 w 1634347"/>
                <a:gd name="connsiteY66" fmla="*/ 2011672 h 5110471"/>
                <a:gd name="connsiteX67" fmla="*/ 530468 w 1634347"/>
                <a:gd name="connsiteY67" fmla="*/ 2061887 h 5110471"/>
                <a:gd name="connsiteX68" fmla="*/ 513827 w 1634347"/>
                <a:gd name="connsiteY68" fmla="*/ 2091959 h 5110471"/>
                <a:gd name="connsiteX69" fmla="*/ 489887 w 1634347"/>
                <a:gd name="connsiteY69" fmla="*/ 2100134 h 5110471"/>
                <a:gd name="connsiteX70" fmla="*/ 472661 w 1634347"/>
                <a:gd name="connsiteY70" fmla="*/ 2120863 h 5110471"/>
                <a:gd name="connsiteX71" fmla="*/ 470618 w 1634347"/>
                <a:gd name="connsiteY71" fmla="*/ 2196187 h 5110471"/>
                <a:gd name="connsiteX72" fmla="*/ 320261 w 1634347"/>
                <a:gd name="connsiteY72" fmla="*/ 2197938 h 5110471"/>
                <a:gd name="connsiteX73" fmla="*/ 315881 w 1634347"/>
                <a:gd name="connsiteY73" fmla="*/ 2324645 h 5110471"/>
                <a:gd name="connsiteX74" fmla="*/ 266542 w 1634347"/>
                <a:gd name="connsiteY74" fmla="*/ 2324063 h 5110471"/>
                <a:gd name="connsiteX75" fmla="*/ 259827 w 1634347"/>
                <a:gd name="connsiteY75" fmla="*/ 2383621 h 5110471"/>
                <a:gd name="connsiteX76" fmla="*/ 264791 w 1634347"/>
                <a:gd name="connsiteY76" fmla="*/ 2448143 h 5110471"/>
                <a:gd name="connsiteX77" fmla="*/ 361135 w 1634347"/>
                <a:gd name="connsiteY77" fmla="*/ 2452521 h 5110471"/>
                <a:gd name="connsiteX78" fmla="*/ 437920 w 1634347"/>
                <a:gd name="connsiteY78" fmla="*/ 2462156 h 5110471"/>
                <a:gd name="connsiteX79" fmla="*/ 434707 w 1634347"/>
                <a:gd name="connsiteY79" fmla="*/ 2601711 h 5110471"/>
                <a:gd name="connsiteX80" fmla="*/ 435583 w 1634347"/>
                <a:gd name="connsiteY80" fmla="*/ 2744476 h 5110471"/>
                <a:gd name="connsiteX81" fmla="*/ 437920 w 1634347"/>
                <a:gd name="connsiteY81" fmla="*/ 2879942 h 5110471"/>
                <a:gd name="connsiteX82" fmla="*/ 493682 w 1634347"/>
                <a:gd name="connsiteY82" fmla="*/ 2883446 h 5110471"/>
                <a:gd name="connsiteX83" fmla="*/ 593237 w 1634347"/>
                <a:gd name="connsiteY83" fmla="*/ 2892788 h 5110471"/>
                <a:gd name="connsiteX84" fmla="*/ 560247 w 1634347"/>
                <a:gd name="connsiteY84" fmla="*/ 2940961 h 5110471"/>
                <a:gd name="connsiteX85" fmla="*/ 540102 w 1634347"/>
                <a:gd name="connsiteY85" fmla="*/ 3006359 h 5110471"/>
                <a:gd name="connsiteX86" fmla="*/ 567838 w 1634347"/>
                <a:gd name="connsiteY86" fmla="*/ 3036138 h 5110471"/>
                <a:gd name="connsiteX87" fmla="*/ 555869 w 1634347"/>
                <a:gd name="connsiteY87" fmla="*/ 3121096 h 5110471"/>
                <a:gd name="connsiteX88" fmla="*/ 552657 w 1634347"/>
                <a:gd name="connsiteY88" fmla="*/ 3154379 h 5110471"/>
                <a:gd name="connsiteX89" fmla="*/ 560248 w 1634347"/>
                <a:gd name="connsiteY89" fmla="*/ 3216566 h 5110471"/>
                <a:gd name="connsiteX90" fmla="*/ 593238 w 1634347"/>
                <a:gd name="connsiteY90" fmla="*/ 3244593 h 5110471"/>
                <a:gd name="connsiteX91" fmla="*/ 568714 w 1634347"/>
                <a:gd name="connsiteY91" fmla="*/ 3271745 h 5110471"/>
                <a:gd name="connsiteX92" fmla="*/ 504776 w 1634347"/>
                <a:gd name="connsiteY92" fmla="*/ 3280211 h 5110471"/>
                <a:gd name="connsiteX93" fmla="*/ 280 w 1634347"/>
                <a:gd name="connsiteY93" fmla="*/ 3509687 h 5110471"/>
                <a:gd name="connsiteX94" fmla="*/ 426241 w 1634347"/>
                <a:gd name="connsiteY94" fmla="*/ 3310575 h 5110471"/>
                <a:gd name="connsiteX95" fmla="*/ 425365 w 1634347"/>
                <a:gd name="connsiteY95" fmla="*/ 3363418 h 5110471"/>
                <a:gd name="connsiteX96" fmla="*/ 460399 w 1634347"/>
                <a:gd name="connsiteY96" fmla="*/ 3389403 h 5110471"/>
                <a:gd name="connsiteX97" fmla="*/ 474413 w 1634347"/>
                <a:gd name="connsiteY97" fmla="*/ 3426480 h 5110471"/>
                <a:gd name="connsiteX98" fmla="*/ 507988 w 1634347"/>
                <a:gd name="connsiteY98" fmla="*/ 3485456 h 5110471"/>
                <a:gd name="connsiteX99" fmla="*/ 468282 w 1634347"/>
                <a:gd name="connsiteY99" fmla="*/ 3502680 h 5110471"/>
                <a:gd name="connsiteX100" fmla="*/ 436168 w 1634347"/>
                <a:gd name="connsiteY100" fmla="*/ 3532460 h 5110471"/>
                <a:gd name="connsiteX101" fmla="*/ 452809 w 1634347"/>
                <a:gd name="connsiteY101" fmla="*/ 3788503 h 5110471"/>
                <a:gd name="connsiteX102" fmla="*/ 456896 w 1634347"/>
                <a:gd name="connsiteY102" fmla="*/ 3886892 h 5110471"/>
                <a:gd name="connsiteX103" fmla="*/ 237347 w 1634347"/>
                <a:gd name="connsiteY103" fmla="*/ 3882221 h 5110471"/>
                <a:gd name="connsiteX104" fmla="*/ 245813 w 1634347"/>
                <a:gd name="connsiteY104" fmla="*/ 3907621 h 5110471"/>
                <a:gd name="connsiteX105" fmla="*/ 252528 w 1634347"/>
                <a:gd name="connsiteY105" fmla="*/ 3958421 h 5110471"/>
                <a:gd name="connsiteX106" fmla="*/ 247858 w 1634347"/>
                <a:gd name="connsiteY106" fmla="*/ 4015060 h 5110471"/>
                <a:gd name="connsiteX107" fmla="*/ 245813 w 1634347"/>
                <a:gd name="connsiteY107" fmla="*/ 4043087 h 5110471"/>
                <a:gd name="connsiteX108" fmla="*/ 234135 w 1634347"/>
                <a:gd name="connsiteY108" fmla="*/ 4099142 h 5110471"/>
                <a:gd name="connsiteX109" fmla="*/ 289022 w 1634347"/>
                <a:gd name="connsiteY109" fmla="*/ 4113156 h 5110471"/>
                <a:gd name="connsiteX110" fmla="*/ 294570 w 1634347"/>
                <a:gd name="connsiteY110" fmla="*/ 4174467 h 5110471"/>
                <a:gd name="connsiteX111" fmla="*/ 296321 w 1634347"/>
                <a:gd name="connsiteY111" fmla="*/ 4227894 h 5110471"/>
                <a:gd name="connsiteX112" fmla="*/ 286395 w 1634347"/>
                <a:gd name="connsiteY112" fmla="*/ 4271687 h 5110471"/>
                <a:gd name="connsiteX113" fmla="*/ 254280 w 1634347"/>
                <a:gd name="connsiteY113" fmla="*/ 4305554 h 5110471"/>
                <a:gd name="connsiteX114" fmla="*/ 292233 w 1634347"/>
                <a:gd name="connsiteY114" fmla="*/ 4336501 h 5110471"/>
                <a:gd name="connsiteX115" fmla="*/ 282599 w 1634347"/>
                <a:gd name="connsiteY115" fmla="*/ 4438393 h 5110471"/>
                <a:gd name="connsiteX116" fmla="*/ 232967 w 1634347"/>
                <a:gd name="connsiteY116" fmla="*/ 4441604 h 5110471"/>
                <a:gd name="connsiteX117" fmla="*/ 232384 w 1634347"/>
                <a:gd name="connsiteY117" fmla="*/ 4541161 h 5110471"/>
                <a:gd name="connsiteX118" fmla="*/ 235596 w 1634347"/>
                <a:gd name="connsiteY118" fmla="*/ 4646264 h 5110471"/>
                <a:gd name="connsiteX119" fmla="*/ 236179 w 1634347"/>
                <a:gd name="connsiteY119" fmla="*/ 4766258 h 5110471"/>
                <a:gd name="connsiteX120" fmla="*/ 237347 w 1634347"/>
                <a:gd name="connsiteY120" fmla="*/ 4906687 h 5110471"/>
                <a:gd name="connsiteX121" fmla="*/ 241143 w 1634347"/>
                <a:gd name="connsiteY121" fmla="*/ 5000113 h 5110471"/>
                <a:gd name="connsiteX122" fmla="*/ 246981 w 1634347"/>
                <a:gd name="connsiteY122" fmla="*/ 5095291 h 5110471"/>
                <a:gd name="connsiteX123" fmla="*/ 398797 w 1634347"/>
                <a:gd name="connsiteY123" fmla="*/ 5110471 h 5110471"/>
                <a:gd name="connsiteX124" fmla="*/ 725786 w 1634347"/>
                <a:gd name="connsiteY124" fmla="*/ 5103756 h 5110471"/>
                <a:gd name="connsiteX125" fmla="*/ 1001390 w 1634347"/>
                <a:gd name="connsiteY125" fmla="*/ 5099085 h 5110471"/>
                <a:gd name="connsiteX126" fmla="*/ 1339765 w 1634347"/>
                <a:gd name="connsiteY126" fmla="*/ 5101128 h 5110471"/>
                <a:gd name="connsiteX127" fmla="*/ 1494792 w 1634347"/>
                <a:gd name="connsiteY127" fmla="*/ 5102588 h 5110471"/>
                <a:gd name="connsiteX128" fmla="*/ 1528075 w 1634347"/>
                <a:gd name="connsiteY128" fmla="*/ 5099376 h 5110471"/>
                <a:gd name="connsiteX129" fmla="*/ 1501216 w 1634347"/>
                <a:gd name="connsiteY129" fmla="*/ 5052664 h 5110471"/>
                <a:gd name="connsiteX130" fmla="*/ 1499465 w 1634347"/>
                <a:gd name="connsiteY130" fmla="*/ 4991354 h 5110471"/>
                <a:gd name="connsiteX131" fmla="*/ 1490413 w 1634347"/>
                <a:gd name="connsiteY131" fmla="*/ 4974421 h 5110471"/>
                <a:gd name="connsiteX132" fmla="*/ 1465013 w 1634347"/>
                <a:gd name="connsiteY132" fmla="*/ 4957487 h 5110471"/>
                <a:gd name="connsiteX133" fmla="*/ 1410126 w 1634347"/>
                <a:gd name="connsiteY133" fmla="*/ 4856762 h 5110471"/>
                <a:gd name="connsiteX134" fmla="*/ 1405747 w 1634347"/>
                <a:gd name="connsiteY134" fmla="*/ 4754287 h 5110471"/>
                <a:gd name="connsiteX135" fmla="*/ 1420927 w 1634347"/>
                <a:gd name="connsiteY135" fmla="*/ 4695314 h 5110471"/>
                <a:gd name="connsiteX136" fmla="*/ 1420927 w 1634347"/>
                <a:gd name="connsiteY136" fmla="*/ 4642762 h 5110471"/>
                <a:gd name="connsiteX137" fmla="*/ 1448371 w 1634347"/>
                <a:gd name="connsiteY137" fmla="*/ 4552839 h 5110471"/>
                <a:gd name="connsiteX138" fmla="*/ 1483114 w 1634347"/>
                <a:gd name="connsiteY138" fmla="*/ 4424380 h 5110471"/>
                <a:gd name="connsiteX139" fmla="*/ 1465889 w 1634347"/>
                <a:gd name="connsiteY139" fmla="*/ 4332706 h 5110471"/>
                <a:gd name="connsiteX140" fmla="*/ 1433774 w 1634347"/>
                <a:gd name="connsiteY140" fmla="*/ 4289497 h 5110471"/>
                <a:gd name="connsiteX141" fmla="*/ 1398447 w 1634347"/>
                <a:gd name="connsiteY141" fmla="*/ 4234610 h 5110471"/>
                <a:gd name="connsiteX142" fmla="*/ 1392609 w 1634347"/>
                <a:gd name="connsiteY142" fmla="*/ 4195487 h 5110471"/>
                <a:gd name="connsiteX143" fmla="*/ 1371880 w 1634347"/>
                <a:gd name="connsiteY143" fmla="*/ 4119287 h 5110471"/>
                <a:gd name="connsiteX144" fmla="*/ 1388813 w 1634347"/>
                <a:gd name="connsiteY144" fmla="*/ 3958421 h 5110471"/>
                <a:gd name="connsiteX145" fmla="*/ 1397280 w 1634347"/>
                <a:gd name="connsiteY145" fmla="*/ 3933021 h 5110471"/>
                <a:gd name="connsiteX146" fmla="*/ 1414213 w 1634347"/>
                <a:gd name="connsiteY146" fmla="*/ 3916087 h 5110471"/>
                <a:gd name="connsiteX147" fmla="*/ 1448080 w 1634347"/>
                <a:gd name="connsiteY147" fmla="*/ 3865287 h 5110471"/>
                <a:gd name="connsiteX148" fmla="*/ 1456547 w 1634347"/>
                <a:gd name="connsiteY148" fmla="*/ 3839887 h 5110471"/>
                <a:gd name="connsiteX149" fmla="*/ 1473480 w 1634347"/>
                <a:gd name="connsiteY149" fmla="*/ 3814487 h 5110471"/>
                <a:gd name="connsiteX150" fmla="*/ 1464721 w 1634347"/>
                <a:gd name="connsiteY150" fmla="*/ 3761935 h 5110471"/>
                <a:gd name="connsiteX151" fmla="*/ 1457423 w 1634347"/>
                <a:gd name="connsiteY151" fmla="*/ 3683692 h 5110471"/>
                <a:gd name="connsiteX152" fmla="*/ 1507637 w 1634347"/>
                <a:gd name="connsiteY152" fmla="*/ 3625886 h 5110471"/>
                <a:gd name="connsiteX153" fmla="*/ 1570409 w 1634347"/>
                <a:gd name="connsiteY153" fmla="*/ 3580632 h 5110471"/>
                <a:gd name="connsiteX154" fmla="*/ 1617413 w 1634347"/>
                <a:gd name="connsiteY154" fmla="*/ 3535087 h 5110471"/>
                <a:gd name="connsiteX155" fmla="*/ 1634347 w 1634347"/>
                <a:gd name="connsiteY155" fmla="*/ 3518154 h 5110471"/>
                <a:gd name="connsiteX156" fmla="*/ 1583547 w 1634347"/>
                <a:gd name="connsiteY156" fmla="*/ 3484287 h 5110471"/>
                <a:gd name="connsiteX157" fmla="*/ 1532747 w 1634347"/>
                <a:gd name="connsiteY157" fmla="*/ 3458887 h 5110471"/>
                <a:gd name="connsiteX158" fmla="*/ 1507347 w 1634347"/>
                <a:gd name="connsiteY158" fmla="*/ 3433487 h 5110471"/>
                <a:gd name="connsiteX159" fmla="*/ 1514061 w 1634347"/>
                <a:gd name="connsiteY159" fmla="*/ 3401080 h 5110471"/>
                <a:gd name="connsiteX160" fmla="*/ 1541506 w 1634347"/>
                <a:gd name="connsiteY160" fmla="*/ 3371008 h 5110471"/>
                <a:gd name="connsiteX161" fmla="*/ 1553184 w 1634347"/>
                <a:gd name="connsiteY161" fmla="*/ 3306487 h 5110471"/>
                <a:gd name="connsiteX162" fmla="*/ 1528075 w 1634347"/>
                <a:gd name="connsiteY162" fmla="*/ 3272621 h 5110471"/>
                <a:gd name="connsiteX163" fmla="*/ 1524280 w 1634347"/>
                <a:gd name="connsiteY163" fmla="*/ 3196421 h 5110471"/>
                <a:gd name="connsiteX164" fmla="*/ 1507347 w 1634347"/>
                <a:gd name="connsiteY164" fmla="*/ 3137154 h 5110471"/>
                <a:gd name="connsiteX165" fmla="*/ 1498880 w 1634347"/>
                <a:gd name="connsiteY165" fmla="*/ 3077887 h 5110471"/>
                <a:gd name="connsiteX166" fmla="*/ 1448080 w 1634347"/>
                <a:gd name="connsiteY166" fmla="*/ 3060954 h 5110471"/>
                <a:gd name="connsiteX167" fmla="*/ 1422680 w 1634347"/>
                <a:gd name="connsiteY167" fmla="*/ 2976287 h 5110471"/>
                <a:gd name="connsiteX168" fmla="*/ 1414213 w 1634347"/>
                <a:gd name="connsiteY168" fmla="*/ 2942421 h 5110471"/>
                <a:gd name="connsiteX169" fmla="*/ 1363413 w 1634347"/>
                <a:gd name="connsiteY169" fmla="*/ 2925487 h 5110471"/>
                <a:gd name="connsiteX170" fmla="*/ 1295680 w 1634347"/>
                <a:gd name="connsiteY170" fmla="*/ 2900087 h 5110471"/>
                <a:gd name="connsiteX171" fmla="*/ 1227947 w 1634347"/>
                <a:gd name="connsiteY171" fmla="*/ 2866221 h 5110471"/>
                <a:gd name="connsiteX172" fmla="*/ 1253347 w 1634347"/>
                <a:gd name="connsiteY172" fmla="*/ 2857754 h 5110471"/>
                <a:gd name="connsiteX173" fmla="*/ 1346480 w 1634347"/>
                <a:gd name="connsiteY173" fmla="*/ 2840821 h 5110471"/>
                <a:gd name="connsiteX174" fmla="*/ 1380347 w 1634347"/>
                <a:gd name="connsiteY174" fmla="*/ 2798487 h 5110471"/>
                <a:gd name="connsiteX175" fmla="*/ 1388813 w 1634347"/>
                <a:gd name="connsiteY175" fmla="*/ 2773087 h 5110471"/>
                <a:gd name="connsiteX176" fmla="*/ 1346480 w 1634347"/>
                <a:gd name="connsiteY176" fmla="*/ 2595287 h 5110471"/>
                <a:gd name="connsiteX177" fmla="*/ 1321080 w 1634347"/>
                <a:gd name="connsiteY177" fmla="*/ 2578354 h 5110471"/>
                <a:gd name="connsiteX178" fmla="*/ 1304147 w 1634347"/>
                <a:gd name="connsiteY178" fmla="*/ 2519087 h 5110471"/>
                <a:gd name="connsiteX179" fmla="*/ 1295680 w 1634347"/>
                <a:gd name="connsiteY179" fmla="*/ 2485221 h 5110471"/>
                <a:gd name="connsiteX180" fmla="*/ 1278747 w 1634347"/>
                <a:gd name="connsiteY180" fmla="*/ 2434421 h 5110471"/>
                <a:gd name="connsiteX181" fmla="*/ 1236413 w 1634347"/>
                <a:gd name="connsiteY181" fmla="*/ 2332821 h 5110471"/>
                <a:gd name="connsiteX182" fmla="*/ 1219480 w 1634347"/>
                <a:gd name="connsiteY182" fmla="*/ 2248154 h 5110471"/>
                <a:gd name="connsiteX183" fmla="*/ 1202547 w 1634347"/>
                <a:gd name="connsiteY183" fmla="*/ 2197354 h 5110471"/>
                <a:gd name="connsiteX184" fmla="*/ 1194080 w 1634347"/>
                <a:gd name="connsiteY184" fmla="*/ 2171954 h 5110471"/>
                <a:gd name="connsiteX185" fmla="*/ 1185613 w 1634347"/>
                <a:gd name="connsiteY185" fmla="*/ 1943354 h 5110471"/>
                <a:gd name="connsiteX186" fmla="*/ 1160213 w 1634347"/>
                <a:gd name="connsiteY186" fmla="*/ 1774021 h 5110471"/>
                <a:gd name="connsiteX187" fmla="*/ 1143280 w 1634347"/>
                <a:gd name="connsiteY187" fmla="*/ 1638554 h 5110471"/>
                <a:gd name="connsiteX188" fmla="*/ 1134813 w 1634347"/>
                <a:gd name="connsiteY188" fmla="*/ 1596221 h 5110471"/>
                <a:gd name="connsiteX189" fmla="*/ 1117880 w 1634347"/>
                <a:gd name="connsiteY189" fmla="*/ 1579287 h 5110471"/>
                <a:gd name="connsiteX190" fmla="*/ 1109413 w 1634347"/>
                <a:gd name="connsiteY190" fmla="*/ 1545421 h 5110471"/>
                <a:gd name="connsiteX191" fmla="*/ 1092480 w 1634347"/>
                <a:gd name="connsiteY191" fmla="*/ 1528487 h 5110471"/>
                <a:gd name="connsiteX192" fmla="*/ 1058613 w 1634347"/>
                <a:gd name="connsiteY192" fmla="*/ 1435354 h 5110471"/>
                <a:gd name="connsiteX193" fmla="*/ 1041680 w 1634347"/>
                <a:gd name="connsiteY193" fmla="*/ 1359154 h 5110471"/>
                <a:gd name="connsiteX194" fmla="*/ 1016280 w 1634347"/>
                <a:gd name="connsiteY194" fmla="*/ 1333754 h 5110471"/>
                <a:gd name="connsiteX195" fmla="*/ 1007813 w 1634347"/>
                <a:gd name="connsiteY195" fmla="*/ 1291421 h 5110471"/>
                <a:gd name="connsiteX196" fmla="*/ 999347 w 1634347"/>
                <a:gd name="connsiteY196" fmla="*/ 1232154 h 5110471"/>
                <a:gd name="connsiteX197" fmla="*/ 990880 w 1634347"/>
                <a:gd name="connsiteY197" fmla="*/ 1198287 h 5110471"/>
                <a:gd name="connsiteX198" fmla="*/ 982413 w 1634347"/>
                <a:gd name="connsiteY198" fmla="*/ 1155954 h 5110471"/>
                <a:gd name="connsiteX199" fmla="*/ 973947 w 1634347"/>
                <a:gd name="connsiteY199" fmla="*/ 1028954 h 5110471"/>
                <a:gd name="connsiteX200" fmla="*/ 999347 w 1634347"/>
                <a:gd name="connsiteY200" fmla="*/ 918887 h 5110471"/>
                <a:gd name="connsiteX201" fmla="*/ 999347 w 1634347"/>
                <a:gd name="connsiteY201" fmla="*/ 563287 h 5110471"/>
                <a:gd name="connsiteX202" fmla="*/ 982413 w 1634347"/>
                <a:gd name="connsiteY202" fmla="*/ 546354 h 5110471"/>
                <a:gd name="connsiteX203" fmla="*/ 957013 w 1634347"/>
                <a:gd name="connsiteY203" fmla="*/ 495554 h 5110471"/>
                <a:gd name="connsiteX204" fmla="*/ 940080 w 1634347"/>
                <a:gd name="connsiteY204" fmla="*/ 444754 h 5110471"/>
                <a:gd name="connsiteX205" fmla="*/ 923147 w 1634347"/>
                <a:gd name="connsiteY205" fmla="*/ 300821 h 5110471"/>
                <a:gd name="connsiteX206" fmla="*/ 914680 w 1634347"/>
                <a:gd name="connsiteY206" fmla="*/ 266954 h 5110471"/>
                <a:gd name="connsiteX207" fmla="*/ 906213 w 1634347"/>
                <a:gd name="connsiteY207" fmla="*/ 156887 h 5110471"/>
                <a:gd name="connsiteX208" fmla="*/ 897747 w 1634347"/>
                <a:gd name="connsiteY208" fmla="*/ 114554 h 5110471"/>
                <a:gd name="connsiteX209" fmla="*/ 880813 w 1634347"/>
                <a:gd name="connsiteY209" fmla="*/ 97621 h 5110471"/>
                <a:gd name="connsiteX210" fmla="*/ 872347 w 1634347"/>
                <a:gd name="connsiteY210" fmla="*/ 63754 h 5110471"/>
                <a:gd name="connsiteX211" fmla="*/ 863880 w 1634347"/>
                <a:gd name="connsiteY211" fmla="*/ 12954 h 5110471"/>
                <a:gd name="connsiteX212" fmla="*/ 609880 w 1634347"/>
                <a:gd name="connsiteY212" fmla="*/ 4487 h 5110471"/>
                <a:gd name="connsiteX213" fmla="*/ 84947 w 1634347"/>
                <a:gd name="connsiteY213"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59535 w 1600200"/>
                <a:gd name="connsiteY82" fmla="*/ 2883446 h 5110471"/>
                <a:gd name="connsiteX83" fmla="*/ 559090 w 1600200"/>
                <a:gd name="connsiteY83" fmla="*/ 2892788 h 5110471"/>
                <a:gd name="connsiteX84" fmla="*/ 526100 w 1600200"/>
                <a:gd name="connsiteY84" fmla="*/ 2940961 h 5110471"/>
                <a:gd name="connsiteX85" fmla="*/ 505955 w 1600200"/>
                <a:gd name="connsiteY85" fmla="*/ 3006359 h 5110471"/>
                <a:gd name="connsiteX86" fmla="*/ 533691 w 1600200"/>
                <a:gd name="connsiteY86" fmla="*/ 3036138 h 5110471"/>
                <a:gd name="connsiteX87" fmla="*/ 521722 w 1600200"/>
                <a:gd name="connsiteY87" fmla="*/ 3121096 h 5110471"/>
                <a:gd name="connsiteX88" fmla="*/ 518510 w 1600200"/>
                <a:gd name="connsiteY88" fmla="*/ 3154379 h 5110471"/>
                <a:gd name="connsiteX89" fmla="*/ 526101 w 1600200"/>
                <a:gd name="connsiteY89" fmla="*/ 3216566 h 5110471"/>
                <a:gd name="connsiteX90" fmla="*/ 559091 w 1600200"/>
                <a:gd name="connsiteY90" fmla="*/ 3244593 h 5110471"/>
                <a:gd name="connsiteX91" fmla="*/ 534567 w 1600200"/>
                <a:gd name="connsiteY91" fmla="*/ 3271745 h 5110471"/>
                <a:gd name="connsiteX92" fmla="*/ 470629 w 1600200"/>
                <a:gd name="connsiteY92" fmla="*/ 3280211 h 5110471"/>
                <a:gd name="connsiteX93" fmla="*/ 428588 w 1600200"/>
                <a:gd name="connsiteY93" fmla="*/ 3275832 h 5110471"/>
                <a:gd name="connsiteX94" fmla="*/ 392094 w 1600200"/>
                <a:gd name="connsiteY94" fmla="*/ 3310575 h 5110471"/>
                <a:gd name="connsiteX95" fmla="*/ 391218 w 1600200"/>
                <a:gd name="connsiteY95" fmla="*/ 3363418 h 5110471"/>
                <a:gd name="connsiteX96" fmla="*/ 426252 w 1600200"/>
                <a:gd name="connsiteY96" fmla="*/ 3389403 h 5110471"/>
                <a:gd name="connsiteX97" fmla="*/ 440266 w 1600200"/>
                <a:gd name="connsiteY97" fmla="*/ 3426480 h 5110471"/>
                <a:gd name="connsiteX98" fmla="*/ 473841 w 1600200"/>
                <a:gd name="connsiteY98" fmla="*/ 3485456 h 5110471"/>
                <a:gd name="connsiteX99" fmla="*/ 434135 w 1600200"/>
                <a:gd name="connsiteY99" fmla="*/ 3502680 h 5110471"/>
                <a:gd name="connsiteX100" fmla="*/ 402021 w 1600200"/>
                <a:gd name="connsiteY100" fmla="*/ 3532460 h 5110471"/>
                <a:gd name="connsiteX101" fmla="*/ 418662 w 1600200"/>
                <a:gd name="connsiteY101" fmla="*/ 3788503 h 5110471"/>
                <a:gd name="connsiteX102" fmla="*/ 422749 w 1600200"/>
                <a:gd name="connsiteY102" fmla="*/ 3886892 h 5110471"/>
                <a:gd name="connsiteX103" fmla="*/ 203200 w 1600200"/>
                <a:gd name="connsiteY103" fmla="*/ 3882221 h 5110471"/>
                <a:gd name="connsiteX104" fmla="*/ 211666 w 1600200"/>
                <a:gd name="connsiteY104" fmla="*/ 3907621 h 5110471"/>
                <a:gd name="connsiteX105" fmla="*/ 218381 w 1600200"/>
                <a:gd name="connsiteY105" fmla="*/ 3958421 h 5110471"/>
                <a:gd name="connsiteX106" fmla="*/ 213711 w 1600200"/>
                <a:gd name="connsiteY106" fmla="*/ 4015060 h 5110471"/>
                <a:gd name="connsiteX107" fmla="*/ 211666 w 1600200"/>
                <a:gd name="connsiteY107" fmla="*/ 4043087 h 5110471"/>
                <a:gd name="connsiteX108" fmla="*/ 199988 w 1600200"/>
                <a:gd name="connsiteY108" fmla="*/ 4099142 h 5110471"/>
                <a:gd name="connsiteX109" fmla="*/ 254875 w 1600200"/>
                <a:gd name="connsiteY109" fmla="*/ 4113156 h 5110471"/>
                <a:gd name="connsiteX110" fmla="*/ 260423 w 1600200"/>
                <a:gd name="connsiteY110" fmla="*/ 4174467 h 5110471"/>
                <a:gd name="connsiteX111" fmla="*/ 262174 w 1600200"/>
                <a:gd name="connsiteY111" fmla="*/ 4227894 h 5110471"/>
                <a:gd name="connsiteX112" fmla="*/ 252248 w 1600200"/>
                <a:gd name="connsiteY112" fmla="*/ 4271687 h 5110471"/>
                <a:gd name="connsiteX113" fmla="*/ 220133 w 1600200"/>
                <a:gd name="connsiteY113" fmla="*/ 4305554 h 5110471"/>
                <a:gd name="connsiteX114" fmla="*/ 258086 w 1600200"/>
                <a:gd name="connsiteY114" fmla="*/ 4336501 h 5110471"/>
                <a:gd name="connsiteX115" fmla="*/ 248452 w 1600200"/>
                <a:gd name="connsiteY115" fmla="*/ 4438393 h 5110471"/>
                <a:gd name="connsiteX116" fmla="*/ 198820 w 1600200"/>
                <a:gd name="connsiteY116" fmla="*/ 4441604 h 5110471"/>
                <a:gd name="connsiteX117" fmla="*/ 198237 w 1600200"/>
                <a:gd name="connsiteY117" fmla="*/ 4541161 h 5110471"/>
                <a:gd name="connsiteX118" fmla="*/ 201449 w 1600200"/>
                <a:gd name="connsiteY118" fmla="*/ 4646264 h 5110471"/>
                <a:gd name="connsiteX119" fmla="*/ 202032 w 1600200"/>
                <a:gd name="connsiteY119" fmla="*/ 4766258 h 5110471"/>
                <a:gd name="connsiteX120" fmla="*/ 203200 w 1600200"/>
                <a:gd name="connsiteY120" fmla="*/ 4906687 h 5110471"/>
                <a:gd name="connsiteX121" fmla="*/ 206996 w 1600200"/>
                <a:gd name="connsiteY121" fmla="*/ 5000113 h 5110471"/>
                <a:gd name="connsiteX122" fmla="*/ 212834 w 1600200"/>
                <a:gd name="connsiteY122" fmla="*/ 5095291 h 5110471"/>
                <a:gd name="connsiteX123" fmla="*/ 364650 w 1600200"/>
                <a:gd name="connsiteY123" fmla="*/ 5110471 h 5110471"/>
                <a:gd name="connsiteX124" fmla="*/ 691639 w 1600200"/>
                <a:gd name="connsiteY124" fmla="*/ 5103756 h 5110471"/>
                <a:gd name="connsiteX125" fmla="*/ 967243 w 1600200"/>
                <a:gd name="connsiteY125" fmla="*/ 5099085 h 5110471"/>
                <a:gd name="connsiteX126" fmla="*/ 1305618 w 1600200"/>
                <a:gd name="connsiteY126" fmla="*/ 5101128 h 5110471"/>
                <a:gd name="connsiteX127" fmla="*/ 1460645 w 1600200"/>
                <a:gd name="connsiteY127" fmla="*/ 5102588 h 5110471"/>
                <a:gd name="connsiteX128" fmla="*/ 1493928 w 1600200"/>
                <a:gd name="connsiteY128" fmla="*/ 5099376 h 5110471"/>
                <a:gd name="connsiteX129" fmla="*/ 1467069 w 1600200"/>
                <a:gd name="connsiteY129" fmla="*/ 5052664 h 5110471"/>
                <a:gd name="connsiteX130" fmla="*/ 1465318 w 1600200"/>
                <a:gd name="connsiteY130" fmla="*/ 4991354 h 5110471"/>
                <a:gd name="connsiteX131" fmla="*/ 1456266 w 1600200"/>
                <a:gd name="connsiteY131" fmla="*/ 4974421 h 5110471"/>
                <a:gd name="connsiteX132" fmla="*/ 1430866 w 1600200"/>
                <a:gd name="connsiteY132" fmla="*/ 4957487 h 5110471"/>
                <a:gd name="connsiteX133" fmla="*/ 1375979 w 1600200"/>
                <a:gd name="connsiteY133" fmla="*/ 4856762 h 5110471"/>
                <a:gd name="connsiteX134" fmla="*/ 1371600 w 1600200"/>
                <a:gd name="connsiteY134" fmla="*/ 4754287 h 5110471"/>
                <a:gd name="connsiteX135" fmla="*/ 1386780 w 1600200"/>
                <a:gd name="connsiteY135" fmla="*/ 4695314 h 5110471"/>
                <a:gd name="connsiteX136" fmla="*/ 1386780 w 1600200"/>
                <a:gd name="connsiteY136" fmla="*/ 4642762 h 5110471"/>
                <a:gd name="connsiteX137" fmla="*/ 1414224 w 1600200"/>
                <a:gd name="connsiteY137" fmla="*/ 4552839 h 5110471"/>
                <a:gd name="connsiteX138" fmla="*/ 1448967 w 1600200"/>
                <a:gd name="connsiteY138" fmla="*/ 4424380 h 5110471"/>
                <a:gd name="connsiteX139" fmla="*/ 1431742 w 1600200"/>
                <a:gd name="connsiteY139" fmla="*/ 4332706 h 5110471"/>
                <a:gd name="connsiteX140" fmla="*/ 1399627 w 1600200"/>
                <a:gd name="connsiteY140" fmla="*/ 4289497 h 5110471"/>
                <a:gd name="connsiteX141" fmla="*/ 1364300 w 1600200"/>
                <a:gd name="connsiteY141" fmla="*/ 4234610 h 5110471"/>
                <a:gd name="connsiteX142" fmla="*/ 1358462 w 1600200"/>
                <a:gd name="connsiteY142" fmla="*/ 4195487 h 5110471"/>
                <a:gd name="connsiteX143" fmla="*/ 1337733 w 1600200"/>
                <a:gd name="connsiteY143" fmla="*/ 4119287 h 5110471"/>
                <a:gd name="connsiteX144" fmla="*/ 1354666 w 1600200"/>
                <a:gd name="connsiteY144" fmla="*/ 3958421 h 5110471"/>
                <a:gd name="connsiteX145" fmla="*/ 1363133 w 1600200"/>
                <a:gd name="connsiteY145" fmla="*/ 3933021 h 5110471"/>
                <a:gd name="connsiteX146" fmla="*/ 1380066 w 1600200"/>
                <a:gd name="connsiteY146" fmla="*/ 3916087 h 5110471"/>
                <a:gd name="connsiteX147" fmla="*/ 1413933 w 1600200"/>
                <a:gd name="connsiteY147" fmla="*/ 3865287 h 5110471"/>
                <a:gd name="connsiteX148" fmla="*/ 1422400 w 1600200"/>
                <a:gd name="connsiteY148" fmla="*/ 3839887 h 5110471"/>
                <a:gd name="connsiteX149" fmla="*/ 1439333 w 1600200"/>
                <a:gd name="connsiteY149" fmla="*/ 3814487 h 5110471"/>
                <a:gd name="connsiteX150" fmla="*/ 1430574 w 1600200"/>
                <a:gd name="connsiteY150" fmla="*/ 3761935 h 5110471"/>
                <a:gd name="connsiteX151" fmla="*/ 1423276 w 1600200"/>
                <a:gd name="connsiteY151" fmla="*/ 3683692 h 5110471"/>
                <a:gd name="connsiteX152" fmla="*/ 1473490 w 1600200"/>
                <a:gd name="connsiteY152" fmla="*/ 3625886 h 5110471"/>
                <a:gd name="connsiteX153" fmla="*/ 1536262 w 1600200"/>
                <a:gd name="connsiteY153" fmla="*/ 3580632 h 5110471"/>
                <a:gd name="connsiteX154" fmla="*/ 1583266 w 1600200"/>
                <a:gd name="connsiteY154" fmla="*/ 3535087 h 5110471"/>
                <a:gd name="connsiteX155" fmla="*/ 1600200 w 1600200"/>
                <a:gd name="connsiteY155" fmla="*/ 3518154 h 5110471"/>
                <a:gd name="connsiteX156" fmla="*/ 1549400 w 1600200"/>
                <a:gd name="connsiteY156" fmla="*/ 3484287 h 5110471"/>
                <a:gd name="connsiteX157" fmla="*/ 1498600 w 1600200"/>
                <a:gd name="connsiteY157" fmla="*/ 3458887 h 5110471"/>
                <a:gd name="connsiteX158" fmla="*/ 1473200 w 1600200"/>
                <a:gd name="connsiteY158" fmla="*/ 3433487 h 5110471"/>
                <a:gd name="connsiteX159" fmla="*/ 1479914 w 1600200"/>
                <a:gd name="connsiteY159" fmla="*/ 3401080 h 5110471"/>
                <a:gd name="connsiteX160" fmla="*/ 1507359 w 1600200"/>
                <a:gd name="connsiteY160" fmla="*/ 3371008 h 5110471"/>
                <a:gd name="connsiteX161" fmla="*/ 1519037 w 1600200"/>
                <a:gd name="connsiteY161" fmla="*/ 3306487 h 5110471"/>
                <a:gd name="connsiteX162" fmla="*/ 1493928 w 1600200"/>
                <a:gd name="connsiteY162" fmla="*/ 3272621 h 5110471"/>
                <a:gd name="connsiteX163" fmla="*/ 1490133 w 1600200"/>
                <a:gd name="connsiteY163" fmla="*/ 3196421 h 5110471"/>
                <a:gd name="connsiteX164" fmla="*/ 1473200 w 1600200"/>
                <a:gd name="connsiteY164" fmla="*/ 3137154 h 5110471"/>
                <a:gd name="connsiteX165" fmla="*/ 1464733 w 1600200"/>
                <a:gd name="connsiteY165" fmla="*/ 3077887 h 5110471"/>
                <a:gd name="connsiteX166" fmla="*/ 1413933 w 1600200"/>
                <a:gd name="connsiteY166" fmla="*/ 3060954 h 5110471"/>
                <a:gd name="connsiteX167" fmla="*/ 1388533 w 1600200"/>
                <a:gd name="connsiteY167" fmla="*/ 2976287 h 5110471"/>
                <a:gd name="connsiteX168" fmla="*/ 1380066 w 1600200"/>
                <a:gd name="connsiteY168" fmla="*/ 2942421 h 5110471"/>
                <a:gd name="connsiteX169" fmla="*/ 1329266 w 1600200"/>
                <a:gd name="connsiteY169" fmla="*/ 2925487 h 5110471"/>
                <a:gd name="connsiteX170" fmla="*/ 1261533 w 1600200"/>
                <a:gd name="connsiteY170" fmla="*/ 2900087 h 5110471"/>
                <a:gd name="connsiteX171" fmla="*/ 1193800 w 1600200"/>
                <a:gd name="connsiteY171" fmla="*/ 2866221 h 5110471"/>
                <a:gd name="connsiteX172" fmla="*/ 1219200 w 1600200"/>
                <a:gd name="connsiteY172" fmla="*/ 2857754 h 5110471"/>
                <a:gd name="connsiteX173" fmla="*/ 1312333 w 1600200"/>
                <a:gd name="connsiteY173" fmla="*/ 2840821 h 5110471"/>
                <a:gd name="connsiteX174" fmla="*/ 1346200 w 1600200"/>
                <a:gd name="connsiteY174" fmla="*/ 2798487 h 5110471"/>
                <a:gd name="connsiteX175" fmla="*/ 1354666 w 1600200"/>
                <a:gd name="connsiteY175" fmla="*/ 2773087 h 5110471"/>
                <a:gd name="connsiteX176" fmla="*/ 1312333 w 1600200"/>
                <a:gd name="connsiteY176" fmla="*/ 2595287 h 5110471"/>
                <a:gd name="connsiteX177" fmla="*/ 1286933 w 1600200"/>
                <a:gd name="connsiteY177" fmla="*/ 2578354 h 5110471"/>
                <a:gd name="connsiteX178" fmla="*/ 1270000 w 1600200"/>
                <a:gd name="connsiteY178" fmla="*/ 2519087 h 5110471"/>
                <a:gd name="connsiteX179" fmla="*/ 1261533 w 1600200"/>
                <a:gd name="connsiteY179" fmla="*/ 2485221 h 5110471"/>
                <a:gd name="connsiteX180" fmla="*/ 1244600 w 1600200"/>
                <a:gd name="connsiteY180" fmla="*/ 2434421 h 5110471"/>
                <a:gd name="connsiteX181" fmla="*/ 1202266 w 1600200"/>
                <a:gd name="connsiteY181" fmla="*/ 2332821 h 5110471"/>
                <a:gd name="connsiteX182" fmla="*/ 1185333 w 1600200"/>
                <a:gd name="connsiteY182" fmla="*/ 2248154 h 5110471"/>
                <a:gd name="connsiteX183" fmla="*/ 1168400 w 1600200"/>
                <a:gd name="connsiteY183" fmla="*/ 2197354 h 5110471"/>
                <a:gd name="connsiteX184" fmla="*/ 1159933 w 1600200"/>
                <a:gd name="connsiteY184" fmla="*/ 2171954 h 5110471"/>
                <a:gd name="connsiteX185" fmla="*/ 1151466 w 1600200"/>
                <a:gd name="connsiteY185" fmla="*/ 1943354 h 5110471"/>
                <a:gd name="connsiteX186" fmla="*/ 1126066 w 1600200"/>
                <a:gd name="connsiteY186" fmla="*/ 1774021 h 5110471"/>
                <a:gd name="connsiteX187" fmla="*/ 1109133 w 1600200"/>
                <a:gd name="connsiteY187" fmla="*/ 1638554 h 5110471"/>
                <a:gd name="connsiteX188" fmla="*/ 1100666 w 1600200"/>
                <a:gd name="connsiteY188" fmla="*/ 1596221 h 5110471"/>
                <a:gd name="connsiteX189" fmla="*/ 1083733 w 1600200"/>
                <a:gd name="connsiteY189" fmla="*/ 1579287 h 5110471"/>
                <a:gd name="connsiteX190" fmla="*/ 1075266 w 1600200"/>
                <a:gd name="connsiteY190" fmla="*/ 1545421 h 5110471"/>
                <a:gd name="connsiteX191" fmla="*/ 1058333 w 1600200"/>
                <a:gd name="connsiteY191" fmla="*/ 1528487 h 5110471"/>
                <a:gd name="connsiteX192" fmla="*/ 1024466 w 1600200"/>
                <a:gd name="connsiteY192" fmla="*/ 1435354 h 5110471"/>
                <a:gd name="connsiteX193" fmla="*/ 1007533 w 1600200"/>
                <a:gd name="connsiteY193" fmla="*/ 1359154 h 5110471"/>
                <a:gd name="connsiteX194" fmla="*/ 982133 w 1600200"/>
                <a:gd name="connsiteY194" fmla="*/ 1333754 h 5110471"/>
                <a:gd name="connsiteX195" fmla="*/ 973666 w 1600200"/>
                <a:gd name="connsiteY195" fmla="*/ 1291421 h 5110471"/>
                <a:gd name="connsiteX196" fmla="*/ 965200 w 1600200"/>
                <a:gd name="connsiteY196" fmla="*/ 1232154 h 5110471"/>
                <a:gd name="connsiteX197" fmla="*/ 956733 w 1600200"/>
                <a:gd name="connsiteY197" fmla="*/ 1198287 h 5110471"/>
                <a:gd name="connsiteX198" fmla="*/ 948266 w 1600200"/>
                <a:gd name="connsiteY198" fmla="*/ 1155954 h 5110471"/>
                <a:gd name="connsiteX199" fmla="*/ 939800 w 1600200"/>
                <a:gd name="connsiteY199" fmla="*/ 1028954 h 5110471"/>
                <a:gd name="connsiteX200" fmla="*/ 965200 w 1600200"/>
                <a:gd name="connsiteY200" fmla="*/ 918887 h 5110471"/>
                <a:gd name="connsiteX201" fmla="*/ 965200 w 1600200"/>
                <a:gd name="connsiteY201" fmla="*/ 563287 h 5110471"/>
                <a:gd name="connsiteX202" fmla="*/ 948266 w 1600200"/>
                <a:gd name="connsiteY202" fmla="*/ 546354 h 5110471"/>
                <a:gd name="connsiteX203" fmla="*/ 922866 w 1600200"/>
                <a:gd name="connsiteY203" fmla="*/ 495554 h 5110471"/>
                <a:gd name="connsiteX204" fmla="*/ 905933 w 1600200"/>
                <a:gd name="connsiteY204" fmla="*/ 444754 h 5110471"/>
                <a:gd name="connsiteX205" fmla="*/ 889000 w 1600200"/>
                <a:gd name="connsiteY205" fmla="*/ 300821 h 5110471"/>
                <a:gd name="connsiteX206" fmla="*/ 880533 w 1600200"/>
                <a:gd name="connsiteY206" fmla="*/ 266954 h 5110471"/>
                <a:gd name="connsiteX207" fmla="*/ 872066 w 1600200"/>
                <a:gd name="connsiteY207" fmla="*/ 156887 h 5110471"/>
                <a:gd name="connsiteX208" fmla="*/ 863600 w 1600200"/>
                <a:gd name="connsiteY208" fmla="*/ 114554 h 5110471"/>
                <a:gd name="connsiteX209" fmla="*/ 846666 w 1600200"/>
                <a:gd name="connsiteY209" fmla="*/ 97621 h 5110471"/>
                <a:gd name="connsiteX210" fmla="*/ 838200 w 1600200"/>
                <a:gd name="connsiteY210" fmla="*/ 63754 h 5110471"/>
                <a:gd name="connsiteX211" fmla="*/ 829733 w 1600200"/>
                <a:gd name="connsiteY211" fmla="*/ 12954 h 5110471"/>
                <a:gd name="connsiteX212" fmla="*/ 575733 w 1600200"/>
                <a:gd name="connsiteY212" fmla="*/ 4487 h 5110471"/>
                <a:gd name="connsiteX213" fmla="*/ 50800 w 1600200"/>
                <a:gd name="connsiteY213"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59535 w 1600200"/>
                <a:gd name="connsiteY82" fmla="*/ 2883446 h 5110471"/>
                <a:gd name="connsiteX83" fmla="*/ 559090 w 1600200"/>
                <a:gd name="connsiteY83" fmla="*/ 2892788 h 5110471"/>
                <a:gd name="connsiteX84" fmla="*/ 526100 w 1600200"/>
                <a:gd name="connsiteY84" fmla="*/ 2940961 h 5110471"/>
                <a:gd name="connsiteX85" fmla="*/ 505955 w 1600200"/>
                <a:gd name="connsiteY85" fmla="*/ 3006359 h 5110471"/>
                <a:gd name="connsiteX86" fmla="*/ 533691 w 1600200"/>
                <a:gd name="connsiteY86" fmla="*/ 3036138 h 5110471"/>
                <a:gd name="connsiteX87" fmla="*/ 521722 w 1600200"/>
                <a:gd name="connsiteY87" fmla="*/ 3121096 h 5110471"/>
                <a:gd name="connsiteX88" fmla="*/ 518510 w 1600200"/>
                <a:gd name="connsiteY88" fmla="*/ 3154379 h 5110471"/>
                <a:gd name="connsiteX89" fmla="*/ 526101 w 1600200"/>
                <a:gd name="connsiteY89" fmla="*/ 3216566 h 5110471"/>
                <a:gd name="connsiteX90" fmla="*/ 559091 w 1600200"/>
                <a:gd name="connsiteY90" fmla="*/ 3244593 h 5110471"/>
                <a:gd name="connsiteX91" fmla="*/ 534567 w 1600200"/>
                <a:gd name="connsiteY91" fmla="*/ 3271745 h 5110471"/>
                <a:gd name="connsiteX92" fmla="*/ 470629 w 1600200"/>
                <a:gd name="connsiteY92" fmla="*/ 3280211 h 5110471"/>
                <a:gd name="connsiteX93" fmla="*/ 428588 w 1600200"/>
                <a:gd name="connsiteY93" fmla="*/ 3275832 h 5110471"/>
                <a:gd name="connsiteX94" fmla="*/ 392094 w 1600200"/>
                <a:gd name="connsiteY94" fmla="*/ 3310575 h 5110471"/>
                <a:gd name="connsiteX95" fmla="*/ 391218 w 1600200"/>
                <a:gd name="connsiteY95" fmla="*/ 3363418 h 5110471"/>
                <a:gd name="connsiteX96" fmla="*/ 426252 w 1600200"/>
                <a:gd name="connsiteY96" fmla="*/ 3389403 h 5110471"/>
                <a:gd name="connsiteX97" fmla="*/ 440266 w 1600200"/>
                <a:gd name="connsiteY97" fmla="*/ 3426480 h 5110471"/>
                <a:gd name="connsiteX98" fmla="*/ 473841 w 1600200"/>
                <a:gd name="connsiteY98" fmla="*/ 3485456 h 5110471"/>
                <a:gd name="connsiteX99" fmla="*/ 402021 w 1600200"/>
                <a:gd name="connsiteY99" fmla="*/ 3532460 h 5110471"/>
                <a:gd name="connsiteX100" fmla="*/ 418662 w 1600200"/>
                <a:gd name="connsiteY100" fmla="*/ 3788503 h 5110471"/>
                <a:gd name="connsiteX101" fmla="*/ 422749 w 1600200"/>
                <a:gd name="connsiteY101" fmla="*/ 3886892 h 5110471"/>
                <a:gd name="connsiteX102" fmla="*/ 203200 w 1600200"/>
                <a:gd name="connsiteY102" fmla="*/ 3882221 h 5110471"/>
                <a:gd name="connsiteX103" fmla="*/ 211666 w 1600200"/>
                <a:gd name="connsiteY103" fmla="*/ 3907621 h 5110471"/>
                <a:gd name="connsiteX104" fmla="*/ 218381 w 1600200"/>
                <a:gd name="connsiteY104" fmla="*/ 3958421 h 5110471"/>
                <a:gd name="connsiteX105" fmla="*/ 213711 w 1600200"/>
                <a:gd name="connsiteY105" fmla="*/ 4015060 h 5110471"/>
                <a:gd name="connsiteX106" fmla="*/ 211666 w 1600200"/>
                <a:gd name="connsiteY106" fmla="*/ 4043087 h 5110471"/>
                <a:gd name="connsiteX107" fmla="*/ 199988 w 1600200"/>
                <a:gd name="connsiteY107" fmla="*/ 4099142 h 5110471"/>
                <a:gd name="connsiteX108" fmla="*/ 254875 w 1600200"/>
                <a:gd name="connsiteY108" fmla="*/ 4113156 h 5110471"/>
                <a:gd name="connsiteX109" fmla="*/ 260423 w 1600200"/>
                <a:gd name="connsiteY109" fmla="*/ 4174467 h 5110471"/>
                <a:gd name="connsiteX110" fmla="*/ 262174 w 1600200"/>
                <a:gd name="connsiteY110" fmla="*/ 4227894 h 5110471"/>
                <a:gd name="connsiteX111" fmla="*/ 252248 w 1600200"/>
                <a:gd name="connsiteY111" fmla="*/ 4271687 h 5110471"/>
                <a:gd name="connsiteX112" fmla="*/ 220133 w 1600200"/>
                <a:gd name="connsiteY112" fmla="*/ 4305554 h 5110471"/>
                <a:gd name="connsiteX113" fmla="*/ 258086 w 1600200"/>
                <a:gd name="connsiteY113" fmla="*/ 4336501 h 5110471"/>
                <a:gd name="connsiteX114" fmla="*/ 248452 w 1600200"/>
                <a:gd name="connsiteY114" fmla="*/ 4438393 h 5110471"/>
                <a:gd name="connsiteX115" fmla="*/ 198820 w 1600200"/>
                <a:gd name="connsiteY115" fmla="*/ 4441604 h 5110471"/>
                <a:gd name="connsiteX116" fmla="*/ 198237 w 1600200"/>
                <a:gd name="connsiteY116" fmla="*/ 4541161 h 5110471"/>
                <a:gd name="connsiteX117" fmla="*/ 201449 w 1600200"/>
                <a:gd name="connsiteY117" fmla="*/ 4646264 h 5110471"/>
                <a:gd name="connsiteX118" fmla="*/ 202032 w 1600200"/>
                <a:gd name="connsiteY118" fmla="*/ 4766258 h 5110471"/>
                <a:gd name="connsiteX119" fmla="*/ 203200 w 1600200"/>
                <a:gd name="connsiteY119" fmla="*/ 4906687 h 5110471"/>
                <a:gd name="connsiteX120" fmla="*/ 206996 w 1600200"/>
                <a:gd name="connsiteY120" fmla="*/ 5000113 h 5110471"/>
                <a:gd name="connsiteX121" fmla="*/ 212834 w 1600200"/>
                <a:gd name="connsiteY121" fmla="*/ 5095291 h 5110471"/>
                <a:gd name="connsiteX122" fmla="*/ 364650 w 1600200"/>
                <a:gd name="connsiteY122" fmla="*/ 5110471 h 5110471"/>
                <a:gd name="connsiteX123" fmla="*/ 691639 w 1600200"/>
                <a:gd name="connsiteY123" fmla="*/ 5103756 h 5110471"/>
                <a:gd name="connsiteX124" fmla="*/ 967243 w 1600200"/>
                <a:gd name="connsiteY124" fmla="*/ 5099085 h 5110471"/>
                <a:gd name="connsiteX125" fmla="*/ 1305618 w 1600200"/>
                <a:gd name="connsiteY125" fmla="*/ 5101128 h 5110471"/>
                <a:gd name="connsiteX126" fmla="*/ 1460645 w 1600200"/>
                <a:gd name="connsiteY126" fmla="*/ 5102588 h 5110471"/>
                <a:gd name="connsiteX127" fmla="*/ 1493928 w 1600200"/>
                <a:gd name="connsiteY127" fmla="*/ 5099376 h 5110471"/>
                <a:gd name="connsiteX128" fmla="*/ 1467069 w 1600200"/>
                <a:gd name="connsiteY128" fmla="*/ 5052664 h 5110471"/>
                <a:gd name="connsiteX129" fmla="*/ 1465318 w 1600200"/>
                <a:gd name="connsiteY129" fmla="*/ 4991354 h 5110471"/>
                <a:gd name="connsiteX130" fmla="*/ 1456266 w 1600200"/>
                <a:gd name="connsiteY130" fmla="*/ 4974421 h 5110471"/>
                <a:gd name="connsiteX131" fmla="*/ 1430866 w 1600200"/>
                <a:gd name="connsiteY131" fmla="*/ 4957487 h 5110471"/>
                <a:gd name="connsiteX132" fmla="*/ 1375979 w 1600200"/>
                <a:gd name="connsiteY132" fmla="*/ 4856762 h 5110471"/>
                <a:gd name="connsiteX133" fmla="*/ 1371600 w 1600200"/>
                <a:gd name="connsiteY133" fmla="*/ 4754287 h 5110471"/>
                <a:gd name="connsiteX134" fmla="*/ 1386780 w 1600200"/>
                <a:gd name="connsiteY134" fmla="*/ 4695314 h 5110471"/>
                <a:gd name="connsiteX135" fmla="*/ 1386780 w 1600200"/>
                <a:gd name="connsiteY135" fmla="*/ 4642762 h 5110471"/>
                <a:gd name="connsiteX136" fmla="*/ 1414224 w 1600200"/>
                <a:gd name="connsiteY136" fmla="*/ 4552839 h 5110471"/>
                <a:gd name="connsiteX137" fmla="*/ 1448967 w 1600200"/>
                <a:gd name="connsiteY137" fmla="*/ 4424380 h 5110471"/>
                <a:gd name="connsiteX138" fmla="*/ 1431742 w 1600200"/>
                <a:gd name="connsiteY138" fmla="*/ 4332706 h 5110471"/>
                <a:gd name="connsiteX139" fmla="*/ 1399627 w 1600200"/>
                <a:gd name="connsiteY139" fmla="*/ 4289497 h 5110471"/>
                <a:gd name="connsiteX140" fmla="*/ 1364300 w 1600200"/>
                <a:gd name="connsiteY140" fmla="*/ 4234610 h 5110471"/>
                <a:gd name="connsiteX141" fmla="*/ 1358462 w 1600200"/>
                <a:gd name="connsiteY141" fmla="*/ 4195487 h 5110471"/>
                <a:gd name="connsiteX142" fmla="*/ 1337733 w 1600200"/>
                <a:gd name="connsiteY142" fmla="*/ 4119287 h 5110471"/>
                <a:gd name="connsiteX143" fmla="*/ 1354666 w 1600200"/>
                <a:gd name="connsiteY143" fmla="*/ 3958421 h 5110471"/>
                <a:gd name="connsiteX144" fmla="*/ 1363133 w 1600200"/>
                <a:gd name="connsiteY144" fmla="*/ 3933021 h 5110471"/>
                <a:gd name="connsiteX145" fmla="*/ 1380066 w 1600200"/>
                <a:gd name="connsiteY145" fmla="*/ 3916087 h 5110471"/>
                <a:gd name="connsiteX146" fmla="*/ 1413933 w 1600200"/>
                <a:gd name="connsiteY146" fmla="*/ 3865287 h 5110471"/>
                <a:gd name="connsiteX147" fmla="*/ 1422400 w 1600200"/>
                <a:gd name="connsiteY147" fmla="*/ 3839887 h 5110471"/>
                <a:gd name="connsiteX148" fmla="*/ 1439333 w 1600200"/>
                <a:gd name="connsiteY148" fmla="*/ 3814487 h 5110471"/>
                <a:gd name="connsiteX149" fmla="*/ 1430574 w 1600200"/>
                <a:gd name="connsiteY149" fmla="*/ 3761935 h 5110471"/>
                <a:gd name="connsiteX150" fmla="*/ 1423276 w 1600200"/>
                <a:gd name="connsiteY150" fmla="*/ 3683692 h 5110471"/>
                <a:gd name="connsiteX151" fmla="*/ 1473490 w 1600200"/>
                <a:gd name="connsiteY151" fmla="*/ 3625886 h 5110471"/>
                <a:gd name="connsiteX152" fmla="*/ 1536262 w 1600200"/>
                <a:gd name="connsiteY152" fmla="*/ 3580632 h 5110471"/>
                <a:gd name="connsiteX153" fmla="*/ 1583266 w 1600200"/>
                <a:gd name="connsiteY153" fmla="*/ 3535087 h 5110471"/>
                <a:gd name="connsiteX154" fmla="*/ 1600200 w 1600200"/>
                <a:gd name="connsiteY154" fmla="*/ 3518154 h 5110471"/>
                <a:gd name="connsiteX155" fmla="*/ 1549400 w 1600200"/>
                <a:gd name="connsiteY155" fmla="*/ 3484287 h 5110471"/>
                <a:gd name="connsiteX156" fmla="*/ 1498600 w 1600200"/>
                <a:gd name="connsiteY156" fmla="*/ 3458887 h 5110471"/>
                <a:gd name="connsiteX157" fmla="*/ 1473200 w 1600200"/>
                <a:gd name="connsiteY157" fmla="*/ 3433487 h 5110471"/>
                <a:gd name="connsiteX158" fmla="*/ 1479914 w 1600200"/>
                <a:gd name="connsiteY158" fmla="*/ 3401080 h 5110471"/>
                <a:gd name="connsiteX159" fmla="*/ 1507359 w 1600200"/>
                <a:gd name="connsiteY159" fmla="*/ 3371008 h 5110471"/>
                <a:gd name="connsiteX160" fmla="*/ 1519037 w 1600200"/>
                <a:gd name="connsiteY160" fmla="*/ 3306487 h 5110471"/>
                <a:gd name="connsiteX161" fmla="*/ 1493928 w 1600200"/>
                <a:gd name="connsiteY161" fmla="*/ 3272621 h 5110471"/>
                <a:gd name="connsiteX162" fmla="*/ 1490133 w 1600200"/>
                <a:gd name="connsiteY162" fmla="*/ 3196421 h 5110471"/>
                <a:gd name="connsiteX163" fmla="*/ 1473200 w 1600200"/>
                <a:gd name="connsiteY163" fmla="*/ 3137154 h 5110471"/>
                <a:gd name="connsiteX164" fmla="*/ 1464733 w 1600200"/>
                <a:gd name="connsiteY164" fmla="*/ 3077887 h 5110471"/>
                <a:gd name="connsiteX165" fmla="*/ 1413933 w 1600200"/>
                <a:gd name="connsiteY165" fmla="*/ 3060954 h 5110471"/>
                <a:gd name="connsiteX166" fmla="*/ 1388533 w 1600200"/>
                <a:gd name="connsiteY166" fmla="*/ 2976287 h 5110471"/>
                <a:gd name="connsiteX167" fmla="*/ 1380066 w 1600200"/>
                <a:gd name="connsiteY167" fmla="*/ 2942421 h 5110471"/>
                <a:gd name="connsiteX168" fmla="*/ 1329266 w 1600200"/>
                <a:gd name="connsiteY168" fmla="*/ 2925487 h 5110471"/>
                <a:gd name="connsiteX169" fmla="*/ 1261533 w 1600200"/>
                <a:gd name="connsiteY169" fmla="*/ 2900087 h 5110471"/>
                <a:gd name="connsiteX170" fmla="*/ 1193800 w 1600200"/>
                <a:gd name="connsiteY170" fmla="*/ 2866221 h 5110471"/>
                <a:gd name="connsiteX171" fmla="*/ 1219200 w 1600200"/>
                <a:gd name="connsiteY171" fmla="*/ 2857754 h 5110471"/>
                <a:gd name="connsiteX172" fmla="*/ 1312333 w 1600200"/>
                <a:gd name="connsiteY172" fmla="*/ 2840821 h 5110471"/>
                <a:gd name="connsiteX173" fmla="*/ 1346200 w 1600200"/>
                <a:gd name="connsiteY173" fmla="*/ 2798487 h 5110471"/>
                <a:gd name="connsiteX174" fmla="*/ 1354666 w 1600200"/>
                <a:gd name="connsiteY174" fmla="*/ 2773087 h 5110471"/>
                <a:gd name="connsiteX175" fmla="*/ 1312333 w 1600200"/>
                <a:gd name="connsiteY175" fmla="*/ 2595287 h 5110471"/>
                <a:gd name="connsiteX176" fmla="*/ 1286933 w 1600200"/>
                <a:gd name="connsiteY176" fmla="*/ 2578354 h 5110471"/>
                <a:gd name="connsiteX177" fmla="*/ 1270000 w 1600200"/>
                <a:gd name="connsiteY177" fmla="*/ 2519087 h 5110471"/>
                <a:gd name="connsiteX178" fmla="*/ 1261533 w 1600200"/>
                <a:gd name="connsiteY178" fmla="*/ 2485221 h 5110471"/>
                <a:gd name="connsiteX179" fmla="*/ 1244600 w 1600200"/>
                <a:gd name="connsiteY179" fmla="*/ 2434421 h 5110471"/>
                <a:gd name="connsiteX180" fmla="*/ 1202266 w 1600200"/>
                <a:gd name="connsiteY180" fmla="*/ 2332821 h 5110471"/>
                <a:gd name="connsiteX181" fmla="*/ 1185333 w 1600200"/>
                <a:gd name="connsiteY181" fmla="*/ 2248154 h 5110471"/>
                <a:gd name="connsiteX182" fmla="*/ 1168400 w 1600200"/>
                <a:gd name="connsiteY182" fmla="*/ 2197354 h 5110471"/>
                <a:gd name="connsiteX183" fmla="*/ 1159933 w 1600200"/>
                <a:gd name="connsiteY183" fmla="*/ 2171954 h 5110471"/>
                <a:gd name="connsiteX184" fmla="*/ 1151466 w 1600200"/>
                <a:gd name="connsiteY184" fmla="*/ 1943354 h 5110471"/>
                <a:gd name="connsiteX185" fmla="*/ 1126066 w 1600200"/>
                <a:gd name="connsiteY185" fmla="*/ 1774021 h 5110471"/>
                <a:gd name="connsiteX186" fmla="*/ 1109133 w 1600200"/>
                <a:gd name="connsiteY186" fmla="*/ 1638554 h 5110471"/>
                <a:gd name="connsiteX187" fmla="*/ 1100666 w 1600200"/>
                <a:gd name="connsiteY187" fmla="*/ 1596221 h 5110471"/>
                <a:gd name="connsiteX188" fmla="*/ 1083733 w 1600200"/>
                <a:gd name="connsiteY188" fmla="*/ 1579287 h 5110471"/>
                <a:gd name="connsiteX189" fmla="*/ 1075266 w 1600200"/>
                <a:gd name="connsiteY189" fmla="*/ 1545421 h 5110471"/>
                <a:gd name="connsiteX190" fmla="*/ 1058333 w 1600200"/>
                <a:gd name="connsiteY190" fmla="*/ 1528487 h 5110471"/>
                <a:gd name="connsiteX191" fmla="*/ 1024466 w 1600200"/>
                <a:gd name="connsiteY191" fmla="*/ 1435354 h 5110471"/>
                <a:gd name="connsiteX192" fmla="*/ 1007533 w 1600200"/>
                <a:gd name="connsiteY192" fmla="*/ 1359154 h 5110471"/>
                <a:gd name="connsiteX193" fmla="*/ 982133 w 1600200"/>
                <a:gd name="connsiteY193" fmla="*/ 1333754 h 5110471"/>
                <a:gd name="connsiteX194" fmla="*/ 973666 w 1600200"/>
                <a:gd name="connsiteY194" fmla="*/ 1291421 h 5110471"/>
                <a:gd name="connsiteX195" fmla="*/ 965200 w 1600200"/>
                <a:gd name="connsiteY195" fmla="*/ 1232154 h 5110471"/>
                <a:gd name="connsiteX196" fmla="*/ 956733 w 1600200"/>
                <a:gd name="connsiteY196" fmla="*/ 1198287 h 5110471"/>
                <a:gd name="connsiteX197" fmla="*/ 948266 w 1600200"/>
                <a:gd name="connsiteY197" fmla="*/ 1155954 h 5110471"/>
                <a:gd name="connsiteX198" fmla="*/ 939800 w 1600200"/>
                <a:gd name="connsiteY198" fmla="*/ 1028954 h 5110471"/>
                <a:gd name="connsiteX199" fmla="*/ 965200 w 1600200"/>
                <a:gd name="connsiteY199" fmla="*/ 918887 h 5110471"/>
                <a:gd name="connsiteX200" fmla="*/ 965200 w 1600200"/>
                <a:gd name="connsiteY200" fmla="*/ 563287 h 5110471"/>
                <a:gd name="connsiteX201" fmla="*/ 948266 w 1600200"/>
                <a:gd name="connsiteY201" fmla="*/ 546354 h 5110471"/>
                <a:gd name="connsiteX202" fmla="*/ 922866 w 1600200"/>
                <a:gd name="connsiteY202" fmla="*/ 495554 h 5110471"/>
                <a:gd name="connsiteX203" fmla="*/ 905933 w 1600200"/>
                <a:gd name="connsiteY203" fmla="*/ 444754 h 5110471"/>
                <a:gd name="connsiteX204" fmla="*/ 889000 w 1600200"/>
                <a:gd name="connsiteY204" fmla="*/ 300821 h 5110471"/>
                <a:gd name="connsiteX205" fmla="*/ 880533 w 1600200"/>
                <a:gd name="connsiteY205" fmla="*/ 266954 h 5110471"/>
                <a:gd name="connsiteX206" fmla="*/ 872066 w 1600200"/>
                <a:gd name="connsiteY206" fmla="*/ 156887 h 5110471"/>
                <a:gd name="connsiteX207" fmla="*/ 863600 w 1600200"/>
                <a:gd name="connsiteY207" fmla="*/ 114554 h 5110471"/>
                <a:gd name="connsiteX208" fmla="*/ 846666 w 1600200"/>
                <a:gd name="connsiteY208" fmla="*/ 97621 h 5110471"/>
                <a:gd name="connsiteX209" fmla="*/ 838200 w 1600200"/>
                <a:gd name="connsiteY209" fmla="*/ 63754 h 5110471"/>
                <a:gd name="connsiteX210" fmla="*/ 829733 w 1600200"/>
                <a:gd name="connsiteY210" fmla="*/ 12954 h 5110471"/>
                <a:gd name="connsiteX211" fmla="*/ 575733 w 1600200"/>
                <a:gd name="connsiteY211" fmla="*/ 4487 h 5110471"/>
                <a:gd name="connsiteX212" fmla="*/ 50800 w 1600200"/>
                <a:gd name="connsiteY212"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59535 w 1600200"/>
                <a:gd name="connsiteY82" fmla="*/ 2883446 h 5110471"/>
                <a:gd name="connsiteX83" fmla="*/ 559090 w 1600200"/>
                <a:gd name="connsiteY83" fmla="*/ 2892788 h 5110471"/>
                <a:gd name="connsiteX84" fmla="*/ 526100 w 1600200"/>
                <a:gd name="connsiteY84" fmla="*/ 2940961 h 5110471"/>
                <a:gd name="connsiteX85" fmla="*/ 505955 w 1600200"/>
                <a:gd name="connsiteY85" fmla="*/ 3006359 h 5110471"/>
                <a:gd name="connsiteX86" fmla="*/ 533691 w 1600200"/>
                <a:gd name="connsiteY86" fmla="*/ 3036138 h 5110471"/>
                <a:gd name="connsiteX87" fmla="*/ 521722 w 1600200"/>
                <a:gd name="connsiteY87" fmla="*/ 3121096 h 5110471"/>
                <a:gd name="connsiteX88" fmla="*/ 518510 w 1600200"/>
                <a:gd name="connsiteY88" fmla="*/ 3154379 h 5110471"/>
                <a:gd name="connsiteX89" fmla="*/ 526101 w 1600200"/>
                <a:gd name="connsiteY89" fmla="*/ 3216566 h 5110471"/>
                <a:gd name="connsiteX90" fmla="*/ 559091 w 1600200"/>
                <a:gd name="connsiteY90" fmla="*/ 3244593 h 5110471"/>
                <a:gd name="connsiteX91" fmla="*/ 534567 w 1600200"/>
                <a:gd name="connsiteY91" fmla="*/ 3271745 h 5110471"/>
                <a:gd name="connsiteX92" fmla="*/ 470629 w 1600200"/>
                <a:gd name="connsiteY92" fmla="*/ 3280211 h 5110471"/>
                <a:gd name="connsiteX93" fmla="*/ 428588 w 1600200"/>
                <a:gd name="connsiteY93" fmla="*/ 3275832 h 5110471"/>
                <a:gd name="connsiteX94" fmla="*/ 392094 w 1600200"/>
                <a:gd name="connsiteY94" fmla="*/ 3310575 h 5110471"/>
                <a:gd name="connsiteX95" fmla="*/ 391218 w 1600200"/>
                <a:gd name="connsiteY95" fmla="*/ 3363418 h 5110471"/>
                <a:gd name="connsiteX96" fmla="*/ 426252 w 1600200"/>
                <a:gd name="connsiteY96" fmla="*/ 3389403 h 5110471"/>
                <a:gd name="connsiteX97" fmla="*/ 440266 w 1600200"/>
                <a:gd name="connsiteY97" fmla="*/ 3426480 h 5110471"/>
                <a:gd name="connsiteX98" fmla="*/ 497490 w 1600200"/>
                <a:gd name="connsiteY98" fmla="*/ 3498594 h 5110471"/>
                <a:gd name="connsiteX99" fmla="*/ 402021 w 1600200"/>
                <a:gd name="connsiteY99" fmla="*/ 3532460 h 5110471"/>
                <a:gd name="connsiteX100" fmla="*/ 418662 w 1600200"/>
                <a:gd name="connsiteY100" fmla="*/ 3788503 h 5110471"/>
                <a:gd name="connsiteX101" fmla="*/ 422749 w 1600200"/>
                <a:gd name="connsiteY101" fmla="*/ 3886892 h 5110471"/>
                <a:gd name="connsiteX102" fmla="*/ 203200 w 1600200"/>
                <a:gd name="connsiteY102" fmla="*/ 3882221 h 5110471"/>
                <a:gd name="connsiteX103" fmla="*/ 211666 w 1600200"/>
                <a:gd name="connsiteY103" fmla="*/ 3907621 h 5110471"/>
                <a:gd name="connsiteX104" fmla="*/ 218381 w 1600200"/>
                <a:gd name="connsiteY104" fmla="*/ 3958421 h 5110471"/>
                <a:gd name="connsiteX105" fmla="*/ 213711 w 1600200"/>
                <a:gd name="connsiteY105" fmla="*/ 4015060 h 5110471"/>
                <a:gd name="connsiteX106" fmla="*/ 211666 w 1600200"/>
                <a:gd name="connsiteY106" fmla="*/ 4043087 h 5110471"/>
                <a:gd name="connsiteX107" fmla="*/ 199988 w 1600200"/>
                <a:gd name="connsiteY107" fmla="*/ 4099142 h 5110471"/>
                <a:gd name="connsiteX108" fmla="*/ 254875 w 1600200"/>
                <a:gd name="connsiteY108" fmla="*/ 4113156 h 5110471"/>
                <a:gd name="connsiteX109" fmla="*/ 260423 w 1600200"/>
                <a:gd name="connsiteY109" fmla="*/ 4174467 h 5110471"/>
                <a:gd name="connsiteX110" fmla="*/ 262174 w 1600200"/>
                <a:gd name="connsiteY110" fmla="*/ 4227894 h 5110471"/>
                <a:gd name="connsiteX111" fmla="*/ 252248 w 1600200"/>
                <a:gd name="connsiteY111" fmla="*/ 4271687 h 5110471"/>
                <a:gd name="connsiteX112" fmla="*/ 220133 w 1600200"/>
                <a:gd name="connsiteY112" fmla="*/ 4305554 h 5110471"/>
                <a:gd name="connsiteX113" fmla="*/ 258086 w 1600200"/>
                <a:gd name="connsiteY113" fmla="*/ 4336501 h 5110471"/>
                <a:gd name="connsiteX114" fmla="*/ 248452 w 1600200"/>
                <a:gd name="connsiteY114" fmla="*/ 4438393 h 5110471"/>
                <a:gd name="connsiteX115" fmla="*/ 198820 w 1600200"/>
                <a:gd name="connsiteY115" fmla="*/ 4441604 h 5110471"/>
                <a:gd name="connsiteX116" fmla="*/ 198237 w 1600200"/>
                <a:gd name="connsiteY116" fmla="*/ 4541161 h 5110471"/>
                <a:gd name="connsiteX117" fmla="*/ 201449 w 1600200"/>
                <a:gd name="connsiteY117" fmla="*/ 4646264 h 5110471"/>
                <a:gd name="connsiteX118" fmla="*/ 202032 w 1600200"/>
                <a:gd name="connsiteY118" fmla="*/ 4766258 h 5110471"/>
                <a:gd name="connsiteX119" fmla="*/ 203200 w 1600200"/>
                <a:gd name="connsiteY119" fmla="*/ 4906687 h 5110471"/>
                <a:gd name="connsiteX120" fmla="*/ 206996 w 1600200"/>
                <a:gd name="connsiteY120" fmla="*/ 5000113 h 5110471"/>
                <a:gd name="connsiteX121" fmla="*/ 212834 w 1600200"/>
                <a:gd name="connsiteY121" fmla="*/ 5095291 h 5110471"/>
                <a:gd name="connsiteX122" fmla="*/ 364650 w 1600200"/>
                <a:gd name="connsiteY122" fmla="*/ 5110471 h 5110471"/>
                <a:gd name="connsiteX123" fmla="*/ 691639 w 1600200"/>
                <a:gd name="connsiteY123" fmla="*/ 5103756 h 5110471"/>
                <a:gd name="connsiteX124" fmla="*/ 967243 w 1600200"/>
                <a:gd name="connsiteY124" fmla="*/ 5099085 h 5110471"/>
                <a:gd name="connsiteX125" fmla="*/ 1305618 w 1600200"/>
                <a:gd name="connsiteY125" fmla="*/ 5101128 h 5110471"/>
                <a:gd name="connsiteX126" fmla="*/ 1460645 w 1600200"/>
                <a:gd name="connsiteY126" fmla="*/ 5102588 h 5110471"/>
                <a:gd name="connsiteX127" fmla="*/ 1493928 w 1600200"/>
                <a:gd name="connsiteY127" fmla="*/ 5099376 h 5110471"/>
                <a:gd name="connsiteX128" fmla="*/ 1467069 w 1600200"/>
                <a:gd name="connsiteY128" fmla="*/ 5052664 h 5110471"/>
                <a:gd name="connsiteX129" fmla="*/ 1465318 w 1600200"/>
                <a:gd name="connsiteY129" fmla="*/ 4991354 h 5110471"/>
                <a:gd name="connsiteX130" fmla="*/ 1456266 w 1600200"/>
                <a:gd name="connsiteY130" fmla="*/ 4974421 h 5110471"/>
                <a:gd name="connsiteX131" fmla="*/ 1430866 w 1600200"/>
                <a:gd name="connsiteY131" fmla="*/ 4957487 h 5110471"/>
                <a:gd name="connsiteX132" fmla="*/ 1375979 w 1600200"/>
                <a:gd name="connsiteY132" fmla="*/ 4856762 h 5110471"/>
                <a:gd name="connsiteX133" fmla="*/ 1371600 w 1600200"/>
                <a:gd name="connsiteY133" fmla="*/ 4754287 h 5110471"/>
                <a:gd name="connsiteX134" fmla="*/ 1386780 w 1600200"/>
                <a:gd name="connsiteY134" fmla="*/ 4695314 h 5110471"/>
                <a:gd name="connsiteX135" fmla="*/ 1386780 w 1600200"/>
                <a:gd name="connsiteY135" fmla="*/ 4642762 h 5110471"/>
                <a:gd name="connsiteX136" fmla="*/ 1414224 w 1600200"/>
                <a:gd name="connsiteY136" fmla="*/ 4552839 h 5110471"/>
                <a:gd name="connsiteX137" fmla="*/ 1448967 w 1600200"/>
                <a:gd name="connsiteY137" fmla="*/ 4424380 h 5110471"/>
                <a:gd name="connsiteX138" fmla="*/ 1431742 w 1600200"/>
                <a:gd name="connsiteY138" fmla="*/ 4332706 h 5110471"/>
                <a:gd name="connsiteX139" fmla="*/ 1399627 w 1600200"/>
                <a:gd name="connsiteY139" fmla="*/ 4289497 h 5110471"/>
                <a:gd name="connsiteX140" fmla="*/ 1364300 w 1600200"/>
                <a:gd name="connsiteY140" fmla="*/ 4234610 h 5110471"/>
                <a:gd name="connsiteX141" fmla="*/ 1358462 w 1600200"/>
                <a:gd name="connsiteY141" fmla="*/ 4195487 h 5110471"/>
                <a:gd name="connsiteX142" fmla="*/ 1337733 w 1600200"/>
                <a:gd name="connsiteY142" fmla="*/ 4119287 h 5110471"/>
                <a:gd name="connsiteX143" fmla="*/ 1354666 w 1600200"/>
                <a:gd name="connsiteY143" fmla="*/ 3958421 h 5110471"/>
                <a:gd name="connsiteX144" fmla="*/ 1363133 w 1600200"/>
                <a:gd name="connsiteY144" fmla="*/ 3933021 h 5110471"/>
                <a:gd name="connsiteX145" fmla="*/ 1380066 w 1600200"/>
                <a:gd name="connsiteY145" fmla="*/ 3916087 h 5110471"/>
                <a:gd name="connsiteX146" fmla="*/ 1413933 w 1600200"/>
                <a:gd name="connsiteY146" fmla="*/ 3865287 h 5110471"/>
                <a:gd name="connsiteX147" fmla="*/ 1422400 w 1600200"/>
                <a:gd name="connsiteY147" fmla="*/ 3839887 h 5110471"/>
                <a:gd name="connsiteX148" fmla="*/ 1439333 w 1600200"/>
                <a:gd name="connsiteY148" fmla="*/ 3814487 h 5110471"/>
                <a:gd name="connsiteX149" fmla="*/ 1430574 w 1600200"/>
                <a:gd name="connsiteY149" fmla="*/ 3761935 h 5110471"/>
                <a:gd name="connsiteX150" fmla="*/ 1423276 w 1600200"/>
                <a:gd name="connsiteY150" fmla="*/ 3683692 h 5110471"/>
                <a:gd name="connsiteX151" fmla="*/ 1473490 w 1600200"/>
                <a:gd name="connsiteY151" fmla="*/ 3625886 h 5110471"/>
                <a:gd name="connsiteX152" fmla="*/ 1536262 w 1600200"/>
                <a:gd name="connsiteY152" fmla="*/ 3580632 h 5110471"/>
                <a:gd name="connsiteX153" fmla="*/ 1583266 w 1600200"/>
                <a:gd name="connsiteY153" fmla="*/ 3535087 h 5110471"/>
                <a:gd name="connsiteX154" fmla="*/ 1600200 w 1600200"/>
                <a:gd name="connsiteY154" fmla="*/ 3518154 h 5110471"/>
                <a:gd name="connsiteX155" fmla="*/ 1549400 w 1600200"/>
                <a:gd name="connsiteY155" fmla="*/ 3484287 h 5110471"/>
                <a:gd name="connsiteX156" fmla="*/ 1498600 w 1600200"/>
                <a:gd name="connsiteY156" fmla="*/ 3458887 h 5110471"/>
                <a:gd name="connsiteX157" fmla="*/ 1473200 w 1600200"/>
                <a:gd name="connsiteY157" fmla="*/ 3433487 h 5110471"/>
                <a:gd name="connsiteX158" fmla="*/ 1479914 w 1600200"/>
                <a:gd name="connsiteY158" fmla="*/ 3401080 h 5110471"/>
                <a:gd name="connsiteX159" fmla="*/ 1507359 w 1600200"/>
                <a:gd name="connsiteY159" fmla="*/ 3371008 h 5110471"/>
                <a:gd name="connsiteX160" fmla="*/ 1519037 w 1600200"/>
                <a:gd name="connsiteY160" fmla="*/ 3306487 h 5110471"/>
                <a:gd name="connsiteX161" fmla="*/ 1493928 w 1600200"/>
                <a:gd name="connsiteY161" fmla="*/ 3272621 h 5110471"/>
                <a:gd name="connsiteX162" fmla="*/ 1490133 w 1600200"/>
                <a:gd name="connsiteY162" fmla="*/ 3196421 h 5110471"/>
                <a:gd name="connsiteX163" fmla="*/ 1473200 w 1600200"/>
                <a:gd name="connsiteY163" fmla="*/ 3137154 h 5110471"/>
                <a:gd name="connsiteX164" fmla="*/ 1464733 w 1600200"/>
                <a:gd name="connsiteY164" fmla="*/ 3077887 h 5110471"/>
                <a:gd name="connsiteX165" fmla="*/ 1413933 w 1600200"/>
                <a:gd name="connsiteY165" fmla="*/ 3060954 h 5110471"/>
                <a:gd name="connsiteX166" fmla="*/ 1388533 w 1600200"/>
                <a:gd name="connsiteY166" fmla="*/ 2976287 h 5110471"/>
                <a:gd name="connsiteX167" fmla="*/ 1380066 w 1600200"/>
                <a:gd name="connsiteY167" fmla="*/ 2942421 h 5110471"/>
                <a:gd name="connsiteX168" fmla="*/ 1329266 w 1600200"/>
                <a:gd name="connsiteY168" fmla="*/ 2925487 h 5110471"/>
                <a:gd name="connsiteX169" fmla="*/ 1261533 w 1600200"/>
                <a:gd name="connsiteY169" fmla="*/ 2900087 h 5110471"/>
                <a:gd name="connsiteX170" fmla="*/ 1193800 w 1600200"/>
                <a:gd name="connsiteY170" fmla="*/ 2866221 h 5110471"/>
                <a:gd name="connsiteX171" fmla="*/ 1219200 w 1600200"/>
                <a:gd name="connsiteY171" fmla="*/ 2857754 h 5110471"/>
                <a:gd name="connsiteX172" fmla="*/ 1312333 w 1600200"/>
                <a:gd name="connsiteY172" fmla="*/ 2840821 h 5110471"/>
                <a:gd name="connsiteX173" fmla="*/ 1346200 w 1600200"/>
                <a:gd name="connsiteY173" fmla="*/ 2798487 h 5110471"/>
                <a:gd name="connsiteX174" fmla="*/ 1354666 w 1600200"/>
                <a:gd name="connsiteY174" fmla="*/ 2773087 h 5110471"/>
                <a:gd name="connsiteX175" fmla="*/ 1312333 w 1600200"/>
                <a:gd name="connsiteY175" fmla="*/ 2595287 h 5110471"/>
                <a:gd name="connsiteX176" fmla="*/ 1286933 w 1600200"/>
                <a:gd name="connsiteY176" fmla="*/ 2578354 h 5110471"/>
                <a:gd name="connsiteX177" fmla="*/ 1270000 w 1600200"/>
                <a:gd name="connsiteY177" fmla="*/ 2519087 h 5110471"/>
                <a:gd name="connsiteX178" fmla="*/ 1261533 w 1600200"/>
                <a:gd name="connsiteY178" fmla="*/ 2485221 h 5110471"/>
                <a:gd name="connsiteX179" fmla="*/ 1244600 w 1600200"/>
                <a:gd name="connsiteY179" fmla="*/ 2434421 h 5110471"/>
                <a:gd name="connsiteX180" fmla="*/ 1202266 w 1600200"/>
                <a:gd name="connsiteY180" fmla="*/ 2332821 h 5110471"/>
                <a:gd name="connsiteX181" fmla="*/ 1185333 w 1600200"/>
                <a:gd name="connsiteY181" fmla="*/ 2248154 h 5110471"/>
                <a:gd name="connsiteX182" fmla="*/ 1168400 w 1600200"/>
                <a:gd name="connsiteY182" fmla="*/ 2197354 h 5110471"/>
                <a:gd name="connsiteX183" fmla="*/ 1159933 w 1600200"/>
                <a:gd name="connsiteY183" fmla="*/ 2171954 h 5110471"/>
                <a:gd name="connsiteX184" fmla="*/ 1151466 w 1600200"/>
                <a:gd name="connsiteY184" fmla="*/ 1943354 h 5110471"/>
                <a:gd name="connsiteX185" fmla="*/ 1126066 w 1600200"/>
                <a:gd name="connsiteY185" fmla="*/ 1774021 h 5110471"/>
                <a:gd name="connsiteX186" fmla="*/ 1109133 w 1600200"/>
                <a:gd name="connsiteY186" fmla="*/ 1638554 h 5110471"/>
                <a:gd name="connsiteX187" fmla="*/ 1100666 w 1600200"/>
                <a:gd name="connsiteY187" fmla="*/ 1596221 h 5110471"/>
                <a:gd name="connsiteX188" fmla="*/ 1083733 w 1600200"/>
                <a:gd name="connsiteY188" fmla="*/ 1579287 h 5110471"/>
                <a:gd name="connsiteX189" fmla="*/ 1075266 w 1600200"/>
                <a:gd name="connsiteY189" fmla="*/ 1545421 h 5110471"/>
                <a:gd name="connsiteX190" fmla="*/ 1058333 w 1600200"/>
                <a:gd name="connsiteY190" fmla="*/ 1528487 h 5110471"/>
                <a:gd name="connsiteX191" fmla="*/ 1024466 w 1600200"/>
                <a:gd name="connsiteY191" fmla="*/ 1435354 h 5110471"/>
                <a:gd name="connsiteX192" fmla="*/ 1007533 w 1600200"/>
                <a:gd name="connsiteY192" fmla="*/ 1359154 h 5110471"/>
                <a:gd name="connsiteX193" fmla="*/ 982133 w 1600200"/>
                <a:gd name="connsiteY193" fmla="*/ 1333754 h 5110471"/>
                <a:gd name="connsiteX194" fmla="*/ 973666 w 1600200"/>
                <a:gd name="connsiteY194" fmla="*/ 1291421 h 5110471"/>
                <a:gd name="connsiteX195" fmla="*/ 965200 w 1600200"/>
                <a:gd name="connsiteY195" fmla="*/ 1232154 h 5110471"/>
                <a:gd name="connsiteX196" fmla="*/ 956733 w 1600200"/>
                <a:gd name="connsiteY196" fmla="*/ 1198287 h 5110471"/>
                <a:gd name="connsiteX197" fmla="*/ 948266 w 1600200"/>
                <a:gd name="connsiteY197" fmla="*/ 1155954 h 5110471"/>
                <a:gd name="connsiteX198" fmla="*/ 939800 w 1600200"/>
                <a:gd name="connsiteY198" fmla="*/ 1028954 h 5110471"/>
                <a:gd name="connsiteX199" fmla="*/ 965200 w 1600200"/>
                <a:gd name="connsiteY199" fmla="*/ 918887 h 5110471"/>
                <a:gd name="connsiteX200" fmla="*/ 965200 w 1600200"/>
                <a:gd name="connsiteY200" fmla="*/ 563287 h 5110471"/>
                <a:gd name="connsiteX201" fmla="*/ 948266 w 1600200"/>
                <a:gd name="connsiteY201" fmla="*/ 546354 h 5110471"/>
                <a:gd name="connsiteX202" fmla="*/ 922866 w 1600200"/>
                <a:gd name="connsiteY202" fmla="*/ 495554 h 5110471"/>
                <a:gd name="connsiteX203" fmla="*/ 905933 w 1600200"/>
                <a:gd name="connsiteY203" fmla="*/ 444754 h 5110471"/>
                <a:gd name="connsiteX204" fmla="*/ 889000 w 1600200"/>
                <a:gd name="connsiteY204" fmla="*/ 300821 h 5110471"/>
                <a:gd name="connsiteX205" fmla="*/ 880533 w 1600200"/>
                <a:gd name="connsiteY205" fmla="*/ 266954 h 5110471"/>
                <a:gd name="connsiteX206" fmla="*/ 872066 w 1600200"/>
                <a:gd name="connsiteY206" fmla="*/ 156887 h 5110471"/>
                <a:gd name="connsiteX207" fmla="*/ 863600 w 1600200"/>
                <a:gd name="connsiteY207" fmla="*/ 114554 h 5110471"/>
                <a:gd name="connsiteX208" fmla="*/ 846666 w 1600200"/>
                <a:gd name="connsiteY208" fmla="*/ 97621 h 5110471"/>
                <a:gd name="connsiteX209" fmla="*/ 838200 w 1600200"/>
                <a:gd name="connsiteY209" fmla="*/ 63754 h 5110471"/>
                <a:gd name="connsiteX210" fmla="*/ 829733 w 1600200"/>
                <a:gd name="connsiteY210" fmla="*/ 12954 h 5110471"/>
                <a:gd name="connsiteX211" fmla="*/ 575733 w 1600200"/>
                <a:gd name="connsiteY211" fmla="*/ 4487 h 5110471"/>
                <a:gd name="connsiteX212" fmla="*/ 50800 w 1600200"/>
                <a:gd name="connsiteY212"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59535 w 1600200"/>
                <a:gd name="connsiteY82" fmla="*/ 2883446 h 5110471"/>
                <a:gd name="connsiteX83" fmla="*/ 559090 w 1600200"/>
                <a:gd name="connsiteY83" fmla="*/ 2892788 h 5110471"/>
                <a:gd name="connsiteX84" fmla="*/ 526100 w 1600200"/>
                <a:gd name="connsiteY84" fmla="*/ 2940961 h 5110471"/>
                <a:gd name="connsiteX85" fmla="*/ 505955 w 1600200"/>
                <a:gd name="connsiteY85" fmla="*/ 3006359 h 5110471"/>
                <a:gd name="connsiteX86" fmla="*/ 533691 w 1600200"/>
                <a:gd name="connsiteY86" fmla="*/ 3036138 h 5110471"/>
                <a:gd name="connsiteX87" fmla="*/ 521722 w 1600200"/>
                <a:gd name="connsiteY87" fmla="*/ 3121096 h 5110471"/>
                <a:gd name="connsiteX88" fmla="*/ 518510 w 1600200"/>
                <a:gd name="connsiteY88" fmla="*/ 3154379 h 5110471"/>
                <a:gd name="connsiteX89" fmla="*/ 526101 w 1600200"/>
                <a:gd name="connsiteY89" fmla="*/ 3216566 h 5110471"/>
                <a:gd name="connsiteX90" fmla="*/ 559091 w 1600200"/>
                <a:gd name="connsiteY90" fmla="*/ 3244593 h 5110471"/>
                <a:gd name="connsiteX91" fmla="*/ 534567 w 1600200"/>
                <a:gd name="connsiteY91" fmla="*/ 3271745 h 5110471"/>
                <a:gd name="connsiteX92" fmla="*/ 470629 w 1600200"/>
                <a:gd name="connsiteY92" fmla="*/ 3280211 h 5110471"/>
                <a:gd name="connsiteX93" fmla="*/ 428588 w 1600200"/>
                <a:gd name="connsiteY93" fmla="*/ 3275832 h 5110471"/>
                <a:gd name="connsiteX94" fmla="*/ 392094 w 1600200"/>
                <a:gd name="connsiteY94" fmla="*/ 3310575 h 5110471"/>
                <a:gd name="connsiteX95" fmla="*/ 391218 w 1600200"/>
                <a:gd name="connsiteY95" fmla="*/ 3363418 h 5110471"/>
                <a:gd name="connsiteX96" fmla="*/ 426252 w 1600200"/>
                <a:gd name="connsiteY96" fmla="*/ 3389403 h 5110471"/>
                <a:gd name="connsiteX97" fmla="*/ 440266 w 1600200"/>
                <a:gd name="connsiteY97" fmla="*/ 3426480 h 5110471"/>
                <a:gd name="connsiteX98" fmla="*/ 497490 w 1600200"/>
                <a:gd name="connsiteY98" fmla="*/ 3498594 h 5110471"/>
                <a:gd name="connsiteX99" fmla="*/ 415159 w 1600200"/>
                <a:gd name="connsiteY99" fmla="*/ 3524577 h 5110471"/>
                <a:gd name="connsiteX100" fmla="*/ 418662 w 1600200"/>
                <a:gd name="connsiteY100" fmla="*/ 3788503 h 5110471"/>
                <a:gd name="connsiteX101" fmla="*/ 422749 w 1600200"/>
                <a:gd name="connsiteY101" fmla="*/ 3886892 h 5110471"/>
                <a:gd name="connsiteX102" fmla="*/ 203200 w 1600200"/>
                <a:gd name="connsiteY102" fmla="*/ 3882221 h 5110471"/>
                <a:gd name="connsiteX103" fmla="*/ 211666 w 1600200"/>
                <a:gd name="connsiteY103" fmla="*/ 3907621 h 5110471"/>
                <a:gd name="connsiteX104" fmla="*/ 218381 w 1600200"/>
                <a:gd name="connsiteY104" fmla="*/ 3958421 h 5110471"/>
                <a:gd name="connsiteX105" fmla="*/ 213711 w 1600200"/>
                <a:gd name="connsiteY105" fmla="*/ 4015060 h 5110471"/>
                <a:gd name="connsiteX106" fmla="*/ 211666 w 1600200"/>
                <a:gd name="connsiteY106" fmla="*/ 4043087 h 5110471"/>
                <a:gd name="connsiteX107" fmla="*/ 199988 w 1600200"/>
                <a:gd name="connsiteY107" fmla="*/ 4099142 h 5110471"/>
                <a:gd name="connsiteX108" fmla="*/ 254875 w 1600200"/>
                <a:gd name="connsiteY108" fmla="*/ 4113156 h 5110471"/>
                <a:gd name="connsiteX109" fmla="*/ 260423 w 1600200"/>
                <a:gd name="connsiteY109" fmla="*/ 4174467 h 5110471"/>
                <a:gd name="connsiteX110" fmla="*/ 262174 w 1600200"/>
                <a:gd name="connsiteY110" fmla="*/ 4227894 h 5110471"/>
                <a:gd name="connsiteX111" fmla="*/ 252248 w 1600200"/>
                <a:gd name="connsiteY111" fmla="*/ 4271687 h 5110471"/>
                <a:gd name="connsiteX112" fmla="*/ 220133 w 1600200"/>
                <a:gd name="connsiteY112" fmla="*/ 4305554 h 5110471"/>
                <a:gd name="connsiteX113" fmla="*/ 258086 w 1600200"/>
                <a:gd name="connsiteY113" fmla="*/ 4336501 h 5110471"/>
                <a:gd name="connsiteX114" fmla="*/ 248452 w 1600200"/>
                <a:gd name="connsiteY114" fmla="*/ 4438393 h 5110471"/>
                <a:gd name="connsiteX115" fmla="*/ 198820 w 1600200"/>
                <a:gd name="connsiteY115" fmla="*/ 4441604 h 5110471"/>
                <a:gd name="connsiteX116" fmla="*/ 198237 w 1600200"/>
                <a:gd name="connsiteY116" fmla="*/ 4541161 h 5110471"/>
                <a:gd name="connsiteX117" fmla="*/ 201449 w 1600200"/>
                <a:gd name="connsiteY117" fmla="*/ 4646264 h 5110471"/>
                <a:gd name="connsiteX118" fmla="*/ 202032 w 1600200"/>
                <a:gd name="connsiteY118" fmla="*/ 4766258 h 5110471"/>
                <a:gd name="connsiteX119" fmla="*/ 203200 w 1600200"/>
                <a:gd name="connsiteY119" fmla="*/ 4906687 h 5110471"/>
                <a:gd name="connsiteX120" fmla="*/ 206996 w 1600200"/>
                <a:gd name="connsiteY120" fmla="*/ 5000113 h 5110471"/>
                <a:gd name="connsiteX121" fmla="*/ 212834 w 1600200"/>
                <a:gd name="connsiteY121" fmla="*/ 5095291 h 5110471"/>
                <a:gd name="connsiteX122" fmla="*/ 364650 w 1600200"/>
                <a:gd name="connsiteY122" fmla="*/ 5110471 h 5110471"/>
                <a:gd name="connsiteX123" fmla="*/ 691639 w 1600200"/>
                <a:gd name="connsiteY123" fmla="*/ 5103756 h 5110471"/>
                <a:gd name="connsiteX124" fmla="*/ 967243 w 1600200"/>
                <a:gd name="connsiteY124" fmla="*/ 5099085 h 5110471"/>
                <a:gd name="connsiteX125" fmla="*/ 1305618 w 1600200"/>
                <a:gd name="connsiteY125" fmla="*/ 5101128 h 5110471"/>
                <a:gd name="connsiteX126" fmla="*/ 1460645 w 1600200"/>
                <a:gd name="connsiteY126" fmla="*/ 5102588 h 5110471"/>
                <a:gd name="connsiteX127" fmla="*/ 1493928 w 1600200"/>
                <a:gd name="connsiteY127" fmla="*/ 5099376 h 5110471"/>
                <a:gd name="connsiteX128" fmla="*/ 1467069 w 1600200"/>
                <a:gd name="connsiteY128" fmla="*/ 5052664 h 5110471"/>
                <a:gd name="connsiteX129" fmla="*/ 1465318 w 1600200"/>
                <a:gd name="connsiteY129" fmla="*/ 4991354 h 5110471"/>
                <a:gd name="connsiteX130" fmla="*/ 1456266 w 1600200"/>
                <a:gd name="connsiteY130" fmla="*/ 4974421 h 5110471"/>
                <a:gd name="connsiteX131" fmla="*/ 1430866 w 1600200"/>
                <a:gd name="connsiteY131" fmla="*/ 4957487 h 5110471"/>
                <a:gd name="connsiteX132" fmla="*/ 1375979 w 1600200"/>
                <a:gd name="connsiteY132" fmla="*/ 4856762 h 5110471"/>
                <a:gd name="connsiteX133" fmla="*/ 1371600 w 1600200"/>
                <a:gd name="connsiteY133" fmla="*/ 4754287 h 5110471"/>
                <a:gd name="connsiteX134" fmla="*/ 1386780 w 1600200"/>
                <a:gd name="connsiteY134" fmla="*/ 4695314 h 5110471"/>
                <a:gd name="connsiteX135" fmla="*/ 1386780 w 1600200"/>
                <a:gd name="connsiteY135" fmla="*/ 4642762 h 5110471"/>
                <a:gd name="connsiteX136" fmla="*/ 1414224 w 1600200"/>
                <a:gd name="connsiteY136" fmla="*/ 4552839 h 5110471"/>
                <a:gd name="connsiteX137" fmla="*/ 1448967 w 1600200"/>
                <a:gd name="connsiteY137" fmla="*/ 4424380 h 5110471"/>
                <a:gd name="connsiteX138" fmla="*/ 1431742 w 1600200"/>
                <a:gd name="connsiteY138" fmla="*/ 4332706 h 5110471"/>
                <a:gd name="connsiteX139" fmla="*/ 1399627 w 1600200"/>
                <a:gd name="connsiteY139" fmla="*/ 4289497 h 5110471"/>
                <a:gd name="connsiteX140" fmla="*/ 1364300 w 1600200"/>
                <a:gd name="connsiteY140" fmla="*/ 4234610 h 5110471"/>
                <a:gd name="connsiteX141" fmla="*/ 1358462 w 1600200"/>
                <a:gd name="connsiteY141" fmla="*/ 4195487 h 5110471"/>
                <a:gd name="connsiteX142" fmla="*/ 1337733 w 1600200"/>
                <a:gd name="connsiteY142" fmla="*/ 4119287 h 5110471"/>
                <a:gd name="connsiteX143" fmla="*/ 1354666 w 1600200"/>
                <a:gd name="connsiteY143" fmla="*/ 3958421 h 5110471"/>
                <a:gd name="connsiteX144" fmla="*/ 1363133 w 1600200"/>
                <a:gd name="connsiteY144" fmla="*/ 3933021 h 5110471"/>
                <a:gd name="connsiteX145" fmla="*/ 1380066 w 1600200"/>
                <a:gd name="connsiteY145" fmla="*/ 3916087 h 5110471"/>
                <a:gd name="connsiteX146" fmla="*/ 1413933 w 1600200"/>
                <a:gd name="connsiteY146" fmla="*/ 3865287 h 5110471"/>
                <a:gd name="connsiteX147" fmla="*/ 1422400 w 1600200"/>
                <a:gd name="connsiteY147" fmla="*/ 3839887 h 5110471"/>
                <a:gd name="connsiteX148" fmla="*/ 1439333 w 1600200"/>
                <a:gd name="connsiteY148" fmla="*/ 3814487 h 5110471"/>
                <a:gd name="connsiteX149" fmla="*/ 1430574 w 1600200"/>
                <a:gd name="connsiteY149" fmla="*/ 3761935 h 5110471"/>
                <a:gd name="connsiteX150" fmla="*/ 1423276 w 1600200"/>
                <a:gd name="connsiteY150" fmla="*/ 3683692 h 5110471"/>
                <a:gd name="connsiteX151" fmla="*/ 1473490 w 1600200"/>
                <a:gd name="connsiteY151" fmla="*/ 3625886 h 5110471"/>
                <a:gd name="connsiteX152" fmla="*/ 1536262 w 1600200"/>
                <a:gd name="connsiteY152" fmla="*/ 3580632 h 5110471"/>
                <a:gd name="connsiteX153" fmla="*/ 1583266 w 1600200"/>
                <a:gd name="connsiteY153" fmla="*/ 3535087 h 5110471"/>
                <a:gd name="connsiteX154" fmla="*/ 1600200 w 1600200"/>
                <a:gd name="connsiteY154" fmla="*/ 3518154 h 5110471"/>
                <a:gd name="connsiteX155" fmla="*/ 1549400 w 1600200"/>
                <a:gd name="connsiteY155" fmla="*/ 3484287 h 5110471"/>
                <a:gd name="connsiteX156" fmla="*/ 1498600 w 1600200"/>
                <a:gd name="connsiteY156" fmla="*/ 3458887 h 5110471"/>
                <a:gd name="connsiteX157" fmla="*/ 1473200 w 1600200"/>
                <a:gd name="connsiteY157" fmla="*/ 3433487 h 5110471"/>
                <a:gd name="connsiteX158" fmla="*/ 1479914 w 1600200"/>
                <a:gd name="connsiteY158" fmla="*/ 3401080 h 5110471"/>
                <a:gd name="connsiteX159" fmla="*/ 1507359 w 1600200"/>
                <a:gd name="connsiteY159" fmla="*/ 3371008 h 5110471"/>
                <a:gd name="connsiteX160" fmla="*/ 1519037 w 1600200"/>
                <a:gd name="connsiteY160" fmla="*/ 3306487 h 5110471"/>
                <a:gd name="connsiteX161" fmla="*/ 1493928 w 1600200"/>
                <a:gd name="connsiteY161" fmla="*/ 3272621 h 5110471"/>
                <a:gd name="connsiteX162" fmla="*/ 1490133 w 1600200"/>
                <a:gd name="connsiteY162" fmla="*/ 3196421 h 5110471"/>
                <a:gd name="connsiteX163" fmla="*/ 1473200 w 1600200"/>
                <a:gd name="connsiteY163" fmla="*/ 3137154 h 5110471"/>
                <a:gd name="connsiteX164" fmla="*/ 1464733 w 1600200"/>
                <a:gd name="connsiteY164" fmla="*/ 3077887 h 5110471"/>
                <a:gd name="connsiteX165" fmla="*/ 1413933 w 1600200"/>
                <a:gd name="connsiteY165" fmla="*/ 3060954 h 5110471"/>
                <a:gd name="connsiteX166" fmla="*/ 1388533 w 1600200"/>
                <a:gd name="connsiteY166" fmla="*/ 2976287 h 5110471"/>
                <a:gd name="connsiteX167" fmla="*/ 1380066 w 1600200"/>
                <a:gd name="connsiteY167" fmla="*/ 2942421 h 5110471"/>
                <a:gd name="connsiteX168" fmla="*/ 1329266 w 1600200"/>
                <a:gd name="connsiteY168" fmla="*/ 2925487 h 5110471"/>
                <a:gd name="connsiteX169" fmla="*/ 1261533 w 1600200"/>
                <a:gd name="connsiteY169" fmla="*/ 2900087 h 5110471"/>
                <a:gd name="connsiteX170" fmla="*/ 1193800 w 1600200"/>
                <a:gd name="connsiteY170" fmla="*/ 2866221 h 5110471"/>
                <a:gd name="connsiteX171" fmla="*/ 1219200 w 1600200"/>
                <a:gd name="connsiteY171" fmla="*/ 2857754 h 5110471"/>
                <a:gd name="connsiteX172" fmla="*/ 1312333 w 1600200"/>
                <a:gd name="connsiteY172" fmla="*/ 2840821 h 5110471"/>
                <a:gd name="connsiteX173" fmla="*/ 1346200 w 1600200"/>
                <a:gd name="connsiteY173" fmla="*/ 2798487 h 5110471"/>
                <a:gd name="connsiteX174" fmla="*/ 1354666 w 1600200"/>
                <a:gd name="connsiteY174" fmla="*/ 2773087 h 5110471"/>
                <a:gd name="connsiteX175" fmla="*/ 1312333 w 1600200"/>
                <a:gd name="connsiteY175" fmla="*/ 2595287 h 5110471"/>
                <a:gd name="connsiteX176" fmla="*/ 1286933 w 1600200"/>
                <a:gd name="connsiteY176" fmla="*/ 2578354 h 5110471"/>
                <a:gd name="connsiteX177" fmla="*/ 1270000 w 1600200"/>
                <a:gd name="connsiteY177" fmla="*/ 2519087 h 5110471"/>
                <a:gd name="connsiteX178" fmla="*/ 1261533 w 1600200"/>
                <a:gd name="connsiteY178" fmla="*/ 2485221 h 5110471"/>
                <a:gd name="connsiteX179" fmla="*/ 1244600 w 1600200"/>
                <a:gd name="connsiteY179" fmla="*/ 2434421 h 5110471"/>
                <a:gd name="connsiteX180" fmla="*/ 1202266 w 1600200"/>
                <a:gd name="connsiteY180" fmla="*/ 2332821 h 5110471"/>
                <a:gd name="connsiteX181" fmla="*/ 1185333 w 1600200"/>
                <a:gd name="connsiteY181" fmla="*/ 2248154 h 5110471"/>
                <a:gd name="connsiteX182" fmla="*/ 1168400 w 1600200"/>
                <a:gd name="connsiteY182" fmla="*/ 2197354 h 5110471"/>
                <a:gd name="connsiteX183" fmla="*/ 1159933 w 1600200"/>
                <a:gd name="connsiteY183" fmla="*/ 2171954 h 5110471"/>
                <a:gd name="connsiteX184" fmla="*/ 1151466 w 1600200"/>
                <a:gd name="connsiteY184" fmla="*/ 1943354 h 5110471"/>
                <a:gd name="connsiteX185" fmla="*/ 1126066 w 1600200"/>
                <a:gd name="connsiteY185" fmla="*/ 1774021 h 5110471"/>
                <a:gd name="connsiteX186" fmla="*/ 1109133 w 1600200"/>
                <a:gd name="connsiteY186" fmla="*/ 1638554 h 5110471"/>
                <a:gd name="connsiteX187" fmla="*/ 1100666 w 1600200"/>
                <a:gd name="connsiteY187" fmla="*/ 1596221 h 5110471"/>
                <a:gd name="connsiteX188" fmla="*/ 1083733 w 1600200"/>
                <a:gd name="connsiteY188" fmla="*/ 1579287 h 5110471"/>
                <a:gd name="connsiteX189" fmla="*/ 1075266 w 1600200"/>
                <a:gd name="connsiteY189" fmla="*/ 1545421 h 5110471"/>
                <a:gd name="connsiteX190" fmla="*/ 1058333 w 1600200"/>
                <a:gd name="connsiteY190" fmla="*/ 1528487 h 5110471"/>
                <a:gd name="connsiteX191" fmla="*/ 1024466 w 1600200"/>
                <a:gd name="connsiteY191" fmla="*/ 1435354 h 5110471"/>
                <a:gd name="connsiteX192" fmla="*/ 1007533 w 1600200"/>
                <a:gd name="connsiteY192" fmla="*/ 1359154 h 5110471"/>
                <a:gd name="connsiteX193" fmla="*/ 982133 w 1600200"/>
                <a:gd name="connsiteY193" fmla="*/ 1333754 h 5110471"/>
                <a:gd name="connsiteX194" fmla="*/ 973666 w 1600200"/>
                <a:gd name="connsiteY194" fmla="*/ 1291421 h 5110471"/>
                <a:gd name="connsiteX195" fmla="*/ 965200 w 1600200"/>
                <a:gd name="connsiteY195" fmla="*/ 1232154 h 5110471"/>
                <a:gd name="connsiteX196" fmla="*/ 956733 w 1600200"/>
                <a:gd name="connsiteY196" fmla="*/ 1198287 h 5110471"/>
                <a:gd name="connsiteX197" fmla="*/ 948266 w 1600200"/>
                <a:gd name="connsiteY197" fmla="*/ 1155954 h 5110471"/>
                <a:gd name="connsiteX198" fmla="*/ 939800 w 1600200"/>
                <a:gd name="connsiteY198" fmla="*/ 1028954 h 5110471"/>
                <a:gd name="connsiteX199" fmla="*/ 965200 w 1600200"/>
                <a:gd name="connsiteY199" fmla="*/ 918887 h 5110471"/>
                <a:gd name="connsiteX200" fmla="*/ 965200 w 1600200"/>
                <a:gd name="connsiteY200" fmla="*/ 563287 h 5110471"/>
                <a:gd name="connsiteX201" fmla="*/ 948266 w 1600200"/>
                <a:gd name="connsiteY201" fmla="*/ 546354 h 5110471"/>
                <a:gd name="connsiteX202" fmla="*/ 922866 w 1600200"/>
                <a:gd name="connsiteY202" fmla="*/ 495554 h 5110471"/>
                <a:gd name="connsiteX203" fmla="*/ 905933 w 1600200"/>
                <a:gd name="connsiteY203" fmla="*/ 444754 h 5110471"/>
                <a:gd name="connsiteX204" fmla="*/ 889000 w 1600200"/>
                <a:gd name="connsiteY204" fmla="*/ 300821 h 5110471"/>
                <a:gd name="connsiteX205" fmla="*/ 880533 w 1600200"/>
                <a:gd name="connsiteY205" fmla="*/ 266954 h 5110471"/>
                <a:gd name="connsiteX206" fmla="*/ 872066 w 1600200"/>
                <a:gd name="connsiteY206" fmla="*/ 156887 h 5110471"/>
                <a:gd name="connsiteX207" fmla="*/ 863600 w 1600200"/>
                <a:gd name="connsiteY207" fmla="*/ 114554 h 5110471"/>
                <a:gd name="connsiteX208" fmla="*/ 846666 w 1600200"/>
                <a:gd name="connsiteY208" fmla="*/ 97621 h 5110471"/>
                <a:gd name="connsiteX209" fmla="*/ 838200 w 1600200"/>
                <a:gd name="connsiteY209" fmla="*/ 63754 h 5110471"/>
                <a:gd name="connsiteX210" fmla="*/ 829733 w 1600200"/>
                <a:gd name="connsiteY210" fmla="*/ 12954 h 5110471"/>
                <a:gd name="connsiteX211" fmla="*/ 575733 w 1600200"/>
                <a:gd name="connsiteY211" fmla="*/ 4487 h 5110471"/>
                <a:gd name="connsiteX212" fmla="*/ 50800 w 1600200"/>
                <a:gd name="connsiteY212"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59535 w 1600200"/>
                <a:gd name="connsiteY82" fmla="*/ 2883446 h 5110471"/>
                <a:gd name="connsiteX83" fmla="*/ 559090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73200 w 1600200"/>
                <a:gd name="connsiteY162" fmla="*/ 3137154 h 5110471"/>
                <a:gd name="connsiteX163" fmla="*/ 1464733 w 1600200"/>
                <a:gd name="connsiteY163" fmla="*/ 3077887 h 5110471"/>
                <a:gd name="connsiteX164" fmla="*/ 1413933 w 1600200"/>
                <a:gd name="connsiteY164" fmla="*/ 3060954 h 5110471"/>
                <a:gd name="connsiteX165" fmla="*/ 1388533 w 1600200"/>
                <a:gd name="connsiteY165" fmla="*/ 2976287 h 5110471"/>
                <a:gd name="connsiteX166" fmla="*/ 1380066 w 1600200"/>
                <a:gd name="connsiteY166" fmla="*/ 2942421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59535 w 1600200"/>
                <a:gd name="connsiteY82" fmla="*/ 2883446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73200 w 1600200"/>
                <a:gd name="connsiteY162" fmla="*/ 3137154 h 5110471"/>
                <a:gd name="connsiteX163" fmla="*/ 1464733 w 1600200"/>
                <a:gd name="connsiteY163" fmla="*/ 3077887 h 5110471"/>
                <a:gd name="connsiteX164" fmla="*/ 1413933 w 1600200"/>
                <a:gd name="connsiteY164" fmla="*/ 3060954 h 5110471"/>
                <a:gd name="connsiteX165" fmla="*/ 1388533 w 1600200"/>
                <a:gd name="connsiteY165" fmla="*/ 2976287 h 5110471"/>
                <a:gd name="connsiteX166" fmla="*/ 1380066 w 1600200"/>
                <a:gd name="connsiteY166" fmla="*/ 2942421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73200 w 1600200"/>
                <a:gd name="connsiteY162" fmla="*/ 3137154 h 5110471"/>
                <a:gd name="connsiteX163" fmla="*/ 1464733 w 1600200"/>
                <a:gd name="connsiteY163" fmla="*/ 3077887 h 5110471"/>
                <a:gd name="connsiteX164" fmla="*/ 1413933 w 1600200"/>
                <a:gd name="connsiteY164" fmla="*/ 3060954 h 5110471"/>
                <a:gd name="connsiteX165" fmla="*/ 1388533 w 1600200"/>
                <a:gd name="connsiteY165" fmla="*/ 2976287 h 5110471"/>
                <a:gd name="connsiteX166" fmla="*/ 1380066 w 1600200"/>
                <a:gd name="connsiteY166" fmla="*/ 2942421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64733 w 1600200"/>
                <a:gd name="connsiteY163" fmla="*/ 3077887 h 5110471"/>
                <a:gd name="connsiteX164" fmla="*/ 1413933 w 1600200"/>
                <a:gd name="connsiteY164" fmla="*/ 3060954 h 5110471"/>
                <a:gd name="connsiteX165" fmla="*/ 1388533 w 1600200"/>
                <a:gd name="connsiteY165" fmla="*/ 2976287 h 5110471"/>
                <a:gd name="connsiteX166" fmla="*/ 1380066 w 1600200"/>
                <a:gd name="connsiteY166" fmla="*/ 2942421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8533 w 1600200"/>
                <a:gd name="connsiteY165" fmla="*/ 2976287 h 5110471"/>
                <a:gd name="connsiteX166" fmla="*/ 1380066 w 1600200"/>
                <a:gd name="connsiteY166" fmla="*/ 2942421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80066 w 1600200"/>
                <a:gd name="connsiteY166" fmla="*/ 2942421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29266 w 1600200"/>
                <a:gd name="connsiteY167" fmla="*/ 2925487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261533 w 1600200"/>
                <a:gd name="connsiteY168" fmla="*/ 2900087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193800 w 1600200"/>
                <a:gd name="connsiteY169" fmla="*/ 2866221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354666 w 1600200"/>
                <a:gd name="connsiteY173" fmla="*/ 2773087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219200 w 1600200"/>
                <a:gd name="connsiteY170" fmla="*/ 2857754 h 5110471"/>
                <a:gd name="connsiteX171" fmla="*/ 1312333 w 1600200"/>
                <a:gd name="connsiteY171" fmla="*/ 2840821 h 5110471"/>
                <a:gd name="connsiteX172" fmla="*/ 1346200 w 1600200"/>
                <a:gd name="connsiteY172" fmla="*/ 2798487 h 5110471"/>
                <a:gd name="connsiteX173" fmla="*/ 1286349 w 1600200"/>
                <a:gd name="connsiteY173" fmla="*/ 2704769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219200 w 1600200"/>
                <a:gd name="connsiteY170" fmla="*/ 2857754 h 5110471"/>
                <a:gd name="connsiteX171" fmla="*/ 1312333 w 1600200"/>
                <a:gd name="connsiteY171" fmla="*/ 2840821 h 5110471"/>
                <a:gd name="connsiteX172" fmla="*/ 1319924 w 1600200"/>
                <a:gd name="connsiteY172" fmla="*/ 2766956 h 5110471"/>
                <a:gd name="connsiteX173" fmla="*/ 1286349 w 1600200"/>
                <a:gd name="connsiteY173" fmla="*/ 2704769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219200 w 1600200"/>
                <a:gd name="connsiteY170" fmla="*/ 2857754 h 5110471"/>
                <a:gd name="connsiteX171" fmla="*/ 1312333 w 1600200"/>
                <a:gd name="connsiteY171" fmla="*/ 2840821 h 5110471"/>
                <a:gd name="connsiteX172" fmla="*/ 1319924 w 1600200"/>
                <a:gd name="connsiteY172" fmla="*/ 2766956 h 5110471"/>
                <a:gd name="connsiteX173" fmla="*/ 1283721 w 1600200"/>
                <a:gd name="connsiteY173" fmla="*/ 2675865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219200 w 1600200"/>
                <a:gd name="connsiteY170" fmla="*/ 2857754 h 5110471"/>
                <a:gd name="connsiteX171" fmla="*/ 1312333 w 1600200"/>
                <a:gd name="connsiteY171" fmla="*/ 2840821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219200 w 1600200"/>
                <a:gd name="connsiteY170" fmla="*/ 2857754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59338 w 1600200"/>
                <a:gd name="connsiteY169" fmla="*/ 2863594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69264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86933 w 1600200"/>
                <a:gd name="connsiteY175" fmla="*/ 2578354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71693 w 1600200"/>
                <a:gd name="connsiteY175" fmla="*/ 2611011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312333 w 1600200"/>
                <a:gd name="connsiteY174" fmla="*/ 2595287 h 5110471"/>
                <a:gd name="connsiteX175" fmla="*/ 1271693 w 1600200"/>
                <a:gd name="connsiteY175" fmla="*/ 2611011 h 5110471"/>
                <a:gd name="connsiteX176" fmla="*/ 1270000 w 1600200"/>
                <a:gd name="connsiteY176" fmla="*/ 2519087 h 5110471"/>
                <a:gd name="connsiteX177" fmla="*/ 1261533 w 1600200"/>
                <a:gd name="connsiteY177" fmla="*/ 2485221 h 5110471"/>
                <a:gd name="connsiteX178" fmla="*/ 1244600 w 1600200"/>
                <a:gd name="connsiteY178" fmla="*/ 2434421 h 5110471"/>
                <a:gd name="connsiteX179" fmla="*/ 1202266 w 1600200"/>
                <a:gd name="connsiteY179" fmla="*/ 2332821 h 5110471"/>
                <a:gd name="connsiteX180" fmla="*/ 1185333 w 1600200"/>
                <a:gd name="connsiteY180" fmla="*/ 2248154 h 5110471"/>
                <a:gd name="connsiteX181" fmla="*/ 1168400 w 1600200"/>
                <a:gd name="connsiteY181" fmla="*/ 2197354 h 5110471"/>
                <a:gd name="connsiteX182" fmla="*/ 1159933 w 1600200"/>
                <a:gd name="connsiteY182" fmla="*/ 2171954 h 5110471"/>
                <a:gd name="connsiteX183" fmla="*/ 1151466 w 1600200"/>
                <a:gd name="connsiteY183" fmla="*/ 1943354 h 5110471"/>
                <a:gd name="connsiteX184" fmla="*/ 1126066 w 1600200"/>
                <a:gd name="connsiteY184" fmla="*/ 1774021 h 5110471"/>
                <a:gd name="connsiteX185" fmla="*/ 1109133 w 1600200"/>
                <a:gd name="connsiteY185" fmla="*/ 1638554 h 5110471"/>
                <a:gd name="connsiteX186" fmla="*/ 1100666 w 1600200"/>
                <a:gd name="connsiteY186" fmla="*/ 1596221 h 5110471"/>
                <a:gd name="connsiteX187" fmla="*/ 1083733 w 1600200"/>
                <a:gd name="connsiteY187" fmla="*/ 1579287 h 5110471"/>
                <a:gd name="connsiteX188" fmla="*/ 1075266 w 1600200"/>
                <a:gd name="connsiteY188" fmla="*/ 1545421 h 5110471"/>
                <a:gd name="connsiteX189" fmla="*/ 1058333 w 1600200"/>
                <a:gd name="connsiteY189" fmla="*/ 1528487 h 5110471"/>
                <a:gd name="connsiteX190" fmla="*/ 1024466 w 1600200"/>
                <a:gd name="connsiteY190" fmla="*/ 1435354 h 5110471"/>
                <a:gd name="connsiteX191" fmla="*/ 1007533 w 1600200"/>
                <a:gd name="connsiteY191" fmla="*/ 1359154 h 5110471"/>
                <a:gd name="connsiteX192" fmla="*/ 982133 w 1600200"/>
                <a:gd name="connsiteY192" fmla="*/ 1333754 h 5110471"/>
                <a:gd name="connsiteX193" fmla="*/ 973666 w 1600200"/>
                <a:gd name="connsiteY193" fmla="*/ 1291421 h 5110471"/>
                <a:gd name="connsiteX194" fmla="*/ 965200 w 1600200"/>
                <a:gd name="connsiteY194" fmla="*/ 1232154 h 5110471"/>
                <a:gd name="connsiteX195" fmla="*/ 956733 w 1600200"/>
                <a:gd name="connsiteY195" fmla="*/ 1198287 h 5110471"/>
                <a:gd name="connsiteX196" fmla="*/ 948266 w 1600200"/>
                <a:gd name="connsiteY196" fmla="*/ 1155954 h 5110471"/>
                <a:gd name="connsiteX197" fmla="*/ 939800 w 1600200"/>
                <a:gd name="connsiteY197" fmla="*/ 1028954 h 5110471"/>
                <a:gd name="connsiteX198" fmla="*/ 965200 w 1600200"/>
                <a:gd name="connsiteY198" fmla="*/ 918887 h 5110471"/>
                <a:gd name="connsiteX199" fmla="*/ 965200 w 1600200"/>
                <a:gd name="connsiteY199" fmla="*/ 563287 h 5110471"/>
                <a:gd name="connsiteX200" fmla="*/ 948266 w 1600200"/>
                <a:gd name="connsiteY200" fmla="*/ 546354 h 5110471"/>
                <a:gd name="connsiteX201" fmla="*/ 922866 w 1600200"/>
                <a:gd name="connsiteY201" fmla="*/ 495554 h 5110471"/>
                <a:gd name="connsiteX202" fmla="*/ 905933 w 1600200"/>
                <a:gd name="connsiteY202" fmla="*/ 444754 h 5110471"/>
                <a:gd name="connsiteX203" fmla="*/ 889000 w 1600200"/>
                <a:gd name="connsiteY203" fmla="*/ 300821 h 5110471"/>
                <a:gd name="connsiteX204" fmla="*/ 880533 w 1600200"/>
                <a:gd name="connsiteY204" fmla="*/ 266954 h 5110471"/>
                <a:gd name="connsiteX205" fmla="*/ 872066 w 1600200"/>
                <a:gd name="connsiteY205" fmla="*/ 156887 h 5110471"/>
                <a:gd name="connsiteX206" fmla="*/ 863600 w 1600200"/>
                <a:gd name="connsiteY206" fmla="*/ 114554 h 5110471"/>
                <a:gd name="connsiteX207" fmla="*/ 846666 w 1600200"/>
                <a:gd name="connsiteY207" fmla="*/ 97621 h 5110471"/>
                <a:gd name="connsiteX208" fmla="*/ 838200 w 1600200"/>
                <a:gd name="connsiteY208" fmla="*/ 63754 h 5110471"/>
                <a:gd name="connsiteX209" fmla="*/ 829733 w 1600200"/>
                <a:gd name="connsiteY209" fmla="*/ 12954 h 5110471"/>
                <a:gd name="connsiteX210" fmla="*/ 575733 w 1600200"/>
                <a:gd name="connsiteY210" fmla="*/ 4487 h 5110471"/>
                <a:gd name="connsiteX211" fmla="*/ 50800 w 1600200"/>
                <a:gd name="connsiteY211"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70000 w 1600200"/>
                <a:gd name="connsiteY175" fmla="*/ 2519087 h 5110471"/>
                <a:gd name="connsiteX176" fmla="*/ 1261533 w 1600200"/>
                <a:gd name="connsiteY176" fmla="*/ 2485221 h 5110471"/>
                <a:gd name="connsiteX177" fmla="*/ 1244600 w 1600200"/>
                <a:gd name="connsiteY177" fmla="*/ 2434421 h 5110471"/>
                <a:gd name="connsiteX178" fmla="*/ 1202266 w 1600200"/>
                <a:gd name="connsiteY178" fmla="*/ 2332821 h 5110471"/>
                <a:gd name="connsiteX179" fmla="*/ 1185333 w 1600200"/>
                <a:gd name="connsiteY179" fmla="*/ 2248154 h 5110471"/>
                <a:gd name="connsiteX180" fmla="*/ 1168400 w 1600200"/>
                <a:gd name="connsiteY180" fmla="*/ 2197354 h 5110471"/>
                <a:gd name="connsiteX181" fmla="*/ 1159933 w 1600200"/>
                <a:gd name="connsiteY181" fmla="*/ 217195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07533 w 1600200"/>
                <a:gd name="connsiteY190" fmla="*/ 1359154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61533 w 1600200"/>
                <a:gd name="connsiteY176" fmla="*/ 2485221 h 5110471"/>
                <a:gd name="connsiteX177" fmla="*/ 1244600 w 1600200"/>
                <a:gd name="connsiteY177" fmla="*/ 2434421 h 5110471"/>
                <a:gd name="connsiteX178" fmla="*/ 1202266 w 1600200"/>
                <a:gd name="connsiteY178" fmla="*/ 2332821 h 5110471"/>
                <a:gd name="connsiteX179" fmla="*/ 1185333 w 1600200"/>
                <a:gd name="connsiteY179" fmla="*/ 2248154 h 5110471"/>
                <a:gd name="connsiteX180" fmla="*/ 1168400 w 1600200"/>
                <a:gd name="connsiteY180" fmla="*/ 2197354 h 5110471"/>
                <a:gd name="connsiteX181" fmla="*/ 1159933 w 1600200"/>
                <a:gd name="connsiteY181" fmla="*/ 217195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07533 w 1600200"/>
                <a:gd name="connsiteY190" fmla="*/ 1359154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85333 w 1600200"/>
                <a:gd name="connsiteY179" fmla="*/ 2248154 h 5110471"/>
                <a:gd name="connsiteX180" fmla="*/ 1168400 w 1600200"/>
                <a:gd name="connsiteY180" fmla="*/ 2197354 h 5110471"/>
                <a:gd name="connsiteX181" fmla="*/ 1159933 w 1600200"/>
                <a:gd name="connsiteY181" fmla="*/ 217195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07533 w 1600200"/>
                <a:gd name="connsiteY190" fmla="*/ 1359154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168400 w 1600200"/>
                <a:gd name="connsiteY180" fmla="*/ 2197354 h 5110471"/>
                <a:gd name="connsiteX181" fmla="*/ 1159933 w 1600200"/>
                <a:gd name="connsiteY181" fmla="*/ 217195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07533 w 1600200"/>
                <a:gd name="connsiteY190" fmla="*/ 1359154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168400 w 1600200"/>
                <a:gd name="connsiteY180" fmla="*/ 2197354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07533 w 1600200"/>
                <a:gd name="connsiteY190" fmla="*/ 1359154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07533 w 1600200"/>
                <a:gd name="connsiteY190" fmla="*/ 1359154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24466 w 1600200"/>
                <a:gd name="connsiteY189" fmla="*/ 1435354 h 5110471"/>
                <a:gd name="connsiteX190" fmla="*/ 1059784 w 1600200"/>
                <a:gd name="connsiteY190" fmla="*/ 1335205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58333 w 1600200"/>
                <a:gd name="connsiteY188" fmla="*/ 1528487 h 5110471"/>
                <a:gd name="connsiteX189" fmla="*/ 1070186 w 1600200"/>
                <a:gd name="connsiteY189" fmla="*/ 1413582 h 5110471"/>
                <a:gd name="connsiteX190" fmla="*/ 1059784 w 1600200"/>
                <a:gd name="connsiteY190" fmla="*/ 1335205 h 5110471"/>
                <a:gd name="connsiteX191" fmla="*/ 982133 w 1600200"/>
                <a:gd name="connsiteY191" fmla="*/ 1333754 h 5110471"/>
                <a:gd name="connsiteX192" fmla="*/ 973666 w 1600200"/>
                <a:gd name="connsiteY192" fmla="*/ 1291421 h 5110471"/>
                <a:gd name="connsiteX193" fmla="*/ 965200 w 1600200"/>
                <a:gd name="connsiteY193" fmla="*/ 1232154 h 5110471"/>
                <a:gd name="connsiteX194" fmla="*/ 956733 w 1600200"/>
                <a:gd name="connsiteY194" fmla="*/ 1198287 h 5110471"/>
                <a:gd name="connsiteX195" fmla="*/ 948266 w 1600200"/>
                <a:gd name="connsiteY195" fmla="*/ 1155954 h 5110471"/>
                <a:gd name="connsiteX196" fmla="*/ 939800 w 1600200"/>
                <a:gd name="connsiteY196" fmla="*/ 1028954 h 5110471"/>
                <a:gd name="connsiteX197" fmla="*/ 965200 w 1600200"/>
                <a:gd name="connsiteY197" fmla="*/ 918887 h 5110471"/>
                <a:gd name="connsiteX198" fmla="*/ 965200 w 1600200"/>
                <a:gd name="connsiteY198" fmla="*/ 563287 h 5110471"/>
                <a:gd name="connsiteX199" fmla="*/ 948266 w 1600200"/>
                <a:gd name="connsiteY199" fmla="*/ 546354 h 5110471"/>
                <a:gd name="connsiteX200" fmla="*/ 922866 w 1600200"/>
                <a:gd name="connsiteY200" fmla="*/ 495554 h 5110471"/>
                <a:gd name="connsiteX201" fmla="*/ 905933 w 1600200"/>
                <a:gd name="connsiteY201" fmla="*/ 444754 h 5110471"/>
                <a:gd name="connsiteX202" fmla="*/ 889000 w 1600200"/>
                <a:gd name="connsiteY202" fmla="*/ 300821 h 5110471"/>
                <a:gd name="connsiteX203" fmla="*/ 880533 w 1600200"/>
                <a:gd name="connsiteY203" fmla="*/ 266954 h 5110471"/>
                <a:gd name="connsiteX204" fmla="*/ 872066 w 1600200"/>
                <a:gd name="connsiteY204" fmla="*/ 156887 h 5110471"/>
                <a:gd name="connsiteX205" fmla="*/ 863600 w 1600200"/>
                <a:gd name="connsiteY205" fmla="*/ 114554 h 5110471"/>
                <a:gd name="connsiteX206" fmla="*/ 846666 w 1600200"/>
                <a:gd name="connsiteY206" fmla="*/ 97621 h 5110471"/>
                <a:gd name="connsiteX207" fmla="*/ 838200 w 1600200"/>
                <a:gd name="connsiteY207" fmla="*/ 63754 h 5110471"/>
                <a:gd name="connsiteX208" fmla="*/ 829733 w 1600200"/>
                <a:gd name="connsiteY208" fmla="*/ 12954 h 5110471"/>
                <a:gd name="connsiteX209" fmla="*/ 575733 w 1600200"/>
                <a:gd name="connsiteY209" fmla="*/ 4487 h 5110471"/>
                <a:gd name="connsiteX210" fmla="*/ 50800 w 1600200"/>
                <a:gd name="connsiteY210"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75266 w 1600200"/>
                <a:gd name="connsiteY187" fmla="*/ 1545421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965200 w 1600200"/>
                <a:gd name="connsiteY192" fmla="*/ 1232154 h 5110471"/>
                <a:gd name="connsiteX193" fmla="*/ 956733 w 1600200"/>
                <a:gd name="connsiteY193" fmla="*/ 1198287 h 5110471"/>
                <a:gd name="connsiteX194" fmla="*/ 948266 w 1600200"/>
                <a:gd name="connsiteY194" fmla="*/ 1155954 h 5110471"/>
                <a:gd name="connsiteX195" fmla="*/ 939800 w 1600200"/>
                <a:gd name="connsiteY195" fmla="*/ 1028954 h 5110471"/>
                <a:gd name="connsiteX196" fmla="*/ 965200 w 1600200"/>
                <a:gd name="connsiteY196" fmla="*/ 918887 h 5110471"/>
                <a:gd name="connsiteX197" fmla="*/ 965200 w 1600200"/>
                <a:gd name="connsiteY197" fmla="*/ 563287 h 5110471"/>
                <a:gd name="connsiteX198" fmla="*/ 948266 w 1600200"/>
                <a:gd name="connsiteY198" fmla="*/ 546354 h 5110471"/>
                <a:gd name="connsiteX199" fmla="*/ 922866 w 1600200"/>
                <a:gd name="connsiteY199" fmla="*/ 495554 h 5110471"/>
                <a:gd name="connsiteX200" fmla="*/ 905933 w 1600200"/>
                <a:gd name="connsiteY200" fmla="*/ 444754 h 5110471"/>
                <a:gd name="connsiteX201" fmla="*/ 889000 w 1600200"/>
                <a:gd name="connsiteY201" fmla="*/ 300821 h 5110471"/>
                <a:gd name="connsiteX202" fmla="*/ 880533 w 1600200"/>
                <a:gd name="connsiteY202" fmla="*/ 266954 h 5110471"/>
                <a:gd name="connsiteX203" fmla="*/ 872066 w 1600200"/>
                <a:gd name="connsiteY203" fmla="*/ 156887 h 5110471"/>
                <a:gd name="connsiteX204" fmla="*/ 863600 w 1600200"/>
                <a:gd name="connsiteY204" fmla="*/ 114554 h 5110471"/>
                <a:gd name="connsiteX205" fmla="*/ 846666 w 1600200"/>
                <a:gd name="connsiteY205" fmla="*/ 97621 h 5110471"/>
                <a:gd name="connsiteX206" fmla="*/ 838200 w 1600200"/>
                <a:gd name="connsiteY206" fmla="*/ 63754 h 5110471"/>
                <a:gd name="connsiteX207" fmla="*/ 829733 w 1600200"/>
                <a:gd name="connsiteY207" fmla="*/ 12954 h 5110471"/>
                <a:gd name="connsiteX208" fmla="*/ 575733 w 1600200"/>
                <a:gd name="connsiteY208" fmla="*/ 4487 h 5110471"/>
                <a:gd name="connsiteX209" fmla="*/ 50800 w 1600200"/>
                <a:gd name="connsiteY209"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965200 w 1600200"/>
                <a:gd name="connsiteY192" fmla="*/ 1232154 h 5110471"/>
                <a:gd name="connsiteX193" fmla="*/ 956733 w 1600200"/>
                <a:gd name="connsiteY193" fmla="*/ 1198287 h 5110471"/>
                <a:gd name="connsiteX194" fmla="*/ 948266 w 1600200"/>
                <a:gd name="connsiteY194" fmla="*/ 1155954 h 5110471"/>
                <a:gd name="connsiteX195" fmla="*/ 939800 w 1600200"/>
                <a:gd name="connsiteY195" fmla="*/ 1028954 h 5110471"/>
                <a:gd name="connsiteX196" fmla="*/ 965200 w 1600200"/>
                <a:gd name="connsiteY196" fmla="*/ 918887 h 5110471"/>
                <a:gd name="connsiteX197" fmla="*/ 965200 w 1600200"/>
                <a:gd name="connsiteY197" fmla="*/ 563287 h 5110471"/>
                <a:gd name="connsiteX198" fmla="*/ 948266 w 1600200"/>
                <a:gd name="connsiteY198" fmla="*/ 546354 h 5110471"/>
                <a:gd name="connsiteX199" fmla="*/ 922866 w 1600200"/>
                <a:gd name="connsiteY199" fmla="*/ 495554 h 5110471"/>
                <a:gd name="connsiteX200" fmla="*/ 905933 w 1600200"/>
                <a:gd name="connsiteY200" fmla="*/ 444754 h 5110471"/>
                <a:gd name="connsiteX201" fmla="*/ 889000 w 1600200"/>
                <a:gd name="connsiteY201" fmla="*/ 300821 h 5110471"/>
                <a:gd name="connsiteX202" fmla="*/ 880533 w 1600200"/>
                <a:gd name="connsiteY202" fmla="*/ 266954 h 5110471"/>
                <a:gd name="connsiteX203" fmla="*/ 872066 w 1600200"/>
                <a:gd name="connsiteY203" fmla="*/ 156887 h 5110471"/>
                <a:gd name="connsiteX204" fmla="*/ 863600 w 1600200"/>
                <a:gd name="connsiteY204" fmla="*/ 114554 h 5110471"/>
                <a:gd name="connsiteX205" fmla="*/ 846666 w 1600200"/>
                <a:gd name="connsiteY205" fmla="*/ 97621 h 5110471"/>
                <a:gd name="connsiteX206" fmla="*/ 838200 w 1600200"/>
                <a:gd name="connsiteY206" fmla="*/ 63754 h 5110471"/>
                <a:gd name="connsiteX207" fmla="*/ 829733 w 1600200"/>
                <a:gd name="connsiteY207" fmla="*/ 12954 h 5110471"/>
                <a:gd name="connsiteX208" fmla="*/ 575733 w 1600200"/>
                <a:gd name="connsiteY208" fmla="*/ 4487 h 5110471"/>
                <a:gd name="connsiteX209" fmla="*/ 50800 w 1600200"/>
                <a:gd name="connsiteY209"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965200 w 1600200"/>
                <a:gd name="connsiteY192" fmla="*/ 1232154 h 5110471"/>
                <a:gd name="connsiteX193" fmla="*/ 956733 w 1600200"/>
                <a:gd name="connsiteY193" fmla="*/ 1198287 h 5110471"/>
                <a:gd name="connsiteX194" fmla="*/ 939800 w 1600200"/>
                <a:gd name="connsiteY194" fmla="*/ 1028954 h 5110471"/>
                <a:gd name="connsiteX195" fmla="*/ 965200 w 1600200"/>
                <a:gd name="connsiteY195" fmla="*/ 918887 h 5110471"/>
                <a:gd name="connsiteX196" fmla="*/ 965200 w 1600200"/>
                <a:gd name="connsiteY196" fmla="*/ 563287 h 5110471"/>
                <a:gd name="connsiteX197" fmla="*/ 948266 w 1600200"/>
                <a:gd name="connsiteY197" fmla="*/ 546354 h 5110471"/>
                <a:gd name="connsiteX198" fmla="*/ 922866 w 1600200"/>
                <a:gd name="connsiteY198" fmla="*/ 495554 h 5110471"/>
                <a:gd name="connsiteX199" fmla="*/ 905933 w 1600200"/>
                <a:gd name="connsiteY199" fmla="*/ 444754 h 5110471"/>
                <a:gd name="connsiteX200" fmla="*/ 889000 w 1600200"/>
                <a:gd name="connsiteY200" fmla="*/ 300821 h 5110471"/>
                <a:gd name="connsiteX201" fmla="*/ 880533 w 1600200"/>
                <a:gd name="connsiteY201" fmla="*/ 266954 h 5110471"/>
                <a:gd name="connsiteX202" fmla="*/ 872066 w 1600200"/>
                <a:gd name="connsiteY202" fmla="*/ 156887 h 5110471"/>
                <a:gd name="connsiteX203" fmla="*/ 863600 w 1600200"/>
                <a:gd name="connsiteY203" fmla="*/ 114554 h 5110471"/>
                <a:gd name="connsiteX204" fmla="*/ 846666 w 1600200"/>
                <a:gd name="connsiteY204" fmla="*/ 97621 h 5110471"/>
                <a:gd name="connsiteX205" fmla="*/ 838200 w 1600200"/>
                <a:gd name="connsiteY205" fmla="*/ 63754 h 5110471"/>
                <a:gd name="connsiteX206" fmla="*/ 829733 w 1600200"/>
                <a:gd name="connsiteY206" fmla="*/ 12954 h 5110471"/>
                <a:gd name="connsiteX207" fmla="*/ 575733 w 1600200"/>
                <a:gd name="connsiteY207" fmla="*/ 4487 h 5110471"/>
                <a:gd name="connsiteX208" fmla="*/ 50800 w 1600200"/>
                <a:gd name="connsiteY208"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956733 w 1600200"/>
                <a:gd name="connsiteY192" fmla="*/ 1198287 h 5110471"/>
                <a:gd name="connsiteX193" fmla="*/ 939800 w 1600200"/>
                <a:gd name="connsiteY193" fmla="*/ 1028954 h 5110471"/>
                <a:gd name="connsiteX194" fmla="*/ 965200 w 1600200"/>
                <a:gd name="connsiteY194" fmla="*/ 918887 h 5110471"/>
                <a:gd name="connsiteX195" fmla="*/ 965200 w 1600200"/>
                <a:gd name="connsiteY195" fmla="*/ 563287 h 5110471"/>
                <a:gd name="connsiteX196" fmla="*/ 948266 w 1600200"/>
                <a:gd name="connsiteY196" fmla="*/ 546354 h 5110471"/>
                <a:gd name="connsiteX197" fmla="*/ 922866 w 1600200"/>
                <a:gd name="connsiteY197" fmla="*/ 495554 h 5110471"/>
                <a:gd name="connsiteX198" fmla="*/ 905933 w 1600200"/>
                <a:gd name="connsiteY198" fmla="*/ 444754 h 5110471"/>
                <a:gd name="connsiteX199" fmla="*/ 889000 w 1600200"/>
                <a:gd name="connsiteY199" fmla="*/ 300821 h 5110471"/>
                <a:gd name="connsiteX200" fmla="*/ 880533 w 1600200"/>
                <a:gd name="connsiteY200" fmla="*/ 266954 h 5110471"/>
                <a:gd name="connsiteX201" fmla="*/ 872066 w 1600200"/>
                <a:gd name="connsiteY201" fmla="*/ 156887 h 5110471"/>
                <a:gd name="connsiteX202" fmla="*/ 863600 w 1600200"/>
                <a:gd name="connsiteY202" fmla="*/ 114554 h 5110471"/>
                <a:gd name="connsiteX203" fmla="*/ 846666 w 1600200"/>
                <a:gd name="connsiteY203" fmla="*/ 97621 h 5110471"/>
                <a:gd name="connsiteX204" fmla="*/ 838200 w 1600200"/>
                <a:gd name="connsiteY204" fmla="*/ 63754 h 5110471"/>
                <a:gd name="connsiteX205" fmla="*/ 829733 w 1600200"/>
                <a:gd name="connsiteY205" fmla="*/ 12954 h 5110471"/>
                <a:gd name="connsiteX206" fmla="*/ 575733 w 1600200"/>
                <a:gd name="connsiteY206" fmla="*/ 4487 h 5110471"/>
                <a:gd name="connsiteX207" fmla="*/ 50800 w 1600200"/>
                <a:gd name="connsiteY207"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956733 w 1600200"/>
                <a:gd name="connsiteY192" fmla="*/ 1198287 h 5110471"/>
                <a:gd name="connsiteX193" fmla="*/ 939800 w 1600200"/>
                <a:gd name="connsiteY193" fmla="*/ 1028954 h 5110471"/>
                <a:gd name="connsiteX194" fmla="*/ 986971 w 1600200"/>
                <a:gd name="connsiteY194" fmla="*/ 914533 h 5110471"/>
                <a:gd name="connsiteX195" fmla="*/ 965200 w 1600200"/>
                <a:gd name="connsiteY195" fmla="*/ 563287 h 5110471"/>
                <a:gd name="connsiteX196" fmla="*/ 948266 w 1600200"/>
                <a:gd name="connsiteY196" fmla="*/ 546354 h 5110471"/>
                <a:gd name="connsiteX197" fmla="*/ 922866 w 1600200"/>
                <a:gd name="connsiteY197" fmla="*/ 495554 h 5110471"/>
                <a:gd name="connsiteX198" fmla="*/ 905933 w 1600200"/>
                <a:gd name="connsiteY198" fmla="*/ 444754 h 5110471"/>
                <a:gd name="connsiteX199" fmla="*/ 889000 w 1600200"/>
                <a:gd name="connsiteY199" fmla="*/ 300821 h 5110471"/>
                <a:gd name="connsiteX200" fmla="*/ 880533 w 1600200"/>
                <a:gd name="connsiteY200" fmla="*/ 266954 h 5110471"/>
                <a:gd name="connsiteX201" fmla="*/ 872066 w 1600200"/>
                <a:gd name="connsiteY201" fmla="*/ 156887 h 5110471"/>
                <a:gd name="connsiteX202" fmla="*/ 863600 w 1600200"/>
                <a:gd name="connsiteY202" fmla="*/ 114554 h 5110471"/>
                <a:gd name="connsiteX203" fmla="*/ 846666 w 1600200"/>
                <a:gd name="connsiteY203" fmla="*/ 97621 h 5110471"/>
                <a:gd name="connsiteX204" fmla="*/ 838200 w 1600200"/>
                <a:gd name="connsiteY204" fmla="*/ 63754 h 5110471"/>
                <a:gd name="connsiteX205" fmla="*/ 829733 w 1600200"/>
                <a:gd name="connsiteY205" fmla="*/ 12954 h 5110471"/>
                <a:gd name="connsiteX206" fmla="*/ 575733 w 1600200"/>
                <a:gd name="connsiteY206" fmla="*/ 4487 h 5110471"/>
                <a:gd name="connsiteX207" fmla="*/ 50800 w 1600200"/>
                <a:gd name="connsiteY207"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956733 w 1600200"/>
                <a:gd name="connsiteY192" fmla="*/ 1198287 h 5110471"/>
                <a:gd name="connsiteX193" fmla="*/ 1009469 w 1600200"/>
                <a:gd name="connsiteY193" fmla="*/ 1022422 h 5110471"/>
                <a:gd name="connsiteX194" fmla="*/ 986971 w 1600200"/>
                <a:gd name="connsiteY194" fmla="*/ 914533 h 5110471"/>
                <a:gd name="connsiteX195" fmla="*/ 965200 w 1600200"/>
                <a:gd name="connsiteY195" fmla="*/ 563287 h 5110471"/>
                <a:gd name="connsiteX196" fmla="*/ 948266 w 1600200"/>
                <a:gd name="connsiteY196" fmla="*/ 546354 h 5110471"/>
                <a:gd name="connsiteX197" fmla="*/ 922866 w 1600200"/>
                <a:gd name="connsiteY197" fmla="*/ 495554 h 5110471"/>
                <a:gd name="connsiteX198" fmla="*/ 905933 w 1600200"/>
                <a:gd name="connsiteY198" fmla="*/ 444754 h 5110471"/>
                <a:gd name="connsiteX199" fmla="*/ 889000 w 1600200"/>
                <a:gd name="connsiteY199" fmla="*/ 300821 h 5110471"/>
                <a:gd name="connsiteX200" fmla="*/ 880533 w 1600200"/>
                <a:gd name="connsiteY200" fmla="*/ 266954 h 5110471"/>
                <a:gd name="connsiteX201" fmla="*/ 872066 w 1600200"/>
                <a:gd name="connsiteY201" fmla="*/ 156887 h 5110471"/>
                <a:gd name="connsiteX202" fmla="*/ 863600 w 1600200"/>
                <a:gd name="connsiteY202" fmla="*/ 114554 h 5110471"/>
                <a:gd name="connsiteX203" fmla="*/ 846666 w 1600200"/>
                <a:gd name="connsiteY203" fmla="*/ 97621 h 5110471"/>
                <a:gd name="connsiteX204" fmla="*/ 838200 w 1600200"/>
                <a:gd name="connsiteY204" fmla="*/ 63754 h 5110471"/>
                <a:gd name="connsiteX205" fmla="*/ 829733 w 1600200"/>
                <a:gd name="connsiteY205" fmla="*/ 12954 h 5110471"/>
                <a:gd name="connsiteX206" fmla="*/ 575733 w 1600200"/>
                <a:gd name="connsiteY206" fmla="*/ 4487 h 5110471"/>
                <a:gd name="connsiteX207" fmla="*/ 50800 w 1600200"/>
                <a:gd name="connsiteY207"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973666 w 1600200"/>
                <a:gd name="connsiteY191" fmla="*/ 1291421 h 5110471"/>
                <a:gd name="connsiteX192" fmla="*/ 1035110 w 1600200"/>
                <a:gd name="connsiteY192" fmla="*/ 1183047 h 5110471"/>
                <a:gd name="connsiteX193" fmla="*/ 1009469 w 1600200"/>
                <a:gd name="connsiteY193" fmla="*/ 1022422 h 5110471"/>
                <a:gd name="connsiteX194" fmla="*/ 986971 w 1600200"/>
                <a:gd name="connsiteY194" fmla="*/ 914533 h 5110471"/>
                <a:gd name="connsiteX195" fmla="*/ 965200 w 1600200"/>
                <a:gd name="connsiteY195" fmla="*/ 563287 h 5110471"/>
                <a:gd name="connsiteX196" fmla="*/ 948266 w 1600200"/>
                <a:gd name="connsiteY196" fmla="*/ 546354 h 5110471"/>
                <a:gd name="connsiteX197" fmla="*/ 922866 w 1600200"/>
                <a:gd name="connsiteY197" fmla="*/ 495554 h 5110471"/>
                <a:gd name="connsiteX198" fmla="*/ 905933 w 1600200"/>
                <a:gd name="connsiteY198" fmla="*/ 444754 h 5110471"/>
                <a:gd name="connsiteX199" fmla="*/ 889000 w 1600200"/>
                <a:gd name="connsiteY199" fmla="*/ 300821 h 5110471"/>
                <a:gd name="connsiteX200" fmla="*/ 880533 w 1600200"/>
                <a:gd name="connsiteY200" fmla="*/ 266954 h 5110471"/>
                <a:gd name="connsiteX201" fmla="*/ 872066 w 1600200"/>
                <a:gd name="connsiteY201" fmla="*/ 156887 h 5110471"/>
                <a:gd name="connsiteX202" fmla="*/ 863600 w 1600200"/>
                <a:gd name="connsiteY202" fmla="*/ 114554 h 5110471"/>
                <a:gd name="connsiteX203" fmla="*/ 846666 w 1600200"/>
                <a:gd name="connsiteY203" fmla="*/ 97621 h 5110471"/>
                <a:gd name="connsiteX204" fmla="*/ 838200 w 1600200"/>
                <a:gd name="connsiteY204" fmla="*/ 63754 h 5110471"/>
                <a:gd name="connsiteX205" fmla="*/ 829733 w 1600200"/>
                <a:gd name="connsiteY205" fmla="*/ 12954 h 5110471"/>
                <a:gd name="connsiteX206" fmla="*/ 575733 w 1600200"/>
                <a:gd name="connsiteY206" fmla="*/ 4487 h 5110471"/>
                <a:gd name="connsiteX207" fmla="*/ 50800 w 1600200"/>
                <a:gd name="connsiteY207"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982133 w 1600200"/>
                <a:gd name="connsiteY190" fmla="*/ 1333754 h 5110471"/>
                <a:gd name="connsiteX191" fmla="*/ 1035110 w 1600200"/>
                <a:gd name="connsiteY191" fmla="*/ 1183047 h 5110471"/>
                <a:gd name="connsiteX192" fmla="*/ 1009469 w 1600200"/>
                <a:gd name="connsiteY192" fmla="*/ 1022422 h 5110471"/>
                <a:gd name="connsiteX193" fmla="*/ 986971 w 1600200"/>
                <a:gd name="connsiteY193" fmla="*/ 914533 h 5110471"/>
                <a:gd name="connsiteX194" fmla="*/ 965200 w 1600200"/>
                <a:gd name="connsiteY194" fmla="*/ 563287 h 5110471"/>
                <a:gd name="connsiteX195" fmla="*/ 948266 w 1600200"/>
                <a:gd name="connsiteY195" fmla="*/ 546354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6971 w 1600200"/>
                <a:gd name="connsiteY193" fmla="*/ 914533 h 5110471"/>
                <a:gd name="connsiteX194" fmla="*/ 965200 w 1600200"/>
                <a:gd name="connsiteY194" fmla="*/ 563287 h 5110471"/>
                <a:gd name="connsiteX195" fmla="*/ 948266 w 1600200"/>
                <a:gd name="connsiteY195" fmla="*/ 546354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6971 w 1600200"/>
                <a:gd name="connsiteY193" fmla="*/ 914533 h 5110471"/>
                <a:gd name="connsiteX194" fmla="*/ 934720 w 1600200"/>
                <a:gd name="connsiteY194" fmla="*/ 669967 h 5110471"/>
                <a:gd name="connsiteX195" fmla="*/ 948266 w 1600200"/>
                <a:gd name="connsiteY195" fmla="*/ 546354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34720 w 1600200"/>
                <a:gd name="connsiteY194" fmla="*/ 669967 h 5110471"/>
                <a:gd name="connsiteX195" fmla="*/ 948266 w 1600200"/>
                <a:gd name="connsiteY195" fmla="*/ 546354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34720 w 1600200"/>
                <a:gd name="connsiteY194" fmla="*/ 669967 h 5110471"/>
                <a:gd name="connsiteX195" fmla="*/ 948266 w 1600200"/>
                <a:gd name="connsiteY195" fmla="*/ 546354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47783 w 1600200"/>
                <a:gd name="connsiteY194" fmla="*/ 669967 h 5110471"/>
                <a:gd name="connsiteX195" fmla="*/ 948266 w 1600200"/>
                <a:gd name="connsiteY195" fmla="*/ 546354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47783 w 1600200"/>
                <a:gd name="connsiteY194" fmla="*/ 669967 h 5110471"/>
                <a:gd name="connsiteX195" fmla="*/ 917786 w 1600200"/>
                <a:gd name="connsiteY195" fmla="*/ 559417 h 5110471"/>
                <a:gd name="connsiteX196" fmla="*/ 922866 w 1600200"/>
                <a:gd name="connsiteY196" fmla="*/ 495554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47783 w 1600200"/>
                <a:gd name="connsiteY194" fmla="*/ 669967 h 5110471"/>
                <a:gd name="connsiteX195" fmla="*/ 917786 w 1600200"/>
                <a:gd name="connsiteY195" fmla="*/ 559417 h 5110471"/>
                <a:gd name="connsiteX196" fmla="*/ 901094 w 1600200"/>
                <a:gd name="connsiteY196" fmla="*/ 486845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56887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5466 w 1600200"/>
                <a:gd name="connsiteY3" fmla="*/ 55287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47783 w 1600200"/>
                <a:gd name="connsiteY194" fmla="*/ 669967 h 5110471"/>
                <a:gd name="connsiteX195" fmla="*/ 917786 w 1600200"/>
                <a:gd name="connsiteY195" fmla="*/ 559417 h 5110471"/>
                <a:gd name="connsiteX196" fmla="*/ 901094 w 1600200"/>
                <a:gd name="connsiteY196" fmla="*/ 486845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80836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1112 w 1600200"/>
                <a:gd name="connsiteY3" fmla="*/ 98830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47783 w 1600200"/>
                <a:gd name="connsiteY194" fmla="*/ 669967 h 5110471"/>
                <a:gd name="connsiteX195" fmla="*/ 917786 w 1600200"/>
                <a:gd name="connsiteY195" fmla="*/ 559417 h 5110471"/>
                <a:gd name="connsiteX196" fmla="*/ 901094 w 1600200"/>
                <a:gd name="connsiteY196" fmla="*/ 486845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80836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575733 w 1600200"/>
                <a:gd name="connsiteY205" fmla="*/ 4487 h 5110471"/>
                <a:gd name="connsiteX206" fmla="*/ 50800 w 1600200"/>
                <a:gd name="connsiteY206" fmla="*/ 12954 h 5110471"/>
                <a:gd name="connsiteX0" fmla="*/ 50800 w 1600200"/>
                <a:gd name="connsiteY0" fmla="*/ 12954 h 5110471"/>
                <a:gd name="connsiteX1" fmla="*/ 50800 w 1600200"/>
                <a:gd name="connsiteY1" fmla="*/ 12954 h 5110471"/>
                <a:gd name="connsiteX2" fmla="*/ 127000 w 1600200"/>
                <a:gd name="connsiteY2" fmla="*/ 29887 h 5110471"/>
                <a:gd name="connsiteX3" fmla="*/ 131112 w 1600200"/>
                <a:gd name="connsiteY3" fmla="*/ 98830 h 5110471"/>
                <a:gd name="connsiteX4" fmla="*/ 101600 w 1600200"/>
                <a:gd name="connsiteY4" fmla="*/ 63754 h 5110471"/>
                <a:gd name="connsiteX5" fmla="*/ 76200 w 1600200"/>
                <a:gd name="connsiteY5" fmla="*/ 72221 h 5110471"/>
                <a:gd name="connsiteX6" fmla="*/ 67733 w 1600200"/>
                <a:gd name="connsiteY6" fmla="*/ 139954 h 5110471"/>
                <a:gd name="connsiteX7" fmla="*/ 50800 w 1600200"/>
                <a:gd name="connsiteY7" fmla="*/ 165354 h 5110471"/>
                <a:gd name="connsiteX8" fmla="*/ 67733 w 1600200"/>
                <a:gd name="connsiteY8" fmla="*/ 233087 h 5110471"/>
                <a:gd name="connsiteX9" fmla="*/ 50800 w 1600200"/>
                <a:gd name="connsiteY9" fmla="*/ 300821 h 5110471"/>
                <a:gd name="connsiteX10" fmla="*/ 33866 w 1600200"/>
                <a:gd name="connsiteY10" fmla="*/ 326221 h 5110471"/>
                <a:gd name="connsiteX11" fmla="*/ 8466 w 1600200"/>
                <a:gd name="connsiteY11" fmla="*/ 334687 h 5110471"/>
                <a:gd name="connsiteX12" fmla="*/ 0 w 1600200"/>
                <a:gd name="connsiteY12" fmla="*/ 436287 h 5110471"/>
                <a:gd name="connsiteX13" fmla="*/ 8466 w 1600200"/>
                <a:gd name="connsiteY13" fmla="*/ 461687 h 5110471"/>
                <a:gd name="connsiteX14" fmla="*/ 33866 w 1600200"/>
                <a:gd name="connsiteY14" fmla="*/ 470154 h 5110471"/>
                <a:gd name="connsiteX15" fmla="*/ 50800 w 1600200"/>
                <a:gd name="connsiteY15" fmla="*/ 487087 h 5110471"/>
                <a:gd name="connsiteX16" fmla="*/ 152400 w 1600200"/>
                <a:gd name="connsiteY16" fmla="*/ 504021 h 5110471"/>
                <a:gd name="connsiteX17" fmla="*/ 177800 w 1600200"/>
                <a:gd name="connsiteY17" fmla="*/ 512487 h 5110471"/>
                <a:gd name="connsiteX18" fmla="*/ 245533 w 1600200"/>
                <a:gd name="connsiteY18" fmla="*/ 520954 h 5110471"/>
                <a:gd name="connsiteX19" fmla="*/ 254000 w 1600200"/>
                <a:gd name="connsiteY19" fmla="*/ 546354 h 5110471"/>
                <a:gd name="connsiteX20" fmla="*/ 279400 w 1600200"/>
                <a:gd name="connsiteY20" fmla="*/ 597154 h 5110471"/>
                <a:gd name="connsiteX21" fmla="*/ 270933 w 1600200"/>
                <a:gd name="connsiteY21" fmla="*/ 622554 h 5110471"/>
                <a:gd name="connsiteX22" fmla="*/ 321733 w 1600200"/>
                <a:gd name="connsiteY22" fmla="*/ 656421 h 5110471"/>
                <a:gd name="connsiteX23" fmla="*/ 313266 w 1600200"/>
                <a:gd name="connsiteY23" fmla="*/ 724154 h 5110471"/>
                <a:gd name="connsiteX24" fmla="*/ 304800 w 1600200"/>
                <a:gd name="connsiteY24" fmla="*/ 749554 h 5110471"/>
                <a:gd name="connsiteX25" fmla="*/ 287866 w 1600200"/>
                <a:gd name="connsiteY25" fmla="*/ 766487 h 5110471"/>
                <a:gd name="connsiteX26" fmla="*/ 296333 w 1600200"/>
                <a:gd name="connsiteY26" fmla="*/ 834221 h 5110471"/>
                <a:gd name="connsiteX27" fmla="*/ 287866 w 1600200"/>
                <a:gd name="connsiteY27" fmla="*/ 910421 h 5110471"/>
                <a:gd name="connsiteX28" fmla="*/ 296333 w 1600200"/>
                <a:gd name="connsiteY28" fmla="*/ 1020487 h 5110471"/>
                <a:gd name="connsiteX29" fmla="*/ 279400 w 1600200"/>
                <a:gd name="connsiteY29" fmla="*/ 1037421 h 5110471"/>
                <a:gd name="connsiteX30" fmla="*/ 211666 w 1600200"/>
                <a:gd name="connsiteY30" fmla="*/ 1045887 h 5110471"/>
                <a:gd name="connsiteX31" fmla="*/ 186266 w 1600200"/>
                <a:gd name="connsiteY31" fmla="*/ 1054354 h 5110471"/>
                <a:gd name="connsiteX32" fmla="*/ 160866 w 1600200"/>
                <a:gd name="connsiteY32" fmla="*/ 1096687 h 5110471"/>
                <a:gd name="connsiteX33" fmla="*/ 127000 w 1600200"/>
                <a:gd name="connsiteY33" fmla="*/ 1105154 h 5110471"/>
                <a:gd name="connsiteX34" fmla="*/ 101600 w 1600200"/>
                <a:gd name="connsiteY34" fmla="*/ 1113621 h 5110471"/>
                <a:gd name="connsiteX35" fmla="*/ 93133 w 1600200"/>
                <a:gd name="connsiteY35" fmla="*/ 1139021 h 5110471"/>
                <a:gd name="connsiteX36" fmla="*/ 59266 w 1600200"/>
                <a:gd name="connsiteY36" fmla="*/ 1181354 h 5110471"/>
                <a:gd name="connsiteX37" fmla="*/ 50800 w 1600200"/>
                <a:gd name="connsiteY37" fmla="*/ 1240621 h 5110471"/>
                <a:gd name="connsiteX38" fmla="*/ 33866 w 1600200"/>
                <a:gd name="connsiteY38" fmla="*/ 1257554 h 5110471"/>
                <a:gd name="connsiteX39" fmla="*/ 25400 w 1600200"/>
                <a:gd name="connsiteY39" fmla="*/ 1291421 h 5110471"/>
                <a:gd name="connsiteX40" fmla="*/ 33866 w 1600200"/>
                <a:gd name="connsiteY40" fmla="*/ 1359154 h 5110471"/>
                <a:gd name="connsiteX41" fmla="*/ 50800 w 1600200"/>
                <a:gd name="connsiteY41" fmla="*/ 1376087 h 5110471"/>
                <a:gd name="connsiteX42" fmla="*/ 59266 w 1600200"/>
                <a:gd name="connsiteY42" fmla="*/ 1401487 h 5110471"/>
                <a:gd name="connsiteX43" fmla="*/ 93133 w 1600200"/>
                <a:gd name="connsiteY43" fmla="*/ 1282954 h 5110471"/>
                <a:gd name="connsiteX44" fmla="*/ 110066 w 1600200"/>
                <a:gd name="connsiteY44" fmla="*/ 1308354 h 5110471"/>
                <a:gd name="connsiteX45" fmla="*/ 194733 w 1600200"/>
                <a:gd name="connsiteY45" fmla="*/ 1316821 h 5110471"/>
                <a:gd name="connsiteX46" fmla="*/ 211666 w 1600200"/>
                <a:gd name="connsiteY46" fmla="*/ 1376087 h 5110471"/>
                <a:gd name="connsiteX47" fmla="*/ 220133 w 1600200"/>
                <a:gd name="connsiteY47" fmla="*/ 1409954 h 5110471"/>
                <a:gd name="connsiteX48" fmla="*/ 270933 w 1600200"/>
                <a:gd name="connsiteY48" fmla="*/ 1418421 h 5110471"/>
                <a:gd name="connsiteX49" fmla="*/ 287866 w 1600200"/>
                <a:gd name="connsiteY49" fmla="*/ 1443821 h 5110471"/>
                <a:gd name="connsiteX50" fmla="*/ 338666 w 1600200"/>
                <a:gd name="connsiteY50" fmla="*/ 1477687 h 5110471"/>
                <a:gd name="connsiteX51" fmla="*/ 355600 w 1600200"/>
                <a:gd name="connsiteY51" fmla="*/ 1562354 h 5110471"/>
                <a:gd name="connsiteX52" fmla="*/ 372533 w 1600200"/>
                <a:gd name="connsiteY52" fmla="*/ 1630087 h 5110471"/>
                <a:gd name="connsiteX53" fmla="*/ 304800 w 1600200"/>
                <a:gd name="connsiteY53" fmla="*/ 1655487 h 5110471"/>
                <a:gd name="connsiteX54" fmla="*/ 262466 w 1600200"/>
                <a:gd name="connsiteY54" fmla="*/ 1680887 h 5110471"/>
                <a:gd name="connsiteX55" fmla="*/ 254000 w 1600200"/>
                <a:gd name="connsiteY55" fmla="*/ 1706287 h 5110471"/>
                <a:gd name="connsiteX56" fmla="*/ 349176 w 1600200"/>
                <a:gd name="connsiteY56" fmla="*/ 1715630 h 5110471"/>
                <a:gd name="connsiteX57" fmla="*/ 383627 w 1600200"/>
                <a:gd name="connsiteY57" fmla="*/ 1747745 h 5110471"/>
                <a:gd name="connsiteX58" fmla="*/ 377496 w 1600200"/>
                <a:gd name="connsiteY58" fmla="*/ 1769933 h 5110471"/>
                <a:gd name="connsiteX59" fmla="*/ 388007 w 1600200"/>
                <a:gd name="connsiteY59" fmla="*/ 1808763 h 5110471"/>
                <a:gd name="connsiteX60" fmla="*/ 412823 w 1600200"/>
                <a:gd name="connsiteY60" fmla="*/ 1825696 h 5110471"/>
                <a:gd name="connsiteX61" fmla="*/ 632372 w 1600200"/>
                <a:gd name="connsiteY61" fmla="*/ 1837959 h 5110471"/>
                <a:gd name="connsiteX62" fmla="*/ 637335 w 1600200"/>
                <a:gd name="connsiteY62" fmla="*/ 1870949 h 5110471"/>
                <a:gd name="connsiteX63" fmla="*/ 564055 w 1600200"/>
                <a:gd name="connsiteY63" fmla="*/ 1935471 h 5110471"/>
                <a:gd name="connsiteX64" fmla="*/ 501869 w 1600200"/>
                <a:gd name="connsiteY64" fmla="*/ 1942187 h 5110471"/>
                <a:gd name="connsiteX65" fmla="*/ 506831 w 1600200"/>
                <a:gd name="connsiteY65" fmla="*/ 1997657 h 5110471"/>
                <a:gd name="connsiteX66" fmla="*/ 501286 w 1600200"/>
                <a:gd name="connsiteY66" fmla="*/ 2011672 h 5110471"/>
                <a:gd name="connsiteX67" fmla="*/ 496321 w 1600200"/>
                <a:gd name="connsiteY67" fmla="*/ 2061887 h 5110471"/>
                <a:gd name="connsiteX68" fmla="*/ 479680 w 1600200"/>
                <a:gd name="connsiteY68" fmla="*/ 2091959 h 5110471"/>
                <a:gd name="connsiteX69" fmla="*/ 455740 w 1600200"/>
                <a:gd name="connsiteY69" fmla="*/ 2100134 h 5110471"/>
                <a:gd name="connsiteX70" fmla="*/ 438514 w 1600200"/>
                <a:gd name="connsiteY70" fmla="*/ 2120863 h 5110471"/>
                <a:gd name="connsiteX71" fmla="*/ 436471 w 1600200"/>
                <a:gd name="connsiteY71" fmla="*/ 2196187 h 5110471"/>
                <a:gd name="connsiteX72" fmla="*/ 286114 w 1600200"/>
                <a:gd name="connsiteY72" fmla="*/ 2197938 h 5110471"/>
                <a:gd name="connsiteX73" fmla="*/ 281734 w 1600200"/>
                <a:gd name="connsiteY73" fmla="*/ 2324645 h 5110471"/>
                <a:gd name="connsiteX74" fmla="*/ 232395 w 1600200"/>
                <a:gd name="connsiteY74" fmla="*/ 2324063 h 5110471"/>
                <a:gd name="connsiteX75" fmla="*/ 225680 w 1600200"/>
                <a:gd name="connsiteY75" fmla="*/ 2383621 h 5110471"/>
                <a:gd name="connsiteX76" fmla="*/ 230644 w 1600200"/>
                <a:gd name="connsiteY76" fmla="*/ 2448143 h 5110471"/>
                <a:gd name="connsiteX77" fmla="*/ 326988 w 1600200"/>
                <a:gd name="connsiteY77" fmla="*/ 2452521 h 5110471"/>
                <a:gd name="connsiteX78" fmla="*/ 403773 w 1600200"/>
                <a:gd name="connsiteY78" fmla="*/ 2462156 h 5110471"/>
                <a:gd name="connsiteX79" fmla="*/ 400560 w 1600200"/>
                <a:gd name="connsiteY79" fmla="*/ 2601711 h 5110471"/>
                <a:gd name="connsiteX80" fmla="*/ 401436 w 1600200"/>
                <a:gd name="connsiteY80" fmla="*/ 2744476 h 5110471"/>
                <a:gd name="connsiteX81" fmla="*/ 403773 w 1600200"/>
                <a:gd name="connsiteY81" fmla="*/ 2879942 h 5110471"/>
                <a:gd name="connsiteX82" fmla="*/ 475301 w 1600200"/>
                <a:gd name="connsiteY82" fmla="*/ 2888701 h 5110471"/>
                <a:gd name="connsiteX83" fmla="*/ 551207 w 1600200"/>
                <a:gd name="connsiteY83" fmla="*/ 2892788 h 5110471"/>
                <a:gd name="connsiteX84" fmla="*/ 505955 w 1600200"/>
                <a:gd name="connsiteY84" fmla="*/ 3006359 h 5110471"/>
                <a:gd name="connsiteX85" fmla="*/ 533691 w 1600200"/>
                <a:gd name="connsiteY85" fmla="*/ 3036138 h 5110471"/>
                <a:gd name="connsiteX86" fmla="*/ 521722 w 1600200"/>
                <a:gd name="connsiteY86" fmla="*/ 3121096 h 5110471"/>
                <a:gd name="connsiteX87" fmla="*/ 518510 w 1600200"/>
                <a:gd name="connsiteY87" fmla="*/ 3154379 h 5110471"/>
                <a:gd name="connsiteX88" fmla="*/ 526101 w 1600200"/>
                <a:gd name="connsiteY88" fmla="*/ 3216566 h 5110471"/>
                <a:gd name="connsiteX89" fmla="*/ 559091 w 1600200"/>
                <a:gd name="connsiteY89" fmla="*/ 3244593 h 5110471"/>
                <a:gd name="connsiteX90" fmla="*/ 534567 w 1600200"/>
                <a:gd name="connsiteY90" fmla="*/ 3271745 h 5110471"/>
                <a:gd name="connsiteX91" fmla="*/ 470629 w 1600200"/>
                <a:gd name="connsiteY91" fmla="*/ 3280211 h 5110471"/>
                <a:gd name="connsiteX92" fmla="*/ 428588 w 1600200"/>
                <a:gd name="connsiteY92" fmla="*/ 3275832 h 5110471"/>
                <a:gd name="connsiteX93" fmla="*/ 392094 w 1600200"/>
                <a:gd name="connsiteY93" fmla="*/ 3310575 h 5110471"/>
                <a:gd name="connsiteX94" fmla="*/ 391218 w 1600200"/>
                <a:gd name="connsiteY94" fmla="*/ 3363418 h 5110471"/>
                <a:gd name="connsiteX95" fmla="*/ 426252 w 1600200"/>
                <a:gd name="connsiteY95" fmla="*/ 3389403 h 5110471"/>
                <a:gd name="connsiteX96" fmla="*/ 440266 w 1600200"/>
                <a:gd name="connsiteY96" fmla="*/ 3426480 h 5110471"/>
                <a:gd name="connsiteX97" fmla="*/ 497490 w 1600200"/>
                <a:gd name="connsiteY97" fmla="*/ 3498594 h 5110471"/>
                <a:gd name="connsiteX98" fmla="*/ 415159 w 1600200"/>
                <a:gd name="connsiteY98" fmla="*/ 3524577 h 5110471"/>
                <a:gd name="connsiteX99" fmla="*/ 418662 w 1600200"/>
                <a:gd name="connsiteY99" fmla="*/ 3788503 h 5110471"/>
                <a:gd name="connsiteX100" fmla="*/ 422749 w 1600200"/>
                <a:gd name="connsiteY100" fmla="*/ 3886892 h 5110471"/>
                <a:gd name="connsiteX101" fmla="*/ 203200 w 1600200"/>
                <a:gd name="connsiteY101" fmla="*/ 3882221 h 5110471"/>
                <a:gd name="connsiteX102" fmla="*/ 211666 w 1600200"/>
                <a:gd name="connsiteY102" fmla="*/ 3907621 h 5110471"/>
                <a:gd name="connsiteX103" fmla="*/ 218381 w 1600200"/>
                <a:gd name="connsiteY103" fmla="*/ 3958421 h 5110471"/>
                <a:gd name="connsiteX104" fmla="*/ 213711 w 1600200"/>
                <a:gd name="connsiteY104" fmla="*/ 4015060 h 5110471"/>
                <a:gd name="connsiteX105" fmla="*/ 211666 w 1600200"/>
                <a:gd name="connsiteY105" fmla="*/ 4043087 h 5110471"/>
                <a:gd name="connsiteX106" fmla="*/ 199988 w 1600200"/>
                <a:gd name="connsiteY106" fmla="*/ 4099142 h 5110471"/>
                <a:gd name="connsiteX107" fmla="*/ 254875 w 1600200"/>
                <a:gd name="connsiteY107" fmla="*/ 4113156 h 5110471"/>
                <a:gd name="connsiteX108" fmla="*/ 260423 w 1600200"/>
                <a:gd name="connsiteY108" fmla="*/ 4174467 h 5110471"/>
                <a:gd name="connsiteX109" fmla="*/ 262174 w 1600200"/>
                <a:gd name="connsiteY109" fmla="*/ 4227894 h 5110471"/>
                <a:gd name="connsiteX110" fmla="*/ 252248 w 1600200"/>
                <a:gd name="connsiteY110" fmla="*/ 4271687 h 5110471"/>
                <a:gd name="connsiteX111" fmla="*/ 220133 w 1600200"/>
                <a:gd name="connsiteY111" fmla="*/ 4305554 h 5110471"/>
                <a:gd name="connsiteX112" fmla="*/ 258086 w 1600200"/>
                <a:gd name="connsiteY112" fmla="*/ 4336501 h 5110471"/>
                <a:gd name="connsiteX113" fmla="*/ 248452 w 1600200"/>
                <a:gd name="connsiteY113" fmla="*/ 4438393 h 5110471"/>
                <a:gd name="connsiteX114" fmla="*/ 198820 w 1600200"/>
                <a:gd name="connsiteY114" fmla="*/ 4441604 h 5110471"/>
                <a:gd name="connsiteX115" fmla="*/ 198237 w 1600200"/>
                <a:gd name="connsiteY115" fmla="*/ 4541161 h 5110471"/>
                <a:gd name="connsiteX116" fmla="*/ 201449 w 1600200"/>
                <a:gd name="connsiteY116" fmla="*/ 4646264 h 5110471"/>
                <a:gd name="connsiteX117" fmla="*/ 202032 w 1600200"/>
                <a:gd name="connsiteY117" fmla="*/ 4766258 h 5110471"/>
                <a:gd name="connsiteX118" fmla="*/ 203200 w 1600200"/>
                <a:gd name="connsiteY118" fmla="*/ 4906687 h 5110471"/>
                <a:gd name="connsiteX119" fmla="*/ 206996 w 1600200"/>
                <a:gd name="connsiteY119" fmla="*/ 5000113 h 5110471"/>
                <a:gd name="connsiteX120" fmla="*/ 212834 w 1600200"/>
                <a:gd name="connsiteY120" fmla="*/ 5095291 h 5110471"/>
                <a:gd name="connsiteX121" fmla="*/ 364650 w 1600200"/>
                <a:gd name="connsiteY121" fmla="*/ 5110471 h 5110471"/>
                <a:gd name="connsiteX122" fmla="*/ 691639 w 1600200"/>
                <a:gd name="connsiteY122" fmla="*/ 5103756 h 5110471"/>
                <a:gd name="connsiteX123" fmla="*/ 967243 w 1600200"/>
                <a:gd name="connsiteY123" fmla="*/ 5099085 h 5110471"/>
                <a:gd name="connsiteX124" fmla="*/ 1305618 w 1600200"/>
                <a:gd name="connsiteY124" fmla="*/ 5101128 h 5110471"/>
                <a:gd name="connsiteX125" fmla="*/ 1460645 w 1600200"/>
                <a:gd name="connsiteY125" fmla="*/ 5102588 h 5110471"/>
                <a:gd name="connsiteX126" fmla="*/ 1493928 w 1600200"/>
                <a:gd name="connsiteY126" fmla="*/ 5099376 h 5110471"/>
                <a:gd name="connsiteX127" fmla="*/ 1467069 w 1600200"/>
                <a:gd name="connsiteY127" fmla="*/ 5052664 h 5110471"/>
                <a:gd name="connsiteX128" fmla="*/ 1465318 w 1600200"/>
                <a:gd name="connsiteY128" fmla="*/ 4991354 h 5110471"/>
                <a:gd name="connsiteX129" fmla="*/ 1456266 w 1600200"/>
                <a:gd name="connsiteY129" fmla="*/ 4974421 h 5110471"/>
                <a:gd name="connsiteX130" fmla="*/ 1430866 w 1600200"/>
                <a:gd name="connsiteY130" fmla="*/ 4957487 h 5110471"/>
                <a:gd name="connsiteX131" fmla="*/ 1375979 w 1600200"/>
                <a:gd name="connsiteY131" fmla="*/ 4856762 h 5110471"/>
                <a:gd name="connsiteX132" fmla="*/ 1371600 w 1600200"/>
                <a:gd name="connsiteY132" fmla="*/ 4754287 h 5110471"/>
                <a:gd name="connsiteX133" fmla="*/ 1386780 w 1600200"/>
                <a:gd name="connsiteY133" fmla="*/ 4695314 h 5110471"/>
                <a:gd name="connsiteX134" fmla="*/ 1386780 w 1600200"/>
                <a:gd name="connsiteY134" fmla="*/ 4642762 h 5110471"/>
                <a:gd name="connsiteX135" fmla="*/ 1414224 w 1600200"/>
                <a:gd name="connsiteY135" fmla="*/ 4552839 h 5110471"/>
                <a:gd name="connsiteX136" fmla="*/ 1448967 w 1600200"/>
                <a:gd name="connsiteY136" fmla="*/ 4424380 h 5110471"/>
                <a:gd name="connsiteX137" fmla="*/ 1431742 w 1600200"/>
                <a:gd name="connsiteY137" fmla="*/ 4332706 h 5110471"/>
                <a:gd name="connsiteX138" fmla="*/ 1399627 w 1600200"/>
                <a:gd name="connsiteY138" fmla="*/ 4289497 h 5110471"/>
                <a:gd name="connsiteX139" fmla="*/ 1364300 w 1600200"/>
                <a:gd name="connsiteY139" fmla="*/ 4234610 h 5110471"/>
                <a:gd name="connsiteX140" fmla="*/ 1358462 w 1600200"/>
                <a:gd name="connsiteY140" fmla="*/ 4195487 h 5110471"/>
                <a:gd name="connsiteX141" fmla="*/ 1337733 w 1600200"/>
                <a:gd name="connsiteY141" fmla="*/ 4119287 h 5110471"/>
                <a:gd name="connsiteX142" fmla="*/ 1354666 w 1600200"/>
                <a:gd name="connsiteY142" fmla="*/ 3958421 h 5110471"/>
                <a:gd name="connsiteX143" fmla="*/ 1363133 w 1600200"/>
                <a:gd name="connsiteY143" fmla="*/ 3933021 h 5110471"/>
                <a:gd name="connsiteX144" fmla="*/ 1380066 w 1600200"/>
                <a:gd name="connsiteY144" fmla="*/ 3916087 h 5110471"/>
                <a:gd name="connsiteX145" fmla="*/ 1413933 w 1600200"/>
                <a:gd name="connsiteY145" fmla="*/ 3865287 h 5110471"/>
                <a:gd name="connsiteX146" fmla="*/ 1422400 w 1600200"/>
                <a:gd name="connsiteY146" fmla="*/ 3839887 h 5110471"/>
                <a:gd name="connsiteX147" fmla="*/ 1439333 w 1600200"/>
                <a:gd name="connsiteY147" fmla="*/ 3814487 h 5110471"/>
                <a:gd name="connsiteX148" fmla="*/ 1430574 w 1600200"/>
                <a:gd name="connsiteY148" fmla="*/ 3761935 h 5110471"/>
                <a:gd name="connsiteX149" fmla="*/ 1423276 w 1600200"/>
                <a:gd name="connsiteY149" fmla="*/ 3683692 h 5110471"/>
                <a:gd name="connsiteX150" fmla="*/ 1473490 w 1600200"/>
                <a:gd name="connsiteY150" fmla="*/ 3625886 h 5110471"/>
                <a:gd name="connsiteX151" fmla="*/ 1536262 w 1600200"/>
                <a:gd name="connsiteY151" fmla="*/ 3580632 h 5110471"/>
                <a:gd name="connsiteX152" fmla="*/ 1583266 w 1600200"/>
                <a:gd name="connsiteY152" fmla="*/ 3535087 h 5110471"/>
                <a:gd name="connsiteX153" fmla="*/ 1600200 w 1600200"/>
                <a:gd name="connsiteY153" fmla="*/ 3518154 h 5110471"/>
                <a:gd name="connsiteX154" fmla="*/ 1549400 w 1600200"/>
                <a:gd name="connsiteY154" fmla="*/ 3484287 h 5110471"/>
                <a:gd name="connsiteX155" fmla="*/ 1498600 w 1600200"/>
                <a:gd name="connsiteY155" fmla="*/ 3458887 h 5110471"/>
                <a:gd name="connsiteX156" fmla="*/ 1473200 w 1600200"/>
                <a:gd name="connsiteY156" fmla="*/ 3433487 h 5110471"/>
                <a:gd name="connsiteX157" fmla="*/ 1479914 w 1600200"/>
                <a:gd name="connsiteY157" fmla="*/ 3401080 h 5110471"/>
                <a:gd name="connsiteX158" fmla="*/ 1507359 w 1600200"/>
                <a:gd name="connsiteY158" fmla="*/ 3371008 h 5110471"/>
                <a:gd name="connsiteX159" fmla="*/ 1519037 w 1600200"/>
                <a:gd name="connsiteY159" fmla="*/ 3306487 h 5110471"/>
                <a:gd name="connsiteX160" fmla="*/ 1493928 w 1600200"/>
                <a:gd name="connsiteY160" fmla="*/ 3272621 h 5110471"/>
                <a:gd name="connsiteX161" fmla="*/ 1490133 w 1600200"/>
                <a:gd name="connsiteY161" fmla="*/ 3196421 h 5110471"/>
                <a:gd name="connsiteX162" fmla="*/ 1444297 w 1600200"/>
                <a:gd name="connsiteY162" fmla="*/ 3137154 h 5110471"/>
                <a:gd name="connsiteX163" fmla="*/ 1422692 w 1600200"/>
                <a:gd name="connsiteY163" fmla="*/ 3104163 h 5110471"/>
                <a:gd name="connsiteX164" fmla="*/ 1413933 w 1600200"/>
                <a:gd name="connsiteY164" fmla="*/ 3060954 h 5110471"/>
                <a:gd name="connsiteX165" fmla="*/ 1383278 w 1600200"/>
                <a:gd name="connsiteY165" fmla="*/ 2986798 h 5110471"/>
                <a:gd name="connsiteX166" fmla="*/ 1366928 w 1600200"/>
                <a:gd name="connsiteY166" fmla="*/ 2966069 h 5110471"/>
                <a:gd name="connsiteX167" fmla="*/ 1368679 w 1600200"/>
                <a:gd name="connsiteY167" fmla="*/ 2914976 h 5110471"/>
                <a:gd name="connsiteX168" fmla="*/ 1342988 w 1600200"/>
                <a:gd name="connsiteY168" fmla="*/ 2894831 h 5110471"/>
                <a:gd name="connsiteX169" fmla="*/ 1338317 w 1600200"/>
                <a:gd name="connsiteY169" fmla="*/ 2881987 h 5110471"/>
                <a:gd name="connsiteX170" fmla="*/ 1321676 w 1600200"/>
                <a:gd name="connsiteY170" fmla="*/ 2828851 h 5110471"/>
                <a:gd name="connsiteX171" fmla="*/ 1314961 w 1600200"/>
                <a:gd name="connsiteY171" fmla="*/ 2777759 h 5110471"/>
                <a:gd name="connsiteX172" fmla="*/ 1293649 w 1600200"/>
                <a:gd name="connsiteY172" fmla="*/ 2772212 h 5110471"/>
                <a:gd name="connsiteX173" fmla="*/ 1283721 w 1600200"/>
                <a:gd name="connsiteY173" fmla="*/ 2675865 h 5110471"/>
                <a:gd name="connsiteX174" fmla="*/ 1271693 w 1600200"/>
                <a:gd name="connsiteY174" fmla="*/ 2611011 h 5110471"/>
                <a:gd name="connsiteX175" fmla="*/ 1254760 w 1600200"/>
                <a:gd name="connsiteY175" fmla="*/ 2532150 h 5110471"/>
                <a:gd name="connsiteX176" fmla="*/ 1241939 w 1600200"/>
                <a:gd name="connsiteY176" fmla="*/ 2487398 h 5110471"/>
                <a:gd name="connsiteX177" fmla="*/ 1244600 w 1600200"/>
                <a:gd name="connsiteY177" fmla="*/ 2434421 h 5110471"/>
                <a:gd name="connsiteX178" fmla="*/ 1202266 w 1600200"/>
                <a:gd name="connsiteY178" fmla="*/ 2332821 h 5110471"/>
                <a:gd name="connsiteX179" fmla="*/ 1196219 w 1600200"/>
                <a:gd name="connsiteY179" fmla="*/ 2248154 h 5110471"/>
                <a:gd name="connsiteX180" fmla="*/ 1201057 w 1600200"/>
                <a:gd name="connsiteY180" fmla="*/ 2195177 h 5110471"/>
                <a:gd name="connsiteX181" fmla="*/ 1188235 w 1600200"/>
                <a:gd name="connsiteY181" fmla="*/ 2141474 h 5110471"/>
                <a:gd name="connsiteX182" fmla="*/ 1151466 w 1600200"/>
                <a:gd name="connsiteY182" fmla="*/ 1943354 h 5110471"/>
                <a:gd name="connsiteX183" fmla="*/ 1126066 w 1600200"/>
                <a:gd name="connsiteY183" fmla="*/ 1774021 h 5110471"/>
                <a:gd name="connsiteX184" fmla="*/ 1109133 w 1600200"/>
                <a:gd name="connsiteY184" fmla="*/ 1638554 h 5110471"/>
                <a:gd name="connsiteX185" fmla="*/ 1100666 w 1600200"/>
                <a:gd name="connsiteY185" fmla="*/ 1596221 h 5110471"/>
                <a:gd name="connsiteX186" fmla="*/ 1083733 w 1600200"/>
                <a:gd name="connsiteY186" fmla="*/ 1579287 h 5110471"/>
                <a:gd name="connsiteX187" fmla="*/ 1092683 w 1600200"/>
                <a:gd name="connsiteY187" fmla="*/ 1528004 h 5110471"/>
                <a:gd name="connsiteX188" fmla="*/ 1070186 w 1600200"/>
                <a:gd name="connsiteY188" fmla="*/ 1413582 h 5110471"/>
                <a:gd name="connsiteX189" fmla="*/ 1059784 w 1600200"/>
                <a:gd name="connsiteY189" fmla="*/ 1335205 h 5110471"/>
                <a:gd name="connsiteX190" fmla="*/ 1053979 w 1600200"/>
                <a:gd name="connsiteY190" fmla="*/ 1277148 h 5110471"/>
                <a:gd name="connsiteX191" fmla="*/ 1035110 w 1600200"/>
                <a:gd name="connsiteY191" fmla="*/ 1183047 h 5110471"/>
                <a:gd name="connsiteX192" fmla="*/ 1009469 w 1600200"/>
                <a:gd name="connsiteY192" fmla="*/ 1022422 h 5110471"/>
                <a:gd name="connsiteX193" fmla="*/ 980440 w 1600200"/>
                <a:gd name="connsiteY193" fmla="*/ 870990 h 5110471"/>
                <a:gd name="connsiteX194" fmla="*/ 947783 w 1600200"/>
                <a:gd name="connsiteY194" fmla="*/ 669967 h 5110471"/>
                <a:gd name="connsiteX195" fmla="*/ 917786 w 1600200"/>
                <a:gd name="connsiteY195" fmla="*/ 559417 h 5110471"/>
                <a:gd name="connsiteX196" fmla="*/ 901094 w 1600200"/>
                <a:gd name="connsiteY196" fmla="*/ 486845 h 5110471"/>
                <a:gd name="connsiteX197" fmla="*/ 905933 w 1600200"/>
                <a:gd name="connsiteY197" fmla="*/ 444754 h 5110471"/>
                <a:gd name="connsiteX198" fmla="*/ 889000 w 1600200"/>
                <a:gd name="connsiteY198" fmla="*/ 300821 h 5110471"/>
                <a:gd name="connsiteX199" fmla="*/ 880533 w 1600200"/>
                <a:gd name="connsiteY199" fmla="*/ 266954 h 5110471"/>
                <a:gd name="connsiteX200" fmla="*/ 872066 w 1600200"/>
                <a:gd name="connsiteY200" fmla="*/ 180836 h 5110471"/>
                <a:gd name="connsiteX201" fmla="*/ 863600 w 1600200"/>
                <a:gd name="connsiteY201" fmla="*/ 114554 h 5110471"/>
                <a:gd name="connsiteX202" fmla="*/ 846666 w 1600200"/>
                <a:gd name="connsiteY202" fmla="*/ 97621 h 5110471"/>
                <a:gd name="connsiteX203" fmla="*/ 838200 w 1600200"/>
                <a:gd name="connsiteY203" fmla="*/ 63754 h 5110471"/>
                <a:gd name="connsiteX204" fmla="*/ 829733 w 1600200"/>
                <a:gd name="connsiteY204" fmla="*/ 12954 h 5110471"/>
                <a:gd name="connsiteX205" fmla="*/ 497355 w 1600200"/>
                <a:gd name="connsiteY205" fmla="*/ 4487 h 5110471"/>
                <a:gd name="connsiteX206" fmla="*/ 50800 w 1600200"/>
                <a:gd name="connsiteY206" fmla="*/ 12954 h 5110471"/>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63600 w 1600200"/>
                <a:gd name="connsiteY201" fmla="*/ 111722 h 5107639"/>
                <a:gd name="connsiteX202" fmla="*/ 846666 w 1600200"/>
                <a:gd name="connsiteY202" fmla="*/ 94789 h 5107639"/>
                <a:gd name="connsiteX203" fmla="*/ 838200 w 1600200"/>
                <a:gd name="connsiteY203" fmla="*/ 60922 h 5107639"/>
                <a:gd name="connsiteX204" fmla="*/ 829733 w 1600200"/>
                <a:gd name="connsiteY204" fmla="*/ 10122 h 5107639"/>
                <a:gd name="connsiteX205" fmla="*/ 497355 w 1600200"/>
                <a:gd name="connsiteY205" fmla="*/ 1655 h 5107639"/>
                <a:gd name="connsiteX206" fmla="*/ 50800 w 1600200"/>
                <a:gd name="connsiteY206"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63600 w 1600200"/>
                <a:gd name="connsiteY201" fmla="*/ 111722 h 5107639"/>
                <a:gd name="connsiteX202" fmla="*/ 846666 w 1600200"/>
                <a:gd name="connsiteY202" fmla="*/ 94789 h 5107639"/>
                <a:gd name="connsiteX203" fmla="*/ 829733 w 1600200"/>
                <a:gd name="connsiteY203" fmla="*/ 10122 h 5107639"/>
                <a:gd name="connsiteX204" fmla="*/ 497355 w 1600200"/>
                <a:gd name="connsiteY204" fmla="*/ 1655 h 5107639"/>
                <a:gd name="connsiteX205" fmla="*/ 50800 w 1600200"/>
                <a:gd name="connsiteY205"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63600 w 1600200"/>
                <a:gd name="connsiteY201" fmla="*/ 111722 h 5107639"/>
                <a:gd name="connsiteX202" fmla="*/ 848843 w 1600200"/>
                <a:gd name="connsiteY202" fmla="*/ 53423 h 5107639"/>
                <a:gd name="connsiteX203" fmla="*/ 829733 w 1600200"/>
                <a:gd name="connsiteY203" fmla="*/ 10122 h 5107639"/>
                <a:gd name="connsiteX204" fmla="*/ 497355 w 1600200"/>
                <a:gd name="connsiteY204" fmla="*/ 1655 h 5107639"/>
                <a:gd name="connsiteX205" fmla="*/ 50800 w 1600200"/>
                <a:gd name="connsiteY205"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63600 w 1600200"/>
                <a:gd name="connsiteY201" fmla="*/ 11172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39652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39652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72533 w 1600200"/>
                <a:gd name="connsiteY52" fmla="*/ 1627255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46183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46408 w 1600200"/>
                <a:gd name="connsiteY52" fmla="*/ 1622901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46183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59522 h 5107639"/>
                <a:gd name="connsiteX52" fmla="*/ 324637 w 1600200"/>
                <a:gd name="connsiteY52" fmla="*/ 1607661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46183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287866 w 1600200"/>
                <a:gd name="connsiteY49" fmla="*/ 1440989 h 5107639"/>
                <a:gd name="connsiteX50" fmla="*/ 338666 w 1600200"/>
                <a:gd name="connsiteY50" fmla="*/ 1474855 h 5107639"/>
                <a:gd name="connsiteX51" fmla="*/ 355600 w 1600200"/>
                <a:gd name="connsiteY51" fmla="*/ 1594357 h 5107639"/>
                <a:gd name="connsiteX52" fmla="*/ 324637 w 1600200"/>
                <a:gd name="connsiteY52" fmla="*/ 1607661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46183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11666 w 1600200"/>
                <a:gd name="connsiteY46" fmla="*/ 1373255 h 5107639"/>
                <a:gd name="connsiteX47" fmla="*/ 220133 w 1600200"/>
                <a:gd name="connsiteY47" fmla="*/ 1407122 h 5107639"/>
                <a:gd name="connsiteX48" fmla="*/ 270933 w 1600200"/>
                <a:gd name="connsiteY48" fmla="*/ 1415589 h 5107639"/>
                <a:gd name="connsiteX49" fmla="*/ 305283 w 1600200"/>
                <a:gd name="connsiteY49" fmla="*/ 1464937 h 5107639"/>
                <a:gd name="connsiteX50" fmla="*/ 338666 w 1600200"/>
                <a:gd name="connsiteY50" fmla="*/ 1474855 h 5107639"/>
                <a:gd name="connsiteX51" fmla="*/ 355600 w 1600200"/>
                <a:gd name="connsiteY51" fmla="*/ 1594357 h 5107639"/>
                <a:gd name="connsiteX52" fmla="*/ 324637 w 1600200"/>
                <a:gd name="connsiteY52" fmla="*/ 1607661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46183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194733 w 1600200"/>
                <a:gd name="connsiteY45" fmla="*/ 1313989 h 5107639"/>
                <a:gd name="connsiteX46" fmla="*/ 237792 w 1600200"/>
                <a:gd name="connsiteY46" fmla="*/ 1336244 h 5107639"/>
                <a:gd name="connsiteX47" fmla="*/ 220133 w 1600200"/>
                <a:gd name="connsiteY47" fmla="*/ 1407122 h 5107639"/>
                <a:gd name="connsiteX48" fmla="*/ 270933 w 1600200"/>
                <a:gd name="connsiteY48" fmla="*/ 1415589 h 5107639"/>
                <a:gd name="connsiteX49" fmla="*/ 305283 w 1600200"/>
                <a:gd name="connsiteY49" fmla="*/ 1464937 h 5107639"/>
                <a:gd name="connsiteX50" fmla="*/ 338666 w 1600200"/>
                <a:gd name="connsiteY50" fmla="*/ 1474855 h 5107639"/>
                <a:gd name="connsiteX51" fmla="*/ 355600 w 1600200"/>
                <a:gd name="connsiteY51" fmla="*/ 1594357 h 5107639"/>
                <a:gd name="connsiteX52" fmla="*/ 324637 w 1600200"/>
                <a:gd name="connsiteY52" fmla="*/ 1607661 h 5107639"/>
                <a:gd name="connsiteX53" fmla="*/ 304800 w 1600200"/>
                <a:gd name="connsiteY53" fmla="*/ 1652655 h 5107639"/>
                <a:gd name="connsiteX54" fmla="*/ 262466 w 1600200"/>
                <a:gd name="connsiteY54" fmla="*/ 1678055 h 5107639"/>
                <a:gd name="connsiteX55" fmla="*/ 254000 w 1600200"/>
                <a:gd name="connsiteY55" fmla="*/ 1703455 h 5107639"/>
                <a:gd name="connsiteX56" fmla="*/ 349176 w 1600200"/>
                <a:gd name="connsiteY56" fmla="*/ 1712798 h 5107639"/>
                <a:gd name="connsiteX57" fmla="*/ 383627 w 1600200"/>
                <a:gd name="connsiteY57" fmla="*/ 1744913 h 5107639"/>
                <a:gd name="connsiteX58" fmla="*/ 377496 w 1600200"/>
                <a:gd name="connsiteY58" fmla="*/ 1767101 h 5107639"/>
                <a:gd name="connsiteX59" fmla="*/ 388007 w 1600200"/>
                <a:gd name="connsiteY59" fmla="*/ 1805931 h 5107639"/>
                <a:gd name="connsiteX60" fmla="*/ 412823 w 1600200"/>
                <a:gd name="connsiteY60" fmla="*/ 1822864 h 5107639"/>
                <a:gd name="connsiteX61" fmla="*/ 632372 w 1600200"/>
                <a:gd name="connsiteY61" fmla="*/ 1835127 h 5107639"/>
                <a:gd name="connsiteX62" fmla="*/ 637335 w 1600200"/>
                <a:gd name="connsiteY62" fmla="*/ 1868117 h 5107639"/>
                <a:gd name="connsiteX63" fmla="*/ 564055 w 1600200"/>
                <a:gd name="connsiteY63" fmla="*/ 1932639 h 5107639"/>
                <a:gd name="connsiteX64" fmla="*/ 501869 w 1600200"/>
                <a:gd name="connsiteY64" fmla="*/ 1939355 h 5107639"/>
                <a:gd name="connsiteX65" fmla="*/ 506831 w 1600200"/>
                <a:gd name="connsiteY65" fmla="*/ 1994825 h 5107639"/>
                <a:gd name="connsiteX66" fmla="*/ 501286 w 1600200"/>
                <a:gd name="connsiteY66" fmla="*/ 2008840 h 5107639"/>
                <a:gd name="connsiteX67" fmla="*/ 496321 w 1600200"/>
                <a:gd name="connsiteY67" fmla="*/ 2059055 h 5107639"/>
                <a:gd name="connsiteX68" fmla="*/ 479680 w 1600200"/>
                <a:gd name="connsiteY68" fmla="*/ 2089127 h 5107639"/>
                <a:gd name="connsiteX69" fmla="*/ 455740 w 1600200"/>
                <a:gd name="connsiteY69" fmla="*/ 2097302 h 5107639"/>
                <a:gd name="connsiteX70" fmla="*/ 438514 w 1600200"/>
                <a:gd name="connsiteY70" fmla="*/ 2118031 h 5107639"/>
                <a:gd name="connsiteX71" fmla="*/ 436471 w 1600200"/>
                <a:gd name="connsiteY71" fmla="*/ 2193355 h 5107639"/>
                <a:gd name="connsiteX72" fmla="*/ 286114 w 1600200"/>
                <a:gd name="connsiteY72" fmla="*/ 2195106 h 5107639"/>
                <a:gd name="connsiteX73" fmla="*/ 281734 w 1600200"/>
                <a:gd name="connsiteY73" fmla="*/ 2321813 h 5107639"/>
                <a:gd name="connsiteX74" fmla="*/ 232395 w 1600200"/>
                <a:gd name="connsiteY74" fmla="*/ 2321231 h 5107639"/>
                <a:gd name="connsiteX75" fmla="*/ 225680 w 1600200"/>
                <a:gd name="connsiteY75" fmla="*/ 2380789 h 5107639"/>
                <a:gd name="connsiteX76" fmla="*/ 230644 w 1600200"/>
                <a:gd name="connsiteY76" fmla="*/ 2445311 h 5107639"/>
                <a:gd name="connsiteX77" fmla="*/ 326988 w 1600200"/>
                <a:gd name="connsiteY77" fmla="*/ 2449689 h 5107639"/>
                <a:gd name="connsiteX78" fmla="*/ 403773 w 1600200"/>
                <a:gd name="connsiteY78" fmla="*/ 2459324 h 5107639"/>
                <a:gd name="connsiteX79" fmla="*/ 400560 w 1600200"/>
                <a:gd name="connsiteY79" fmla="*/ 2598879 h 5107639"/>
                <a:gd name="connsiteX80" fmla="*/ 401436 w 1600200"/>
                <a:gd name="connsiteY80" fmla="*/ 2741644 h 5107639"/>
                <a:gd name="connsiteX81" fmla="*/ 403773 w 1600200"/>
                <a:gd name="connsiteY81" fmla="*/ 2877110 h 5107639"/>
                <a:gd name="connsiteX82" fmla="*/ 475301 w 1600200"/>
                <a:gd name="connsiteY82" fmla="*/ 2885869 h 5107639"/>
                <a:gd name="connsiteX83" fmla="*/ 551207 w 1600200"/>
                <a:gd name="connsiteY83" fmla="*/ 2889956 h 5107639"/>
                <a:gd name="connsiteX84" fmla="*/ 505955 w 1600200"/>
                <a:gd name="connsiteY84" fmla="*/ 3003527 h 5107639"/>
                <a:gd name="connsiteX85" fmla="*/ 533691 w 1600200"/>
                <a:gd name="connsiteY85" fmla="*/ 3033306 h 5107639"/>
                <a:gd name="connsiteX86" fmla="*/ 521722 w 1600200"/>
                <a:gd name="connsiteY86" fmla="*/ 3118264 h 5107639"/>
                <a:gd name="connsiteX87" fmla="*/ 518510 w 1600200"/>
                <a:gd name="connsiteY87" fmla="*/ 3151547 h 5107639"/>
                <a:gd name="connsiteX88" fmla="*/ 526101 w 1600200"/>
                <a:gd name="connsiteY88" fmla="*/ 3213734 h 5107639"/>
                <a:gd name="connsiteX89" fmla="*/ 559091 w 1600200"/>
                <a:gd name="connsiteY89" fmla="*/ 3241761 h 5107639"/>
                <a:gd name="connsiteX90" fmla="*/ 534567 w 1600200"/>
                <a:gd name="connsiteY90" fmla="*/ 3268913 h 5107639"/>
                <a:gd name="connsiteX91" fmla="*/ 470629 w 1600200"/>
                <a:gd name="connsiteY91" fmla="*/ 3277379 h 5107639"/>
                <a:gd name="connsiteX92" fmla="*/ 428588 w 1600200"/>
                <a:gd name="connsiteY92" fmla="*/ 3273000 h 5107639"/>
                <a:gd name="connsiteX93" fmla="*/ 392094 w 1600200"/>
                <a:gd name="connsiteY93" fmla="*/ 3307743 h 5107639"/>
                <a:gd name="connsiteX94" fmla="*/ 391218 w 1600200"/>
                <a:gd name="connsiteY94" fmla="*/ 3360586 h 5107639"/>
                <a:gd name="connsiteX95" fmla="*/ 426252 w 1600200"/>
                <a:gd name="connsiteY95" fmla="*/ 3386571 h 5107639"/>
                <a:gd name="connsiteX96" fmla="*/ 440266 w 1600200"/>
                <a:gd name="connsiteY96" fmla="*/ 3423648 h 5107639"/>
                <a:gd name="connsiteX97" fmla="*/ 497490 w 1600200"/>
                <a:gd name="connsiteY97" fmla="*/ 3495762 h 5107639"/>
                <a:gd name="connsiteX98" fmla="*/ 415159 w 1600200"/>
                <a:gd name="connsiteY98" fmla="*/ 3521745 h 5107639"/>
                <a:gd name="connsiteX99" fmla="*/ 418662 w 1600200"/>
                <a:gd name="connsiteY99" fmla="*/ 3785671 h 5107639"/>
                <a:gd name="connsiteX100" fmla="*/ 422749 w 1600200"/>
                <a:gd name="connsiteY100" fmla="*/ 3884060 h 5107639"/>
                <a:gd name="connsiteX101" fmla="*/ 203200 w 1600200"/>
                <a:gd name="connsiteY101" fmla="*/ 3879389 h 5107639"/>
                <a:gd name="connsiteX102" fmla="*/ 211666 w 1600200"/>
                <a:gd name="connsiteY102" fmla="*/ 3904789 h 5107639"/>
                <a:gd name="connsiteX103" fmla="*/ 218381 w 1600200"/>
                <a:gd name="connsiteY103" fmla="*/ 3955589 h 5107639"/>
                <a:gd name="connsiteX104" fmla="*/ 213711 w 1600200"/>
                <a:gd name="connsiteY104" fmla="*/ 4012228 h 5107639"/>
                <a:gd name="connsiteX105" fmla="*/ 211666 w 1600200"/>
                <a:gd name="connsiteY105" fmla="*/ 4040255 h 5107639"/>
                <a:gd name="connsiteX106" fmla="*/ 199988 w 1600200"/>
                <a:gd name="connsiteY106" fmla="*/ 4096310 h 5107639"/>
                <a:gd name="connsiteX107" fmla="*/ 254875 w 1600200"/>
                <a:gd name="connsiteY107" fmla="*/ 4110324 h 5107639"/>
                <a:gd name="connsiteX108" fmla="*/ 260423 w 1600200"/>
                <a:gd name="connsiteY108" fmla="*/ 4171635 h 5107639"/>
                <a:gd name="connsiteX109" fmla="*/ 262174 w 1600200"/>
                <a:gd name="connsiteY109" fmla="*/ 4225062 h 5107639"/>
                <a:gd name="connsiteX110" fmla="*/ 252248 w 1600200"/>
                <a:gd name="connsiteY110" fmla="*/ 4268855 h 5107639"/>
                <a:gd name="connsiteX111" fmla="*/ 220133 w 1600200"/>
                <a:gd name="connsiteY111" fmla="*/ 4302722 h 5107639"/>
                <a:gd name="connsiteX112" fmla="*/ 258086 w 1600200"/>
                <a:gd name="connsiteY112" fmla="*/ 4333669 h 5107639"/>
                <a:gd name="connsiteX113" fmla="*/ 248452 w 1600200"/>
                <a:gd name="connsiteY113" fmla="*/ 4435561 h 5107639"/>
                <a:gd name="connsiteX114" fmla="*/ 198820 w 1600200"/>
                <a:gd name="connsiteY114" fmla="*/ 4438772 h 5107639"/>
                <a:gd name="connsiteX115" fmla="*/ 198237 w 1600200"/>
                <a:gd name="connsiteY115" fmla="*/ 4538329 h 5107639"/>
                <a:gd name="connsiteX116" fmla="*/ 201449 w 1600200"/>
                <a:gd name="connsiteY116" fmla="*/ 4643432 h 5107639"/>
                <a:gd name="connsiteX117" fmla="*/ 202032 w 1600200"/>
                <a:gd name="connsiteY117" fmla="*/ 4763426 h 5107639"/>
                <a:gd name="connsiteX118" fmla="*/ 203200 w 1600200"/>
                <a:gd name="connsiteY118" fmla="*/ 4903855 h 5107639"/>
                <a:gd name="connsiteX119" fmla="*/ 206996 w 1600200"/>
                <a:gd name="connsiteY119" fmla="*/ 4997281 h 5107639"/>
                <a:gd name="connsiteX120" fmla="*/ 212834 w 1600200"/>
                <a:gd name="connsiteY120" fmla="*/ 5092459 h 5107639"/>
                <a:gd name="connsiteX121" fmla="*/ 364650 w 1600200"/>
                <a:gd name="connsiteY121" fmla="*/ 5107639 h 5107639"/>
                <a:gd name="connsiteX122" fmla="*/ 691639 w 1600200"/>
                <a:gd name="connsiteY122" fmla="*/ 5100924 h 5107639"/>
                <a:gd name="connsiteX123" fmla="*/ 967243 w 1600200"/>
                <a:gd name="connsiteY123" fmla="*/ 5096253 h 5107639"/>
                <a:gd name="connsiteX124" fmla="*/ 1305618 w 1600200"/>
                <a:gd name="connsiteY124" fmla="*/ 5098296 h 5107639"/>
                <a:gd name="connsiteX125" fmla="*/ 1460645 w 1600200"/>
                <a:gd name="connsiteY125" fmla="*/ 5099756 h 5107639"/>
                <a:gd name="connsiteX126" fmla="*/ 1493928 w 1600200"/>
                <a:gd name="connsiteY126" fmla="*/ 5096544 h 5107639"/>
                <a:gd name="connsiteX127" fmla="*/ 1467069 w 1600200"/>
                <a:gd name="connsiteY127" fmla="*/ 5049832 h 5107639"/>
                <a:gd name="connsiteX128" fmla="*/ 1465318 w 1600200"/>
                <a:gd name="connsiteY128" fmla="*/ 4988522 h 5107639"/>
                <a:gd name="connsiteX129" fmla="*/ 1456266 w 1600200"/>
                <a:gd name="connsiteY129" fmla="*/ 4971589 h 5107639"/>
                <a:gd name="connsiteX130" fmla="*/ 1430866 w 1600200"/>
                <a:gd name="connsiteY130" fmla="*/ 4954655 h 5107639"/>
                <a:gd name="connsiteX131" fmla="*/ 1375979 w 1600200"/>
                <a:gd name="connsiteY131" fmla="*/ 4853930 h 5107639"/>
                <a:gd name="connsiteX132" fmla="*/ 1371600 w 1600200"/>
                <a:gd name="connsiteY132" fmla="*/ 4751455 h 5107639"/>
                <a:gd name="connsiteX133" fmla="*/ 1386780 w 1600200"/>
                <a:gd name="connsiteY133" fmla="*/ 4692482 h 5107639"/>
                <a:gd name="connsiteX134" fmla="*/ 1386780 w 1600200"/>
                <a:gd name="connsiteY134" fmla="*/ 4639930 h 5107639"/>
                <a:gd name="connsiteX135" fmla="*/ 1414224 w 1600200"/>
                <a:gd name="connsiteY135" fmla="*/ 4550007 h 5107639"/>
                <a:gd name="connsiteX136" fmla="*/ 1448967 w 1600200"/>
                <a:gd name="connsiteY136" fmla="*/ 4421548 h 5107639"/>
                <a:gd name="connsiteX137" fmla="*/ 1431742 w 1600200"/>
                <a:gd name="connsiteY137" fmla="*/ 4329874 h 5107639"/>
                <a:gd name="connsiteX138" fmla="*/ 1399627 w 1600200"/>
                <a:gd name="connsiteY138" fmla="*/ 4286665 h 5107639"/>
                <a:gd name="connsiteX139" fmla="*/ 1364300 w 1600200"/>
                <a:gd name="connsiteY139" fmla="*/ 4231778 h 5107639"/>
                <a:gd name="connsiteX140" fmla="*/ 1358462 w 1600200"/>
                <a:gd name="connsiteY140" fmla="*/ 4192655 h 5107639"/>
                <a:gd name="connsiteX141" fmla="*/ 1337733 w 1600200"/>
                <a:gd name="connsiteY141" fmla="*/ 4116455 h 5107639"/>
                <a:gd name="connsiteX142" fmla="*/ 1354666 w 1600200"/>
                <a:gd name="connsiteY142" fmla="*/ 3955589 h 5107639"/>
                <a:gd name="connsiteX143" fmla="*/ 1363133 w 1600200"/>
                <a:gd name="connsiteY143" fmla="*/ 3930189 h 5107639"/>
                <a:gd name="connsiteX144" fmla="*/ 1380066 w 1600200"/>
                <a:gd name="connsiteY144" fmla="*/ 3913255 h 5107639"/>
                <a:gd name="connsiteX145" fmla="*/ 1413933 w 1600200"/>
                <a:gd name="connsiteY145" fmla="*/ 3862455 h 5107639"/>
                <a:gd name="connsiteX146" fmla="*/ 1422400 w 1600200"/>
                <a:gd name="connsiteY146" fmla="*/ 3837055 h 5107639"/>
                <a:gd name="connsiteX147" fmla="*/ 1439333 w 1600200"/>
                <a:gd name="connsiteY147" fmla="*/ 3811655 h 5107639"/>
                <a:gd name="connsiteX148" fmla="*/ 1430574 w 1600200"/>
                <a:gd name="connsiteY148" fmla="*/ 3759103 h 5107639"/>
                <a:gd name="connsiteX149" fmla="*/ 1423276 w 1600200"/>
                <a:gd name="connsiteY149" fmla="*/ 3680860 h 5107639"/>
                <a:gd name="connsiteX150" fmla="*/ 1473490 w 1600200"/>
                <a:gd name="connsiteY150" fmla="*/ 3623054 h 5107639"/>
                <a:gd name="connsiteX151" fmla="*/ 1536262 w 1600200"/>
                <a:gd name="connsiteY151" fmla="*/ 3577800 h 5107639"/>
                <a:gd name="connsiteX152" fmla="*/ 1583266 w 1600200"/>
                <a:gd name="connsiteY152" fmla="*/ 3532255 h 5107639"/>
                <a:gd name="connsiteX153" fmla="*/ 1600200 w 1600200"/>
                <a:gd name="connsiteY153" fmla="*/ 3515322 h 5107639"/>
                <a:gd name="connsiteX154" fmla="*/ 1549400 w 1600200"/>
                <a:gd name="connsiteY154" fmla="*/ 3481455 h 5107639"/>
                <a:gd name="connsiteX155" fmla="*/ 1498600 w 1600200"/>
                <a:gd name="connsiteY155" fmla="*/ 3456055 h 5107639"/>
                <a:gd name="connsiteX156" fmla="*/ 1473200 w 1600200"/>
                <a:gd name="connsiteY156" fmla="*/ 3430655 h 5107639"/>
                <a:gd name="connsiteX157" fmla="*/ 1479914 w 1600200"/>
                <a:gd name="connsiteY157" fmla="*/ 3398248 h 5107639"/>
                <a:gd name="connsiteX158" fmla="*/ 1507359 w 1600200"/>
                <a:gd name="connsiteY158" fmla="*/ 3368176 h 5107639"/>
                <a:gd name="connsiteX159" fmla="*/ 1519037 w 1600200"/>
                <a:gd name="connsiteY159" fmla="*/ 3303655 h 5107639"/>
                <a:gd name="connsiteX160" fmla="*/ 1493928 w 1600200"/>
                <a:gd name="connsiteY160" fmla="*/ 3269789 h 5107639"/>
                <a:gd name="connsiteX161" fmla="*/ 1490133 w 1600200"/>
                <a:gd name="connsiteY161" fmla="*/ 3193589 h 5107639"/>
                <a:gd name="connsiteX162" fmla="*/ 1444297 w 1600200"/>
                <a:gd name="connsiteY162" fmla="*/ 3134322 h 5107639"/>
                <a:gd name="connsiteX163" fmla="*/ 1422692 w 1600200"/>
                <a:gd name="connsiteY163" fmla="*/ 3101331 h 5107639"/>
                <a:gd name="connsiteX164" fmla="*/ 1413933 w 1600200"/>
                <a:gd name="connsiteY164" fmla="*/ 3058122 h 5107639"/>
                <a:gd name="connsiteX165" fmla="*/ 1383278 w 1600200"/>
                <a:gd name="connsiteY165" fmla="*/ 2983966 h 5107639"/>
                <a:gd name="connsiteX166" fmla="*/ 1366928 w 1600200"/>
                <a:gd name="connsiteY166" fmla="*/ 2963237 h 5107639"/>
                <a:gd name="connsiteX167" fmla="*/ 1368679 w 1600200"/>
                <a:gd name="connsiteY167" fmla="*/ 2912144 h 5107639"/>
                <a:gd name="connsiteX168" fmla="*/ 1342988 w 1600200"/>
                <a:gd name="connsiteY168" fmla="*/ 2891999 h 5107639"/>
                <a:gd name="connsiteX169" fmla="*/ 1338317 w 1600200"/>
                <a:gd name="connsiteY169" fmla="*/ 2879155 h 5107639"/>
                <a:gd name="connsiteX170" fmla="*/ 1321676 w 1600200"/>
                <a:gd name="connsiteY170" fmla="*/ 2826019 h 5107639"/>
                <a:gd name="connsiteX171" fmla="*/ 1314961 w 1600200"/>
                <a:gd name="connsiteY171" fmla="*/ 2774927 h 5107639"/>
                <a:gd name="connsiteX172" fmla="*/ 1293649 w 1600200"/>
                <a:gd name="connsiteY172" fmla="*/ 2769380 h 5107639"/>
                <a:gd name="connsiteX173" fmla="*/ 1283721 w 1600200"/>
                <a:gd name="connsiteY173" fmla="*/ 2673033 h 5107639"/>
                <a:gd name="connsiteX174" fmla="*/ 1271693 w 1600200"/>
                <a:gd name="connsiteY174" fmla="*/ 2608179 h 5107639"/>
                <a:gd name="connsiteX175" fmla="*/ 1254760 w 1600200"/>
                <a:gd name="connsiteY175" fmla="*/ 2529318 h 5107639"/>
                <a:gd name="connsiteX176" fmla="*/ 1241939 w 1600200"/>
                <a:gd name="connsiteY176" fmla="*/ 2484566 h 5107639"/>
                <a:gd name="connsiteX177" fmla="*/ 1244600 w 1600200"/>
                <a:gd name="connsiteY177" fmla="*/ 2431589 h 5107639"/>
                <a:gd name="connsiteX178" fmla="*/ 1202266 w 1600200"/>
                <a:gd name="connsiteY178" fmla="*/ 2329989 h 5107639"/>
                <a:gd name="connsiteX179" fmla="*/ 1196219 w 1600200"/>
                <a:gd name="connsiteY179" fmla="*/ 2245322 h 5107639"/>
                <a:gd name="connsiteX180" fmla="*/ 1201057 w 1600200"/>
                <a:gd name="connsiteY180" fmla="*/ 2192345 h 5107639"/>
                <a:gd name="connsiteX181" fmla="*/ 1188235 w 1600200"/>
                <a:gd name="connsiteY181" fmla="*/ 2138642 h 5107639"/>
                <a:gd name="connsiteX182" fmla="*/ 1151466 w 1600200"/>
                <a:gd name="connsiteY182" fmla="*/ 1940522 h 5107639"/>
                <a:gd name="connsiteX183" fmla="*/ 1126066 w 1600200"/>
                <a:gd name="connsiteY183" fmla="*/ 1771189 h 5107639"/>
                <a:gd name="connsiteX184" fmla="*/ 1109133 w 1600200"/>
                <a:gd name="connsiteY184" fmla="*/ 1635722 h 5107639"/>
                <a:gd name="connsiteX185" fmla="*/ 1100666 w 1600200"/>
                <a:gd name="connsiteY185" fmla="*/ 1593389 h 5107639"/>
                <a:gd name="connsiteX186" fmla="*/ 1083733 w 1600200"/>
                <a:gd name="connsiteY186" fmla="*/ 1576455 h 5107639"/>
                <a:gd name="connsiteX187" fmla="*/ 1092683 w 1600200"/>
                <a:gd name="connsiteY187" fmla="*/ 1525172 h 5107639"/>
                <a:gd name="connsiteX188" fmla="*/ 1070186 w 1600200"/>
                <a:gd name="connsiteY188" fmla="*/ 1410750 h 5107639"/>
                <a:gd name="connsiteX189" fmla="*/ 1059784 w 1600200"/>
                <a:gd name="connsiteY189" fmla="*/ 1332373 h 5107639"/>
                <a:gd name="connsiteX190" fmla="*/ 1053979 w 1600200"/>
                <a:gd name="connsiteY190" fmla="*/ 1274316 h 5107639"/>
                <a:gd name="connsiteX191" fmla="*/ 1035110 w 1600200"/>
                <a:gd name="connsiteY191" fmla="*/ 1180215 h 5107639"/>
                <a:gd name="connsiteX192" fmla="*/ 1009469 w 1600200"/>
                <a:gd name="connsiteY192" fmla="*/ 1019590 h 5107639"/>
                <a:gd name="connsiteX193" fmla="*/ 980440 w 1600200"/>
                <a:gd name="connsiteY193" fmla="*/ 868158 h 5107639"/>
                <a:gd name="connsiteX194" fmla="*/ 947783 w 1600200"/>
                <a:gd name="connsiteY194" fmla="*/ 667135 h 5107639"/>
                <a:gd name="connsiteX195" fmla="*/ 917786 w 1600200"/>
                <a:gd name="connsiteY195" fmla="*/ 556585 h 5107639"/>
                <a:gd name="connsiteX196" fmla="*/ 901094 w 1600200"/>
                <a:gd name="connsiteY196" fmla="*/ 484013 h 5107639"/>
                <a:gd name="connsiteX197" fmla="*/ 905933 w 1600200"/>
                <a:gd name="connsiteY197" fmla="*/ 441922 h 5107639"/>
                <a:gd name="connsiteX198" fmla="*/ 889000 w 1600200"/>
                <a:gd name="connsiteY198" fmla="*/ 297989 h 5107639"/>
                <a:gd name="connsiteX199" fmla="*/ 880533 w 1600200"/>
                <a:gd name="connsiteY199" fmla="*/ 264122 h 5107639"/>
                <a:gd name="connsiteX200" fmla="*/ 872066 w 1600200"/>
                <a:gd name="connsiteY200" fmla="*/ 178004 h 5107639"/>
                <a:gd name="connsiteX201" fmla="*/ 846183 w 1600200"/>
                <a:gd name="connsiteY201" fmla="*/ 96482 h 5107639"/>
                <a:gd name="connsiteX202" fmla="*/ 829733 w 1600200"/>
                <a:gd name="connsiteY202" fmla="*/ 10122 h 5107639"/>
                <a:gd name="connsiteX203" fmla="*/ 497355 w 1600200"/>
                <a:gd name="connsiteY203" fmla="*/ 1655 h 5107639"/>
                <a:gd name="connsiteX204" fmla="*/ 50800 w 1600200"/>
                <a:gd name="connsiteY204"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10066 w 1600200"/>
                <a:gd name="connsiteY44" fmla="*/ 1305522 h 5107639"/>
                <a:gd name="connsiteX45" fmla="*/ 237792 w 1600200"/>
                <a:gd name="connsiteY45" fmla="*/ 1336244 h 5107639"/>
                <a:gd name="connsiteX46" fmla="*/ 220133 w 1600200"/>
                <a:gd name="connsiteY46" fmla="*/ 1407122 h 5107639"/>
                <a:gd name="connsiteX47" fmla="*/ 270933 w 1600200"/>
                <a:gd name="connsiteY47" fmla="*/ 1415589 h 5107639"/>
                <a:gd name="connsiteX48" fmla="*/ 305283 w 1600200"/>
                <a:gd name="connsiteY48" fmla="*/ 1464937 h 5107639"/>
                <a:gd name="connsiteX49" fmla="*/ 338666 w 1600200"/>
                <a:gd name="connsiteY49" fmla="*/ 1474855 h 5107639"/>
                <a:gd name="connsiteX50" fmla="*/ 355600 w 1600200"/>
                <a:gd name="connsiteY50" fmla="*/ 1594357 h 5107639"/>
                <a:gd name="connsiteX51" fmla="*/ 324637 w 1600200"/>
                <a:gd name="connsiteY51" fmla="*/ 1607661 h 5107639"/>
                <a:gd name="connsiteX52" fmla="*/ 304800 w 1600200"/>
                <a:gd name="connsiteY52" fmla="*/ 1652655 h 5107639"/>
                <a:gd name="connsiteX53" fmla="*/ 262466 w 1600200"/>
                <a:gd name="connsiteY53" fmla="*/ 1678055 h 5107639"/>
                <a:gd name="connsiteX54" fmla="*/ 254000 w 1600200"/>
                <a:gd name="connsiteY54" fmla="*/ 1703455 h 5107639"/>
                <a:gd name="connsiteX55" fmla="*/ 349176 w 1600200"/>
                <a:gd name="connsiteY55" fmla="*/ 1712798 h 5107639"/>
                <a:gd name="connsiteX56" fmla="*/ 383627 w 1600200"/>
                <a:gd name="connsiteY56" fmla="*/ 1744913 h 5107639"/>
                <a:gd name="connsiteX57" fmla="*/ 377496 w 1600200"/>
                <a:gd name="connsiteY57" fmla="*/ 1767101 h 5107639"/>
                <a:gd name="connsiteX58" fmla="*/ 388007 w 1600200"/>
                <a:gd name="connsiteY58" fmla="*/ 1805931 h 5107639"/>
                <a:gd name="connsiteX59" fmla="*/ 412823 w 1600200"/>
                <a:gd name="connsiteY59" fmla="*/ 1822864 h 5107639"/>
                <a:gd name="connsiteX60" fmla="*/ 632372 w 1600200"/>
                <a:gd name="connsiteY60" fmla="*/ 1835127 h 5107639"/>
                <a:gd name="connsiteX61" fmla="*/ 637335 w 1600200"/>
                <a:gd name="connsiteY61" fmla="*/ 1868117 h 5107639"/>
                <a:gd name="connsiteX62" fmla="*/ 564055 w 1600200"/>
                <a:gd name="connsiteY62" fmla="*/ 1932639 h 5107639"/>
                <a:gd name="connsiteX63" fmla="*/ 501869 w 1600200"/>
                <a:gd name="connsiteY63" fmla="*/ 1939355 h 5107639"/>
                <a:gd name="connsiteX64" fmla="*/ 506831 w 1600200"/>
                <a:gd name="connsiteY64" fmla="*/ 1994825 h 5107639"/>
                <a:gd name="connsiteX65" fmla="*/ 501286 w 1600200"/>
                <a:gd name="connsiteY65" fmla="*/ 2008840 h 5107639"/>
                <a:gd name="connsiteX66" fmla="*/ 496321 w 1600200"/>
                <a:gd name="connsiteY66" fmla="*/ 2059055 h 5107639"/>
                <a:gd name="connsiteX67" fmla="*/ 479680 w 1600200"/>
                <a:gd name="connsiteY67" fmla="*/ 2089127 h 5107639"/>
                <a:gd name="connsiteX68" fmla="*/ 455740 w 1600200"/>
                <a:gd name="connsiteY68" fmla="*/ 2097302 h 5107639"/>
                <a:gd name="connsiteX69" fmla="*/ 438514 w 1600200"/>
                <a:gd name="connsiteY69" fmla="*/ 2118031 h 5107639"/>
                <a:gd name="connsiteX70" fmla="*/ 436471 w 1600200"/>
                <a:gd name="connsiteY70" fmla="*/ 2193355 h 5107639"/>
                <a:gd name="connsiteX71" fmla="*/ 286114 w 1600200"/>
                <a:gd name="connsiteY71" fmla="*/ 2195106 h 5107639"/>
                <a:gd name="connsiteX72" fmla="*/ 281734 w 1600200"/>
                <a:gd name="connsiteY72" fmla="*/ 2321813 h 5107639"/>
                <a:gd name="connsiteX73" fmla="*/ 232395 w 1600200"/>
                <a:gd name="connsiteY73" fmla="*/ 2321231 h 5107639"/>
                <a:gd name="connsiteX74" fmla="*/ 225680 w 1600200"/>
                <a:gd name="connsiteY74" fmla="*/ 2380789 h 5107639"/>
                <a:gd name="connsiteX75" fmla="*/ 230644 w 1600200"/>
                <a:gd name="connsiteY75" fmla="*/ 2445311 h 5107639"/>
                <a:gd name="connsiteX76" fmla="*/ 326988 w 1600200"/>
                <a:gd name="connsiteY76" fmla="*/ 2449689 h 5107639"/>
                <a:gd name="connsiteX77" fmla="*/ 403773 w 1600200"/>
                <a:gd name="connsiteY77" fmla="*/ 2459324 h 5107639"/>
                <a:gd name="connsiteX78" fmla="*/ 400560 w 1600200"/>
                <a:gd name="connsiteY78" fmla="*/ 2598879 h 5107639"/>
                <a:gd name="connsiteX79" fmla="*/ 401436 w 1600200"/>
                <a:gd name="connsiteY79" fmla="*/ 2741644 h 5107639"/>
                <a:gd name="connsiteX80" fmla="*/ 403773 w 1600200"/>
                <a:gd name="connsiteY80" fmla="*/ 2877110 h 5107639"/>
                <a:gd name="connsiteX81" fmla="*/ 475301 w 1600200"/>
                <a:gd name="connsiteY81" fmla="*/ 2885869 h 5107639"/>
                <a:gd name="connsiteX82" fmla="*/ 551207 w 1600200"/>
                <a:gd name="connsiteY82" fmla="*/ 2889956 h 5107639"/>
                <a:gd name="connsiteX83" fmla="*/ 505955 w 1600200"/>
                <a:gd name="connsiteY83" fmla="*/ 3003527 h 5107639"/>
                <a:gd name="connsiteX84" fmla="*/ 533691 w 1600200"/>
                <a:gd name="connsiteY84" fmla="*/ 3033306 h 5107639"/>
                <a:gd name="connsiteX85" fmla="*/ 521722 w 1600200"/>
                <a:gd name="connsiteY85" fmla="*/ 3118264 h 5107639"/>
                <a:gd name="connsiteX86" fmla="*/ 518510 w 1600200"/>
                <a:gd name="connsiteY86" fmla="*/ 3151547 h 5107639"/>
                <a:gd name="connsiteX87" fmla="*/ 526101 w 1600200"/>
                <a:gd name="connsiteY87" fmla="*/ 3213734 h 5107639"/>
                <a:gd name="connsiteX88" fmla="*/ 559091 w 1600200"/>
                <a:gd name="connsiteY88" fmla="*/ 3241761 h 5107639"/>
                <a:gd name="connsiteX89" fmla="*/ 534567 w 1600200"/>
                <a:gd name="connsiteY89" fmla="*/ 3268913 h 5107639"/>
                <a:gd name="connsiteX90" fmla="*/ 470629 w 1600200"/>
                <a:gd name="connsiteY90" fmla="*/ 3277379 h 5107639"/>
                <a:gd name="connsiteX91" fmla="*/ 428588 w 1600200"/>
                <a:gd name="connsiteY91" fmla="*/ 3273000 h 5107639"/>
                <a:gd name="connsiteX92" fmla="*/ 392094 w 1600200"/>
                <a:gd name="connsiteY92" fmla="*/ 3307743 h 5107639"/>
                <a:gd name="connsiteX93" fmla="*/ 391218 w 1600200"/>
                <a:gd name="connsiteY93" fmla="*/ 3360586 h 5107639"/>
                <a:gd name="connsiteX94" fmla="*/ 426252 w 1600200"/>
                <a:gd name="connsiteY94" fmla="*/ 3386571 h 5107639"/>
                <a:gd name="connsiteX95" fmla="*/ 440266 w 1600200"/>
                <a:gd name="connsiteY95" fmla="*/ 3423648 h 5107639"/>
                <a:gd name="connsiteX96" fmla="*/ 497490 w 1600200"/>
                <a:gd name="connsiteY96" fmla="*/ 3495762 h 5107639"/>
                <a:gd name="connsiteX97" fmla="*/ 415159 w 1600200"/>
                <a:gd name="connsiteY97" fmla="*/ 3521745 h 5107639"/>
                <a:gd name="connsiteX98" fmla="*/ 418662 w 1600200"/>
                <a:gd name="connsiteY98" fmla="*/ 3785671 h 5107639"/>
                <a:gd name="connsiteX99" fmla="*/ 422749 w 1600200"/>
                <a:gd name="connsiteY99" fmla="*/ 3884060 h 5107639"/>
                <a:gd name="connsiteX100" fmla="*/ 203200 w 1600200"/>
                <a:gd name="connsiteY100" fmla="*/ 3879389 h 5107639"/>
                <a:gd name="connsiteX101" fmla="*/ 211666 w 1600200"/>
                <a:gd name="connsiteY101" fmla="*/ 3904789 h 5107639"/>
                <a:gd name="connsiteX102" fmla="*/ 218381 w 1600200"/>
                <a:gd name="connsiteY102" fmla="*/ 3955589 h 5107639"/>
                <a:gd name="connsiteX103" fmla="*/ 213711 w 1600200"/>
                <a:gd name="connsiteY103" fmla="*/ 4012228 h 5107639"/>
                <a:gd name="connsiteX104" fmla="*/ 211666 w 1600200"/>
                <a:gd name="connsiteY104" fmla="*/ 4040255 h 5107639"/>
                <a:gd name="connsiteX105" fmla="*/ 199988 w 1600200"/>
                <a:gd name="connsiteY105" fmla="*/ 4096310 h 5107639"/>
                <a:gd name="connsiteX106" fmla="*/ 254875 w 1600200"/>
                <a:gd name="connsiteY106" fmla="*/ 4110324 h 5107639"/>
                <a:gd name="connsiteX107" fmla="*/ 260423 w 1600200"/>
                <a:gd name="connsiteY107" fmla="*/ 4171635 h 5107639"/>
                <a:gd name="connsiteX108" fmla="*/ 262174 w 1600200"/>
                <a:gd name="connsiteY108" fmla="*/ 4225062 h 5107639"/>
                <a:gd name="connsiteX109" fmla="*/ 252248 w 1600200"/>
                <a:gd name="connsiteY109" fmla="*/ 4268855 h 5107639"/>
                <a:gd name="connsiteX110" fmla="*/ 220133 w 1600200"/>
                <a:gd name="connsiteY110" fmla="*/ 4302722 h 5107639"/>
                <a:gd name="connsiteX111" fmla="*/ 258086 w 1600200"/>
                <a:gd name="connsiteY111" fmla="*/ 4333669 h 5107639"/>
                <a:gd name="connsiteX112" fmla="*/ 248452 w 1600200"/>
                <a:gd name="connsiteY112" fmla="*/ 4435561 h 5107639"/>
                <a:gd name="connsiteX113" fmla="*/ 198820 w 1600200"/>
                <a:gd name="connsiteY113" fmla="*/ 4438772 h 5107639"/>
                <a:gd name="connsiteX114" fmla="*/ 198237 w 1600200"/>
                <a:gd name="connsiteY114" fmla="*/ 4538329 h 5107639"/>
                <a:gd name="connsiteX115" fmla="*/ 201449 w 1600200"/>
                <a:gd name="connsiteY115" fmla="*/ 4643432 h 5107639"/>
                <a:gd name="connsiteX116" fmla="*/ 202032 w 1600200"/>
                <a:gd name="connsiteY116" fmla="*/ 4763426 h 5107639"/>
                <a:gd name="connsiteX117" fmla="*/ 203200 w 1600200"/>
                <a:gd name="connsiteY117" fmla="*/ 4903855 h 5107639"/>
                <a:gd name="connsiteX118" fmla="*/ 206996 w 1600200"/>
                <a:gd name="connsiteY118" fmla="*/ 4997281 h 5107639"/>
                <a:gd name="connsiteX119" fmla="*/ 212834 w 1600200"/>
                <a:gd name="connsiteY119" fmla="*/ 5092459 h 5107639"/>
                <a:gd name="connsiteX120" fmla="*/ 364650 w 1600200"/>
                <a:gd name="connsiteY120" fmla="*/ 5107639 h 5107639"/>
                <a:gd name="connsiteX121" fmla="*/ 691639 w 1600200"/>
                <a:gd name="connsiteY121" fmla="*/ 5100924 h 5107639"/>
                <a:gd name="connsiteX122" fmla="*/ 967243 w 1600200"/>
                <a:gd name="connsiteY122" fmla="*/ 5096253 h 5107639"/>
                <a:gd name="connsiteX123" fmla="*/ 1305618 w 1600200"/>
                <a:gd name="connsiteY123" fmla="*/ 5098296 h 5107639"/>
                <a:gd name="connsiteX124" fmla="*/ 1460645 w 1600200"/>
                <a:gd name="connsiteY124" fmla="*/ 5099756 h 5107639"/>
                <a:gd name="connsiteX125" fmla="*/ 1493928 w 1600200"/>
                <a:gd name="connsiteY125" fmla="*/ 5096544 h 5107639"/>
                <a:gd name="connsiteX126" fmla="*/ 1467069 w 1600200"/>
                <a:gd name="connsiteY126" fmla="*/ 5049832 h 5107639"/>
                <a:gd name="connsiteX127" fmla="*/ 1465318 w 1600200"/>
                <a:gd name="connsiteY127" fmla="*/ 4988522 h 5107639"/>
                <a:gd name="connsiteX128" fmla="*/ 1456266 w 1600200"/>
                <a:gd name="connsiteY128" fmla="*/ 4971589 h 5107639"/>
                <a:gd name="connsiteX129" fmla="*/ 1430866 w 1600200"/>
                <a:gd name="connsiteY129" fmla="*/ 4954655 h 5107639"/>
                <a:gd name="connsiteX130" fmla="*/ 1375979 w 1600200"/>
                <a:gd name="connsiteY130" fmla="*/ 4853930 h 5107639"/>
                <a:gd name="connsiteX131" fmla="*/ 1371600 w 1600200"/>
                <a:gd name="connsiteY131" fmla="*/ 4751455 h 5107639"/>
                <a:gd name="connsiteX132" fmla="*/ 1386780 w 1600200"/>
                <a:gd name="connsiteY132" fmla="*/ 4692482 h 5107639"/>
                <a:gd name="connsiteX133" fmla="*/ 1386780 w 1600200"/>
                <a:gd name="connsiteY133" fmla="*/ 4639930 h 5107639"/>
                <a:gd name="connsiteX134" fmla="*/ 1414224 w 1600200"/>
                <a:gd name="connsiteY134" fmla="*/ 4550007 h 5107639"/>
                <a:gd name="connsiteX135" fmla="*/ 1448967 w 1600200"/>
                <a:gd name="connsiteY135" fmla="*/ 4421548 h 5107639"/>
                <a:gd name="connsiteX136" fmla="*/ 1431742 w 1600200"/>
                <a:gd name="connsiteY136" fmla="*/ 4329874 h 5107639"/>
                <a:gd name="connsiteX137" fmla="*/ 1399627 w 1600200"/>
                <a:gd name="connsiteY137" fmla="*/ 4286665 h 5107639"/>
                <a:gd name="connsiteX138" fmla="*/ 1364300 w 1600200"/>
                <a:gd name="connsiteY138" fmla="*/ 4231778 h 5107639"/>
                <a:gd name="connsiteX139" fmla="*/ 1358462 w 1600200"/>
                <a:gd name="connsiteY139" fmla="*/ 4192655 h 5107639"/>
                <a:gd name="connsiteX140" fmla="*/ 1337733 w 1600200"/>
                <a:gd name="connsiteY140" fmla="*/ 4116455 h 5107639"/>
                <a:gd name="connsiteX141" fmla="*/ 1354666 w 1600200"/>
                <a:gd name="connsiteY141" fmla="*/ 3955589 h 5107639"/>
                <a:gd name="connsiteX142" fmla="*/ 1363133 w 1600200"/>
                <a:gd name="connsiteY142" fmla="*/ 3930189 h 5107639"/>
                <a:gd name="connsiteX143" fmla="*/ 1380066 w 1600200"/>
                <a:gd name="connsiteY143" fmla="*/ 3913255 h 5107639"/>
                <a:gd name="connsiteX144" fmla="*/ 1413933 w 1600200"/>
                <a:gd name="connsiteY144" fmla="*/ 3862455 h 5107639"/>
                <a:gd name="connsiteX145" fmla="*/ 1422400 w 1600200"/>
                <a:gd name="connsiteY145" fmla="*/ 3837055 h 5107639"/>
                <a:gd name="connsiteX146" fmla="*/ 1439333 w 1600200"/>
                <a:gd name="connsiteY146" fmla="*/ 3811655 h 5107639"/>
                <a:gd name="connsiteX147" fmla="*/ 1430574 w 1600200"/>
                <a:gd name="connsiteY147" fmla="*/ 3759103 h 5107639"/>
                <a:gd name="connsiteX148" fmla="*/ 1423276 w 1600200"/>
                <a:gd name="connsiteY148" fmla="*/ 3680860 h 5107639"/>
                <a:gd name="connsiteX149" fmla="*/ 1473490 w 1600200"/>
                <a:gd name="connsiteY149" fmla="*/ 3623054 h 5107639"/>
                <a:gd name="connsiteX150" fmla="*/ 1536262 w 1600200"/>
                <a:gd name="connsiteY150" fmla="*/ 3577800 h 5107639"/>
                <a:gd name="connsiteX151" fmla="*/ 1583266 w 1600200"/>
                <a:gd name="connsiteY151" fmla="*/ 3532255 h 5107639"/>
                <a:gd name="connsiteX152" fmla="*/ 1600200 w 1600200"/>
                <a:gd name="connsiteY152" fmla="*/ 3515322 h 5107639"/>
                <a:gd name="connsiteX153" fmla="*/ 1549400 w 1600200"/>
                <a:gd name="connsiteY153" fmla="*/ 3481455 h 5107639"/>
                <a:gd name="connsiteX154" fmla="*/ 1498600 w 1600200"/>
                <a:gd name="connsiteY154" fmla="*/ 3456055 h 5107639"/>
                <a:gd name="connsiteX155" fmla="*/ 1473200 w 1600200"/>
                <a:gd name="connsiteY155" fmla="*/ 3430655 h 5107639"/>
                <a:gd name="connsiteX156" fmla="*/ 1479914 w 1600200"/>
                <a:gd name="connsiteY156" fmla="*/ 3398248 h 5107639"/>
                <a:gd name="connsiteX157" fmla="*/ 1507359 w 1600200"/>
                <a:gd name="connsiteY157" fmla="*/ 3368176 h 5107639"/>
                <a:gd name="connsiteX158" fmla="*/ 1519037 w 1600200"/>
                <a:gd name="connsiteY158" fmla="*/ 3303655 h 5107639"/>
                <a:gd name="connsiteX159" fmla="*/ 1493928 w 1600200"/>
                <a:gd name="connsiteY159" fmla="*/ 3269789 h 5107639"/>
                <a:gd name="connsiteX160" fmla="*/ 1490133 w 1600200"/>
                <a:gd name="connsiteY160" fmla="*/ 3193589 h 5107639"/>
                <a:gd name="connsiteX161" fmla="*/ 1444297 w 1600200"/>
                <a:gd name="connsiteY161" fmla="*/ 3134322 h 5107639"/>
                <a:gd name="connsiteX162" fmla="*/ 1422692 w 1600200"/>
                <a:gd name="connsiteY162" fmla="*/ 3101331 h 5107639"/>
                <a:gd name="connsiteX163" fmla="*/ 1413933 w 1600200"/>
                <a:gd name="connsiteY163" fmla="*/ 3058122 h 5107639"/>
                <a:gd name="connsiteX164" fmla="*/ 1383278 w 1600200"/>
                <a:gd name="connsiteY164" fmla="*/ 2983966 h 5107639"/>
                <a:gd name="connsiteX165" fmla="*/ 1366928 w 1600200"/>
                <a:gd name="connsiteY165" fmla="*/ 2963237 h 5107639"/>
                <a:gd name="connsiteX166" fmla="*/ 1368679 w 1600200"/>
                <a:gd name="connsiteY166" fmla="*/ 2912144 h 5107639"/>
                <a:gd name="connsiteX167" fmla="*/ 1342988 w 1600200"/>
                <a:gd name="connsiteY167" fmla="*/ 2891999 h 5107639"/>
                <a:gd name="connsiteX168" fmla="*/ 1338317 w 1600200"/>
                <a:gd name="connsiteY168" fmla="*/ 2879155 h 5107639"/>
                <a:gd name="connsiteX169" fmla="*/ 1321676 w 1600200"/>
                <a:gd name="connsiteY169" fmla="*/ 2826019 h 5107639"/>
                <a:gd name="connsiteX170" fmla="*/ 1314961 w 1600200"/>
                <a:gd name="connsiteY170" fmla="*/ 2774927 h 5107639"/>
                <a:gd name="connsiteX171" fmla="*/ 1293649 w 1600200"/>
                <a:gd name="connsiteY171" fmla="*/ 2769380 h 5107639"/>
                <a:gd name="connsiteX172" fmla="*/ 1283721 w 1600200"/>
                <a:gd name="connsiteY172" fmla="*/ 2673033 h 5107639"/>
                <a:gd name="connsiteX173" fmla="*/ 1271693 w 1600200"/>
                <a:gd name="connsiteY173" fmla="*/ 2608179 h 5107639"/>
                <a:gd name="connsiteX174" fmla="*/ 1254760 w 1600200"/>
                <a:gd name="connsiteY174" fmla="*/ 2529318 h 5107639"/>
                <a:gd name="connsiteX175" fmla="*/ 1241939 w 1600200"/>
                <a:gd name="connsiteY175" fmla="*/ 2484566 h 5107639"/>
                <a:gd name="connsiteX176" fmla="*/ 1244600 w 1600200"/>
                <a:gd name="connsiteY176" fmla="*/ 2431589 h 5107639"/>
                <a:gd name="connsiteX177" fmla="*/ 1202266 w 1600200"/>
                <a:gd name="connsiteY177" fmla="*/ 2329989 h 5107639"/>
                <a:gd name="connsiteX178" fmla="*/ 1196219 w 1600200"/>
                <a:gd name="connsiteY178" fmla="*/ 2245322 h 5107639"/>
                <a:gd name="connsiteX179" fmla="*/ 1201057 w 1600200"/>
                <a:gd name="connsiteY179" fmla="*/ 2192345 h 5107639"/>
                <a:gd name="connsiteX180" fmla="*/ 1188235 w 1600200"/>
                <a:gd name="connsiteY180" fmla="*/ 2138642 h 5107639"/>
                <a:gd name="connsiteX181" fmla="*/ 1151466 w 1600200"/>
                <a:gd name="connsiteY181" fmla="*/ 1940522 h 5107639"/>
                <a:gd name="connsiteX182" fmla="*/ 1126066 w 1600200"/>
                <a:gd name="connsiteY182" fmla="*/ 1771189 h 5107639"/>
                <a:gd name="connsiteX183" fmla="*/ 1109133 w 1600200"/>
                <a:gd name="connsiteY183" fmla="*/ 1635722 h 5107639"/>
                <a:gd name="connsiteX184" fmla="*/ 1100666 w 1600200"/>
                <a:gd name="connsiteY184" fmla="*/ 1593389 h 5107639"/>
                <a:gd name="connsiteX185" fmla="*/ 1083733 w 1600200"/>
                <a:gd name="connsiteY185" fmla="*/ 1576455 h 5107639"/>
                <a:gd name="connsiteX186" fmla="*/ 1092683 w 1600200"/>
                <a:gd name="connsiteY186" fmla="*/ 1525172 h 5107639"/>
                <a:gd name="connsiteX187" fmla="*/ 1070186 w 1600200"/>
                <a:gd name="connsiteY187" fmla="*/ 1410750 h 5107639"/>
                <a:gd name="connsiteX188" fmla="*/ 1059784 w 1600200"/>
                <a:gd name="connsiteY188" fmla="*/ 1332373 h 5107639"/>
                <a:gd name="connsiteX189" fmla="*/ 1053979 w 1600200"/>
                <a:gd name="connsiteY189" fmla="*/ 1274316 h 5107639"/>
                <a:gd name="connsiteX190" fmla="*/ 1035110 w 1600200"/>
                <a:gd name="connsiteY190" fmla="*/ 1180215 h 5107639"/>
                <a:gd name="connsiteX191" fmla="*/ 1009469 w 1600200"/>
                <a:gd name="connsiteY191" fmla="*/ 1019590 h 5107639"/>
                <a:gd name="connsiteX192" fmla="*/ 980440 w 1600200"/>
                <a:gd name="connsiteY192" fmla="*/ 868158 h 5107639"/>
                <a:gd name="connsiteX193" fmla="*/ 947783 w 1600200"/>
                <a:gd name="connsiteY193" fmla="*/ 667135 h 5107639"/>
                <a:gd name="connsiteX194" fmla="*/ 917786 w 1600200"/>
                <a:gd name="connsiteY194" fmla="*/ 556585 h 5107639"/>
                <a:gd name="connsiteX195" fmla="*/ 901094 w 1600200"/>
                <a:gd name="connsiteY195" fmla="*/ 484013 h 5107639"/>
                <a:gd name="connsiteX196" fmla="*/ 905933 w 1600200"/>
                <a:gd name="connsiteY196" fmla="*/ 441922 h 5107639"/>
                <a:gd name="connsiteX197" fmla="*/ 889000 w 1600200"/>
                <a:gd name="connsiteY197" fmla="*/ 297989 h 5107639"/>
                <a:gd name="connsiteX198" fmla="*/ 880533 w 1600200"/>
                <a:gd name="connsiteY198" fmla="*/ 264122 h 5107639"/>
                <a:gd name="connsiteX199" fmla="*/ 872066 w 1600200"/>
                <a:gd name="connsiteY199" fmla="*/ 178004 h 5107639"/>
                <a:gd name="connsiteX200" fmla="*/ 846183 w 1600200"/>
                <a:gd name="connsiteY200" fmla="*/ 96482 h 5107639"/>
                <a:gd name="connsiteX201" fmla="*/ 829733 w 1600200"/>
                <a:gd name="connsiteY201" fmla="*/ 10122 h 5107639"/>
                <a:gd name="connsiteX202" fmla="*/ 497355 w 1600200"/>
                <a:gd name="connsiteY202" fmla="*/ 1655 h 5107639"/>
                <a:gd name="connsiteX203" fmla="*/ 50800 w 1600200"/>
                <a:gd name="connsiteY203"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59266 w 1600200"/>
                <a:gd name="connsiteY42" fmla="*/ 1398655 h 5107639"/>
                <a:gd name="connsiteX43" fmla="*/ 93133 w 1600200"/>
                <a:gd name="connsiteY43" fmla="*/ 1280122 h 5107639"/>
                <a:gd name="connsiteX44" fmla="*/ 136192 w 1600200"/>
                <a:gd name="connsiteY44" fmla="*/ 1325117 h 5107639"/>
                <a:gd name="connsiteX45" fmla="*/ 237792 w 1600200"/>
                <a:gd name="connsiteY45" fmla="*/ 1336244 h 5107639"/>
                <a:gd name="connsiteX46" fmla="*/ 220133 w 1600200"/>
                <a:gd name="connsiteY46" fmla="*/ 1407122 h 5107639"/>
                <a:gd name="connsiteX47" fmla="*/ 270933 w 1600200"/>
                <a:gd name="connsiteY47" fmla="*/ 1415589 h 5107639"/>
                <a:gd name="connsiteX48" fmla="*/ 305283 w 1600200"/>
                <a:gd name="connsiteY48" fmla="*/ 1464937 h 5107639"/>
                <a:gd name="connsiteX49" fmla="*/ 338666 w 1600200"/>
                <a:gd name="connsiteY49" fmla="*/ 1474855 h 5107639"/>
                <a:gd name="connsiteX50" fmla="*/ 355600 w 1600200"/>
                <a:gd name="connsiteY50" fmla="*/ 1594357 h 5107639"/>
                <a:gd name="connsiteX51" fmla="*/ 324637 w 1600200"/>
                <a:gd name="connsiteY51" fmla="*/ 1607661 h 5107639"/>
                <a:gd name="connsiteX52" fmla="*/ 304800 w 1600200"/>
                <a:gd name="connsiteY52" fmla="*/ 1652655 h 5107639"/>
                <a:gd name="connsiteX53" fmla="*/ 262466 w 1600200"/>
                <a:gd name="connsiteY53" fmla="*/ 1678055 h 5107639"/>
                <a:gd name="connsiteX54" fmla="*/ 254000 w 1600200"/>
                <a:gd name="connsiteY54" fmla="*/ 1703455 h 5107639"/>
                <a:gd name="connsiteX55" fmla="*/ 349176 w 1600200"/>
                <a:gd name="connsiteY55" fmla="*/ 1712798 h 5107639"/>
                <a:gd name="connsiteX56" fmla="*/ 383627 w 1600200"/>
                <a:gd name="connsiteY56" fmla="*/ 1744913 h 5107639"/>
                <a:gd name="connsiteX57" fmla="*/ 377496 w 1600200"/>
                <a:gd name="connsiteY57" fmla="*/ 1767101 h 5107639"/>
                <a:gd name="connsiteX58" fmla="*/ 388007 w 1600200"/>
                <a:gd name="connsiteY58" fmla="*/ 1805931 h 5107639"/>
                <a:gd name="connsiteX59" fmla="*/ 412823 w 1600200"/>
                <a:gd name="connsiteY59" fmla="*/ 1822864 h 5107639"/>
                <a:gd name="connsiteX60" fmla="*/ 632372 w 1600200"/>
                <a:gd name="connsiteY60" fmla="*/ 1835127 h 5107639"/>
                <a:gd name="connsiteX61" fmla="*/ 637335 w 1600200"/>
                <a:gd name="connsiteY61" fmla="*/ 1868117 h 5107639"/>
                <a:gd name="connsiteX62" fmla="*/ 564055 w 1600200"/>
                <a:gd name="connsiteY62" fmla="*/ 1932639 h 5107639"/>
                <a:gd name="connsiteX63" fmla="*/ 501869 w 1600200"/>
                <a:gd name="connsiteY63" fmla="*/ 1939355 h 5107639"/>
                <a:gd name="connsiteX64" fmla="*/ 506831 w 1600200"/>
                <a:gd name="connsiteY64" fmla="*/ 1994825 h 5107639"/>
                <a:gd name="connsiteX65" fmla="*/ 501286 w 1600200"/>
                <a:gd name="connsiteY65" fmla="*/ 2008840 h 5107639"/>
                <a:gd name="connsiteX66" fmla="*/ 496321 w 1600200"/>
                <a:gd name="connsiteY66" fmla="*/ 2059055 h 5107639"/>
                <a:gd name="connsiteX67" fmla="*/ 479680 w 1600200"/>
                <a:gd name="connsiteY67" fmla="*/ 2089127 h 5107639"/>
                <a:gd name="connsiteX68" fmla="*/ 455740 w 1600200"/>
                <a:gd name="connsiteY68" fmla="*/ 2097302 h 5107639"/>
                <a:gd name="connsiteX69" fmla="*/ 438514 w 1600200"/>
                <a:gd name="connsiteY69" fmla="*/ 2118031 h 5107639"/>
                <a:gd name="connsiteX70" fmla="*/ 436471 w 1600200"/>
                <a:gd name="connsiteY70" fmla="*/ 2193355 h 5107639"/>
                <a:gd name="connsiteX71" fmla="*/ 286114 w 1600200"/>
                <a:gd name="connsiteY71" fmla="*/ 2195106 h 5107639"/>
                <a:gd name="connsiteX72" fmla="*/ 281734 w 1600200"/>
                <a:gd name="connsiteY72" fmla="*/ 2321813 h 5107639"/>
                <a:gd name="connsiteX73" fmla="*/ 232395 w 1600200"/>
                <a:gd name="connsiteY73" fmla="*/ 2321231 h 5107639"/>
                <a:gd name="connsiteX74" fmla="*/ 225680 w 1600200"/>
                <a:gd name="connsiteY74" fmla="*/ 2380789 h 5107639"/>
                <a:gd name="connsiteX75" fmla="*/ 230644 w 1600200"/>
                <a:gd name="connsiteY75" fmla="*/ 2445311 h 5107639"/>
                <a:gd name="connsiteX76" fmla="*/ 326988 w 1600200"/>
                <a:gd name="connsiteY76" fmla="*/ 2449689 h 5107639"/>
                <a:gd name="connsiteX77" fmla="*/ 403773 w 1600200"/>
                <a:gd name="connsiteY77" fmla="*/ 2459324 h 5107639"/>
                <a:gd name="connsiteX78" fmla="*/ 400560 w 1600200"/>
                <a:gd name="connsiteY78" fmla="*/ 2598879 h 5107639"/>
                <a:gd name="connsiteX79" fmla="*/ 401436 w 1600200"/>
                <a:gd name="connsiteY79" fmla="*/ 2741644 h 5107639"/>
                <a:gd name="connsiteX80" fmla="*/ 403773 w 1600200"/>
                <a:gd name="connsiteY80" fmla="*/ 2877110 h 5107639"/>
                <a:gd name="connsiteX81" fmla="*/ 475301 w 1600200"/>
                <a:gd name="connsiteY81" fmla="*/ 2885869 h 5107639"/>
                <a:gd name="connsiteX82" fmla="*/ 551207 w 1600200"/>
                <a:gd name="connsiteY82" fmla="*/ 2889956 h 5107639"/>
                <a:gd name="connsiteX83" fmla="*/ 505955 w 1600200"/>
                <a:gd name="connsiteY83" fmla="*/ 3003527 h 5107639"/>
                <a:gd name="connsiteX84" fmla="*/ 533691 w 1600200"/>
                <a:gd name="connsiteY84" fmla="*/ 3033306 h 5107639"/>
                <a:gd name="connsiteX85" fmla="*/ 521722 w 1600200"/>
                <a:gd name="connsiteY85" fmla="*/ 3118264 h 5107639"/>
                <a:gd name="connsiteX86" fmla="*/ 518510 w 1600200"/>
                <a:gd name="connsiteY86" fmla="*/ 3151547 h 5107639"/>
                <a:gd name="connsiteX87" fmla="*/ 526101 w 1600200"/>
                <a:gd name="connsiteY87" fmla="*/ 3213734 h 5107639"/>
                <a:gd name="connsiteX88" fmla="*/ 559091 w 1600200"/>
                <a:gd name="connsiteY88" fmla="*/ 3241761 h 5107639"/>
                <a:gd name="connsiteX89" fmla="*/ 534567 w 1600200"/>
                <a:gd name="connsiteY89" fmla="*/ 3268913 h 5107639"/>
                <a:gd name="connsiteX90" fmla="*/ 470629 w 1600200"/>
                <a:gd name="connsiteY90" fmla="*/ 3277379 h 5107639"/>
                <a:gd name="connsiteX91" fmla="*/ 428588 w 1600200"/>
                <a:gd name="connsiteY91" fmla="*/ 3273000 h 5107639"/>
                <a:gd name="connsiteX92" fmla="*/ 392094 w 1600200"/>
                <a:gd name="connsiteY92" fmla="*/ 3307743 h 5107639"/>
                <a:gd name="connsiteX93" fmla="*/ 391218 w 1600200"/>
                <a:gd name="connsiteY93" fmla="*/ 3360586 h 5107639"/>
                <a:gd name="connsiteX94" fmla="*/ 426252 w 1600200"/>
                <a:gd name="connsiteY94" fmla="*/ 3386571 h 5107639"/>
                <a:gd name="connsiteX95" fmla="*/ 440266 w 1600200"/>
                <a:gd name="connsiteY95" fmla="*/ 3423648 h 5107639"/>
                <a:gd name="connsiteX96" fmla="*/ 497490 w 1600200"/>
                <a:gd name="connsiteY96" fmla="*/ 3495762 h 5107639"/>
                <a:gd name="connsiteX97" fmla="*/ 415159 w 1600200"/>
                <a:gd name="connsiteY97" fmla="*/ 3521745 h 5107639"/>
                <a:gd name="connsiteX98" fmla="*/ 418662 w 1600200"/>
                <a:gd name="connsiteY98" fmla="*/ 3785671 h 5107639"/>
                <a:gd name="connsiteX99" fmla="*/ 422749 w 1600200"/>
                <a:gd name="connsiteY99" fmla="*/ 3884060 h 5107639"/>
                <a:gd name="connsiteX100" fmla="*/ 203200 w 1600200"/>
                <a:gd name="connsiteY100" fmla="*/ 3879389 h 5107639"/>
                <a:gd name="connsiteX101" fmla="*/ 211666 w 1600200"/>
                <a:gd name="connsiteY101" fmla="*/ 3904789 h 5107639"/>
                <a:gd name="connsiteX102" fmla="*/ 218381 w 1600200"/>
                <a:gd name="connsiteY102" fmla="*/ 3955589 h 5107639"/>
                <a:gd name="connsiteX103" fmla="*/ 213711 w 1600200"/>
                <a:gd name="connsiteY103" fmla="*/ 4012228 h 5107639"/>
                <a:gd name="connsiteX104" fmla="*/ 211666 w 1600200"/>
                <a:gd name="connsiteY104" fmla="*/ 4040255 h 5107639"/>
                <a:gd name="connsiteX105" fmla="*/ 199988 w 1600200"/>
                <a:gd name="connsiteY105" fmla="*/ 4096310 h 5107639"/>
                <a:gd name="connsiteX106" fmla="*/ 254875 w 1600200"/>
                <a:gd name="connsiteY106" fmla="*/ 4110324 h 5107639"/>
                <a:gd name="connsiteX107" fmla="*/ 260423 w 1600200"/>
                <a:gd name="connsiteY107" fmla="*/ 4171635 h 5107639"/>
                <a:gd name="connsiteX108" fmla="*/ 262174 w 1600200"/>
                <a:gd name="connsiteY108" fmla="*/ 4225062 h 5107639"/>
                <a:gd name="connsiteX109" fmla="*/ 252248 w 1600200"/>
                <a:gd name="connsiteY109" fmla="*/ 4268855 h 5107639"/>
                <a:gd name="connsiteX110" fmla="*/ 220133 w 1600200"/>
                <a:gd name="connsiteY110" fmla="*/ 4302722 h 5107639"/>
                <a:gd name="connsiteX111" fmla="*/ 258086 w 1600200"/>
                <a:gd name="connsiteY111" fmla="*/ 4333669 h 5107639"/>
                <a:gd name="connsiteX112" fmla="*/ 248452 w 1600200"/>
                <a:gd name="connsiteY112" fmla="*/ 4435561 h 5107639"/>
                <a:gd name="connsiteX113" fmla="*/ 198820 w 1600200"/>
                <a:gd name="connsiteY113" fmla="*/ 4438772 h 5107639"/>
                <a:gd name="connsiteX114" fmla="*/ 198237 w 1600200"/>
                <a:gd name="connsiteY114" fmla="*/ 4538329 h 5107639"/>
                <a:gd name="connsiteX115" fmla="*/ 201449 w 1600200"/>
                <a:gd name="connsiteY115" fmla="*/ 4643432 h 5107639"/>
                <a:gd name="connsiteX116" fmla="*/ 202032 w 1600200"/>
                <a:gd name="connsiteY116" fmla="*/ 4763426 h 5107639"/>
                <a:gd name="connsiteX117" fmla="*/ 203200 w 1600200"/>
                <a:gd name="connsiteY117" fmla="*/ 4903855 h 5107639"/>
                <a:gd name="connsiteX118" fmla="*/ 206996 w 1600200"/>
                <a:gd name="connsiteY118" fmla="*/ 4997281 h 5107639"/>
                <a:gd name="connsiteX119" fmla="*/ 212834 w 1600200"/>
                <a:gd name="connsiteY119" fmla="*/ 5092459 h 5107639"/>
                <a:gd name="connsiteX120" fmla="*/ 364650 w 1600200"/>
                <a:gd name="connsiteY120" fmla="*/ 5107639 h 5107639"/>
                <a:gd name="connsiteX121" fmla="*/ 691639 w 1600200"/>
                <a:gd name="connsiteY121" fmla="*/ 5100924 h 5107639"/>
                <a:gd name="connsiteX122" fmla="*/ 967243 w 1600200"/>
                <a:gd name="connsiteY122" fmla="*/ 5096253 h 5107639"/>
                <a:gd name="connsiteX123" fmla="*/ 1305618 w 1600200"/>
                <a:gd name="connsiteY123" fmla="*/ 5098296 h 5107639"/>
                <a:gd name="connsiteX124" fmla="*/ 1460645 w 1600200"/>
                <a:gd name="connsiteY124" fmla="*/ 5099756 h 5107639"/>
                <a:gd name="connsiteX125" fmla="*/ 1493928 w 1600200"/>
                <a:gd name="connsiteY125" fmla="*/ 5096544 h 5107639"/>
                <a:gd name="connsiteX126" fmla="*/ 1467069 w 1600200"/>
                <a:gd name="connsiteY126" fmla="*/ 5049832 h 5107639"/>
                <a:gd name="connsiteX127" fmla="*/ 1465318 w 1600200"/>
                <a:gd name="connsiteY127" fmla="*/ 4988522 h 5107639"/>
                <a:gd name="connsiteX128" fmla="*/ 1456266 w 1600200"/>
                <a:gd name="connsiteY128" fmla="*/ 4971589 h 5107639"/>
                <a:gd name="connsiteX129" fmla="*/ 1430866 w 1600200"/>
                <a:gd name="connsiteY129" fmla="*/ 4954655 h 5107639"/>
                <a:gd name="connsiteX130" fmla="*/ 1375979 w 1600200"/>
                <a:gd name="connsiteY130" fmla="*/ 4853930 h 5107639"/>
                <a:gd name="connsiteX131" fmla="*/ 1371600 w 1600200"/>
                <a:gd name="connsiteY131" fmla="*/ 4751455 h 5107639"/>
                <a:gd name="connsiteX132" fmla="*/ 1386780 w 1600200"/>
                <a:gd name="connsiteY132" fmla="*/ 4692482 h 5107639"/>
                <a:gd name="connsiteX133" fmla="*/ 1386780 w 1600200"/>
                <a:gd name="connsiteY133" fmla="*/ 4639930 h 5107639"/>
                <a:gd name="connsiteX134" fmla="*/ 1414224 w 1600200"/>
                <a:gd name="connsiteY134" fmla="*/ 4550007 h 5107639"/>
                <a:gd name="connsiteX135" fmla="*/ 1448967 w 1600200"/>
                <a:gd name="connsiteY135" fmla="*/ 4421548 h 5107639"/>
                <a:gd name="connsiteX136" fmla="*/ 1431742 w 1600200"/>
                <a:gd name="connsiteY136" fmla="*/ 4329874 h 5107639"/>
                <a:gd name="connsiteX137" fmla="*/ 1399627 w 1600200"/>
                <a:gd name="connsiteY137" fmla="*/ 4286665 h 5107639"/>
                <a:gd name="connsiteX138" fmla="*/ 1364300 w 1600200"/>
                <a:gd name="connsiteY138" fmla="*/ 4231778 h 5107639"/>
                <a:gd name="connsiteX139" fmla="*/ 1358462 w 1600200"/>
                <a:gd name="connsiteY139" fmla="*/ 4192655 h 5107639"/>
                <a:gd name="connsiteX140" fmla="*/ 1337733 w 1600200"/>
                <a:gd name="connsiteY140" fmla="*/ 4116455 h 5107639"/>
                <a:gd name="connsiteX141" fmla="*/ 1354666 w 1600200"/>
                <a:gd name="connsiteY141" fmla="*/ 3955589 h 5107639"/>
                <a:gd name="connsiteX142" fmla="*/ 1363133 w 1600200"/>
                <a:gd name="connsiteY142" fmla="*/ 3930189 h 5107639"/>
                <a:gd name="connsiteX143" fmla="*/ 1380066 w 1600200"/>
                <a:gd name="connsiteY143" fmla="*/ 3913255 h 5107639"/>
                <a:gd name="connsiteX144" fmla="*/ 1413933 w 1600200"/>
                <a:gd name="connsiteY144" fmla="*/ 3862455 h 5107639"/>
                <a:gd name="connsiteX145" fmla="*/ 1422400 w 1600200"/>
                <a:gd name="connsiteY145" fmla="*/ 3837055 h 5107639"/>
                <a:gd name="connsiteX146" fmla="*/ 1439333 w 1600200"/>
                <a:gd name="connsiteY146" fmla="*/ 3811655 h 5107639"/>
                <a:gd name="connsiteX147" fmla="*/ 1430574 w 1600200"/>
                <a:gd name="connsiteY147" fmla="*/ 3759103 h 5107639"/>
                <a:gd name="connsiteX148" fmla="*/ 1423276 w 1600200"/>
                <a:gd name="connsiteY148" fmla="*/ 3680860 h 5107639"/>
                <a:gd name="connsiteX149" fmla="*/ 1473490 w 1600200"/>
                <a:gd name="connsiteY149" fmla="*/ 3623054 h 5107639"/>
                <a:gd name="connsiteX150" fmla="*/ 1536262 w 1600200"/>
                <a:gd name="connsiteY150" fmla="*/ 3577800 h 5107639"/>
                <a:gd name="connsiteX151" fmla="*/ 1583266 w 1600200"/>
                <a:gd name="connsiteY151" fmla="*/ 3532255 h 5107639"/>
                <a:gd name="connsiteX152" fmla="*/ 1600200 w 1600200"/>
                <a:gd name="connsiteY152" fmla="*/ 3515322 h 5107639"/>
                <a:gd name="connsiteX153" fmla="*/ 1549400 w 1600200"/>
                <a:gd name="connsiteY153" fmla="*/ 3481455 h 5107639"/>
                <a:gd name="connsiteX154" fmla="*/ 1498600 w 1600200"/>
                <a:gd name="connsiteY154" fmla="*/ 3456055 h 5107639"/>
                <a:gd name="connsiteX155" fmla="*/ 1473200 w 1600200"/>
                <a:gd name="connsiteY155" fmla="*/ 3430655 h 5107639"/>
                <a:gd name="connsiteX156" fmla="*/ 1479914 w 1600200"/>
                <a:gd name="connsiteY156" fmla="*/ 3398248 h 5107639"/>
                <a:gd name="connsiteX157" fmla="*/ 1507359 w 1600200"/>
                <a:gd name="connsiteY157" fmla="*/ 3368176 h 5107639"/>
                <a:gd name="connsiteX158" fmla="*/ 1519037 w 1600200"/>
                <a:gd name="connsiteY158" fmla="*/ 3303655 h 5107639"/>
                <a:gd name="connsiteX159" fmla="*/ 1493928 w 1600200"/>
                <a:gd name="connsiteY159" fmla="*/ 3269789 h 5107639"/>
                <a:gd name="connsiteX160" fmla="*/ 1490133 w 1600200"/>
                <a:gd name="connsiteY160" fmla="*/ 3193589 h 5107639"/>
                <a:gd name="connsiteX161" fmla="*/ 1444297 w 1600200"/>
                <a:gd name="connsiteY161" fmla="*/ 3134322 h 5107639"/>
                <a:gd name="connsiteX162" fmla="*/ 1422692 w 1600200"/>
                <a:gd name="connsiteY162" fmla="*/ 3101331 h 5107639"/>
                <a:gd name="connsiteX163" fmla="*/ 1413933 w 1600200"/>
                <a:gd name="connsiteY163" fmla="*/ 3058122 h 5107639"/>
                <a:gd name="connsiteX164" fmla="*/ 1383278 w 1600200"/>
                <a:gd name="connsiteY164" fmla="*/ 2983966 h 5107639"/>
                <a:gd name="connsiteX165" fmla="*/ 1366928 w 1600200"/>
                <a:gd name="connsiteY165" fmla="*/ 2963237 h 5107639"/>
                <a:gd name="connsiteX166" fmla="*/ 1368679 w 1600200"/>
                <a:gd name="connsiteY166" fmla="*/ 2912144 h 5107639"/>
                <a:gd name="connsiteX167" fmla="*/ 1342988 w 1600200"/>
                <a:gd name="connsiteY167" fmla="*/ 2891999 h 5107639"/>
                <a:gd name="connsiteX168" fmla="*/ 1338317 w 1600200"/>
                <a:gd name="connsiteY168" fmla="*/ 2879155 h 5107639"/>
                <a:gd name="connsiteX169" fmla="*/ 1321676 w 1600200"/>
                <a:gd name="connsiteY169" fmla="*/ 2826019 h 5107639"/>
                <a:gd name="connsiteX170" fmla="*/ 1314961 w 1600200"/>
                <a:gd name="connsiteY170" fmla="*/ 2774927 h 5107639"/>
                <a:gd name="connsiteX171" fmla="*/ 1293649 w 1600200"/>
                <a:gd name="connsiteY171" fmla="*/ 2769380 h 5107639"/>
                <a:gd name="connsiteX172" fmla="*/ 1283721 w 1600200"/>
                <a:gd name="connsiteY172" fmla="*/ 2673033 h 5107639"/>
                <a:gd name="connsiteX173" fmla="*/ 1271693 w 1600200"/>
                <a:gd name="connsiteY173" fmla="*/ 2608179 h 5107639"/>
                <a:gd name="connsiteX174" fmla="*/ 1254760 w 1600200"/>
                <a:gd name="connsiteY174" fmla="*/ 2529318 h 5107639"/>
                <a:gd name="connsiteX175" fmla="*/ 1241939 w 1600200"/>
                <a:gd name="connsiteY175" fmla="*/ 2484566 h 5107639"/>
                <a:gd name="connsiteX176" fmla="*/ 1244600 w 1600200"/>
                <a:gd name="connsiteY176" fmla="*/ 2431589 h 5107639"/>
                <a:gd name="connsiteX177" fmla="*/ 1202266 w 1600200"/>
                <a:gd name="connsiteY177" fmla="*/ 2329989 h 5107639"/>
                <a:gd name="connsiteX178" fmla="*/ 1196219 w 1600200"/>
                <a:gd name="connsiteY178" fmla="*/ 2245322 h 5107639"/>
                <a:gd name="connsiteX179" fmla="*/ 1201057 w 1600200"/>
                <a:gd name="connsiteY179" fmla="*/ 2192345 h 5107639"/>
                <a:gd name="connsiteX180" fmla="*/ 1188235 w 1600200"/>
                <a:gd name="connsiteY180" fmla="*/ 2138642 h 5107639"/>
                <a:gd name="connsiteX181" fmla="*/ 1151466 w 1600200"/>
                <a:gd name="connsiteY181" fmla="*/ 1940522 h 5107639"/>
                <a:gd name="connsiteX182" fmla="*/ 1126066 w 1600200"/>
                <a:gd name="connsiteY182" fmla="*/ 1771189 h 5107639"/>
                <a:gd name="connsiteX183" fmla="*/ 1109133 w 1600200"/>
                <a:gd name="connsiteY183" fmla="*/ 1635722 h 5107639"/>
                <a:gd name="connsiteX184" fmla="*/ 1100666 w 1600200"/>
                <a:gd name="connsiteY184" fmla="*/ 1593389 h 5107639"/>
                <a:gd name="connsiteX185" fmla="*/ 1083733 w 1600200"/>
                <a:gd name="connsiteY185" fmla="*/ 1576455 h 5107639"/>
                <a:gd name="connsiteX186" fmla="*/ 1092683 w 1600200"/>
                <a:gd name="connsiteY186" fmla="*/ 1525172 h 5107639"/>
                <a:gd name="connsiteX187" fmla="*/ 1070186 w 1600200"/>
                <a:gd name="connsiteY187" fmla="*/ 1410750 h 5107639"/>
                <a:gd name="connsiteX188" fmla="*/ 1059784 w 1600200"/>
                <a:gd name="connsiteY188" fmla="*/ 1332373 h 5107639"/>
                <a:gd name="connsiteX189" fmla="*/ 1053979 w 1600200"/>
                <a:gd name="connsiteY189" fmla="*/ 1274316 h 5107639"/>
                <a:gd name="connsiteX190" fmla="*/ 1035110 w 1600200"/>
                <a:gd name="connsiteY190" fmla="*/ 1180215 h 5107639"/>
                <a:gd name="connsiteX191" fmla="*/ 1009469 w 1600200"/>
                <a:gd name="connsiteY191" fmla="*/ 1019590 h 5107639"/>
                <a:gd name="connsiteX192" fmla="*/ 980440 w 1600200"/>
                <a:gd name="connsiteY192" fmla="*/ 868158 h 5107639"/>
                <a:gd name="connsiteX193" fmla="*/ 947783 w 1600200"/>
                <a:gd name="connsiteY193" fmla="*/ 667135 h 5107639"/>
                <a:gd name="connsiteX194" fmla="*/ 917786 w 1600200"/>
                <a:gd name="connsiteY194" fmla="*/ 556585 h 5107639"/>
                <a:gd name="connsiteX195" fmla="*/ 901094 w 1600200"/>
                <a:gd name="connsiteY195" fmla="*/ 484013 h 5107639"/>
                <a:gd name="connsiteX196" fmla="*/ 905933 w 1600200"/>
                <a:gd name="connsiteY196" fmla="*/ 441922 h 5107639"/>
                <a:gd name="connsiteX197" fmla="*/ 889000 w 1600200"/>
                <a:gd name="connsiteY197" fmla="*/ 297989 h 5107639"/>
                <a:gd name="connsiteX198" fmla="*/ 880533 w 1600200"/>
                <a:gd name="connsiteY198" fmla="*/ 264122 h 5107639"/>
                <a:gd name="connsiteX199" fmla="*/ 872066 w 1600200"/>
                <a:gd name="connsiteY199" fmla="*/ 178004 h 5107639"/>
                <a:gd name="connsiteX200" fmla="*/ 846183 w 1600200"/>
                <a:gd name="connsiteY200" fmla="*/ 96482 h 5107639"/>
                <a:gd name="connsiteX201" fmla="*/ 829733 w 1600200"/>
                <a:gd name="connsiteY201" fmla="*/ 10122 h 5107639"/>
                <a:gd name="connsiteX202" fmla="*/ 497355 w 1600200"/>
                <a:gd name="connsiteY202" fmla="*/ 1655 h 5107639"/>
                <a:gd name="connsiteX203" fmla="*/ 50800 w 1600200"/>
                <a:gd name="connsiteY203"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93133 w 1600200"/>
                <a:gd name="connsiteY42" fmla="*/ 1280122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50800 w 1600200"/>
                <a:gd name="connsiteY41" fmla="*/ 1373255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20320 w 1600200"/>
                <a:gd name="connsiteY41" fmla="*/ 1373255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33866 w 1600200"/>
                <a:gd name="connsiteY40" fmla="*/ 1356322 h 5107639"/>
                <a:gd name="connsiteX41" fmla="*/ 66040 w 1600200"/>
                <a:gd name="connsiteY41" fmla="*/ 1379786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25400 w 1600200"/>
                <a:gd name="connsiteY39" fmla="*/ 1288589 h 5107639"/>
                <a:gd name="connsiteX40" fmla="*/ 20803 w 1600200"/>
                <a:gd name="connsiteY40" fmla="*/ 1358500 h 5107639"/>
                <a:gd name="connsiteX41" fmla="*/ 66040 w 1600200"/>
                <a:gd name="connsiteY41" fmla="*/ 1379786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33866 w 1600200"/>
                <a:gd name="connsiteY38" fmla="*/ 1254722 h 5107639"/>
                <a:gd name="connsiteX39" fmla="*/ 53703 w 1600200"/>
                <a:gd name="connsiteY39" fmla="*/ 1301652 h 5107639"/>
                <a:gd name="connsiteX40" fmla="*/ 20803 w 1600200"/>
                <a:gd name="connsiteY40" fmla="*/ 1358500 h 5107639"/>
                <a:gd name="connsiteX41" fmla="*/ 66040 w 1600200"/>
                <a:gd name="connsiteY41" fmla="*/ 1379786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6189 h 5107639"/>
                <a:gd name="connsiteX36" fmla="*/ 59266 w 1600200"/>
                <a:gd name="connsiteY36" fmla="*/ 1178522 h 5107639"/>
                <a:gd name="connsiteX37" fmla="*/ 50800 w 1600200"/>
                <a:gd name="connsiteY37" fmla="*/ 1237789 h 5107639"/>
                <a:gd name="connsiteX38" fmla="*/ 40398 w 1600200"/>
                <a:gd name="connsiteY38" fmla="*/ 1259076 h 5107639"/>
                <a:gd name="connsiteX39" fmla="*/ 53703 w 1600200"/>
                <a:gd name="connsiteY39" fmla="*/ 1301652 h 5107639"/>
                <a:gd name="connsiteX40" fmla="*/ 20803 w 1600200"/>
                <a:gd name="connsiteY40" fmla="*/ 1358500 h 5107639"/>
                <a:gd name="connsiteX41" fmla="*/ 66040 w 1600200"/>
                <a:gd name="connsiteY41" fmla="*/ 1379786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101600 w 1600200"/>
                <a:gd name="connsiteY34" fmla="*/ 1110789 h 5107639"/>
                <a:gd name="connsiteX35" fmla="*/ 93133 w 1600200"/>
                <a:gd name="connsiteY35" fmla="*/ 1138366 h 5107639"/>
                <a:gd name="connsiteX36" fmla="*/ 59266 w 1600200"/>
                <a:gd name="connsiteY36" fmla="*/ 1178522 h 5107639"/>
                <a:gd name="connsiteX37" fmla="*/ 50800 w 1600200"/>
                <a:gd name="connsiteY37" fmla="*/ 1237789 h 5107639"/>
                <a:gd name="connsiteX38" fmla="*/ 40398 w 1600200"/>
                <a:gd name="connsiteY38" fmla="*/ 1259076 h 5107639"/>
                <a:gd name="connsiteX39" fmla="*/ 53703 w 1600200"/>
                <a:gd name="connsiteY39" fmla="*/ 1301652 h 5107639"/>
                <a:gd name="connsiteX40" fmla="*/ 20803 w 1600200"/>
                <a:gd name="connsiteY40" fmla="*/ 1358500 h 5107639"/>
                <a:gd name="connsiteX41" fmla="*/ 66040 w 1600200"/>
                <a:gd name="connsiteY41" fmla="*/ 1379786 h 5107639"/>
                <a:gd name="connsiteX42" fmla="*/ 108373 w 1600200"/>
                <a:gd name="connsiteY42" fmla="*/ 1312780 h 5107639"/>
                <a:gd name="connsiteX43" fmla="*/ 136192 w 1600200"/>
                <a:gd name="connsiteY43" fmla="*/ 1325117 h 5107639"/>
                <a:gd name="connsiteX44" fmla="*/ 237792 w 1600200"/>
                <a:gd name="connsiteY44" fmla="*/ 1336244 h 5107639"/>
                <a:gd name="connsiteX45" fmla="*/ 220133 w 1600200"/>
                <a:gd name="connsiteY45" fmla="*/ 1407122 h 5107639"/>
                <a:gd name="connsiteX46" fmla="*/ 270933 w 1600200"/>
                <a:gd name="connsiteY46" fmla="*/ 1415589 h 5107639"/>
                <a:gd name="connsiteX47" fmla="*/ 305283 w 1600200"/>
                <a:gd name="connsiteY47" fmla="*/ 1464937 h 5107639"/>
                <a:gd name="connsiteX48" fmla="*/ 338666 w 1600200"/>
                <a:gd name="connsiteY48" fmla="*/ 1474855 h 5107639"/>
                <a:gd name="connsiteX49" fmla="*/ 355600 w 1600200"/>
                <a:gd name="connsiteY49" fmla="*/ 1594357 h 5107639"/>
                <a:gd name="connsiteX50" fmla="*/ 324637 w 1600200"/>
                <a:gd name="connsiteY50" fmla="*/ 1607661 h 5107639"/>
                <a:gd name="connsiteX51" fmla="*/ 304800 w 1600200"/>
                <a:gd name="connsiteY51" fmla="*/ 1652655 h 5107639"/>
                <a:gd name="connsiteX52" fmla="*/ 262466 w 1600200"/>
                <a:gd name="connsiteY52" fmla="*/ 1678055 h 5107639"/>
                <a:gd name="connsiteX53" fmla="*/ 254000 w 1600200"/>
                <a:gd name="connsiteY53" fmla="*/ 1703455 h 5107639"/>
                <a:gd name="connsiteX54" fmla="*/ 349176 w 1600200"/>
                <a:gd name="connsiteY54" fmla="*/ 1712798 h 5107639"/>
                <a:gd name="connsiteX55" fmla="*/ 383627 w 1600200"/>
                <a:gd name="connsiteY55" fmla="*/ 1744913 h 5107639"/>
                <a:gd name="connsiteX56" fmla="*/ 377496 w 1600200"/>
                <a:gd name="connsiteY56" fmla="*/ 1767101 h 5107639"/>
                <a:gd name="connsiteX57" fmla="*/ 388007 w 1600200"/>
                <a:gd name="connsiteY57" fmla="*/ 1805931 h 5107639"/>
                <a:gd name="connsiteX58" fmla="*/ 412823 w 1600200"/>
                <a:gd name="connsiteY58" fmla="*/ 1822864 h 5107639"/>
                <a:gd name="connsiteX59" fmla="*/ 632372 w 1600200"/>
                <a:gd name="connsiteY59" fmla="*/ 1835127 h 5107639"/>
                <a:gd name="connsiteX60" fmla="*/ 637335 w 1600200"/>
                <a:gd name="connsiteY60" fmla="*/ 1868117 h 5107639"/>
                <a:gd name="connsiteX61" fmla="*/ 564055 w 1600200"/>
                <a:gd name="connsiteY61" fmla="*/ 1932639 h 5107639"/>
                <a:gd name="connsiteX62" fmla="*/ 501869 w 1600200"/>
                <a:gd name="connsiteY62" fmla="*/ 1939355 h 5107639"/>
                <a:gd name="connsiteX63" fmla="*/ 506831 w 1600200"/>
                <a:gd name="connsiteY63" fmla="*/ 1994825 h 5107639"/>
                <a:gd name="connsiteX64" fmla="*/ 501286 w 1600200"/>
                <a:gd name="connsiteY64" fmla="*/ 2008840 h 5107639"/>
                <a:gd name="connsiteX65" fmla="*/ 496321 w 1600200"/>
                <a:gd name="connsiteY65" fmla="*/ 2059055 h 5107639"/>
                <a:gd name="connsiteX66" fmla="*/ 479680 w 1600200"/>
                <a:gd name="connsiteY66" fmla="*/ 2089127 h 5107639"/>
                <a:gd name="connsiteX67" fmla="*/ 455740 w 1600200"/>
                <a:gd name="connsiteY67" fmla="*/ 2097302 h 5107639"/>
                <a:gd name="connsiteX68" fmla="*/ 438514 w 1600200"/>
                <a:gd name="connsiteY68" fmla="*/ 2118031 h 5107639"/>
                <a:gd name="connsiteX69" fmla="*/ 436471 w 1600200"/>
                <a:gd name="connsiteY69" fmla="*/ 2193355 h 5107639"/>
                <a:gd name="connsiteX70" fmla="*/ 286114 w 1600200"/>
                <a:gd name="connsiteY70" fmla="*/ 2195106 h 5107639"/>
                <a:gd name="connsiteX71" fmla="*/ 281734 w 1600200"/>
                <a:gd name="connsiteY71" fmla="*/ 2321813 h 5107639"/>
                <a:gd name="connsiteX72" fmla="*/ 232395 w 1600200"/>
                <a:gd name="connsiteY72" fmla="*/ 2321231 h 5107639"/>
                <a:gd name="connsiteX73" fmla="*/ 225680 w 1600200"/>
                <a:gd name="connsiteY73" fmla="*/ 2380789 h 5107639"/>
                <a:gd name="connsiteX74" fmla="*/ 230644 w 1600200"/>
                <a:gd name="connsiteY74" fmla="*/ 2445311 h 5107639"/>
                <a:gd name="connsiteX75" fmla="*/ 326988 w 1600200"/>
                <a:gd name="connsiteY75" fmla="*/ 2449689 h 5107639"/>
                <a:gd name="connsiteX76" fmla="*/ 403773 w 1600200"/>
                <a:gd name="connsiteY76" fmla="*/ 2459324 h 5107639"/>
                <a:gd name="connsiteX77" fmla="*/ 400560 w 1600200"/>
                <a:gd name="connsiteY77" fmla="*/ 2598879 h 5107639"/>
                <a:gd name="connsiteX78" fmla="*/ 401436 w 1600200"/>
                <a:gd name="connsiteY78" fmla="*/ 2741644 h 5107639"/>
                <a:gd name="connsiteX79" fmla="*/ 403773 w 1600200"/>
                <a:gd name="connsiteY79" fmla="*/ 2877110 h 5107639"/>
                <a:gd name="connsiteX80" fmla="*/ 475301 w 1600200"/>
                <a:gd name="connsiteY80" fmla="*/ 2885869 h 5107639"/>
                <a:gd name="connsiteX81" fmla="*/ 551207 w 1600200"/>
                <a:gd name="connsiteY81" fmla="*/ 2889956 h 5107639"/>
                <a:gd name="connsiteX82" fmla="*/ 505955 w 1600200"/>
                <a:gd name="connsiteY82" fmla="*/ 3003527 h 5107639"/>
                <a:gd name="connsiteX83" fmla="*/ 533691 w 1600200"/>
                <a:gd name="connsiteY83" fmla="*/ 3033306 h 5107639"/>
                <a:gd name="connsiteX84" fmla="*/ 521722 w 1600200"/>
                <a:gd name="connsiteY84" fmla="*/ 3118264 h 5107639"/>
                <a:gd name="connsiteX85" fmla="*/ 518510 w 1600200"/>
                <a:gd name="connsiteY85" fmla="*/ 3151547 h 5107639"/>
                <a:gd name="connsiteX86" fmla="*/ 526101 w 1600200"/>
                <a:gd name="connsiteY86" fmla="*/ 3213734 h 5107639"/>
                <a:gd name="connsiteX87" fmla="*/ 559091 w 1600200"/>
                <a:gd name="connsiteY87" fmla="*/ 3241761 h 5107639"/>
                <a:gd name="connsiteX88" fmla="*/ 534567 w 1600200"/>
                <a:gd name="connsiteY88" fmla="*/ 3268913 h 5107639"/>
                <a:gd name="connsiteX89" fmla="*/ 470629 w 1600200"/>
                <a:gd name="connsiteY89" fmla="*/ 3277379 h 5107639"/>
                <a:gd name="connsiteX90" fmla="*/ 428588 w 1600200"/>
                <a:gd name="connsiteY90" fmla="*/ 3273000 h 5107639"/>
                <a:gd name="connsiteX91" fmla="*/ 392094 w 1600200"/>
                <a:gd name="connsiteY91" fmla="*/ 3307743 h 5107639"/>
                <a:gd name="connsiteX92" fmla="*/ 391218 w 1600200"/>
                <a:gd name="connsiteY92" fmla="*/ 3360586 h 5107639"/>
                <a:gd name="connsiteX93" fmla="*/ 426252 w 1600200"/>
                <a:gd name="connsiteY93" fmla="*/ 3386571 h 5107639"/>
                <a:gd name="connsiteX94" fmla="*/ 440266 w 1600200"/>
                <a:gd name="connsiteY94" fmla="*/ 3423648 h 5107639"/>
                <a:gd name="connsiteX95" fmla="*/ 497490 w 1600200"/>
                <a:gd name="connsiteY95" fmla="*/ 3495762 h 5107639"/>
                <a:gd name="connsiteX96" fmla="*/ 415159 w 1600200"/>
                <a:gd name="connsiteY96" fmla="*/ 3521745 h 5107639"/>
                <a:gd name="connsiteX97" fmla="*/ 418662 w 1600200"/>
                <a:gd name="connsiteY97" fmla="*/ 3785671 h 5107639"/>
                <a:gd name="connsiteX98" fmla="*/ 422749 w 1600200"/>
                <a:gd name="connsiteY98" fmla="*/ 3884060 h 5107639"/>
                <a:gd name="connsiteX99" fmla="*/ 203200 w 1600200"/>
                <a:gd name="connsiteY99" fmla="*/ 3879389 h 5107639"/>
                <a:gd name="connsiteX100" fmla="*/ 211666 w 1600200"/>
                <a:gd name="connsiteY100" fmla="*/ 3904789 h 5107639"/>
                <a:gd name="connsiteX101" fmla="*/ 218381 w 1600200"/>
                <a:gd name="connsiteY101" fmla="*/ 3955589 h 5107639"/>
                <a:gd name="connsiteX102" fmla="*/ 213711 w 1600200"/>
                <a:gd name="connsiteY102" fmla="*/ 4012228 h 5107639"/>
                <a:gd name="connsiteX103" fmla="*/ 211666 w 1600200"/>
                <a:gd name="connsiteY103" fmla="*/ 4040255 h 5107639"/>
                <a:gd name="connsiteX104" fmla="*/ 199988 w 1600200"/>
                <a:gd name="connsiteY104" fmla="*/ 4096310 h 5107639"/>
                <a:gd name="connsiteX105" fmla="*/ 254875 w 1600200"/>
                <a:gd name="connsiteY105" fmla="*/ 4110324 h 5107639"/>
                <a:gd name="connsiteX106" fmla="*/ 260423 w 1600200"/>
                <a:gd name="connsiteY106" fmla="*/ 4171635 h 5107639"/>
                <a:gd name="connsiteX107" fmla="*/ 262174 w 1600200"/>
                <a:gd name="connsiteY107" fmla="*/ 4225062 h 5107639"/>
                <a:gd name="connsiteX108" fmla="*/ 252248 w 1600200"/>
                <a:gd name="connsiteY108" fmla="*/ 4268855 h 5107639"/>
                <a:gd name="connsiteX109" fmla="*/ 220133 w 1600200"/>
                <a:gd name="connsiteY109" fmla="*/ 4302722 h 5107639"/>
                <a:gd name="connsiteX110" fmla="*/ 258086 w 1600200"/>
                <a:gd name="connsiteY110" fmla="*/ 4333669 h 5107639"/>
                <a:gd name="connsiteX111" fmla="*/ 248452 w 1600200"/>
                <a:gd name="connsiteY111" fmla="*/ 4435561 h 5107639"/>
                <a:gd name="connsiteX112" fmla="*/ 198820 w 1600200"/>
                <a:gd name="connsiteY112" fmla="*/ 4438772 h 5107639"/>
                <a:gd name="connsiteX113" fmla="*/ 198237 w 1600200"/>
                <a:gd name="connsiteY113" fmla="*/ 4538329 h 5107639"/>
                <a:gd name="connsiteX114" fmla="*/ 201449 w 1600200"/>
                <a:gd name="connsiteY114" fmla="*/ 4643432 h 5107639"/>
                <a:gd name="connsiteX115" fmla="*/ 202032 w 1600200"/>
                <a:gd name="connsiteY115" fmla="*/ 4763426 h 5107639"/>
                <a:gd name="connsiteX116" fmla="*/ 203200 w 1600200"/>
                <a:gd name="connsiteY116" fmla="*/ 4903855 h 5107639"/>
                <a:gd name="connsiteX117" fmla="*/ 206996 w 1600200"/>
                <a:gd name="connsiteY117" fmla="*/ 4997281 h 5107639"/>
                <a:gd name="connsiteX118" fmla="*/ 212834 w 1600200"/>
                <a:gd name="connsiteY118" fmla="*/ 5092459 h 5107639"/>
                <a:gd name="connsiteX119" fmla="*/ 364650 w 1600200"/>
                <a:gd name="connsiteY119" fmla="*/ 5107639 h 5107639"/>
                <a:gd name="connsiteX120" fmla="*/ 691639 w 1600200"/>
                <a:gd name="connsiteY120" fmla="*/ 5100924 h 5107639"/>
                <a:gd name="connsiteX121" fmla="*/ 967243 w 1600200"/>
                <a:gd name="connsiteY121" fmla="*/ 5096253 h 5107639"/>
                <a:gd name="connsiteX122" fmla="*/ 1305618 w 1600200"/>
                <a:gd name="connsiteY122" fmla="*/ 5098296 h 5107639"/>
                <a:gd name="connsiteX123" fmla="*/ 1460645 w 1600200"/>
                <a:gd name="connsiteY123" fmla="*/ 5099756 h 5107639"/>
                <a:gd name="connsiteX124" fmla="*/ 1493928 w 1600200"/>
                <a:gd name="connsiteY124" fmla="*/ 5096544 h 5107639"/>
                <a:gd name="connsiteX125" fmla="*/ 1467069 w 1600200"/>
                <a:gd name="connsiteY125" fmla="*/ 5049832 h 5107639"/>
                <a:gd name="connsiteX126" fmla="*/ 1465318 w 1600200"/>
                <a:gd name="connsiteY126" fmla="*/ 4988522 h 5107639"/>
                <a:gd name="connsiteX127" fmla="*/ 1456266 w 1600200"/>
                <a:gd name="connsiteY127" fmla="*/ 4971589 h 5107639"/>
                <a:gd name="connsiteX128" fmla="*/ 1430866 w 1600200"/>
                <a:gd name="connsiteY128" fmla="*/ 4954655 h 5107639"/>
                <a:gd name="connsiteX129" fmla="*/ 1375979 w 1600200"/>
                <a:gd name="connsiteY129" fmla="*/ 4853930 h 5107639"/>
                <a:gd name="connsiteX130" fmla="*/ 1371600 w 1600200"/>
                <a:gd name="connsiteY130" fmla="*/ 4751455 h 5107639"/>
                <a:gd name="connsiteX131" fmla="*/ 1386780 w 1600200"/>
                <a:gd name="connsiteY131" fmla="*/ 4692482 h 5107639"/>
                <a:gd name="connsiteX132" fmla="*/ 1386780 w 1600200"/>
                <a:gd name="connsiteY132" fmla="*/ 4639930 h 5107639"/>
                <a:gd name="connsiteX133" fmla="*/ 1414224 w 1600200"/>
                <a:gd name="connsiteY133" fmla="*/ 4550007 h 5107639"/>
                <a:gd name="connsiteX134" fmla="*/ 1448967 w 1600200"/>
                <a:gd name="connsiteY134" fmla="*/ 4421548 h 5107639"/>
                <a:gd name="connsiteX135" fmla="*/ 1431742 w 1600200"/>
                <a:gd name="connsiteY135" fmla="*/ 4329874 h 5107639"/>
                <a:gd name="connsiteX136" fmla="*/ 1399627 w 1600200"/>
                <a:gd name="connsiteY136" fmla="*/ 4286665 h 5107639"/>
                <a:gd name="connsiteX137" fmla="*/ 1364300 w 1600200"/>
                <a:gd name="connsiteY137" fmla="*/ 4231778 h 5107639"/>
                <a:gd name="connsiteX138" fmla="*/ 1358462 w 1600200"/>
                <a:gd name="connsiteY138" fmla="*/ 4192655 h 5107639"/>
                <a:gd name="connsiteX139" fmla="*/ 1337733 w 1600200"/>
                <a:gd name="connsiteY139" fmla="*/ 4116455 h 5107639"/>
                <a:gd name="connsiteX140" fmla="*/ 1354666 w 1600200"/>
                <a:gd name="connsiteY140" fmla="*/ 3955589 h 5107639"/>
                <a:gd name="connsiteX141" fmla="*/ 1363133 w 1600200"/>
                <a:gd name="connsiteY141" fmla="*/ 3930189 h 5107639"/>
                <a:gd name="connsiteX142" fmla="*/ 1380066 w 1600200"/>
                <a:gd name="connsiteY142" fmla="*/ 3913255 h 5107639"/>
                <a:gd name="connsiteX143" fmla="*/ 1413933 w 1600200"/>
                <a:gd name="connsiteY143" fmla="*/ 3862455 h 5107639"/>
                <a:gd name="connsiteX144" fmla="*/ 1422400 w 1600200"/>
                <a:gd name="connsiteY144" fmla="*/ 3837055 h 5107639"/>
                <a:gd name="connsiteX145" fmla="*/ 1439333 w 1600200"/>
                <a:gd name="connsiteY145" fmla="*/ 3811655 h 5107639"/>
                <a:gd name="connsiteX146" fmla="*/ 1430574 w 1600200"/>
                <a:gd name="connsiteY146" fmla="*/ 3759103 h 5107639"/>
                <a:gd name="connsiteX147" fmla="*/ 1423276 w 1600200"/>
                <a:gd name="connsiteY147" fmla="*/ 3680860 h 5107639"/>
                <a:gd name="connsiteX148" fmla="*/ 1473490 w 1600200"/>
                <a:gd name="connsiteY148" fmla="*/ 3623054 h 5107639"/>
                <a:gd name="connsiteX149" fmla="*/ 1536262 w 1600200"/>
                <a:gd name="connsiteY149" fmla="*/ 3577800 h 5107639"/>
                <a:gd name="connsiteX150" fmla="*/ 1583266 w 1600200"/>
                <a:gd name="connsiteY150" fmla="*/ 3532255 h 5107639"/>
                <a:gd name="connsiteX151" fmla="*/ 1600200 w 1600200"/>
                <a:gd name="connsiteY151" fmla="*/ 3515322 h 5107639"/>
                <a:gd name="connsiteX152" fmla="*/ 1549400 w 1600200"/>
                <a:gd name="connsiteY152" fmla="*/ 3481455 h 5107639"/>
                <a:gd name="connsiteX153" fmla="*/ 1498600 w 1600200"/>
                <a:gd name="connsiteY153" fmla="*/ 3456055 h 5107639"/>
                <a:gd name="connsiteX154" fmla="*/ 1473200 w 1600200"/>
                <a:gd name="connsiteY154" fmla="*/ 3430655 h 5107639"/>
                <a:gd name="connsiteX155" fmla="*/ 1479914 w 1600200"/>
                <a:gd name="connsiteY155" fmla="*/ 3398248 h 5107639"/>
                <a:gd name="connsiteX156" fmla="*/ 1507359 w 1600200"/>
                <a:gd name="connsiteY156" fmla="*/ 3368176 h 5107639"/>
                <a:gd name="connsiteX157" fmla="*/ 1519037 w 1600200"/>
                <a:gd name="connsiteY157" fmla="*/ 3303655 h 5107639"/>
                <a:gd name="connsiteX158" fmla="*/ 1493928 w 1600200"/>
                <a:gd name="connsiteY158" fmla="*/ 3269789 h 5107639"/>
                <a:gd name="connsiteX159" fmla="*/ 1490133 w 1600200"/>
                <a:gd name="connsiteY159" fmla="*/ 3193589 h 5107639"/>
                <a:gd name="connsiteX160" fmla="*/ 1444297 w 1600200"/>
                <a:gd name="connsiteY160" fmla="*/ 3134322 h 5107639"/>
                <a:gd name="connsiteX161" fmla="*/ 1422692 w 1600200"/>
                <a:gd name="connsiteY161" fmla="*/ 3101331 h 5107639"/>
                <a:gd name="connsiteX162" fmla="*/ 1413933 w 1600200"/>
                <a:gd name="connsiteY162" fmla="*/ 3058122 h 5107639"/>
                <a:gd name="connsiteX163" fmla="*/ 1383278 w 1600200"/>
                <a:gd name="connsiteY163" fmla="*/ 2983966 h 5107639"/>
                <a:gd name="connsiteX164" fmla="*/ 1366928 w 1600200"/>
                <a:gd name="connsiteY164" fmla="*/ 2963237 h 5107639"/>
                <a:gd name="connsiteX165" fmla="*/ 1368679 w 1600200"/>
                <a:gd name="connsiteY165" fmla="*/ 2912144 h 5107639"/>
                <a:gd name="connsiteX166" fmla="*/ 1342988 w 1600200"/>
                <a:gd name="connsiteY166" fmla="*/ 2891999 h 5107639"/>
                <a:gd name="connsiteX167" fmla="*/ 1338317 w 1600200"/>
                <a:gd name="connsiteY167" fmla="*/ 2879155 h 5107639"/>
                <a:gd name="connsiteX168" fmla="*/ 1321676 w 1600200"/>
                <a:gd name="connsiteY168" fmla="*/ 2826019 h 5107639"/>
                <a:gd name="connsiteX169" fmla="*/ 1314961 w 1600200"/>
                <a:gd name="connsiteY169" fmla="*/ 2774927 h 5107639"/>
                <a:gd name="connsiteX170" fmla="*/ 1293649 w 1600200"/>
                <a:gd name="connsiteY170" fmla="*/ 2769380 h 5107639"/>
                <a:gd name="connsiteX171" fmla="*/ 1283721 w 1600200"/>
                <a:gd name="connsiteY171" fmla="*/ 2673033 h 5107639"/>
                <a:gd name="connsiteX172" fmla="*/ 1271693 w 1600200"/>
                <a:gd name="connsiteY172" fmla="*/ 2608179 h 5107639"/>
                <a:gd name="connsiteX173" fmla="*/ 1254760 w 1600200"/>
                <a:gd name="connsiteY173" fmla="*/ 2529318 h 5107639"/>
                <a:gd name="connsiteX174" fmla="*/ 1241939 w 1600200"/>
                <a:gd name="connsiteY174" fmla="*/ 2484566 h 5107639"/>
                <a:gd name="connsiteX175" fmla="*/ 1244600 w 1600200"/>
                <a:gd name="connsiteY175" fmla="*/ 2431589 h 5107639"/>
                <a:gd name="connsiteX176" fmla="*/ 1202266 w 1600200"/>
                <a:gd name="connsiteY176" fmla="*/ 2329989 h 5107639"/>
                <a:gd name="connsiteX177" fmla="*/ 1196219 w 1600200"/>
                <a:gd name="connsiteY177" fmla="*/ 2245322 h 5107639"/>
                <a:gd name="connsiteX178" fmla="*/ 1201057 w 1600200"/>
                <a:gd name="connsiteY178" fmla="*/ 2192345 h 5107639"/>
                <a:gd name="connsiteX179" fmla="*/ 1188235 w 1600200"/>
                <a:gd name="connsiteY179" fmla="*/ 2138642 h 5107639"/>
                <a:gd name="connsiteX180" fmla="*/ 1151466 w 1600200"/>
                <a:gd name="connsiteY180" fmla="*/ 1940522 h 5107639"/>
                <a:gd name="connsiteX181" fmla="*/ 1126066 w 1600200"/>
                <a:gd name="connsiteY181" fmla="*/ 1771189 h 5107639"/>
                <a:gd name="connsiteX182" fmla="*/ 1109133 w 1600200"/>
                <a:gd name="connsiteY182" fmla="*/ 1635722 h 5107639"/>
                <a:gd name="connsiteX183" fmla="*/ 1100666 w 1600200"/>
                <a:gd name="connsiteY183" fmla="*/ 1593389 h 5107639"/>
                <a:gd name="connsiteX184" fmla="*/ 1083733 w 1600200"/>
                <a:gd name="connsiteY184" fmla="*/ 1576455 h 5107639"/>
                <a:gd name="connsiteX185" fmla="*/ 1092683 w 1600200"/>
                <a:gd name="connsiteY185" fmla="*/ 1525172 h 5107639"/>
                <a:gd name="connsiteX186" fmla="*/ 1070186 w 1600200"/>
                <a:gd name="connsiteY186" fmla="*/ 1410750 h 5107639"/>
                <a:gd name="connsiteX187" fmla="*/ 1059784 w 1600200"/>
                <a:gd name="connsiteY187" fmla="*/ 1332373 h 5107639"/>
                <a:gd name="connsiteX188" fmla="*/ 1053979 w 1600200"/>
                <a:gd name="connsiteY188" fmla="*/ 1274316 h 5107639"/>
                <a:gd name="connsiteX189" fmla="*/ 1035110 w 1600200"/>
                <a:gd name="connsiteY189" fmla="*/ 1180215 h 5107639"/>
                <a:gd name="connsiteX190" fmla="*/ 1009469 w 1600200"/>
                <a:gd name="connsiteY190" fmla="*/ 1019590 h 5107639"/>
                <a:gd name="connsiteX191" fmla="*/ 980440 w 1600200"/>
                <a:gd name="connsiteY191" fmla="*/ 868158 h 5107639"/>
                <a:gd name="connsiteX192" fmla="*/ 947783 w 1600200"/>
                <a:gd name="connsiteY192" fmla="*/ 667135 h 5107639"/>
                <a:gd name="connsiteX193" fmla="*/ 917786 w 1600200"/>
                <a:gd name="connsiteY193" fmla="*/ 556585 h 5107639"/>
                <a:gd name="connsiteX194" fmla="*/ 901094 w 1600200"/>
                <a:gd name="connsiteY194" fmla="*/ 484013 h 5107639"/>
                <a:gd name="connsiteX195" fmla="*/ 905933 w 1600200"/>
                <a:gd name="connsiteY195" fmla="*/ 441922 h 5107639"/>
                <a:gd name="connsiteX196" fmla="*/ 889000 w 1600200"/>
                <a:gd name="connsiteY196" fmla="*/ 297989 h 5107639"/>
                <a:gd name="connsiteX197" fmla="*/ 880533 w 1600200"/>
                <a:gd name="connsiteY197" fmla="*/ 264122 h 5107639"/>
                <a:gd name="connsiteX198" fmla="*/ 872066 w 1600200"/>
                <a:gd name="connsiteY198" fmla="*/ 178004 h 5107639"/>
                <a:gd name="connsiteX199" fmla="*/ 846183 w 1600200"/>
                <a:gd name="connsiteY199" fmla="*/ 96482 h 5107639"/>
                <a:gd name="connsiteX200" fmla="*/ 829733 w 1600200"/>
                <a:gd name="connsiteY200" fmla="*/ 10122 h 5107639"/>
                <a:gd name="connsiteX201" fmla="*/ 497355 w 1600200"/>
                <a:gd name="connsiteY201" fmla="*/ 1655 h 5107639"/>
                <a:gd name="connsiteX202" fmla="*/ 50800 w 1600200"/>
                <a:gd name="connsiteY202"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27000 w 1600200"/>
                <a:gd name="connsiteY33" fmla="*/ 1102322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79400 w 1600200"/>
                <a:gd name="connsiteY29" fmla="*/ 1034589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85931 w 1600200"/>
                <a:gd name="connsiteY29" fmla="*/ 1047652 h 5107639"/>
                <a:gd name="connsiteX30" fmla="*/ 211666 w 1600200"/>
                <a:gd name="connsiteY30" fmla="*/ 1043055 h 5107639"/>
                <a:gd name="connsiteX31" fmla="*/ 186266 w 1600200"/>
                <a:gd name="connsiteY31" fmla="*/ 1051522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86266 w 1600200"/>
                <a:gd name="connsiteY31" fmla="*/ 1051522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87866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6333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87866 w 1600200"/>
                <a:gd name="connsiteY25" fmla="*/ 763655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13266 w 1600200"/>
                <a:gd name="connsiteY23" fmla="*/ 721322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21733 w 1600200"/>
                <a:gd name="connsiteY22" fmla="*/ 653589 h 5107639"/>
                <a:gd name="connsiteX23" fmla="*/ 341569 w 1600200"/>
                <a:gd name="connsiteY23" fmla="*/ 686488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04316 w 1600200"/>
                <a:gd name="connsiteY22" fmla="*/ 664474 h 5107639"/>
                <a:gd name="connsiteX23" fmla="*/ 341569 w 1600200"/>
                <a:gd name="connsiteY23" fmla="*/ 686488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50800 w 1600200"/>
                <a:gd name="connsiteY15" fmla="*/ 48425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04316 w 1600200"/>
                <a:gd name="connsiteY22" fmla="*/ 664474 h 5107639"/>
                <a:gd name="connsiteX23" fmla="*/ 341569 w 1600200"/>
                <a:gd name="connsiteY23" fmla="*/ 686488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76926 w 1600200"/>
                <a:gd name="connsiteY15" fmla="*/ 51473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270933 w 1600200"/>
                <a:gd name="connsiteY21" fmla="*/ 619722 h 5107639"/>
                <a:gd name="connsiteX22" fmla="*/ 304316 w 1600200"/>
                <a:gd name="connsiteY22" fmla="*/ 664474 h 5107639"/>
                <a:gd name="connsiteX23" fmla="*/ 341569 w 1600200"/>
                <a:gd name="connsiteY23" fmla="*/ 686488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76926 w 1600200"/>
                <a:gd name="connsiteY15" fmla="*/ 51473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79400 w 1600200"/>
                <a:gd name="connsiteY20" fmla="*/ 594322 h 5107639"/>
                <a:gd name="connsiteX21" fmla="*/ 303591 w 1600200"/>
                <a:gd name="connsiteY21" fmla="*/ 624076 h 5107639"/>
                <a:gd name="connsiteX22" fmla="*/ 304316 w 1600200"/>
                <a:gd name="connsiteY22" fmla="*/ 664474 h 5107639"/>
                <a:gd name="connsiteX23" fmla="*/ 341569 w 1600200"/>
                <a:gd name="connsiteY23" fmla="*/ 686488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50800 w 1600200"/>
                <a:gd name="connsiteY0" fmla="*/ 10122 h 5107639"/>
                <a:gd name="connsiteX1" fmla="*/ 50800 w 1600200"/>
                <a:gd name="connsiteY1" fmla="*/ 10122 h 5107639"/>
                <a:gd name="connsiteX2" fmla="*/ 127000 w 1600200"/>
                <a:gd name="connsiteY2" fmla="*/ 27055 h 5107639"/>
                <a:gd name="connsiteX3" fmla="*/ 131112 w 1600200"/>
                <a:gd name="connsiteY3" fmla="*/ 95998 h 5107639"/>
                <a:gd name="connsiteX4" fmla="*/ 101600 w 1600200"/>
                <a:gd name="connsiteY4" fmla="*/ 60922 h 5107639"/>
                <a:gd name="connsiteX5" fmla="*/ 76200 w 1600200"/>
                <a:gd name="connsiteY5" fmla="*/ 69389 h 5107639"/>
                <a:gd name="connsiteX6" fmla="*/ 67733 w 1600200"/>
                <a:gd name="connsiteY6" fmla="*/ 137122 h 5107639"/>
                <a:gd name="connsiteX7" fmla="*/ 50800 w 1600200"/>
                <a:gd name="connsiteY7" fmla="*/ 162522 h 5107639"/>
                <a:gd name="connsiteX8" fmla="*/ 67733 w 1600200"/>
                <a:gd name="connsiteY8" fmla="*/ 230255 h 5107639"/>
                <a:gd name="connsiteX9" fmla="*/ 50800 w 1600200"/>
                <a:gd name="connsiteY9" fmla="*/ 297989 h 5107639"/>
                <a:gd name="connsiteX10" fmla="*/ 33866 w 1600200"/>
                <a:gd name="connsiteY10" fmla="*/ 323389 h 5107639"/>
                <a:gd name="connsiteX11" fmla="*/ 8466 w 1600200"/>
                <a:gd name="connsiteY11" fmla="*/ 331855 h 5107639"/>
                <a:gd name="connsiteX12" fmla="*/ 0 w 1600200"/>
                <a:gd name="connsiteY12" fmla="*/ 433455 h 5107639"/>
                <a:gd name="connsiteX13" fmla="*/ 8466 w 1600200"/>
                <a:gd name="connsiteY13" fmla="*/ 458855 h 5107639"/>
                <a:gd name="connsiteX14" fmla="*/ 33866 w 1600200"/>
                <a:gd name="connsiteY14" fmla="*/ 467322 h 5107639"/>
                <a:gd name="connsiteX15" fmla="*/ 76926 w 1600200"/>
                <a:gd name="connsiteY15" fmla="*/ 514735 h 5107639"/>
                <a:gd name="connsiteX16" fmla="*/ 152400 w 1600200"/>
                <a:gd name="connsiteY16" fmla="*/ 501189 h 5107639"/>
                <a:gd name="connsiteX17" fmla="*/ 177800 w 1600200"/>
                <a:gd name="connsiteY17" fmla="*/ 509655 h 5107639"/>
                <a:gd name="connsiteX18" fmla="*/ 245533 w 1600200"/>
                <a:gd name="connsiteY18" fmla="*/ 518122 h 5107639"/>
                <a:gd name="connsiteX19" fmla="*/ 254000 w 1600200"/>
                <a:gd name="connsiteY19" fmla="*/ 543522 h 5107639"/>
                <a:gd name="connsiteX20" fmla="*/ 251097 w 1600200"/>
                <a:gd name="connsiteY20" fmla="*/ 598676 h 5107639"/>
                <a:gd name="connsiteX21" fmla="*/ 303591 w 1600200"/>
                <a:gd name="connsiteY21" fmla="*/ 624076 h 5107639"/>
                <a:gd name="connsiteX22" fmla="*/ 304316 w 1600200"/>
                <a:gd name="connsiteY22" fmla="*/ 664474 h 5107639"/>
                <a:gd name="connsiteX23" fmla="*/ 341569 w 1600200"/>
                <a:gd name="connsiteY23" fmla="*/ 686488 h 5107639"/>
                <a:gd name="connsiteX24" fmla="*/ 304800 w 1600200"/>
                <a:gd name="connsiteY24" fmla="*/ 746722 h 5107639"/>
                <a:gd name="connsiteX25" fmla="*/ 290043 w 1600200"/>
                <a:gd name="connsiteY25" fmla="*/ 768009 h 5107639"/>
                <a:gd name="connsiteX26" fmla="*/ 291979 w 1600200"/>
                <a:gd name="connsiteY26" fmla="*/ 831389 h 5107639"/>
                <a:gd name="connsiteX27" fmla="*/ 290043 w 1600200"/>
                <a:gd name="connsiteY27" fmla="*/ 907589 h 5107639"/>
                <a:gd name="connsiteX28" fmla="*/ 296333 w 1600200"/>
                <a:gd name="connsiteY28" fmla="*/ 1017655 h 5107639"/>
                <a:gd name="connsiteX29" fmla="*/ 285931 w 1600200"/>
                <a:gd name="connsiteY29" fmla="*/ 1047652 h 5107639"/>
                <a:gd name="connsiteX30" fmla="*/ 216021 w 1600200"/>
                <a:gd name="connsiteY30" fmla="*/ 1047409 h 5107639"/>
                <a:gd name="connsiteX31" fmla="*/ 190620 w 1600200"/>
                <a:gd name="connsiteY31" fmla="*/ 1060231 h 5107639"/>
                <a:gd name="connsiteX32" fmla="*/ 160866 w 1600200"/>
                <a:gd name="connsiteY32" fmla="*/ 1093855 h 5107639"/>
                <a:gd name="connsiteX33" fmla="*/ 135708 w 1600200"/>
                <a:gd name="connsiteY33" fmla="*/ 1128448 h 5107639"/>
                <a:gd name="connsiteX34" fmla="*/ 93133 w 1600200"/>
                <a:gd name="connsiteY34" fmla="*/ 1138366 h 5107639"/>
                <a:gd name="connsiteX35" fmla="*/ 59266 w 1600200"/>
                <a:gd name="connsiteY35" fmla="*/ 1178522 h 5107639"/>
                <a:gd name="connsiteX36" fmla="*/ 50800 w 1600200"/>
                <a:gd name="connsiteY36" fmla="*/ 1237789 h 5107639"/>
                <a:gd name="connsiteX37" fmla="*/ 40398 w 1600200"/>
                <a:gd name="connsiteY37" fmla="*/ 1259076 h 5107639"/>
                <a:gd name="connsiteX38" fmla="*/ 53703 w 1600200"/>
                <a:gd name="connsiteY38" fmla="*/ 1301652 h 5107639"/>
                <a:gd name="connsiteX39" fmla="*/ 20803 w 1600200"/>
                <a:gd name="connsiteY39" fmla="*/ 1358500 h 5107639"/>
                <a:gd name="connsiteX40" fmla="*/ 66040 w 1600200"/>
                <a:gd name="connsiteY40" fmla="*/ 1379786 h 5107639"/>
                <a:gd name="connsiteX41" fmla="*/ 108373 w 1600200"/>
                <a:gd name="connsiteY41" fmla="*/ 1312780 h 5107639"/>
                <a:gd name="connsiteX42" fmla="*/ 136192 w 1600200"/>
                <a:gd name="connsiteY42" fmla="*/ 1325117 h 5107639"/>
                <a:gd name="connsiteX43" fmla="*/ 237792 w 1600200"/>
                <a:gd name="connsiteY43" fmla="*/ 1336244 h 5107639"/>
                <a:gd name="connsiteX44" fmla="*/ 220133 w 1600200"/>
                <a:gd name="connsiteY44" fmla="*/ 1407122 h 5107639"/>
                <a:gd name="connsiteX45" fmla="*/ 270933 w 1600200"/>
                <a:gd name="connsiteY45" fmla="*/ 1415589 h 5107639"/>
                <a:gd name="connsiteX46" fmla="*/ 305283 w 1600200"/>
                <a:gd name="connsiteY46" fmla="*/ 1464937 h 5107639"/>
                <a:gd name="connsiteX47" fmla="*/ 338666 w 1600200"/>
                <a:gd name="connsiteY47" fmla="*/ 1474855 h 5107639"/>
                <a:gd name="connsiteX48" fmla="*/ 355600 w 1600200"/>
                <a:gd name="connsiteY48" fmla="*/ 1594357 h 5107639"/>
                <a:gd name="connsiteX49" fmla="*/ 324637 w 1600200"/>
                <a:gd name="connsiteY49" fmla="*/ 1607661 h 5107639"/>
                <a:gd name="connsiteX50" fmla="*/ 304800 w 1600200"/>
                <a:gd name="connsiteY50" fmla="*/ 1652655 h 5107639"/>
                <a:gd name="connsiteX51" fmla="*/ 262466 w 1600200"/>
                <a:gd name="connsiteY51" fmla="*/ 1678055 h 5107639"/>
                <a:gd name="connsiteX52" fmla="*/ 254000 w 1600200"/>
                <a:gd name="connsiteY52" fmla="*/ 1703455 h 5107639"/>
                <a:gd name="connsiteX53" fmla="*/ 349176 w 1600200"/>
                <a:gd name="connsiteY53" fmla="*/ 1712798 h 5107639"/>
                <a:gd name="connsiteX54" fmla="*/ 383627 w 1600200"/>
                <a:gd name="connsiteY54" fmla="*/ 1744913 h 5107639"/>
                <a:gd name="connsiteX55" fmla="*/ 377496 w 1600200"/>
                <a:gd name="connsiteY55" fmla="*/ 1767101 h 5107639"/>
                <a:gd name="connsiteX56" fmla="*/ 388007 w 1600200"/>
                <a:gd name="connsiteY56" fmla="*/ 1805931 h 5107639"/>
                <a:gd name="connsiteX57" fmla="*/ 412823 w 1600200"/>
                <a:gd name="connsiteY57" fmla="*/ 1822864 h 5107639"/>
                <a:gd name="connsiteX58" fmla="*/ 632372 w 1600200"/>
                <a:gd name="connsiteY58" fmla="*/ 1835127 h 5107639"/>
                <a:gd name="connsiteX59" fmla="*/ 637335 w 1600200"/>
                <a:gd name="connsiteY59" fmla="*/ 1868117 h 5107639"/>
                <a:gd name="connsiteX60" fmla="*/ 564055 w 1600200"/>
                <a:gd name="connsiteY60" fmla="*/ 1932639 h 5107639"/>
                <a:gd name="connsiteX61" fmla="*/ 501869 w 1600200"/>
                <a:gd name="connsiteY61" fmla="*/ 1939355 h 5107639"/>
                <a:gd name="connsiteX62" fmla="*/ 506831 w 1600200"/>
                <a:gd name="connsiteY62" fmla="*/ 1994825 h 5107639"/>
                <a:gd name="connsiteX63" fmla="*/ 501286 w 1600200"/>
                <a:gd name="connsiteY63" fmla="*/ 2008840 h 5107639"/>
                <a:gd name="connsiteX64" fmla="*/ 496321 w 1600200"/>
                <a:gd name="connsiteY64" fmla="*/ 2059055 h 5107639"/>
                <a:gd name="connsiteX65" fmla="*/ 479680 w 1600200"/>
                <a:gd name="connsiteY65" fmla="*/ 2089127 h 5107639"/>
                <a:gd name="connsiteX66" fmla="*/ 455740 w 1600200"/>
                <a:gd name="connsiteY66" fmla="*/ 2097302 h 5107639"/>
                <a:gd name="connsiteX67" fmla="*/ 438514 w 1600200"/>
                <a:gd name="connsiteY67" fmla="*/ 2118031 h 5107639"/>
                <a:gd name="connsiteX68" fmla="*/ 436471 w 1600200"/>
                <a:gd name="connsiteY68" fmla="*/ 2193355 h 5107639"/>
                <a:gd name="connsiteX69" fmla="*/ 286114 w 1600200"/>
                <a:gd name="connsiteY69" fmla="*/ 2195106 h 5107639"/>
                <a:gd name="connsiteX70" fmla="*/ 281734 w 1600200"/>
                <a:gd name="connsiteY70" fmla="*/ 2321813 h 5107639"/>
                <a:gd name="connsiteX71" fmla="*/ 232395 w 1600200"/>
                <a:gd name="connsiteY71" fmla="*/ 2321231 h 5107639"/>
                <a:gd name="connsiteX72" fmla="*/ 225680 w 1600200"/>
                <a:gd name="connsiteY72" fmla="*/ 2380789 h 5107639"/>
                <a:gd name="connsiteX73" fmla="*/ 230644 w 1600200"/>
                <a:gd name="connsiteY73" fmla="*/ 2445311 h 5107639"/>
                <a:gd name="connsiteX74" fmla="*/ 326988 w 1600200"/>
                <a:gd name="connsiteY74" fmla="*/ 2449689 h 5107639"/>
                <a:gd name="connsiteX75" fmla="*/ 403773 w 1600200"/>
                <a:gd name="connsiteY75" fmla="*/ 2459324 h 5107639"/>
                <a:gd name="connsiteX76" fmla="*/ 400560 w 1600200"/>
                <a:gd name="connsiteY76" fmla="*/ 2598879 h 5107639"/>
                <a:gd name="connsiteX77" fmla="*/ 401436 w 1600200"/>
                <a:gd name="connsiteY77" fmla="*/ 2741644 h 5107639"/>
                <a:gd name="connsiteX78" fmla="*/ 403773 w 1600200"/>
                <a:gd name="connsiteY78" fmla="*/ 2877110 h 5107639"/>
                <a:gd name="connsiteX79" fmla="*/ 475301 w 1600200"/>
                <a:gd name="connsiteY79" fmla="*/ 2885869 h 5107639"/>
                <a:gd name="connsiteX80" fmla="*/ 551207 w 1600200"/>
                <a:gd name="connsiteY80" fmla="*/ 2889956 h 5107639"/>
                <a:gd name="connsiteX81" fmla="*/ 505955 w 1600200"/>
                <a:gd name="connsiteY81" fmla="*/ 3003527 h 5107639"/>
                <a:gd name="connsiteX82" fmla="*/ 533691 w 1600200"/>
                <a:gd name="connsiteY82" fmla="*/ 3033306 h 5107639"/>
                <a:gd name="connsiteX83" fmla="*/ 521722 w 1600200"/>
                <a:gd name="connsiteY83" fmla="*/ 3118264 h 5107639"/>
                <a:gd name="connsiteX84" fmla="*/ 518510 w 1600200"/>
                <a:gd name="connsiteY84" fmla="*/ 3151547 h 5107639"/>
                <a:gd name="connsiteX85" fmla="*/ 526101 w 1600200"/>
                <a:gd name="connsiteY85" fmla="*/ 3213734 h 5107639"/>
                <a:gd name="connsiteX86" fmla="*/ 559091 w 1600200"/>
                <a:gd name="connsiteY86" fmla="*/ 3241761 h 5107639"/>
                <a:gd name="connsiteX87" fmla="*/ 534567 w 1600200"/>
                <a:gd name="connsiteY87" fmla="*/ 3268913 h 5107639"/>
                <a:gd name="connsiteX88" fmla="*/ 470629 w 1600200"/>
                <a:gd name="connsiteY88" fmla="*/ 3277379 h 5107639"/>
                <a:gd name="connsiteX89" fmla="*/ 428588 w 1600200"/>
                <a:gd name="connsiteY89" fmla="*/ 3273000 h 5107639"/>
                <a:gd name="connsiteX90" fmla="*/ 392094 w 1600200"/>
                <a:gd name="connsiteY90" fmla="*/ 3307743 h 5107639"/>
                <a:gd name="connsiteX91" fmla="*/ 391218 w 1600200"/>
                <a:gd name="connsiteY91" fmla="*/ 3360586 h 5107639"/>
                <a:gd name="connsiteX92" fmla="*/ 426252 w 1600200"/>
                <a:gd name="connsiteY92" fmla="*/ 3386571 h 5107639"/>
                <a:gd name="connsiteX93" fmla="*/ 440266 w 1600200"/>
                <a:gd name="connsiteY93" fmla="*/ 3423648 h 5107639"/>
                <a:gd name="connsiteX94" fmla="*/ 497490 w 1600200"/>
                <a:gd name="connsiteY94" fmla="*/ 3495762 h 5107639"/>
                <a:gd name="connsiteX95" fmla="*/ 415159 w 1600200"/>
                <a:gd name="connsiteY95" fmla="*/ 3521745 h 5107639"/>
                <a:gd name="connsiteX96" fmla="*/ 418662 w 1600200"/>
                <a:gd name="connsiteY96" fmla="*/ 3785671 h 5107639"/>
                <a:gd name="connsiteX97" fmla="*/ 422749 w 1600200"/>
                <a:gd name="connsiteY97" fmla="*/ 3884060 h 5107639"/>
                <a:gd name="connsiteX98" fmla="*/ 203200 w 1600200"/>
                <a:gd name="connsiteY98" fmla="*/ 3879389 h 5107639"/>
                <a:gd name="connsiteX99" fmla="*/ 211666 w 1600200"/>
                <a:gd name="connsiteY99" fmla="*/ 3904789 h 5107639"/>
                <a:gd name="connsiteX100" fmla="*/ 218381 w 1600200"/>
                <a:gd name="connsiteY100" fmla="*/ 3955589 h 5107639"/>
                <a:gd name="connsiteX101" fmla="*/ 213711 w 1600200"/>
                <a:gd name="connsiteY101" fmla="*/ 4012228 h 5107639"/>
                <a:gd name="connsiteX102" fmla="*/ 211666 w 1600200"/>
                <a:gd name="connsiteY102" fmla="*/ 4040255 h 5107639"/>
                <a:gd name="connsiteX103" fmla="*/ 199988 w 1600200"/>
                <a:gd name="connsiteY103" fmla="*/ 4096310 h 5107639"/>
                <a:gd name="connsiteX104" fmla="*/ 254875 w 1600200"/>
                <a:gd name="connsiteY104" fmla="*/ 4110324 h 5107639"/>
                <a:gd name="connsiteX105" fmla="*/ 260423 w 1600200"/>
                <a:gd name="connsiteY105" fmla="*/ 4171635 h 5107639"/>
                <a:gd name="connsiteX106" fmla="*/ 262174 w 1600200"/>
                <a:gd name="connsiteY106" fmla="*/ 4225062 h 5107639"/>
                <a:gd name="connsiteX107" fmla="*/ 252248 w 1600200"/>
                <a:gd name="connsiteY107" fmla="*/ 4268855 h 5107639"/>
                <a:gd name="connsiteX108" fmla="*/ 220133 w 1600200"/>
                <a:gd name="connsiteY108" fmla="*/ 4302722 h 5107639"/>
                <a:gd name="connsiteX109" fmla="*/ 258086 w 1600200"/>
                <a:gd name="connsiteY109" fmla="*/ 4333669 h 5107639"/>
                <a:gd name="connsiteX110" fmla="*/ 248452 w 1600200"/>
                <a:gd name="connsiteY110" fmla="*/ 4435561 h 5107639"/>
                <a:gd name="connsiteX111" fmla="*/ 198820 w 1600200"/>
                <a:gd name="connsiteY111" fmla="*/ 4438772 h 5107639"/>
                <a:gd name="connsiteX112" fmla="*/ 198237 w 1600200"/>
                <a:gd name="connsiteY112" fmla="*/ 4538329 h 5107639"/>
                <a:gd name="connsiteX113" fmla="*/ 201449 w 1600200"/>
                <a:gd name="connsiteY113" fmla="*/ 4643432 h 5107639"/>
                <a:gd name="connsiteX114" fmla="*/ 202032 w 1600200"/>
                <a:gd name="connsiteY114" fmla="*/ 4763426 h 5107639"/>
                <a:gd name="connsiteX115" fmla="*/ 203200 w 1600200"/>
                <a:gd name="connsiteY115" fmla="*/ 4903855 h 5107639"/>
                <a:gd name="connsiteX116" fmla="*/ 206996 w 1600200"/>
                <a:gd name="connsiteY116" fmla="*/ 4997281 h 5107639"/>
                <a:gd name="connsiteX117" fmla="*/ 212834 w 1600200"/>
                <a:gd name="connsiteY117" fmla="*/ 5092459 h 5107639"/>
                <a:gd name="connsiteX118" fmla="*/ 364650 w 1600200"/>
                <a:gd name="connsiteY118" fmla="*/ 5107639 h 5107639"/>
                <a:gd name="connsiteX119" fmla="*/ 691639 w 1600200"/>
                <a:gd name="connsiteY119" fmla="*/ 5100924 h 5107639"/>
                <a:gd name="connsiteX120" fmla="*/ 967243 w 1600200"/>
                <a:gd name="connsiteY120" fmla="*/ 5096253 h 5107639"/>
                <a:gd name="connsiteX121" fmla="*/ 1305618 w 1600200"/>
                <a:gd name="connsiteY121" fmla="*/ 5098296 h 5107639"/>
                <a:gd name="connsiteX122" fmla="*/ 1460645 w 1600200"/>
                <a:gd name="connsiteY122" fmla="*/ 5099756 h 5107639"/>
                <a:gd name="connsiteX123" fmla="*/ 1493928 w 1600200"/>
                <a:gd name="connsiteY123" fmla="*/ 5096544 h 5107639"/>
                <a:gd name="connsiteX124" fmla="*/ 1467069 w 1600200"/>
                <a:gd name="connsiteY124" fmla="*/ 5049832 h 5107639"/>
                <a:gd name="connsiteX125" fmla="*/ 1465318 w 1600200"/>
                <a:gd name="connsiteY125" fmla="*/ 4988522 h 5107639"/>
                <a:gd name="connsiteX126" fmla="*/ 1456266 w 1600200"/>
                <a:gd name="connsiteY126" fmla="*/ 4971589 h 5107639"/>
                <a:gd name="connsiteX127" fmla="*/ 1430866 w 1600200"/>
                <a:gd name="connsiteY127" fmla="*/ 4954655 h 5107639"/>
                <a:gd name="connsiteX128" fmla="*/ 1375979 w 1600200"/>
                <a:gd name="connsiteY128" fmla="*/ 4853930 h 5107639"/>
                <a:gd name="connsiteX129" fmla="*/ 1371600 w 1600200"/>
                <a:gd name="connsiteY129" fmla="*/ 4751455 h 5107639"/>
                <a:gd name="connsiteX130" fmla="*/ 1386780 w 1600200"/>
                <a:gd name="connsiteY130" fmla="*/ 4692482 h 5107639"/>
                <a:gd name="connsiteX131" fmla="*/ 1386780 w 1600200"/>
                <a:gd name="connsiteY131" fmla="*/ 4639930 h 5107639"/>
                <a:gd name="connsiteX132" fmla="*/ 1414224 w 1600200"/>
                <a:gd name="connsiteY132" fmla="*/ 4550007 h 5107639"/>
                <a:gd name="connsiteX133" fmla="*/ 1448967 w 1600200"/>
                <a:gd name="connsiteY133" fmla="*/ 4421548 h 5107639"/>
                <a:gd name="connsiteX134" fmla="*/ 1431742 w 1600200"/>
                <a:gd name="connsiteY134" fmla="*/ 4329874 h 5107639"/>
                <a:gd name="connsiteX135" fmla="*/ 1399627 w 1600200"/>
                <a:gd name="connsiteY135" fmla="*/ 4286665 h 5107639"/>
                <a:gd name="connsiteX136" fmla="*/ 1364300 w 1600200"/>
                <a:gd name="connsiteY136" fmla="*/ 4231778 h 5107639"/>
                <a:gd name="connsiteX137" fmla="*/ 1358462 w 1600200"/>
                <a:gd name="connsiteY137" fmla="*/ 4192655 h 5107639"/>
                <a:gd name="connsiteX138" fmla="*/ 1337733 w 1600200"/>
                <a:gd name="connsiteY138" fmla="*/ 4116455 h 5107639"/>
                <a:gd name="connsiteX139" fmla="*/ 1354666 w 1600200"/>
                <a:gd name="connsiteY139" fmla="*/ 3955589 h 5107639"/>
                <a:gd name="connsiteX140" fmla="*/ 1363133 w 1600200"/>
                <a:gd name="connsiteY140" fmla="*/ 3930189 h 5107639"/>
                <a:gd name="connsiteX141" fmla="*/ 1380066 w 1600200"/>
                <a:gd name="connsiteY141" fmla="*/ 3913255 h 5107639"/>
                <a:gd name="connsiteX142" fmla="*/ 1413933 w 1600200"/>
                <a:gd name="connsiteY142" fmla="*/ 3862455 h 5107639"/>
                <a:gd name="connsiteX143" fmla="*/ 1422400 w 1600200"/>
                <a:gd name="connsiteY143" fmla="*/ 3837055 h 5107639"/>
                <a:gd name="connsiteX144" fmla="*/ 1439333 w 1600200"/>
                <a:gd name="connsiteY144" fmla="*/ 3811655 h 5107639"/>
                <a:gd name="connsiteX145" fmla="*/ 1430574 w 1600200"/>
                <a:gd name="connsiteY145" fmla="*/ 3759103 h 5107639"/>
                <a:gd name="connsiteX146" fmla="*/ 1423276 w 1600200"/>
                <a:gd name="connsiteY146" fmla="*/ 3680860 h 5107639"/>
                <a:gd name="connsiteX147" fmla="*/ 1473490 w 1600200"/>
                <a:gd name="connsiteY147" fmla="*/ 3623054 h 5107639"/>
                <a:gd name="connsiteX148" fmla="*/ 1536262 w 1600200"/>
                <a:gd name="connsiteY148" fmla="*/ 3577800 h 5107639"/>
                <a:gd name="connsiteX149" fmla="*/ 1583266 w 1600200"/>
                <a:gd name="connsiteY149" fmla="*/ 3532255 h 5107639"/>
                <a:gd name="connsiteX150" fmla="*/ 1600200 w 1600200"/>
                <a:gd name="connsiteY150" fmla="*/ 3515322 h 5107639"/>
                <a:gd name="connsiteX151" fmla="*/ 1549400 w 1600200"/>
                <a:gd name="connsiteY151" fmla="*/ 3481455 h 5107639"/>
                <a:gd name="connsiteX152" fmla="*/ 1498600 w 1600200"/>
                <a:gd name="connsiteY152" fmla="*/ 3456055 h 5107639"/>
                <a:gd name="connsiteX153" fmla="*/ 1473200 w 1600200"/>
                <a:gd name="connsiteY153" fmla="*/ 3430655 h 5107639"/>
                <a:gd name="connsiteX154" fmla="*/ 1479914 w 1600200"/>
                <a:gd name="connsiteY154" fmla="*/ 3398248 h 5107639"/>
                <a:gd name="connsiteX155" fmla="*/ 1507359 w 1600200"/>
                <a:gd name="connsiteY155" fmla="*/ 3368176 h 5107639"/>
                <a:gd name="connsiteX156" fmla="*/ 1519037 w 1600200"/>
                <a:gd name="connsiteY156" fmla="*/ 3303655 h 5107639"/>
                <a:gd name="connsiteX157" fmla="*/ 1493928 w 1600200"/>
                <a:gd name="connsiteY157" fmla="*/ 3269789 h 5107639"/>
                <a:gd name="connsiteX158" fmla="*/ 1490133 w 1600200"/>
                <a:gd name="connsiteY158" fmla="*/ 3193589 h 5107639"/>
                <a:gd name="connsiteX159" fmla="*/ 1444297 w 1600200"/>
                <a:gd name="connsiteY159" fmla="*/ 3134322 h 5107639"/>
                <a:gd name="connsiteX160" fmla="*/ 1422692 w 1600200"/>
                <a:gd name="connsiteY160" fmla="*/ 3101331 h 5107639"/>
                <a:gd name="connsiteX161" fmla="*/ 1413933 w 1600200"/>
                <a:gd name="connsiteY161" fmla="*/ 3058122 h 5107639"/>
                <a:gd name="connsiteX162" fmla="*/ 1383278 w 1600200"/>
                <a:gd name="connsiteY162" fmla="*/ 2983966 h 5107639"/>
                <a:gd name="connsiteX163" fmla="*/ 1366928 w 1600200"/>
                <a:gd name="connsiteY163" fmla="*/ 2963237 h 5107639"/>
                <a:gd name="connsiteX164" fmla="*/ 1368679 w 1600200"/>
                <a:gd name="connsiteY164" fmla="*/ 2912144 h 5107639"/>
                <a:gd name="connsiteX165" fmla="*/ 1342988 w 1600200"/>
                <a:gd name="connsiteY165" fmla="*/ 2891999 h 5107639"/>
                <a:gd name="connsiteX166" fmla="*/ 1338317 w 1600200"/>
                <a:gd name="connsiteY166" fmla="*/ 2879155 h 5107639"/>
                <a:gd name="connsiteX167" fmla="*/ 1321676 w 1600200"/>
                <a:gd name="connsiteY167" fmla="*/ 2826019 h 5107639"/>
                <a:gd name="connsiteX168" fmla="*/ 1314961 w 1600200"/>
                <a:gd name="connsiteY168" fmla="*/ 2774927 h 5107639"/>
                <a:gd name="connsiteX169" fmla="*/ 1293649 w 1600200"/>
                <a:gd name="connsiteY169" fmla="*/ 2769380 h 5107639"/>
                <a:gd name="connsiteX170" fmla="*/ 1283721 w 1600200"/>
                <a:gd name="connsiteY170" fmla="*/ 2673033 h 5107639"/>
                <a:gd name="connsiteX171" fmla="*/ 1271693 w 1600200"/>
                <a:gd name="connsiteY171" fmla="*/ 2608179 h 5107639"/>
                <a:gd name="connsiteX172" fmla="*/ 1254760 w 1600200"/>
                <a:gd name="connsiteY172" fmla="*/ 2529318 h 5107639"/>
                <a:gd name="connsiteX173" fmla="*/ 1241939 w 1600200"/>
                <a:gd name="connsiteY173" fmla="*/ 2484566 h 5107639"/>
                <a:gd name="connsiteX174" fmla="*/ 1244600 w 1600200"/>
                <a:gd name="connsiteY174" fmla="*/ 2431589 h 5107639"/>
                <a:gd name="connsiteX175" fmla="*/ 1202266 w 1600200"/>
                <a:gd name="connsiteY175" fmla="*/ 2329989 h 5107639"/>
                <a:gd name="connsiteX176" fmla="*/ 1196219 w 1600200"/>
                <a:gd name="connsiteY176" fmla="*/ 2245322 h 5107639"/>
                <a:gd name="connsiteX177" fmla="*/ 1201057 w 1600200"/>
                <a:gd name="connsiteY177" fmla="*/ 2192345 h 5107639"/>
                <a:gd name="connsiteX178" fmla="*/ 1188235 w 1600200"/>
                <a:gd name="connsiteY178" fmla="*/ 2138642 h 5107639"/>
                <a:gd name="connsiteX179" fmla="*/ 1151466 w 1600200"/>
                <a:gd name="connsiteY179" fmla="*/ 1940522 h 5107639"/>
                <a:gd name="connsiteX180" fmla="*/ 1126066 w 1600200"/>
                <a:gd name="connsiteY180" fmla="*/ 1771189 h 5107639"/>
                <a:gd name="connsiteX181" fmla="*/ 1109133 w 1600200"/>
                <a:gd name="connsiteY181" fmla="*/ 1635722 h 5107639"/>
                <a:gd name="connsiteX182" fmla="*/ 1100666 w 1600200"/>
                <a:gd name="connsiteY182" fmla="*/ 1593389 h 5107639"/>
                <a:gd name="connsiteX183" fmla="*/ 1083733 w 1600200"/>
                <a:gd name="connsiteY183" fmla="*/ 1576455 h 5107639"/>
                <a:gd name="connsiteX184" fmla="*/ 1092683 w 1600200"/>
                <a:gd name="connsiteY184" fmla="*/ 1525172 h 5107639"/>
                <a:gd name="connsiteX185" fmla="*/ 1070186 w 1600200"/>
                <a:gd name="connsiteY185" fmla="*/ 1410750 h 5107639"/>
                <a:gd name="connsiteX186" fmla="*/ 1059784 w 1600200"/>
                <a:gd name="connsiteY186" fmla="*/ 1332373 h 5107639"/>
                <a:gd name="connsiteX187" fmla="*/ 1053979 w 1600200"/>
                <a:gd name="connsiteY187" fmla="*/ 1274316 h 5107639"/>
                <a:gd name="connsiteX188" fmla="*/ 1035110 w 1600200"/>
                <a:gd name="connsiteY188" fmla="*/ 1180215 h 5107639"/>
                <a:gd name="connsiteX189" fmla="*/ 1009469 w 1600200"/>
                <a:gd name="connsiteY189" fmla="*/ 1019590 h 5107639"/>
                <a:gd name="connsiteX190" fmla="*/ 980440 w 1600200"/>
                <a:gd name="connsiteY190" fmla="*/ 868158 h 5107639"/>
                <a:gd name="connsiteX191" fmla="*/ 947783 w 1600200"/>
                <a:gd name="connsiteY191" fmla="*/ 667135 h 5107639"/>
                <a:gd name="connsiteX192" fmla="*/ 917786 w 1600200"/>
                <a:gd name="connsiteY192" fmla="*/ 556585 h 5107639"/>
                <a:gd name="connsiteX193" fmla="*/ 901094 w 1600200"/>
                <a:gd name="connsiteY193" fmla="*/ 484013 h 5107639"/>
                <a:gd name="connsiteX194" fmla="*/ 905933 w 1600200"/>
                <a:gd name="connsiteY194" fmla="*/ 441922 h 5107639"/>
                <a:gd name="connsiteX195" fmla="*/ 889000 w 1600200"/>
                <a:gd name="connsiteY195" fmla="*/ 297989 h 5107639"/>
                <a:gd name="connsiteX196" fmla="*/ 880533 w 1600200"/>
                <a:gd name="connsiteY196" fmla="*/ 264122 h 5107639"/>
                <a:gd name="connsiteX197" fmla="*/ 872066 w 1600200"/>
                <a:gd name="connsiteY197" fmla="*/ 178004 h 5107639"/>
                <a:gd name="connsiteX198" fmla="*/ 846183 w 1600200"/>
                <a:gd name="connsiteY198" fmla="*/ 96482 h 5107639"/>
                <a:gd name="connsiteX199" fmla="*/ 829733 w 1600200"/>
                <a:gd name="connsiteY199" fmla="*/ 10122 h 5107639"/>
                <a:gd name="connsiteX200" fmla="*/ 497355 w 1600200"/>
                <a:gd name="connsiteY200" fmla="*/ 1655 h 5107639"/>
                <a:gd name="connsiteX201" fmla="*/ 50800 w 1600200"/>
                <a:gd name="connsiteY201" fmla="*/ 10122 h 5107639"/>
                <a:gd name="connsiteX0" fmla="*/ 45509 w 1594909"/>
                <a:gd name="connsiteY0" fmla="*/ 10122 h 5107639"/>
                <a:gd name="connsiteX1" fmla="*/ 45509 w 1594909"/>
                <a:gd name="connsiteY1" fmla="*/ 10122 h 5107639"/>
                <a:gd name="connsiteX2" fmla="*/ 121709 w 1594909"/>
                <a:gd name="connsiteY2" fmla="*/ 27055 h 5107639"/>
                <a:gd name="connsiteX3" fmla="*/ 125821 w 1594909"/>
                <a:gd name="connsiteY3" fmla="*/ 95998 h 5107639"/>
                <a:gd name="connsiteX4" fmla="*/ 96309 w 1594909"/>
                <a:gd name="connsiteY4" fmla="*/ 60922 h 5107639"/>
                <a:gd name="connsiteX5" fmla="*/ 70909 w 1594909"/>
                <a:gd name="connsiteY5" fmla="*/ 69389 h 5107639"/>
                <a:gd name="connsiteX6" fmla="*/ 62442 w 1594909"/>
                <a:gd name="connsiteY6" fmla="*/ 137122 h 5107639"/>
                <a:gd name="connsiteX7" fmla="*/ 45509 w 1594909"/>
                <a:gd name="connsiteY7" fmla="*/ 162522 h 5107639"/>
                <a:gd name="connsiteX8" fmla="*/ 62442 w 1594909"/>
                <a:gd name="connsiteY8" fmla="*/ 230255 h 5107639"/>
                <a:gd name="connsiteX9" fmla="*/ 45509 w 1594909"/>
                <a:gd name="connsiteY9" fmla="*/ 297989 h 5107639"/>
                <a:gd name="connsiteX10" fmla="*/ 28575 w 1594909"/>
                <a:gd name="connsiteY10" fmla="*/ 323389 h 5107639"/>
                <a:gd name="connsiteX11" fmla="*/ 3175 w 1594909"/>
                <a:gd name="connsiteY11" fmla="*/ 331855 h 5107639"/>
                <a:gd name="connsiteX12" fmla="*/ 3175 w 1594909"/>
                <a:gd name="connsiteY12" fmla="*/ 458855 h 5107639"/>
                <a:gd name="connsiteX13" fmla="*/ 28575 w 1594909"/>
                <a:gd name="connsiteY13" fmla="*/ 467322 h 5107639"/>
                <a:gd name="connsiteX14" fmla="*/ 71635 w 1594909"/>
                <a:gd name="connsiteY14" fmla="*/ 514735 h 5107639"/>
                <a:gd name="connsiteX15" fmla="*/ 147109 w 1594909"/>
                <a:gd name="connsiteY15" fmla="*/ 501189 h 5107639"/>
                <a:gd name="connsiteX16" fmla="*/ 172509 w 1594909"/>
                <a:gd name="connsiteY16" fmla="*/ 509655 h 5107639"/>
                <a:gd name="connsiteX17" fmla="*/ 240242 w 1594909"/>
                <a:gd name="connsiteY17" fmla="*/ 518122 h 5107639"/>
                <a:gd name="connsiteX18" fmla="*/ 248709 w 1594909"/>
                <a:gd name="connsiteY18" fmla="*/ 543522 h 5107639"/>
                <a:gd name="connsiteX19" fmla="*/ 245806 w 1594909"/>
                <a:gd name="connsiteY19" fmla="*/ 598676 h 5107639"/>
                <a:gd name="connsiteX20" fmla="*/ 298300 w 1594909"/>
                <a:gd name="connsiteY20" fmla="*/ 624076 h 5107639"/>
                <a:gd name="connsiteX21" fmla="*/ 299025 w 1594909"/>
                <a:gd name="connsiteY21" fmla="*/ 664474 h 5107639"/>
                <a:gd name="connsiteX22" fmla="*/ 336278 w 1594909"/>
                <a:gd name="connsiteY22" fmla="*/ 686488 h 5107639"/>
                <a:gd name="connsiteX23" fmla="*/ 299509 w 1594909"/>
                <a:gd name="connsiteY23" fmla="*/ 746722 h 5107639"/>
                <a:gd name="connsiteX24" fmla="*/ 284752 w 1594909"/>
                <a:gd name="connsiteY24" fmla="*/ 768009 h 5107639"/>
                <a:gd name="connsiteX25" fmla="*/ 286688 w 1594909"/>
                <a:gd name="connsiteY25" fmla="*/ 831389 h 5107639"/>
                <a:gd name="connsiteX26" fmla="*/ 284752 w 1594909"/>
                <a:gd name="connsiteY26" fmla="*/ 907589 h 5107639"/>
                <a:gd name="connsiteX27" fmla="*/ 291042 w 1594909"/>
                <a:gd name="connsiteY27" fmla="*/ 1017655 h 5107639"/>
                <a:gd name="connsiteX28" fmla="*/ 280640 w 1594909"/>
                <a:gd name="connsiteY28" fmla="*/ 1047652 h 5107639"/>
                <a:gd name="connsiteX29" fmla="*/ 210730 w 1594909"/>
                <a:gd name="connsiteY29" fmla="*/ 1047409 h 5107639"/>
                <a:gd name="connsiteX30" fmla="*/ 185329 w 1594909"/>
                <a:gd name="connsiteY30" fmla="*/ 1060231 h 5107639"/>
                <a:gd name="connsiteX31" fmla="*/ 155575 w 1594909"/>
                <a:gd name="connsiteY31" fmla="*/ 1093855 h 5107639"/>
                <a:gd name="connsiteX32" fmla="*/ 130417 w 1594909"/>
                <a:gd name="connsiteY32" fmla="*/ 1128448 h 5107639"/>
                <a:gd name="connsiteX33" fmla="*/ 87842 w 1594909"/>
                <a:gd name="connsiteY33" fmla="*/ 1138366 h 5107639"/>
                <a:gd name="connsiteX34" fmla="*/ 53975 w 1594909"/>
                <a:gd name="connsiteY34" fmla="*/ 1178522 h 5107639"/>
                <a:gd name="connsiteX35" fmla="*/ 45509 w 1594909"/>
                <a:gd name="connsiteY35" fmla="*/ 1237789 h 5107639"/>
                <a:gd name="connsiteX36" fmla="*/ 35107 w 1594909"/>
                <a:gd name="connsiteY36" fmla="*/ 1259076 h 5107639"/>
                <a:gd name="connsiteX37" fmla="*/ 48412 w 1594909"/>
                <a:gd name="connsiteY37" fmla="*/ 1301652 h 5107639"/>
                <a:gd name="connsiteX38" fmla="*/ 15512 w 1594909"/>
                <a:gd name="connsiteY38" fmla="*/ 1358500 h 5107639"/>
                <a:gd name="connsiteX39" fmla="*/ 60749 w 1594909"/>
                <a:gd name="connsiteY39" fmla="*/ 1379786 h 5107639"/>
                <a:gd name="connsiteX40" fmla="*/ 103082 w 1594909"/>
                <a:gd name="connsiteY40" fmla="*/ 1312780 h 5107639"/>
                <a:gd name="connsiteX41" fmla="*/ 130901 w 1594909"/>
                <a:gd name="connsiteY41" fmla="*/ 1325117 h 5107639"/>
                <a:gd name="connsiteX42" fmla="*/ 232501 w 1594909"/>
                <a:gd name="connsiteY42" fmla="*/ 1336244 h 5107639"/>
                <a:gd name="connsiteX43" fmla="*/ 214842 w 1594909"/>
                <a:gd name="connsiteY43" fmla="*/ 1407122 h 5107639"/>
                <a:gd name="connsiteX44" fmla="*/ 265642 w 1594909"/>
                <a:gd name="connsiteY44" fmla="*/ 1415589 h 5107639"/>
                <a:gd name="connsiteX45" fmla="*/ 299992 w 1594909"/>
                <a:gd name="connsiteY45" fmla="*/ 1464937 h 5107639"/>
                <a:gd name="connsiteX46" fmla="*/ 333375 w 1594909"/>
                <a:gd name="connsiteY46" fmla="*/ 1474855 h 5107639"/>
                <a:gd name="connsiteX47" fmla="*/ 350309 w 1594909"/>
                <a:gd name="connsiteY47" fmla="*/ 1594357 h 5107639"/>
                <a:gd name="connsiteX48" fmla="*/ 319346 w 1594909"/>
                <a:gd name="connsiteY48" fmla="*/ 1607661 h 5107639"/>
                <a:gd name="connsiteX49" fmla="*/ 299509 w 1594909"/>
                <a:gd name="connsiteY49" fmla="*/ 1652655 h 5107639"/>
                <a:gd name="connsiteX50" fmla="*/ 257175 w 1594909"/>
                <a:gd name="connsiteY50" fmla="*/ 1678055 h 5107639"/>
                <a:gd name="connsiteX51" fmla="*/ 248709 w 1594909"/>
                <a:gd name="connsiteY51" fmla="*/ 1703455 h 5107639"/>
                <a:gd name="connsiteX52" fmla="*/ 343885 w 1594909"/>
                <a:gd name="connsiteY52" fmla="*/ 1712798 h 5107639"/>
                <a:gd name="connsiteX53" fmla="*/ 378336 w 1594909"/>
                <a:gd name="connsiteY53" fmla="*/ 1744913 h 5107639"/>
                <a:gd name="connsiteX54" fmla="*/ 372205 w 1594909"/>
                <a:gd name="connsiteY54" fmla="*/ 1767101 h 5107639"/>
                <a:gd name="connsiteX55" fmla="*/ 382716 w 1594909"/>
                <a:gd name="connsiteY55" fmla="*/ 1805931 h 5107639"/>
                <a:gd name="connsiteX56" fmla="*/ 407532 w 1594909"/>
                <a:gd name="connsiteY56" fmla="*/ 1822864 h 5107639"/>
                <a:gd name="connsiteX57" fmla="*/ 627081 w 1594909"/>
                <a:gd name="connsiteY57" fmla="*/ 1835127 h 5107639"/>
                <a:gd name="connsiteX58" fmla="*/ 632044 w 1594909"/>
                <a:gd name="connsiteY58" fmla="*/ 1868117 h 5107639"/>
                <a:gd name="connsiteX59" fmla="*/ 558764 w 1594909"/>
                <a:gd name="connsiteY59" fmla="*/ 1932639 h 5107639"/>
                <a:gd name="connsiteX60" fmla="*/ 496578 w 1594909"/>
                <a:gd name="connsiteY60" fmla="*/ 1939355 h 5107639"/>
                <a:gd name="connsiteX61" fmla="*/ 501540 w 1594909"/>
                <a:gd name="connsiteY61" fmla="*/ 1994825 h 5107639"/>
                <a:gd name="connsiteX62" fmla="*/ 495995 w 1594909"/>
                <a:gd name="connsiteY62" fmla="*/ 2008840 h 5107639"/>
                <a:gd name="connsiteX63" fmla="*/ 491030 w 1594909"/>
                <a:gd name="connsiteY63" fmla="*/ 2059055 h 5107639"/>
                <a:gd name="connsiteX64" fmla="*/ 474389 w 1594909"/>
                <a:gd name="connsiteY64" fmla="*/ 2089127 h 5107639"/>
                <a:gd name="connsiteX65" fmla="*/ 450449 w 1594909"/>
                <a:gd name="connsiteY65" fmla="*/ 2097302 h 5107639"/>
                <a:gd name="connsiteX66" fmla="*/ 433223 w 1594909"/>
                <a:gd name="connsiteY66" fmla="*/ 2118031 h 5107639"/>
                <a:gd name="connsiteX67" fmla="*/ 431180 w 1594909"/>
                <a:gd name="connsiteY67" fmla="*/ 2193355 h 5107639"/>
                <a:gd name="connsiteX68" fmla="*/ 280823 w 1594909"/>
                <a:gd name="connsiteY68" fmla="*/ 2195106 h 5107639"/>
                <a:gd name="connsiteX69" fmla="*/ 276443 w 1594909"/>
                <a:gd name="connsiteY69" fmla="*/ 2321813 h 5107639"/>
                <a:gd name="connsiteX70" fmla="*/ 227104 w 1594909"/>
                <a:gd name="connsiteY70" fmla="*/ 2321231 h 5107639"/>
                <a:gd name="connsiteX71" fmla="*/ 220389 w 1594909"/>
                <a:gd name="connsiteY71" fmla="*/ 2380789 h 5107639"/>
                <a:gd name="connsiteX72" fmla="*/ 225353 w 1594909"/>
                <a:gd name="connsiteY72" fmla="*/ 2445311 h 5107639"/>
                <a:gd name="connsiteX73" fmla="*/ 321697 w 1594909"/>
                <a:gd name="connsiteY73" fmla="*/ 2449689 h 5107639"/>
                <a:gd name="connsiteX74" fmla="*/ 398482 w 1594909"/>
                <a:gd name="connsiteY74" fmla="*/ 2459324 h 5107639"/>
                <a:gd name="connsiteX75" fmla="*/ 395269 w 1594909"/>
                <a:gd name="connsiteY75" fmla="*/ 2598879 h 5107639"/>
                <a:gd name="connsiteX76" fmla="*/ 396145 w 1594909"/>
                <a:gd name="connsiteY76" fmla="*/ 2741644 h 5107639"/>
                <a:gd name="connsiteX77" fmla="*/ 398482 w 1594909"/>
                <a:gd name="connsiteY77" fmla="*/ 2877110 h 5107639"/>
                <a:gd name="connsiteX78" fmla="*/ 470010 w 1594909"/>
                <a:gd name="connsiteY78" fmla="*/ 2885869 h 5107639"/>
                <a:gd name="connsiteX79" fmla="*/ 545916 w 1594909"/>
                <a:gd name="connsiteY79" fmla="*/ 2889956 h 5107639"/>
                <a:gd name="connsiteX80" fmla="*/ 500664 w 1594909"/>
                <a:gd name="connsiteY80" fmla="*/ 3003527 h 5107639"/>
                <a:gd name="connsiteX81" fmla="*/ 528400 w 1594909"/>
                <a:gd name="connsiteY81" fmla="*/ 3033306 h 5107639"/>
                <a:gd name="connsiteX82" fmla="*/ 516431 w 1594909"/>
                <a:gd name="connsiteY82" fmla="*/ 3118264 h 5107639"/>
                <a:gd name="connsiteX83" fmla="*/ 513219 w 1594909"/>
                <a:gd name="connsiteY83" fmla="*/ 3151547 h 5107639"/>
                <a:gd name="connsiteX84" fmla="*/ 520810 w 1594909"/>
                <a:gd name="connsiteY84" fmla="*/ 3213734 h 5107639"/>
                <a:gd name="connsiteX85" fmla="*/ 553800 w 1594909"/>
                <a:gd name="connsiteY85" fmla="*/ 3241761 h 5107639"/>
                <a:gd name="connsiteX86" fmla="*/ 529276 w 1594909"/>
                <a:gd name="connsiteY86" fmla="*/ 3268913 h 5107639"/>
                <a:gd name="connsiteX87" fmla="*/ 465338 w 1594909"/>
                <a:gd name="connsiteY87" fmla="*/ 3277379 h 5107639"/>
                <a:gd name="connsiteX88" fmla="*/ 423297 w 1594909"/>
                <a:gd name="connsiteY88" fmla="*/ 3273000 h 5107639"/>
                <a:gd name="connsiteX89" fmla="*/ 386803 w 1594909"/>
                <a:gd name="connsiteY89" fmla="*/ 3307743 h 5107639"/>
                <a:gd name="connsiteX90" fmla="*/ 385927 w 1594909"/>
                <a:gd name="connsiteY90" fmla="*/ 3360586 h 5107639"/>
                <a:gd name="connsiteX91" fmla="*/ 420961 w 1594909"/>
                <a:gd name="connsiteY91" fmla="*/ 3386571 h 5107639"/>
                <a:gd name="connsiteX92" fmla="*/ 434975 w 1594909"/>
                <a:gd name="connsiteY92" fmla="*/ 3423648 h 5107639"/>
                <a:gd name="connsiteX93" fmla="*/ 492199 w 1594909"/>
                <a:gd name="connsiteY93" fmla="*/ 3495762 h 5107639"/>
                <a:gd name="connsiteX94" fmla="*/ 409868 w 1594909"/>
                <a:gd name="connsiteY94" fmla="*/ 3521745 h 5107639"/>
                <a:gd name="connsiteX95" fmla="*/ 413371 w 1594909"/>
                <a:gd name="connsiteY95" fmla="*/ 3785671 h 5107639"/>
                <a:gd name="connsiteX96" fmla="*/ 417458 w 1594909"/>
                <a:gd name="connsiteY96" fmla="*/ 3884060 h 5107639"/>
                <a:gd name="connsiteX97" fmla="*/ 197909 w 1594909"/>
                <a:gd name="connsiteY97" fmla="*/ 3879389 h 5107639"/>
                <a:gd name="connsiteX98" fmla="*/ 206375 w 1594909"/>
                <a:gd name="connsiteY98" fmla="*/ 3904789 h 5107639"/>
                <a:gd name="connsiteX99" fmla="*/ 213090 w 1594909"/>
                <a:gd name="connsiteY99" fmla="*/ 3955589 h 5107639"/>
                <a:gd name="connsiteX100" fmla="*/ 208420 w 1594909"/>
                <a:gd name="connsiteY100" fmla="*/ 4012228 h 5107639"/>
                <a:gd name="connsiteX101" fmla="*/ 206375 w 1594909"/>
                <a:gd name="connsiteY101" fmla="*/ 4040255 h 5107639"/>
                <a:gd name="connsiteX102" fmla="*/ 194697 w 1594909"/>
                <a:gd name="connsiteY102" fmla="*/ 4096310 h 5107639"/>
                <a:gd name="connsiteX103" fmla="*/ 249584 w 1594909"/>
                <a:gd name="connsiteY103" fmla="*/ 4110324 h 5107639"/>
                <a:gd name="connsiteX104" fmla="*/ 255132 w 1594909"/>
                <a:gd name="connsiteY104" fmla="*/ 4171635 h 5107639"/>
                <a:gd name="connsiteX105" fmla="*/ 256883 w 1594909"/>
                <a:gd name="connsiteY105" fmla="*/ 4225062 h 5107639"/>
                <a:gd name="connsiteX106" fmla="*/ 246957 w 1594909"/>
                <a:gd name="connsiteY106" fmla="*/ 4268855 h 5107639"/>
                <a:gd name="connsiteX107" fmla="*/ 214842 w 1594909"/>
                <a:gd name="connsiteY107" fmla="*/ 4302722 h 5107639"/>
                <a:gd name="connsiteX108" fmla="*/ 252795 w 1594909"/>
                <a:gd name="connsiteY108" fmla="*/ 4333669 h 5107639"/>
                <a:gd name="connsiteX109" fmla="*/ 243161 w 1594909"/>
                <a:gd name="connsiteY109" fmla="*/ 4435561 h 5107639"/>
                <a:gd name="connsiteX110" fmla="*/ 193529 w 1594909"/>
                <a:gd name="connsiteY110" fmla="*/ 4438772 h 5107639"/>
                <a:gd name="connsiteX111" fmla="*/ 192946 w 1594909"/>
                <a:gd name="connsiteY111" fmla="*/ 4538329 h 5107639"/>
                <a:gd name="connsiteX112" fmla="*/ 196158 w 1594909"/>
                <a:gd name="connsiteY112" fmla="*/ 4643432 h 5107639"/>
                <a:gd name="connsiteX113" fmla="*/ 196741 w 1594909"/>
                <a:gd name="connsiteY113" fmla="*/ 4763426 h 5107639"/>
                <a:gd name="connsiteX114" fmla="*/ 197909 w 1594909"/>
                <a:gd name="connsiteY114" fmla="*/ 4903855 h 5107639"/>
                <a:gd name="connsiteX115" fmla="*/ 201705 w 1594909"/>
                <a:gd name="connsiteY115" fmla="*/ 4997281 h 5107639"/>
                <a:gd name="connsiteX116" fmla="*/ 207543 w 1594909"/>
                <a:gd name="connsiteY116" fmla="*/ 5092459 h 5107639"/>
                <a:gd name="connsiteX117" fmla="*/ 359359 w 1594909"/>
                <a:gd name="connsiteY117" fmla="*/ 5107639 h 5107639"/>
                <a:gd name="connsiteX118" fmla="*/ 686348 w 1594909"/>
                <a:gd name="connsiteY118" fmla="*/ 5100924 h 5107639"/>
                <a:gd name="connsiteX119" fmla="*/ 961952 w 1594909"/>
                <a:gd name="connsiteY119" fmla="*/ 5096253 h 5107639"/>
                <a:gd name="connsiteX120" fmla="*/ 1300327 w 1594909"/>
                <a:gd name="connsiteY120" fmla="*/ 5098296 h 5107639"/>
                <a:gd name="connsiteX121" fmla="*/ 1455354 w 1594909"/>
                <a:gd name="connsiteY121" fmla="*/ 5099756 h 5107639"/>
                <a:gd name="connsiteX122" fmla="*/ 1488637 w 1594909"/>
                <a:gd name="connsiteY122" fmla="*/ 5096544 h 5107639"/>
                <a:gd name="connsiteX123" fmla="*/ 1461778 w 1594909"/>
                <a:gd name="connsiteY123" fmla="*/ 5049832 h 5107639"/>
                <a:gd name="connsiteX124" fmla="*/ 1460027 w 1594909"/>
                <a:gd name="connsiteY124" fmla="*/ 4988522 h 5107639"/>
                <a:gd name="connsiteX125" fmla="*/ 1450975 w 1594909"/>
                <a:gd name="connsiteY125" fmla="*/ 4971589 h 5107639"/>
                <a:gd name="connsiteX126" fmla="*/ 1425575 w 1594909"/>
                <a:gd name="connsiteY126" fmla="*/ 4954655 h 5107639"/>
                <a:gd name="connsiteX127" fmla="*/ 1370688 w 1594909"/>
                <a:gd name="connsiteY127" fmla="*/ 4853930 h 5107639"/>
                <a:gd name="connsiteX128" fmla="*/ 1366309 w 1594909"/>
                <a:gd name="connsiteY128" fmla="*/ 4751455 h 5107639"/>
                <a:gd name="connsiteX129" fmla="*/ 1381489 w 1594909"/>
                <a:gd name="connsiteY129" fmla="*/ 4692482 h 5107639"/>
                <a:gd name="connsiteX130" fmla="*/ 1381489 w 1594909"/>
                <a:gd name="connsiteY130" fmla="*/ 4639930 h 5107639"/>
                <a:gd name="connsiteX131" fmla="*/ 1408933 w 1594909"/>
                <a:gd name="connsiteY131" fmla="*/ 4550007 h 5107639"/>
                <a:gd name="connsiteX132" fmla="*/ 1443676 w 1594909"/>
                <a:gd name="connsiteY132" fmla="*/ 4421548 h 5107639"/>
                <a:gd name="connsiteX133" fmla="*/ 1426451 w 1594909"/>
                <a:gd name="connsiteY133" fmla="*/ 4329874 h 5107639"/>
                <a:gd name="connsiteX134" fmla="*/ 1394336 w 1594909"/>
                <a:gd name="connsiteY134" fmla="*/ 4286665 h 5107639"/>
                <a:gd name="connsiteX135" fmla="*/ 1359009 w 1594909"/>
                <a:gd name="connsiteY135" fmla="*/ 4231778 h 5107639"/>
                <a:gd name="connsiteX136" fmla="*/ 1353171 w 1594909"/>
                <a:gd name="connsiteY136" fmla="*/ 4192655 h 5107639"/>
                <a:gd name="connsiteX137" fmla="*/ 1332442 w 1594909"/>
                <a:gd name="connsiteY137" fmla="*/ 4116455 h 5107639"/>
                <a:gd name="connsiteX138" fmla="*/ 1349375 w 1594909"/>
                <a:gd name="connsiteY138" fmla="*/ 3955589 h 5107639"/>
                <a:gd name="connsiteX139" fmla="*/ 1357842 w 1594909"/>
                <a:gd name="connsiteY139" fmla="*/ 3930189 h 5107639"/>
                <a:gd name="connsiteX140" fmla="*/ 1374775 w 1594909"/>
                <a:gd name="connsiteY140" fmla="*/ 3913255 h 5107639"/>
                <a:gd name="connsiteX141" fmla="*/ 1408642 w 1594909"/>
                <a:gd name="connsiteY141" fmla="*/ 3862455 h 5107639"/>
                <a:gd name="connsiteX142" fmla="*/ 1417109 w 1594909"/>
                <a:gd name="connsiteY142" fmla="*/ 3837055 h 5107639"/>
                <a:gd name="connsiteX143" fmla="*/ 1434042 w 1594909"/>
                <a:gd name="connsiteY143" fmla="*/ 3811655 h 5107639"/>
                <a:gd name="connsiteX144" fmla="*/ 1425283 w 1594909"/>
                <a:gd name="connsiteY144" fmla="*/ 3759103 h 5107639"/>
                <a:gd name="connsiteX145" fmla="*/ 1417985 w 1594909"/>
                <a:gd name="connsiteY145" fmla="*/ 3680860 h 5107639"/>
                <a:gd name="connsiteX146" fmla="*/ 1468199 w 1594909"/>
                <a:gd name="connsiteY146" fmla="*/ 3623054 h 5107639"/>
                <a:gd name="connsiteX147" fmla="*/ 1530971 w 1594909"/>
                <a:gd name="connsiteY147" fmla="*/ 3577800 h 5107639"/>
                <a:gd name="connsiteX148" fmla="*/ 1577975 w 1594909"/>
                <a:gd name="connsiteY148" fmla="*/ 3532255 h 5107639"/>
                <a:gd name="connsiteX149" fmla="*/ 1594909 w 1594909"/>
                <a:gd name="connsiteY149" fmla="*/ 3515322 h 5107639"/>
                <a:gd name="connsiteX150" fmla="*/ 1544109 w 1594909"/>
                <a:gd name="connsiteY150" fmla="*/ 3481455 h 5107639"/>
                <a:gd name="connsiteX151" fmla="*/ 1493309 w 1594909"/>
                <a:gd name="connsiteY151" fmla="*/ 3456055 h 5107639"/>
                <a:gd name="connsiteX152" fmla="*/ 1467909 w 1594909"/>
                <a:gd name="connsiteY152" fmla="*/ 3430655 h 5107639"/>
                <a:gd name="connsiteX153" fmla="*/ 1474623 w 1594909"/>
                <a:gd name="connsiteY153" fmla="*/ 3398248 h 5107639"/>
                <a:gd name="connsiteX154" fmla="*/ 1502068 w 1594909"/>
                <a:gd name="connsiteY154" fmla="*/ 3368176 h 5107639"/>
                <a:gd name="connsiteX155" fmla="*/ 1513746 w 1594909"/>
                <a:gd name="connsiteY155" fmla="*/ 3303655 h 5107639"/>
                <a:gd name="connsiteX156" fmla="*/ 1488637 w 1594909"/>
                <a:gd name="connsiteY156" fmla="*/ 3269789 h 5107639"/>
                <a:gd name="connsiteX157" fmla="*/ 1484842 w 1594909"/>
                <a:gd name="connsiteY157" fmla="*/ 3193589 h 5107639"/>
                <a:gd name="connsiteX158" fmla="*/ 1439006 w 1594909"/>
                <a:gd name="connsiteY158" fmla="*/ 3134322 h 5107639"/>
                <a:gd name="connsiteX159" fmla="*/ 1417401 w 1594909"/>
                <a:gd name="connsiteY159" fmla="*/ 3101331 h 5107639"/>
                <a:gd name="connsiteX160" fmla="*/ 1408642 w 1594909"/>
                <a:gd name="connsiteY160" fmla="*/ 3058122 h 5107639"/>
                <a:gd name="connsiteX161" fmla="*/ 1377987 w 1594909"/>
                <a:gd name="connsiteY161" fmla="*/ 2983966 h 5107639"/>
                <a:gd name="connsiteX162" fmla="*/ 1361637 w 1594909"/>
                <a:gd name="connsiteY162" fmla="*/ 2963237 h 5107639"/>
                <a:gd name="connsiteX163" fmla="*/ 1363388 w 1594909"/>
                <a:gd name="connsiteY163" fmla="*/ 2912144 h 5107639"/>
                <a:gd name="connsiteX164" fmla="*/ 1337697 w 1594909"/>
                <a:gd name="connsiteY164" fmla="*/ 2891999 h 5107639"/>
                <a:gd name="connsiteX165" fmla="*/ 1333026 w 1594909"/>
                <a:gd name="connsiteY165" fmla="*/ 2879155 h 5107639"/>
                <a:gd name="connsiteX166" fmla="*/ 1316385 w 1594909"/>
                <a:gd name="connsiteY166" fmla="*/ 2826019 h 5107639"/>
                <a:gd name="connsiteX167" fmla="*/ 1309670 w 1594909"/>
                <a:gd name="connsiteY167" fmla="*/ 2774927 h 5107639"/>
                <a:gd name="connsiteX168" fmla="*/ 1288358 w 1594909"/>
                <a:gd name="connsiteY168" fmla="*/ 2769380 h 5107639"/>
                <a:gd name="connsiteX169" fmla="*/ 1278430 w 1594909"/>
                <a:gd name="connsiteY169" fmla="*/ 2673033 h 5107639"/>
                <a:gd name="connsiteX170" fmla="*/ 1266402 w 1594909"/>
                <a:gd name="connsiteY170" fmla="*/ 2608179 h 5107639"/>
                <a:gd name="connsiteX171" fmla="*/ 1249469 w 1594909"/>
                <a:gd name="connsiteY171" fmla="*/ 2529318 h 5107639"/>
                <a:gd name="connsiteX172" fmla="*/ 1236648 w 1594909"/>
                <a:gd name="connsiteY172" fmla="*/ 2484566 h 5107639"/>
                <a:gd name="connsiteX173" fmla="*/ 1239309 w 1594909"/>
                <a:gd name="connsiteY173" fmla="*/ 2431589 h 5107639"/>
                <a:gd name="connsiteX174" fmla="*/ 1196975 w 1594909"/>
                <a:gd name="connsiteY174" fmla="*/ 2329989 h 5107639"/>
                <a:gd name="connsiteX175" fmla="*/ 1190928 w 1594909"/>
                <a:gd name="connsiteY175" fmla="*/ 2245322 h 5107639"/>
                <a:gd name="connsiteX176" fmla="*/ 1195766 w 1594909"/>
                <a:gd name="connsiteY176" fmla="*/ 2192345 h 5107639"/>
                <a:gd name="connsiteX177" fmla="*/ 1182944 w 1594909"/>
                <a:gd name="connsiteY177" fmla="*/ 2138642 h 5107639"/>
                <a:gd name="connsiteX178" fmla="*/ 1146175 w 1594909"/>
                <a:gd name="connsiteY178" fmla="*/ 1940522 h 5107639"/>
                <a:gd name="connsiteX179" fmla="*/ 1120775 w 1594909"/>
                <a:gd name="connsiteY179" fmla="*/ 1771189 h 5107639"/>
                <a:gd name="connsiteX180" fmla="*/ 1103842 w 1594909"/>
                <a:gd name="connsiteY180" fmla="*/ 1635722 h 5107639"/>
                <a:gd name="connsiteX181" fmla="*/ 1095375 w 1594909"/>
                <a:gd name="connsiteY181" fmla="*/ 1593389 h 5107639"/>
                <a:gd name="connsiteX182" fmla="*/ 1078442 w 1594909"/>
                <a:gd name="connsiteY182" fmla="*/ 1576455 h 5107639"/>
                <a:gd name="connsiteX183" fmla="*/ 1087392 w 1594909"/>
                <a:gd name="connsiteY183" fmla="*/ 1525172 h 5107639"/>
                <a:gd name="connsiteX184" fmla="*/ 1064895 w 1594909"/>
                <a:gd name="connsiteY184" fmla="*/ 1410750 h 5107639"/>
                <a:gd name="connsiteX185" fmla="*/ 1054493 w 1594909"/>
                <a:gd name="connsiteY185" fmla="*/ 1332373 h 5107639"/>
                <a:gd name="connsiteX186" fmla="*/ 1048688 w 1594909"/>
                <a:gd name="connsiteY186" fmla="*/ 1274316 h 5107639"/>
                <a:gd name="connsiteX187" fmla="*/ 1029819 w 1594909"/>
                <a:gd name="connsiteY187" fmla="*/ 1180215 h 5107639"/>
                <a:gd name="connsiteX188" fmla="*/ 1004178 w 1594909"/>
                <a:gd name="connsiteY188" fmla="*/ 1019590 h 5107639"/>
                <a:gd name="connsiteX189" fmla="*/ 975149 w 1594909"/>
                <a:gd name="connsiteY189" fmla="*/ 868158 h 5107639"/>
                <a:gd name="connsiteX190" fmla="*/ 942492 w 1594909"/>
                <a:gd name="connsiteY190" fmla="*/ 667135 h 5107639"/>
                <a:gd name="connsiteX191" fmla="*/ 912495 w 1594909"/>
                <a:gd name="connsiteY191" fmla="*/ 556585 h 5107639"/>
                <a:gd name="connsiteX192" fmla="*/ 895803 w 1594909"/>
                <a:gd name="connsiteY192" fmla="*/ 484013 h 5107639"/>
                <a:gd name="connsiteX193" fmla="*/ 900642 w 1594909"/>
                <a:gd name="connsiteY193" fmla="*/ 441922 h 5107639"/>
                <a:gd name="connsiteX194" fmla="*/ 883709 w 1594909"/>
                <a:gd name="connsiteY194" fmla="*/ 297989 h 5107639"/>
                <a:gd name="connsiteX195" fmla="*/ 875242 w 1594909"/>
                <a:gd name="connsiteY195" fmla="*/ 264122 h 5107639"/>
                <a:gd name="connsiteX196" fmla="*/ 866775 w 1594909"/>
                <a:gd name="connsiteY196" fmla="*/ 178004 h 5107639"/>
                <a:gd name="connsiteX197" fmla="*/ 840892 w 1594909"/>
                <a:gd name="connsiteY197" fmla="*/ 96482 h 5107639"/>
                <a:gd name="connsiteX198" fmla="*/ 824442 w 1594909"/>
                <a:gd name="connsiteY198" fmla="*/ 10122 h 5107639"/>
                <a:gd name="connsiteX199" fmla="*/ 492064 w 1594909"/>
                <a:gd name="connsiteY199" fmla="*/ 1655 h 5107639"/>
                <a:gd name="connsiteX200" fmla="*/ 45509 w 1594909"/>
                <a:gd name="connsiteY200" fmla="*/ 10122 h 5107639"/>
                <a:gd name="connsiteX0" fmla="*/ 42334 w 1591734"/>
                <a:gd name="connsiteY0" fmla="*/ 10122 h 5107639"/>
                <a:gd name="connsiteX1" fmla="*/ 42334 w 1591734"/>
                <a:gd name="connsiteY1" fmla="*/ 10122 h 5107639"/>
                <a:gd name="connsiteX2" fmla="*/ 118534 w 1591734"/>
                <a:gd name="connsiteY2" fmla="*/ 27055 h 5107639"/>
                <a:gd name="connsiteX3" fmla="*/ 122646 w 1591734"/>
                <a:gd name="connsiteY3" fmla="*/ 95998 h 5107639"/>
                <a:gd name="connsiteX4" fmla="*/ 93134 w 1591734"/>
                <a:gd name="connsiteY4" fmla="*/ 60922 h 5107639"/>
                <a:gd name="connsiteX5" fmla="*/ 67734 w 1591734"/>
                <a:gd name="connsiteY5" fmla="*/ 69389 h 5107639"/>
                <a:gd name="connsiteX6" fmla="*/ 59267 w 1591734"/>
                <a:gd name="connsiteY6" fmla="*/ 137122 h 5107639"/>
                <a:gd name="connsiteX7" fmla="*/ 42334 w 1591734"/>
                <a:gd name="connsiteY7" fmla="*/ 162522 h 5107639"/>
                <a:gd name="connsiteX8" fmla="*/ 59267 w 1591734"/>
                <a:gd name="connsiteY8" fmla="*/ 230255 h 5107639"/>
                <a:gd name="connsiteX9" fmla="*/ 42334 w 1591734"/>
                <a:gd name="connsiteY9" fmla="*/ 297989 h 5107639"/>
                <a:gd name="connsiteX10" fmla="*/ 25400 w 1591734"/>
                <a:gd name="connsiteY10" fmla="*/ 323389 h 5107639"/>
                <a:gd name="connsiteX11" fmla="*/ 0 w 1591734"/>
                <a:gd name="connsiteY11" fmla="*/ 331855 h 5107639"/>
                <a:gd name="connsiteX12" fmla="*/ 25400 w 1591734"/>
                <a:gd name="connsiteY12" fmla="*/ 467322 h 5107639"/>
                <a:gd name="connsiteX13" fmla="*/ 68460 w 1591734"/>
                <a:gd name="connsiteY13" fmla="*/ 514735 h 5107639"/>
                <a:gd name="connsiteX14" fmla="*/ 143934 w 1591734"/>
                <a:gd name="connsiteY14" fmla="*/ 501189 h 5107639"/>
                <a:gd name="connsiteX15" fmla="*/ 169334 w 1591734"/>
                <a:gd name="connsiteY15" fmla="*/ 509655 h 5107639"/>
                <a:gd name="connsiteX16" fmla="*/ 237067 w 1591734"/>
                <a:gd name="connsiteY16" fmla="*/ 518122 h 5107639"/>
                <a:gd name="connsiteX17" fmla="*/ 245534 w 1591734"/>
                <a:gd name="connsiteY17" fmla="*/ 543522 h 5107639"/>
                <a:gd name="connsiteX18" fmla="*/ 242631 w 1591734"/>
                <a:gd name="connsiteY18" fmla="*/ 598676 h 5107639"/>
                <a:gd name="connsiteX19" fmla="*/ 295125 w 1591734"/>
                <a:gd name="connsiteY19" fmla="*/ 624076 h 5107639"/>
                <a:gd name="connsiteX20" fmla="*/ 295850 w 1591734"/>
                <a:gd name="connsiteY20" fmla="*/ 664474 h 5107639"/>
                <a:gd name="connsiteX21" fmla="*/ 333103 w 1591734"/>
                <a:gd name="connsiteY21" fmla="*/ 686488 h 5107639"/>
                <a:gd name="connsiteX22" fmla="*/ 296334 w 1591734"/>
                <a:gd name="connsiteY22" fmla="*/ 746722 h 5107639"/>
                <a:gd name="connsiteX23" fmla="*/ 281577 w 1591734"/>
                <a:gd name="connsiteY23" fmla="*/ 768009 h 5107639"/>
                <a:gd name="connsiteX24" fmla="*/ 283513 w 1591734"/>
                <a:gd name="connsiteY24" fmla="*/ 831389 h 5107639"/>
                <a:gd name="connsiteX25" fmla="*/ 281577 w 1591734"/>
                <a:gd name="connsiteY25" fmla="*/ 907589 h 5107639"/>
                <a:gd name="connsiteX26" fmla="*/ 287867 w 1591734"/>
                <a:gd name="connsiteY26" fmla="*/ 1017655 h 5107639"/>
                <a:gd name="connsiteX27" fmla="*/ 277465 w 1591734"/>
                <a:gd name="connsiteY27" fmla="*/ 1047652 h 5107639"/>
                <a:gd name="connsiteX28" fmla="*/ 207555 w 1591734"/>
                <a:gd name="connsiteY28" fmla="*/ 1047409 h 5107639"/>
                <a:gd name="connsiteX29" fmla="*/ 182154 w 1591734"/>
                <a:gd name="connsiteY29" fmla="*/ 1060231 h 5107639"/>
                <a:gd name="connsiteX30" fmla="*/ 152400 w 1591734"/>
                <a:gd name="connsiteY30" fmla="*/ 1093855 h 5107639"/>
                <a:gd name="connsiteX31" fmla="*/ 127242 w 1591734"/>
                <a:gd name="connsiteY31" fmla="*/ 1128448 h 5107639"/>
                <a:gd name="connsiteX32" fmla="*/ 84667 w 1591734"/>
                <a:gd name="connsiteY32" fmla="*/ 1138366 h 5107639"/>
                <a:gd name="connsiteX33" fmla="*/ 50800 w 1591734"/>
                <a:gd name="connsiteY33" fmla="*/ 1178522 h 5107639"/>
                <a:gd name="connsiteX34" fmla="*/ 42334 w 1591734"/>
                <a:gd name="connsiteY34" fmla="*/ 1237789 h 5107639"/>
                <a:gd name="connsiteX35" fmla="*/ 31932 w 1591734"/>
                <a:gd name="connsiteY35" fmla="*/ 1259076 h 5107639"/>
                <a:gd name="connsiteX36" fmla="*/ 45237 w 1591734"/>
                <a:gd name="connsiteY36" fmla="*/ 1301652 h 5107639"/>
                <a:gd name="connsiteX37" fmla="*/ 12337 w 1591734"/>
                <a:gd name="connsiteY37" fmla="*/ 1358500 h 5107639"/>
                <a:gd name="connsiteX38" fmla="*/ 57574 w 1591734"/>
                <a:gd name="connsiteY38" fmla="*/ 1379786 h 5107639"/>
                <a:gd name="connsiteX39" fmla="*/ 99907 w 1591734"/>
                <a:gd name="connsiteY39" fmla="*/ 1312780 h 5107639"/>
                <a:gd name="connsiteX40" fmla="*/ 127726 w 1591734"/>
                <a:gd name="connsiteY40" fmla="*/ 1325117 h 5107639"/>
                <a:gd name="connsiteX41" fmla="*/ 229326 w 1591734"/>
                <a:gd name="connsiteY41" fmla="*/ 1336244 h 5107639"/>
                <a:gd name="connsiteX42" fmla="*/ 211667 w 1591734"/>
                <a:gd name="connsiteY42" fmla="*/ 1407122 h 5107639"/>
                <a:gd name="connsiteX43" fmla="*/ 262467 w 1591734"/>
                <a:gd name="connsiteY43" fmla="*/ 1415589 h 5107639"/>
                <a:gd name="connsiteX44" fmla="*/ 296817 w 1591734"/>
                <a:gd name="connsiteY44" fmla="*/ 1464937 h 5107639"/>
                <a:gd name="connsiteX45" fmla="*/ 330200 w 1591734"/>
                <a:gd name="connsiteY45" fmla="*/ 1474855 h 5107639"/>
                <a:gd name="connsiteX46" fmla="*/ 347134 w 1591734"/>
                <a:gd name="connsiteY46" fmla="*/ 1594357 h 5107639"/>
                <a:gd name="connsiteX47" fmla="*/ 316171 w 1591734"/>
                <a:gd name="connsiteY47" fmla="*/ 1607661 h 5107639"/>
                <a:gd name="connsiteX48" fmla="*/ 296334 w 1591734"/>
                <a:gd name="connsiteY48" fmla="*/ 1652655 h 5107639"/>
                <a:gd name="connsiteX49" fmla="*/ 254000 w 1591734"/>
                <a:gd name="connsiteY49" fmla="*/ 1678055 h 5107639"/>
                <a:gd name="connsiteX50" fmla="*/ 245534 w 1591734"/>
                <a:gd name="connsiteY50" fmla="*/ 1703455 h 5107639"/>
                <a:gd name="connsiteX51" fmla="*/ 340710 w 1591734"/>
                <a:gd name="connsiteY51" fmla="*/ 1712798 h 5107639"/>
                <a:gd name="connsiteX52" fmla="*/ 375161 w 1591734"/>
                <a:gd name="connsiteY52" fmla="*/ 1744913 h 5107639"/>
                <a:gd name="connsiteX53" fmla="*/ 369030 w 1591734"/>
                <a:gd name="connsiteY53" fmla="*/ 1767101 h 5107639"/>
                <a:gd name="connsiteX54" fmla="*/ 379541 w 1591734"/>
                <a:gd name="connsiteY54" fmla="*/ 1805931 h 5107639"/>
                <a:gd name="connsiteX55" fmla="*/ 404357 w 1591734"/>
                <a:gd name="connsiteY55" fmla="*/ 1822864 h 5107639"/>
                <a:gd name="connsiteX56" fmla="*/ 623906 w 1591734"/>
                <a:gd name="connsiteY56" fmla="*/ 1835127 h 5107639"/>
                <a:gd name="connsiteX57" fmla="*/ 628869 w 1591734"/>
                <a:gd name="connsiteY57" fmla="*/ 1868117 h 5107639"/>
                <a:gd name="connsiteX58" fmla="*/ 555589 w 1591734"/>
                <a:gd name="connsiteY58" fmla="*/ 1932639 h 5107639"/>
                <a:gd name="connsiteX59" fmla="*/ 493403 w 1591734"/>
                <a:gd name="connsiteY59" fmla="*/ 1939355 h 5107639"/>
                <a:gd name="connsiteX60" fmla="*/ 498365 w 1591734"/>
                <a:gd name="connsiteY60" fmla="*/ 1994825 h 5107639"/>
                <a:gd name="connsiteX61" fmla="*/ 492820 w 1591734"/>
                <a:gd name="connsiteY61" fmla="*/ 2008840 h 5107639"/>
                <a:gd name="connsiteX62" fmla="*/ 487855 w 1591734"/>
                <a:gd name="connsiteY62" fmla="*/ 2059055 h 5107639"/>
                <a:gd name="connsiteX63" fmla="*/ 471214 w 1591734"/>
                <a:gd name="connsiteY63" fmla="*/ 2089127 h 5107639"/>
                <a:gd name="connsiteX64" fmla="*/ 447274 w 1591734"/>
                <a:gd name="connsiteY64" fmla="*/ 2097302 h 5107639"/>
                <a:gd name="connsiteX65" fmla="*/ 430048 w 1591734"/>
                <a:gd name="connsiteY65" fmla="*/ 2118031 h 5107639"/>
                <a:gd name="connsiteX66" fmla="*/ 428005 w 1591734"/>
                <a:gd name="connsiteY66" fmla="*/ 2193355 h 5107639"/>
                <a:gd name="connsiteX67" fmla="*/ 277648 w 1591734"/>
                <a:gd name="connsiteY67" fmla="*/ 2195106 h 5107639"/>
                <a:gd name="connsiteX68" fmla="*/ 273268 w 1591734"/>
                <a:gd name="connsiteY68" fmla="*/ 2321813 h 5107639"/>
                <a:gd name="connsiteX69" fmla="*/ 223929 w 1591734"/>
                <a:gd name="connsiteY69" fmla="*/ 2321231 h 5107639"/>
                <a:gd name="connsiteX70" fmla="*/ 217214 w 1591734"/>
                <a:gd name="connsiteY70" fmla="*/ 2380789 h 5107639"/>
                <a:gd name="connsiteX71" fmla="*/ 222178 w 1591734"/>
                <a:gd name="connsiteY71" fmla="*/ 2445311 h 5107639"/>
                <a:gd name="connsiteX72" fmla="*/ 318522 w 1591734"/>
                <a:gd name="connsiteY72" fmla="*/ 2449689 h 5107639"/>
                <a:gd name="connsiteX73" fmla="*/ 395307 w 1591734"/>
                <a:gd name="connsiteY73" fmla="*/ 2459324 h 5107639"/>
                <a:gd name="connsiteX74" fmla="*/ 392094 w 1591734"/>
                <a:gd name="connsiteY74" fmla="*/ 2598879 h 5107639"/>
                <a:gd name="connsiteX75" fmla="*/ 392970 w 1591734"/>
                <a:gd name="connsiteY75" fmla="*/ 2741644 h 5107639"/>
                <a:gd name="connsiteX76" fmla="*/ 395307 w 1591734"/>
                <a:gd name="connsiteY76" fmla="*/ 2877110 h 5107639"/>
                <a:gd name="connsiteX77" fmla="*/ 466835 w 1591734"/>
                <a:gd name="connsiteY77" fmla="*/ 2885869 h 5107639"/>
                <a:gd name="connsiteX78" fmla="*/ 542741 w 1591734"/>
                <a:gd name="connsiteY78" fmla="*/ 2889956 h 5107639"/>
                <a:gd name="connsiteX79" fmla="*/ 497489 w 1591734"/>
                <a:gd name="connsiteY79" fmla="*/ 3003527 h 5107639"/>
                <a:gd name="connsiteX80" fmla="*/ 525225 w 1591734"/>
                <a:gd name="connsiteY80" fmla="*/ 3033306 h 5107639"/>
                <a:gd name="connsiteX81" fmla="*/ 513256 w 1591734"/>
                <a:gd name="connsiteY81" fmla="*/ 3118264 h 5107639"/>
                <a:gd name="connsiteX82" fmla="*/ 510044 w 1591734"/>
                <a:gd name="connsiteY82" fmla="*/ 3151547 h 5107639"/>
                <a:gd name="connsiteX83" fmla="*/ 517635 w 1591734"/>
                <a:gd name="connsiteY83" fmla="*/ 3213734 h 5107639"/>
                <a:gd name="connsiteX84" fmla="*/ 550625 w 1591734"/>
                <a:gd name="connsiteY84" fmla="*/ 3241761 h 5107639"/>
                <a:gd name="connsiteX85" fmla="*/ 526101 w 1591734"/>
                <a:gd name="connsiteY85" fmla="*/ 3268913 h 5107639"/>
                <a:gd name="connsiteX86" fmla="*/ 462163 w 1591734"/>
                <a:gd name="connsiteY86" fmla="*/ 3277379 h 5107639"/>
                <a:gd name="connsiteX87" fmla="*/ 420122 w 1591734"/>
                <a:gd name="connsiteY87" fmla="*/ 3273000 h 5107639"/>
                <a:gd name="connsiteX88" fmla="*/ 383628 w 1591734"/>
                <a:gd name="connsiteY88" fmla="*/ 3307743 h 5107639"/>
                <a:gd name="connsiteX89" fmla="*/ 382752 w 1591734"/>
                <a:gd name="connsiteY89" fmla="*/ 3360586 h 5107639"/>
                <a:gd name="connsiteX90" fmla="*/ 417786 w 1591734"/>
                <a:gd name="connsiteY90" fmla="*/ 3386571 h 5107639"/>
                <a:gd name="connsiteX91" fmla="*/ 431800 w 1591734"/>
                <a:gd name="connsiteY91" fmla="*/ 3423648 h 5107639"/>
                <a:gd name="connsiteX92" fmla="*/ 489024 w 1591734"/>
                <a:gd name="connsiteY92" fmla="*/ 3495762 h 5107639"/>
                <a:gd name="connsiteX93" fmla="*/ 406693 w 1591734"/>
                <a:gd name="connsiteY93" fmla="*/ 3521745 h 5107639"/>
                <a:gd name="connsiteX94" fmla="*/ 410196 w 1591734"/>
                <a:gd name="connsiteY94" fmla="*/ 3785671 h 5107639"/>
                <a:gd name="connsiteX95" fmla="*/ 414283 w 1591734"/>
                <a:gd name="connsiteY95" fmla="*/ 3884060 h 5107639"/>
                <a:gd name="connsiteX96" fmla="*/ 194734 w 1591734"/>
                <a:gd name="connsiteY96" fmla="*/ 3879389 h 5107639"/>
                <a:gd name="connsiteX97" fmla="*/ 203200 w 1591734"/>
                <a:gd name="connsiteY97" fmla="*/ 3904789 h 5107639"/>
                <a:gd name="connsiteX98" fmla="*/ 209915 w 1591734"/>
                <a:gd name="connsiteY98" fmla="*/ 3955589 h 5107639"/>
                <a:gd name="connsiteX99" fmla="*/ 205245 w 1591734"/>
                <a:gd name="connsiteY99" fmla="*/ 4012228 h 5107639"/>
                <a:gd name="connsiteX100" fmla="*/ 203200 w 1591734"/>
                <a:gd name="connsiteY100" fmla="*/ 4040255 h 5107639"/>
                <a:gd name="connsiteX101" fmla="*/ 191522 w 1591734"/>
                <a:gd name="connsiteY101" fmla="*/ 4096310 h 5107639"/>
                <a:gd name="connsiteX102" fmla="*/ 246409 w 1591734"/>
                <a:gd name="connsiteY102" fmla="*/ 4110324 h 5107639"/>
                <a:gd name="connsiteX103" fmla="*/ 251957 w 1591734"/>
                <a:gd name="connsiteY103" fmla="*/ 4171635 h 5107639"/>
                <a:gd name="connsiteX104" fmla="*/ 253708 w 1591734"/>
                <a:gd name="connsiteY104" fmla="*/ 4225062 h 5107639"/>
                <a:gd name="connsiteX105" fmla="*/ 243782 w 1591734"/>
                <a:gd name="connsiteY105" fmla="*/ 4268855 h 5107639"/>
                <a:gd name="connsiteX106" fmla="*/ 211667 w 1591734"/>
                <a:gd name="connsiteY106" fmla="*/ 4302722 h 5107639"/>
                <a:gd name="connsiteX107" fmla="*/ 249620 w 1591734"/>
                <a:gd name="connsiteY107" fmla="*/ 4333669 h 5107639"/>
                <a:gd name="connsiteX108" fmla="*/ 239986 w 1591734"/>
                <a:gd name="connsiteY108" fmla="*/ 4435561 h 5107639"/>
                <a:gd name="connsiteX109" fmla="*/ 190354 w 1591734"/>
                <a:gd name="connsiteY109" fmla="*/ 4438772 h 5107639"/>
                <a:gd name="connsiteX110" fmla="*/ 189771 w 1591734"/>
                <a:gd name="connsiteY110" fmla="*/ 4538329 h 5107639"/>
                <a:gd name="connsiteX111" fmla="*/ 192983 w 1591734"/>
                <a:gd name="connsiteY111" fmla="*/ 4643432 h 5107639"/>
                <a:gd name="connsiteX112" fmla="*/ 193566 w 1591734"/>
                <a:gd name="connsiteY112" fmla="*/ 4763426 h 5107639"/>
                <a:gd name="connsiteX113" fmla="*/ 194734 w 1591734"/>
                <a:gd name="connsiteY113" fmla="*/ 4903855 h 5107639"/>
                <a:gd name="connsiteX114" fmla="*/ 198530 w 1591734"/>
                <a:gd name="connsiteY114" fmla="*/ 4997281 h 5107639"/>
                <a:gd name="connsiteX115" fmla="*/ 204368 w 1591734"/>
                <a:gd name="connsiteY115" fmla="*/ 5092459 h 5107639"/>
                <a:gd name="connsiteX116" fmla="*/ 356184 w 1591734"/>
                <a:gd name="connsiteY116" fmla="*/ 5107639 h 5107639"/>
                <a:gd name="connsiteX117" fmla="*/ 683173 w 1591734"/>
                <a:gd name="connsiteY117" fmla="*/ 5100924 h 5107639"/>
                <a:gd name="connsiteX118" fmla="*/ 958777 w 1591734"/>
                <a:gd name="connsiteY118" fmla="*/ 5096253 h 5107639"/>
                <a:gd name="connsiteX119" fmla="*/ 1297152 w 1591734"/>
                <a:gd name="connsiteY119" fmla="*/ 5098296 h 5107639"/>
                <a:gd name="connsiteX120" fmla="*/ 1452179 w 1591734"/>
                <a:gd name="connsiteY120" fmla="*/ 5099756 h 5107639"/>
                <a:gd name="connsiteX121" fmla="*/ 1485462 w 1591734"/>
                <a:gd name="connsiteY121" fmla="*/ 5096544 h 5107639"/>
                <a:gd name="connsiteX122" fmla="*/ 1458603 w 1591734"/>
                <a:gd name="connsiteY122" fmla="*/ 5049832 h 5107639"/>
                <a:gd name="connsiteX123" fmla="*/ 1456852 w 1591734"/>
                <a:gd name="connsiteY123" fmla="*/ 4988522 h 5107639"/>
                <a:gd name="connsiteX124" fmla="*/ 1447800 w 1591734"/>
                <a:gd name="connsiteY124" fmla="*/ 4971589 h 5107639"/>
                <a:gd name="connsiteX125" fmla="*/ 1422400 w 1591734"/>
                <a:gd name="connsiteY125" fmla="*/ 4954655 h 5107639"/>
                <a:gd name="connsiteX126" fmla="*/ 1367513 w 1591734"/>
                <a:gd name="connsiteY126" fmla="*/ 4853930 h 5107639"/>
                <a:gd name="connsiteX127" fmla="*/ 1363134 w 1591734"/>
                <a:gd name="connsiteY127" fmla="*/ 4751455 h 5107639"/>
                <a:gd name="connsiteX128" fmla="*/ 1378314 w 1591734"/>
                <a:gd name="connsiteY128" fmla="*/ 4692482 h 5107639"/>
                <a:gd name="connsiteX129" fmla="*/ 1378314 w 1591734"/>
                <a:gd name="connsiteY129" fmla="*/ 4639930 h 5107639"/>
                <a:gd name="connsiteX130" fmla="*/ 1405758 w 1591734"/>
                <a:gd name="connsiteY130" fmla="*/ 4550007 h 5107639"/>
                <a:gd name="connsiteX131" fmla="*/ 1440501 w 1591734"/>
                <a:gd name="connsiteY131" fmla="*/ 4421548 h 5107639"/>
                <a:gd name="connsiteX132" fmla="*/ 1423276 w 1591734"/>
                <a:gd name="connsiteY132" fmla="*/ 4329874 h 5107639"/>
                <a:gd name="connsiteX133" fmla="*/ 1391161 w 1591734"/>
                <a:gd name="connsiteY133" fmla="*/ 4286665 h 5107639"/>
                <a:gd name="connsiteX134" fmla="*/ 1355834 w 1591734"/>
                <a:gd name="connsiteY134" fmla="*/ 4231778 h 5107639"/>
                <a:gd name="connsiteX135" fmla="*/ 1349996 w 1591734"/>
                <a:gd name="connsiteY135" fmla="*/ 4192655 h 5107639"/>
                <a:gd name="connsiteX136" fmla="*/ 1329267 w 1591734"/>
                <a:gd name="connsiteY136" fmla="*/ 4116455 h 5107639"/>
                <a:gd name="connsiteX137" fmla="*/ 1346200 w 1591734"/>
                <a:gd name="connsiteY137" fmla="*/ 3955589 h 5107639"/>
                <a:gd name="connsiteX138" fmla="*/ 1354667 w 1591734"/>
                <a:gd name="connsiteY138" fmla="*/ 3930189 h 5107639"/>
                <a:gd name="connsiteX139" fmla="*/ 1371600 w 1591734"/>
                <a:gd name="connsiteY139" fmla="*/ 3913255 h 5107639"/>
                <a:gd name="connsiteX140" fmla="*/ 1405467 w 1591734"/>
                <a:gd name="connsiteY140" fmla="*/ 3862455 h 5107639"/>
                <a:gd name="connsiteX141" fmla="*/ 1413934 w 1591734"/>
                <a:gd name="connsiteY141" fmla="*/ 3837055 h 5107639"/>
                <a:gd name="connsiteX142" fmla="*/ 1430867 w 1591734"/>
                <a:gd name="connsiteY142" fmla="*/ 3811655 h 5107639"/>
                <a:gd name="connsiteX143" fmla="*/ 1422108 w 1591734"/>
                <a:gd name="connsiteY143" fmla="*/ 3759103 h 5107639"/>
                <a:gd name="connsiteX144" fmla="*/ 1414810 w 1591734"/>
                <a:gd name="connsiteY144" fmla="*/ 3680860 h 5107639"/>
                <a:gd name="connsiteX145" fmla="*/ 1465024 w 1591734"/>
                <a:gd name="connsiteY145" fmla="*/ 3623054 h 5107639"/>
                <a:gd name="connsiteX146" fmla="*/ 1527796 w 1591734"/>
                <a:gd name="connsiteY146" fmla="*/ 3577800 h 5107639"/>
                <a:gd name="connsiteX147" fmla="*/ 1574800 w 1591734"/>
                <a:gd name="connsiteY147" fmla="*/ 3532255 h 5107639"/>
                <a:gd name="connsiteX148" fmla="*/ 1591734 w 1591734"/>
                <a:gd name="connsiteY148" fmla="*/ 3515322 h 5107639"/>
                <a:gd name="connsiteX149" fmla="*/ 1540934 w 1591734"/>
                <a:gd name="connsiteY149" fmla="*/ 3481455 h 5107639"/>
                <a:gd name="connsiteX150" fmla="*/ 1490134 w 1591734"/>
                <a:gd name="connsiteY150" fmla="*/ 3456055 h 5107639"/>
                <a:gd name="connsiteX151" fmla="*/ 1464734 w 1591734"/>
                <a:gd name="connsiteY151" fmla="*/ 3430655 h 5107639"/>
                <a:gd name="connsiteX152" fmla="*/ 1471448 w 1591734"/>
                <a:gd name="connsiteY152" fmla="*/ 3398248 h 5107639"/>
                <a:gd name="connsiteX153" fmla="*/ 1498893 w 1591734"/>
                <a:gd name="connsiteY153" fmla="*/ 3368176 h 5107639"/>
                <a:gd name="connsiteX154" fmla="*/ 1510571 w 1591734"/>
                <a:gd name="connsiteY154" fmla="*/ 3303655 h 5107639"/>
                <a:gd name="connsiteX155" fmla="*/ 1485462 w 1591734"/>
                <a:gd name="connsiteY155" fmla="*/ 3269789 h 5107639"/>
                <a:gd name="connsiteX156" fmla="*/ 1481667 w 1591734"/>
                <a:gd name="connsiteY156" fmla="*/ 3193589 h 5107639"/>
                <a:gd name="connsiteX157" fmla="*/ 1435831 w 1591734"/>
                <a:gd name="connsiteY157" fmla="*/ 3134322 h 5107639"/>
                <a:gd name="connsiteX158" fmla="*/ 1414226 w 1591734"/>
                <a:gd name="connsiteY158" fmla="*/ 3101331 h 5107639"/>
                <a:gd name="connsiteX159" fmla="*/ 1405467 w 1591734"/>
                <a:gd name="connsiteY159" fmla="*/ 3058122 h 5107639"/>
                <a:gd name="connsiteX160" fmla="*/ 1374812 w 1591734"/>
                <a:gd name="connsiteY160" fmla="*/ 2983966 h 5107639"/>
                <a:gd name="connsiteX161" fmla="*/ 1358462 w 1591734"/>
                <a:gd name="connsiteY161" fmla="*/ 2963237 h 5107639"/>
                <a:gd name="connsiteX162" fmla="*/ 1360213 w 1591734"/>
                <a:gd name="connsiteY162" fmla="*/ 2912144 h 5107639"/>
                <a:gd name="connsiteX163" fmla="*/ 1334522 w 1591734"/>
                <a:gd name="connsiteY163" fmla="*/ 2891999 h 5107639"/>
                <a:gd name="connsiteX164" fmla="*/ 1329851 w 1591734"/>
                <a:gd name="connsiteY164" fmla="*/ 2879155 h 5107639"/>
                <a:gd name="connsiteX165" fmla="*/ 1313210 w 1591734"/>
                <a:gd name="connsiteY165" fmla="*/ 2826019 h 5107639"/>
                <a:gd name="connsiteX166" fmla="*/ 1306495 w 1591734"/>
                <a:gd name="connsiteY166" fmla="*/ 2774927 h 5107639"/>
                <a:gd name="connsiteX167" fmla="*/ 1285183 w 1591734"/>
                <a:gd name="connsiteY167" fmla="*/ 2769380 h 5107639"/>
                <a:gd name="connsiteX168" fmla="*/ 1275255 w 1591734"/>
                <a:gd name="connsiteY168" fmla="*/ 2673033 h 5107639"/>
                <a:gd name="connsiteX169" fmla="*/ 1263227 w 1591734"/>
                <a:gd name="connsiteY169" fmla="*/ 2608179 h 5107639"/>
                <a:gd name="connsiteX170" fmla="*/ 1246294 w 1591734"/>
                <a:gd name="connsiteY170" fmla="*/ 2529318 h 5107639"/>
                <a:gd name="connsiteX171" fmla="*/ 1233473 w 1591734"/>
                <a:gd name="connsiteY171" fmla="*/ 2484566 h 5107639"/>
                <a:gd name="connsiteX172" fmla="*/ 1236134 w 1591734"/>
                <a:gd name="connsiteY172" fmla="*/ 2431589 h 5107639"/>
                <a:gd name="connsiteX173" fmla="*/ 1193800 w 1591734"/>
                <a:gd name="connsiteY173" fmla="*/ 2329989 h 5107639"/>
                <a:gd name="connsiteX174" fmla="*/ 1187753 w 1591734"/>
                <a:gd name="connsiteY174" fmla="*/ 2245322 h 5107639"/>
                <a:gd name="connsiteX175" fmla="*/ 1192591 w 1591734"/>
                <a:gd name="connsiteY175" fmla="*/ 2192345 h 5107639"/>
                <a:gd name="connsiteX176" fmla="*/ 1179769 w 1591734"/>
                <a:gd name="connsiteY176" fmla="*/ 2138642 h 5107639"/>
                <a:gd name="connsiteX177" fmla="*/ 1143000 w 1591734"/>
                <a:gd name="connsiteY177" fmla="*/ 1940522 h 5107639"/>
                <a:gd name="connsiteX178" fmla="*/ 1117600 w 1591734"/>
                <a:gd name="connsiteY178" fmla="*/ 1771189 h 5107639"/>
                <a:gd name="connsiteX179" fmla="*/ 1100667 w 1591734"/>
                <a:gd name="connsiteY179" fmla="*/ 1635722 h 5107639"/>
                <a:gd name="connsiteX180" fmla="*/ 1092200 w 1591734"/>
                <a:gd name="connsiteY180" fmla="*/ 1593389 h 5107639"/>
                <a:gd name="connsiteX181" fmla="*/ 1075267 w 1591734"/>
                <a:gd name="connsiteY181" fmla="*/ 1576455 h 5107639"/>
                <a:gd name="connsiteX182" fmla="*/ 1084217 w 1591734"/>
                <a:gd name="connsiteY182" fmla="*/ 1525172 h 5107639"/>
                <a:gd name="connsiteX183" fmla="*/ 1061720 w 1591734"/>
                <a:gd name="connsiteY183" fmla="*/ 1410750 h 5107639"/>
                <a:gd name="connsiteX184" fmla="*/ 1051318 w 1591734"/>
                <a:gd name="connsiteY184" fmla="*/ 1332373 h 5107639"/>
                <a:gd name="connsiteX185" fmla="*/ 1045513 w 1591734"/>
                <a:gd name="connsiteY185" fmla="*/ 1274316 h 5107639"/>
                <a:gd name="connsiteX186" fmla="*/ 1026644 w 1591734"/>
                <a:gd name="connsiteY186" fmla="*/ 1180215 h 5107639"/>
                <a:gd name="connsiteX187" fmla="*/ 1001003 w 1591734"/>
                <a:gd name="connsiteY187" fmla="*/ 1019590 h 5107639"/>
                <a:gd name="connsiteX188" fmla="*/ 971974 w 1591734"/>
                <a:gd name="connsiteY188" fmla="*/ 868158 h 5107639"/>
                <a:gd name="connsiteX189" fmla="*/ 939317 w 1591734"/>
                <a:gd name="connsiteY189" fmla="*/ 667135 h 5107639"/>
                <a:gd name="connsiteX190" fmla="*/ 909320 w 1591734"/>
                <a:gd name="connsiteY190" fmla="*/ 556585 h 5107639"/>
                <a:gd name="connsiteX191" fmla="*/ 892628 w 1591734"/>
                <a:gd name="connsiteY191" fmla="*/ 484013 h 5107639"/>
                <a:gd name="connsiteX192" fmla="*/ 897467 w 1591734"/>
                <a:gd name="connsiteY192" fmla="*/ 441922 h 5107639"/>
                <a:gd name="connsiteX193" fmla="*/ 880534 w 1591734"/>
                <a:gd name="connsiteY193" fmla="*/ 297989 h 5107639"/>
                <a:gd name="connsiteX194" fmla="*/ 872067 w 1591734"/>
                <a:gd name="connsiteY194" fmla="*/ 264122 h 5107639"/>
                <a:gd name="connsiteX195" fmla="*/ 863600 w 1591734"/>
                <a:gd name="connsiteY195" fmla="*/ 178004 h 5107639"/>
                <a:gd name="connsiteX196" fmla="*/ 837717 w 1591734"/>
                <a:gd name="connsiteY196" fmla="*/ 96482 h 5107639"/>
                <a:gd name="connsiteX197" fmla="*/ 821267 w 1591734"/>
                <a:gd name="connsiteY197" fmla="*/ 10122 h 5107639"/>
                <a:gd name="connsiteX198" fmla="*/ 488889 w 1591734"/>
                <a:gd name="connsiteY198" fmla="*/ 1655 h 5107639"/>
                <a:gd name="connsiteX199" fmla="*/ 42334 w 1591734"/>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54913 w 1587380"/>
                <a:gd name="connsiteY6" fmla="*/ 137122 h 5107639"/>
                <a:gd name="connsiteX7" fmla="*/ 37980 w 1587380"/>
                <a:gd name="connsiteY7" fmla="*/ 162522 h 5107639"/>
                <a:gd name="connsiteX8" fmla="*/ 54913 w 1587380"/>
                <a:gd name="connsiteY8" fmla="*/ 230255 h 5107639"/>
                <a:gd name="connsiteX9" fmla="*/ 37980 w 1587380"/>
                <a:gd name="connsiteY9" fmla="*/ 297989 h 5107639"/>
                <a:gd name="connsiteX10" fmla="*/ 21046 w 1587380"/>
                <a:gd name="connsiteY10" fmla="*/ 32338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54913 w 1587380"/>
                <a:gd name="connsiteY6" fmla="*/ 137122 h 5107639"/>
                <a:gd name="connsiteX7" fmla="*/ 37980 w 1587380"/>
                <a:gd name="connsiteY7" fmla="*/ 162522 h 5107639"/>
                <a:gd name="connsiteX8" fmla="*/ 26611 w 1587380"/>
                <a:gd name="connsiteY8" fmla="*/ 245495 h 5107639"/>
                <a:gd name="connsiteX9" fmla="*/ 37980 w 1587380"/>
                <a:gd name="connsiteY9" fmla="*/ 297989 h 5107639"/>
                <a:gd name="connsiteX10" fmla="*/ 21046 w 1587380"/>
                <a:gd name="connsiteY10" fmla="*/ 32338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54913 w 1587380"/>
                <a:gd name="connsiteY6" fmla="*/ 137122 h 5107639"/>
                <a:gd name="connsiteX7" fmla="*/ 37980 w 1587380"/>
                <a:gd name="connsiteY7" fmla="*/ 162522 h 5107639"/>
                <a:gd name="connsiteX8" fmla="*/ 39674 w 1587380"/>
                <a:gd name="connsiteY8" fmla="*/ 215015 h 5107639"/>
                <a:gd name="connsiteX9" fmla="*/ 37980 w 1587380"/>
                <a:gd name="connsiteY9" fmla="*/ 297989 h 5107639"/>
                <a:gd name="connsiteX10" fmla="*/ 21046 w 1587380"/>
                <a:gd name="connsiteY10" fmla="*/ 32338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54913 w 1587380"/>
                <a:gd name="connsiteY6" fmla="*/ 137122 h 5107639"/>
                <a:gd name="connsiteX7" fmla="*/ 37980 w 1587380"/>
                <a:gd name="connsiteY7" fmla="*/ 162522 h 5107639"/>
                <a:gd name="connsiteX8" fmla="*/ 39674 w 1587380"/>
                <a:gd name="connsiteY8" fmla="*/ 215015 h 5107639"/>
                <a:gd name="connsiteX9" fmla="*/ 22740 w 1587380"/>
                <a:gd name="connsiteY9" fmla="*/ 250092 h 5107639"/>
                <a:gd name="connsiteX10" fmla="*/ 21046 w 1587380"/>
                <a:gd name="connsiteY10" fmla="*/ 32338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54913 w 1587380"/>
                <a:gd name="connsiteY6" fmla="*/ 137122 h 5107639"/>
                <a:gd name="connsiteX7" fmla="*/ 37980 w 1587380"/>
                <a:gd name="connsiteY7" fmla="*/ 162522 h 5107639"/>
                <a:gd name="connsiteX8" fmla="*/ 39674 w 1587380"/>
                <a:gd name="connsiteY8" fmla="*/ 215015 h 5107639"/>
                <a:gd name="connsiteX9" fmla="*/ 22740 w 1587380"/>
                <a:gd name="connsiteY9" fmla="*/ 250092 h 5107639"/>
                <a:gd name="connsiteX10" fmla="*/ 49349 w 1587380"/>
                <a:gd name="connsiteY10" fmla="*/ 30814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54913 w 1587380"/>
                <a:gd name="connsiteY6" fmla="*/ 137122 h 5107639"/>
                <a:gd name="connsiteX7" fmla="*/ 18386 w 1587380"/>
                <a:gd name="connsiteY7" fmla="*/ 162522 h 5107639"/>
                <a:gd name="connsiteX8" fmla="*/ 39674 w 1587380"/>
                <a:gd name="connsiteY8" fmla="*/ 215015 h 5107639"/>
                <a:gd name="connsiteX9" fmla="*/ 22740 w 1587380"/>
                <a:gd name="connsiteY9" fmla="*/ 250092 h 5107639"/>
                <a:gd name="connsiteX10" fmla="*/ 49349 w 1587380"/>
                <a:gd name="connsiteY10" fmla="*/ 30814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3380 w 1587380"/>
                <a:gd name="connsiteY5" fmla="*/ 69389 h 5107639"/>
                <a:gd name="connsiteX6" fmla="*/ 46204 w 1587380"/>
                <a:gd name="connsiteY6" fmla="*/ 130591 h 5107639"/>
                <a:gd name="connsiteX7" fmla="*/ 18386 w 1587380"/>
                <a:gd name="connsiteY7" fmla="*/ 162522 h 5107639"/>
                <a:gd name="connsiteX8" fmla="*/ 39674 w 1587380"/>
                <a:gd name="connsiteY8" fmla="*/ 215015 h 5107639"/>
                <a:gd name="connsiteX9" fmla="*/ 22740 w 1587380"/>
                <a:gd name="connsiteY9" fmla="*/ 250092 h 5107639"/>
                <a:gd name="connsiteX10" fmla="*/ 49349 w 1587380"/>
                <a:gd name="connsiteY10" fmla="*/ 30814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60922 h 5107639"/>
                <a:gd name="connsiteX5" fmla="*/ 61203 w 1587380"/>
                <a:gd name="connsiteY5" fmla="*/ 84629 h 5107639"/>
                <a:gd name="connsiteX6" fmla="*/ 46204 w 1587380"/>
                <a:gd name="connsiteY6" fmla="*/ 130591 h 5107639"/>
                <a:gd name="connsiteX7" fmla="*/ 18386 w 1587380"/>
                <a:gd name="connsiteY7" fmla="*/ 162522 h 5107639"/>
                <a:gd name="connsiteX8" fmla="*/ 39674 w 1587380"/>
                <a:gd name="connsiteY8" fmla="*/ 215015 h 5107639"/>
                <a:gd name="connsiteX9" fmla="*/ 22740 w 1587380"/>
                <a:gd name="connsiteY9" fmla="*/ 250092 h 5107639"/>
                <a:gd name="connsiteX10" fmla="*/ 49349 w 1587380"/>
                <a:gd name="connsiteY10" fmla="*/ 30814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114180 w 1587380"/>
                <a:gd name="connsiteY2" fmla="*/ 27055 h 5107639"/>
                <a:gd name="connsiteX3" fmla="*/ 118292 w 1587380"/>
                <a:gd name="connsiteY3" fmla="*/ 95998 h 5107639"/>
                <a:gd name="connsiteX4" fmla="*/ 88780 w 1587380"/>
                <a:gd name="connsiteY4" fmla="*/ 71808 h 5107639"/>
                <a:gd name="connsiteX5" fmla="*/ 61203 w 1587380"/>
                <a:gd name="connsiteY5" fmla="*/ 84629 h 5107639"/>
                <a:gd name="connsiteX6" fmla="*/ 46204 w 1587380"/>
                <a:gd name="connsiteY6" fmla="*/ 130591 h 5107639"/>
                <a:gd name="connsiteX7" fmla="*/ 18386 w 1587380"/>
                <a:gd name="connsiteY7" fmla="*/ 162522 h 5107639"/>
                <a:gd name="connsiteX8" fmla="*/ 39674 w 1587380"/>
                <a:gd name="connsiteY8" fmla="*/ 215015 h 5107639"/>
                <a:gd name="connsiteX9" fmla="*/ 22740 w 1587380"/>
                <a:gd name="connsiteY9" fmla="*/ 250092 h 5107639"/>
                <a:gd name="connsiteX10" fmla="*/ 49349 w 1587380"/>
                <a:gd name="connsiteY10" fmla="*/ 30814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88055 w 1587380"/>
                <a:gd name="connsiteY2" fmla="*/ 35764 h 5107639"/>
                <a:gd name="connsiteX3" fmla="*/ 118292 w 1587380"/>
                <a:gd name="connsiteY3" fmla="*/ 95998 h 5107639"/>
                <a:gd name="connsiteX4" fmla="*/ 88780 w 1587380"/>
                <a:gd name="connsiteY4" fmla="*/ 71808 h 5107639"/>
                <a:gd name="connsiteX5" fmla="*/ 61203 w 1587380"/>
                <a:gd name="connsiteY5" fmla="*/ 84629 h 5107639"/>
                <a:gd name="connsiteX6" fmla="*/ 46204 w 1587380"/>
                <a:gd name="connsiteY6" fmla="*/ 130591 h 5107639"/>
                <a:gd name="connsiteX7" fmla="*/ 18386 w 1587380"/>
                <a:gd name="connsiteY7" fmla="*/ 162522 h 5107639"/>
                <a:gd name="connsiteX8" fmla="*/ 39674 w 1587380"/>
                <a:gd name="connsiteY8" fmla="*/ 215015 h 5107639"/>
                <a:gd name="connsiteX9" fmla="*/ 22740 w 1587380"/>
                <a:gd name="connsiteY9" fmla="*/ 250092 h 5107639"/>
                <a:gd name="connsiteX10" fmla="*/ 49349 w 1587380"/>
                <a:gd name="connsiteY10" fmla="*/ 308149 h 5107639"/>
                <a:gd name="connsiteX11" fmla="*/ 0 w 1587380"/>
                <a:gd name="connsiteY11" fmla="*/ 364512 h 5107639"/>
                <a:gd name="connsiteX12" fmla="*/ 21046 w 1587380"/>
                <a:gd name="connsiteY12" fmla="*/ 467322 h 5107639"/>
                <a:gd name="connsiteX13" fmla="*/ 64106 w 1587380"/>
                <a:gd name="connsiteY13" fmla="*/ 514735 h 5107639"/>
                <a:gd name="connsiteX14" fmla="*/ 139580 w 1587380"/>
                <a:gd name="connsiteY14" fmla="*/ 501189 h 5107639"/>
                <a:gd name="connsiteX15" fmla="*/ 164980 w 1587380"/>
                <a:gd name="connsiteY15" fmla="*/ 509655 h 5107639"/>
                <a:gd name="connsiteX16" fmla="*/ 232713 w 1587380"/>
                <a:gd name="connsiteY16" fmla="*/ 518122 h 5107639"/>
                <a:gd name="connsiteX17" fmla="*/ 241180 w 1587380"/>
                <a:gd name="connsiteY17" fmla="*/ 543522 h 5107639"/>
                <a:gd name="connsiteX18" fmla="*/ 238277 w 1587380"/>
                <a:gd name="connsiteY18" fmla="*/ 598676 h 5107639"/>
                <a:gd name="connsiteX19" fmla="*/ 290771 w 1587380"/>
                <a:gd name="connsiteY19" fmla="*/ 624076 h 5107639"/>
                <a:gd name="connsiteX20" fmla="*/ 291496 w 1587380"/>
                <a:gd name="connsiteY20" fmla="*/ 664474 h 5107639"/>
                <a:gd name="connsiteX21" fmla="*/ 328749 w 1587380"/>
                <a:gd name="connsiteY21" fmla="*/ 686488 h 5107639"/>
                <a:gd name="connsiteX22" fmla="*/ 291980 w 1587380"/>
                <a:gd name="connsiteY22" fmla="*/ 746722 h 5107639"/>
                <a:gd name="connsiteX23" fmla="*/ 277223 w 1587380"/>
                <a:gd name="connsiteY23" fmla="*/ 768009 h 5107639"/>
                <a:gd name="connsiteX24" fmla="*/ 279159 w 1587380"/>
                <a:gd name="connsiteY24" fmla="*/ 831389 h 5107639"/>
                <a:gd name="connsiteX25" fmla="*/ 277223 w 1587380"/>
                <a:gd name="connsiteY25" fmla="*/ 907589 h 5107639"/>
                <a:gd name="connsiteX26" fmla="*/ 283513 w 1587380"/>
                <a:gd name="connsiteY26" fmla="*/ 1017655 h 5107639"/>
                <a:gd name="connsiteX27" fmla="*/ 273111 w 1587380"/>
                <a:gd name="connsiteY27" fmla="*/ 1047652 h 5107639"/>
                <a:gd name="connsiteX28" fmla="*/ 203201 w 1587380"/>
                <a:gd name="connsiteY28" fmla="*/ 1047409 h 5107639"/>
                <a:gd name="connsiteX29" fmla="*/ 177800 w 1587380"/>
                <a:gd name="connsiteY29" fmla="*/ 1060231 h 5107639"/>
                <a:gd name="connsiteX30" fmla="*/ 148046 w 1587380"/>
                <a:gd name="connsiteY30" fmla="*/ 1093855 h 5107639"/>
                <a:gd name="connsiteX31" fmla="*/ 122888 w 1587380"/>
                <a:gd name="connsiteY31" fmla="*/ 1128448 h 5107639"/>
                <a:gd name="connsiteX32" fmla="*/ 80313 w 1587380"/>
                <a:gd name="connsiteY32" fmla="*/ 1138366 h 5107639"/>
                <a:gd name="connsiteX33" fmla="*/ 46446 w 1587380"/>
                <a:gd name="connsiteY33" fmla="*/ 1178522 h 5107639"/>
                <a:gd name="connsiteX34" fmla="*/ 37980 w 1587380"/>
                <a:gd name="connsiteY34" fmla="*/ 1237789 h 5107639"/>
                <a:gd name="connsiteX35" fmla="*/ 27578 w 1587380"/>
                <a:gd name="connsiteY35" fmla="*/ 1259076 h 5107639"/>
                <a:gd name="connsiteX36" fmla="*/ 40883 w 1587380"/>
                <a:gd name="connsiteY36" fmla="*/ 1301652 h 5107639"/>
                <a:gd name="connsiteX37" fmla="*/ 7983 w 1587380"/>
                <a:gd name="connsiteY37" fmla="*/ 1358500 h 5107639"/>
                <a:gd name="connsiteX38" fmla="*/ 53220 w 1587380"/>
                <a:gd name="connsiteY38" fmla="*/ 1379786 h 5107639"/>
                <a:gd name="connsiteX39" fmla="*/ 95553 w 1587380"/>
                <a:gd name="connsiteY39" fmla="*/ 1312780 h 5107639"/>
                <a:gd name="connsiteX40" fmla="*/ 123372 w 1587380"/>
                <a:gd name="connsiteY40" fmla="*/ 1325117 h 5107639"/>
                <a:gd name="connsiteX41" fmla="*/ 224972 w 1587380"/>
                <a:gd name="connsiteY41" fmla="*/ 1336244 h 5107639"/>
                <a:gd name="connsiteX42" fmla="*/ 207313 w 1587380"/>
                <a:gd name="connsiteY42" fmla="*/ 1407122 h 5107639"/>
                <a:gd name="connsiteX43" fmla="*/ 258113 w 1587380"/>
                <a:gd name="connsiteY43" fmla="*/ 1415589 h 5107639"/>
                <a:gd name="connsiteX44" fmla="*/ 292463 w 1587380"/>
                <a:gd name="connsiteY44" fmla="*/ 1464937 h 5107639"/>
                <a:gd name="connsiteX45" fmla="*/ 325846 w 1587380"/>
                <a:gd name="connsiteY45" fmla="*/ 1474855 h 5107639"/>
                <a:gd name="connsiteX46" fmla="*/ 342780 w 1587380"/>
                <a:gd name="connsiteY46" fmla="*/ 1594357 h 5107639"/>
                <a:gd name="connsiteX47" fmla="*/ 311817 w 1587380"/>
                <a:gd name="connsiteY47" fmla="*/ 1607661 h 5107639"/>
                <a:gd name="connsiteX48" fmla="*/ 291980 w 1587380"/>
                <a:gd name="connsiteY48" fmla="*/ 1652655 h 5107639"/>
                <a:gd name="connsiteX49" fmla="*/ 249646 w 1587380"/>
                <a:gd name="connsiteY49" fmla="*/ 1678055 h 5107639"/>
                <a:gd name="connsiteX50" fmla="*/ 241180 w 1587380"/>
                <a:gd name="connsiteY50" fmla="*/ 1703455 h 5107639"/>
                <a:gd name="connsiteX51" fmla="*/ 336356 w 1587380"/>
                <a:gd name="connsiteY51" fmla="*/ 1712798 h 5107639"/>
                <a:gd name="connsiteX52" fmla="*/ 370807 w 1587380"/>
                <a:gd name="connsiteY52" fmla="*/ 1744913 h 5107639"/>
                <a:gd name="connsiteX53" fmla="*/ 364676 w 1587380"/>
                <a:gd name="connsiteY53" fmla="*/ 1767101 h 5107639"/>
                <a:gd name="connsiteX54" fmla="*/ 375187 w 1587380"/>
                <a:gd name="connsiteY54" fmla="*/ 1805931 h 5107639"/>
                <a:gd name="connsiteX55" fmla="*/ 400003 w 1587380"/>
                <a:gd name="connsiteY55" fmla="*/ 1822864 h 5107639"/>
                <a:gd name="connsiteX56" fmla="*/ 619552 w 1587380"/>
                <a:gd name="connsiteY56" fmla="*/ 1835127 h 5107639"/>
                <a:gd name="connsiteX57" fmla="*/ 624515 w 1587380"/>
                <a:gd name="connsiteY57" fmla="*/ 1868117 h 5107639"/>
                <a:gd name="connsiteX58" fmla="*/ 551235 w 1587380"/>
                <a:gd name="connsiteY58" fmla="*/ 1932639 h 5107639"/>
                <a:gd name="connsiteX59" fmla="*/ 489049 w 1587380"/>
                <a:gd name="connsiteY59" fmla="*/ 1939355 h 5107639"/>
                <a:gd name="connsiteX60" fmla="*/ 494011 w 1587380"/>
                <a:gd name="connsiteY60" fmla="*/ 1994825 h 5107639"/>
                <a:gd name="connsiteX61" fmla="*/ 488466 w 1587380"/>
                <a:gd name="connsiteY61" fmla="*/ 2008840 h 5107639"/>
                <a:gd name="connsiteX62" fmla="*/ 483501 w 1587380"/>
                <a:gd name="connsiteY62" fmla="*/ 2059055 h 5107639"/>
                <a:gd name="connsiteX63" fmla="*/ 466860 w 1587380"/>
                <a:gd name="connsiteY63" fmla="*/ 2089127 h 5107639"/>
                <a:gd name="connsiteX64" fmla="*/ 442920 w 1587380"/>
                <a:gd name="connsiteY64" fmla="*/ 2097302 h 5107639"/>
                <a:gd name="connsiteX65" fmla="*/ 425694 w 1587380"/>
                <a:gd name="connsiteY65" fmla="*/ 2118031 h 5107639"/>
                <a:gd name="connsiteX66" fmla="*/ 423651 w 1587380"/>
                <a:gd name="connsiteY66" fmla="*/ 2193355 h 5107639"/>
                <a:gd name="connsiteX67" fmla="*/ 273294 w 1587380"/>
                <a:gd name="connsiteY67" fmla="*/ 2195106 h 5107639"/>
                <a:gd name="connsiteX68" fmla="*/ 268914 w 1587380"/>
                <a:gd name="connsiteY68" fmla="*/ 2321813 h 5107639"/>
                <a:gd name="connsiteX69" fmla="*/ 219575 w 1587380"/>
                <a:gd name="connsiteY69" fmla="*/ 2321231 h 5107639"/>
                <a:gd name="connsiteX70" fmla="*/ 212860 w 1587380"/>
                <a:gd name="connsiteY70" fmla="*/ 2380789 h 5107639"/>
                <a:gd name="connsiteX71" fmla="*/ 217824 w 1587380"/>
                <a:gd name="connsiteY71" fmla="*/ 2445311 h 5107639"/>
                <a:gd name="connsiteX72" fmla="*/ 314168 w 1587380"/>
                <a:gd name="connsiteY72" fmla="*/ 2449689 h 5107639"/>
                <a:gd name="connsiteX73" fmla="*/ 390953 w 1587380"/>
                <a:gd name="connsiteY73" fmla="*/ 2459324 h 5107639"/>
                <a:gd name="connsiteX74" fmla="*/ 387740 w 1587380"/>
                <a:gd name="connsiteY74" fmla="*/ 2598879 h 5107639"/>
                <a:gd name="connsiteX75" fmla="*/ 388616 w 1587380"/>
                <a:gd name="connsiteY75" fmla="*/ 2741644 h 5107639"/>
                <a:gd name="connsiteX76" fmla="*/ 390953 w 1587380"/>
                <a:gd name="connsiteY76" fmla="*/ 2877110 h 5107639"/>
                <a:gd name="connsiteX77" fmla="*/ 462481 w 1587380"/>
                <a:gd name="connsiteY77" fmla="*/ 2885869 h 5107639"/>
                <a:gd name="connsiteX78" fmla="*/ 538387 w 1587380"/>
                <a:gd name="connsiteY78" fmla="*/ 2889956 h 5107639"/>
                <a:gd name="connsiteX79" fmla="*/ 493135 w 1587380"/>
                <a:gd name="connsiteY79" fmla="*/ 3003527 h 5107639"/>
                <a:gd name="connsiteX80" fmla="*/ 520871 w 1587380"/>
                <a:gd name="connsiteY80" fmla="*/ 3033306 h 5107639"/>
                <a:gd name="connsiteX81" fmla="*/ 508902 w 1587380"/>
                <a:gd name="connsiteY81" fmla="*/ 3118264 h 5107639"/>
                <a:gd name="connsiteX82" fmla="*/ 505690 w 1587380"/>
                <a:gd name="connsiteY82" fmla="*/ 3151547 h 5107639"/>
                <a:gd name="connsiteX83" fmla="*/ 513281 w 1587380"/>
                <a:gd name="connsiteY83" fmla="*/ 3213734 h 5107639"/>
                <a:gd name="connsiteX84" fmla="*/ 546271 w 1587380"/>
                <a:gd name="connsiteY84" fmla="*/ 3241761 h 5107639"/>
                <a:gd name="connsiteX85" fmla="*/ 521747 w 1587380"/>
                <a:gd name="connsiteY85" fmla="*/ 3268913 h 5107639"/>
                <a:gd name="connsiteX86" fmla="*/ 457809 w 1587380"/>
                <a:gd name="connsiteY86" fmla="*/ 3277379 h 5107639"/>
                <a:gd name="connsiteX87" fmla="*/ 415768 w 1587380"/>
                <a:gd name="connsiteY87" fmla="*/ 3273000 h 5107639"/>
                <a:gd name="connsiteX88" fmla="*/ 379274 w 1587380"/>
                <a:gd name="connsiteY88" fmla="*/ 3307743 h 5107639"/>
                <a:gd name="connsiteX89" fmla="*/ 378398 w 1587380"/>
                <a:gd name="connsiteY89" fmla="*/ 3360586 h 5107639"/>
                <a:gd name="connsiteX90" fmla="*/ 413432 w 1587380"/>
                <a:gd name="connsiteY90" fmla="*/ 3386571 h 5107639"/>
                <a:gd name="connsiteX91" fmla="*/ 427446 w 1587380"/>
                <a:gd name="connsiteY91" fmla="*/ 3423648 h 5107639"/>
                <a:gd name="connsiteX92" fmla="*/ 484670 w 1587380"/>
                <a:gd name="connsiteY92" fmla="*/ 3495762 h 5107639"/>
                <a:gd name="connsiteX93" fmla="*/ 402339 w 1587380"/>
                <a:gd name="connsiteY93" fmla="*/ 3521745 h 5107639"/>
                <a:gd name="connsiteX94" fmla="*/ 405842 w 1587380"/>
                <a:gd name="connsiteY94" fmla="*/ 3785671 h 5107639"/>
                <a:gd name="connsiteX95" fmla="*/ 409929 w 1587380"/>
                <a:gd name="connsiteY95" fmla="*/ 3884060 h 5107639"/>
                <a:gd name="connsiteX96" fmla="*/ 190380 w 1587380"/>
                <a:gd name="connsiteY96" fmla="*/ 3879389 h 5107639"/>
                <a:gd name="connsiteX97" fmla="*/ 198846 w 1587380"/>
                <a:gd name="connsiteY97" fmla="*/ 3904789 h 5107639"/>
                <a:gd name="connsiteX98" fmla="*/ 205561 w 1587380"/>
                <a:gd name="connsiteY98" fmla="*/ 3955589 h 5107639"/>
                <a:gd name="connsiteX99" fmla="*/ 200891 w 1587380"/>
                <a:gd name="connsiteY99" fmla="*/ 4012228 h 5107639"/>
                <a:gd name="connsiteX100" fmla="*/ 198846 w 1587380"/>
                <a:gd name="connsiteY100" fmla="*/ 4040255 h 5107639"/>
                <a:gd name="connsiteX101" fmla="*/ 187168 w 1587380"/>
                <a:gd name="connsiteY101" fmla="*/ 4096310 h 5107639"/>
                <a:gd name="connsiteX102" fmla="*/ 242055 w 1587380"/>
                <a:gd name="connsiteY102" fmla="*/ 4110324 h 5107639"/>
                <a:gd name="connsiteX103" fmla="*/ 247603 w 1587380"/>
                <a:gd name="connsiteY103" fmla="*/ 4171635 h 5107639"/>
                <a:gd name="connsiteX104" fmla="*/ 249354 w 1587380"/>
                <a:gd name="connsiteY104" fmla="*/ 4225062 h 5107639"/>
                <a:gd name="connsiteX105" fmla="*/ 239428 w 1587380"/>
                <a:gd name="connsiteY105" fmla="*/ 4268855 h 5107639"/>
                <a:gd name="connsiteX106" fmla="*/ 207313 w 1587380"/>
                <a:gd name="connsiteY106" fmla="*/ 4302722 h 5107639"/>
                <a:gd name="connsiteX107" fmla="*/ 245266 w 1587380"/>
                <a:gd name="connsiteY107" fmla="*/ 4333669 h 5107639"/>
                <a:gd name="connsiteX108" fmla="*/ 235632 w 1587380"/>
                <a:gd name="connsiteY108" fmla="*/ 4435561 h 5107639"/>
                <a:gd name="connsiteX109" fmla="*/ 186000 w 1587380"/>
                <a:gd name="connsiteY109" fmla="*/ 4438772 h 5107639"/>
                <a:gd name="connsiteX110" fmla="*/ 185417 w 1587380"/>
                <a:gd name="connsiteY110" fmla="*/ 4538329 h 5107639"/>
                <a:gd name="connsiteX111" fmla="*/ 188629 w 1587380"/>
                <a:gd name="connsiteY111" fmla="*/ 4643432 h 5107639"/>
                <a:gd name="connsiteX112" fmla="*/ 189212 w 1587380"/>
                <a:gd name="connsiteY112" fmla="*/ 4763426 h 5107639"/>
                <a:gd name="connsiteX113" fmla="*/ 190380 w 1587380"/>
                <a:gd name="connsiteY113" fmla="*/ 4903855 h 5107639"/>
                <a:gd name="connsiteX114" fmla="*/ 194176 w 1587380"/>
                <a:gd name="connsiteY114" fmla="*/ 4997281 h 5107639"/>
                <a:gd name="connsiteX115" fmla="*/ 200014 w 1587380"/>
                <a:gd name="connsiteY115" fmla="*/ 5092459 h 5107639"/>
                <a:gd name="connsiteX116" fmla="*/ 351830 w 1587380"/>
                <a:gd name="connsiteY116" fmla="*/ 5107639 h 5107639"/>
                <a:gd name="connsiteX117" fmla="*/ 678819 w 1587380"/>
                <a:gd name="connsiteY117" fmla="*/ 5100924 h 5107639"/>
                <a:gd name="connsiteX118" fmla="*/ 954423 w 1587380"/>
                <a:gd name="connsiteY118" fmla="*/ 5096253 h 5107639"/>
                <a:gd name="connsiteX119" fmla="*/ 1292798 w 1587380"/>
                <a:gd name="connsiteY119" fmla="*/ 5098296 h 5107639"/>
                <a:gd name="connsiteX120" fmla="*/ 1447825 w 1587380"/>
                <a:gd name="connsiteY120" fmla="*/ 5099756 h 5107639"/>
                <a:gd name="connsiteX121" fmla="*/ 1481108 w 1587380"/>
                <a:gd name="connsiteY121" fmla="*/ 5096544 h 5107639"/>
                <a:gd name="connsiteX122" fmla="*/ 1454249 w 1587380"/>
                <a:gd name="connsiteY122" fmla="*/ 5049832 h 5107639"/>
                <a:gd name="connsiteX123" fmla="*/ 1452498 w 1587380"/>
                <a:gd name="connsiteY123" fmla="*/ 4988522 h 5107639"/>
                <a:gd name="connsiteX124" fmla="*/ 1443446 w 1587380"/>
                <a:gd name="connsiteY124" fmla="*/ 4971589 h 5107639"/>
                <a:gd name="connsiteX125" fmla="*/ 1418046 w 1587380"/>
                <a:gd name="connsiteY125" fmla="*/ 4954655 h 5107639"/>
                <a:gd name="connsiteX126" fmla="*/ 1363159 w 1587380"/>
                <a:gd name="connsiteY126" fmla="*/ 4853930 h 5107639"/>
                <a:gd name="connsiteX127" fmla="*/ 1358780 w 1587380"/>
                <a:gd name="connsiteY127" fmla="*/ 4751455 h 5107639"/>
                <a:gd name="connsiteX128" fmla="*/ 1373960 w 1587380"/>
                <a:gd name="connsiteY128" fmla="*/ 4692482 h 5107639"/>
                <a:gd name="connsiteX129" fmla="*/ 1373960 w 1587380"/>
                <a:gd name="connsiteY129" fmla="*/ 4639930 h 5107639"/>
                <a:gd name="connsiteX130" fmla="*/ 1401404 w 1587380"/>
                <a:gd name="connsiteY130" fmla="*/ 4550007 h 5107639"/>
                <a:gd name="connsiteX131" fmla="*/ 1436147 w 1587380"/>
                <a:gd name="connsiteY131" fmla="*/ 4421548 h 5107639"/>
                <a:gd name="connsiteX132" fmla="*/ 1418922 w 1587380"/>
                <a:gd name="connsiteY132" fmla="*/ 4329874 h 5107639"/>
                <a:gd name="connsiteX133" fmla="*/ 1386807 w 1587380"/>
                <a:gd name="connsiteY133" fmla="*/ 4286665 h 5107639"/>
                <a:gd name="connsiteX134" fmla="*/ 1351480 w 1587380"/>
                <a:gd name="connsiteY134" fmla="*/ 4231778 h 5107639"/>
                <a:gd name="connsiteX135" fmla="*/ 1345642 w 1587380"/>
                <a:gd name="connsiteY135" fmla="*/ 4192655 h 5107639"/>
                <a:gd name="connsiteX136" fmla="*/ 1324913 w 1587380"/>
                <a:gd name="connsiteY136" fmla="*/ 4116455 h 5107639"/>
                <a:gd name="connsiteX137" fmla="*/ 1341846 w 1587380"/>
                <a:gd name="connsiteY137" fmla="*/ 3955589 h 5107639"/>
                <a:gd name="connsiteX138" fmla="*/ 1350313 w 1587380"/>
                <a:gd name="connsiteY138" fmla="*/ 3930189 h 5107639"/>
                <a:gd name="connsiteX139" fmla="*/ 1367246 w 1587380"/>
                <a:gd name="connsiteY139" fmla="*/ 3913255 h 5107639"/>
                <a:gd name="connsiteX140" fmla="*/ 1401113 w 1587380"/>
                <a:gd name="connsiteY140" fmla="*/ 3862455 h 5107639"/>
                <a:gd name="connsiteX141" fmla="*/ 1409580 w 1587380"/>
                <a:gd name="connsiteY141" fmla="*/ 3837055 h 5107639"/>
                <a:gd name="connsiteX142" fmla="*/ 1426513 w 1587380"/>
                <a:gd name="connsiteY142" fmla="*/ 3811655 h 5107639"/>
                <a:gd name="connsiteX143" fmla="*/ 1417754 w 1587380"/>
                <a:gd name="connsiteY143" fmla="*/ 3759103 h 5107639"/>
                <a:gd name="connsiteX144" fmla="*/ 1410456 w 1587380"/>
                <a:gd name="connsiteY144" fmla="*/ 3680860 h 5107639"/>
                <a:gd name="connsiteX145" fmla="*/ 1460670 w 1587380"/>
                <a:gd name="connsiteY145" fmla="*/ 3623054 h 5107639"/>
                <a:gd name="connsiteX146" fmla="*/ 1523442 w 1587380"/>
                <a:gd name="connsiteY146" fmla="*/ 3577800 h 5107639"/>
                <a:gd name="connsiteX147" fmla="*/ 1570446 w 1587380"/>
                <a:gd name="connsiteY147" fmla="*/ 3532255 h 5107639"/>
                <a:gd name="connsiteX148" fmla="*/ 1587380 w 1587380"/>
                <a:gd name="connsiteY148" fmla="*/ 3515322 h 5107639"/>
                <a:gd name="connsiteX149" fmla="*/ 1536580 w 1587380"/>
                <a:gd name="connsiteY149" fmla="*/ 3481455 h 5107639"/>
                <a:gd name="connsiteX150" fmla="*/ 1485780 w 1587380"/>
                <a:gd name="connsiteY150" fmla="*/ 3456055 h 5107639"/>
                <a:gd name="connsiteX151" fmla="*/ 1460380 w 1587380"/>
                <a:gd name="connsiteY151" fmla="*/ 3430655 h 5107639"/>
                <a:gd name="connsiteX152" fmla="*/ 1467094 w 1587380"/>
                <a:gd name="connsiteY152" fmla="*/ 3398248 h 5107639"/>
                <a:gd name="connsiteX153" fmla="*/ 1494539 w 1587380"/>
                <a:gd name="connsiteY153" fmla="*/ 3368176 h 5107639"/>
                <a:gd name="connsiteX154" fmla="*/ 1506217 w 1587380"/>
                <a:gd name="connsiteY154" fmla="*/ 3303655 h 5107639"/>
                <a:gd name="connsiteX155" fmla="*/ 1481108 w 1587380"/>
                <a:gd name="connsiteY155" fmla="*/ 3269789 h 5107639"/>
                <a:gd name="connsiteX156" fmla="*/ 1477313 w 1587380"/>
                <a:gd name="connsiteY156" fmla="*/ 3193589 h 5107639"/>
                <a:gd name="connsiteX157" fmla="*/ 1431477 w 1587380"/>
                <a:gd name="connsiteY157" fmla="*/ 3134322 h 5107639"/>
                <a:gd name="connsiteX158" fmla="*/ 1409872 w 1587380"/>
                <a:gd name="connsiteY158" fmla="*/ 3101331 h 5107639"/>
                <a:gd name="connsiteX159" fmla="*/ 1401113 w 1587380"/>
                <a:gd name="connsiteY159" fmla="*/ 3058122 h 5107639"/>
                <a:gd name="connsiteX160" fmla="*/ 1370458 w 1587380"/>
                <a:gd name="connsiteY160" fmla="*/ 2983966 h 5107639"/>
                <a:gd name="connsiteX161" fmla="*/ 1354108 w 1587380"/>
                <a:gd name="connsiteY161" fmla="*/ 2963237 h 5107639"/>
                <a:gd name="connsiteX162" fmla="*/ 1355859 w 1587380"/>
                <a:gd name="connsiteY162" fmla="*/ 2912144 h 5107639"/>
                <a:gd name="connsiteX163" fmla="*/ 1330168 w 1587380"/>
                <a:gd name="connsiteY163" fmla="*/ 2891999 h 5107639"/>
                <a:gd name="connsiteX164" fmla="*/ 1325497 w 1587380"/>
                <a:gd name="connsiteY164" fmla="*/ 2879155 h 5107639"/>
                <a:gd name="connsiteX165" fmla="*/ 1308856 w 1587380"/>
                <a:gd name="connsiteY165" fmla="*/ 2826019 h 5107639"/>
                <a:gd name="connsiteX166" fmla="*/ 1302141 w 1587380"/>
                <a:gd name="connsiteY166" fmla="*/ 2774927 h 5107639"/>
                <a:gd name="connsiteX167" fmla="*/ 1280829 w 1587380"/>
                <a:gd name="connsiteY167" fmla="*/ 2769380 h 5107639"/>
                <a:gd name="connsiteX168" fmla="*/ 1270901 w 1587380"/>
                <a:gd name="connsiteY168" fmla="*/ 2673033 h 5107639"/>
                <a:gd name="connsiteX169" fmla="*/ 1258873 w 1587380"/>
                <a:gd name="connsiteY169" fmla="*/ 2608179 h 5107639"/>
                <a:gd name="connsiteX170" fmla="*/ 1241940 w 1587380"/>
                <a:gd name="connsiteY170" fmla="*/ 2529318 h 5107639"/>
                <a:gd name="connsiteX171" fmla="*/ 1229119 w 1587380"/>
                <a:gd name="connsiteY171" fmla="*/ 2484566 h 5107639"/>
                <a:gd name="connsiteX172" fmla="*/ 1231780 w 1587380"/>
                <a:gd name="connsiteY172" fmla="*/ 2431589 h 5107639"/>
                <a:gd name="connsiteX173" fmla="*/ 1189446 w 1587380"/>
                <a:gd name="connsiteY173" fmla="*/ 2329989 h 5107639"/>
                <a:gd name="connsiteX174" fmla="*/ 1183399 w 1587380"/>
                <a:gd name="connsiteY174" fmla="*/ 2245322 h 5107639"/>
                <a:gd name="connsiteX175" fmla="*/ 1188237 w 1587380"/>
                <a:gd name="connsiteY175" fmla="*/ 2192345 h 5107639"/>
                <a:gd name="connsiteX176" fmla="*/ 1175415 w 1587380"/>
                <a:gd name="connsiteY176" fmla="*/ 2138642 h 5107639"/>
                <a:gd name="connsiteX177" fmla="*/ 1138646 w 1587380"/>
                <a:gd name="connsiteY177" fmla="*/ 1940522 h 5107639"/>
                <a:gd name="connsiteX178" fmla="*/ 1113246 w 1587380"/>
                <a:gd name="connsiteY178" fmla="*/ 1771189 h 5107639"/>
                <a:gd name="connsiteX179" fmla="*/ 1096313 w 1587380"/>
                <a:gd name="connsiteY179" fmla="*/ 1635722 h 5107639"/>
                <a:gd name="connsiteX180" fmla="*/ 1087846 w 1587380"/>
                <a:gd name="connsiteY180" fmla="*/ 1593389 h 5107639"/>
                <a:gd name="connsiteX181" fmla="*/ 1070913 w 1587380"/>
                <a:gd name="connsiteY181" fmla="*/ 1576455 h 5107639"/>
                <a:gd name="connsiteX182" fmla="*/ 1079863 w 1587380"/>
                <a:gd name="connsiteY182" fmla="*/ 1525172 h 5107639"/>
                <a:gd name="connsiteX183" fmla="*/ 1057366 w 1587380"/>
                <a:gd name="connsiteY183" fmla="*/ 1410750 h 5107639"/>
                <a:gd name="connsiteX184" fmla="*/ 1046964 w 1587380"/>
                <a:gd name="connsiteY184" fmla="*/ 1332373 h 5107639"/>
                <a:gd name="connsiteX185" fmla="*/ 1041159 w 1587380"/>
                <a:gd name="connsiteY185" fmla="*/ 1274316 h 5107639"/>
                <a:gd name="connsiteX186" fmla="*/ 1022290 w 1587380"/>
                <a:gd name="connsiteY186" fmla="*/ 1180215 h 5107639"/>
                <a:gd name="connsiteX187" fmla="*/ 996649 w 1587380"/>
                <a:gd name="connsiteY187" fmla="*/ 1019590 h 5107639"/>
                <a:gd name="connsiteX188" fmla="*/ 967620 w 1587380"/>
                <a:gd name="connsiteY188" fmla="*/ 868158 h 5107639"/>
                <a:gd name="connsiteX189" fmla="*/ 934963 w 1587380"/>
                <a:gd name="connsiteY189" fmla="*/ 667135 h 5107639"/>
                <a:gd name="connsiteX190" fmla="*/ 904966 w 1587380"/>
                <a:gd name="connsiteY190" fmla="*/ 556585 h 5107639"/>
                <a:gd name="connsiteX191" fmla="*/ 888274 w 1587380"/>
                <a:gd name="connsiteY191" fmla="*/ 484013 h 5107639"/>
                <a:gd name="connsiteX192" fmla="*/ 893113 w 1587380"/>
                <a:gd name="connsiteY192" fmla="*/ 441922 h 5107639"/>
                <a:gd name="connsiteX193" fmla="*/ 876180 w 1587380"/>
                <a:gd name="connsiteY193" fmla="*/ 297989 h 5107639"/>
                <a:gd name="connsiteX194" fmla="*/ 867713 w 1587380"/>
                <a:gd name="connsiteY194" fmla="*/ 264122 h 5107639"/>
                <a:gd name="connsiteX195" fmla="*/ 859246 w 1587380"/>
                <a:gd name="connsiteY195" fmla="*/ 178004 h 5107639"/>
                <a:gd name="connsiteX196" fmla="*/ 833363 w 1587380"/>
                <a:gd name="connsiteY196" fmla="*/ 96482 h 5107639"/>
                <a:gd name="connsiteX197" fmla="*/ 816913 w 1587380"/>
                <a:gd name="connsiteY197" fmla="*/ 10122 h 5107639"/>
                <a:gd name="connsiteX198" fmla="*/ 484535 w 1587380"/>
                <a:gd name="connsiteY198" fmla="*/ 1655 h 5107639"/>
                <a:gd name="connsiteX199" fmla="*/ 37980 w 1587380"/>
                <a:gd name="connsiteY199" fmla="*/ 10122 h 5107639"/>
                <a:gd name="connsiteX0" fmla="*/ 37980 w 1587380"/>
                <a:gd name="connsiteY0" fmla="*/ 10122 h 5107639"/>
                <a:gd name="connsiteX1" fmla="*/ 37980 w 1587380"/>
                <a:gd name="connsiteY1" fmla="*/ 10122 h 5107639"/>
                <a:gd name="connsiteX2" fmla="*/ 88055 w 1587380"/>
                <a:gd name="connsiteY2" fmla="*/ 35764 h 5107639"/>
                <a:gd name="connsiteX3" fmla="*/ 88780 w 1587380"/>
                <a:gd name="connsiteY3" fmla="*/ 71808 h 5107639"/>
                <a:gd name="connsiteX4" fmla="*/ 61203 w 1587380"/>
                <a:gd name="connsiteY4" fmla="*/ 84629 h 5107639"/>
                <a:gd name="connsiteX5" fmla="*/ 46204 w 1587380"/>
                <a:gd name="connsiteY5" fmla="*/ 130591 h 5107639"/>
                <a:gd name="connsiteX6" fmla="*/ 18386 w 1587380"/>
                <a:gd name="connsiteY6" fmla="*/ 162522 h 5107639"/>
                <a:gd name="connsiteX7" fmla="*/ 39674 w 1587380"/>
                <a:gd name="connsiteY7" fmla="*/ 215015 h 5107639"/>
                <a:gd name="connsiteX8" fmla="*/ 22740 w 1587380"/>
                <a:gd name="connsiteY8" fmla="*/ 250092 h 5107639"/>
                <a:gd name="connsiteX9" fmla="*/ 49349 w 1587380"/>
                <a:gd name="connsiteY9" fmla="*/ 308149 h 5107639"/>
                <a:gd name="connsiteX10" fmla="*/ 0 w 1587380"/>
                <a:gd name="connsiteY10" fmla="*/ 364512 h 5107639"/>
                <a:gd name="connsiteX11" fmla="*/ 21046 w 1587380"/>
                <a:gd name="connsiteY11" fmla="*/ 467322 h 5107639"/>
                <a:gd name="connsiteX12" fmla="*/ 64106 w 1587380"/>
                <a:gd name="connsiteY12" fmla="*/ 514735 h 5107639"/>
                <a:gd name="connsiteX13" fmla="*/ 139580 w 1587380"/>
                <a:gd name="connsiteY13" fmla="*/ 501189 h 5107639"/>
                <a:gd name="connsiteX14" fmla="*/ 164980 w 1587380"/>
                <a:gd name="connsiteY14" fmla="*/ 509655 h 5107639"/>
                <a:gd name="connsiteX15" fmla="*/ 232713 w 1587380"/>
                <a:gd name="connsiteY15" fmla="*/ 518122 h 5107639"/>
                <a:gd name="connsiteX16" fmla="*/ 241180 w 1587380"/>
                <a:gd name="connsiteY16" fmla="*/ 543522 h 5107639"/>
                <a:gd name="connsiteX17" fmla="*/ 238277 w 1587380"/>
                <a:gd name="connsiteY17" fmla="*/ 598676 h 5107639"/>
                <a:gd name="connsiteX18" fmla="*/ 290771 w 1587380"/>
                <a:gd name="connsiteY18" fmla="*/ 624076 h 5107639"/>
                <a:gd name="connsiteX19" fmla="*/ 291496 w 1587380"/>
                <a:gd name="connsiteY19" fmla="*/ 664474 h 5107639"/>
                <a:gd name="connsiteX20" fmla="*/ 328749 w 1587380"/>
                <a:gd name="connsiteY20" fmla="*/ 686488 h 5107639"/>
                <a:gd name="connsiteX21" fmla="*/ 291980 w 1587380"/>
                <a:gd name="connsiteY21" fmla="*/ 746722 h 5107639"/>
                <a:gd name="connsiteX22" fmla="*/ 277223 w 1587380"/>
                <a:gd name="connsiteY22" fmla="*/ 768009 h 5107639"/>
                <a:gd name="connsiteX23" fmla="*/ 279159 w 1587380"/>
                <a:gd name="connsiteY23" fmla="*/ 831389 h 5107639"/>
                <a:gd name="connsiteX24" fmla="*/ 277223 w 1587380"/>
                <a:gd name="connsiteY24" fmla="*/ 907589 h 5107639"/>
                <a:gd name="connsiteX25" fmla="*/ 283513 w 1587380"/>
                <a:gd name="connsiteY25" fmla="*/ 1017655 h 5107639"/>
                <a:gd name="connsiteX26" fmla="*/ 273111 w 1587380"/>
                <a:gd name="connsiteY26" fmla="*/ 1047652 h 5107639"/>
                <a:gd name="connsiteX27" fmla="*/ 203201 w 1587380"/>
                <a:gd name="connsiteY27" fmla="*/ 1047409 h 5107639"/>
                <a:gd name="connsiteX28" fmla="*/ 177800 w 1587380"/>
                <a:gd name="connsiteY28" fmla="*/ 1060231 h 5107639"/>
                <a:gd name="connsiteX29" fmla="*/ 148046 w 1587380"/>
                <a:gd name="connsiteY29" fmla="*/ 1093855 h 5107639"/>
                <a:gd name="connsiteX30" fmla="*/ 122888 w 1587380"/>
                <a:gd name="connsiteY30" fmla="*/ 1128448 h 5107639"/>
                <a:gd name="connsiteX31" fmla="*/ 80313 w 1587380"/>
                <a:gd name="connsiteY31" fmla="*/ 1138366 h 5107639"/>
                <a:gd name="connsiteX32" fmla="*/ 46446 w 1587380"/>
                <a:gd name="connsiteY32" fmla="*/ 1178522 h 5107639"/>
                <a:gd name="connsiteX33" fmla="*/ 37980 w 1587380"/>
                <a:gd name="connsiteY33" fmla="*/ 1237789 h 5107639"/>
                <a:gd name="connsiteX34" fmla="*/ 27578 w 1587380"/>
                <a:gd name="connsiteY34" fmla="*/ 1259076 h 5107639"/>
                <a:gd name="connsiteX35" fmla="*/ 40883 w 1587380"/>
                <a:gd name="connsiteY35" fmla="*/ 1301652 h 5107639"/>
                <a:gd name="connsiteX36" fmla="*/ 7983 w 1587380"/>
                <a:gd name="connsiteY36" fmla="*/ 1358500 h 5107639"/>
                <a:gd name="connsiteX37" fmla="*/ 53220 w 1587380"/>
                <a:gd name="connsiteY37" fmla="*/ 1379786 h 5107639"/>
                <a:gd name="connsiteX38" fmla="*/ 95553 w 1587380"/>
                <a:gd name="connsiteY38" fmla="*/ 1312780 h 5107639"/>
                <a:gd name="connsiteX39" fmla="*/ 123372 w 1587380"/>
                <a:gd name="connsiteY39" fmla="*/ 1325117 h 5107639"/>
                <a:gd name="connsiteX40" fmla="*/ 224972 w 1587380"/>
                <a:gd name="connsiteY40" fmla="*/ 1336244 h 5107639"/>
                <a:gd name="connsiteX41" fmla="*/ 207313 w 1587380"/>
                <a:gd name="connsiteY41" fmla="*/ 1407122 h 5107639"/>
                <a:gd name="connsiteX42" fmla="*/ 258113 w 1587380"/>
                <a:gd name="connsiteY42" fmla="*/ 1415589 h 5107639"/>
                <a:gd name="connsiteX43" fmla="*/ 292463 w 1587380"/>
                <a:gd name="connsiteY43" fmla="*/ 1464937 h 5107639"/>
                <a:gd name="connsiteX44" fmla="*/ 325846 w 1587380"/>
                <a:gd name="connsiteY44" fmla="*/ 1474855 h 5107639"/>
                <a:gd name="connsiteX45" fmla="*/ 342780 w 1587380"/>
                <a:gd name="connsiteY45" fmla="*/ 1594357 h 5107639"/>
                <a:gd name="connsiteX46" fmla="*/ 311817 w 1587380"/>
                <a:gd name="connsiteY46" fmla="*/ 1607661 h 5107639"/>
                <a:gd name="connsiteX47" fmla="*/ 291980 w 1587380"/>
                <a:gd name="connsiteY47" fmla="*/ 1652655 h 5107639"/>
                <a:gd name="connsiteX48" fmla="*/ 249646 w 1587380"/>
                <a:gd name="connsiteY48" fmla="*/ 1678055 h 5107639"/>
                <a:gd name="connsiteX49" fmla="*/ 241180 w 1587380"/>
                <a:gd name="connsiteY49" fmla="*/ 1703455 h 5107639"/>
                <a:gd name="connsiteX50" fmla="*/ 336356 w 1587380"/>
                <a:gd name="connsiteY50" fmla="*/ 1712798 h 5107639"/>
                <a:gd name="connsiteX51" fmla="*/ 370807 w 1587380"/>
                <a:gd name="connsiteY51" fmla="*/ 1744913 h 5107639"/>
                <a:gd name="connsiteX52" fmla="*/ 364676 w 1587380"/>
                <a:gd name="connsiteY52" fmla="*/ 1767101 h 5107639"/>
                <a:gd name="connsiteX53" fmla="*/ 375187 w 1587380"/>
                <a:gd name="connsiteY53" fmla="*/ 1805931 h 5107639"/>
                <a:gd name="connsiteX54" fmla="*/ 400003 w 1587380"/>
                <a:gd name="connsiteY54" fmla="*/ 1822864 h 5107639"/>
                <a:gd name="connsiteX55" fmla="*/ 619552 w 1587380"/>
                <a:gd name="connsiteY55" fmla="*/ 1835127 h 5107639"/>
                <a:gd name="connsiteX56" fmla="*/ 624515 w 1587380"/>
                <a:gd name="connsiteY56" fmla="*/ 1868117 h 5107639"/>
                <a:gd name="connsiteX57" fmla="*/ 551235 w 1587380"/>
                <a:gd name="connsiteY57" fmla="*/ 1932639 h 5107639"/>
                <a:gd name="connsiteX58" fmla="*/ 489049 w 1587380"/>
                <a:gd name="connsiteY58" fmla="*/ 1939355 h 5107639"/>
                <a:gd name="connsiteX59" fmla="*/ 494011 w 1587380"/>
                <a:gd name="connsiteY59" fmla="*/ 1994825 h 5107639"/>
                <a:gd name="connsiteX60" fmla="*/ 488466 w 1587380"/>
                <a:gd name="connsiteY60" fmla="*/ 2008840 h 5107639"/>
                <a:gd name="connsiteX61" fmla="*/ 483501 w 1587380"/>
                <a:gd name="connsiteY61" fmla="*/ 2059055 h 5107639"/>
                <a:gd name="connsiteX62" fmla="*/ 466860 w 1587380"/>
                <a:gd name="connsiteY62" fmla="*/ 2089127 h 5107639"/>
                <a:gd name="connsiteX63" fmla="*/ 442920 w 1587380"/>
                <a:gd name="connsiteY63" fmla="*/ 2097302 h 5107639"/>
                <a:gd name="connsiteX64" fmla="*/ 425694 w 1587380"/>
                <a:gd name="connsiteY64" fmla="*/ 2118031 h 5107639"/>
                <a:gd name="connsiteX65" fmla="*/ 423651 w 1587380"/>
                <a:gd name="connsiteY65" fmla="*/ 2193355 h 5107639"/>
                <a:gd name="connsiteX66" fmla="*/ 273294 w 1587380"/>
                <a:gd name="connsiteY66" fmla="*/ 2195106 h 5107639"/>
                <a:gd name="connsiteX67" fmla="*/ 268914 w 1587380"/>
                <a:gd name="connsiteY67" fmla="*/ 2321813 h 5107639"/>
                <a:gd name="connsiteX68" fmla="*/ 219575 w 1587380"/>
                <a:gd name="connsiteY68" fmla="*/ 2321231 h 5107639"/>
                <a:gd name="connsiteX69" fmla="*/ 212860 w 1587380"/>
                <a:gd name="connsiteY69" fmla="*/ 2380789 h 5107639"/>
                <a:gd name="connsiteX70" fmla="*/ 217824 w 1587380"/>
                <a:gd name="connsiteY70" fmla="*/ 2445311 h 5107639"/>
                <a:gd name="connsiteX71" fmla="*/ 314168 w 1587380"/>
                <a:gd name="connsiteY71" fmla="*/ 2449689 h 5107639"/>
                <a:gd name="connsiteX72" fmla="*/ 390953 w 1587380"/>
                <a:gd name="connsiteY72" fmla="*/ 2459324 h 5107639"/>
                <a:gd name="connsiteX73" fmla="*/ 387740 w 1587380"/>
                <a:gd name="connsiteY73" fmla="*/ 2598879 h 5107639"/>
                <a:gd name="connsiteX74" fmla="*/ 388616 w 1587380"/>
                <a:gd name="connsiteY74" fmla="*/ 2741644 h 5107639"/>
                <a:gd name="connsiteX75" fmla="*/ 390953 w 1587380"/>
                <a:gd name="connsiteY75" fmla="*/ 2877110 h 5107639"/>
                <a:gd name="connsiteX76" fmla="*/ 462481 w 1587380"/>
                <a:gd name="connsiteY76" fmla="*/ 2885869 h 5107639"/>
                <a:gd name="connsiteX77" fmla="*/ 538387 w 1587380"/>
                <a:gd name="connsiteY77" fmla="*/ 2889956 h 5107639"/>
                <a:gd name="connsiteX78" fmla="*/ 493135 w 1587380"/>
                <a:gd name="connsiteY78" fmla="*/ 3003527 h 5107639"/>
                <a:gd name="connsiteX79" fmla="*/ 520871 w 1587380"/>
                <a:gd name="connsiteY79" fmla="*/ 3033306 h 5107639"/>
                <a:gd name="connsiteX80" fmla="*/ 508902 w 1587380"/>
                <a:gd name="connsiteY80" fmla="*/ 3118264 h 5107639"/>
                <a:gd name="connsiteX81" fmla="*/ 505690 w 1587380"/>
                <a:gd name="connsiteY81" fmla="*/ 3151547 h 5107639"/>
                <a:gd name="connsiteX82" fmla="*/ 513281 w 1587380"/>
                <a:gd name="connsiteY82" fmla="*/ 3213734 h 5107639"/>
                <a:gd name="connsiteX83" fmla="*/ 546271 w 1587380"/>
                <a:gd name="connsiteY83" fmla="*/ 3241761 h 5107639"/>
                <a:gd name="connsiteX84" fmla="*/ 521747 w 1587380"/>
                <a:gd name="connsiteY84" fmla="*/ 3268913 h 5107639"/>
                <a:gd name="connsiteX85" fmla="*/ 457809 w 1587380"/>
                <a:gd name="connsiteY85" fmla="*/ 3277379 h 5107639"/>
                <a:gd name="connsiteX86" fmla="*/ 415768 w 1587380"/>
                <a:gd name="connsiteY86" fmla="*/ 3273000 h 5107639"/>
                <a:gd name="connsiteX87" fmla="*/ 379274 w 1587380"/>
                <a:gd name="connsiteY87" fmla="*/ 3307743 h 5107639"/>
                <a:gd name="connsiteX88" fmla="*/ 378398 w 1587380"/>
                <a:gd name="connsiteY88" fmla="*/ 3360586 h 5107639"/>
                <a:gd name="connsiteX89" fmla="*/ 413432 w 1587380"/>
                <a:gd name="connsiteY89" fmla="*/ 3386571 h 5107639"/>
                <a:gd name="connsiteX90" fmla="*/ 427446 w 1587380"/>
                <a:gd name="connsiteY90" fmla="*/ 3423648 h 5107639"/>
                <a:gd name="connsiteX91" fmla="*/ 484670 w 1587380"/>
                <a:gd name="connsiteY91" fmla="*/ 3495762 h 5107639"/>
                <a:gd name="connsiteX92" fmla="*/ 402339 w 1587380"/>
                <a:gd name="connsiteY92" fmla="*/ 3521745 h 5107639"/>
                <a:gd name="connsiteX93" fmla="*/ 405842 w 1587380"/>
                <a:gd name="connsiteY93" fmla="*/ 3785671 h 5107639"/>
                <a:gd name="connsiteX94" fmla="*/ 409929 w 1587380"/>
                <a:gd name="connsiteY94" fmla="*/ 3884060 h 5107639"/>
                <a:gd name="connsiteX95" fmla="*/ 190380 w 1587380"/>
                <a:gd name="connsiteY95" fmla="*/ 3879389 h 5107639"/>
                <a:gd name="connsiteX96" fmla="*/ 198846 w 1587380"/>
                <a:gd name="connsiteY96" fmla="*/ 3904789 h 5107639"/>
                <a:gd name="connsiteX97" fmla="*/ 205561 w 1587380"/>
                <a:gd name="connsiteY97" fmla="*/ 3955589 h 5107639"/>
                <a:gd name="connsiteX98" fmla="*/ 200891 w 1587380"/>
                <a:gd name="connsiteY98" fmla="*/ 4012228 h 5107639"/>
                <a:gd name="connsiteX99" fmla="*/ 198846 w 1587380"/>
                <a:gd name="connsiteY99" fmla="*/ 4040255 h 5107639"/>
                <a:gd name="connsiteX100" fmla="*/ 187168 w 1587380"/>
                <a:gd name="connsiteY100" fmla="*/ 4096310 h 5107639"/>
                <a:gd name="connsiteX101" fmla="*/ 242055 w 1587380"/>
                <a:gd name="connsiteY101" fmla="*/ 4110324 h 5107639"/>
                <a:gd name="connsiteX102" fmla="*/ 247603 w 1587380"/>
                <a:gd name="connsiteY102" fmla="*/ 4171635 h 5107639"/>
                <a:gd name="connsiteX103" fmla="*/ 249354 w 1587380"/>
                <a:gd name="connsiteY103" fmla="*/ 4225062 h 5107639"/>
                <a:gd name="connsiteX104" fmla="*/ 239428 w 1587380"/>
                <a:gd name="connsiteY104" fmla="*/ 4268855 h 5107639"/>
                <a:gd name="connsiteX105" fmla="*/ 207313 w 1587380"/>
                <a:gd name="connsiteY105" fmla="*/ 4302722 h 5107639"/>
                <a:gd name="connsiteX106" fmla="*/ 245266 w 1587380"/>
                <a:gd name="connsiteY106" fmla="*/ 4333669 h 5107639"/>
                <a:gd name="connsiteX107" fmla="*/ 235632 w 1587380"/>
                <a:gd name="connsiteY107" fmla="*/ 4435561 h 5107639"/>
                <a:gd name="connsiteX108" fmla="*/ 186000 w 1587380"/>
                <a:gd name="connsiteY108" fmla="*/ 4438772 h 5107639"/>
                <a:gd name="connsiteX109" fmla="*/ 185417 w 1587380"/>
                <a:gd name="connsiteY109" fmla="*/ 4538329 h 5107639"/>
                <a:gd name="connsiteX110" fmla="*/ 188629 w 1587380"/>
                <a:gd name="connsiteY110" fmla="*/ 4643432 h 5107639"/>
                <a:gd name="connsiteX111" fmla="*/ 189212 w 1587380"/>
                <a:gd name="connsiteY111" fmla="*/ 4763426 h 5107639"/>
                <a:gd name="connsiteX112" fmla="*/ 190380 w 1587380"/>
                <a:gd name="connsiteY112" fmla="*/ 4903855 h 5107639"/>
                <a:gd name="connsiteX113" fmla="*/ 194176 w 1587380"/>
                <a:gd name="connsiteY113" fmla="*/ 4997281 h 5107639"/>
                <a:gd name="connsiteX114" fmla="*/ 200014 w 1587380"/>
                <a:gd name="connsiteY114" fmla="*/ 5092459 h 5107639"/>
                <a:gd name="connsiteX115" fmla="*/ 351830 w 1587380"/>
                <a:gd name="connsiteY115" fmla="*/ 5107639 h 5107639"/>
                <a:gd name="connsiteX116" fmla="*/ 678819 w 1587380"/>
                <a:gd name="connsiteY116" fmla="*/ 5100924 h 5107639"/>
                <a:gd name="connsiteX117" fmla="*/ 954423 w 1587380"/>
                <a:gd name="connsiteY117" fmla="*/ 5096253 h 5107639"/>
                <a:gd name="connsiteX118" fmla="*/ 1292798 w 1587380"/>
                <a:gd name="connsiteY118" fmla="*/ 5098296 h 5107639"/>
                <a:gd name="connsiteX119" fmla="*/ 1447825 w 1587380"/>
                <a:gd name="connsiteY119" fmla="*/ 5099756 h 5107639"/>
                <a:gd name="connsiteX120" fmla="*/ 1481108 w 1587380"/>
                <a:gd name="connsiteY120" fmla="*/ 5096544 h 5107639"/>
                <a:gd name="connsiteX121" fmla="*/ 1454249 w 1587380"/>
                <a:gd name="connsiteY121" fmla="*/ 5049832 h 5107639"/>
                <a:gd name="connsiteX122" fmla="*/ 1452498 w 1587380"/>
                <a:gd name="connsiteY122" fmla="*/ 4988522 h 5107639"/>
                <a:gd name="connsiteX123" fmla="*/ 1443446 w 1587380"/>
                <a:gd name="connsiteY123" fmla="*/ 4971589 h 5107639"/>
                <a:gd name="connsiteX124" fmla="*/ 1418046 w 1587380"/>
                <a:gd name="connsiteY124" fmla="*/ 4954655 h 5107639"/>
                <a:gd name="connsiteX125" fmla="*/ 1363159 w 1587380"/>
                <a:gd name="connsiteY125" fmla="*/ 4853930 h 5107639"/>
                <a:gd name="connsiteX126" fmla="*/ 1358780 w 1587380"/>
                <a:gd name="connsiteY126" fmla="*/ 4751455 h 5107639"/>
                <a:gd name="connsiteX127" fmla="*/ 1373960 w 1587380"/>
                <a:gd name="connsiteY127" fmla="*/ 4692482 h 5107639"/>
                <a:gd name="connsiteX128" fmla="*/ 1373960 w 1587380"/>
                <a:gd name="connsiteY128" fmla="*/ 4639930 h 5107639"/>
                <a:gd name="connsiteX129" fmla="*/ 1401404 w 1587380"/>
                <a:gd name="connsiteY129" fmla="*/ 4550007 h 5107639"/>
                <a:gd name="connsiteX130" fmla="*/ 1436147 w 1587380"/>
                <a:gd name="connsiteY130" fmla="*/ 4421548 h 5107639"/>
                <a:gd name="connsiteX131" fmla="*/ 1418922 w 1587380"/>
                <a:gd name="connsiteY131" fmla="*/ 4329874 h 5107639"/>
                <a:gd name="connsiteX132" fmla="*/ 1386807 w 1587380"/>
                <a:gd name="connsiteY132" fmla="*/ 4286665 h 5107639"/>
                <a:gd name="connsiteX133" fmla="*/ 1351480 w 1587380"/>
                <a:gd name="connsiteY133" fmla="*/ 4231778 h 5107639"/>
                <a:gd name="connsiteX134" fmla="*/ 1345642 w 1587380"/>
                <a:gd name="connsiteY134" fmla="*/ 4192655 h 5107639"/>
                <a:gd name="connsiteX135" fmla="*/ 1324913 w 1587380"/>
                <a:gd name="connsiteY135" fmla="*/ 4116455 h 5107639"/>
                <a:gd name="connsiteX136" fmla="*/ 1341846 w 1587380"/>
                <a:gd name="connsiteY136" fmla="*/ 3955589 h 5107639"/>
                <a:gd name="connsiteX137" fmla="*/ 1350313 w 1587380"/>
                <a:gd name="connsiteY137" fmla="*/ 3930189 h 5107639"/>
                <a:gd name="connsiteX138" fmla="*/ 1367246 w 1587380"/>
                <a:gd name="connsiteY138" fmla="*/ 3913255 h 5107639"/>
                <a:gd name="connsiteX139" fmla="*/ 1401113 w 1587380"/>
                <a:gd name="connsiteY139" fmla="*/ 3862455 h 5107639"/>
                <a:gd name="connsiteX140" fmla="*/ 1409580 w 1587380"/>
                <a:gd name="connsiteY140" fmla="*/ 3837055 h 5107639"/>
                <a:gd name="connsiteX141" fmla="*/ 1426513 w 1587380"/>
                <a:gd name="connsiteY141" fmla="*/ 3811655 h 5107639"/>
                <a:gd name="connsiteX142" fmla="*/ 1417754 w 1587380"/>
                <a:gd name="connsiteY142" fmla="*/ 3759103 h 5107639"/>
                <a:gd name="connsiteX143" fmla="*/ 1410456 w 1587380"/>
                <a:gd name="connsiteY143" fmla="*/ 3680860 h 5107639"/>
                <a:gd name="connsiteX144" fmla="*/ 1460670 w 1587380"/>
                <a:gd name="connsiteY144" fmla="*/ 3623054 h 5107639"/>
                <a:gd name="connsiteX145" fmla="*/ 1523442 w 1587380"/>
                <a:gd name="connsiteY145" fmla="*/ 3577800 h 5107639"/>
                <a:gd name="connsiteX146" fmla="*/ 1570446 w 1587380"/>
                <a:gd name="connsiteY146" fmla="*/ 3532255 h 5107639"/>
                <a:gd name="connsiteX147" fmla="*/ 1587380 w 1587380"/>
                <a:gd name="connsiteY147" fmla="*/ 3515322 h 5107639"/>
                <a:gd name="connsiteX148" fmla="*/ 1536580 w 1587380"/>
                <a:gd name="connsiteY148" fmla="*/ 3481455 h 5107639"/>
                <a:gd name="connsiteX149" fmla="*/ 1485780 w 1587380"/>
                <a:gd name="connsiteY149" fmla="*/ 3456055 h 5107639"/>
                <a:gd name="connsiteX150" fmla="*/ 1460380 w 1587380"/>
                <a:gd name="connsiteY150" fmla="*/ 3430655 h 5107639"/>
                <a:gd name="connsiteX151" fmla="*/ 1467094 w 1587380"/>
                <a:gd name="connsiteY151" fmla="*/ 3398248 h 5107639"/>
                <a:gd name="connsiteX152" fmla="*/ 1494539 w 1587380"/>
                <a:gd name="connsiteY152" fmla="*/ 3368176 h 5107639"/>
                <a:gd name="connsiteX153" fmla="*/ 1506217 w 1587380"/>
                <a:gd name="connsiteY153" fmla="*/ 3303655 h 5107639"/>
                <a:gd name="connsiteX154" fmla="*/ 1481108 w 1587380"/>
                <a:gd name="connsiteY154" fmla="*/ 3269789 h 5107639"/>
                <a:gd name="connsiteX155" fmla="*/ 1477313 w 1587380"/>
                <a:gd name="connsiteY155" fmla="*/ 3193589 h 5107639"/>
                <a:gd name="connsiteX156" fmla="*/ 1431477 w 1587380"/>
                <a:gd name="connsiteY156" fmla="*/ 3134322 h 5107639"/>
                <a:gd name="connsiteX157" fmla="*/ 1409872 w 1587380"/>
                <a:gd name="connsiteY157" fmla="*/ 3101331 h 5107639"/>
                <a:gd name="connsiteX158" fmla="*/ 1401113 w 1587380"/>
                <a:gd name="connsiteY158" fmla="*/ 3058122 h 5107639"/>
                <a:gd name="connsiteX159" fmla="*/ 1370458 w 1587380"/>
                <a:gd name="connsiteY159" fmla="*/ 2983966 h 5107639"/>
                <a:gd name="connsiteX160" fmla="*/ 1354108 w 1587380"/>
                <a:gd name="connsiteY160" fmla="*/ 2963237 h 5107639"/>
                <a:gd name="connsiteX161" fmla="*/ 1355859 w 1587380"/>
                <a:gd name="connsiteY161" fmla="*/ 2912144 h 5107639"/>
                <a:gd name="connsiteX162" fmla="*/ 1330168 w 1587380"/>
                <a:gd name="connsiteY162" fmla="*/ 2891999 h 5107639"/>
                <a:gd name="connsiteX163" fmla="*/ 1325497 w 1587380"/>
                <a:gd name="connsiteY163" fmla="*/ 2879155 h 5107639"/>
                <a:gd name="connsiteX164" fmla="*/ 1308856 w 1587380"/>
                <a:gd name="connsiteY164" fmla="*/ 2826019 h 5107639"/>
                <a:gd name="connsiteX165" fmla="*/ 1302141 w 1587380"/>
                <a:gd name="connsiteY165" fmla="*/ 2774927 h 5107639"/>
                <a:gd name="connsiteX166" fmla="*/ 1280829 w 1587380"/>
                <a:gd name="connsiteY166" fmla="*/ 2769380 h 5107639"/>
                <a:gd name="connsiteX167" fmla="*/ 1270901 w 1587380"/>
                <a:gd name="connsiteY167" fmla="*/ 2673033 h 5107639"/>
                <a:gd name="connsiteX168" fmla="*/ 1258873 w 1587380"/>
                <a:gd name="connsiteY168" fmla="*/ 2608179 h 5107639"/>
                <a:gd name="connsiteX169" fmla="*/ 1241940 w 1587380"/>
                <a:gd name="connsiteY169" fmla="*/ 2529318 h 5107639"/>
                <a:gd name="connsiteX170" fmla="*/ 1229119 w 1587380"/>
                <a:gd name="connsiteY170" fmla="*/ 2484566 h 5107639"/>
                <a:gd name="connsiteX171" fmla="*/ 1231780 w 1587380"/>
                <a:gd name="connsiteY171" fmla="*/ 2431589 h 5107639"/>
                <a:gd name="connsiteX172" fmla="*/ 1189446 w 1587380"/>
                <a:gd name="connsiteY172" fmla="*/ 2329989 h 5107639"/>
                <a:gd name="connsiteX173" fmla="*/ 1183399 w 1587380"/>
                <a:gd name="connsiteY173" fmla="*/ 2245322 h 5107639"/>
                <a:gd name="connsiteX174" fmla="*/ 1188237 w 1587380"/>
                <a:gd name="connsiteY174" fmla="*/ 2192345 h 5107639"/>
                <a:gd name="connsiteX175" fmla="*/ 1175415 w 1587380"/>
                <a:gd name="connsiteY175" fmla="*/ 2138642 h 5107639"/>
                <a:gd name="connsiteX176" fmla="*/ 1138646 w 1587380"/>
                <a:gd name="connsiteY176" fmla="*/ 1940522 h 5107639"/>
                <a:gd name="connsiteX177" fmla="*/ 1113246 w 1587380"/>
                <a:gd name="connsiteY177" fmla="*/ 1771189 h 5107639"/>
                <a:gd name="connsiteX178" fmla="*/ 1096313 w 1587380"/>
                <a:gd name="connsiteY178" fmla="*/ 1635722 h 5107639"/>
                <a:gd name="connsiteX179" fmla="*/ 1087846 w 1587380"/>
                <a:gd name="connsiteY179" fmla="*/ 1593389 h 5107639"/>
                <a:gd name="connsiteX180" fmla="*/ 1070913 w 1587380"/>
                <a:gd name="connsiteY180" fmla="*/ 1576455 h 5107639"/>
                <a:gd name="connsiteX181" fmla="*/ 1079863 w 1587380"/>
                <a:gd name="connsiteY181" fmla="*/ 1525172 h 5107639"/>
                <a:gd name="connsiteX182" fmla="*/ 1057366 w 1587380"/>
                <a:gd name="connsiteY182" fmla="*/ 1410750 h 5107639"/>
                <a:gd name="connsiteX183" fmla="*/ 1046964 w 1587380"/>
                <a:gd name="connsiteY183" fmla="*/ 1332373 h 5107639"/>
                <a:gd name="connsiteX184" fmla="*/ 1041159 w 1587380"/>
                <a:gd name="connsiteY184" fmla="*/ 1274316 h 5107639"/>
                <a:gd name="connsiteX185" fmla="*/ 1022290 w 1587380"/>
                <a:gd name="connsiteY185" fmla="*/ 1180215 h 5107639"/>
                <a:gd name="connsiteX186" fmla="*/ 996649 w 1587380"/>
                <a:gd name="connsiteY186" fmla="*/ 1019590 h 5107639"/>
                <a:gd name="connsiteX187" fmla="*/ 967620 w 1587380"/>
                <a:gd name="connsiteY187" fmla="*/ 868158 h 5107639"/>
                <a:gd name="connsiteX188" fmla="*/ 934963 w 1587380"/>
                <a:gd name="connsiteY188" fmla="*/ 667135 h 5107639"/>
                <a:gd name="connsiteX189" fmla="*/ 904966 w 1587380"/>
                <a:gd name="connsiteY189" fmla="*/ 556585 h 5107639"/>
                <a:gd name="connsiteX190" fmla="*/ 888274 w 1587380"/>
                <a:gd name="connsiteY190" fmla="*/ 484013 h 5107639"/>
                <a:gd name="connsiteX191" fmla="*/ 893113 w 1587380"/>
                <a:gd name="connsiteY191" fmla="*/ 441922 h 5107639"/>
                <a:gd name="connsiteX192" fmla="*/ 876180 w 1587380"/>
                <a:gd name="connsiteY192" fmla="*/ 297989 h 5107639"/>
                <a:gd name="connsiteX193" fmla="*/ 867713 w 1587380"/>
                <a:gd name="connsiteY193" fmla="*/ 264122 h 5107639"/>
                <a:gd name="connsiteX194" fmla="*/ 859246 w 1587380"/>
                <a:gd name="connsiteY194" fmla="*/ 178004 h 5107639"/>
                <a:gd name="connsiteX195" fmla="*/ 833363 w 1587380"/>
                <a:gd name="connsiteY195" fmla="*/ 96482 h 5107639"/>
                <a:gd name="connsiteX196" fmla="*/ 816913 w 1587380"/>
                <a:gd name="connsiteY196" fmla="*/ 10122 h 5107639"/>
                <a:gd name="connsiteX197" fmla="*/ 484535 w 1587380"/>
                <a:gd name="connsiteY197" fmla="*/ 1655 h 5107639"/>
                <a:gd name="connsiteX198" fmla="*/ 37980 w 1587380"/>
                <a:gd name="connsiteY198" fmla="*/ 10122 h 5107639"/>
                <a:gd name="connsiteX0" fmla="*/ 37980 w 1587380"/>
                <a:gd name="connsiteY0" fmla="*/ 10122 h 5107639"/>
                <a:gd name="connsiteX1" fmla="*/ 37980 w 1587380"/>
                <a:gd name="connsiteY1" fmla="*/ 10122 h 5107639"/>
                <a:gd name="connsiteX2" fmla="*/ 88055 w 1587380"/>
                <a:gd name="connsiteY2" fmla="*/ 35764 h 5107639"/>
                <a:gd name="connsiteX3" fmla="*/ 112729 w 1587380"/>
                <a:gd name="connsiteY3" fmla="*/ 84871 h 5107639"/>
                <a:gd name="connsiteX4" fmla="*/ 61203 w 1587380"/>
                <a:gd name="connsiteY4" fmla="*/ 84629 h 5107639"/>
                <a:gd name="connsiteX5" fmla="*/ 46204 w 1587380"/>
                <a:gd name="connsiteY5" fmla="*/ 130591 h 5107639"/>
                <a:gd name="connsiteX6" fmla="*/ 18386 w 1587380"/>
                <a:gd name="connsiteY6" fmla="*/ 162522 h 5107639"/>
                <a:gd name="connsiteX7" fmla="*/ 39674 w 1587380"/>
                <a:gd name="connsiteY7" fmla="*/ 215015 h 5107639"/>
                <a:gd name="connsiteX8" fmla="*/ 22740 w 1587380"/>
                <a:gd name="connsiteY8" fmla="*/ 250092 h 5107639"/>
                <a:gd name="connsiteX9" fmla="*/ 49349 w 1587380"/>
                <a:gd name="connsiteY9" fmla="*/ 308149 h 5107639"/>
                <a:gd name="connsiteX10" fmla="*/ 0 w 1587380"/>
                <a:gd name="connsiteY10" fmla="*/ 364512 h 5107639"/>
                <a:gd name="connsiteX11" fmla="*/ 21046 w 1587380"/>
                <a:gd name="connsiteY11" fmla="*/ 467322 h 5107639"/>
                <a:gd name="connsiteX12" fmla="*/ 64106 w 1587380"/>
                <a:gd name="connsiteY12" fmla="*/ 514735 h 5107639"/>
                <a:gd name="connsiteX13" fmla="*/ 139580 w 1587380"/>
                <a:gd name="connsiteY13" fmla="*/ 501189 h 5107639"/>
                <a:gd name="connsiteX14" fmla="*/ 164980 w 1587380"/>
                <a:gd name="connsiteY14" fmla="*/ 509655 h 5107639"/>
                <a:gd name="connsiteX15" fmla="*/ 232713 w 1587380"/>
                <a:gd name="connsiteY15" fmla="*/ 518122 h 5107639"/>
                <a:gd name="connsiteX16" fmla="*/ 241180 w 1587380"/>
                <a:gd name="connsiteY16" fmla="*/ 543522 h 5107639"/>
                <a:gd name="connsiteX17" fmla="*/ 238277 w 1587380"/>
                <a:gd name="connsiteY17" fmla="*/ 598676 h 5107639"/>
                <a:gd name="connsiteX18" fmla="*/ 290771 w 1587380"/>
                <a:gd name="connsiteY18" fmla="*/ 624076 h 5107639"/>
                <a:gd name="connsiteX19" fmla="*/ 291496 w 1587380"/>
                <a:gd name="connsiteY19" fmla="*/ 664474 h 5107639"/>
                <a:gd name="connsiteX20" fmla="*/ 328749 w 1587380"/>
                <a:gd name="connsiteY20" fmla="*/ 686488 h 5107639"/>
                <a:gd name="connsiteX21" fmla="*/ 291980 w 1587380"/>
                <a:gd name="connsiteY21" fmla="*/ 746722 h 5107639"/>
                <a:gd name="connsiteX22" fmla="*/ 277223 w 1587380"/>
                <a:gd name="connsiteY22" fmla="*/ 768009 h 5107639"/>
                <a:gd name="connsiteX23" fmla="*/ 279159 w 1587380"/>
                <a:gd name="connsiteY23" fmla="*/ 831389 h 5107639"/>
                <a:gd name="connsiteX24" fmla="*/ 277223 w 1587380"/>
                <a:gd name="connsiteY24" fmla="*/ 907589 h 5107639"/>
                <a:gd name="connsiteX25" fmla="*/ 283513 w 1587380"/>
                <a:gd name="connsiteY25" fmla="*/ 1017655 h 5107639"/>
                <a:gd name="connsiteX26" fmla="*/ 273111 w 1587380"/>
                <a:gd name="connsiteY26" fmla="*/ 1047652 h 5107639"/>
                <a:gd name="connsiteX27" fmla="*/ 203201 w 1587380"/>
                <a:gd name="connsiteY27" fmla="*/ 1047409 h 5107639"/>
                <a:gd name="connsiteX28" fmla="*/ 177800 w 1587380"/>
                <a:gd name="connsiteY28" fmla="*/ 1060231 h 5107639"/>
                <a:gd name="connsiteX29" fmla="*/ 148046 w 1587380"/>
                <a:gd name="connsiteY29" fmla="*/ 1093855 h 5107639"/>
                <a:gd name="connsiteX30" fmla="*/ 122888 w 1587380"/>
                <a:gd name="connsiteY30" fmla="*/ 1128448 h 5107639"/>
                <a:gd name="connsiteX31" fmla="*/ 80313 w 1587380"/>
                <a:gd name="connsiteY31" fmla="*/ 1138366 h 5107639"/>
                <a:gd name="connsiteX32" fmla="*/ 46446 w 1587380"/>
                <a:gd name="connsiteY32" fmla="*/ 1178522 h 5107639"/>
                <a:gd name="connsiteX33" fmla="*/ 37980 w 1587380"/>
                <a:gd name="connsiteY33" fmla="*/ 1237789 h 5107639"/>
                <a:gd name="connsiteX34" fmla="*/ 27578 w 1587380"/>
                <a:gd name="connsiteY34" fmla="*/ 1259076 h 5107639"/>
                <a:gd name="connsiteX35" fmla="*/ 40883 w 1587380"/>
                <a:gd name="connsiteY35" fmla="*/ 1301652 h 5107639"/>
                <a:gd name="connsiteX36" fmla="*/ 7983 w 1587380"/>
                <a:gd name="connsiteY36" fmla="*/ 1358500 h 5107639"/>
                <a:gd name="connsiteX37" fmla="*/ 53220 w 1587380"/>
                <a:gd name="connsiteY37" fmla="*/ 1379786 h 5107639"/>
                <a:gd name="connsiteX38" fmla="*/ 95553 w 1587380"/>
                <a:gd name="connsiteY38" fmla="*/ 1312780 h 5107639"/>
                <a:gd name="connsiteX39" fmla="*/ 123372 w 1587380"/>
                <a:gd name="connsiteY39" fmla="*/ 1325117 h 5107639"/>
                <a:gd name="connsiteX40" fmla="*/ 224972 w 1587380"/>
                <a:gd name="connsiteY40" fmla="*/ 1336244 h 5107639"/>
                <a:gd name="connsiteX41" fmla="*/ 207313 w 1587380"/>
                <a:gd name="connsiteY41" fmla="*/ 1407122 h 5107639"/>
                <a:gd name="connsiteX42" fmla="*/ 258113 w 1587380"/>
                <a:gd name="connsiteY42" fmla="*/ 1415589 h 5107639"/>
                <a:gd name="connsiteX43" fmla="*/ 292463 w 1587380"/>
                <a:gd name="connsiteY43" fmla="*/ 1464937 h 5107639"/>
                <a:gd name="connsiteX44" fmla="*/ 325846 w 1587380"/>
                <a:gd name="connsiteY44" fmla="*/ 1474855 h 5107639"/>
                <a:gd name="connsiteX45" fmla="*/ 342780 w 1587380"/>
                <a:gd name="connsiteY45" fmla="*/ 1594357 h 5107639"/>
                <a:gd name="connsiteX46" fmla="*/ 311817 w 1587380"/>
                <a:gd name="connsiteY46" fmla="*/ 1607661 h 5107639"/>
                <a:gd name="connsiteX47" fmla="*/ 291980 w 1587380"/>
                <a:gd name="connsiteY47" fmla="*/ 1652655 h 5107639"/>
                <a:gd name="connsiteX48" fmla="*/ 249646 w 1587380"/>
                <a:gd name="connsiteY48" fmla="*/ 1678055 h 5107639"/>
                <a:gd name="connsiteX49" fmla="*/ 241180 w 1587380"/>
                <a:gd name="connsiteY49" fmla="*/ 1703455 h 5107639"/>
                <a:gd name="connsiteX50" fmla="*/ 336356 w 1587380"/>
                <a:gd name="connsiteY50" fmla="*/ 1712798 h 5107639"/>
                <a:gd name="connsiteX51" fmla="*/ 370807 w 1587380"/>
                <a:gd name="connsiteY51" fmla="*/ 1744913 h 5107639"/>
                <a:gd name="connsiteX52" fmla="*/ 364676 w 1587380"/>
                <a:gd name="connsiteY52" fmla="*/ 1767101 h 5107639"/>
                <a:gd name="connsiteX53" fmla="*/ 375187 w 1587380"/>
                <a:gd name="connsiteY53" fmla="*/ 1805931 h 5107639"/>
                <a:gd name="connsiteX54" fmla="*/ 400003 w 1587380"/>
                <a:gd name="connsiteY54" fmla="*/ 1822864 h 5107639"/>
                <a:gd name="connsiteX55" fmla="*/ 619552 w 1587380"/>
                <a:gd name="connsiteY55" fmla="*/ 1835127 h 5107639"/>
                <a:gd name="connsiteX56" fmla="*/ 624515 w 1587380"/>
                <a:gd name="connsiteY56" fmla="*/ 1868117 h 5107639"/>
                <a:gd name="connsiteX57" fmla="*/ 551235 w 1587380"/>
                <a:gd name="connsiteY57" fmla="*/ 1932639 h 5107639"/>
                <a:gd name="connsiteX58" fmla="*/ 489049 w 1587380"/>
                <a:gd name="connsiteY58" fmla="*/ 1939355 h 5107639"/>
                <a:gd name="connsiteX59" fmla="*/ 494011 w 1587380"/>
                <a:gd name="connsiteY59" fmla="*/ 1994825 h 5107639"/>
                <a:gd name="connsiteX60" fmla="*/ 488466 w 1587380"/>
                <a:gd name="connsiteY60" fmla="*/ 2008840 h 5107639"/>
                <a:gd name="connsiteX61" fmla="*/ 483501 w 1587380"/>
                <a:gd name="connsiteY61" fmla="*/ 2059055 h 5107639"/>
                <a:gd name="connsiteX62" fmla="*/ 466860 w 1587380"/>
                <a:gd name="connsiteY62" fmla="*/ 2089127 h 5107639"/>
                <a:gd name="connsiteX63" fmla="*/ 442920 w 1587380"/>
                <a:gd name="connsiteY63" fmla="*/ 2097302 h 5107639"/>
                <a:gd name="connsiteX64" fmla="*/ 425694 w 1587380"/>
                <a:gd name="connsiteY64" fmla="*/ 2118031 h 5107639"/>
                <a:gd name="connsiteX65" fmla="*/ 423651 w 1587380"/>
                <a:gd name="connsiteY65" fmla="*/ 2193355 h 5107639"/>
                <a:gd name="connsiteX66" fmla="*/ 273294 w 1587380"/>
                <a:gd name="connsiteY66" fmla="*/ 2195106 h 5107639"/>
                <a:gd name="connsiteX67" fmla="*/ 268914 w 1587380"/>
                <a:gd name="connsiteY67" fmla="*/ 2321813 h 5107639"/>
                <a:gd name="connsiteX68" fmla="*/ 219575 w 1587380"/>
                <a:gd name="connsiteY68" fmla="*/ 2321231 h 5107639"/>
                <a:gd name="connsiteX69" fmla="*/ 212860 w 1587380"/>
                <a:gd name="connsiteY69" fmla="*/ 2380789 h 5107639"/>
                <a:gd name="connsiteX70" fmla="*/ 217824 w 1587380"/>
                <a:gd name="connsiteY70" fmla="*/ 2445311 h 5107639"/>
                <a:gd name="connsiteX71" fmla="*/ 314168 w 1587380"/>
                <a:gd name="connsiteY71" fmla="*/ 2449689 h 5107639"/>
                <a:gd name="connsiteX72" fmla="*/ 390953 w 1587380"/>
                <a:gd name="connsiteY72" fmla="*/ 2459324 h 5107639"/>
                <a:gd name="connsiteX73" fmla="*/ 387740 w 1587380"/>
                <a:gd name="connsiteY73" fmla="*/ 2598879 h 5107639"/>
                <a:gd name="connsiteX74" fmla="*/ 388616 w 1587380"/>
                <a:gd name="connsiteY74" fmla="*/ 2741644 h 5107639"/>
                <a:gd name="connsiteX75" fmla="*/ 390953 w 1587380"/>
                <a:gd name="connsiteY75" fmla="*/ 2877110 h 5107639"/>
                <a:gd name="connsiteX76" fmla="*/ 462481 w 1587380"/>
                <a:gd name="connsiteY76" fmla="*/ 2885869 h 5107639"/>
                <a:gd name="connsiteX77" fmla="*/ 538387 w 1587380"/>
                <a:gd name="connsiteY77" fmla="*/ 2889956 h 5107639"/>
                <a:gd name="connsiteX78" fmla="*/ 493135 w 1587380"/>
                <a:gd name="connsiteY78" fmla="*/ 3003527 h 5107639"/>
                <a:gd name="connsiteX79" fmla="*/ 520871 w 1587380"/>
                <a:gd name="connsiteY79" fmla="*/ 3033306 h 5107639"/>
                <a:gd name="connsiteX80" fmla="*/ 508902 w 1587380"/>
                <a:gd name="connsiteY80" fmla="*/ 3118264 h 5107639"/>
                <a:gd name="connsiteX81" fmla="*/ 505690 w 1587380"/>
                <a:gd name="connsiteY81" fmla="*/ 3151547 h 5107639"/>
                <a:gd name="connsiteX82" fmla="*/ 513281 w 1587380"/>
                <a:gd name="connsiteY82" fmla="*/ 3213734 h 5107639"/>
                <a:gd name="connsiteX83" fmla="*/ 546271 w 1587380"/>
                <a:gd name="connsiteY83" fmla="*/ 3241761 h 5107639"/>
                <a:gd name="connsiteX84" fmla="*/ 521747 w 1587380"/>
                <a:gd name="connsiteY84" fmla="*/ 3268913 h 5107639"/>
                <a:gd name="connsiteX85" fmla="*/ 457809 w 1587380"/>
                <a:gd name="connsiteY85" fmla="*/ 3277379 h 5107639"/>
                <a:gd name="connsiteX86" fmla="*/ 415768 w 1587380"/>
                <a:gd name="connsiteY86" fmla="*/ 3273000 h 5107639"/>
                <a:gd name="connsiteX87" fmla="*/ 379274 w 1587380"/>
                <a:gd name="connsiteY87" fmla="*/ 3307743 h 5107639"/>
                <a:gd name="connsiteX88" fmla="*/ 378398 w 1587380"/>
                <a:gd name="connsiteY88" fmla="*/ 3360586 h 5107639"/>
                <a:gd name="connsiteX89" fmla="*/ 413432 w 1587380"/>
                <a:gd name="connsiteY89" fmla="*/ 3386571 h 5107639"/>
                <a:gd name="connsiteX90" fmla="*/ 427446 w 1587380"/>
                <a:gd name="connsiteY90" fmla="*/ 3423648 h 5107639"/>
                <a:gd name="connsiteX91" fmla="*/ 484670 w 1587380"/>
                <a:gd name="connsiteY91" fmla="*/ 3495762 h 5107639"/>
                <a:gd name="connsiteX92" fmla="*/ 402339 w 1587380"/>
                <a:gd name="connsiteY92" fmla="*/ 3521745 h 5107639"/>
                <a:gd name="connsiteX93" fmla="*/ 405842 w 1587380"/>
                <a:gd name="connsiteY93" fmla="*/ 3785671 h 5107639"/>
                <a:gd name="connsiteX94" fmla="*/ 409929 w 1587380"/>
                <a:gd name="connsiteY94" fmla="*/ 3884060 h 5107639"/>
                <a:gd name="connsiteX95" fmla="*/ 190380 w 1587380"/>
                <a:gd name="connsiteY95" fmla="*/ 3879389 h 5107639"/>
                <a:gd name="connsiteX96" fmla="*/ 198846 w 1587380"/>
                <a:gd name="connsiteY96" fmla="*/ 3904789 h 5107639"/>
                <a:gd name="connsiteX97" fmla="*/ 205561 w 1587380"/>
                <a:gd name="connsiteY97" fmla="*/ 3955589 h 5107639"/>
                <a:gd name="connsiteX98" fmla="*/ 200891 w 1587380"/>
                <a:gd name="connsiteY98" fmla="*/ 4012228 h 5107639"/>
                <a:gd name="connsiteX99" fmla="*/ 198846 w 1587380"/>
                <a:gd name="connsiteY99" fmla="*/ 4040255 h 5107639"/>
                <a:gd name="connsiteX100" fmla="*/ 187168 w 1587380"/>
                <a:gd name="connsiteY100" fmla="*/ 4096310 h 5107639"/>
                <a:gd name="connsiteX101" fmla="*/ 242055 w 1587380"/>
                <a:gd name="connsiteY101" fmla="*/ 4110324 h 5107639"/>
                <a:gd name="connsiteX102" fmla="*/ 247603 w 1587380"/>
                <a:gd name="connsiteY102" fmla="*/ 4171635 h 5107639"/>
                <a:gd name="connsiteX103" fmla="*/ 249354 w 1587380"/>
                <a:gd name="connsiteY103" fmla="*/ 4225062 h 5107639"/>
                <a:gd name="connsiteX104" fmla="*/ 239428 w 1587380"/>
                <a:gd name="connsiteY104" fmla="*/ 4268855 h 5107639"/>
                <a:gd name="connsiteX105" fmla="*/ 207313 w 1587380"/>
                <a:gd name="connsiteY105" fmla="*/ 4302722 h 5107639"/>
                <a:gd name="connsiteX106" fmla="*/ 245266 w 1587380"/>
                <a:gd name="connsiteY106" fmla="*/ 4333669 h 5107639"/>
                <a:gd name="connsiteX107" fmla="*/ 235632 w 1587380"/>
                <a:gd name="connsiteY107" fmla="*/ 4435561 h 5107639"/>
                <a:gd name="connsiteX108" fmla="*/ 186000 w 1587380"/>
                <a:gd name="connsiteY108" fmla="*/ 4438772 h 5107639"/>
                <a:gd name="connsiteX109" fmla="*/ 185417 w 1587380"/>
                <a:gd name="connsiteY109" fmla="*/ 4538329 h 5107639"/>
                <a:gd name="connsiteX110" fmla="*/ 188629 w 1587380"/>
                <a:gd name="connsiteY110" fmla="*/ 4643432 h 5107639"/>
                <a:gd name="connsiteX111" fmla="*/ 189212 w 1587380"/>
                <a:gd name="connsiteY111" fmla="*/ 4763426 h 5107639"/>
                <a:gd name="connsiteX112" fmla="*/ 190380 w 1587380"/>
                <a:gd name="connsiteY112" fmla="*/ 4903855 h 5107639"/>
                <a:gd name="connsiteX113" fmla="*/ 194176 w 1587380"/>
                <a:gd name="connsiteY113" fmla="*/ 4997281 h 5107639"/>
                <a:gd name="connsiteX114" fmla="*/ 200014 w 1587380"/>
                <a:gd name="connsiteY114" fmla="*/ 5092459 h 5107639"/>
                <a:gd name="connsiteX115" fmla="*/ 351830 w 1587380"/>
                <a:gd name="connsiteY115" fmla="*/ 5107639 h 5107639"/>
                <a:gd name="connsiteX116" fmla="*/ 678819 w 1587380"/>
                <a:gd name="connsiteY116" fmla="*/ 5100924 h 5107639"/>
                <a:gd name="connsiteX117" fmla="*/ 954423 w 1587380"/>
                <a:gd name="connsiteY117" fmla="*/ 5096253 h 5107639"/>
                <a:gd name="connsiteX118" fmla="*/ 1292798 w 1587380"/>
                <a:gd name="connsiteY118" fmla="*/ 5098296 h 5107639"/>
                <a:gd name="connsiteX119" fmla="*/ 1447825 w 1587380"/>
                <a:gd name="connsiteY119" fmla="*/ 5099756 h 5107639"/>
                <a:gd name="connsiteX120" fmla="*/ 1481108 w 1587380"/>
                <a:gd name="connsiteY120" fmla="*/ 5096544 h 5107639"/>
                <a:gd name="connsiteX121" fmla="*/ 1454249 w 1587380"/>
                <a:gd name="connsiteY121" fmla="*/ 5049832 h 5107639"/>
                <a:gd name="connsiteX122" fmla="*/ 1452498 w 1587380"/>
                <a:gd name="connsiteY122" fmla="*/ 4988522 h 5107639"/>
                <a:gd name="connsiteX123" fmla="*/ 1443446 w 1587380"/>
                <a:gd name="connsiteY123" fmla="*/ 4971589 h 5107639"/>
                <a:gd name="connsiteX124" fmla="*/ 1418046 w 1587380"/>
                <a:gd name="connsiteY124" fmla="*/ 4954655 h 5107639"/>
                <a:gd name="connsiteX125" fmla="*/ 1363159 w 1587380"/>
                <a:gd name="connsiteY125" fmla="*/ 4853930 h 5107639"/>
                <a:gd name="connsiteX126" fmla="*/ 1358780 w 1587380"/>
                <a:gd name="connsiteY126" fmla="*/ 4751455 h 5107639"/>
                <a:gd name="connsiteX127" fmla="*/ 1373960 w 1587380"/>
                <a:gd name="connsiteY127" fmla="*/ 4692482 h 5107639"/>
                <a:gd name="connsiteX128" fmla="*/ 1373960 w 1587380"/>
                <a:gd name="connsiteY128" fmla="*/ 4639930 h 5107639"/>
                <a:gd name="connsiteX129" fmla="*/ 1401404 w 1587380"/>
                <a:gd name="connsiteY129" fmla="*/ 4550007 h 5107639"/>
                <a:gd name="connsiteX130" fmla="*/ 1436147 w 1587380"/>
                <a:gd name="connsiteY130" fmla="*/ 4421548 h 5107639"/>
                <a:gd name="connsiteX131" fmla="*/ 1418922 w 1587380"/>
                <a:gd name="connsiteY131" fmla="*/ 4329874 h 5107639"/>
                <a:gd name="connsiteX132" fmla="*/ 1386807 w 1587380"/>
                <a:gd name="connsiteY132" fmla="*/ 4286665 h 5107639"/>
                <a:gd name="connsiteX133" fmla="*/ 1351480 w 1587380"/>
                <a:gd name="connsiteY133" fmla="*/ 4231778 h 5107639"/>
                <a:gd name="connsiteX134" fmla="*/ 1345642 w 1587380"/>
                <a:gd name="connsiteY134" fmla="*/ 4192655 h 5107639"/>
                <a:gd name="connsiteX135" fmla="*/ 1324913 w 1587380"/>
                <a:gd name="connsiteY135" fmla="*/ 4116455 h 5107639"/>
                <a:gd name="connsiteX136" fmla="*/ 1341846 w 1587380"/>
                <a:gd name="connsiteY136" fmla="*/ 3955589 h 5107639"/>
                <a:gd name="connsiteX137" fmla="*/ 1350313 w 1587380"/>
                <a:gd name="connsiteY137" fmla="*/ 3930189 h 5107639"/>
                <a:gd name="connsiteX138" fmla="*/ 1367246 w 1587380"/>
                <a:gd name="connsiteY138" fmla="*/ 3913255 h 5107639"/>
                <a:gd name="connsiteX139" fmla="*/ 1401113 w 1587380"/>
                <a:gd name="connsiteY139" fmla="*/ 3862455 h 5107639"/>
                <a:gd name="connsiteX140" fmla="*/ 1409580 w 1587380"/>
                <a:gd name="connsiteY140" fmla="*/ 3837055 h 5107639"/>
                <a:gd name="connsiteX141" fmla="*/ 1426513 w 1587380"/>
                <a:gd name="connsiteY141" fmla="*/ 3811655 h 5107639"/>
                <a:gd name="connsiteX142" fmla="*/ 1417754 w 1587380"/>
                <a:gd name="connsiteY142" fmla="*/ 3759103 h 5107639"/>
                <a:gd name="connsiteX143" fmla="*/ 1410456 w 1587380"/>
                <a:gd name="connsiteY143" fmla="*/ 3680860 h 5107639"/>
                <a:gd name="connsiteX144" fmla="*/ 1460670 w 1587380"/>
                <a:gd name="connsiteY144" fmla="*/ 3623054 h 5107639"/>
                <a:gd name="connsiteX145" fmla="*/ 1523442 w 1587380"/>
                <a:gd name="connsiteY145" fmla="*/ 3577800 h 5107639"/>
                <a:gd name="connsiteX146" fmla="*/ 1570446 w 1587380"/>
                <a:gd name="connsiteY146" fmla="*/ 3532255 h 5107639"/>
                <a:gd name="connsiteX147" fmla="*/ 1587380 w 1587380"/>
                <a:gd name="connsiteY147" fmla="*/ 3515322 h 5107639"/>
                <a:gd name="connsiteX148" fmla="*/ 1536580 w 1587380"/>
                <a:gd name="connsiteY148" fmla="*/ 3481455 h 5107639"/>
                <a:gd name="connsiteX149" fmla="*/ 1485780 w 1587380"/>
                <a:gd name="connsiteY149" fmla="*/ 3456055 h 5107639"/>
                <a:gd name="connsiteX150" fmla="*/ 1460380 w 1587380"/>
                <a:gd name="connsiteY150" fmla="*/ 3430655 h 5107639"/>
                <a:gd name="connsiteX151" fmla="*/ 1467094 w 1587380"/>
                <a:gd name="connsiteY151" fmla="*/ 3398248 h 5107639"/>
                <a:gd name="connsiteX152" fmla="*/ 1494539 w 1587380"/>
                <a:gd name="connsiteY152" fmla="*/ 3368176 h 5107639"/>
                <a:gd name="connsiteX153" fmla="*/ 1506217 w 1587380"/>
                <a:gd name="connsiteY153" fmla="*/ 3303655 h 5107639"/>
                <a:gd name="connsiteX154" fmla="*/ 1481108 w 1587380"/>
                <a:gd name="connsiteY154" fmla="*/ 3269789 h 5107639"/>
                <a:gd name="connsiteX155" fmla="*/ 1477313 w 1587380"/>
                <a:gd name="connsiteY155" fmla="*/ 3193589 h 5107639"/>
                <a:gd name="connsiteX156" fmla="*/ 1431477 w 1587380"/>
                <a:gd name="connsiteY156" fmla="*/ 3134322 h 5107639"/>
                <a:gd name="connsiteX157" fmla="*/ 1409872 w 1587380"/>
                <a:gd name="connsiteY157" fmla="*/ 3101331 h 5107639"/>
                <a:gd name="connsiteX158" fmla="*/ 1401113 w 1587380"/>
                <a:gd name="connsiteY158" fmla="*/ 3058122 h 5107639"/>
                <a:gd name="connsiteX159" fmla="*/ 1370458 w 1587380"/>
                <a:gd name="connsiteY159" fmla="*/ 2983966 h 5107639"/>
                <a:gd name="connsiteX160" fmla="*/ 1354108 w 1587380"/>
                <a:gd name="connsiteY160" fmla="*/ 2963237 h 5107639"/>
                <a:gd name="connsiteX161" fmla="*/ 1355859 w 1587380"/>
                <a:gd name="connsiteY161" fmla="*/ 2912144 h 5107639"/>
                <a:gd name="connsiteX162" fmla="*/ 1330168 w 1587380"/>
                <a:gd name="connsiteY162" fmla="*/ 2891999 h 5107639"/>
                <a:gd name="connsiteX163" fmla="*/ 1325497 w 1587380"/>
                <a:gd name="connsiteY163" fmla="*/ 2879155 h 5107639"/>
                <a:gd name="connsiteX164" fmla="*/ 1308856 w 1587380"/>
                <a:gd name="connsiteY164" fmla="*/ 2826019 h 5107639"/>
                <a:gd name="connsiteX165" fmla="*/ 1302141 w 1587380"/>
                <a:gd name="connsiteY165" fmla="*/ 2774927 h 5107639"/>
                <a:gd name="connsiteX166" fmla="*/ 1280829 w 1587380"/>
                <a:gd name="connsiteY166" fmla="*/ 2769380 h 5107639"/>
                <a:gd name="connsiteX167" fmla="*/ 1270901 w 1587380"/>
                <a:gd name="connsiteY167" fmla="*/ 2673033 h 5107639"/>
                <a:gd name="connsiteX168" fmla="*/ 1258873 w 1587380"/>
                <a:gd name="connsiteY168" fmla="*/ 2608179 h 5107639"/>
                <a:gd name="connsiteX169" fmla="*/ 1241940 w 1587380"/>
                <a:gd name="connsiteY169" fmla="*/ 2529318 h 5107639"/>
                <a:gd name="connsiteX170" fmla="*/ 1229119 w 1587380"/>
                <a:gd name="connsiteY170" fmla="*/ 2484566 h 5107639"/>
                <a:gd name="connsiteX171" fmla="*/ 1231780 w 1587380"/>
                <a:gd name="connsiteY171" fmla="*/ 2431589 h 5107639"/>
                <a:gd name="connsiteX172" fmla="*/ 1189446 w 1587380"/>
                <a:gd name="connsiteY172" fmla="*/ 2329989 h 5107639"/>
                <a:gd name="connsiteX173" fmla="*/ 1183399 w 1587380"/>
                <a:gd name="connsiteY173" fmla="*/ 2245322 h 5107639"/>
                <a:gd name="connsiteX174" fmla="*/ 1188237 w 1587380"/>
                <a:gd name="connsiteY174" fmla="*/ 2192345 h 5107639"/>
                <a:gd name="connsiteX175" fmla="*/ 1175415 w 1587380"/>
                <a:gd name="connsiteY175" fmla="*/ 2138642 h 5107639"/>
                <a:gd name="connsiteX176" fmla="*/ 1138646 w 1587380"/>
                <a:gd name="connsiteY176" fmla="*/ 1940522 h 5107639"/>
                <a:gd name="connsiteX177" fmla="*/ 1113246 w 1587380"/>
                <a:gd name="connsiteY177" fmla="*/ 1771189 h 5107639"/>
                <a:gd name="connsiteX178" fmla="*/ 1096313 w 1587380"/>
                <a:gd name="connsiteY178" fmla="*/ 1635722 h 5107639"/>
                <a:gd name="connsiteX179" fmla="*/ 1087846 w 1587380"/>
                <a:gd name="connsiteY179" fmla="*/ 1593389 h 5107639"/>
                <a:gd name="connsiteX180" fmla="*/ 1070913 w 1587380"/>
                <a:gd name="connsiteY180" fmla="*/ 1576455 h 5107639"/>
                <a:gd name="connsiteX181" fmla="*/ 1079863 w 1587380"/>
                <a:gd name="connsiteY181" fmla="*/ 1525172 h 5107639"/>
                <a:gd name="connsiteX182" fmla="*/ 1057366 w 1587380"/>
                <a:gd name="connsiteY182" fmla="*/ 1410750 h 5107639"/>
                <a:gd name="connsiteX183" fmla="*/ 1046964 w 1587380"/>
                <a:gd name="connsiteY183" fmla="*/ 1332373 h 5107639"/>
                <a:gd name="connsiteX184" fmla="*/ 1041159 w 1587380"/>
                <a:gd name="connsiteY184" fmla="*/ 1274316 h 5107639"/>
                <a:gd name="connsiteX185" fmla="*/ 1022290 w 1587380"/>
                <a:gd name="connsiteY185" fmla="*/ 1180215 h 5107639"/>
                <a:gd name="connsiteX186" fmla="*/ 996649 w 1587380"/>
                <a:gd name="connsiteY186" fmla="*/ 1019590 h 5107639"/>
                <a:gd name="connsiteX187" fmla="*/ 967620 w 1587380"/>
                <a:gd name="connsiteY187" fmla="*/ 868158 h 5107639"/>
                <a:gd name="connsiteX188" fmla="*/ 934963 w 1587380"/>
                <a:gd name="connsiteY188" fmla="*/ 667135 h 5107639"/>
                <a:gd name="connsiteX189" fmla="*/ 904966 w 1587380"/>
                <a:gd name="connsiteY189" fmla="*/ 556585 h 5107639"/>
                <a:gd name="connsiteX190" fmla="*/ 888274 w 1587380"/>
                <a:gd name="connsiteY190" fmla="*/ 484013 h 5107639"/>
                <a:gd name="connsiteX191" fmla="*/ 893113 w 1587380"/>
                <a:gd name="connsiteY191" fmla="*/ 441922 h 5107639"/>
                <a:gd name="connsiteX192" fmla="*/ 876180 w 1587380"/>
                <a:gd name="connsiteY192" fmla="*/ 297989 h 5107639"/>
                <a:gd name="connsiteX193" fmla="*/ 867713 w 1587380"/>
                <a:gd name="connsiteY193" fmla="*/ 264122 h 5107639"/>
                <a:gd name="connsiteX194" fmla="*/ 859246 w 1587380"/>
                <a:gd name="connsiteY194" fmla="*/ 178004 h 5107639"/>
                <a:gd name="connsiteX195" fmla="*/ 833363 w 1587380"/>
                <a:gd name="connsiteY195" fmla="*/ 96482 h 5107639"/>
                <a:gd name="connsiteX196" fmla="*/ 816913 w 1587380"/>
                <a:gd name="connsiteY196" fmla="*/ 10122 h 5107639"/>
                <a:gd name="connsiteX197" fmla="*/ 484535 w 1587380"/>
                <a:gd name="connsiteY197" fmla="*/ 1655 h 5107639"/>
                <a:gd name="connsiteX198" fmla="*/ 37980 w 1587380"/>
                <a:gd name="connsiteY198" fmla="*/ 10122 h 5107639"/>
                <a:gd name="connsiteX0" fmla="*/ 37980 w 1587380"/>
                <a:gd name="connsiteY0" fmla="*/ 10122 h 5107639"/>
                <a:gd name="connsiteX1" fmla="*/ 37980 w 1587380"/>
                <a:gd name="connsiteY1" fmla="*/ 10122 h 5107639"/>
                <a:gd name="connsiteX2" fmla="*/ 88055 w 1587380"/>
                <a:gd name="connsiteY2" fmla="*/ 35764 h 5107639"/>
                <a:gd name="connsiteX3" fmla="*/ 112729 w 1587380"/>
                <a:gd name="connsiteY3" fmla="*/ 84871 h 5107639"/>
                <a:gd name="connsiteX4" fmla="*/ 61203 w 1587380"/>
                <a:gd name="connsiteY4" fmla="*/ 84629 h 5107639"/>
                <a:gd name="connsiteX5" fmla="*/ 46204 w 1587380"/>
                <a:gd name="connsiteY5" fmla="*/ 130591 h 5107639"/>
                <a:gd name="connsiteX6" fmla="*/ 18386 w 1587380"/>
                <a:gd name="connsiteY6" fmla="*/ 162522 h 5107639"/>
                <a:gd name="connsiteX7" fmla="*/ 39674 w 1587380"/>
                <a:gd name="connsiteY7" fmla="*/ 215015 h 5107639"/>
                <a:gd name="connsiteX8" fmla="*/ 22740 w 1587380"/>
                <a:gd name="connsiteY8" fmla="*/ 250092 h 5107639"/>
                <a:gd name="connsiteX9" fmla="*/ 33718 w 1587380"/>
                <a:gd name="connsiteY9" fmla="*/ 308149 h 5107639"/>
                <a:gd name="connsiteX10" fmla="*/ 0 w 1587380"/>
                <a:gd name="connsiteY10" fmla="*/ 364512 h 5107639"/>
                <a:gd name="connsiteX11" fmla="*/ 21046 w 1587380"/>
                <a:gd name="connsiteY11" fmla="*/ 467322 h 5107639"/>
                <a:gd name="connsiteX12" fmla="*/ 64106 w 1587380"/>
                <a:gd name="connsiteY12" fmla="*/ 514735 h 5107639"/>
                <a:gd name="connsiteX13" fmla="*/ 139580 w 1587380"/>
                <a:gd name="connsiteY13" fmla="*/ 501189 h 5107639"/>
                <a:gd name="connsiteX14" fmla="*/ 164980 w 1587380"/>
                <a:gd name="connsiteY14" fmla="*/ 509655 h 5107639"/>
                <a:gd name="connsiteX15" fmla="*/ 232713 w 1587380"/>
                <a:gd name="connsiteY15" fmla="*/ 518122 h 5107639"/>
                <a:gd name="connsiteX16" fmla="*/ 241180 w 1587380"/>
                <a:gd name="connsiteY16" fmla="*/ 543522 h 5107639"/>
                <a:gd name="connsiteX17" fmla="*/ 238277 w 1587380"/>
                <a:gd name="connsiteY17" fmla="*/ 598676 h 5107639"/>
                <a:gd name="connsiteX18" fmla="*/ 290771 w 1587380"/>
                <a:gd name="connsiteY18" fmla="*/ 624076 h 5107639"/>
                <a:gd name="connsiteX19" fmla="*/ 291496 w 1587380"/>
                <a:gd name="connsiteY19" fmla="*/ 664474 h 5107639"/>
                <a:gd name="connsiteX20" fmla="*/ 328749 w 1587380"/>
                <a:gd name="connsiteY20" fmla="*/ 686488 h 5107639"/>
                <a:gd name="connsiteX21" fmla="*/ 291980 w 1587380"/>
                <a:gd name="connsiteY21" fmla="*/ 746722 h 5107639"/>
                <a:gd name="connsiteX22" fmla="*/ 277223 w 1587380"/>
                <a:gd name="connsiteY22" fmla="*/ 768009 h 5107639"/>
                <a:gd name="connsiteX23" fmla="*/ 279159 w 1587380"/>
                <a:gd name="connsiteY23" fmla="*/ 831389 h 5107639"/>
                <a:gd name="connsiteX24" fmla="*/ 277223 w 1587380"/>
                <a:gd name="connsiteY24" fmla="*/ 907589 h 5107639"/>
                <a:gd name="connsiteX25" fmla="*/ 283513 w 1587380"/>
                <a:gd name="connsiteY25" fmla="*/ 1017655 h 5107639"/>
                <a:gd name="connsiteX26" fmla="*/ 273111 w 1587380"/>
                <a:gd name="connsiteY26" fmla="*/ 1047652 h 5107639"/>
                <a:gd name="connsiteX27" fmla="*/ 203201 w 1587380"/>
                <a:gd name="connsiteY27" fmla="*/ 1047409 h 5107639"/>
                <a:gd name="connsiteX28" fmla="*/ 177800 w 1587380"/>
                <a:gd name="connsiteY28" fmla="*/ 1060231 h 5107639"/>
                <a:gd name="connsiteX29" fmla="*/ 148046 w 1587380"/>
                <a:gd name="connsiteY29" fmla="*/ 1093855 h 5107639"/>
                <a:gd name="connsiteX30" fmla="*/ 122888 w 1587380"/>
                <a:gd name="connsiteY30" fmla="*/ 1128448 h 5107639"/>
                <a:gd name="connsiteX31" fmla="*/ 80313 w 1587380"/>
                <a:gd name="connsiteY31" fmla="*/ 1138366 h 5107639"/>
                <a:gd name="connsiteX32" fmla="*/ 46446 w 1587380"/>
                <a:gd name="connsiteY32" fmla="*/ 1178522 h 5107639"/>
                <a:gd name="connsiteX33" fmla="*/ 37980 w 1587380"/>
                <a:gd name="connsiteY33" fmla="*/ 1237789 h 5107639"/>
                <a:gd name="connsiteX34" fmla="*/ 27578 w 1587380"/>
                <a:gd name="connsiteY34" fmla="*/ 1259076 h 5107639"/>
                <a:gd name="connsiteX35" fmla="*/ 40883 w 1587380"/>
                <a:gd name="connsiteY35" fmla="*/ 1301652 h 5107639"/>
                <a:gd name="connsiteX36" fmla="*/ 7983 w 1587380"/>
                <a:gd name="connsiteY36" fmla="*/ 1358500 h 5107639"/>
                <a:gd name="connsiteX37" fmla="*/ 53220 w 1587380"/>
                <a:gd name="connsiteY37" fmla="*/ 1379786 h 5107639"/>
                <a:gd name="connsiteX38" fmla="*/ 95553 w 1587380"/>
                <a:gd name="connsiteY38" fmla="*/ 1312780 h 5107639"/>
                <a:gd name="connsiteX39" fmla="*/ 123372 w 1587380"/>
                <a:gd name="connsiteY39" fmla="*/ 1325117 h 5107639"/>
                <a:gd name="connsiteX40" fmla="*/ 224972 w 1587380"/>
                <a:gd name="connsiteY40" fmla="*/ 1336244 h 5107639"/>
                <a:gd name="connsiteX41" fmla="*/ 207313 w 1587380"/>
                <a:gd name="connsiteY41" fmla="*/ 1407122 h 5107639"/>
                <a:gd name="connsiteX42" fmla="*/ 258113 w 1587380"/>
                <a:gd name="connsiteY42" fmla="*/ 1415589 h 5107639"/>
                <a:gd name="connsiteX43" fmla="*/ 292463 w 1587380"/>
                <a:gd name="connsiteY43" fmla="*/ 1464937 h 5107639"/>
                <a:gd name="connsiteX44" fmla="*/ 325846 w 1587380"/>
                <a:gd name="connsiteY44" fmla="*/ 1474855 h 5107639"/>
                <a:gd name="connsiteX45" fmla="*/ 342780 w 1587380"/>
                <a:gd name="connsiteY45" fmla="*/ 1594357 h 5107639"/>
                <a:gd name="connsiteX46" fmla="*/ 311817 w 1587380"/>
                <a:gd name="connsiteY46" fmla="*/ 1607661 h 5107639"/>
                <a:gd name="connsiteX47" fmla="*/ 291980 w 1587380"/>
                <a:gd name="connsiteY47" fmla="*/ 1652655 h 5107639"/>
                <a:gd name="connsiteX48" fmla="*/ 249646 w 1587380"/>
                <a:gd name="connsiteY48" fmla="*/ 1678055 h 5107639"/>
                <a:gd name="connsiteX49" fmla="*/ 241180 w 1587380"/>
                <a:gd name="connsiteY49" fmla="*/ 1703455 h 5107639"/>
                <a:gd name="connsiteX50" fmla="*/ 336356 w 1587380"/>
                <a:gd name="connsiteY50" fmla="*/ 1712798 h 5107639"/>
                <a:gd name="connsiteX51" fmla="*/ 370807 w 1587380"/>
                <a:gd name="connsiteY51" fmla="*/ 1744913 h 5107639"/>
                <a:gd name="connsiteX52" fmla="*/ 364676 w 1587380"/>
                <a:gd name="connsiteY52" fmla="*/ 1767101 h 5107639"/>
                <a:gd name="connsiteX53" fmla="*/ 375187 w 1587380"/>
                <a:gd name="connsiteY53" fmla="*/ 1805931 h 5107639"/>
                <a:gd name="connsiteX54" fmla="*/ 400003 w 1587380"/>
                <a:gd name="connsiteY54" fmla="*/ 1822864 h 5107639"/>
                <a:gd name="connsiteX55" fmla="*/ 619552 w 1587380"/>
                <a:gd name="connsiteY55" fmla="*/ 1835127 h 5107639"/>
                <a:gd name="connsiteX56" fmla="*/ 624515 w 1587380"/>
                <a:gd name="connsiteY56" fmla="*/ 1868117 h 5107639"/>
                <a:gd name="connsiteX57" fmla="*/ 551235 w 1587380"/>
                <a:gd name="connsiteY57" fmla="*/ 1932639 h 5107639"/>
                <a:gd name="connsiteX58" fmla="*/ 489049 w 1587380"/>
                <a:gd name="connsiteY58" fmla="*/ 1939355 h 5107639"/>
                <a:gd name="connsiteX59" fmla="*/ 494011 w 1587380"/>
                <a:gd name="connsiteY59" fmla="*/ 1994825 h 5107639"/>
                <a:gd name="connsiteX60" fmla="*/ 488466 w 1587380"/>
                <a:gd name="connsiteY60" fmla="*/ 2008840 h 5107639"/>
                <a:gd name="connsiteX61" fmla="*/ 483501 w 1587380"/>
                <a:gd name="connsiteY61" fmla="*/ 2059055 h 5107639"/>
                <a:gd name="connsiteX62" fmla="*/ 466860 w 1587380"/>
                <a:gd name="connsiteY62" fmla="*/ 2089127 h 5107639"/>
                <a:gd name="connsiteX63" fmla="*/ 442920 w 1587380"/>
                <a:gd name="connsiteY63" fmla="*/ 2097302 h 5107639"/>
                <a:gd name="connsiteX64" fmla="*/ 425694 w 1587380"/>
                <a:gd name="connsiteY64" fmla="*/ 2118031 h 5107639"/>
                <a:gd name="connsiteX65" fmla="*/ 423651 w 1587380"/>
                <a:gd name="connsiteY65" fmla="*/ 2193355 h 5107639"/>
                <a:gd name="connsiteX66" fmla="*/ 273294 w 1587380"/>
                <a:gd name="connsiteY66" fmla="*/ 2195106 h 5107639"/>
                <a:gd name="connsiteX67" fmla="*/ 268914 w 1587380"/>
                <a:gd name="connsiteY67" fmla="*/ 2321813 h 5107639"/>
                <a:gd name="connsiteX68" fmla="*/ 219575 w 1587380"/>
                <a:gd name="connsiteY68" fmla="*/ 2321231 h 5107639"/>
                <a:gd name="connsiteX69" fmla="*/ 212860 w 1587380"/>
                <a:gd name="connsiteY69" fmla="*/ 2380789 h 5107639"/>
                <a:gd name="connsiteX70" fmla="*/ 217824 w 1587380"/>
                <a:gd name="connsiteY70" fmla="*/ 2445311 h 5107639"/>
                <a:gd name="connsiteX71" fmla="*/ 314168 w 1587380"/>
                <a:gd name="connsiteY71" fmla="*/ 2449689 h 5107639"/>
                <a:gd name="connsiteX72" fmla="*/ 390953 w 1587380"/>
                <a:gd name="connsiteY72" fmla="*/ 2459324 h 5107639"/>
                <a:gd name="connsiteX73" fmla="*/ 387740 w 1587380"/>
                <a:gd name="connsiteY73" fmla="*/ 2598879 h 5107639"/>
                <a:gd name="connsiteX74" fmla="*/ 388616 w 1587380"/>
                <a:gd name="connsiteY74" fmla="*/ 2741644 h 5107639"/>
                <a:gd name="connsiteX75" fmla="*/ 390953 w 1587380"/>
                <a:gd name="connsiteY75" fmla="*/ 2877110 h 5107639"/>
                <a:gd name="connsiteX76" fmla="*/ 462481 w 1587380"/>
                <a:gd name="connsiteY76" fmla="*/ 2885869 h 5107639"/>
                <a:gd name="connsiteX77" fmla="*/ 538387 w 1587380"/>
                <a:gd name="connsiteY77" fmla="*/ 2889956 h 5107639"/>
                <a:gd name="connsiteX78" fmla="*/ 493135 w 1587380"/>
                <a:gd name="connsiteY78" fmla="*/ 3003527 h 5107639"/>
                <a:gd name="connsiteX79" fmla="*/ 520871 w 1587380"/>
                <a:gd name="connsiteY79" fmla="*/ 3033306 h 5107639"/>
                <a:gd name="connsiteX80" fmla="*/ 508902 w 1587380"/>
                <a:gd name="connsiteY80" fmla="*/ 3118264 h 5107639"/>
                <a:gd name="connsiteX81" fmla="*/ 505690 w 1587380"/>
                <a:gd name="connsiteY81" fmla="*/ 3151547 h 5107639"/>
                <a:gd name="connsiteX82" fmla="*/ 513281 w 1587380"/>
                <a:gd name="connsiteY82" fmla="*/ 3213734 h 5107639"/>
                <a:gd name="connsiteX83" fmla="*/ 546271 w 1587380"/>
                <a:gd name="connsiteY83" fmla="*/ 3241761 h 5107639"/>
                <a:gd name="connsiteX84" fmla="*/ 521747 w 1587380"/>
                <a:gd name="connsiteY84" fmla="*/ 3268913 h 5107639"/>
                <a:gd name="connsiteX85" fmla="*/ 457809 w 1587380"/>
                <a:gd name="connsiteY85" fmla="*/ 3277379 h 5107639"/>
                <a:gd name="connsiteX86" fmla="*/ 415768 w 1587380"/>
                <a:gd name="connsiteY86" fmla="*/ 3273000 h 5107639"/>
                <a:gd name="connsiteX87" fmla="*/ 379274 w 1587380"/>
                <a:gd name="connsiteY87" fmla="*/ 3307743 h 5107639"/>
                <a:gd name="connsiteX88" fmla="*/ 378398 w 1587380"/>
                <a:gd name="connsiteY88" fmla="*/ 3360586 h 5107639"/>
                <a:gd name="connsiteX89" fmla="*/ 413432 w 1587380"/>
                <a:gd name="connsiteY89" fmla="*/ 3386571 h 5107639"/>
                <a:gd name="connsiteX90" fmla="*/ 427446 w 1587380"/>
                <a:gd name="connsiteY90" fmla="*/ 3423648 h 5107639"/>
                <a:gd name="connsiteX91" fmla="*/ 484670 w 1587380"/>
                <a:gd name="connsiteY91" fmla="*/ 3495762 h 5107639"/>
                <a:gd name="connsiteX92" fmla="*/ 402339 w 1587380"/>
                <a:gd name="connsiteY92" fmla="*/ 3521745 h 5107639"/>
                <a:gd name="connsiteX93" fmla="*/ 405842 w 1587380"/>
                <a:gd name="connsiteY93" fmla="*/ 3785671 h 5107639"/>
                <a:gd name="connsiteX94" fmla="*/ 409929 w 1587380"/>
                <a:gd name="connsiteY94" fmla="*/ 3884060 h 5107639"/>
                <a:gd name="connsiteX95" fmla="*/ 190380 w 1587380"/>
                <a:gd name="connsiteY95" fmla="*/ 3879389 h 5107639"/>
                <a:gd name="connsiteX96" fmla="*/ 198846 w 1587380"/>
                <a:gd name="connsiteY96" fmla="*/ 3904789 h 5107639"/>
                <a:gd name="connsiteX97" fmla="*/ 205561 w 1587380"/>
                <a:gd name="connsiteY97" fmla="*/ 3955589 h 5107639"/>
                <a:gd name="connsiteX98" fmla="*/ 200891 w 1587380"/>
                <a:gd name="connsiteY98" fmla="*/ 4012228 h 5107639"/>
                <a:gd name="connsiteX99" fmla="*/ 198846 w 1587380"/>
                <a:gd name="connsiteY99" fmla="*/ 4040255 h 5107639"/>
                <a:gd name="connsiteX100" fmla="*/ 187168 w 1587380"/>
                <a:gd name="connsiteY100" fmla="*/ 4096310 h 5107639"/>
                <a:gd name="connsiteX101" fmla="*/ 242055 w 1587380"/>
                <a:gd name="connsiteY101" fmla="*/ 4110324 h 5107639"/>
                <a:gd name="connsiteX102" fmla="*/ 247603 w 1587380"/>
                <a:gd name="connsiteY102" fmla="*/ 4171635 h 5107639"/>
                <a:gd name="connsiteX103" fmla="*/ 249354 w 1587380"/>
                <a:gd name="connsiteY103" fmla="*/ 4225062 h 5107639"/>
                <a:gd name="connsiteX104" fmla="*/ 239428 w 1587380"/>
                <a:gd name="connsiteY104" fmla="*/ 4268855 h 5107639"/>
                <a:gd name="connsiteX105" fmla="*/ 207313 w 1587380"/>
                <a:gd name="connsiteY105" fmla="*/ 4302722 h 5107639"/>
                <a:gd name="connsiteX106" fmla="*/ 245266 w 1587380"/>
                <a:gd name="connsiteY106" fmla="*/ 4333669 h 5107639"/>
                <a:gd name="connsiteX107" fmla="*/ 235632 w 1587380"/>
                <a:gd name="connsiteY107" fmla="*/ 4435561 h 5107639"/>
                <a:gd name="connsiteX108" fmla="*/ 186000 w 1587380"/>
                <a:gd name="connsiteY108" fmla="*/ 4438772 h 5107639"/>
                <a:gd name="connsiteX109" fmla="*/ 185417 w 1587380"/>
                <a:gd name="connsiteY109" fmla="*/ 4538329 h 5107639"/>
                <a:gd name="connsiteX110" fmla="*/ 188629 w 1587380"/>
                <a:gd name="connsiteY110" fmla="*/ 4643432 h 5107639"/>
                <a:gd name="connsiteX111" fmla="*/ 189212 w 1587380"/>
                <a:gd name="connsiteY111" fmla="*/ 4763426 h 5107639"/>
                <a:gd name="connsiteX112" fmla="*/ 190380 w 1587380"/>
                <a:gd name="connsiteY112" fmla="*/ 4903855 h 5107639"/>
                <a:gd name="connsiteX113" fmla="*/ 194176 w 1587380"/>
                <a:gd name="connsiteY113" fmla="*/ 4997281 h 5107639"/>
                <a:gd name="connsiteX114" fmla="*/ 200014 w 1587380"/>
                <a:gd name="connsiteY114" fmla="*/ 5092459 h 5107639"/>
                <a:gd name="connsiteX115" fmla="*/ 351830 w 1587380"/>
                <a:gd name="connsiteY115" fmla="*/ 5107639 h 5107639"/>
                <a:gd name="connsiteX116" fmla="*/ 678819 w 1587380"/>
                <a:gd name="connsiteY116" fmla="*/ 5100924 h 5107639"/>
                <a:gd name="connsiteX117" fmla="*/ 954423 w 1587380"/>
                <a:gd name="connsiteY117" fmla="*/ 5096253 h 5107639"/>
                <a:gd name="connsiteX118" fmla="*/ 1292798 w 1587380"/>
                <a:gd name="connsiteY118" fmla="*/ 5098296 h 5107639"/>
                <a:gd name="connsiteX119" fmla="*/ 1447825 w 1587380"/>
                <a:gd name="connsiteY119" fmla="*/ 5099756 h 5107639"/>
                <a:gd name="connsiteX120" fmla="*/ 1481108 w 1587380"/>
                <a:gd name="connsiteY120" fmla="*/ 5096544 h 5107639"/>
                <a:gd name="connsiteX121" fmla="*/ 1454249 w 1587380"/>
                <a:gd name="connsiteY121" fmla="*/ 5049832 h 5107639"/>
                <a:gd name="connsiteX122" fmla="*/ 1452498 w 1587380"/>
                <a:gd name="connsiteY122" fmla="*/ 4988522 h 5107639"/>
                <a:gd name="connsiteX123" fmla="*/ 1443446 w 1587380"/>
                <a:gd name="connsiteY123" fmla="*/ 4971589 h 5107639"/>
                <a:gd name="connsiteX124" fmla="*/ 1418046 w 1587380"/>
                <a:gd name="connsiteY124" fmla="*/ 4954655 h 5107639"/>
                <a:gd name="connsiteX125" fmla="*/ 1363159 w 1587380"/>
                <a:gd name="connsiteY125" fmla="*/ 4853930 h 5107639"/>
                <a:gd name="connsiteX126" fmla="*/ 1358780 w 1587380"/>
                <a:gd name="connsiteY126" fmla="*/ 4751455 h 5107639"/>
                <a:gd name="connsiteX127" fmla="*/ 1373960 w 1587380"/>
                <a:gd name="connsiteY127" fmla="*/ 4692482 h 5107639"/>
                <a:gd name="connsiteX128" fmla="*/ 1373960 w 1587380"/>
                <a:gd name="connsiteY128" fmla="*/ 4639930 h 5107639"/>
                <a:gd name="connsiteX129" fmla="*/ 1401404 w 1587380"/>
                <a:gd name="connsiteY129" fmla="*/ 4550007 h 5107639"/>
                <a:gd name="connsiteX130" fmla="*/ 1436147 w 1587380"/>
                <a:gd name="connsiteY130" fmla="*/ 4421548 h 5107639"/>
                <a:gd name="connsiteX131" fmla="*/ 1418922 w 1587380"/>
                <a:gd name="connsiteY131" fmla="*/ 4329874 h 5107639"/>
                <a:gd name="connsiteX132" fmla="*/ 1386807 w 1587380"/>
                <a:gd name="connsiteY132" fmla="*/ 4286665 h 5107639"/>
                <a:gd name="connsiteX133" fmla="*/ 1351480 w 1587380"/>
                <a:gd name="connsiteY133" fmla="*/ 4231778 h 5107639"/>
                <a:gd name="connsiteX134" fmla="*/ 1345642 w 1587380"/>
                <a:gd name="connsiteY134" fmla="*/ 4192655 h 5107639"/>
                <a:gd name="connsiteX135" fmla="*/ 1324913 w 1587380"/>
                <a:gd name="connsiteY135" fmla="*/ 4116455 h 5107639"/>
                <a:gd name="connsiteX136" fmla="*/ 1341846 w 1587380"/>
                <a:gd name="connsiteY136" fmla="*/ 3955589 h 5107639"/>
                <a:gd name="connsiteX137" fmla="*/ 1350313 w 1587380"/>
                <a:gd name="connsiteY137" fmla="*/ 3930189 h 5107639"/>
                <a:gd name="connsiteX138" fmla="*/ 1367246 w 1587380"/>
                <a:gd name="connsiteY138" fmla="*/ 3913255 h 5107639"/>
                <a:gd name="connsiteX139" fmla="*/ 1401113 w 1587380"/>
                <a:gd name="connsiteY139" fmla="*/ 3862455 h 5107639"/>
                <a:gd name="connsiteX140" fmla="*/ 1409580 w 1587380"/>
                <a:gd name="connsiteY140" fmla="*/ 3837055 h 5107639"/>
                <a:gd name="connsiteX141" fmla="*/ 1426513 w 1587380"/>
                <a:gd name="connsiteY141" fmla="*/ 3811655 h 5107639"/>
                <a:gd name="connsiteX142" fmla="*/ 1417754 w 1587380"/>
                <a:gd name="connsiteY142" fmla="*/ 3759103 h 5107639"/>
                <a:gd name="connsiteX143" fmla="*/ 1410456 w 1587380"/>
                <a:gd name="connsiteY143" fmla="*/ 3680860 h 5107639"/>
                <a:gd name="connsiteX144" fmla="*/ 1460670 w 1587380"/>
                <a:gd name="connsiteY144" fmla="*/ 3623054 h 5107639"/>
                <a:gd name="connsiteX145" fmla="*/ 1523442 w 1587380"/>
                <a:gd name="connsiteY145" fmla="*/ 3577800 h 5107639"/>
                <a:gd name="connsiteX146" fmla="*/ 1570446 w 1587380"/>
                <a:gd name="connsiteY146" fmla="*/ 3532255 h 5107639"/>
                <a:gd name="connsiteX147" fmla="*/ 1587380 w 1587380"/>
                <a:gd name="connsiteY147" fmla="*/ 3515322 h 5107639"/>
                <a:gd name="connsiteX148" fmla="*/ 1536580 w 1587380"/>
                <a:gd name="connsiteY148" fmla="*/ 3481455 h 5107639"/>
                <a:gd name="connsiteX149" fmla="*/ 1485780 w 1587380"/>
                <a:gd name="connsiteY149" fmla="*/ 3456055 h 5107639"/>
                <a:gd name="connsiteX150" fmla="*/ 1460380 w 1587380"/>
                <a:gd name="connsiteY150" fmla="*/ 3430655 h 5107639"/>
                <a:gd name="connsiteX151" fmla="*/ 1467094 w 1587380"/>
                <a:gd name="connsiteY151" fmla="*/ 3398248 h 5107639"/>
                <a:gd name="connsiteX152" fmla="*/ 1494539 w 1587380"/>
                <a:gd name="connsiteY152" fmla="*/ 3368176 h 5107639"/>
                <a:gd name="connsiteX153" fmla="*/ 1506217 w 1587380"/>
                <a:gd name="connsiteY153" fmla="*/ 3303655 h 5107639"/>
                <a:gd name="connsiteX154" fmla="*/ 1481108 w 1587380"/>
                <a:gd name="connsiteY154" fmla="*/ 3269789 h 5107639"/>
                <a:gd name="connsiteX155" fmla="*/ 1477313 w 1587380"/>
                <a:gd name="connsiteY155" fmla="*/ 3193589 h 5107639"/>
                <a:gd name="connsiteX156" fmla="*/ 1431477 w 1587380"/>
                <a:gd name="connsiteY156" fmla="*/ 3134322 h 5107639"/>
                <a:gd name="connsiteX157" fmla="*/ 1409872 w 1587380"/>
                <a:gd name="connsiteY157" fmla="*/ 3101331 h 5107639"/>
                <a:gd name="connsiteX158" fmla="*/ 1401113 w 1587380"/>
                <a:gd name="connsiteY158" fmla="*/ 3058122 h 5107639"/>
                <a:gd name="connsiteX159" fmla="*/ 1370458 w 1587380"/>
                <a:gd name="connsiteY159" fmla="*/ 2983966 h 5107639"/>
                <a:gd name="connsiteX160" fmla="*/ 1354108 w 1587380"/>
                <a:gd name="connsiteY160" fmla="*/ 2963237 h 5107639"/>
                <a:gd name="connsiteX161" fmla="*/ 1355859 w 1587380"/>
                <a:gd name="connsiteY161" fmla="*/ 2912144 h 5107639"/>
                <a:gd name="connsiteX162" fmla="*/ 1330168 w 1587380"/>
                <a:gd name="connsiteY162" fmla="*/ 2891999 h 5107639"/>
                <a:gd name="connsiteX163" fmla="*/ 1325497 w 1587380"/>
                <a:gd name="connsiteY163" fmla="*/ 2879155 h 5107639"/>
                <a:gd name="connsiteX164" fmla="*/ 1308856 w 1587380"/>
                <a:gd name="connsiteY164" fmla="*/ 2826019 h 5107639"/>
                <a:gd name="connsiteX165" fmla="*/ 1302141 w 1587380"/>
                <a:gd name="connsiteY165" fmla="*/ 2774927 h 5107639"/>
                <a:gd name="connsiteX166" fmla="*/ 1280829 w 1587380"/>
                <a:gd name="connsiteY166" fmla="*/ 2769380 h 5107639"/>
                <a:gd name="connsiteX167" fmla="*/ 1270901 w 1587380"/>
                <a:gd name="connsiteY167" fmla="*/ 2673033 h 5107639"/>
                <a:gd name="connsiteX168" fmla="*/ 1258873 w 1587380"/>
                <a:gd name="connsiteY168" fmla="*/ 2608179 h 5107639"/>
                <a:gd name="connsiteX169" fmla="*/ 1241940 w 1587380"/>
                <a:gd name="connsiteY169" fmla="*/ 2529318 h 5107639"/>
                <a:gd name="connsiteX170" fmla="*/ 1229119 w 1587380"/>
                <a:gd name="connsiteY170" fmla="*/ 2484566 h 5107639"/>
                <a:gd name="connsiteX171" fmla="*/ 1231780 w 1587380"/>
                <a:gd name="connsiteY171" fmla="*/ 2431589 h 5107639"/>
                <a:gd name="connsiteX172" fmla="*/ 1189446 w 1587380"/>
                <a:gd name="connsiteY172" fmla="*/ 2329989 h 5107639"/>
                <a:gd name="connsiteX173" fmla="*/ 1183399 w 1587380"/>
                <a:gd name="connsiteY173" fmla="*/ 2245322 h 5107639"/>
                <a:gd name="connsiteX174" fmla="*/ 1188237 w 1587380"/>
                <a:gd name="connsiteY174" fmla="*/ 2192345 h 5107639"/>
                <a:gd name="connsiteX175" fmla="*/ 1175415 w 1587380"/>
                <a:gd name="connsiteY175" fmla="*/ 2138642 h 5107639"/>
                <a:gd name="connsiteX176" fmla="*/ 1138646 w 1587380"/>
                <a:gd name="connsiteY176" fmla="*/ 1940522 h 5107639"/>
                <a:gd name="connsiteX177" fmla="*/ 1113246 w 1587380"/>
                <a:gd name="connsiteY177" fmla="*/ 1771189 h 5107639"/>
                <a:gd name="connsiteX178" fmla="*/ 1096313 w 1587380"/>
                <a:gd name="connsiteY178" fmla="*/ 1635722 h 5107639"/>
                <a:gd name="connsiteX179" fmla="*/ 1087846 w 1587380"/>
                <a:gd name="connsiteY179" fmla="*/ 1593389 h 5107639"/>
                <a:gd name="connsiteX180" fmla="*/ 1070913 w 1587380"/>
                <a:gd name="connsiteY180" fmla="*/ 1576455 h 5107639"/>
                <a:gd name="connsiteX181" fmla="*/ 1079863 w 1587380"/>
                <a:gd name="connsiteY181" fmla="*/ 1525172 h 5107639"/>
                <a:gd name="connsiteX182" fmla="*/ 1057366 w 1587380"/>
                <a:gd name="connsiteY182" fmla="*/ 1410750 h 5107639"/>
                <a:gd name="connsiteX183" fmla="*/ 1046964 w 1587380"/>
                <a:gd name="connsiteY183" fmla="*/ 1332373 h 5107639"/>
                <a:gd name="connsiteX184" fmla="*/ 1041159 w 1587380"/>
                <a:gd name="connsiteY184" fmla="*/ 1274316 h 5107639"/>
                <a:gd name="connsiteX185" fmla="*/ 1022290 w 1587380"/>
                <a:gd name="connsiteY185" fmla="*/ 1180215 h 5107639"/>
                <a:gd name="connsiteX186" fmla="*/ 996649 w 1587380"/>
                <a:gd name="connsiteY186" fmla="*/ 1019590 h 5107639"/>
                <a:gd name="connsiteX187" fmla="*/ 967620 w 1587380"/>
                <a:gd name="connsiteY187" fmla="*/ 868158 h 5107639"/>
                <a:gd name="connsiteX188" fmla="*/ 934963 w 1587380"/>
                <a:gd name="connsiteY188" fmla="*/ 667135 h 5107639"/>
                <a:gd name="connsiteX189" fmla="*/ 904966 w 1587380"/>
                <a:gd name="connsiteY189" fmla="*/ 556585 h 5107639"/>
                <a:gd name="connsiteX190" fmla="*/ 888274 w 1587380"/>
                <a:gd name="connsiteY190" fmla="*/ 484013 h 5107639"/>
                <a:gd name="connsiteX191" fmla="*/ 893113 w 1587380"/>
                <a:gd name="connsiteY191" fmla="*/ 441922 h 5107639"/>
                <a:gd name="connsiteX192" fmla="*/ 876180 w 1587380"/>
                <a:gd name="connsiteY192" fmla="*/ 297989 h 5107639"/>
                <a:gd name="connsiteX193" fmla="*/ 867713 w 1587380"/>
                <a:gd name="connsiteY193" fmla="*/ 264122 h 5107639"/>
                <a:gd name="connsiteX194" fmla="*/ 859246 w 1587380"/>
                <a:gd name="connsiteY194" fmla="*/ 178004 h 5107639"/>
                <a:gd name="connsiteX195" fmla="*/ 833363 w 1587380"/>
                <a:gd name="connsiteY195" fmla="*/ 96482 h 5107639"/>
                <a:gd name="connsiteX196" fmla="*/ 816913 w 1587380"/>
                <a:gd name="connsiteY196" fmla="*/ 10122 h 5107639"/>
                <a:gd name="connsiteX197" fmla="*/ 484535 w 1587380"/>
                <a:gd name="connsiteY197" fmla="*/ 1655 h 5107639"/>
                <a:gd name="connsiteX198" fmla="*/ 37980 w 1587380"/>
                <a:gd name="connsiteY198" fmla="*/ 10122 h 5107639"/>
                <a:gd name="connsiteX0" fmla="*/ 37980 w 1587380"/>
                <a:gd name="connsiteY0" fmla="*/ 15565 h 5113082"/>
                <a:gd name="connsiteX1" fmla="*/ 37980 w 1587380"/>
                <a:gd name="connsiteY1" fmla="*/ 15565 h 5113082"/>
                <a:gd name="connsiteX2" fmla="*/ 88055 w 1587380"/>
                <a:gd name="connsiteY2" fmla="*/ 41207 h 5113082"/>
                <a:gd name="connsiteX3" fmla="*/ 112729 w 1587380"/>
                <a:gd name="connsiteY3" fmla="*/ 90314 h 5113082"/>
                <a:gd name="connsiteX4" fmla="*/ 61203 w 1587380"/>
                <a:gd name="connsiteY4" fmla="*/ 90072 h 5113082"/>
                <a:gd name="connsiteX5" fmla="*/ 46204 w 1587380"/>
                <a:gd name="connsiteY5" fmla="*/ 136034 h 5113082"/>
                <a:gd name="connsiteX6" fmla="*/ 18386 w 1587380"/>
                <a:gd name="connsiteY6" fmla="*/ 167965 h 5113082"/>
                <a:gd name="connsiteX7" fmla="*/ 39674 w 1587380"/>
                <a:gd name="connsiteY7" fmla="*/ 220458 h 5113082"/>
                <a:gd name="connsiteX8" fmla="*/ 22740 w 1587380"/>
                <a:gd name="connsiteY8" fmla="*/ 255535 h 5113082"/>
                <a:gd name="connsiteX9" fmla="*/ 33718 w 1587380"/>
                <a:gd name="connsiteY9" fmla="*/ 313592 h 5113082"/>
                <a:gd name="connsiteX10" fmla="*/ 0 w 1587380"/>
                <a:gd name="connsiteY10" fmla="*/ 369955 h 5113082"/>
                <a:gd name="connsiteX11" fmla="*/ 21046 w 1587380"/>
                <a:gd name="connsiteY11" fmla="*/ 472765 h 5113082"/>
                <a:gd name="connsiteX12" fmla="*/ 64106 w 1587380"/>
                <a:gd name="connsiteY12" fmla="*/ 520178 h 5113082"/>
                <a:gd name="connsiteX13" fmla="*/ 139580 w 1587380"/>
                <a:gd name="connsiteY13" fmla="*/ 506632 h 5113082"/>
                <a:gd name="connsiteX14" fmla="*/ 164980 w 1587380"/>
                <a:gd name="connsiteY14" fmla="*/ 515098 h 5113082"/>
                <a:gd name="connsiteX15" fmla="*/ 232713 w 1587380"/>
                <a:gd name="connsiteY15" fmla="*/ 523565 h 5113082"/>
                <a:gd name="connsiteX16" fmla="*/ 241180 w 1587380"/>
                <a:gd name="connsiteY16" fmla="*/ 548965 h 5113082"/>
                <a:gd name="connsiteX17" fmla="*/ 238277 w 1587380"/>
                <a:gd name="connsiteY17" fmla="*/ 604119 h 5113082"/>
                <a:gd name="connsiteX18" fmla="*/ 290771 w 1587380"/>
                <a:gd name="connsiteY18" fmla="*/ 629519 h 5113082"/>
                <a:gd name="connsiteX19" fmla="*/ 291496 w 1587380"/>
                <a:gd name="connsiteY19" fmla="*/ 669917 h 5113082"/>
                <a:gd name="connsiteX20" fmla="*/ 328749 w 1587380"/>
                <a:gd name="connsiteY20" fmla="*/ 691931 h 5113082"/>
                <a:gd name="connsiteX21" fmla="*/ 291980 w 1587380"/>
                <a:gd name="connsiteY21" fmla="*/ 752165 h 5113082"/>
                <a:gd name="connsiteX22" fmla="*/ 277223 w 1587380"/>
                <a:gd name="connsiteY22" fmla="*/ 773452 h 5113082"/>
                <a:gd name="connsiteX23" fmla="*/ 279159 w 1587380"/>
                <a:gd name="connsiteY23" fmla="*/ 836832 h 5113082"/>
                <a:gd name="connsiteX24" fmla="*/ 277223 w 1587380"/>
                <a:gd name="connsiteY24" fmla="*/ 913032 h 5113082"/>
                <a:gd name="connsiteX25" fmla="*/ 283513 w 1587380"/>
                <a:gd name="connsiteY25" fmla="*/ 1023098 h 5113082"/>
                <a:gd name="connsiteX26" fmla="*/ 273111 w 1587380"/>
                <a:gd name="connsiteY26" fmla="*/ 1053095 h 5113082"/>
                <a:gd name="connsiteX27" fmla="*/ 203201 w 1587380"/>
                <a:gd name="connsiteY27" fmla="*/ 1052852 h 5113082"/>
                <a:gd name="connsiteX28" fmla="*/ 177800 w 1587380"/>
                <a:gd name="connsiteY28" fmla="*/ 1065674 h 5113082"/>
                <a:gd name="connsiteX29" fmla="*/ 148046 w 1587380"/>
                <a:gd name="connsiteY29" fmla="*/ 1099298 h 5113082"/>
                <a:gd name="connsiteX30" fmla="*/ 122888 w 1587380"/>
                <a:gd name="connsiteY30" fmla="*/ 1133891 h 5113082"/>
                <a:gd name="connsiteX31" fmla="*/ 80313 w 1587380"/>
                <a:gd name="connsiteY31" fmla="*/ 1143809 h 5113082"/>
                <a:gd name="connsiteX32" fmla="*/ 46446 w 1587380"/>
                <a:gd name="connsiteY32" fmla="*/ 1183965 h 5113082"/>
                <a:gd name="connsiteX33" fmla="*/ 37980 w 1587380"/>
                <a:gd name="connsiteY33" fmla="*/ 1243232 h 5113082"/>
                <a:gd name="connsiteX34" fmla="*/ 27578 w 1587380"/>
                <a:gd name="connsiteY34" fmla="*/ 1264519 h 5113082"/>
                <a:gd name="connsiteX35" fmla="*/ 40883 w 1587380"/>
                <a:gd name="connsiteY35" fmla="*/ 1307095 h 5113082"/>
                <a:gd name="connsiteX36" fmla="*/ 7983 w 1587380"/>
                <a:gd name="connsiteY36" fmla="*/ 1363943 h 5113082"/>
                <a:gd name="connsiteX37" fmla="*/ 53220 w 1587380"/>
                <a:gd name="connsiteY37" fmla="*/ 1385229 h 5113082"/>
                <a:gd name="connsiteX38" fmla="*/ 95553 w 1587380"/>
                <a:gd name="connsiteY38" fmla="*/ 1318223 h 5113082"/>
                <a:gd name="connsiteX39" fmla="*/ 123372 w 1587380"/>
                <a:gd name="connsiteY39" fmla="*/ 1330560 h 5113082"/>
                <a:gd name="connsiteX40" fmla="*/ 224972 w 1587380"/>
                <a:gd name="connsiteY40" fmla="*/ 1341687 h 5113082"/>
                <a:gd name="connsiteX41" fmla="*/ 207313 w 1587380"/>
                <a:gd name="connsiteY41" fmla="*/ 1412565 h 5113082"/>
                <a:gd name="connsiteX42" fmla="*/ 258113 w 1587380"/>
                <a:gd name="connsiteY42" fmla="*/ 1421032 h 5113082"/>
                <a:gd name="connsiteX43" fmla="*/ 292463 w 1587380"/>
                <a:gd name="connsiteY43" fmla="*/ 1470380 h 5113082"/>
                <a:gd name="connsiteX44" fmla="*/ 325846 w 1587380"/>
                <a:gd name="connsiteY44" fmla="*/ 1480298 h 5113082"/>
                <a:gd name="connsiteX45" fmla="*/ 342780 w 1587380"/>
                <a:gd name="connsiteY45" fmla="*/ 1599800 h 5113082"/>
                <a:gd name="connsiteX46" fmla="*/ 311817 w 1587380"/>
                <a:gd name="connsiteY46" fmla="*/ 1613104 h 5113082"/>
                <a:gd name="connsiteX47" fmla="*/ 291980 w 1587380"/>
                <a:gd name="connsiteY47" fmla="*/ 1658098 h 5113082"/>
                <a:gd name="connsiteX48" fmla="*/ 249646 w 1587380"/>
                <a:gd name="connsiteY48" fmla="*/ 1683498 h 5113082"/>
                <a:gd name="connsiteX49" fmla="*/ 241180 w 1587380"/>
                <a:gd name="connsiteY49" fmla="*/ 1708898 h 5113082"/>
                <a:gd name="connsiteX50" fmla="*/ 336356 w 1587380"/>
                <a:gd name="connsiteY50" fmla="*/ 1718241 h 5113082"/>
                <a:gd name="connsiteX51" fmla="*/ 370807 w 1587380"/>
                <a:gd name="connsiteY51" fmla="*/ 1750356 h 5113082"/>
                <a:gd name="connsiteX52" fmla="*/ 364676 w 1587380"/>
                <a:gd name="connsiteY52" fmla="*/ 1772544 h 5113082"/>
                <a:gd name="connsiteX53" fmla="*/ 375187 w 1587380"/>
                <a:gd name="connsiteY53" fmla="*/ 1811374 h 5113082"/>
                <a:gd name="connsiteX54" fmla="*/ 400003 w 1587380"/>
                <a:gd name="connsiteY54" fmla="*/ 1828307 h 5113082"/>
                <a:gd name="connsiteX55" fmla="*/ 619552 w 1587380"/>
                <a:gd name="connsiteY55" fmla="*/ 1840570 h 5113082"/>
                <a:gd name="connsiteX56" fmla="*/ 624515 w 1587380"/>
                <a:gd name="connsiteY56" fmla="*/ 1873560 h 5113082"/>
                <a:gd name="connsiteX57" fmla="*/ 551235 w 1587380"/>
                <a:gd name="connsiteY57" fmla="*/ 1938082 h 5113082"/>
                <a:gd name="connsiteX58" fmla="*/ 489049 w 1587380"/>
                <a:gd name="connsiteY58" fmla="*/ 1944798 h 5113082"/>
                <a:gd name="connsiteX59" fmla="*/ 494011 w 1587380"/>
                <a:gd name="connsiteY59" fmla="*/ 2000268 h 5113082"/>
                <a:gd name="connsiteX60" fmla="*/ 488466 w 1587380"/>
                <a:gd name="connsiteY60" fmla="*/ 2014283 h 5113082"/>
                <a:gd name="connsiteX61" fmla="*/ 483501 w 1587380"/>
                <a:gd name="connsiteY61" fmla="*/ 2064498 h 5113082"/>
                <a:gd name="connsiteX62" fmla="*/ 466860 w 1587380"/>
                <a:gd name="connsiteY62" fmla="*/ 2094570 h 5113082"/>
                <a:gd name="connsiteX63" fmla="*/ 442920 w 1587380"/>
                <a:gd name="connsiteY63" fmla="*/ 2102745 h 5113082"/>
                <a:gd name="connsiteX64" fmla="*/ 425694 w 1587380"/>
                <a:gd name="connsiteY64" fmla="*/ 2123474 h 5113082"/>
                <a:gd name="connsiteX65" fmla="*/ 423651 w 1587380"/>
                <a:gd name="connsiteY65" fmla="*/ 2198798 h 5113082"/>
                <a:gd name="connsiteX66" fmla="*/ 273294 w 1587380"/>
                <a:gd name="connsiteY66" fmla="*/ 2200549 h 5113082"/>
                <a:gd name="connsiteX67" fmla="*/ 268914 w 1587380"/>
                <a:gd name="connsiteY67" fmla="*/ 2327256 h 5113082"/>
                <a:gd name="connsiteX68" fmla="*/ 219575 w 1587380"/>
                <a:gd name="connsiteY68" fmla="*/ 2326674 h 5113082"/>
                <a:gd name="connsiteX69" fmla="*/ 212860 w 1587380"/>
                <a:gd name="connsiteY69" fmla="*/ 2386232 h 5113082"/>
                <a:gd name="connsiteX70" fmla="*/ 217824 w 1587380"/>
                <a:gd name="connsiteY70" fmla="*/ 2450754 h 5113082"/>
                <a:gd name="connsiteX71" fmla="*/ 314168 w 1587380"/>
                <a:gd name="connsiteY71" fmla="*/ 2455132 h 5113082"/>
                <a:gd name="connsiteX72" fmla="*/ 390953 w 1587380"/>
                <a:gd name="connsiteY72" fmla="*/ 2464767 h 5113082"/>
                <a:gd name="connsiteX73" fmla="*/ 387740 w 1587380"/>
                <a:gd name="connsiteY73" fmla="*/ 2604322 h 5113082"/>
                <a:gd name="connsiteX74" fmla="*/ 388616 w 1587380"/>
                <a:gd name="connsiteY74" fmla="*/ 2747087 h 5113082"/>
                <a:gd name="connsiteX75" fmla="*/ 390953 w 1587380"/>
                <a:gd name="connsiteY75" fmla="*/ 2882553 h 5113082"/>
                <a:gd name="connsiteX76" fmla="*/ 462481 w 1587380"/>
                <a:gd name="connsiteY76" fmla="*/ 2891312 h 5113082"/>
                <a:gd name="connsiteX77" fmla="*/ 538387 w 1587380"/>
                <a:gd name="connsiteY77" fmla="*/ 2895399 h 5113082"/>
                <a:gd name="connsiteX78" fmla="*/ 493135 w 1587380"/>
                <a:gd name="connsiteY78" fmla="*/ 3008970 h 5113082"/>
                <a:gd name="connsiteX79" fmla="*/ 520871 w 1587380"/>
                <a:gd name="connsiteY79" fmla="*/ 3038749 h 5113082"/>
                <a:gd name="connsiteX80" fmla="*/ 508902 w 1587380"/>
                <a:gd name="connsiteY80" fmla="*/ 3123707 h 5113082"/>
                <a:gd name="connsiteX81" fmla="*/ 505690 w 1587380"/>
                <a:gd name="connsiteY81" fmla="*/ 3156990 h 5113082"/>
                <a:gd name="connsiteX82" fmla="*/ 513281 w 1587380"/>
                <a:gd name="connsiteY82" fmla="*/ 3219177 h 5113082"/>
                <a:gd name="connsiteX83" fmla="*/ 546271 w 1587380"/>
                <a:gd name="connsiteY83" fmla="*/ 3247204 h 5113082"/>
                <a:gd name="connsiteX84" fmla="*/ 521747 w 1587380"/>
                <a:gd name="connsiteY84" fmla="*/ 3274356 h 5113082"/>
                <a:gd name="connsiteX85" fmla="*/ 457809 w 1587380"/>
                <a:gd name="connsiteY85" fmla="*/ 3282822 h 5113082"/>
                <a:gd name="connsiteX86" fmla="*/ 415768 w 1587380"/>
                <a:gd name="connsiteY86" fmla="*/ 3278443 h 5113082"/>
                <a:gd name="connsiteX87" fmla="*/ 379274 w 1587380"/>
                <a:gd name="connsiteY87" fmla="*/ 3313186 h 5113082"/>
                <a:gd name="connsiteX88" fmla="*/ 378398 w 1587380"/>
                <a:gd name="connsiteY88" fmla="*/ 3366029 h 5113082"/>
                <a:gd name="connsiteX89" fmla="*/ 413432 w 1587380"/>
                <a:gd name="connsiteY89" fmla="*/ 3392014 h 5113082"/>
                <a:gd name="connsiteX90" fmla="*/ 427446 w 1587380"/>
                <a:gd name="connsiteY90" fmla="*/ 3429091 h 5113082"/>
                <a:gd name="connsiteX91" fmla="*/ 484670 w 1587380"/>
                <a:gd name="connsiteY91" fmla="*/ 3501205 h 5113082"/>
                <a:gd name="connsiteX92" fmla="*/ 402339 w 1587380"/>
                <a:gd name="connsiteY92" fmla="*/ 3527188 h 5113082"/>
                <a:gd name="connsiteX93" fmla="*/ 405842 w 1587380"/>
                <a:gd name="connsiteY93" fmla="*/ 3791114 h 5113082"/>
                <a:gd name="connsiteX94" fmla="*/ 409929 w 1587380"/>
                <a:gd name="connsiteY94" fmla="*/ 3889503 h 5113082"/>
                <a:gd name="connsiteX95" fmla="*/ 190380 w 1587380"/>
                <a:gd name="connsiteY95" fmla="*/ 3884832 h 5113082"/>
                <a:gd name="connsiteX96" fmla="*/ 198846 w 1587380"/>
                <a:gd name="connsiteY96" fmla="*/ 3910232 h 5113082"/>
                <a:gd name="connsiteX97" fmla="*/ 205561 w 1587380"/>
                <a:gd name="connsiteY97" fmla="*/ 3961032 h 5113082"/>
                <a:gd name="connsiteX98" fmla="*/ 200891 w 1587380"/>
                <a:gd name="connsiteY98" fmla="*/ 4017671 h 5113082"/>
                <a:gd name="connsiteX99" fmla="*/ 198846 w 1587380"/>
                <a:gd name="connsiteY99" fmla="*/ 4045698 h 5113082"/>
                <a:gd name="connsiteX100" fmla="*/ 187168 w 1587380"/>
                <a:gd name="connsiteY100" fmla="*/ 4101753 h 5113082"/>
                <a:gd name="connsiteX101" fmla="*/ 242055 w 1587380"/>
                <a:gd name="connsiteY101" fmla="*/ 4115767 h 5113082"/>
                <a:gd name="connsiteX102" fmla="*/ 247603 w 1587380"/>
                <a:gd name="connsiteY102" fmla="*/ 4177078 h 5113082"/>
                <a:gd name="connsiteX103" fmla="*/ 249354 w 1587380"/>
                <a:gd name="connsiteY103" fmla="*/ 4230505 h 5113082"/>
                <a:gd name="connsiteX104" fmla="*/ 239428 w 1587380"/>
                <a:gd name="connsiteY104" fmla="*/ 4274298 h 5113082"/>
                <a:gd name="connsiteX105" fmla="*/ 207313 w 1587380"/>
                <a:gd name="connsiteY105" fmla="*/ 4308165 h 5113082"/>
                <a:gd name="connsiteX106" fmla="*/ 245266 w 1587380"/>
                <a:gd name="connsiteY106" fmla="*/ 4339112 h 5113082"/>
                <a:gd name="connsiteX107" fmla="*/ 235632 w 1587380"/>
                <a:gd name="connsiteY107" fmla="*/ 4441004 h 5113082"/>
                <a:gd name="connsiteX108" fmla="*/ 186000 w 1587380"/>
                <a:gd name="connsiteY108" fmla="*/ 4444215 h 5113082"/>
                <a:gd name="connsiteX109" fmla="*/ 185417 w 1587380"/>
                <a:gd name="connsiteY109" fmla="*/ 4543772 h 5113082"/>
                <a:gd name="connsiteX110" fmla="*/ 188629 w 1587380"/>
                <a:gd name="connsiteY110" fmla="*/ 4648875 h 5113082"/>
                <a:gd name="connsiteX111" fmla="*/ 189212 w 1587380"/>
                <a:gd name="connsiteY111" fmla="*/ 4768869 h 5113082"/>
                <a:gd name="connsiteX112" fmla="*/ 190380 w 1587380"/>
                <a:gd name="connsiteY112" fmla="*/ 4909298 h 5113082"/>
                <a:gd name="connsiteX113" fmla="*/ 194176 w 1587380"/>
                <a:gd name="connsiteY113" fmla="*/ 5002724 h 5113082"/>
                <a:gd name="connsiteX114" fmla="*/ 200014 w 1587380"/>
                <a:gd name="connsiteY114" fmla="*/ 5097902 h 5113082"/>
                <a:gd name="connsiteX115" fmla="*/ 351830 w 1587380"/>
                <a:gd name="connsiteY115" fmla="*/ 5113082 h 5113082"/>
                <a:gd name="connsiteX116" fmla="*/ 678819 w 1587380"/>
                <a:gd name="connsiteY116" fmla="*/ 5106367 h 5113082"/>
                <a:gd name="connsiteX117" fmla="*/ 954423 w 1587380"/>
                <a:gd name="connsiteY117" fmla="*/ 5101696 h 5113082"/>
                <a:gd name="connsiteX118" fmla="*/ 1292798 w 1587380"/>
                <a:gd name="connsiteY118" fmla="*/ 5103739 h 5113082"/>
                <a:gd name="connsiteX119" fmla="*/ 1447825 w 1587380"/>
                <a:gd name="connsiteY119" fmla="*/ 5105199 h 5113082"/>
                <a:gd name="connsiteX120" fmla="*/ 1481108 w 1587380"/>
                <a:gd name="connsiteY120" fmla="*/ 5101987 h 5113082"/>
                <a:gd name="connsiteX121" fmla="*/ 1454249 w 1587380"/>
                <a:gd name="connsiteY121" fmla="*/ 5055275 h 5113082"/>
                <a:gd name="connsiteX122" fmla="*/ 1452498 w 1587380"/>
                <a:gd name="connsiteY122" fmla="*/ 4993965 h 5113082"/>
                <a:gd name="connsiteX123" fmla="*/ 1443446 w 1587380"/>
                <a:gd name="connsiteY123" fmla="*/ 4977032 h 5113082"/>
                <a:gd name="connsiteX124" fmla="*/ 1418046 w 1587380"/>
                <a:gd name="connsiteY124" fmla="*/ 4960098 h 5113082"/>
                <a:gd name="connsiteX125" fmla="*/ 1363159 w 1587380"/>
                <a:gd name="connsiteY125" fmla="*/ 4859373 h 5113082"/>
                <a:gd name="connsiteX126" fmla="*/ 1358780 w 1587380"/>
                <a:gd name="connsiteY126" fmla="*/ 4756898 h 5113082"/>
                <a:gd name="connsiteX127" fmla="*/ 1373960 w 1587380"/>
                <a:gd name="connsiteY127" fmla="*/ 4697925 h 5113082"/>
                <a:gd name="connsiteX128" fmla="*/ 1373960 w 1587380"/>
                <a:gd name="connsiteY128" fmla="*/ 4645373 h 5113082"/>
                <a:gd name="connsiteX129" fmla="*/ 1401404 w 1587380"/>
                <a:gd name="connsiteY129" fmla="*/ 4555450 h 5113082"/>
                <a:gd name="connsiteX130" fmla="*/ 1436147 w 1587380"/>
                <a:gd name="connsiteY130" fmla="*/ 4426991 h 5113082"/>
                <a:gd name="connsiteX131" fmla="*/ 1418922 w 1587380"/>
                <a:gd name="connsiteY131" fmla="*/ 4335317 h 5113082"/>
                <a:gd name="connsiteX132" fmla="*/ 1386807 w 1587380"/>
                <a:gd name="connsiteY132" fmla="*/ 4292108 h 5113082"/>
                <a:gd name="connsiteX133" fmla="*/ 1351480 w 1587380"/>
                <a:gd name="connsiteY133" fmla="*/ 4237221 h 5113082"/>
                <a:gd name="connsiteX134" fmla="*/ 1345642 w 1587380"/>
                <a:gd name="connsiteY134" fmla="*/ 4198098 h 5113082"/>
                <a:gd name="connsiteX135" fmla="*/ 1324913 w 1587380"/>
                <a:gd name="connsiteY135" fmla="*/ 4121898 h 5113082"/>
                <a:gd name="connsiteX136" fmla="*/ 1341846 w 1587380"/>
                <a:gd name="connsiteY136" fmla="*/ 3961032 h 5113082"/>
                <a:gd name="connsiteX137" fmla="*/ 1350313 w 1587380"/>
                <a:gd name="connsiteY137" fmla="*/ 3935632 h 5113082"/>
                <a:gd name="connsiteX138" fmla="*/ 1367246 w 1587380"/>
                <a:gd name="connsiteY138" fmla="*/ 3918698 h 5113082"/>
                <a:gd name="connsiteX139" fmla="*/ 1401113 w 1587380"/>
                <a:gd name="connsiteY139" fmla="*/ 3867898 h 5113082"/>
                <a:gd name="connsiteX140" fmla="*/ 1409580 w 1587380"/>
                <a:gd name="connsiteY140" fmla="*/ 3842498 h 5113082"/>
                <a:gd name="connsiteX141" fmla="*/ 1426513 w 1587380"/>
                <a:gd name="connsiteY141" fmla="*/ 3817098 h 5113082"/>
                <a:gd name="connsiteX142" fmla="*/ 1417754 w 1587380"/>
                <a:gd name="connsiteY142" fmla="*/ 3764546 h 5113082"/>
                <a:gd name="connsiteX143" fmla="*/ 1410456 w 1587380"/>
                <a:gd name="connsiteY143" fmla="*/ 3686303 h 5113082"/>
                <a:gd name="connsiteX144" fmla="*/ 1460670 w 1587380"/>
                <a:gd name="connsiteY144" fmla="*/ 3628497 h 5113082"/>
                <a:gd name="connsiteX145" fmla="*/ 1523442 w 1587380"/>
                <a:gd name="connsiteY145" fmla="*/ 3583243 h 5113082"/>
                <a:gd name="connsiteX146" fmla="*/ 1570446 w 1587380"/>
                <a:gd name="connsiteY146" fmla="*/ 3537698 h 5113082"/>
                <a:gd name="connsiteX147" fmla="*/ 1587380 w 1587380"/>
                <a:gd name="connsiteY147" fmla="*/ 3520765 h 5113082"/>
                <a:gd name="connsiteX148" fmla="*/ 1536580 w 1587380"/>
                <a:gd name="connsiteY148" fmla="*/ 3486898 h 5113082"/>
                <a:gd name="connsiteX149" fmla="*/ 1485780 w 1587380"/>
                <a:gd name="connsiteY149" fmla="*/ 3461498 h 5113082"/>
                <a:gd name="connsiteX150" fmla="*/ 1460380 w 1587380"/>
                <a:gd name="connsiteY150" fmla="*/ 3436098 h 5113082"/>
                <a:gd name="connsiteX151" fmla="*/ 1467094 w 1587380"/>
                <a:gd name="connsiteY151" fmla="*/ 3403691 h 5113082"/>
                <a:gd name="connsiteX152" fmla="*/ 1494539 w 1587380"/>
                <a:gd name="connsiteY152" fmla="*/ 3373619 h 5113082"/>
                <a:gd name="connsiteX153" fmla="*/ 1506217 w 1587380"/>
                <a:gd name="connsiteY153" fmla="*/ 3309098 h 5113082"/>
                <a:gd name="connsiteX154" fmla="*/ 1481108 w 1587380"/>
                <a:gd name="connsiteY154" fmla="*/ 3275232 h 5113082"/>
                <a:gd name="connsiteX155" fmla="*/ 1477313 w 1587380"/>
                <a:gd name="connsiteY155" fmla="*/ 3199032 h 5113082"/>
                <a:gd name="connsiteX156" fmla="*/ 1431477 w 1587380"/>
                <a:gd name="connsiteY156" fmla="*/ 3139765 h 5113082"/>
                <a:gd name="connsiteX157" fmla="*/ 1409872 w 1587380"/>
                <a:gd name="connsiteY157" fmla="*/ 3106774 h 5113082"/>
                <a:gd name="connsiteX158" fmla="*/ 1401113 w 1587380"/>
                <a:gd name="connsiteY158" fmla="*/ 3063565 h 5113082"/>
                <a:gd name="connsiteX159" fmla="*/ 1370458 w 1587380"/>
                <a:gd name="connsiteY159" fmla="*/ 2989409 h 5113082"/>
                <a:gd name="connsiteX160" fmla="*/ 1354108 w 1587380"/>
                <a:gd name="connsiteY160" fmla="*/ 2968680 h 5113082"/>
                <a:gd name="connsiteX161" fmla="*/ 1355859 w 1587380"/>
                <a:gd name="connsiteY161" fmla="*/ 2917587 h 5113082"/>
                <a:gd name="connsiteX162" fmla="*/ 1330168 w 1587380"/>
                <a:gd name="connsiteY162" fmla="*/ 2897442 h 5113082"/>
                <a:gd name="connsiteX163" fmla="*/ 1325497 w 1587380"/>
                <a:gd name="connsiteY163" fmla="*/ 2884598 h 5113082"/>
                <a:gd name="connsiteX164" fmla="*/ 1308856 w 1587380"/>
                <a:gd name="connsiteY164" fmla="*/ 2831462 h 5113082"/>
                <a:gd name="connsiteX165" fmla="*/ 1302141 w 1587380"/>
                <a:gd name="connsiteY165" fmla="*/ 2780370 h 5113082"/>
                <a:gd name="connsiteX166" fmla="*/ 1280829 w 1587380"/>
                <a:gd name="connsiteY166" fmla="*/ 2774823 h 5113082"/>
                <a:gd name="connsiteX167" fmla="*/ 1270901 w 1587380"/>
                <a:gd name="connsiteY167" fmla="*/ 2678476 h 5113082"/>
                <a:gd name="connsiteX168" fmla="*/ 1258873 w 1587380"/>
                <a:gd name="connsiteY168" fmla="*/ 2613622 h 5113082"/>
                <a:gd name="connsiteX169" fmla="*/ 1241940 w 1587380"/>
                <a:gd name="connsiteY169" fmla="*/ 2534761 h 5113082"/>
                <a:gd name="connsiteX170" fmla="*/ 1229119 w 1587380"/>
                <a:gd name="connsiteY170" fmla="*/ 2490009 h 5113082"/>
                <a:gd name="connsiteX171" fmla="*/ 1231780 w 1587380"/>
                <a:gd name="connsiteY171" fmla="*/ 2437032 h 5113082"/>
                <a:gd name="connsiteX172" fmla="*/ 1189446 w 1587380"/>
                <a:gd name="connsiteY172" fmla="*/ 2335432 h 5113082"/>
                <a:gd name="connsiteX173" fmla="*/ 1183399 w 1587380"/>
                <a:gd name="connsiteY173" fmla="*/ 2250765 h 5113082"/>
                <a:gd name="connsiteX174" fmla="*/ 1188237 w 1587380"/>
                <a:gd name="connsiteY174" fmla="*/ 2197788 h 5113082"/>
                <a:gd name="connsiteX175" fmla="*/ 1175415 w 1587380"/>
                <a:gd name="connsiteY175" fmla="*/ 2144085 h 5113082"/>
                <a:gd name="connsiteX176" fmla="*/ 1138646 w 1587380"/>
                <a:gd name="connsiteY176" fmla="*/ 1945965 h 5113082"/>
                <a:gd name="connsiteX177" fmla="*/ 1113246 w 1587380"/>
                <a:gd name="connsiteY177" fmla="*/ 1776632 h 5113082"/>
                <a:gd name="connsiteX178" fmla="*/ 1096313 w 1587380"/>
                <a:gd name="connsiteY178" fmla="*/ 1641165 h 5113082"/>
                <a:gd name="connsiteX179" fmla="*/ 1087846 w 1587380"/>
                <a:gd name="connsiteY179" fmla="*/ 1598832 h 5113082"/>
                <a:gd name="connsiteX180" fmla="*/ 1070913 w 1587380"/>
                <a:gd name="connsiteY180" fmla="*/ 1581898 h 5113082"/>
                <a:gd name="connsiteX181" fmla="*/ 1079863 w 1587380"/>
                <a:gd name="connsiteY181" fmla="*/ 1530615 h 5113082"/>
                <a:gd name="connsiteX182" fmla="*/ 1057366 w 1587380"/>
                <a:gd name="connsiteY182" fmla="*/ 1416193 h 5113082"/>
                <a:gd name="connsiteX183" fmla="*/ 1046964 w 1587380"/>
                <a:gd name="connsiteY183" fmla="*/ 1337816 h 5113082"/>
                <a:gd name="connsiteX184" fmla="*/ 1041159 w 1587380"/>
                <a:gd name="connsiteY184" fmla="*/ 1279759 h 5113082"/>
                <a:gd name="connsiteX185" fmla="*/ 1022290 w 1587380"/>
                <a:gd name="connsiteY185" fmla="*/ 1185658 h 5113082"/>
                <a:gd name="connsiteX186" fmla="*/ 996649 w 1587380"/>
                <a:gd name="connsiteY186" fmla="*/ 1025033 h 5113082"/>
                <a:gd name="connsiteX187" fmla="*/ 967620 w 1587380"/>
                <a:gd name="connsiteY187" fmla="*/ 873601 h 5113082"/>
                <a:gd name="connsiteX188" fmla="*/ 934963 w 1587380"/>
                <a:gd name="connsiteY188" fmla="*/ 672578 h 5113082"/>
                <a:gd name="connsiteX189" fmla="*/ 904966 w 1587380"/>
                <a:gd name="connsiteY189" fmla="*/ 562028 h 5113082"/>
                <a:gd name="connsiteX190" fmla="*/ 888274 w 1587380"/>
                <a:gd name="connsiteY190" fmla="*/ 489456 h 5113082"/>
                <a:gd name="connsiteX191" fmla="*/ 893113 w 1587380"/>
                <a:gd name="connsiteY191" fmla="*/ 447365 h 5113082"/>
                <a:gd name="connsiteX192" fmla="*/ 876180 w 1587380"/>
                <a:gd name="connsiteY192" fmla="*/ 303432 h 5113082"/>
                <a:gd name="connsiteX193" fmla="*/ 867713 w 1587380"/>
                <a:gd name="connsiteY193" fmla="*/ 269565 h 5113082"/>
                <a:gd name="connsiteX194" fmla="*/ 859246 w 1587380"/>
                <a:gd name="connsiteY194" fmla="*/ 183447 h 5113082"/>
                <a:gd name="connsiteX195" fmla="*/ 833363 w 1587380"/>
                <a:gd name="connsiteY195" fmla="*/ 101925 h 5113082"/>
                <a:gd name="connsiteX196" fmla="*/ 814959 w 1587380"/>
                <a:gd name="connsiteY196" fmla="*/ 7750 h 5113082"/>
                <a:gd name="connsiteX197" fmla="*/ 484535 w 1587380"/>
                <a:gd name="connsiteY197" fmla="*/ 7098 h 5113082"/>
                <a:gd name="connsiteX198" fmla="*/ 37980 w 1587380"/>
                <a:gd name="connsiteY198" fmla="*/ 15565 h 5113082"/>
                <a:gd name="connsiteX0" fmla="*/ 37980 w 1587380"/>
                <a:gd name="connsiteY0" fmla="*/ 8859 h 5106376"/>
                <a:gd name="connsiteX1" fmla="*/ 37980 w 1587380"/>
                <a:gd name="connsiteY1" fmla="*/ 8859 h 5106376"/>
                <a:gd name="connsiteX2" fmla="*/ 88055 w 1587380"/>
                <a:gd name="connsiteY2" fmla="*/ 34501 h 5106376"/>
                <a:gd name="connsiteX3" fmla="*/ 112729 w 1587380"/>
                <a:gd name="connsiteY3" fmla="*/ 83608 h 5106376"/>
                <a:gd name="connsiteX4" fmla="*/ 61203 w 1587380"/>
                <a:gd name="connsiteY4" fmla="*/ 83366 h 5106376"/>
                <a:gd name="connsiteX5" fmla="*/ 46204 w 1587380"/>
                <a:gd name="connsiteY5" fmla="*/ 129328 h 5106376"/>
                <a:gd name="connsiteX6" fmla="*/ 18386 w 1587380"/>
                <a:gd name="connsiteY6" fmla="*/ 161259 h 5106376"/>
                <a:gd name="connsiteX7" fmla="*/ 39674 w 1587380"/>
                <a:gd name="connsiteY7" fmla="*/ 213752 h 5106376"/>
                <a:gd name="connsiteX8" fmla="*/ 22740 w 1587380"/>
                <a:gd name="connsiteY8" fmla="*/ 248829 h 5106376"/>
                <a:gd name="connsiteX9" fmla="*/ 33718 w 1587380"/>
                <a:gd name="connsiteY9" fmla="*/ 306886 h 5106376"/>
                <a:gd name="connsiteX10" fmla="*/ 0 w 1587380"/>
                <a:gd name="connsiteY10" fmla="*/ 363249 h 5106376"/>
                <a:gd name="connsiteX11" fmla="*/ 21046 w 1587380"/>
                <a:gd name="connsiteY11" fmla="*/ 466059 h 5106376"/>
                <a:gd name="connsiteX12" fmla="*/ 64106 w 1587380"/>
                <a:gd name="connsiteY12" fmla="*/ 513472 h 5106376"/>
                <a:gd name="connsiteX13" fmla="*/ 139580 w 1587380"/>
                <a:gd name="connsiteY13" fmla="*/ 499926 h 5106376"/>
                <a:gd name="connsiteX14" fmla="*/ 164980 w 1587380"/>
                <a:gd name="connsiteY14" fmla="*/ 508392 h 5106376"/>
                <a:gd name="connsiteX15" fmla="*/ 232713 w 1587380"/>
                <a:gd name="connsiteY15" fmla="*/ 516859 h 5106376"/>
                <a:gd name="connsiteX16" fmla="*/ 241180 w 1587380"/>
                <a:gd name="connsiteY16" fmla="*/ 542259 h 5106376"/>
                <a:gd name="connsiteX17" fmla="*/ 238277 w 1587380"/>
                <a:gd name="connsiteY17" fmla="*/ 597413 h 5106376"/>
                <a:gd name="connsiteX18" fmla="*/ 290771 w 1587380"/>
                <a:gd name="connsiteY18" fmla="*/ 622813 h 5106376"/>
                <a:gd name="connsiteX19" fmla="*/ 291496 w 1587380"/>
                <a:gd name="connsiteY19" fmla="*/ 663211 h 5106376"/>
                <a:gd name="connsiteX20" fmla="*/ 328749 w 1587380"/>
                <a:gd name="connsiteY20" fmla="*/ 685225 h 5106376"/>
                <a:gd name="connsiteX21" fmla="*/ 291980 w 1587380"/>
                <a:gd name="connsiteY21" fmla="*/ 745459 h 5106376"/>
                <a:gd name="connsiteX22" fmla="*/ 277223 w 1587380"/>
                <a:gd name="connsiteY22" fmla="*/ 766746 h 5106376"/>
                <a:gd name="connsiteX23" fmla="*/ 279159 w 1587380"/>
                <a:gd name="connsiteY23" fmla="*/ 830126 h 5106376"/>
                <a:gd name="connsiteX24" fmla="*/ 277223 w 1587380"/>
                <a:gd name="connsiteY24" fmla="*/ 906326 h 5106376"/>
                <a:gd name="connsiteX25" fmla="*/ 283513 w 1587380"/>
                <a:gd name="connsiteY25" fmla="*/ 1016392 h 5106376"/>
                <a:gd name="connsiteX26" fmla="*/ 273111 w 1587380"/>
                <a:gd name="connsiteY26" fmla="*/ 1046389 h 5106376"/>
                <a:gd name="connsiteX27" fmla="*/ 203201 w 1587380"/>
                <a:gd name="connsiteY27" fmla="*/ 1046146 h 5106376"/>
                <a:gd name="connsiteX28" fmla="*/ 177800 w 1587380"/>
                <a:gd name="connsiteY28" fmla="*/ 1058968 h 5106376"/>
                <a:gd name="connsiteX29" fmla="*/ 148046 w 1587380"/>
                <a:gd name="connsiteY29" fmla="*/ 1092592 h 5106376"/>
                <a:gd name="connsiteX30" fmla="*/ 122888 w 1587380"/>
                <a:gd name="connsiteY30" fmla="*/ 1127185 h 5106376"/>
                <a:gd name="connsiteX31" fmla="*/ 80313 w 1587380"/>
                <a:gd name="connsiteY31" fmla="*/ 1137103 h 5106376"/>
                <a:gd name="connsiteX32" fmla="*/ 46446 w 1587380"/>
                <a:gd name="connsiteY32" fmla="*/ 1177259 h 5106376"/>
                <a:gd name="connsiteX33" fmla="*/ 37980 w 1587380"/>
                <a:gd name="connsiteY33" fmla="*/ 1236526 h 5106376"/>
                <a:gd name="connsiteX34" fmla="*/ 27578 w 1587380"/>
                <a:gd name="connsiteY34" fmla="*/ 1257813 h 5106376"/>
                <a:gd name="connsiteX35" fmla="*/ 40883 w 1587380"/>
                <a:gd name="connsiteY35" fmla="*/ 1300389 h 5106376"/>
                <a:gd name="connsiteX36" fmla="*/ 7983 w 1587380"/>
                <a:gd name="connsiteY36" fmla="*/ 1357237 h 5106376"/>
                <a:gd name="connsiteX37" fmla="*/ 53220 w 1587380"/>
                <a:gd name="connsiteY37" fmla="*/ 1378523 h 5106376"/>
                <a:gd name="connsiteX38" fmla="*/ 95553 w 1587380"/>
                <a:gd name="connsiteY38" fmla="*/ 1311517 h 5106376"/>
                <a:gd name="connsiteX39" fmla="*/ 123372 w 1587380"/>
                <a:gd name="connsiteY39" fmla="*/ 1323854 h 5106376"/>
                <a:gd name="connsiteX40" fmla="*/ 224972 w 1587380"/>
                <a:gd name="connsiteY40" fmla="*/ 1334981 h 5106376"/>
                <a:gd name="connsiteX41" fmla="*/ 207313 w 1587380"/>
                <a:gd name="connsiteY41" fmla="*/ 1405859 h 5106376"/>
                <a:gd name="connsiteX42" fmla="*/ 258113 w 1587380"/>
                <a:gd name="connsiteY42" fmla="*/ 1414326 h 5106376"/>
                <a:gd name="connsiteX43" fmla="*/ 292463 w 1587380"/>
                <a:gd name="connsiteY43" fmla="*/ 1463674 h 5106376"/>
                <a:gd name="connsiteX44" fmla="*/ 325846 w 1587380"/>
                <a:gd name="connsiteY44" fmla="*/ 1473592 h 5106376"/>
                <a:gd name="connsiteX45" fmla="*/ 342780 w 1587380"/>
                <a:gd name="connsiteY45" fmla="*/ 1593094 h 5106376"/>
                <a:gd name="connsiteX46" fmla="*/ 311817 w 1587380"/>
                <a:gd name="connsiteY46" fmla="*/ 1606398 h 5106376"/>
                <a:gd name="connsiteX47" fmla="*/ 291980 w 1587380"/>
                <a:gd name="connsiteY47" fmla="*/ 1651392 h 5106376"/>
                <a:gd name="connsiteX48" fmla="*/ 249646 w 1587380"/>
                <a:gd name="connsiteY48" fmla="*/ 1676792 h 5106376"/>
                <a:gd name="connsiteX49" fmla="*/ 241180 w 1587380"/>
                <a:gd name="connsiteY49" fmla="*/ 1702192 h 5106376"/>
                <a:gd name="connsiteX50" fmla="*/ 336356 w 1587380"/>
                <a:gd name="connsiteY50" fmla="*/ 1711535 h 5106376"/>
                <a:gd name="connsiteX51" fmla="*/ 370807 w 1587380"/>
                <a:gd name="connsiteY51" fmla="*/ 1743650 h 5106376"/>
                <a:gd name="connsiteX52" fmla="*/ 364676 w 1587380"/>
                <a:gd name="connsiteY52" fmla="*/ 1765838 h 5106376"/>
                <a:gd name="connsiteX53" fmla="*/ 375187 w 1587380"/>
                <a:gd name="connsiteY53" fmla="*/ 1804668 h 5106376"/>
                <a:gd name="connsiteX54" fmla="*/ 400003 w 1587380"/>
                <a:gd name="connsiteY54" fmla="*/ 1821601 h 5106376"/>
                <a:gd name="connsiteX55" fmla="*/ 619552 w 1587380"/>
                <a:gd name="connsiteY55" fmla="*/ 1833864 h 5106376"/>
                <a:gd name="connsiteX56" fmla="*/ 624515 w 1587380"/>
                <a:gd name="connsiteY56" fmla="*/ 1866854 h 5106376"/>
                <a:gd name="connsiteX57" fmla="*/ 551235 w 1587380"/>
                <a:gd name="connsiteY57" fmla="*/ 1931376 h 5106376"/>
                <a:gd name="connsiteX58" fmla="*/ 489049 w 1587380"/>
                <a:gd name="connsiteY58" fmla="*/ 1938092 h 5106376"/>
                <a:gd name="connsiteX59" fmla="*/ 494011 w 1587380"/>
                <a:gd name="connsiteY59" fmla="*/ 1993562 h 5106376"/>
                <a:gd name="connsiteX60" fmla="*/ 488466 w 1587380"/>
                <a:gd name="connsiteY60" fmla="*/ 2007577 h 5106376"/>
                <a:gd name="connsiteX61" fmla="*/ 483501 w 1587380"/>
                <a:gd name="connsiteY61" fmla="*/ 2057792 h 5106376"/>
                <a:gd name="connsiteX62" fmla="*/ 466860 w 1587380"/>
                <a:gd name="connsiteY62" fmla="*/ 2087864 h 5106376"/>
                <a:gd name="connsiteX63" fmla="*/ 442920 w 1587380"/>
                <a:gd name="connsiteY63" fmla="*/ 2096039 h 5106376"/>
                <a:gd name="connsiteX64" fmla="*/ 425694 w 1587380"/>
                <a:gd name="connsiteY64" fmla="*/ 2116768 h 5106376"/>
                <a:gd name="connsiteX65" fmla="*/ 423651 w 1587380"/>
                <a:gd name="connsiteY65" fmla="*/ 2192092 h 5106376"/>
                <a:gd name="connsiteX66" fmla="*/ 273294 w 1587380"/>
                <a:gd name="connsiteY66" fmla="*/ 2193843 h 5106376"/>
                <a:gd name="connsiteX67" fmla="*/ 268914 w 1587380"/>
                <a:gd name="connsiteY67" fmla="*/ 2320550 h 5106376"/>
                <a:gd name="connsiteX68" fmla="*/ 219575 w 1587380"/>
                <a:gd name="connsiteY68" fmla="*/ 2319968 h 5106376"/>
                <a:gd name="connsiteX69" fmla="*/ 212860 w 1587380"/>
                <a:gd name="connsiteY69" fmla="*/ 2379526 h 5106376"/>
                <a:gd name="connsiteX70" fmla="*/ 217824 w 1587380"/>
                <a:gd name="connsiteY70" fmla="*/ 2444048 h 5106376"/>
                <a:gd name="connsiteX71" fmla="*/ 314168 w 1587380"/>
                <a:gd name="connsiteY71" fmla="*/ 2448426 h 5106376"/>
                <a:gd name="connsiteX72" fmla="*/ 390953 w 1587380"/>
                <a:gd name="connsiteY72" fmla="*/ 2458061 h 5106376"/>
                <a:gd name="connsiteX73" fmla="*/ 387740 w 1587380"/>
                <a:gd name="connsiteY73" fmla="*/ 2597616 h 5106376"/>
                <a:gd name="connsiteX74" fmla="*/ 388616 w 1587380"/>
                <a:gd name="connsiteY74" fmla="*/ 2740381 h 5106376"/>
                <a:gd name="connsiteX75" fmla="*/ 390953 w 1587380"/>
                <a:gd name="connsiteY75" fmla="*/ 2875847 h 5106376"/>
                <a:gd name="connsiteX76" fmla="*/ 462481 w 1587380"/>
                <a:gd name="connsiteY76" fmla="*/ 2884606 h 5106376"/>
                <a:gd name="connsiteX77" fmla="*/ 538387 w 1587380"/>
                <a:gd name="connsiteY77" fmla="*/ 2888693 h 5106376"/>
                <a:gd name="connsiteX78" fmla="*/ 493135 w 1587380"/>
                <a:gd name="connsiteY78" fmla="*/ 3002264 h 5106376"/>
                <a:gd name="connsiteX79" fmla="*/ 520871 w 1587380"/>
                <a:gd name="connsiteY79" fmla="*/ 3032043 h 5106376"/>
                <a:gd name="connsiteX80" fmla="*/ 508902 w 1587380"/>
                <a:gd name="connsiteY80" fmla="*/ 3117001 h 5106376"/>
                <a:gd name="connsiteX81" fmla="*/ 505690 w 1587380"/>
                <a:gd name="connsiteY81" fmla="*/ 3150284 h 5106376"/>
                <a:gd name="connsiteX82" fmla="*/ 513281 w 1587380"/>
                <a:gd name="connsiteY82" fmla="*/ 3212471 h 5106376"/>
                <a:gd name="connsiteX83" fmla="*/ 546271 w 1587380"/>
                <a:gd name="connsiteY83" fmla="*/ 3240498 h 5106376"/>
                <a:gd name="connsiteX84" fmla="*/ 521747 w 1587380"/>
                <a:gd name="connsiteY84" fmla="*/ 3267650 h 5106376"/>
                <a:gd name="connsiteX85" fmla="*/ 457809 w 1587380"/>
                <a:gd name="connsiteY85" fmla="*/ 3276116 h 5106376"/>
                <a:gd name="connsiteX86" fmla="*/ 415768 w 1587380"/>
                <a:gd name="connsiteY86" fmla="*/ 3271737 h 5106376"/>
                <a:gd name="connsiteX87" fmla="*/ 379274 w 1587380"/>
                <a:gd name="connsiteY87" fmla="*/ 3306480 h 5106376"/>
                <a:gd name="connsiteX88" fmla="*/ 378398 w 1587380"/>
                <a:gd name="connsiteY88" fmla="*/ 3359323 h 5106376"/>
                <a:gd name="connsiteX89" fmla="*/ 413432 w 1587380"/>
                <a:gd name="connsiteY89" fmla="*/ 3385308 h 5106376"/>
                <a:gd name="connsiteX90" fmla="*/ 427446 w 1587380"/>
                <a:gd name="connsiteY90" fmla="*/ 3422385 h 5106376"/>
                <a:gd name="connsiteX91" fmla="*/ 484670 w 1587380"/>
                <a:gd name="connsiteY91" fmla="*/ 3494499 h 5106376"/>
                <a:gd name="connsiteX92" fmla="*/ 402339 w 1587380"/>
                <a:gd name="connsiteY92" fmla="*/ 3520482 h 5106376"/>
                <a:gd name="connsiteX93" fmla="*/ 405842 w 1587380"/>
                <a:gd name="connsiteY93" fmla="*/ 3784408 h 5106376"/>
                <a:gd name="connsiteX94" fmla="*/ 409929 w 1587380"/>
                <a:gd name="connsiteY94" fmla="*/ 3882797 h 5106376"/>
                <a:gd name="connsiteX95" fmla="*/ 190380 w 1587380"/>
                <a:gd name="connsiteY95" fmla="*/ 3878126 h 5106376"/>
                <a:gd name="connsiteX96" fmla="*/ 198846 w 1587380"/>
                <a:gd name="connsiteY96" fmla="*/ 3903526 h 5106376"/>
                <a:gd name="connsiteX97" fmla="*/ 205561 w 1587380"/>
                <a:gd name="connsiteY97" fmla="*/ 3954326 h 5106376"/>
                <a:gd name="connsiteX98" fmla="*/ 200891 w 1587380"/>
                <a:gd name="connsiteY98" fmla="*/ 4010965 h 5106376"/>
                <a:gd name="connsiteX99" fmla="*/ 198846 w 1587380"/>
                <a:gd name="connsiteY99" fmla="*/ 4038992 h 5106376"/>
                <a:gd name="connsiteX100" fmla="*/ 187168 w 1587380"/>
                <a:gd name="connsiteY100" fmla="*/ 4095047 h 5106376"/>
                <a:gd name="connsiteX101" fmla="*/ 242055 w 1587380"/>
                <a:gd name="connsiteY101" fmla="*/ 4109061 h 5106376"/>
                <a:gd name="connsiteX102" fmla="*/ 247603 w 1587380"/>
                <a:gd name="connsiteY102" fmla="*/ 4170372 h 5106376"/>
                <a:gd name="connsiteX103" fmla="*/ 249354 w 1587380"/>
                <a:gd name="connsiteY103" fmla="*/ 4223799 h 5106376"/>
                <a:gd name="connsiteX104" fmla="*/ 239428 w 1587380"/>
                <a:gd name="connsiteY104" fmla="*/ 4267592 h 5106376"/>
                <a:gd name="connsiteX105" fmla="*/ 207313 w 1587380"/>
                <a:gd name="connsiteY105" fmla="*/ 4301459 h 5106376"/>
                <a:gd name="connsiteX106" fmla="*/ 245266 w 1587380"/>
                <a:gd name="connsiteY106" fmla="*/ 4332406 h 5106376"/>
                <a:gd name="connsiteX107" fmla="*/ 235632 w 1587380"/>
                <a:gd name="connsiteY107" fmla="*/ 4434298 h 5106376"/>
                <a:gd name="connsiteX108" fmla="*/ 186000 w 1587380"/>
                <a:gd name="connsiteY108" fmla="*/ 4437509 h 5106376"/>
                <a:gd name="connsiteX109" fmla="*/ 185417 w 1587380"/>
                <a:gd name="connsiteY109" fmla="*/ 4537066 h 5106376"/>
                <a:gd name="connsiteX110" fmla="*/ 188629 w 1587380"/>
                <a:gd name="connsiteY110" fmla="*/ 4642169 h 5106376"/>
                <a:gd name="connsiteX111" fmla="*/ 189212 w 1587380"/>
                <a:gd name="connsiteY111" fmla="*/ 4762163 h 5106376"/>
                <a:gd name="connsiteX112" fmla="*/ 190380 w 1587380"/>
                <a:gd name="connsiteY112" fmla="*/ 4902592 h 5106376"/>
                <a:gd name="connsiteX113" fmla="*/ 194176 w 1587380"/>
                <a:gd name="connsiteY113" fmla="*/ 4996018 h 5106376"/>
                <a:gd name="connsiteX114" fmla="*/ 200014 w 1587380"/>
                <a:gd name="connsiteY114" fmla="*/ 5091196 h 5106376"/>
                <a:gd name="connsiteX115" fmla="*/ 351830 w 1587380"/>
                <a:gd name="connsiteY115" fmla="*/ 5106376 h 5106376"/>
                <a:gd name="connsiteX116" fmla="*/ 678819 w 1587380"/>
                <a:gd name="connsiteY116" fmla="*/ 5099661 h 5106376"/>
                <a:gd name="connsiteX117" fmla="*/ 954423 w 1587380"/>
                <a:gd name="connsiteY117" fmla="*/ 5094990 h 5106376"/>
                <a:gd name="connsiteX118" fmla="*/ 1292798 w 1587380"/>
                <a:gd name="connsiteY118" fmla="*/ 5097033 h 5106376"/>
                <a:gd name="connsiteX119" fmla="*/ 1447825 w 1587380"/>
                <a:gd name="connsiteY119" fmla="*/ 5098493 h 5106376"/>
                <a:gd name="connsiteX120" fmla="*/ 1481108 w 1587380"/>
                <a:gd name="connsiteY120" fmla="*/ 5095281 h 5106376"/>
                <a:gd name="connsiteX121" fmla="*/ 1454249 w 1587380"/>
                <a:gd name="connsiteY121" fmla="*/ 5048569 h 5106376"/>
                <a:gd name="connsiteX122" fmla="*/ 1452498 w 1587380"/>
                <a:gd name="connsiteY122" fmla="*/ 4987259 h 5106376"/>
                <a:gd name="connsiteX123" fmla="*/ 1443446 w 1587380"/>
                <a:gd name="connsiteY123" fmla="*/ 4970326 h 5106376"/>
                <a:gd name="connsiteX124" fmla="*/ 1418046 w 1587380"/>
                <a:gd name="connsiteY124" fmla="*/ 4953392 h 5106376"/>
                <a:gd name="connsiteX125" fmla="*/ 1363159 w 1587380"/>
                <a:gd name="connsiteY125" fmla="*/ 4852667 h 5106376"/>
                <a:gd name="connsiteX126" fmla="*/ 1358780 w 1587380"/>
                <a:gd name="connsiteY126" fmla="*/ 4750192 h 5106376"/>
                <a:gd name="connsiteX127" fmla="*/ 1373960 w 1587380"/>
                <a:gd name="connsiteY127" fmla="*/ 4691219 h 5106376"/>
                <a:gd name="connsiteX128" fmla="*/ 1373960 w 1587380"/>
                <a:gd name="connsiteY128" fmla="*/ 4638667 h 5106376"/>
                <a:gd name="connsiteX129" fmla="*/ 1401404 w 1587380"/>
                <a:gd name="connsiteY129" fmla="*/ 4548744 h 5106376"/>
                <a:gd name="connsiteX130" fmla="*/ 1436147 w 1587380"/>
                <a:gd name="connsiteY130" fmla="*/ 4420285 h 5106376"/>
                <a:gd name="connsiteX131" fmla="*/ 1418922 w 1587380"/>
                <a:gd name="connsiteY131" fmla="*/ 4328611 h 5106376"/>
                <a:gd name="connsiteX132" fmla="*/ 1386807 w 1587380"/>
                <a:gd name="connsiteY132" fmla="*/ 4285402 h 5106376"/>
                <a:gd name="connsiteX133" fmla="*/ 1351480 w 1587380"/>
                <a:gd name="connsiteY133" fmla="*/ 4230515 h 5106376"/>
                <a:gd name="connsiteX134" fmla="*/ 1345642 w 1587380"/>
                <a:gd name="connsiteY134" fmla="*/ 4191392 h 5106376"/>
                <a:gd name="connsiteX135" fmla="*/ 1324913 w 1587380"/>
                <a:gd name="connsiteY135" fmla="*/ 4115192 h 5106376"/>
                <a:gd name="connsiteX136" fmla="*/ 1341846 w 1587380"/>
                <a:gd name="connsiteY136" fmla="*/ 3954326 h 5106376"/>
                <a:gd name="connsiteX137" fmla="*/ 1350313 w 1587380"/>
                <a:gd name="connsiteY137" fmla="*/ 3928926 h 5106376"/>
                <a:gd name="connsiteX138" fmla="*/ 1367246 w 1587380"/>
                <a:gd name="connsiteY138" fmla="*/ 3911992 h 5106376"/>
                <a:gd name="connsiteX139" fmla="*/ 1401113 w 1587380"/>
                <a:gd name="connsiteY139" fmla="*/ 3861192 h 5106376"/>
                <a:gd name="connsiteX140" fmla="*/ 1409580 w 1587380"/>
                <a:gd name="connsiteY140" fmla="*/ 3835792 h 5106376"/>
                <a:gd name="connsiteX141" fmla="*/ 1426513 w 1587380"/>
                <a:gd name="connsiteY141" fmla="*/ 3810392 h 5106376"/>
                <a:gd name="connsiteX142" fmla="*/ 1417754 w 1587380"/>
                <a:gd name="connsiteY142" fmla="*/ 3757840 h 5106376"/>
                <a:gd name="connsiteX143" fmla="*/ 1410456 w 1587380"/>
                <a:gd name="connsiteY143" fmla="*/ 3679597 h 5106376"/>
                <a:gd name="connsiteX144" fmla="*/ 1460670 w 1587380"/>
                <a:gd name="connsiteY144" fmla="*/ 3621791 h 5106376"/>
                <a:gd name="connsiteX145" fmla="*/ 1523442 w 1587380"/>
                <a:gd name="connsiteY145" fmla="*/ 3576537 h 5106376"/>
                <a:gd name="connsiteX146" fmla="*/ 1570446 w 1587380"/>
                <a:gd name="connsiteY146" fmla="*/ 3530992 h 5106376"/>
                <a:gd name="connsiteX147" fmla="*/ 1587380 w 1587380"/>
                <a:gd name="connsiteY147" fmla="*/ 3514059 h 5106376"/>
                <a:gd name="connsiteX148" fmla="*/ 1536580 w 1587380"/>
                <a:gd name="connsiteY148" fmla="*/ 3480192 h 5106376"/>
                <a:gd name="connsiteX149" fmla="*/ 1485780 w 1587380"/>
                <a:gd name="connsiteY149" fmla="*/ 3454792 h 5106376"/>
                <a:gd name="connsiteX150" fmla="*/ 1460380 w 1587380"/>
                <a:gd name="connsiteY150" fmla="*/ 3429392 h 5106376"/>
                <a:gd name="connsiteX151" fmla="*/ 1467094 w 1587380"/>
                <a:gd name="connsiteY151" fmla="*/ 3396985 h 5106376"/>
                <a:gd name="connsiteX152" fmla="*/ 1494539 w 1587380"/>
                <a:gd name="connsiteY152" fmla="*/ 3366913 h 5106376"/>
                <a:gd name="connsiteX153" fmla="*/ 1506217 w 1587380"/>
                <a:gd name="connsiteY153" fmla="*/ 3302392 h 5106376"/>
                <a:gd name="connsiteX154" fmla="*/ 1481108 w 1587380"/>
                <a:gd name="connsiteY154" fmla="*/ 3268526 h 5106376"/>
                <a:gd name="connsiteX155" fmla="*/ 1477313 w 1587380"/>
                <a:gd name="connsiteY155" fmla="*/ 3192326 h 5106376"/>
                <a:gd name="connsiteX156" fmla="*/ 1431477 w 1587380"/>
                <a:gd name="connsiteY156" fmla="*/ 3133059 h 5106376"/>
                <a:gd name="connsiteX157" fmla="*/ 1409872 w 1587380"/>
                <a:gd name="connsiteY157" fmla="*/ 3100068 h 5106376"/>
                <a:gd name="connsiteX158" fmla="*/ 1401113 w 1587380"/>
                <a:gd name="connsiteY158" fmla="*/ 3056859 h 5106376"/>
                <a:gd name="connsiteX159" fmla="*/ 1370458 w 1587380"/>
                <a:gd name="connsiteY159" fmla="*/ 2982703 h 5106376"/>
                <a:gd name="connsiteX160" fmla="*/ 1354108 w 1587380"/>
                <a:gd name="connsiteY160" fmla="*/ 2961974 h 5106376"/>
                <a:gd name="connsiteX161" fmla="*/ 1355859 w 1587380"/>
                <a:gd name="connsiteY161" fmla="*/ 2910881 h 5106376"/>
                <a:gd name="connsiteX162" fmla="*/ 1330168 w 1587380"/>
                <a:gd name="connsiteY162" fmla="*/ 2890736 h 5106376"/>
                <a:gd name="connsiteX163" fmla="*/ 1325497 w 1587380"/>
                <a:gd name="connsiteY163" fmla="*/ 2877892 h 5106376"/>
                <a:gd name="connsiteX164" fmla="*/ 1308856 w 1587380"/>
                <a:gd name="connsiteY164" fmla="*/ 2824756 h 5106376"/>
                <a:gd name="connsiteX165" fmla="*/ 1302141 w 1587380"/>
                <a:gd name="connsiteY165" fmla="*/ 2773664 h 5106376"/>
                <a:gd name="connsiteX166" fmla="*/ 1280829 w 1587380"/>
                <a:gd name="connsiteY166" fmla="*/ 2768117 h 5106376"/>
                <a:gd name="connsiteX167" fmla="*/ 1270901 w 1587380"/>
                <a:gd name="connsiteY167" fmla="*/ 2671770 h 5106376"/>
                <a:gd name="connsiteX168" fmla="*/ 1258873 w 1587380"/>
                <a:gd name="connsiteY168" fmla="*/ 2606916 h 5106376"/>
                <a:gd name="connsiteX169" fmla="*/ 1241940 w 1587380"/>
                <a:gd name="connsiteY169" fmla="*/ 2528055 h 5106376"/>
                <a:gd name="connsiteX170" fmla="*/ 1229119 w 1587380"/>
                <a:gd name="connsiteY170" fmla="*/ 2483303 h 5106376"/>
                <a:gd name="connsiteX171" fmla="*/ 1231780 w 1587380"/>
                <a:gd name="connsiteY171" fmla="*/ 2430326 h 5106376"/>
                <a:gd name="connsiteX172" fmla="*/ 1189446 w 1587380"/>
                <a:gd name="connsiteY172" fmla="*/ 2328726 h 5106376"/>
                <a:gd name="connsiteX173" fmla="*/ 1183399 w 1587380"/>
                <a:gd name="connsiteY173" fmla="*/ 2244059 h 5106376"/>
                <a:gd name="connsiteX174" fmla="*/ 1188237 w 1587380"/>
                <a:gd name="connsiteY174" fmla="*/ 2191082 h 5106376"/>
                <a:gd name="connsiteX175" fmla="*/ 1175415 w 1587380"/>
                <a:gd name="connsiteY175" fmla="*/ 2137379 h 5106376"/>
                <a:gd name="connsiteX176" fmla="*/ 1138646 w 1587380"/>
                <a:gd name="connsiteY176" fmla="*/ 1939259 h 5106376"/>
                <a:gd name="connsiteX177" fmla="*/ 1113246 w 1587380"/>
                <a:gd name="connsiteY177" fmla="*/ 1769926 h 5106376"/>
                <a:gd name="connsiteX178" fmla="*/ 1096313 w 1587380"/>
                <a:gd name="connsiteY178" fmla="*/ 1634459 h 5106376"/>
                <a:gd name="connsiteX179" fmla="*/ 1087846 w 1587380"/>
                <a:gd name="connsiteY179" fmla="*/ 1592126 h 5106376"/>
                <a:gd name="connsiteX180" fmla="*/ 1070913 w 1587380"/>
                <a:gd name="connsiteY180" fmla="*/ 1575192 h 5106376"/>
                <a:gd name="connsiteX181" fmla="*/ 1079863 w 1587380"/>
                <a:gd name="connsiteY181" fmla="*/ 1523909 h 5106376"/>
                <a:gd name="connsiteX182" fmla="*/ 1057366 w 1587380"/>
                <a:gd name="connsiteY182" fmla="*/ 1409487 h 5106376"/>
                <a:gd name="connsiteX183" fmla="*/ 1046964 w 1587380"/>
                <a:gd name="connsiteY183" fmla="*/ 1331110 h 5106376"/>
                <a:gd name="connsiteX184" fmla="*/ 1041159 w 1587380"/>
                <a:gd name="connsiteY184" fmla="*/ 1273053 h 5106376"/>
                <a:gd name="connsiteX185" fmla="*/ 1022290 w 1587380"/>
                <a:gd name="connsiteY185" fmla="*/ 1178952 h 5106376"/>
                <a:gd name="connsiteX186" fmla="*/ 996649 w 1587380"/>
                <a:gd name="connsiteY186" fmla="*/ 1018327 h 5106376"/>
                <a:gd name="connsiteX187" fmla="*/ 967620 w 1587380"/>
                <a:gd name="connsiteY187" fmla="*/ 866895 h 5106376"/>
                <a:gd name="connsiteX188" fmla="*/ 934963 w 1587380"/>
                <a:gd name="connsiteY188" fmla="*/ 665872 h 5106376"/>
                <a:gd name="connsiteX189" fmla="*/ 904966 w 1587380"/>
                <a:gd name="connsiteY189" fmla="*/ 555322 h 5106376"/>
                <a:gd name="connsiteX190" fmla="*/ 888274 w 1587380"/>
                <a:gd name="connsiteY190" fmla="*/ 482750 h 5106376"/>
                <a:gd name="connsiteX191" fmla="*/ 893113 w 1587380"/>
                <a:gd name="connsiteY191" fmla="*/ 440659 h 5106376"/>
                <a:gd name="connsiteX192" fmla="*/ 876180 w 1587380"/>
                <a:gd name="connsiteY192" fmla="*/ 296726 h 5106376"/>
                <a:gd name="connsiteX193" fmla="*/ 867713 w 1587380"/>
                <a:gd name="connsiteY193" fmla="*/ 262859 h 5106376"/>
                <a:gd name="connsiteX194" fmla="*/ 859246 w 1587380"/>
                <a:gd name="connsiteY194" fmla="*/ 176741 h 5106376"/>
                <a:gd name="connsiteX195" fmla="*/ 833363 w 1587380"/>
                <a:gd name="connsiteY195" fmla="*/ 95219 h 5106376"/>
                <a:gd name="connsiteX196" fmla="*/ 814959 w 1587380"/>
                <a:gd name="connsiteY196" fmla="*/ 1044 h 5106376"/>
                <a:gd name="connsiteX197" fmla="*/ 484535 w 1587380"/>
                <a:gd name="connsiteY197" fmla="*/ 392 h 5106376"/>
                <a:gd name="connsiteX198" fmla="*/ 37980 w 1587380"/>
                <a:gd name="connsiteY198" fmla="*/ 8859 h 5106376"/>
                <a:gd name="connsiteX0" fmla="*/ 37980 w 1587380"/>
                <a:gd name="connsiteY0" fmla="*/ 8859 h 5106376"/>
                <a:gd name="connsiteX1" fmla="*/ 37980 w 1587380"/>
                <a:gd name="connsiteY1" fmla="*/ 8859 h 5106376"/>
                <a:gd name="connsiteX2" fmla="*/ 88055 w 1587380"/>
                <a:gd name="connsiteY2" fmla="*/ 34501 h 5106376"/>
                <a:gd name="connsiteX3" fmla="*/ 112729 w 1587380"/>
                <a:gd name="connsiteY3" fmla="*/ 83608 h 5106376"/>
                <a:gd name="connsiteX4" fmla="*/ 61203 w 1587380"/>
                <a:gd name="connsiteY4" fmla="*/ 83366 h 5106376"/>
                <a:gd name="connsiteX5" fmla="*/ 46204 w 1587380"/>
                <a:gd name="connsiteY5" fmla="*/ 129328 h 5106376"/>
                <a:gd name="connsiteX6" fmla="*/ 18386 w 1587380"/>
                <a:gd name="connsiteY6" fmla="*/ 161259 h 5106376"/>
                <a:gd name="connsiteX7" fmla="*/ 39674 w 1587380"/>
                <a:gd name="connsiteY7" fmla="*/ 213752 h 5106376"/>
                <a:gd name="connsiteX8" fmla="*/ 22740 w 1587380"/>
                <a:gd name="connsiteY8" fmla="*/ 248829 h 5106376"/>
                <a:gd name="connsiteX9" fmla="*/ 33718 w 1587380"/>
                <a:gd name="connsiteY9" fmla="*/ 306886 h 5106376"/>
                <a:gd name="connsiteX10" fmla="*/ 0 w 1587380"/>
                <a:gd name="connsiteY10" fmla="*/ 363249 h 5106376"/>
                <a:gd name="connsiteX11" fmla="*/ 21046 w 1587380"/>
                <a:gd name="connsiteY11" fmla="*/ 466059 h 5106376"/>
                <a:gd name="connsiteX12" fmla="*/ 64106 w 1587380"/>
                <a:gd name="connsiteY12" fmla="*/ 513472 h 5106376"/>
                <a:gd name="connsiteX13" fmla="*/ 139580 w 1587380"/>
                <a:gd name="connsiteY13" fmla="*/ 499926 h 5106376"/>
                <a:gd name="connsiteX14" fmla="*/ 164980 w 1587380"/>
                <a:gd name="connsiteY14" fmla="*/ 508392 h 5106376"/>
                <a:gd name="connsiteX15" fmla="*/ 232713 w 1587380"/>
                <a:gd name="connsiteY15" fmla="*/ 516859 h 5106376"/>
                <a:gd name="connsiteX16" fmla="*/ 241180 w 1587380"/>
                <a:gd name="connsiteY16" fmla="*/ 542259 h 5106376"/>
                <a:gd name="connsiteX17" fmla="*/ 238277 w 1587380"/>
                <a:gd name="connsiteY17" fmla="*/ 597413 h 5106376"/>
                <a:gd name="connsiteX18" fmla="*/ 290771 w 1587380"/>
                <a:gd name="connsiteY18" fmla="*/ 622813 h 5106376"/>
                <a:gd name="connsiteX19" fmla="*/ 291496 w 1587380"/>
                <a:gd name="connsiteY19" fmla="*/ 663211 h 5106376"/>
                <a:gd name="connsiteX20" fmla="*/ 328749 w 1587380"/>
                <a:gd name="connsiteY20" fmla="*/ 685225 h 5106376"/>
                <a:gd name="connsiteX21" fmla="*/ 291980 w 1587380"/>
                <a:gd name="connsiteY21" fmla="*/ 745459 h 5106376"/>
                <a:gd name="connsiteX22" fmla="*/ 277223 w 1587380"/>
                <a:gd name="connsiteY22" fmla="*/ 766746 h 5106376"/>
                <a:gd name="connsiteX23" fmla="*/ 279159 w 1587380"/>
                <a:gd name="connsiteY23" fmla="*/ 830126 h 5106376"/>
                <a:gd name="connsiteX24" fmla="*/ 277223 w 1587380"/>
                <a:gd name="connsiteY24" fmla="*/ 906326 h 5106376"/>
                <a:gd name="connsiteX25" fmla="*/ 283513 w 1587380"/>
                <a:gd name="connsiteY25" fmla="*/ 1016392 h 5106376"/>
                <a:gd name="connsiteX26" fmla="*/ 273111 w 1587380"/>
                <a:gd name="connsiteY26" fmla="*/ 1046389 h 5106376"/>
                <a:gd name="connsiteX27" fmla="*/ 203201 w 1587380"/>
                <a:gd name="connsiteY27" fmla="*/ 1046146 h 5106376"/>
                <a:gd name="connsiteX28" fmla="*/ 177800 w 1587380"/>
                <a:gd name="connsiteY28" fmla="*/ 1058968 h 5106376"/>
                <a:gd name="connsiteX29" fmla="*/ 148046 w 1587380"/>
                <a:gd name="connsiteY29" fmla="*/ 1092592 h 5106376"/>
                <a:gd name="connsiteX30" fmla="*/ 122888 w 1587380"/>
                <a:gd name="connsiteY30" fmla="*/ 1127185 h 5106376"/>
                <a:gd name="connsiteX31" fmla="*/ 80313 w 1587380"/>
                <a:gd name="connsiteY31" fmla="*/ 1137103 h 5106376"/>
                <a:gd name="connsiteX32" fmla="*/ 46446 w 1587380"/>
                <a:gd name="connsiteY32" fmla="*/ 1177259 h 5106376"/>
                <a:gd name="connsiteX33" fmla="*/ 37980 w 1587380"/>
                <a:gd name="connsiteY33" fmla="*/ 1236526 h 5106376"/>
                <a:gd name="connsiteX34" fmla="*/ 27578 w 1587380"/>
                <a:gd name="connsiteY34" fmla="*/ 1257813 h 5106376"/>
                <a:gd name="connsiteX35" fmla="*/ 40883 w 1587380"/>
                <a:gd name="connsiteY35" fmla="*/ 1300389 h 5106376"/>
                <a:gd name="connsiteX36" fmla="*/ 7983 w 1587380"/>
                <a:gd name="connsiteY36" fmla="*/ 1357237 h 5106376"/>
                <a:gd name="connsiteX37" fmla="*/ 53220 w 1587380"/>
                <a:gd name="connsiteY37" fmla="*/ 1378523 h 5106376"/>
                <a:gd name="connsiteX38" fmla="*/ 95553 w 1587380"/>
                <a:gd name="connsiteY38" fmla="*/ 1311517 h 5106376"/>
                <a:gd name="connsiteX39" fmla="*/ 123372 w 1587380"/>
                <a:gd name="connsiteY39" fmla="*/ 1323854 h 5106376"/>
                <a:gd name="connsiteX40" fmla="*/ 224972 w 1587380"/>
                <a:gd name="connsiteY40" fmla="*/ 1334981 h 5106376"/>
                <a:gd name="connsiteX41" fmla="*/ 207313 w 1587380"/>
                <a:gd name="connsiteY41" fmla="*/ 1405859 h 5106376"/>
                <a:gd name="connsiteX42" fmla="*/ 258113 w 1587380"/>
                <a:gd name="connsiteY42" fmla="*/ 1414326 h 5106376"/>
                <a:gd name="connsiteX43" fmla="*/ 292463 w 1587380"/>
                <a:gd name="connsiteY43" fmla="*/ 1463674 h 5106376"/>
                <a:gd name="connsiteX44" fmla="*/ 325846 w 1587380"/>
                <a:gd name="connsiteY44" fmla="*/ 1473592 h 5106376"/>
                <a:gd name="connsiteX45" fmla="*/ 342780 w 1587380"/>
                <a:gd name="connsiteY45" fmla="*/ 1593094 h 5106376"/>
                <a:gd name="connsiteX46" fmla="*/ 311817 w 1587380"/>
                <a:gd name="connsiteY46" fmla="*/ 1606398 h 5106376"/>
                <a:gd name="connsiteX47" fmla="*/ 291980 w 1587380"/>
                <a:gd name="connsiteY47" fmla="*/ 1651392 h 5106376"/>
                <a:gd name="connsiteX48" fmla="*/ 249646 w 1587380"/>
                <a:gd name="connsiteY48" fmla="*/ 1676792 h 5106376"/>
                <a:gd name="connsiteX49" fmla="*/ 241180 w 1587380"/>
                <a:gd name="connsiteY49" fmla="*/ 1702192 h 5106376"/>
                <a:gd name="connsiteX50" fmla="*/ 336356 w 1587380"/>
                <a:gd name="connsiteY50" fmla="*/ 1711535 h 5106376"/>
                <a:gd name="connsiteX51" fmla="*/ 370807 w 1587380"/>
                <a:gd name="connsiteY51" fmla="*/ 1743650 h 5106376"/>
                <a:gd name="connsiteX52" fmla="*/ 364676 w 1587380"/>
                <a:gd name="connsiteY52" fmla="*/ 1765838 h 5106376"/>
                <a:gd name="connsiteX53" fmla="*/ 375187 w 1587380"/>
                <a:gd name="connsiteY53" fmla="*/ 1804668 h 5106376"/>
                <a:gd name="connsiteX54" fmla="*/ 400003 w 1587380"/>
                <a:gd name="connsiteY54" fmla="*/ 1821601 h 5106376"/>
                <a:gd name="connsiteX55" fmla="*/ 619552 w 1587380"/>
                <a:gd name="connsiteY55" fmla="*/ 1833864 h 5106376"/>
                <a:gd name="connsiteX56" fmla="*/ 624515 w 1587380"/>
                <a:gd name="connsiteY56" fmla="*/ 1866854 h 5106376"/>
                <a:gd name="connsiteX57" fmla="*/ 551235 w 1587380"/>
                <a:gd name="connsiteY57" fmla="*/ 1931376 h 5106376"/>
                <a:gd name="connsiteX58" fmla="*/ 489049 w 1587380"/>
                <a:gd name="connsiteY58" fmla="*/ 1938092 h 5106376"/>
                <a:gd name="connsiteX59" fmla="*/ 494011 w 1587380"/>
                <a:gd name="connsiteY59" fmla="*/ 1993562 h 5106376"/>
                <a:gd name="connsiteX60" fmla="*/ 488466 w 1587380"/>
                <a:gd name="connsiteY60" fmla="*/ 2007577 h 5106376"/>
                <a:gd name="connsiteX61" fmla="*/ 483501 w 1587380"/>
                <a:gd name="connsiteY61" fmla="*/ 2057792 h 5106376"/>
                <a:gd name="connsiteX62" fmla="*/ 466860 w 1587380"/>
                <a:gd name="connsiteY62" fmla="*/ 2087864 h 5106376"/>
                <a:gd name="connsiteX63" fmla="*/ 442920 w 1587380"/>
                <a:gd name="connsiteY63" fmla="*/ 2096039 h 5106376"/>
                <a:gd name="connsiteX64" fmla="*/ 425694 w 1587380"/>
                <a:gd name="connsiteY64" fmla="*/ 2116768 h 5106376"/>
                <a:gd name="connsiteX65" fmla="*/ 423651 w 1587380"/>
                <a:gd name="connsiteY65" fmla="*/ 2192092 h 5106376"/>
                <a:gd name="connsiteX66" fmla="*/ 273294 w 1587380"/>
                <a:gd name="connsiteY66" fmla="*/ 2193843 h 5106376"/>
                <a:gd name="connsiteX67" fmla="*/ 268914 w 1587380"/>
                <a:gd name="connsiteY67" fmla="*/ 2320550 h 5106376"/>
                <a:gd name="connsiteX68" fmla="*/ 219575 w 1587380"/>
                <a:gd name="connsiteY68" fmla="*/ 2319968 h 5106376"/>
                <a:gd name="connsiteX69" fmla="*/ 212860 w 1587380"/>
                <a:gd name="connsiteY69" fmla="*/ 2379526 h 5106376"/>
                <a:gd name="connsiteX70" fmla="*/ 217824 w 1587380"/>
                <a:gd name="connsiteY70" fmla="*/ 2444048 h 5106376"/>
                <a:gd name="connsiteX71" fmla="*/ 314168 w 1587380"/>
                <a:gd name="connsiteY71" fmla="*/ 2448426 h 5106376"/>
                <a:gd name="connsiteX72" fmla="*/ 390953 w 1587380"/>
                <a:gd name="connsiteY72" fmla="*/ 2458061 h 5106376"/>
                <a:gd name="connsiteX73" fmla="*/ 387740 w 1587380"/>
                <a:gd name="connsiteY73" fmla="*/ 2597616 h 5106376"/>
                <a:gd name="connsiteX74" fmla="*/ 388616 w 1587380"/>
                <a:gd name="connsiteY74" fmla="*/ 2740381 h 5106376"/>
                <a:gd name="connsiteX75" fmla="*/ 390953 w 1587380"/>
                <a:gd name="connsiteY75" fmla="*/ 2875847 h 5106376"/>
                <a:gd name="connsiteX76" fmla="*/ 462481 w 1587380"/>
                <a:gd name="connsiteY76" fmla="*/ 2884606 h 5106376"/>
                <a:gd name="connsiteX77" fmla="*/ 538387 w 1587380"/>
                <a:gd name="connsiteY77" fmla="*/ 2888693 h 5106376"/>
                <a:gd name="connsiteX78" fmla="*/ 493135 w 1587380"/>
                <a:gd name="connsiteY78" fmla="*/ 3002264 h 5106376"/>
                <a:gd name="connsiteX79" fmla="*/ 520871 w 1587380"/>
                <a:gd name="connsiteY79" fmla="*/ 3032043 h 5106376"/>
                <a:gd name="connsiteX80" fmla="*/ 508902 w 1587380"/>
                <a:gd name="connsiteY80" fmla="*/ 3117001 h 5106376"/>
                <a:gd name="connsiteX81" fmla="*/ 505690 w 1587380"/>
                <a:gd name="connsiteY81" fmla="*/ 3150284 h 5106376"/>
                <a:gd name="connsiteX82" fmla="*/ 513281 w 1587380"/>
                <a:gd name="connsiteY82" fmla="*/ 3212471 h 5106376"/>
                <a:gd name="connsiteX83" fmla="*/ 546271 w 1587380"/>
                <a:gd name="connsiteY83" fmla="*/ 3240498 h 5106376"/>
                <a:gd name="connsiteX84" fmla="*/ 521747 w 1587380"/>
                <a:gd name="connsiteY84" fmla="*/ 3267650 h 5106376"/>
                <a:gd name="connsiteX85" fmla="*/ 457809 w 1587380"/>
                <a:gd name="connsiteY85" fmla="*/ 3276116 h 5106376"/>
                <a:gd name="connsiteX86" fmla="*/ 415768 w 1587380"/>
                <a:gd name="connsiteY86" fmla="*/ 3271737 h 5106376"/>
                <a:gd name="connsiteX87" fmla="*/ 379274 w 1587380"/>
                <a:gd name="connsiteY87" fmla="*/ 3306480 h 5106376"/>
                <a:gd name="connsiteX88" fmla="*/ 378398 w 1587380"/>
                <a:gd name="connsiteY88" fmla="*/ 3359323 h 5106376"/>
                <a:gd name="connsiteX89" fmla="*/ 413432 w 1587380"/>
                <a:gd name="connsiteY89" fmla="*/ 3385308 h 5106376"/>
                <a:gd name="connsiteX90" fmla="*/ 427446 w 1587380"/>
                <a:gd name="connsiteY90" fmla="*/ 3422385 h 5106376"/>
                <a:gd name="connsiteX91" fmla="*/ 484670 w 1587380"/>
                <a:gd name="connsiteY91" fmla="*/ 3494499 h 5106376"/>
                <a:gd name="connsiteX92" fmla="*/ 402339 w 1587380"/>
                <a:gd name="connsiteY92" fmla="*/ 3520482 h 5106376"/>
                <a:gd name="connsiteX93" fmla="*/ 405842 w 1587380"/>
                <a:gd name="connsiteY93" fmla="*/ 3784408 h 5106376"/>
                <a:gd name="connsiteX94" fmla="*/ 409929 w 1587380"/>
                <a:gd name="connsiteY94" fmla="*/ 3882797 h 5106376"/>
                <a:gd name="connsiteX95" fmla="*/ 190380 w 1587380"/>
                <a:gd name="connsiteY95" fmla="*/ 3878126 h 5106376"/>
                <a:gd name="connsiteX96" fmla="*/ 198846 w 1587380"/>
                <a:gd name="connsiteY96" fmla="*/ 3903526 h 5106376"/>
                <a:gd name="connsiteX97" fmla="*/ 205561 w 1587380"/>
                <a:gd name="connsiteY97" fmla="*/ 3954326 h 5106376"/>
                <a:gd name="connsiteX98" fmla="*/ 200891 w 1587380"/>
                <a:gd name="connsiteY98" fmla="*/ 4010965 h 5106376"/>
                <a:gd name="connsiteX99" fmla="*/ 198846 w 1587380"/>
                <a:gd name="connsiteY99" fmla="*/ 4038992 h 5106376"/>
                <a:gd name="connsiteX100" fmla="*/ 187168 w 1587380"/>
                <a:gd name="connsiteY100" fmla="*/ 4095047 h 5106376"/>
                <a:gd name="connsiteX101" fmla="*/ 242055 w 1587380"/>
                <a:gd name="connsiteY101" fmla="*/ 4109061 h 5106376"/>
                <a:gd name="connsiteX102" fmla="*/ 247603 w 1587380"/>
                <a:gd name="connsiteY102" fmla="*/ 4170372 h 5106376"/>
                <a:gd name="connsiteX103" fmla="*/ 249354 w 1587380"/>
                <a:gd name="connsiteY103" fmla="*/ 4223799 h 5106376"/>
                <a:gd name="connsiteX104" fmla="*/ 239428 w 1587380"/>
                <a:gd name="connsiteY104" fmla="*/ 4267592 h 5106376"/>
                <a:gd name="connsiteX105" fmla="*/ 207313 w 1587380"/>
                <a:gd name="connsiteY105" fmla="*/ 4301459 h 5106376"/>
                <a:gd name="connsiteX106" fmla="*/ 245266 w 1587380"/>
                <a:gd name="connsiteY106" fmla="*/ 4332406 h 5106376"/>
                <a:gd name="connsiteX107" fmla="*/ 235632 w 1587380"/>
                <a:gd name="connsiteY107" fmla="*/ 4434298 h 5106376"/>
                <a:gd name="connsiteX108" fmla="*/ 186000 w 1587380"/>
                <a:gd name="connsiteY108" fmla="*/ 4437509 h 5106376"/>
                <a:gd name="connsiteX109" fmla="*/ 185417 w 1587380"/>
                <a:gd name="connsiteY109" fmla="*/ 4537066 h 5106376"/>
                <a:gd name="connsiteX110" fmla="*/ 188629 w 1587380"/>
                <a:gd name="connsiteY110" fmla="*/ 4642169 h 5106376"/>
                <a:gd name="connsiteX111" fmla="*/ 189212 w 1587380"/>
                <a:gd name="connsiteY111" fmla="*/ 4762163 h 5106376"/>
                <a:gd name="connsiteX112" fmla="*/ 190380 w 1587380"/>
                <a:gd name="connsiteY112" fmla="*/ 4902592 h 5106376"/>
                <a:gd name="connsiteX113" fmla="*/ 194176 w 1587380"/>
                <a:gd name="connsiteY113" fmla="*/ 4996018 h 5106376"/>
                <a:gd name="connsiteX114" fmla="*/ 200014 w 1587380"/>
                <a:gd name="connsiteY114" fmla="*/ 5091196 h 5106376"/>
                <a:gd name="connsiteX115" fmla="*/ 351830 w 1587380"/>
                <a:gd name="connsiteY115" fmla="*/ 5106376 h 5106376"/>
                <a:gd name="connsiteX116" fmla="*/ 678819 w 1587380"/>
                <a:gd name="connsiteY116" fmla="*/ 5099661 h 5106376"/>
                <a:gd name="connsiteX117" fmla="*/ 954423 w 1587380"/>
                <a:gd name="connsiteY117" fmla="*/ 5094990 h 5106376"/>
                <a:gd name="connsiteX118" fmla="*/ 1292798 w 1587380"/>
                <a:gd name="connsiteY118" fmla="*/ 5097033 h 5106376"/>
                <a:gd name="connsiteX119" fmla="*/ 1447825 w 1587380"/>
                <a:gd name="connsiteY119" fmla="*/ 5098493 h 5106376"/>
                <a:gd name="connsiteX120" fmla="*/ 1481108 w 1587380"/>
                <a:gd name="connsiteY120" fmla="*/ 5095281 h 5106376"/>
                <a:gd name="connsiteX121" fmla="*/ 1454249 w 1587380"/>
                <a:gd name="connsiteY121" fmla="*/ 5048569 h 5106376"/>
                <a:gd name="connsiteX122" fmla="*/ 1452498 w 1587380"/>
                <a:gd name="connsiteY122" fmla="*/ 4987259 h 5106376"/>
                <a:gd name="connsiteX123" fmla="*/ 1443446 w 1587380"/>
                <a:gd name="connsiteY123" fmla="*/ 4970326 h 5106376"/>
                <a:gd name="connsiteX124" fmla="*/ 1418046 w 1587380"/>
                <a:gd name="connsiteY124" fmla="*/ 4953392 h 5106376"/>
                <a:gd name="connsiteX125" fmla="*/ 1363159 w 1587380"/>
                <a:gd name="connsiteY125" fmla="*/ 4852667 h 5106376"/>
                <a:gd name="connsiteX126" fmla="*/ 1358780 w 1587380"/>
                <a:gd name="connsiteY126" fmla="*/ 4750192 h 5106376"/>
                <a:gd name="connsiteX127" fmla="*/ 1373960 w 1587380"/>
                <a:gd name="connsiteY127" fmla="*/ 4691219 h 5106376"/>
                <a:gd name="connsiteX128" fmla="*/ 1373960 w 1587380"/>
                <a:gd name="connsiteY128" fmla="*/ 4638667 h 5106376"/>
                <a:gd name="connsiteX129" fmla="*/ 1401404 w 1587380"/>
                <a:gd name="connsiteY129" fmla="*/ 4548744 h 5106376"/>
                <a:gd name="connsiteX130" fmla="*/ 1436147 w 1587380"/>
                <a:gd name="connsiteY130" fmla="*/ 4420285 h 5106376"/>
                <a:gd name="connsiteX131" fmla="*/ 1418922 w 1587380"/>
                <a:gd name="connsiteY131" fmla="*/ 4328611 h 5106376"/>
                <a:gd name="connsiteX132" fmla="*/ 1386807 w 1587380"/>
                <a:gd name="connsiteY132" fmla="*/ 4285402 h 5106376"/>
                <a:gd name="connsiteX133" fmla="*/ 1351480 w 1587380"/>
                <a:gd name="connsiteY133" fmla="*/ 4230515 h 5106376"/>
                <a:gd name="connsiteX134" fmla="*/ 1345642 w 1587380"/>
                <a:gd name="connsiteY134" fmla="*/ 4191392 h 5106376"/>
                <a:gd name="connsiteX135" fmla="*/ 1324913 w 1587380"/>
                <a:gd name="connsiteY135" fmla="*/ 4115192 h 5106376"/>
                <a:gd name="connsiteX136" fmla="*/ 1341846 w 1587380"/>
                <a:gd name="connsiteY136" fmla="*/ 3954326 h 5106376"/>
                <a:gd name="connsiteX137" fmla="*/ 1350313 w 1587380"/>
                <a:gd name="connsiteY137" fmla="*/ 3928926 h 5106376"/>
                <a:gd name="connsiteX138" fmla="*/ 1367246 w 1587380"/>
                <a:gd name="connsiteY138" fmla="*/ 3911992 h 5106376"/>
                <a:gd name="connsiteX139" fmla="*/ 1401113 w 1587380"/>
                <a:gd name="connsiteY139" fmla="*/ 3861192 h 5106376"/>
                <a:gd name="connsiteX140" fmla="*/ 1409580 w 1587380"/>
                <a:gd name="connsiteY140" fmla="*/ 3835792 h 5106376"/>
                <a:gd name="connsiteX141" fmla="*/ 1426513 w 1587380"/>
                <a:gd name="connsiteY141" fmla="*/ 3810392 h 5106376"/>
                <a:gd name="connsiteX142" fmla="*/ 1417754 w 1587380"/>
                <a:gd name="connsiteY142" fmla="*/ 3757840 h 5106376"/>
                <a:gd name="connsiteX143" fmla="*/ 1410456 w 1587380"/>
                <a:gd name="connsiteY143" fmla="*/ 3679597 h 5106376"/>
                <a:gd name="connsiteX144" fmla="*/ 1460670 w 1587380"/>
                <a:gd name="connsiteY144" fmla="*/ 3621791 h 5106376"/>
                <a:gd name="connsiteX145" fmla="*/ 1523442 w 1587380"/>
                <a:gd name="connsiteY145" fmla="*/ 3576537 h 5106376"/>
                <a:gd name="connsiteX146" fmla="*/ 1570446 w 1587380"/>
                <a:gd name="connsiteY146" fmla="*/ 3530992 h 5106376"/>
                <a:gd name="connsiteX147" fmla="*/ 1587380 w 1587380"/>
                <a:gd name="connsiteY147" fmla="*/ 3514059 h 5106376"/>
                <a:gd name="connsiteX148" fmla="*/ 1536580 w 1587380"/>
                <a:gd name="connsiteY148" fmla="*/ 3480192 h 5106376"/>
                <a:gd name="connsiteX149" fmla="*/ 1485780 w 1587380"/>
                <a:gd name="connsiteY149" fmla="*/ 3454792 h 5106376"/>
                <a:gd name="connsiteX150" fmla="*/ 1460380 w 1587380"/>
                <a:gd name="connsiteY150" fmla="*/ 3429392 h 5106376"/>
                <a:gd name="connsiteX151" fmla="*/ 1467094 w 1587380"/>
                <a:gd name="connsiteY151" fmla="*/ 3396985 h 5106376"/>
                <a:gd name="connsiteX152" fmla="*/ 1494539 w 1587380"/>
                <a:gd name="connsiteY152" fmla="*/ 3366913 h 5106376"/>
                <a:gd name="connsiteX153" fmla="*/ 1506217 w 1587380"/>
                <a:gd name="connsiteY153" fmla="*/ 3302392 h 5106376"/>
                <a:gd name="connsiteX154" fmla="*/ 1481108 w 1587380"/>
                <a:gd name="connsiteY154" fmla="*/ 3268526 h 5106376"/>
                <a:gd name="connsiteX155" fmla="*/ 1477313 w 1587380"/>
                <a:gd name="connsiteY155" fmla="*/ 3192326 h 5106376"/>
                <a:gd name="connsiteX156" fmla="*/ 1431477 w 1587380"/>
                <a:gd name="connsiteY156" fmla="*/ 3133059 h 5106376"/>
                <a:gd name="connsiteX157" fmla="*/ 1409872 w 1587380"/>
                <a:gd name="connsiteY157" fmla="*/ 3100068 h 5106376"/>
                <a:gd name="connsiteX158" fmla="*/ 1401113 w 1587380"/>
                <a:gd name="connsiteY158" fmla="*/ 3056859 h 5106376"/>
                <a:gd name="connsiteX159" fmla="*/ 1370458 w 1587380"/>
                <a:gd name="connsiteY159" fmla="*/ 2982703 h 5106376"/>
                <a:gd name="connsiteX160" fmla="*/ 1354108 w 1587380"/>
                <a:gd name="connsiteY160" fmla="*/ 2961974 h 5106376"/>
                <a:gd name="connsiteX161" fmla="*/ 1355859 w 1587380"/>
                <a:gd name="connsiteY161" fmla="*/ 2910881 h 5106376"/>
                <a:gd name="connsiteX162" fmla="*/ 1330168 w 1587380"/>
                <a:gd name="connsiteY162" fmla="*/ 2890736 h 5106376"/>
                <a:gd name="connsiteX163" fmla="*/ 1325497 w 1587380"/>
                <a:gd name="connsiteY163" fmla="*/ 2877892 h 5106376"/>
                <a:gd name="connsiteX164" fmla="*/ 1308856 w 1587380"/>
                <a:gd name="connsiteY164" fmla="*/ 2824756 h 5106376"/>
                <a:gd name="connsiteX165" fmla="*/ 1302141 w 1587380"/>
                <a:gd name="connsiteY165" fmla="*/ 2773664 h 5106376"/>
                <a:gd name="connsiteX166" fmla="*/ 1280829 w 1587380"/>
                <a:gd name="connsiteY166" fmla="*/ 2768117 h 5106376"/>
                <a:gd name="connsiteX167" fmla="*/ 1270901 w 1587380"/>
                <a:gd name="connsiteY167" fmla="*/ 2671770 h 5106376"/>
                <a:gd name="connsiteX168" fmla="*/ 1258873 w 1587380"/>
                <a:gd name="connsiteY168" fmla="*/ 2606916 h 5106376"/>
                <a:gd name="connsiteX169" fmla="*/ 1241940 w 1587380"/>
                <a:gd name="connsiteY169" fmla="*/ 2528055 h 5106376"/>
                <a:gd name="connsiteX170" fmla="*/ 1229119 w 1587380"/>
                <a:gd name="connsiteY170" fmla="*/ 2483303 h 5106376"/>
                <a:gd name="connsiteX171" fmla="*/ 1231780 w 1587380"/>
                <a:gd name="connsiteY171" fmla="*/ 2430326 h 5106376"/>
                <a:gd name="connsiteX172" fmla="*/ 1189446 w 1587380"/>
                <a:gd name="connsiteY172" fmla="*/ 2328726 h 5106376"/>
                <a:gd name="connsiteX173" fmla="*/ 1183399 w 1587380"/>
                <a:gd name="connsiteY173" fmla="*/ 2244059 h 5106376"/>
                <a:gd name="connsiteX174" fmla="*/ 1188237 w 1587380"/>
                <a:gd name="connsiteY174" fmla="*/ 2191082 h 5106376"/>
                <a:gd name="connsiteX175" fmla="*/ 1175415 w 1587380"/>
                <a:gd name="connsiteY175" fmla="*/ 2137379 h 5106376"/>
                <a:gd name="connsiteX176" fmla="*/ 1138646 w 1587380"/>
                <a:gd name="connsiteY176" fmla="*/ 1939259 h 5106376"/>
                <a:gd name="connsiteX177" fmla="*/ 1113246 w 1587380"/>
                <a:gd name="connsiteY177" fmla="*/ 1769926 h 5106376"/>
                <a:gd name="connsiteX178" fmla="*/ 1096313 w 1587380"/>
                <a:gd name="connsiteY178" fmla="*/ 1634459 h 5106376"/>
                <a:gd name="connsiteX179" fmla="*/ 1087846 w 1587380"/>
                <a:gd name="connsiteY179" fmla="*/ 1592126 h 5106376"/>
                <a:gd name="connsiteX180" fmla="*/ 1070913 w 1587380"/>
                <a:gd name="connsiteY180" fmla="*/ 1575192 h 5106376"/>
                <a:gd name="connsiteX181" fmla="*/ 1079863 w 1587380"/>
                <a:gd name="connsiteY181" fmla="*/ 1523909 h 5106376"/>
                <a:gd name="connsiteX182" fmla="*/ 1057366 w 1587380"/>
                <a:gd name="connsiteY182" fmla="*/ 1409487 h 5106376"/>
                <a:gd name="connsiteX183" fmla="*/ 1046964 w 1587380"/>
                <a:gd name="connsiteY183" fmla="*/ 1331110 h 5106376"/>
                <a:gd name="connsiteX184" fmla="*/ 1041159 w 1587380"/>
                <a:gd name="connsiteY184" fmla="*/ 1273053 h 5106376"/>
                <a:gd name="connsiteX185" fmla="*/ 1022290 w 1587380"/>
                <a:gd name="connsiteY185" fmla="*/ 1178952 h 5106376"/>
                <a:gd name="connsiteX186" fmla="*/ 996649 w 1587380"/>
                <a:gd name="connsiteY186" fmla="*/ 1018327 h 5106376"/>
                <a:gd name="connsiteX187" fmla="*/ 967620 w 1587380"/>
                <a:gd name="connsiteY187" fmla="*/ 866895 h 5106376"/>
                <a:gd name="connsiteX188" fmla="*/ 934963 w 1587380"/>
                <a:gd name="connsiteY188" fmla="*/ 665872 h 5106376"/>
                <a:gd name="connsiteX189" fmla="*/ 904966 w 1587380"/>
                <a:gd name="connsiteY189" fmla="*/ 555322 h 5106376"/>
                <a:gd name="connsiteX190" fmla="*/ 888274 w 1587380"/>
                <a:gd name="connsiteY190" fmla="*/ 482750 h 5106376"/>
                <a:gd name="connsiteX191" fmla="*/ 893113 w 1587380"/>
                <a:gd name="connsiteY191" fmla="*/ 440659 h 5106376"/>
                <a:gd name="connsiteX192" fmla="*/ 876180 w 1587380"/>
                <a:gd name="connsiteY192" fmla="*/ 296726 h 5106376"/>
                <a:gd name="connsiteX193" fmla="*/ 867713 w 1587380"/>
                <a:gd name="connsiteY193" fmla="*/ 262859 h 5106376"/>
                <a:gd name="connsiteX194" fmla="*/ 859246 w 1587380"/>
                <a:gd name="connsiteY194" fmla="*/ 176741 h 5106376"/>
                <a:gd name="connsiteX195" fmla="*/ 833363 w 1587380"/>
                <a:gd name="connsiteY195" fmla="*/ 95219 h 5106376"/>
                <a:gd name="connsiteX196" fmla="*/ 814959 w 1587380"/>
                <a:gd name="connsiteY196" fmla="*/ 1044 h 5106376"/>
                <a:gd name="connsiteX197" fmla="*/ 484535 w 1587380"/>
                <a:gd name="connsiteY197" fmla="*/ 392 h 5106376"/>
                <a:gd name="connsiteX198" fmla="*/ 37980 w 1587380"/>
                <a:gd name="connsiteY198" fmla="*/ 8859 h 5106376"/>
                <a:gd name="connsiteX0" fmla="*/ 37980 w 1587380"/>
                <a:gd name="connsiteY0" fmla="*/ 8859 h 5106376"/>
                <a:gd name="connsiteX1" fmla="*/ 37980 w 1587380"/>
                <a:gd name="connsiteY1" fmla="*/ 8859 h 5106376"/>
                <a:gd name="connsiteX2" fmla="*/ 88055 w 1587380"/>
                <a:gd name="connsiteY2" fmla="*/ 34501 h 5106376"/>
                <a:gd name="connsiteX3" fmla="*/ 112729 w 1587380"/>
                <a:gd name="connsiteY3" fmla="*/ 83608 h 5106376"/>
                <a:gd name="connsiteX4" fmla="*/ 61203 w 1587380"/>
                <a:gd name="connsiteY4" fmla="*/ 83366 h 5106376"/>
                <a:gd name="connsiteX5" fmla="*/ 46204 w 1587380"/>
                <a:gd name="connsiteY5" fmla="*/ 129328 h 5106376"/>
                <a:gd name="connsiteX6" fmla="*/ 18386 w 1587380"/>
                <a:gd name="connsiteY6" fmla="*/ 161259 h 5106376"/>
                <a:gd name="connsiteX7" fmla="*/ 39674 w 1587380"/>
                <a:gd name="connsiteY7" fmla="*/ 213752 h 5106376"/>
                <a:gd name="connsiteX8" fmla="*/ 22740 w 1587380"/>
                <a:gd name="connsiteY8" fmla="*/ 248829 h 5106376"/>
                <a:gd name="connsiteX9" fmla="*/ 33718 w 1587380"/>
                <a:gd name="connsiteY9" fmla="*/ 306886 h 5106376"/>
                <a:gd name="connsiteX10" fmla="*/ 0 w 1587380"/>
                <a:gd name="connsiteY10" fmla="*/ 363249 h 5106376"/>
                <a:gd name="connsiteX11" fmla="*/ 21046 w 1587380"/>
                <a:gd name="connsiteY11" fmla="*/ 466059 h 5106376"/>
                <a:gd name="connsiteX12" fmla="*/ 64106 w 1587380"/>
                <a:gd name="connsiteY12" fmla="*/ 513472 h 5106376"/>
                <a:gd name="connsiteX13" fmla="*/ 139580 w 1587380"/>
                <a:gd name="connsiteY13" fmla="*/ 499926 h 5106376"/>
                <a:gd name="connsiteX14" fmla="*/ 164980 w 1587380"/>
                <a:gd name="connsiteY14" fmla="*/ 508392 h 5106376"/>
                <a:gd name="connsiteX15" fmla="*/ 232713 w 1587380"/>
                <a:gd name="connsiteY15" fmla="*/ 516859 h 5106376"/>
                <a:gd name="connsiteX16" fmla="*/ 241180 w 1587380"/>
                <a:gd name="connsiteY16" fmla="*/ 542259 h 5106376"/>
                <a:gd name="connsiteX17" fmla="*/ 238277 w 1587380"/>
                <a:gd name="connsiteY17" fmla="*/ 597413 h 5106376"/>
                <a:gd name="connsiteX18" fmla="*/ 290771 w 1587380"/>
                <a:gd name="connsiteY18" fmla="*/ 622813 h 5106376"/>
                <a:gd name="connsiteX19" fmla="*/ 291496 w 1587380"/>
                <a:gd name="connsiteY19" fmla="*/ 663211 h 5106376"/>
                <a:gd name="connsiteX20" fmla="*/ 328749 w 1587380"/>
                <a:gd name="connsiteY20" fmla="*/ 685225 h 5106376"/>
                <a:gd name="connsiteX21" fmla="*/ 291980 w 1587380"/>
                <a:gd name="connsiteY21" fmla="*/ 745459 h 5106376"/>
                <a:gd name="connsiteX22" fmla="*/ 277223 w 1587380"/>
                <a:gd name="connsiteY22" fmla="*/ 766746 h 5106376"/>
                <a:gd name="connsiteX23" fmla="*/ 279159 w 1587380"/>
                <a:gd name="connsiteY23" fmla="*/ 830126 h 5106376"/>
                <a:gd name="connsiteX24" fmla="*/ 277223 w 1587380"/>
                <a:gd name="connsiteY24" fmla="*/ 906326 h 5106376"/>
                <a:gd name="connsiteX25" fmla="*/ 283513 w 1587380"/>
                <a:gd name="connsiteY25" fmla="*/ 1016392 h 5106376"/>
                <a:gd name="connsiteX26" fmla="*/ 273111 w 1587380"/>
                <a:gd name="connsiteY26" fmla="*/ 1046389 h 5106376"/>
                <a:gd name="connsiteX27" fmla="*/ 203201 w 1587380"/>
                <a:gd name="connsiteY27" fmla="*/ 1046146 h 5106376"/>
                <a:gd name="connsiteX28" fmla="*/ 177800 w 1587380"/>
                <a:gd name="connsiteY28" fmla="*/ 1058968 h 5106376"/>
                <a:gd name="connsiteX29" fmla="*/ 148046 w 1587380"/>
                <a:gd name="connsiteY29" fmla="*/ 1092592 h 5106376"/>
                <a:gd name="connsiteX30" fmla="*/ 122888 w 1587380"/>
                <a:gd name="connsiteY30" fmla="*/ 1127185 h 5106376"/>
                <a:gd name="connsiteX31" fmla="*/ 80313 w 1587380"/>
                <a:gd name="connsiteY31" fmla="*/ 1137103 h 5106376"/>
                <a:gd name="connsiteX32" fmla="*/ 46446 w 1587380"/>
                <a:gd name="connsiteY32" fmla="*/ 1177259 h 5106376"/>
                <a:gd name="connsiteX33" fmla="*/ 37980 w 1587380"/>
                <a:gd name="connsiteY33" fmla="*/ 1236526 h 5106376"/>
                <a:gd name="connsiteX34" fmla="*/ 27578 w 1587380"/>
                <a:gd name="connsiteY34" fmla="*/ 1257813 h 5106376"/>
                <a:gd name="connsiteX35" fmla="*/ 40883 w 1587380"/>
                <a:gd name="connsiteY35" fmla="*/ 1300389 h 5106376"/>
                <a:gd name="connsiteX36" fmla="*/ 7983 w 1587380"/>
                <a:gd name="connsiteY36" fmla="*/ 1357237 h 5106376"/>
                <a:gd name="connsiteX37" fmla="*/ 53220 w 1587380"/>
                <a:gd name="connsiteY37" fmla="*/ 1378523 h 5106376"/>
                <a:gd name="connsiteX38" fmla="*/ 95553 w 1587380"/>
                <a:gd name="connsiteY38" fmla="*/ 1311517 h 5106376"/>
                <a:gd name="connsiteX39" fmla="*/ 123372 w 1587380"/>
                <a:gd name="connsiteY39" fmla="*/ 1323854 h 5106376"/>
                <a:gd name="connsiteX40" fmla="*/ 224972 w 1587380"/>
                <a:gd name="connsiteY40" fmla="*/ 1334981 h 5106376"/>
                <a:gd name="connsiteX41" fmla="*/ 207313 w 1587380"/>
                <a:gd name="connsiteY41" fmla="*/ 1405859 h 5106376"/>
                <a:gd name="connsiteX42" fmla="*/ 258113 w 1587380"/>
                <a:gd name="connsiteY42" fmla="*/ 1414326 h 5106376"/>
                <a:gd name="connsiteX43" fmla="*/ 292463 w 1587380"/>
                <a:gd name="connsiteY43" fmla="*/ 1463674 h 5106376"/>
                <a:gd name="connsiteX44" fmla="*/ 325846 w 1587380"/>
                <a:gd name="connsiteY44" fmla="*/ 1473592 h 5106376"/>
                <a:gd name="connsiteX45" fmla="*/ 342780 w 1587380"/>
                <a:gd name="connsiteY45" fmla="*/ 1593094 h 5106376"/>
                <a:gd name="connsiteX46" fmla="*/ 311817 w 1587380"/>
                <a:gd name="connsiteY46" fmla="*/ 1606398 h 5106376"/>
                <a:gd name="connsiteX47" fmla="*/ 291980 w 1587380"/>
                <a:gd name="connsiteY47" fmla="*/ 1651392 h 5106376"/>
                <a:gd name="connsiteX48" fmla="*/ 249646 w 1587380"/>
                <a:gd name="connsiteY48" fmla="*/ 1676792 h 5106376"/>
                <a:gd name="connsiteX49" fmla="*/ 241180 w 1587380"/>
                <a:gd name="connsiteY49" fmla="*/ 1702192 h 5106376"/>
                <a:gd name="connsiteX50" fmla="*/ 336356 w 1587380"/>
                <a:gd name="connsiteY50" fmla="*/ 1711535 h 5106376"/>
                <a:gd name="connsiteX51" fmla="*/ 370807 w 1587380"/>
                <a:gd name="connsiteY51" fmla="*/ 1743650 h 5106376"/>
                <a:gd name="connsiteX52" fmla="*/ 364676 w 1587380"/>
                <a:gd name="connsiteY52" fmla="*/ 1765838 h 5106376"/>
                <a:gd name="connsiteX53" fmla="*/ 375187 w 1587380"/>
                <a:gd name="connsiteY53" fmla="*/ 1804668 h 5106376"/>
                <a:gd name="connsiteX54" fmla="*/ 400003 w 1587380"/>
                <a:gd name="connsiteY54" fmla="*/ 1821601 h 5106376"/>
                <a:gd name="connsiteX55" fmla="*/ 619552 w 1587380"/>
                <a:gd name="connsiteY55" fmla="*/ 1833864 h 5106376"/>
                <a:gd name="connsiteX56" fmla="*/ 624515 w 1587380"/>
                <a:gd name="connsiteY56" fmla="*/ 1866854 h 5106376"/>
                <a:gd name="connsiteX57" fmla="*/ 551235 w 1587380"/>
                <a:gd name="connsiteY57" fmla="*/ 1931376 h 5106376"/>
                <a:gd name="connsiteX58" fmla="*/ 489049 w 1587380"/>
                <a:gd name="connsiteY58" fmla="*/ 1938092 h 5106376"/>
                <a:gd name="connsiteX59" fmla="*/ 494011 w 1587380"/>
                <a:gd name="connsiteY59" fmla="*/ 1993562 h 5106376"/>
                <a:gd name="connsiteX60" fmla="*/ 488466 w 1587380"/>
                <a:gd name="connsiteY60" fmla="*/ 2007577 h 5106376"/>
                <a:gd name="connsiteX61" fmla="*/ 483501 w 1587380"/>
                <a:gd name="connsiteY61" fmla="*/ 2057792 h 5106376"/>
                <a:gd name="connsiteX62" fmla="*/ 466860 w 1587380"/>
                <a:gd name="connsiteY62" fmla="*/ 2087864 h 5106376"/>
                <a:gd name="connsiteX63" fmla="*/ 442920 w 1587380"/>
                <a:gd name="connsiteY63" fmla="*/ 2096039 h 5106376"/>
                <a:gd name="connsiteX64" fmla="*/ 425694 w 1587380"/>
                <a:gd name="connsiteY64" fmla="*/ 2116768 h 5106376"/>
                <a:gd name="connsiteX65" fmla="*/ 423651 w 1587380"/>
                <a:gd name="connsiteY65" fmla="*/ 2192092 h 5106376"/>
                <a:gd name="connsiteX66" fmla="*/ 273294 w 1587380"/>
                <a:gd name="connsiteY66" fmla="*/ 2193843 h 5106376"/>
                <a:gd name="connsiteX67" fmla="*/ 268914 w 1587380"/>
                <a:gd name="connsiteY67" fmla="*/ 2320550 h 5106376"/>
                <a:gd name="connsiteX68" fmla="*/ 219575 w 1587380"/>
                <a:gd name="connsiteY68" fmla="*/ 2319968 h 5106376"/>
                <a:gd name="connsiteX69" fmla="*/ 212860 w 1587380"/>
                <a:gd name="connsiteY69" fmla="*/ 2379526 h 5106376"/>
                <a:gd name="connsiteX70" fmla="*/ 217824 w 1587380"/>
                <a:gd name="connsiteY70" fmla="*/ 2444048 h 5106376"/>
                <a:gd name="connsiteX71" fmla="*/ 314168 w 1587380"/>
                <a:gd name="connsiteY71" fmla="*/ 2448426 h 5106376"/>
                <a:gd name="connsiteX72" fmla="*/ 390953 w 1587380"/>
                <a:gd name="connsiteY72" fmla="*/ 2458061 h 5106376"/>
                <a:gd name="connsiteX73" fmla="*/ 387740 w 1587380"/>
                <a:gd name="connsiteY73" fmla="*/ 2597616 h 5106376"/>
                <a:gd name="connsiteX74" fmla="*/ 388616 w 1587380"/>
                <a:gd name="connsiteY74" fmla="*/ 2740381 h 5106376"/>
                <a:gd name="connsiteX75" fmla="*/ 390953 w 1587380"/>
                <a:gd name="connsiteY75" fmla="*/ 2875847 h 5106376"/>
                <a:gd name="connsiteX76" fmla="*/ 462481 w 1587380"/>
                <a:gd name="connsiteY76" fmla="*/ 2884606 h 5106376"/>
                <a:gd name="connsiteX77" fmla="*/ 538387 w 1587380"/>
                <a:gd name="connsiteY77" fmla="*/ 2888693 h 5106376"/>
                <a:gd name="connsiteX78" fmla="*/ 493135 w 1587380"/>
                <a:gd name="connsiteY78" fmla="*/ 3002264 h 5106376"/>
                <a:gd name="connsiteX79" fmla="*/ 520871 w 1587380"/>
                <a:gd name="connsiteY79" fmla="*/ 3032043 h 5106376"/>
                <a:gd name="connsiteX80" fmla="*/ 508902 w 1587380"/>
                <a:gd name="connsiteY80" fmla="*/ 3117001 h 5106376"/>
                <a:gd name="connsiteX81" fmla="*/ 505690 w 1587380"/>
                <a:gd name="connsiteY81" fmla="*/ 3150284 h 5106376"/>
                <a:gd name="connsiteX82" fmla="*/ 513281 w 1587380"/>
                <a:gd name="connsiteY82" fmla="*/ 3212471 h 5106376"/>
                <a:gd name="connsiteX83" fmla="*/ 546271 w 1587380"/>
                <a:gd name="connsiteY83" fmla="*/ 3240498 h 5106376"/>
                <a:gd name="connsiteX84" fmla="*/ 521747 w 1587380"/>
                <a:gd name="connsiteY84" fmla="*/ 3267650 h 5106376"/>
                <a:gd name="connsiteX85" fmla="*/ 457809 w 1587380"/>
                <a:gd name="connsiteY85" fmla="*/ 3276116 h 5106376"/>
                <a:gd name="connsiteX86" fmla="*/ 415768 w 1587380"/>
                <a:gd name="connsiteY86" fmla="*/ 3271737 h 5106376"/>
                <a:gd name="connsiteX87" fmla="*/ 379274 w 1587380"/>
                <a:gd name="connsiteY87" fmla="*/ 3306480 h 5106376"/>
                <a:gd name="connsiteX88" fmla="*/ 378398 w 1587380"/>
                <a:gd name="connsiteY88" fmla="*/ 3359323 h 5106376"/>
                <a:gd name="connsiteX89" fmla="*/ 413432 w 1587380"/>
                <a:gd name="connsiteY89" fmla="*/ 3385308 h 5106376"/>
                <a:gd name="connsiteX90" fmla="*/ 427446 w 1587380"/>
                <a:gd name="connsiteY90" fmla="*/ 3422385 h 5106376"/>
                <a:gd name="connsiteX91" fmla="*/ 484670 w 1587380"/>
                <a:gd name="connsiteY91" fmla="*/ 3494499 h 5106376"/>
                <a:gd name="connsiteX92" fmla="*/ 402339 w 1587380"/>
                <a:gd name="connsiteY92" fmla="*/ 3520482 h 5106376"/>
                <a:gd name="connsiteX93" fmla="*/ 405842 w 1587380"/>
                <a:gd name="connsiteY93" fmla="*/ 3784408 h 5106376"/>
                <a:gd name="connsiteX94" fmla="*/ 409929 w 1587380"/>
                <a:gd name="connsiteY94" fmla="*/ 3882797 h 5106376"/>
                <a:gd name="connsiteX95" fmla="*/ 190380 w 1587380"/>
                <a:gd name="connsiteY95" fmla="*/ 3878126 h 5106376"/>
                <a:gd name="connsiteX96" fmla="*/ 198846 w 1587380"/>
                <a:gd name="connsiteY96" fmla="*/ 3903526 h 5106376"/>
                <a:gd name="connsiteX97" fmla="*/ 205561 w 1587380"/>
                <a:gd name="connsiteY97" fmla="*/ 3954326 h 5106376"/>
                <a:gd name="connsiteX98" fmla="*/ 200891 w 1587380"/>
                <a:gd name="connsiteY98" fmla="*/ 4010965 h 5106376"/>
                <a:gd name="connsiteX99" fmla="*/ 198846 w 1587380"/>
                <a:gd name="connsiteY99" fmla="*/ 4038992 h 5106376"/>
                <a:gd name="connsiteX100" fmla="*/ 187168 w 1587380"/>
                <a:gd name="connsiteY100" fmla="*/ 4095047 h 5106376"/>
                <a:gd name="connsiteX101" fmla="*/ 242055 w 1587380"/>
                <a:gd name="connsiteY101" fmla="*/ 4109061 h 5106376"/>
                <a:gd name="connsiteX102" fmla="*/ 247603 w 1587380"/>
                <a:gd name="connsiteY102" fmla="*/ 4170372 h 5106376"/>
                <a:gd name="connsiteX103" fmla="*/ 249354 w 1587380"/>
                <a:gd name="connsiteY103" fmla="*/ 4223799 h 5106376"/>
                <a:gd name="connsiteX104" fmla="*/ 239428 w 1587380"/>
                <a:gd name="connsiteY104" fmla="*/ 4267592 h 5106376"/>
                <a:gd name="connsiteX105" fmla="*/ 207313 w 1587380"/>
                <a:gd name="connsiteY105" fmla="*/ 4301459 h 5106376"/>
                <a:gd name="connsiteX106" fmla="*/ 245266 w 1587380"/>
                <a:gd name="connsiteY106" fmla="*/ 4332406 h 5106376"/>
                <a:gd name="connsiteX107" fmla="*/ 235632 w 1587380"/>
                <a:gd name="connsiteY107" fmla="*/ 4434298 h 5106376"/>
                <a:gd name="connsiteX108" fmla="*/ 186000 w 1587380"/>
                <a:gd name="connsiteY108" fmla="*/ 4437509 h 5106376"/>
                <a:gd name="connsiteX109" fmla="*/ 185417 w 1587380"/>
                <a:gd name="connsiteY109" fmla="*/ 4537066 h 5106376"/>
                <a:gd name="connsiteX110" fmla="*/ 188629 w 1587380"/>
                <a:gd name="connsiteY110" fmla="*/ 4642169 h 5106376"/>
                <a:gd name="connsiteX111" fmla="*/ 189212 w 1587380"/>
                <a:gd name="connsiteY111" fmla="*/ 4762163 h 5106376"/>
                <a:gd name="connsiteX112" fmla="*/ 190380 w 1587380"/>
                <a:gd name="connsiteY112" fmla="*/ 4902592 h 5106376"/>
                <a:gd name="connsiteX113" fmla="*/ 194176 w 1587380"/>
                <a:gd name="connsiteY113" fmla="*/ 4996018 h 5106376"/>
                <a:gd name="connsiteX114" fmla="*/ 200014 w 1587380"/>
                <a:gd name="connsiteY114" fmla="*/ 5091196 h 5106376"/>
                <a:gd name="connsiteX115" fmla="*/ 351830 w 1587380"/>
                <a:gd name="connsiteY115" fmla="*/ 5106376 h 5106376"/>
                <a:gd name="connsiteX116" fmla="*/ 678819 w 1587380"/>
                <a:gd name="connsiteY116" fmla="*/ 5099661 h 5106376"/>
                <a:gd name="connsiteX117" fmla="*/ 954423 w 1587380"/>
                <a:gd name="connsiteY117" fmla="*/ 5094990 h 5106376"/>
                <a:gd name="connsiteX118" fmla="*/ 1292798 w 1587380"/>
                <a:gd name="connsiteY118" fmla="*/ 5097033 h 5106376"/>
                <a:gd name="connsiteX119" fmla="*/ 1447825 w 1587380"/>
                <a:gd name="connsiteY119" fmla="*/ 5098493 h 5106376"/>
                <a:gd name="connsiteX120" fmla="*/ 1481108 w 1587380"/>
                <a:gd name="connsiteY120" fmla="*/ 5095281 h 5106376"/>
                <a:gd name="connsiteX121" fmla="*/ 1454249 w 1587380"/>
                <a:gd name="connsiteY121" fmla="*/ 5048569 h 5106376"/>
                <a:gd name="connsiteX122" fmla="*/ 1452498 w 1587380"/>
                <a:gd name="connsiteY122" fmla="*/ 4987259 h 5106376"/>
                <a:gd name="connsiteX123" fmla="*/ 1443446 w 1587380"/>
                <a:gd name="connsiteY123" fmla="*/ 4970326 h 5106376"/>
                <a:gd name="connsiteX124" fmla="*/ 1418046 w 1587380"/>
                <a:gd name="connsiteY124" fmla="*/ 4953392 h 5106376"/>
                <a:gd name="connsiteX125" fmla="*/ 1363159 w 1587380"/>
                <a:gd name="connsiteY125" fmla="*/ 4852667 h 5106376"/>
                <a:gd name="connsiteX126" fmla="*/ 1358780 w 1587380"/>
                <a:gd name="connsiteY126" fmla="*/ 4750192 h 5106376"/>
                <a:gd name="connsiteX127" fmla="*/ 1373960 w 1587380"/>
                <a:gd name="connsiteY127" fmla="*/ 4691219 h 5106376"/>
                <a:gd name="connsiteX128" fmla="*/ 1373960 w 1587380"/>
                <a:gd name="connsiteY128" fmla="*/ 4638667 h 5106376"/>
                <a:gd name="connsiteX129" fmla="*/ 1401404 w 1587380"/>
                <a:gd name="connsiteY129" fmla="*/ 4548744 h 5106376"/>
                <a:gd name="connsiteX130" fmla="*/ 1436147 w 1587380"/>
                <a:gd name="connsiteY130" fmla="*/ 4420285 h 5106376"/>
                <a:gd name="connsiteX131" fmla="*/ 1418922 w 1587380"/>
                <a:gd name="connsiteY131" fmla="*/ 4328611 h 5106376"/>
                <a:gd name="connsiteX132" fmla="*/ 1386807 w 1587380"/>
                <a:gd name="connsiteY132" fmla="*/ 4285402 h 5106376"/>
                <a:gd name="connsiteX133" fmla="*/ 1351480 w 1587380"/>
                <a:gd name="connsiteY133" fmla="*/ 4230515 h 5106376"/>
                <a:gd name="connsiteX134" fmla="*/ 1345642 w 1587380"/>
                <a:gd name="connsiteY134" fmla="*/ 4191392 h 5106376"/>
                <a:gd name="connsiteX135" fmla="*/ 1324913 w 1587380"/>
                <a:gd name="connsiteY135" fmla="*/ 4115192 h 5106376"/>
                <a:gd name="connsiteX136" fmla="*/ 1341846 w 1587380"/>
                <a:gd name="connsiteY136" fmla="*/ 3954326 h 5106376"/>
                <a:gd name="connsiteX137" fmla="*/ 1350313 w 1587380"/>
                <a:gd name="connsiteY137" fmla="*/ 3928926 h 5106376"/>
                <a:gd name="connsiteX138" fmla="*/ 1367246 w 1587380"/>
                <a:gd name="connsiteY138" fmla="*/ 3911992 h 5106376"/>
                <a:gd name="connsiteX139" fmla="*/ 1401113 w 1587380"/>
                <a:gd name="connsiteY139" fmla="*/ 3861192 h 5106376"/>
                <a:gd name="connsiteX140" fmla="*/ 1409580 w 1587380"/>
                <a:gd name="connsiteY140" fmla="*/ 3835792 h 5106376"/>
                <a:gd name="connsiteX141" fmla="*/ 1426513 w 1587380"/>
                <a:gd name="connsiteY141" fmla="*/ 3810392 h 5106376"/>
                <a:gd name="connsiteX142" fmla="*/ 1417754 w 1587380"/>
                <a:gd name="connsiteY142" fmla="*/ 3757840 h 5106376"/>
                <a:gd name="connsiteX143" fmla="*/ 1410456 w 1587380"/>
                <a:gd name="connsiteY143" fmla="*/ 3679597 h 5106376"/>
                <a:gd name="connsiteX144" fmla="*/ 1460670 w 1587380"/>
                <a:gd name="connsiteY144" fmla="*/ 3621791 h 5106376"/>
                <a:gd name="connsiteX145" fmla="*/ 1523442 w 1587380"/>
                <a:gd name="connsiteY145" fmla="*/ 3576537 h 5106376"/>
                <a:gd name="connsiteX146" fmla="*/ 1570446 w 1587380"/>
                <a:gd name="connsiteY146" fmla="*/ 3530992 h 5106376"/>
                <a:gd name="connsiteX147" fmla="*/ 1587380 w 1587380"/>
                <a:gd name="connsiteY147" fmla="*/ 3514059 h 5106376"/>
                <a:gd name="connsiteX148" fmla="*/ 1536580 w 1587380"/>
                <a:gd name="connsiteY148" fmla="*/ 3480192 h 5106376"/>
                <a:gd name="connsiteX149" fmla="*/ 1485780 w 1587380"/>
                <a:gd name="connsiteY149" fmla="*/ 3454792 h 5106376"/>
                <a:gd name="connsiteX150" fmla="*/ 1460380 w 1587380"/>
                <a:gd name="connsiteY150" fmla="*/ 3429392 h 5106376"/>
                <a:gd name="connsiteX151" fmla="*/ 1467094 w 1587380"/>
                <a:gd name="connsiteY151" fmla="*/ 3396985 h 5106376"/>
                <a:gd name="connsiteX152" fmla="*/ 1494539 w 1587380"/>
                <a:gd name="connsiteY152" fmla="*/ 3366913 h 5106376"/>
                <a:gd name="connsiteX153" fmla="*/ 1506217 w 1587380"/>
                <a:gd name="connsiteY153" fmla="*/ 3302392 h 5106376"/>
                <a:gd name="connsiteX154" fmla="*/ 1481108 w 1587380"/>
                <a:gd name="connsiteY154" fmla="*/ 3268526 h 5106376"/>
                <a:gd name="connsiteX155" fmla="*/ 1477313 w 1587380"/>
                <a:gd name="connsiteY155" fmla="*/ 3192326 h 5106376"/>
                <a:gd name="connsiteX156" fmla="*/ 1431477 w 1587380"/>
                <a:gd name="connsiteY156" fmla="*/ 3133059 h 5106376"/>
                <a:gd name="connsiteX157" fmla="*/ 1409872 w 1587380"/>
                <a:gd name="connsiteY157" fmla="*/ 3100068 h 5106376"/>
                <a:gd name="connsiteX158" fmla="*/ 1401113 w 1587380"/>
                <a:gd name="connsiteY158" fmla="*/ 3056859 h 5106376"/>
                <a:gd name="connsiteX159" fmla="*/ 1370458 w 1587380"/>
                <a:gd name="connsiteY159" fmla="*/ 2982703 h 5106376"/>
                <a:gd name="connsiteX160" fmla="*/ 1354108 w 1587380"/>
                <a:gd name="connsiteY160" fmla="*/ 2961974 h 5106376"/>
                <a:gd name="connsiteX161" fmla="*/ 1355859 w 1587380"/>
                <a:gd name="connsiteY161" fmla="*/ 2910881 h 5106376"/>
                <a:gd name="connsiteX162" fmla="*/ 1330168 w 1587380"/>
                <a:gd name="connsiteY162" fmla="*/ 2890736 h 5106376"/>
                <a:gd name="connsiteX163" fmla="*/ 1325497 w 1587380"/>
                <a:gd name="connsiteY163" fmla="*/ 2877892 h 5106376"/>
                <a:gd name="connsiteX164" fmla="*/ 1308856 w 1587380"/>
                <a:gd name="connsiteY164" fmla="*/ 2824756 h 5106376"/>
                <a:gd name="connsiteX165" fmla="*/ 1302141 w 1587380"/>
                <a:gd name="connsiteY165" fmla="*/ 2773664 h 5106376"/>
                <a:gd name="connsiteX166" fmla="*/ 1280829 w 1587380"/>
                <a:gd name="connsiteY166" fmla="*/ 2768117 h 5106376"/>
                <a:gd name="connsiteX167" fmla="*/ 1270901 w 1587380"/>
                <a:gd name="connsiteY167" fmla="*/ 2671770 h 5106376"/>
                <a:gd name="connsiteX168" fmla="*/ 1258873 w 1587380"/>
                <a:gd name="connsiteY168" fmla="*/ 2606916 h 5106376"/>
                <a:gd name="connsiteX169" fmla="*/ 1241940 w 1587380"/>
                <a:gd name="connsiteY169" fmla="*/ 2528055 h 5106376"/>
                <a:gd name="connsiteX170" fmla="*/ 1229119 w 1587380"/>
                <a:gd name="connsiteY170" fmla="*/ 2483303 h 5106376"/>
                <a:gd name="connsiteX171" fmla="*/ 1231780 w 1587380"/>
                <a:gd name="connsiteY171" fmla="*/ 2430326 h 5106376"/>
                <a:gd name="connsiteX172" fmla="*/ 1189446 w 1587380"/>
                <a:gd name="connsiteY172" fmla="*/ 2328726 h 5106376"/>
                <a:gd name="connsiteX173" fmla="*/ 1183399 w 1587380"/>
                <a:gd name="connsiteY173" fmla="*/ 2244059 h 5106376"/>
                <a:gd name="connsiteX174" fmla="*/ 1188237 w 1587380"/>
                <a:gd name="connsiteY174" fmla="*/ 2191082 h 5106376"/>
                <a:gd name="connsiteX175" fmla="*/ 1175415 w 1587380"/>
                <a:gd name="connsiteY175" fmla="*/ 2137379 h 5106376"/>
                <a:gd name="connsiteX176" fmla="*/ 1138646 w 1587380"/>
                <a:gd name="connsiteY176" fmla="*/ 1939259 h 5106376"/>
                <a:gd name="connsiteX177" fmla="*/ 1113246 w 1587380"/>
                <a:gd name="connsiteY177" fmla="*/ 1769926 h 5106376"/>
                <a:gd name="connsiteX178" fmla="*/ 1096313 w 1587380"/>
                <a:gd name="connsiteY178" fmla="*/ 1634459 h 5106376"/>
                <a:gd name="connsiteX179" fmla="*/ 1087846 w 1587380"/>
                <a:gd name="connsiteY179" fmla="*/ 1592126 h 5106376"/>
                <a:gd name="connsiteX180" fmla="*/ 1070913 w 1587380"/>
                <a:gd name="connsiteY180" fmla="*/ 1575192 h 5106376"/>
                <a:gd name="connsiteX181" fmla="*/ 1079863 w 1587380"/>
                <a:gd name="connsiteY181" fmla="*/ 1523909 h 5106376"/>
                <a:gd name="connsiteX182" fmla="*/ 1057366 w 1587380"/>
                <a:gd name="connsiteY182" fmla="*/ 1409487 h 5106376"/>
                <a:gd name="connsiteX183" fmla="*/ 1046964 w 1587380"/>
                <a:gd name="connsiteY183" fmla="*/ 1331110 h 5106376"/>
                <a:gd name="connsiteX184" fmla="*/ 1041159 w 1587380"/>
                <a:gd name="connsiteY184" fmla="*/ 1273053 h 5106376"/>
                <a:gd name="connsiteX185" fmla="*/ 1022290 w 1587380"/>
                <a:gd name="connsiteY185" fmla="*/ 1178952 h 5106376"/>
                <a:gd name="connsiteX186" fmla="*/ 996649 w 1587380"/>
                <a:gd name="connsiteY186" fmla="*/ 1018327 h 5106376"/>
                <a:gd name="connsiteX187" fmla="*/ 967620 w 1587380"/>
                <a:gd name="connsiteY187" fmla="*/ 866895 h 5106376"/>
                <a:gd name="connsiteX188" fmla="*/ 934963 w 1587380"/>
                <a:gd name="connsiteY188" fmla="*/ 665872 h 5106376"/>
                <a:gd name="connsiteX189" fmla="*/ 904966 w 1587380"/>
                <a:gd name="connsiteY189" fmla="*/ 555322 h 5106376"/>
                <a:gd name="connsiteX190" fmla="*/ 888274 w 1587380"/>
                <a:gd name="connsiteY190" fmla="*/ 482750 h 5106376"/>
                <a:gd name="connsiteX191" fmla="*/ 893113 w 1587380"/>
                <a:gd name="connsiteY191" fmla="*/ 440659 h 5106376"/>
                <a:gd name="connsiteX192" fmla="*/ 876180 w 1587380"/>
                <a:gd name="connsiteY192" fmla="*/ 296726 h 5106376"/>
                <a:gd name="connsiteX193" fmla="*/ 867713 w 1587380"/>
                <a:gd name="connsiteY193" fmla="*/ 262859 h 5106376"/>
                <a:gd name="connsiteX194" fmla="*/ 859246 w 1587380"/>
                <a:gd name="connsiteY194" fmla="*/ 176741 h 5106376"/>
                <a:gd name="connsiteX195" fmla="*/ 839224 w 1587380"/>
                <a:gd name="connsiteY195" fmla="*/ 95219 h 5106376"/>
                <a:gd name="connsiteX196" fmla="*/ 814959 w 1587380"/>
                <a:gd name="connsiteY196" fmla="*/ 1044 h 5106376"/>
                <a:gd name="connsiteX197" fmla="*/ 484535 w 1587380"/>
                <a:gd name="connsiteY197" fmla="*/ 392 h 5106376"/>
                <a:gd name="connsiteX198" fmla="*/ 37980 w 1587380"/>
                <a:gd name="connsiteY198" fmla="*/ 8859 h 5106376"/>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375187 w 1587380"/>
                <a:gd name="connsiteY53" fmla="*/ 1804546 h 5106254"/>
                <a:gd name="connsiteX54" fmla="*/ 400003 w 1587380"/>
                <a:gd name="connsiteY54" fmla="*/ 1821479 h 5106254"/>
                <a:gd name="connsiteX55" fmla="*/ 619552 w 1587380"/>
                <a:gd name="connsiteY55" fmla="*/ 1833742 h 5106254"/>
                <a:gd name="connsiteX56" fmla="*/ 624515 w 1587380"/>
                <a:gd name="connsiteY56" fmla="*/ 1866732 h 5106254"/>
                <a:gd name="connsiteX57" fmla="*/ 551235 w 1587380"/>
                <a:gd name="connsiteY57" fmla="*/ 1931254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375187 w 1587380"/>
                <a:gd name="connsiteY53" fmla="*/ 1804546 h 5106254"/>
                <a:gd name="connsiteX54" fmla="*/ 505510 w 1587380"/>
                <a:gd name="connsiteY54" fmla="*/ 1827341 h 5106254"/>
                <a:gd name="connsiteX55" fmla="*/ 619552 w 1587380"/>
                <a:gd name="connsiteY55" fmla="*/ 1833742 h 5106254"/>
                <a:gd name="connsiteX56" fmla="*/ 624515 w 1587380"/>
                <a:gd name="connsiteY56" fmla="*/ 1866732 h 5106254"/>
                <a:gd name="connsiteX57" fmla="*/ 551235 w 1587380"/>
                <a:gd name="connsiteY57" fmla="*/ 1931254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4495 w 1587380"/>
                <a:gd name="connsiteY53" fmla="*/ 1827992 h 5106254"/>
                <a:gd name="connsiteX54" fmla="*/ 505510 w 1587380"/>
                <a:gd name="connsiteY54" fmla="*/ 1827341 h 5106254"/>
                <a:gd name="connsiteX55" fmla="*/ 619552 w 1587380"/>
                <a:gd name="connsiteY55" fmla="*/ 1833742 h 5106254"/>
                <a:gd name="connsiteX56" fmla="*/ 624515 w 1587380"/>
                <a:gd name="connsiteY56" fmla="*/ 1866732 h 5106254"/>
                <a:gd name="connsiteX57" fmla="*/ 551235 w 1587380"/>
                <a:gd name="connsiteY57" fmla="*/ 1931254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4495 w 1587380"/>
                <a:gd name="connsiteY53" fmla="*/ 1827992 h 5106254"/>
                <a:gd name="connsiteX54" fmla="*/ 505510 w 1587380"/>
                <a:gd name="connsiteY54" fmla="*/ 1827341 h 5106254"/>
                <a:gd name="connsiteX55" fmla="*/ 619552 w 1587380"/>
                <a:gd name="connsiteY55" fmla="*/ 1833742 h 5106254"/>
                <a:gd name="connsiteX56" fmla="*/ 624515 w 1587380"/>
                <a:gd name="connsiteY56" fmla="*/ 1866732 h 5106254"/>
                <a:gd name="connsiteX57" fmla="*/ 551235 w 1587380"/>
                <a:gd name="connsiteY57" fmla="*/ 1931254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2541 w 1587380"/>
                <a:gd name="connsiteY53" fmla="*/ 1798684 h 5106254"/>
                <a:gd name="connsiteX54" fmla="*/ 505510 w 1587380"/>
                <a:gd name="connsiteY54" fmla="*/ 1827341 h 5106254"/>
                <a:gd name="connsiteX55" fmla="*/ 619552 w 1587380"/>
                <a:gd name="connsiteY55" fmla="*/ 1833742 h 5106254"/>
                <a:gd name="connsiteX56" fmla="*/ 624515 w 1587380"/>
                <a:gd name="connsiteY56" fmla="*/ 1866732 h 5106254"/>
                <a:gd name="connsiteX57" fmla="*/ 551235 w 1587380"/>
                <a:gd name="connsiteY57" fmla="*/ 1931254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2541 w 1587380"/>
                <a:gd name="connsiteY53" fmla="*/ 1798684 h 5106254"/>
                <a:gd name="connsiteX54" fmla="*/ 407818 w 1587380"/>
                <a:gd name="connsiteY54" fmla="*/ 1831248 h 5106254"/>
                <a:gd name="connsiteX55" fmla="*/ 619552 w 1587380"/>
                <a:gd name="connsiteY55" fmla="*/ 1833742 h 5106254"/>
                <a:gd name="connsiteX56" fmla="*/ 624515 w 1587380"/>
                <a:gd name="connsiteY56" fmla="*/ 1866732 h 5106254"/>
                <a:gd name="connsiteX57" fmla="*/ 551235 w 1587380"/>
                <a:gd name="connsiteY57" fmla="*/ 1931254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2541 w 1587380"/>
                <a:gd name="connsiteY53" fmla="*/ 1798684 h 5106254"/>
                <a:gd name="connsiteX54" fmla="*/ 407818 w 1587380"/>
                <a:gd name="connsiteY54" fmla="*/ 1831248 h 5106254"/>
                <a:gd name="connsiteX55" fmla="*/ 619552 w 1587380"/>
                <a:gd name="connsiteY55" fmla="*/ 1833742 h 5106254"/>
                <a:gd name="connsiteX56" fmla="*/ 624515 w 1587380"/>
                <a:gd name="connsiteY56" fmla="*/ 1866732 h 5106254"/>
                <a:gd name="connsiteX57" fmla="*/ 541466 w 1587380"/>
                <a:gd name="connsiteY57" fmla="*/ 1950792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2541 w 1587380"/>
                <a:gd name="connsiteY53" fmla="*/ 1798684 h 5106254"/>
                <a:gd name="connsiteX54" fmla="*/ 407818 w 1587380"/>
                <a:gd name="connsiteY54" fmla="*/ 1831248 h 5106254"/>
                <a:gd name="connsiteX55" fmla="*/ 619552 w 1587380"/>
                <a:gd name="connsiteY55" fmla="*/ 1833742 h 5106254"/>
                <a:gd name="connsiteX56" fmla="*/ 624515 w 1587380"/>
                <a:gd name="connsiteY56" fmla="*/ 1866732 h 5106254"/>
                <a:gd name="connsiteX57" fmla="*/ 551235 w 1587380"/>
                <a:gd name="connsiteY57" fmla="*/ 1933207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5917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 name="connsiteX0" fmla="*/ 37980 w 1587380"/>
                <a:gd name="connsiteY0" fmla="*/ 8737 h 5106254"/>
                <a:gd name="connsiteX1" fmla="*/ 37980 w 1587380"/>
                <a:gd name="connsiteY1" fmla="*/ 8737 h 5106254"/>
                <a:gd name="connsiteX2" fmla="*/ 88055 w 1587380"/>
                <a:gd name="connsiteY2" fmla="*/ 34379 h 5106254"/>
                <a:gd name="connsiteX3" fmla="*/ 112729 w 1587380"/>
                <a:gd name="connsiteY3" fmla="*/ 83486 h 5106254"/>
                <a:gd name="connsiteX4" fmla="*/ 61203 w 1587380"/>
                <a:gd name="connsiteY4" fmla="*/ 83244 h 5106254"/>
                <a:gd name="connsiteX5" fmla="*/ 46204 w 1587380"/>
                <a:gd name="connsiteY5" fmla="*/ 129206 h 5106254"/>
                <a:gd name="connsiteX6" fmla="*/ 18386 w 1587380"/>
                <a:gd name="connsiteY6" fmla="*/ 161137 h 5106254"/>
                <a:gd name="connsiteX7" fmla="*/ 39674 w 1587380"/>
                <a:gd name="connsiteY7" fmla="*/ 213630 h 5106254"/>
                <a:gd name="connsiteX8" fmla="*/ 22740 w 1587380"/>
                <a:gd name="connsiteY8" fmla="*/ 248707 h 5106254"/>
                <a:gd name="connsiteX9" fmla="*/ 33718 w 1587380"/>
                <a:gd name="connsiteY9" fmla="*/ 306764 h 5106254"/>
                <a:gd name="connsiteX10" fmla="*/ 0 w 1587380"/>
                <a:gd name="connsiteY10" fmla="*/ 363127 h 5106254"/>
                <a:gd name="connsiteX11" fmla="*/ 21046 w 1587380"/>
                <a:gd name="connsiteY11" fmla="*/ 465937 h 5106254"/>
                <a:gd name="connsiteX12" fmla="*/ 64106 w 1587380"/>
                <a:gd name="connsiteY12" fmla="*/ 513350 h 5106254"/>
                <a:gd name="connsiteX13" fmla="*/ 139580 w 1587380"/>
                <a:gd name="connsiteY13" fmla="*/ 499804 h 5106254"/>
                <a:gd name="connsiteX14" fmla="*/ 164980 w 1587380"/>
                <a:gd name="connsiteY14" fmla="*/ 508270 h 5106254"/>
                <a:gd name="connsiteX15" fmla="*/ 232713 w 1587380"/>
                <a:gd name="connsiteY15" fmla="*/ 516737 h 5106254"/>
                <a:gd name="connsiteX16" fmla="*/ 241180 w 1587380"/>
                <a:gd name="connsiteY16" fmla="*/ 542137 h 5106254"/>
                <a:gd name="connsiteX17" fmla="*/ 238277 w 1587380"/>
                <a:gd name="connsiteY17" fmla="*/ 597291 h 5106254"/>
                <a:gd name="connsiteX18" fmla="*/ 290771 w 1587380"/>
                <a:gd name="connsiteY18" fmla="*/ 622691 h 5106254"/>
                <a:gd name="connsiteX19" fmla="*/ 291496 w 1587380"/>
                <a:gd name="connsiteY19" fmla="*/ 663089 h 5106254"/>
                <a:gd name="connsiteX20" fmla="*/ 328749 w 1587380"/>
                <a:gd name="connsiteY20" fmla="*/ 685103 h 5106254"/>
                <a:gd name="connsiteX21" fmla="*/ 291980 w 1587380"/>
                <a:gd name="connsiteY21" fmla="*/ 745337 h 5106254"/>
                <a:gd name="connsiteX22" fmla="*/ 277223 w 1587380"/>
                <a:gd name="connsiteY22" fmla="*/ 766624 h 5106254"/>
                <a:gd name="connsiteX23" fmla="*/ 279159 w 1587380"/>
                <a:gd name="connsiteY23" fmla="*/ 830004 h 5106254"/>
                <a:gd name="connsiteX24" fmla="*/ 277223 w 1587380"/>
                <a:gd name="connsiteY24" fmla="*/ 906204 h 5106254"/>
                <a:gd name="connsiteX25" fmla="*/ 283513 w 1587380"/>
                <a:gd name="connsiteY25" fmla="*/ 1016270 h 5106254"/>
                <a:gd name="connsiteX26" fmla="*/ 273111 w 1587380"/>
                <a:gd name="connsiteY26" fmla="*/ 1046267 h 5106254"/>
                <a:gd name="connsiteX27" fmla="*/ 203201 w 1587380"/>
                <a:gd name="connsiteY27" fmla="*/ 1046024 h 5106254"/>
                <a:gd name="connsiteX28" fmla="*/ 177800 w 1587380"/>
                <a:gd name="connsiteY28" fmla="*/ 1058846 h 5106254"/>
                <a:gd name="connsiteX29" fmla="*/ 148046 w 1587380"/>
                <a:gd name="connsiteY29" fmla="*/ 1092470 h 5106254"/>
                <a:gd name="connsiteX30" fmla="*/ 122888 w 1587380"/>
                <a:gd name="connsiteY30" fmla="*/ 1127063 h 5106254"/>
                <a:gd name="connsiteX31" fmla="*/ 80313 w 1587380"/>
                <a:gd name="connsiteY31" fmla="*/ 1136981 h 5106254"/>
                <a:gd name="connsiteX32" fmla="*/ 46446 w 1587380"/>
                <a:gd name="connsiteY32" fmla="*/ 1177137 h 5106254"/>
                <a:gd name="connsiteX33" fmla="*/ 37980 w 1587380"/>
                <a:gd name="connsiteY33" fmla="*/ 1236404 h 5106254"/>
                <a:gd name="connsiteX34" fmla="*/ 27578 w 1587380"/>
                <a:gd name="connsiteY34" fmla="*/ 1257691 h 5106254"/>
                <a:gd name="connsiteX35" fmla="*/ 40883 w 1587380"/>
                <a:gd name="connsiteY35" fmla="*/ 1300267 h 5106254"/>
                <a:gd name="connsiteX36" fmla="*/ 7983 w 1587380"/>
                <a:gd name="connsiteY36" fmla="*/ 1357115 h 5106254"/>
                <a:gd name="connsiteX37" fmla="*/ 53220 w 1587380"/>
                <a:gd name="connsiteY37" fmla="*/ 1378401 h 5106254"/>
                <a:gd name="connsiteX38" fmla="*/ 95553 w 1587380"/>
                <a:gd name="connsiteY38" fmla="*/ 1311395 h 5106254"/>
                <a:gd name="connsiteX39" fmla="*/ 123372 w 1587380"/>
                <a:gd name="connsiteY39" fmla="*/ 1323732 h 5106254"/>
                <a:gd name="connsiteX40" fmla="*/ 224972 w 1587380"/>
                <a:gd name="connsiteY40" fmla="*/ 1334859 h 5106254"/>
                <a:gd name="connsiteX41" fmla="*/ 207313 w 1587380"/>
                <a:gd name="connsiteY41" fmla="*/ 1405737 h 5106254"/>
                <a:gd name="connsiteX42" fmla="*/ 258113 w 1587380"/>
                <a:gd name="connsiteY42" fmla="*/ 1414204 h 5106254"/>
                <a:gd name="connsiteX43" fmla="*/ 292463 w 1587380"/>
                <a:gd name="connsiteY43" fmla="*/ 1463552 h 5106254"/>
                <a:gd name="connsiteX44" fmla="*/ 325846 w 1587380"/>
                <a:gd name="connsiteY44" fmla="*/ 1473470 h 5106254"/>
                <a:gd name="connsiteX45" fmla="*/ 342780 w 1587380"/>
                <a:gd name="connsiteY45" fmla="*/ 1592972 h 5106254"/>
                <a:gd name="connsiteX46" fmla="*/ 311817 w 1587380"/>
                <a:gd name="connsiteY46" fmla="*/ 1606276 h 5106254"/>
                <a:gd name="connsiteX47" fmla="*/ 291980 w 1587380"/>
                <a:gd name="connsiteY47" fmla="*/ 1651270 h 5106254"/>
                <a:gd name="connsiteX48" fmla="*/ 249646 w 1587380"/>
                <a:gd name="connsiteY48" fmla="*/ 1676670 h 5106254"/>
                <a:gd name="connsiteX49" fmla="*/ 241180 w 1587380"/>
                <a:gd name="connsiteY49" fmla="*/ 1702070 h 5106254"/>
                <a:gd name="connsiteX50" fmla="*/ 336356 w 1587380"/>
                <a:gd name="connsiteY50" fmla="*/ 1711413 h 5106254"/>
                <a:gd name="connsiteX51" fmla="*/ 370807 w 1587380"/>
                <a:gd name="connsiteY51" fmla="*/ 1743528 h 5106254"/>
                <a:gd name="connsiteX52" fmla="*/ 364676 w 1587380"/>
                <a:gd name="connsiteY52" fmla="*/ 1765716 h 5106254"/>
                <a:gd name="connsiteX53" fmla="*/ 402541 w 1587380"/>
                <a:gd name="connsiteY53" fmla="*/ 1798684 h 5106254"/>
                <a:gd name="connsiteX54" fmla="*/ 407818 w 1587380"/>
                <a:gd name="connsiteY54" fmla="*/ 1831248 h 5106254"/>
                <a:gd name="connsiteX55" fmla="*/ 619552 w 1587380"/>
                <a:gd name="connsiteY55" fmla="*/ 1833742 h 5106254"/>
                <a:gd name="connsiteX56" fmla="*/ 624515 w 1587380"/>
                <a:gd name="connsiteY56" fmla="*/ 1866732 h 5106254"/>
                <a:gd name="connsiteX57" fmla="*/ 551235 w 1587380"/>
                <a:gd name="connsiteY57" fmla="*/ 1933207 h 5106254"/>
                <a:gd name="connsiteX58" fmla="*/ 489049 w 1587380"/>
                <a:gd name="connsiteY58" fmla="*/ 1937970 h 5106254"/>
                <a:gd name="connsiteX59" fmla="*/ 494011 w 1587380"/>
                <a:gd name="connsiteY59" fmla="*/ 1993440 h 5106254"/>
                <a:gd name="connsiteX60" fmla="*/ 488466 w 1587380"/>
                <a:gd name="connsiteY60" fmla="*/ 2007455 h 5106254"/>
                <a:gd name="connsiteX61" fmla="*/ 483501 w 1587380"/>
                <a:gd name="connsiteY61" fmla="*/ 2057670 h 5106254"/>
                <a:gd name="connsiteX62" fmla="*/ 466860 w 1587380"/>
                <a:gd name="connsiteY62" fmla="*/ 2087742 h 5106254"/>
                <a:gd name="connsiteX63" fmla="*/ 442920 w 1587380"/>
                <a:gd name="connsiteY63" fmla="*/ 2092009 h 5106254"/>
                <a:gd name="connsiteX64" fmla="*/ 425694 w 1587380"/>
                <a:gd name="connsiteY64" fmla="*/ 2116646 h 5106254"/>
                <a:gd name="connsiteX65" fmla="*/ 423651 w 1587380"/>
                <a:gd name="connsiteY65" fmla="*/ 2191970 h 5106254"/>
                <a:gd name="connsiteX66" fmla="*/ 273294 w 1587380"/>
                <a:gd name="connsiteY66" fmla="*/ 2193721 h 5106254"/>
                <a:gd name="connsiteX67" fmla="*/ 268914 w 1587380"/>
                <a:gd name="connsiteY67" fmla="*/ 2320428 h 5106254"/>
                <a:gd name="connsiteX68" fmla="*/ 219575 w 1587380"/>
                <a:gd name="connsiteY68" fmla="*/ 2319846 h 5106254"/>
                <a:gd name="connsiteX69" fmla="*/ 212860 w 1587380"/>
                <a:gd name="connsiteY69" fmla="*/ 2379404 h 5106254"/>
                <a:gd name="connsiteX70" fmla="*/ 217824 w 1587380"/>
                <a:gd name="connsiteY70" fmla="*/ 2443926 h 5106254"/>
                <a:gd name="connsiteX71" fmla="*/ 314168 w 1587380"/>
                <a:gd name="connsiteY71" fmla="*/ 2448304 h 5106254"/>
                <a:gd name="connsiteX72" fmla="*/ 390953 w 1587380"/>
                <a:gd name="connsiteY72" fmla="*/ 2457939 h 5106254"/>
                <a:gd name="connsiteX73" fmla="*/ 387740 w 1587380"/>
                <a:gd name="connsiteY73" fmla="*/ 2597494 h 5106254"/>
                <a:gd name="connsiteX74" fmla="*/ 388616 w 1587380"/>
                <a:gd name="connsiteY74" fmla="*/ 2740259 h 5106254"/>
                <a:gd name="connsiteX75" fmla="*/ 390953 w 1587380"/>
                <a:gd name="connsiteY75" fmla="*/ 2875725 h 5106254"/>
                <a:gd name="connsiteX76" fmla="*/ 462481 w 1587380"/>
                <a:gd name="connsiteY76" fmla="*/ 2884484 h 5106254"/>
                <a:gd name="connsiteX77" fmla="*/ 538387 w 1587380"/>
                <a:gd name="connsiteY77" fmla="*/ 2888571 h 5106254"/>
                <a:gd name="connsiteX78" fmla="*/ 493135 w 1587380"/>
                <a:gd name="connsiteY78" fmla="*/ 3002142 h 5106254"/>
                <a:gd name="connsiteX79" fmla="*/ 520871 w 1587380"/>
                <a:gd name="connsiteY79" fmla="*/ 3031921 h 5106254"/>
                <a:gd name="connsiteX80" fmla="*/ 508902 w 1587380"/>
                <a:gd name="connsiteY80" fmla="*/ 3116879 h 5106254"/>
                <a:gd name="connsiteX81" fmla="*/ 505690 w 1587380"/>
                <a:gd name="connsiteY81" fmla="*/ 3150162 h 5106254"/>
                <a:gd name="connsiteX82" fmla="*/ 513281 w 1587380"/>
                <a:gd name="connsiteY82" fmla="*/ 3212349 h 5106254"/>
                <a:gd name="connsiteX83" fmla="*/ 546271 w 1587380"/>
                <a:gd name="connsiteY83" fmla="*/ 3240376 h 5106254"/>
                <a:gd name="connsiteX84" fmla="*/ 521747 w 1587380"/>
                <a:gd name="connsiteY84" fmla="*/ 3267528 h 5106254"/>
                <a:gd name="connsiteX85" fmla="*/ 457809 w 1587380"/>
                <a:gd name="connsiteY85" fmla="*/ 3275994 h 5106254"/>
                <a:gd name="connsiteX86" fmla="*/ 415768 w 1587380"/>
                <a:gd name="connsiteY86" fmla="*/ 3271615 h 5106254"/>
                <a:gd name="connsiteX87" fmla="*/ 379274 w 1587380"/>
                <a:gd name="connsiteY87" fmla="*/ 3306358 h 5106254"/>
                <a:gd name="connsiteX88" fmla="*/ 378398 w 1587380"/>
                <a:gd name="connsiteY88" fmla="*/ 3359201 h 5106254"/>
                <a:gd name="connsiteX89" fmla="*/ 413432 w 1587380"/>
                <a:gd name="connsiteY89" fmla="*/ 3385186 h 5106254"/>
                <a:gd name="connsiteX90" fmla="*/ 427446 w 1587380"/>
                <a:gd name="connsiteY90" fmla="*/ 3422263 h 5106254"/>
                <a:gd name="connsiteX91" fmla="*/ 484670 w 1587380"/>
                <a:gd name="connsiteY91" fmla="*/ 3494377 h 5106254"/>
                <a:gd name="connsiteX92" fmla="*/ 402339 w 1587380"/>
                <a:gd name="connsiteY92" fmla="*/ 3520360 h 5106254"/>
                <a:gd name="connsiteX93" fmla="*/ 405842 w 1587380"/>
                <a:gd name="connsiteY93" fmla="*/ 3784286 h 5106254"/>
                <a:gd name="connsiteX94" fmla="*/ 409929 w 1587380"/>
                <a:gd name="connsiteY94" fmla="*/ 3882675 h 5106254"/>
                <a:gd name="connsiteX95" fmla="*/ 190380 w 1587380"/>
                <a:gd name="connsiteY95" fmla="*/ 3878004 h 5106254"/>
                <a:gd name="connsiteX96" fmla="*/ 198846 w 1587380"/>
                <a:gd name="connsiteY96" fmla="*/ 3903404 h 5106254"/>
                <a:gd name="connsiteX97" fmla="*/ 205561 w 1587380"/>
                <a:gd name="connsiteY97" fmla="*/ 3954204 h 5106254"/>
                <a:gd name="connsiteX98" fmla="*/ 200891 w 1587380"/>
                <a:gd name="connsiteY98" fmla="*/ 4010843 h 5106254"/>
                <a:gd name="connsiteX99" fmla="*/ 198846 w 1587380"/>
                <a:gd name="connsiteY99" fmla="*/ 4038870 h 5106254"/>
                <a:gd name="connsiteX100" fmla="*/ 187168 w 1587380"/>
                <a:gd name="connsiteY100" fmla="*/ 4094925 h 5106254"/>
                <a:gd name="connsiteX101" fmla="*/ 242055 w 1587380"/>
                <a:gd name="connsiteY101" fmla="*/ 4108939 h 5106254"/>
                <a:gd name="connsiteX102" fmla="*/ 247603 w 1587380"/>
                <a:gd name="connsiteY102" fmla="*/ 4170250 h 5106254"/>
                <a:gd name="connsiteX103" fmla="*/ 249354 w 1587380"/>
                <a:gd name="connsiteY103" fmla="*/ 4223677 h 5106254"/>
                <a:gd name="connsiteX104" fmla="*/ 239428 w 1587380"/>
                <a:gd name="connsiteY104" fmla="*/ 4267470 h 5106254"/>
                <a:gd name="connsiteX105" fmla="*/ 207313 w 1587380"/>
                <a:gd name="connsiteY105" fmla="*/ 4301337 h 5106254"/>
                <a:gd name="connsiteX106" fmla="*/ 245266 w 1587380"/>
                <a:gd name="connsiteY106" fmla="*/ 4332284 h 5106254"/>
                <a:gd name="connsiteX107" fmla="*/ 235632 w 1587380"/>
                <a:gd name="connsiteY107" fmla="*/ 4434176 h 5106254"/>
                <a:gd name="connsiteX108" fmla="*/ 186000 w 1587380"/>
                <a:gd name="connsiteY108" fmla="*/ 4437387 h 5106254"/>
                <a:gd name="connsiteX109" fmla="*/ 185417 w 1587380"/>
                <a:gd name="connsiteY109" fmla="*/ 4536944 h 5106254"/>
                <a:gd name="connsiteX110" fmla="*/ 188629 w 1587380"/>
                <a:gd name="connsiteY110" fmla="*/ 4642047 h 5106254"/>
                <a:gd name="connsiteX111" fmla="*/ 189212 w 1587380"/>
                <a:gd name="connsiteY111" fmla="*/ 4762041 h 5106254"/>
                <a:gd name="connsiteX112" fmla="*/ 190380 w 1587380"/>
                <a:gd name="connsiteY112" fmla="*/ 4902470 h 5106254"/>
                <a:gd name="connsiteX113" fmla="*/ 194176 w 1587380"/>
                <a:gd name="connsiteY113" fmla="*/ 4995896 h 5106254"/>
                <a:gd name="connsiteX114" fmla="*/ 200014 w 1587380"/>
                <a:gd name="connsiteY114" fmla="*/ 5091074 h 5106254"/>
                <a:gd name="connsiteX115" fmla="*/ 351830 w 1587380"/>
                <a:gd name="connsiteY115" fmla="*/ 5106254 h 5106254"/>
                <a:gd name="connsiteX116" fmla="*/ 678819 w 1587380"/>
                <a:gd name="connsiteY116" fmla="*/ 5099539 h 5106254"/>
                <a:gd name="connsiteX117" fmla="*/ 954423 w 1587380"/>
                <a:gd name="connsiteY117" fmla="*/ 5094868 h 5106254"/>
                <a:gd name="connsiteX118" fmla="*/ 1292798 w 1587380"/>
                <a:gd name="connsiteY118" fmla="*/ 5096911 h 5106254"/>
                <a:gd name="connsiteX119" fmla="*/ 1447825 w 1587380"/>
                <a:gd name="connsiteY119" fmla="*/ 5098371 h 5106254"/>
                <a:gd name="connsiteX120" fmla="*/ 1481108 w 1587380"/>
                <a:gd name="connsiteY120" fmla="*/ 5095159 h 5106254"/>
                <a:gd name="connsiteX121" fmla="*/ 1454249 w 1587380"/>
                <a:gd name="connsiteY121" fmla="*/ 5048447 h 5106254"/>
                <a:gd name="connsiteX122" fmla="*/ 1452498 w 1587380"/>
                <a:gd name="connsiteY122" fmla="*/ 4987137 h 5106254"/>
                <a:gd name="connsiteX123" fmla="*/ 1443446 w 1587380"/>
                <a:gd name="connsiteY123" fmla="*/ 4970204 h 5106254"/>
                <a:gd name="connsiteX124" fmla="*/ 1418046 w 1587380"/>
                <a:gd name="connsiteY124" fmla="*/ 4953270 h 5106254"/>
                <a:gd name="connsiteX125" fmla="*/ 1363159 w 1587380"/>
                <a:gd name="connsiteY125" fmla="*/ 4852545 h 5106254"/>
                <a:gd name="connsiteX126" fmla="*/ 1358780 w 1587380"/>
                <a:gd name="connsiteY126" fmla="*/ 4750070 h 5106254"/>
                <a:gd name="connsiteX127" fmla="*/ 1373960 w 1587380"/>
                <a:gd name="connsiteY127" fmla="*/ 4691097 h 5106254"/>
                <a:gd name="connsiteX128" fmla="*/ 1373960 w 1587380"/>
                <a:gd name="connsiteY128" fmla="*/ 4638545 h 5106254"/>
                <a:gd name="connsiteX129" fmla="*/ 1401404 w 1587380"/>
                <a:gd name="connsiteY129" fmla="*/ 4548622 h 5106254"/>
                <a:gd name="connsiteX130" fmla="*/ 1436147 w 1587380"/>
                <a:gd name="connsiteY130" fmla="*/ 4420163 h 5106254"/>
                <a:gd name="connsiteX131" fmla="*/ 1418922 w 1587380"/>
                <a:gd name="connsiteY131" fmla="*/ 4328489 h 5106254"/>
                <a:gd name="connsiteX132" fmla="*/ 1386807 w 1587380"/>
                <a:gd name="connsiteY132" fmla="*/ 4285280 h 5106254"/>
                <a:gd name="connsiteX133" fmla="*/ 1351480 w 1587380"/>
                <a:gd name="connsiteY133" fmla="*/ 4230393 h 5106254"/>
                <a:gd name="connsiteX134" fmla="*/ 1345642 w 1587380"/>
                <a:gd name="connsiteY134" fmla="*/ 4191270 h 5106254"/>
                <a:gd name="connsiteX135" fmla="*/ 1324913 w 1587380"/>
                <a:gd name="connsiteY135" fmla="*/ 4115070 h 5106254"/>
                <a:gd name="connsiteX136" fmla="*/ 1341846 w 1587380"/>
                <a:gd name="connsiteY136" fmla="*/ 3954204 h 5106254"/>
                <a:gd name="connsiteX137" fmla="*/ 1350313 w 1587380"/>
                <a:gd name="connsiteY137" fmla="*/ 3928804 h 5106254"/>
                <a:gd name="connsiteX138" fmla="*/ 1367246 w 1587380"/>
                <a:gd name="connsiteY138" fmla="*/ 3911870 h 5106254"/>
                <a:gd name="connsiteX139" fmla="*/ 1401113 w 1587380"/>
                <a:gd name="connsiteY139" fmla="*/ 3861070 h 5106254"/>
                <a:gd name="connsiteX140" fmla="*/ 1409580 w 1587380"/>
                <a:gd name="connsiteY140" fmla="*/ 3835670 h 5106254"/>
                <a:gd name="connsiteX141" fmla="*/ 1426513 w 1587380"/>
                <a:gd name="connsiteY141" fmla="*/ 3810270 h 5106254"/>
                <a:gd name="connsiteX142" fmla="*/ 1417754 w 1587380"/>
                <a:gd name="connsiteY142" fmla="*/ 3757718 h 5106254"/>
                <a:gd name="connsiteX143" fmla="*/ 1410456 w 1587380"/>
                <a:gd name="connsiteY143" fmla="*/ 3679475 h 5106254"/>
                <a:gd name="connsiteX144" fmla="*/ 1460670 w 1587380"/>
                <a:gd name="connsiteY144" fmla="*/ 3621669 h 5106254"/>
                <a:gd name="connsiteX145" fmla="*/ 1523442 w 1587380"/>
                <a:gd name="connsiteY145" fmla="*/ 3576415 h 5106254"/>
                <a:gd name="connsiteX146" fmla="*/ 1570446 w 1587380"/>
                <a:gd name="connsiteY146" fmla="*/ 3530870 h 5106254"/>
                <a:gd name="connsiteX147" fmla="*/ 1587380 w 1587380"/>
                <a:gd name="connsiteY147" fmla="*/ 3513937 h 5106254"/>
                <a:gd name="connsiteX148" fmla="*/ 1536580 w 1587380"/>
                <a:gd name="connsiteY148" fmla="*/ 3480070 h 5106254"/>
                <a:gd name="connsiteX149" fmla="*/ 1485780 w 1587380"/>
                <a:gd name="connsiteY149" fmla="*/ 3454670 h 5106254"/>
                <a:gd name="connsiteX150" fmla="*/ 1460380 w 1587380"/>
                <a:gd name="connsiteY150" fmla="*/ 3429270 h 5106254"/>
                <a:gd name="connsiteX151" fmla="*/ 1467094 w 1587380"/>
                <a:gd name="connsiteY151" fmla="*/ 3396863 h 5106254"/>
                <a:gd name="connsiteX152" fmla="*/ 1494539 w 1587380"/>
                <a:gd name="connsiteY152" fmla="*/ 3366791 h 5106254"/>
                <a:gd name="connsiteX153" fmla="*/ 1506217 w 1587380"/>
                <a:gd name="connsiteY153" fmla="*/ 3302270 h 5106254"/>
                <a:gd name="connsiteX154" fmla="*/ 1481108 w 1587380"/>
                <a:gd name="connsiteY154" fmla="*/ 3268404 h 5106254"/>
                <a:gd name="connsiteX155" fmla="*/ 1477313 w 1587380"/>
                <a:gd name="connsiteY155" fmla="*/ 3192204 h 5106254"/>
                <a:gd name="connsiteX156" fmla="*/ 1431477 w 1587380"/>
                <a:gd name="connsiteY156" fmla="*/ 3132937 h 5106254"/>
                <a:gd name="connsiteX157" fmla="*/ 1409872 w 1587380"/>
                <a:gd name="connsiteY157" fmla="*/ 3099946 h 5106254"/>
                <a:gd name="connsiteX158" fmla="*/ 1401113 w 1587380"/>
                <a:gd name="connsiteY158" fmla="*/ 3056737 h 5106254"/>
                <a:gd name="connsiteX159" fmla="*/ 1370458 w 1587380"/>
                <a:gd name="connsiteY159" fmla="*/ 2982581 h 5106254"/>
                <a:gd name="connsiteX160" fmla="*/ 1354108 w 1587380"/>
                <a:gd name="connsiteY160" fmla="*/ 2961852 h 5106254"/>
                <a:gd name="connsiteX161" fmla="*/ 1355859 w 1587380"/>
                <a:gd name="connsiteY161" fmla="*/ 2910759 h 5106254"/>
                <a:gd name="connsiteX162" fmla="*/ 1330168 w 1587380"/>
                <a:gd name="connsiteY162" fmla="*/ 2890614 h 5106254"/>
                <a:gd name="connsiteX163" fmla="*/ 1325497 w 1587380"/>
                <a:gd name="connsiteY163" fmla="*/ 2877770 h 5106254"/>
                <a:gd name="connsiteX164" fmla="*/ 1308856 w 1587380"/>
                <a:gd name="connsiteY164" fmla="*/ 2824634 h 5106254"/>
                <a:gd name="connsiteX165" fmla="*/ 1302141 w 1587380"/>
                <a:gd name="connsiteY165" fmla="*/ 2773542 h 5106254"/>
                <a:gd name="connsiteX166" fmla="*/ 1280829 w 1587380"/>
                <a:gd name="connsiteY166" fmla="*/ 2767995 h 5106254"/>
                <a:gd name="connsiteX167" fmla="*/ 1270901 w 1587380"/>
                <a:gd name="connsiteY167" fmla="*/ 2671648 h 5106254"/>
                <a:gd name="connsiteX168" fmla="*/ 1258873 w 1587380"/>
                <a:gd name="connsiteY168" fmla="*/ 2606794 h 5106254"/>
                <a:gd name="connsiteX169" fmla="*/ 1241940 w 1587380"/>
                <a:gd name="connsiteY169" fmla="*/ 2527933 h 5106254"/>
                <a:gd name="connsiteX170" fmla="*/ 1229119 w 1587380"/>
                <a:gd name="connsiteY170" fmla="*/ 2483181 h 5106254"/>
                <a:gd name="connsiteX171" fmla="*/ 1231780 w 1587380"/>
                <a:gd name="connsiteY171" fmla="*/ 2430204 h 5106254"/>
                <a:gd name="connsiteX172" fmla="*/ 1189446 w 1587380"/>
                <a:gd name="connsiteY172" fmla="*/ 2328604 h 5106254"/>
                <a:gd name="connsiteX173" fmla="*/ 1183399 w 1587380"/>
                <a:gd name="connsiteY173" fmla="*/ 2243937 h 5106254"/>
                <a:gd name="connsiteX174" fmla="*/ 1188237 w 1587380"/>
                <a:gd name="connsiteY174" fmla="*/ 2190960 h 5106254"/>
                <a:gd name="connsiteX175" fmla="*/ 1175415 w 1587380"/>
                <a:gd name="connsiteY175" fmla="*/ 2137257 h 5106254"/>
                <a:gd name="connsiteX176" fmla="*/ 1138646 w 1587380"/>
                <a:gd name="connsiteY176" fmla="*/ 1939137 h 5106254"/>
                <a:gd name="connsiteX177" fmla="*/ 1113246 w 1587380"/>
                <a:gd name="connsiteY177" fmla="*/ 1769804 h 5106254"/>
                <a:gd name="connsiteX178" fmla="*/ 1096313 w 1587380"/>
                <a:gd name="connsiteY178" fmla="*/ 1634337 h 5106254"/>
                <a:gd name="connsiteX179" fmla="*/ 1087846 w 1587380"/>
                <a:gd name="connsiteY179" fmla="*/ 1592004 h 5106254"/>
                <a:gd name="connsiteX180" fmla="*/ 1070913 w 1587380"/>
                <a:gd name="connsiteY180" fmla="*/ 1575070 h 5106254"/>
                <a:gd name="connsiteX181" fmla="*/ 1079863 w 1587380"/>
                <a:gd name="connsiteY181" fmla="*/ 1523787 h 5106254"/>
                <a:gd name="connsiteX182" fmla="*/ 1057366 w 1587380"/>
                <a:gd name="connsiteY182" fmla="*/ 1409365 h 5106254"/>
                <a:gd name="connsiteX183" fmla="*/ 1046964 w 1587380"/>
                <a:gd name="connsiteY183" fmla="*/ 1330988 h 5106254"/>
                <a:gd name="connsiteX184" fmla="*/ 1041159 w 1587380"/>
                <a:gd name="connsiteY184" fmla="*/ 1272931 h 5106254"/>
                <a:gd name="connsiteX185" fmla="*/ 1022290 w 1587380"/>
                <a:gd name="connsiteY185" fmla="*/ 1178830 h 5106254"/>
                <a:gd name="connsiteX186" fmla="*/ 996649 w 1587380"/>
                <a:gd name="connsiteY186" fmla="*/ 1018205 h 5106254"/>
                <a:gd name="connsiteX187" fmla="*/ 967620 w 1587380"/>
                <a:gd name="connsiteY187" fmla="*/ 866773 h 5106254"/>
                <a:gd name="connsiteX188" fmla="*/ 934963 w 1587380"/>
                <a:gd name="connsiteY188" fmla="*/ 665750 h 5106254"/>
                <a:gd name="connsiteX189" fmla="*/ 904966 w 1587380"/>
                <a:gd name="connsiteY189" fmla="*/ 555200 h 5106254"/>
                <a:gd name="connsiteX190" fmla="*/ 888274 w 1587380"/>
                <a:gd name="connsiteY190" fmla="*/ 482628 h 5106254"/>
                <a:gd name="connsiteX191" fmla="*/ 893113 w 1587380"/>
                <a:gd name="connsiteY191" fmla="*/ 440537 h 5106254"/>
                <a:gd name="connsiteX192" fmla="*/ 876180 w 1587380"/>
                <a:gd name="connsiteY192" fmla="*/ 296604 h 5106254"/>
                <a:gd name="connsiteX193" fmla="*/ 867713 w 1587380"/>
                <a:gd name="connsiteY193" fmla="*/ 262737 h 5106254"/>
                <a:gd name="connsiteX194" fmla="*/ 859246 w 1587380"/>
                <a:gd name="connsiteY194" fmla="*/ 176619 h 5106254"/>
                <a:gd name="connsiteX195" fmla="*/ 839224 w 1587380"/>
                <a:gd name="connsiteY195" fmla="*/ 95097 h 5106254"/>
                <a:gd name="connsiteX196" fmla="*/ 814959 w 1587380"/>
                <a:gd name="connsiteY196" fmla="*/ 922 h 5106254"/>
                <a:gd name="connsiteX197" fmla="*/ 484535 w 1587380"/>
                <a:gd name="connsiteY197" fmla="*/ 270 h 5106254"/>
                <a:gd name="connsiteX198" fmla="*/ 37980 w 1587380"/>
                <a:gd name="connsiteY198" fmla="*/ 8737 h 510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587380" h="5106254">
                  <a:moveTo>
                    <a:pt x="37980" y="8737"/>
                  </a:moveTo>
                  <a:lnTo>
                    <a:pt x="37980" y="8737"/>
                  </a:lnTo>
                  <a:cubicBezTo>
                    <a:pt x="46326" y="13011"/>
                    <a:pt x="75597" y="21921"/>
                    <a:pt x="88055" y="34379"/>
                  </a:cubicBezTo>
                  <a:cubicBezTo>
                    <a:pt x="100513" y="46837"/>
                    <a:pt x="117204" y="75342"/>
                    <a:pt x="112729" y="83486"/>
                  </a:cubicBezTo>
                  <a:cubicBezTo>
                    <a:pt x="108254" y="91630"/>
                    <a:pt x="69670" y="80422"/>
                    <a:pt x="61203" y="83244"/>
                  </a:cubicBezTo>
                  <a:cubicBezTo>
                    <a:pt x="58381" y="105822"/>
                    <a:pt x="53340" y="116224"/>
                    <a:pt x="46204" y="129206"/>
                  </a:cubicBezTo>
                  <a:cubicBezTo>
                    <a:pt x="39068" y="142188"/>
                    <a:pt x="19474" y="147066"/>
                    <a:pt x="18386" y="161137"/>
                  </a:cubicBezTo>
                  <a:cubicBezTo>
                    <a:pt x="17298" y="175208"/>
                    <a:pt x="34144" y="197042"/>
                    <a:pt x="39674" y="213630"/>
                  </a:cubicBezTo>
                  <a:cubicBezTo>
                    <a:pt x="36455" y="229725"/>
                    <a:pt x="23733" y="233185"/>
                    <a:pt x="22740" y="248707"/>
                  </a:cubicBezTo>
                  <a:cubicBezTo>
                    <a:pt x="21747" y="264229"/>
                    <a:pt x="37508" y="287694"/>
                    <a:pt x="33718" y="306764"/>
                  </a:cubicBezTo>
                  <a:cubicBezTo>
                    <a:pt x="29928" y="325834"/>
                    <a:pt x="8467" y="360305"/>
                    <a:pt x="0" y="363127"/>
                  </a:cubicBezTo>
                  <a:cubicBezTo>
                    <a:pt x="0" y="387116"/>
                    <a:pt x="9636" y="435457"/>
                    <a:pt x="21046" y="465937"/>
                  </a:cubicBezTo>
                  <a:cubicBezTo>
                    <a:pt x="26691" y="471581"/>
                    <a:pt x="57261" y="509243"/>
                    <a:pt x="64106" y="513350"/>
                  </a:cubicBezTo>
                  <a:cubicBezTo>
                    <a:pt x="86673" y="526890"/>
                    <a:pt x="132048" y="498967"/>
                    <a:pt x="139580" y="499804"/>
                  </a:cubicBezTo>
                  <a:cubicBezTo>
                    <a:pt x="148047" y="502626"/>
                    <a:pt x="156199" y="506674"/>
                    <a:pt x="164980" y="508270"/>
                  </a:cubicBezTo>
                  <a:cubicBezTo>
                    <a:pt x="187366" y="512340"/>
                    <a:pt x="211921" y="507496"/>
                    <a:pt x="232713" y="516737"/>
                  </a:cubicBezTo>
                  <a:cubicBezTo>
                    <a:pt x="240868" y="520362"/>
                    <a:pt x="240253" y="528711"/>
                    <a:pt x="241180" y="542137"/>
                  </a:cubicBezTo>
                  <a:cubicBezTo>
                    <a:pt x="242107" y="555563"/>
                    <a:pt x="216995" y="533447"/>
                    <a:pt x="238277" y="597291"/>
                  </a:cubicBezTo>
                  <a:cubicBezTo>
                    <a:pt x="235455" y="605758"/>
                    <a:pt x="281901" y="611725"/>
                    <a:pt x="290771" y="622691"/>
                  </a:cubicBezTo>
                  <a:cubicBezTo>
                    <a:pt x="299641" y="633657"/>
                    <a:pt x="285166" y="652687"/>
                    <a:pt x="291496" y="663089"/>
                  </a:cubicBezTo>
                  <a:cubicBezTo>
                    <a:pt x="297826" y="673491"/>
                    <a:pt x="316749" y="656091"/>
                    <a:pt x="328749" y="685103"/>
                  </a:cubicBezTo>
                  <a:cubicBezTo>
                    <a:pt x="325927" y="693570"/>
                    <a:pt x="300568" y="731750"/>
                    <a:pt x="291980" y="745337"/>
                  </a:cubicBezTo>
                  <a:cubicBezTo>
                    <a:pt x="283392" y="758924"/>
                    <a:pt x="279360" y="752513"/>
                    <a:pt x="277223" y="766624"/>
                  </a:cubicBezTo>
                  <a:cubicBezTo>
                    <a:pt x="275086" y="780735"/>
                    <a:pt x="276337" y="807426"/>
                    <a:pt x="279159" y="830004"/>
                  </a:cubicBezTo>
                  <a:cubicBezTo>
                    <a:pt x="276337" y="855404"/>
                    <a:pt x="276497" y="875160"/>
                    <a:pt x="277223" y="906204"/>
                  </a:cubicBezTo>
                  <a:cubicBezTo>
                    <a:pt x="277949" y="937248"/>
                    <a:pt x="284198" y="992926"/>
                    <a:pt x="283513" y="1016270"/>
                  </a:cubicBezTo>
                  <a:cubicBezTo>
                    <a:pt x="282828" y="1039614"/>
                    <a:pt x="286496" y="1041308"/>
                    <a:pt x="273111" y="1046267"/>
                  </a:cubicBezTo>
                  <a:cubicBezTo>
                    <a:pt x="259726" y="1051226"/>
                    <a:pt x="225779" y="1043202"/>
                    <a:pt x="203201" y="1046024"/>
                  </a:cubicBezTo>
                  <a:cubicBezTo>
                    <a:pt x="194734" y="1048846"/>
                    <a:pt x="186992" y="1051105"/>
                    <a:pt x="177800" y="1058846"/>
                  </a:cubicBezTo>
                  <a:cubicBezTo>
                    <a:pt x="168608" y="1066587"/>
                    <a:pt x="157198" y="1081101"/>
                    <a:pt x="148046" y="1092470"/>
                  </a:cubicBezTo>
                  <a:cubicBezTo>
                    <a:pt x="138894" y="1103839"/>
                    <a:pt x="134177" y="1119645"/>
                    <a:pt x="122888" y="1127063"/>
                  </a:cubicBezTo>
                  <a:cubicBezTo>
                    <a:pt x="111599" y="1134481"/>
                    <a:pt x="93053" y="1128635"/>
                    <a:pt x="80313" y="1136981"/>
                  </a:cubicBezTo>
                  <a:cubicBezTo>
                    <a:pt x="67573" y="1145327"/>
                    <a:pt x="62198" y="1161386"/>
                    <a:pt x="46446" y="1177137"/>
                  </a:cubicBezTo>
                  <a:cubicBezTo>
                    <a:pt x="43624" y="1196893"/>
                    <a:pt x="41125" y="1222978"/>
                    <a:pt x="37980" y="1236404"/>
                  </a:cubicBezTo>
                  <a:cubicBezTo>
                    <a:pt x="34835" y="1249830"/>
                    <a:pt x="27094" y="1247047"/>
                    <a:pt x="27578" y="1257691"/>
                  </a:cubicBezTo>
                  <a:cubicBezTo>
                    <a:pt x="28062" y="1268335"/>
                    <a:pt x="43705" y="1288978"/>
                    <a:pt x="40883" y="1300267"/>
                  </a:cubicBezTo>
                  <a:cubicBezTo>
                    <a:pt x="43705" y="1322845"/>
                    <a:pt x="5927" y="1344093"/>
                    <a:pt x="7983" y="1357115"/>
                  </a:cubicBezTo>
                  <a:cubicBezTo>
                    <a:pt x="10039" y="1370137"/>
                    <a:pt x="38625" y="1386021"/>
                    <a:pt x="53220" y="1378401"/>
                  </a:cubicBezTo>
                  <a:cubicBezTo>
                    <a:pt x="67815" y="1370781"/>
                    <a:pt x="83861" y="1320506"/>
                    <a:pt x="95553" y="1311395"/>
                  </a:cubicBezTo>
                  <a:cubicBezTo>
                    <a:pt x="107245" y="1302284"/>
                    <a:pt x="101802" y="1319821"/>
                    <a:pt x="123372" y="1323732"/>
                  </a:cubicBezTo>
                  <a:cubicBezTo>
                    <a:pt x="144942" y="1327643"/>
                    <a:pt x="210982" y="1321192"/>
                    <a:pt x="224972" y="1334859"/>
                  </a:cubicBezTo>
                  <a:cubicBezTo>
                    <a:pt x="238962" y="1348527"/>
                    <a:pt x="201790" y="1392513"/>
                    <a:pt x="207313" y="1405737"/>
                  </a:cubicBezTo>
                  <a:cubicBezTo>
                    <a:pt x="212836" y="1418961"/>
                    <a:pt x="241180" y="1411382"/>
                    <a:pt x="258113" y="1414204"/>
                  </a:cubicBezTo>
                  <a:cubicBezTo>
                    <a:pt x="263757" y="1422671"/>
                    <a:pt x="284805" y="1456851"/>
                    <a:pt x="292463" y="1463552"/>
                  </a:cubicBezTo>
                  <a:cubicBezTo>
                    <a:pt x="307779" y="1476953"/>
                    <a:pt x="317460" y="1451900"/>
                    <a:pt x="325846" y="1473470"/>
                  </a:cubicBezTo>
                  <a:cubicBezTo>
                    <a:pt x="334232" y="1495040"/>
                    <a:pt x="345118" y="1570838"/>
                    <a:pt x="342780" y="1592972"/>
                  </a:cubicBezTo>
                  <a:cubicBezTo>
                    <a:pt x="340442" y="1615106"/>
                    <a:pt x="300910" y="1573558"/>
                    <a:pt x="311817" y="1606276"/>
                  </a:cubicBezTo>
                  <a:cubicBezTo>
                    <a:pt x="282034" y="1613722"/>
                    <a:pt x="302342" y="1639538"/>
                    <a:pt x="291980" y="1651270"/>
                  </a:cubicBezTo>
                  <a:cubicBezTo>
                    <a:pt x="281618" y="1663002"/>
                    <a:pt x="308603" y="1657019"/>
                    <a:pt x="249646" y="1676670"/>
                  </a:cubicBezTo>
                  <a:cubicBezTo>
                    <a:pt x="246824" y="1685137"/>
                    <a:pt x="226728" y="1696280"/>
                    <a:pt x="241180" y="1702070"/>
                  </a:cubicBezTo>
                  <a:cubicBezTo>
                    <a:pt x="255632" y="1707861"/>
                    <a:pt x="314752" y="1704503"/>
                    <a:pt x="336356" y="1711413"/>
                  </a:cubicBezTo>
                  <a:cubicBezTo>
                    <a:pt x="357960" y="1718323"/>
                    <a:pt x="366087" y="1734477"/>
                    <a:pt x="370807" y="1743528"/>
                  </a:cubicBezTo>
                  <a:cubicBezTo>
                    <a:pt x="375527" y="1752579"/>
                    <a:pt x="381609" y="1760072"/>
                    <a:pt x="364676" y="1765716"/>
                  </a:cubicBezTo>
                  <a:cubicBezTo>
                    <a:pt x="354826" y="1795264"/>
                    <a:pt x="395351" y="1787762"/>
                    <a:pt x="402541" y="1798684"/>
                  </a:cubicBezTo>
                  <a:cubicBezTo>
                    <a:pt x="409731" y="1809606"/>
                    <a:pt x="402174" y="1825603"/>
                    <a:pt x="407818" y="1831248"/>
                  </a:cubicBezTo>
                  <a:cubicBezTo>
                    <a:pt x="402174" y="1839715"/>
                    <a:pt x="583436" y="1827828"/>
                    <a:pt x="619552" y="1833742"/>
                  </a:cubicBezTo>
                  <a:cubicBezTo>
                    <a:pt x="655668" y="1839656"/>
                    <a:pt x="635901" y="1850155"/>
                    <a:pt x="624515" y="1866732"/>
                  </a:cubicBezTo>
                  <a:cubicBezTo>
                    <a:pt x="613129" y="1883310"/>
                    <a:pt x="573813" y="1921334"/>
                    <a:pt x="551235" y="1933207"/>
                  </a:cubicBezTo>
                  <a:cubicBezTo>
                    <a:pt x="528657" y="1945080"/>
                    <a:pt x="497516" y="1943614"/>
                    <a:pt x="489049" y="1937970"/>
                  </a:cubicBezTo>
                  <a:cubicBezTo>
                    <a:pt x="492212" y="1971983"/>
                    <a:pt x="494108" y="1981859"/>
                    <a:pt x="494011" y="1993440"/>
                  </a:cubicBezTo>
                  <a:cubicBezTo>
                    <a:pt x="493914" y="2005021"/>
                    <a:pt x="490218" y="1996750"/>
                    <a:pt x="488466" y="2007455"/>
                  </a:cubicBezTo>
                  <a:cubicBezTo>
                    <a:pt x="486714" y="2018160"/>
                    <a:pt x="487102" y="2044289"/>
                    <a:pt x="483501" y="2057670"/>
                  </a:cubicBezTo>
                  <a:cubicBezTo>
                    <a:pt x="479900" y="2071051"/>
                    <a:pt x="458393" y="2082097"/>
                    <a:pt x="466860" y="2087742"/>
                  </a:cubicBezTo>
                  <a:cubicBezTo>
                    <a:pt x="487076" y="2148389"/>
                    <a:pt x="449781" y="2087192"/>
                    <a:pt x="442920" y="2092009"/>
                  </a:cubicBezTo>
                  <a:cubicBezTo>
                    <a:pt x="436059" y="2096826"/>
                    <a:pt x="420050" y="2105357"/>
                    <a:pt x="425694" y="2116646"/>
                  </a:cubicBezTo>
                  <a:cubicBezTo>
                    <a:pt x="428516" y="2150513"/>
                    <a:pt x="421271" y="2163606"/>
                    <a:pt x="423651" y="2191970"/>
                  </a:cubicBezTo>
                  <a:cubicBezTo>
                    <a:pt x="427154" y="2233720"/>
                    <a:pt x="299083" y="2172311"/>
                    <a:pt x="273294" y="2193721"/>
                  </a:cubicBezTo>
                  <a:cubicBezTo>
                    <a:pt x="247505" y="2215131"/>
                    <a:pt x="277381" y="2317606"/>
                    <a:pt x="268914" y="2320428"/>
                  </a:cubicBezTo>
                  <a:cubicBezTo>
                    <a:pt x="271736" y="2343006"/>
                    <a:pt x="228917" y="2310017"/>
                    <a:pt x="219575" y="2319846"/>
                  </a:cubicBezTo>
                  <a:cubicBezTo>
                    <a:pt x="210233" y="2329675"/>
                    <a:pt x="213152" y="2358724"/>
                    <a:pt x="212860" y="2379404"/>
                  </a:cubicBezTo>
                  <a:cubicBezTo>
                    <a:pt x="212568" y="2400084"/>
                    <a:pt x="200064" y="2434194"/>
                    <a:pt x="217824" y="2443926"/>
                  </a:cubicBezTo>
                  <a:cubicBezTo>
                    <a:pt x="235584" y="2453658"/>
                    <a:pt x="285313" y="2445969"/>
                    <a:pt x="314168" y="2448304"/>
                  </a:cubicBezTo>
                  <a:cubicBezTo>
                    <a:pt x="343023" y="2450639"/>
                    <a:pt x="378691" y="2433074"/>
                    <a:pt x="390953" y="2457939"/>
                  </a:cubicBezTo>
                  <a:cubicBezTo>
                    <a:pt x="403215" y="2482804"/>
                    <a:pt x="388129" y="2550441"/>
                    <a:pt x="387740" y="2597494"/>
                  </a:cubicBezTo>
                  <a:cubicBezTo>
                    <a:pt x="387351" y="2644547"/>
                    <a:pt x="388081" y="2693887"/>
                    <a:pt x="388616" y="2740259"/>
                  </a:cubicBezTo>
                  <a:cubicBezTo>
                    <a:pt x="389151" y="2786631"/>
                    <a:pt x="369468" y="2832758"/>
                    <a:pt x="390953" y="2875725"/>
                  </a:cubicBezTo>
                  <a:cubicBezTo>
                    <a:pt x="393775" y="2892658"/>
                    <a:pt x="437909" y="2882343"/>
                    <a:pt x="462481" y="2884484"/>
                  </a:cubicBezTo>
                  <a:cubicBezTo>
                    <a:pt x="487053" y="2886625"/>
                    <a:pt x="505202" y="2885457"/>
                    <a:pt x="538387" y="2888571"/>
                  </a:cubicBezTo>
                  <a:cubicBezTo>
                    <a:pt x="546124" y="2909056"/>
                    <a:pt x="497368" y="2978250"/>
                    <a:pt x="493135" y="3002142"/>
                  </a:cubicBezTo>
                  <a:cubicBezTo>
                    <a:pt x="488902" y="3026034"/>
                    <a:pt x="518243" y="3012798"/>
                    <a:pt x="520871" y="3031921"/>
                  </a:cubicBezTo>
                  <a:cubicBezTo>
                    <a:pt x="523499" y="3051044"/>
                    <a:pt x="511432" y="3097172"/>
                    <a:pt x="508902" y="3116879"/>
                  </a:cubicBezTo>
                  <a:cubicBezTo>
                    <a:pt x="506372" y="3136586"/>
                    <a:pt x="504960" y="3134250"/>
                    <a:pt x="505690" y="3150162"/>
                  </a:cubicBezTo>
                  <a:cubicBezTo>
                    <a:pt x="506420" y="3166074"/>
                    <a:pt x="533258" y="3205690"/>
                    <a:pt x="513281" y="3212349"/>
                  </a:cubicBezTo>
                  <a:cubicBezTo>
                    <a:pt x="507637" y="3220816"/>
                    <a:pt x="544860" y="3231180"/>
                    <a:pt x="546271" y="3240376"/>
                  </a:cubicBezTo>
                  <a:cubicBezTo>
                    <a:pt x="547682" y="3249572"/>
                    <a:pt x="536491" y="3261592"/>
                    <a:pt x="521747" y="3267528"/>
                  </a:cubicBezTo>
                  <a:cubicBezTo>
                    <a:pt x="507003" y="3273464"/>
                    <a:pt x="449342" y="3273172"/>
                    <a:pt x="457809" y="3275994"/>
                  </a:cubicBezTo>
                  <a:cubicBezTo>
                    <a:pt x="462563" y="3290254"/>
                    <a:pt x="428857" y="3266554"/>
                    <a:pt x="415768" y="3271615"/>
                  </a:cubicBezTo>
                  <a:cubicBezTo>
                    <a:pt x="402679" y="3276676"/>
                    <a:pt x="390563" y="3303536"/>
                    <a:pt x="379274" y="3306358"/>
                  </a:cubicBezTo>
                  <a:cubicBezTo>
                    <a:pt x="432008" y="3359089"/>
                    <a:pt x="372705" y="3346063"/>
                    <a:pt x="378398" y="3359201"/>
                  </a:cubicBezTo>
                  <a:cubicBezTo>
                    <a:pt x="384091" y="3372339"/>
                    <a:pt x="386803" y="3376309"/>
                    <a:pt x="413432" y="3385186"/>
                  </a:cubicBezTo>
                  <a:cubicBezTo>
                    <a:pt x="439892" y="3491021"/>
                    <a:pt x="415573" y="3404065"/>
                    <a:pt x="427446" y="3422263"/>
                  </a:cubicBezTo>
                  <a:cubicBezTo>
                    <a:pt x="439319" y="3440462"/>
                    <a:pt x="487492" y="3463332"/>
                    <a:pt x="484670" y="3494377"/>
                  </a:cubicBezTo>
                  <a:cubicBezTo>
                    <a:pt x="478296" y="3512040"/>
                    <a:pt x="415477" y="3472042"/>
                    <a:pt x="402339" y="3520360"/>
                  </a:cubicBezTo>
                  <a:cubicBezTo>
                    <a:pt x="389201" y="3568678"/>
                    <a:pt x="404577" y="3723900"/>
                    <a:pt x="405842" y="3784286"/>
                  </a:cubicBezTo>
                  <a:cubicBezTo>
                    <a:pt x="407107" y="3844672"/>
                    <a:pt x="415574" y="3877031"/>
                    <a:pt x="409929" y="3882675"/>
                  </a:cubicBezTo>
                  <a:cubicBezTo>
                    <a:pt x="466374" y="3885497"/>
                    <a:pt x="225561" y="3874549"/>
                    <a:pt x="190380" y="3878004"/>
                  </a:cubicBezTo>
                  <a:cubicBezTo>
                    <a:pt x="155200" y="3881459"/>
                    <a:pt x="196316" y="3890704"/>
                    <a:pt x="198846" y="3903404"/>
                  </a:cubicBezTo>
                  <a:cubicBezTo>
                    <a:pt x="201376" y="3916104"/>
                    <a:pt x="205220" y="3936298"/>
                    <a:pt x="205561" y="3954204"/>
                  </a:cubicBezTo>
                  <a:cubicBezTo>
                    <a:pt x="205902" y="3972110"/>
                    <a:pt x="202010" y="3996732"/>
                    <a:pt x="200891" y="4010843"/>
                  </a:cubicBezTo>
                  <a:cubicBezTo>
                    <a:pt x="199772" y="4024954"/>
                    <a:pt x="201133" y="4024856"/>
                    <a:pt x="198846" y="4038870"/>
                  </a:cubicBezTo>
                  <a:cubicBezTo>
                    <a:pt x="196559" y="4052884"/>
                    <a:pt x="179967" y="4083247"/>
                    <a:pt x="187168" y="4094925"/>
                  </a:cubicBezTo>
                  <a:cubicBezTo>
                    <a:pt x="194370" y="4106603"/>
                    <a:pt x="231983" y="4096385"/>
                    <a:pt x="242055" y="4108939"/>
                  </a:cubicBezTo>
                  <a:cubicBezTo>
                    <a:pt x="252127" y="4121493"/>
                    <a:pt x="228877" y="4151524"/>
                    <a:pt x="247603" y="4170250"/>
                  </a:cubicBezTo>
                  <a:cubicBezTo>
                    <a:pt x="268885" y="4234094"/>
                    <a:pt x="250716" y="4207474"/>
                    <a:pt x="249354" y="4223677"/>
                  </a:cubicBezTo>
                  <a:cubicBezTo>
                    <a:pt x="247992" y="4239880"/>
                    <a:pt x="236606" y="4259003"/>
                    <a:pt x="239428" y="4267470"/>
                  </a:cubicBezTo>
                  <a:cubicBezTo>
                    <a:pt x="214443" y="4342422"/>
                    <a:pt x="206340" y="4290535"/>
                    <a:pt x="207313" y="4301337"/>
                  </a:cubicBezTo>
                  <a:cubicBezTo>
                    <a:pt x="208286" y="4312139"/>
                    <a:pt x="241965" y="4322379"/>
                    <a:pt x="245266" y="4332284"/>
                  </a:cubicBezTo>
                  <a:cubicBezTo>
                    <a:pt x="236799" y="4354862"/>
                    <a:pt x="245510" y="4416659"/>
                    <a:pt x="235632" y="4434176"/>
                  </a:cubicBezTo>
                  <a:cubicBezTo>
                    <a:pt x="225754" y="4451693"/>
                    <a:pt x="194369" y="4420259"/>
                    <a:pt x="186000" y="4437387"/>
                  </a:cubicBezTo>
                  <a:cubicBezTo>
                    <a:pt x="177631" y="4454515"/>
                    <a:pt x="188239" y="4525655"/>
                    <a:pt x="185417" y="4536944"/>
                  </a:cubicBezTo>
                  <a:cubicBezTo>
                    <a:pt x="188239" y="4613144"/>
                    <a:pt x="187997" y="4604531"/>
                    <a:pt x="188629" y="4642047"/>
                  </a:cubicBezTo>
                  <a:cubicBezTo>
                    <a:pt x="189261" y="4679563"/>
                    <a:pt x="188920" y="4718637"/>
                    <a:pt x="189212" y="4762041"/>
                  </a:cubicBezTo>
                  <a:cubicBezTo>
                    <a:pt x="189504" y="4805445"/>
                    <a:pt x="189553" y="4863494"/>
                    <a:pt x="190380" y="4902470"/>
                  </a:cubicBezTo>
                  <a:cubicBezTo>
                    <a:pt x="191207" y="4941446"/>
                    <a:pt x="183544" y="4953371"/>
                    <a:pt x="194176" y="4995896"/>
                  </a:cubicBezTo>
                  <a:cubicBezTo>
                    <a:pt x="183860" y="5049518"/>
                    <a:pt x="173738" y="5072681"/>
                    <a:pt x="200014" y="5091074"/>
                  </a:cubicBezTo>
                  <a:cubicBezTo>
                    <a:pt x="226290" y="5109467"/>
                    <a:pt x="286919" y="5100902"/>
                    <a:pt x="351830" y="5106254"/>
                  </a:cubicBezTo>
                  <a:lnTo>
                    <a:pt x="678819" y="5099539"/>
                  </a:lnTo>
                  <a:cubicBezTo>
                    <a:pt x="779251" y="5097641"/>
                    <a:pt x="892334" y="5092046"/>
                    <a:pt x="954423" y="5094868"/>
                  </a:cubicBezTo>
                  <a:cubicBezTo>
                    <a:pt x="1075097" y="5106935"/>
                    <a:pt x="1210564" y="5096327"/>
                    <a:pt x="1292798" y="5096911"/>
                  </a:cubicBezTo>
                  <a:lnTo>
                    <a:pt x="1447825" y="5098371"/>
                  </a:lnTo>
                  <a:cubicBezTo>
                    <a:pt x="1479210" y="5098079"/>
                    <a:pt x="1472641" y="5097981"/>
                    <a:pt x="1481108" y="5095159"/>
                  </a:cubicBezTo>
                  <a:cubicBezTo>
                    <a:pt x="1478286" y="5072581"/>
                    <a:pt x="1459017" y="5066451"/>
                    <a:pt x="1454249" y="5048447"/>
                  </a:cubicBezTo>
                  <a:cubicBezTo>
                    <a:pt x="1449481" y="5030443"/>
                    <a:pt x="1454299" y="5000178"/>
                    <a:pt x="1452498" y="4987137"/>
                  </a:cubicBezTo>
                  <a:cubicBezTo>
                    <a:pt x="1450697" y="4974096"/>
                    <a:pt x="1449188" y="4975849"/>
                    <a:pt x="1443446" y="4970204"/>
                  </a:cubicBezTo>
                  <a:cubicBezTo>
                    <a:pt x="1437704" y="4964560"/>
                    <a:pt x="1426513" y="4958915"/>
                    <a:pt x="1418046" y="4953270"/>
                  </a:cubicBezTo>
                  <a:cubicBezTo>
                    <a:pt x="1406757" y="4936337"/>
                    <a:pt x="1364513" y="4872851"/>
                    <a:pt x="1363159" y="4852545"/>
                  </a:cubicBezTo>
                  <a:cubicBezTo>
                    <a:pt x="1354015" y="4715392"/>
                    <a:pt x="1399247" y="4810772"/>
                    <a:pt x="1358780" y="4750070"/>
                  </a:cubicBezTo>
                  <a:cubicBezTo>
                    <a:pt x="1358390" y="4727103"/>
                    <a:pt x="1371430" y="4709684"/>
                    <a:pt x="1373960" y="4691097"/>
                  </a:cubicBezTo>
                  <a:cubicBezTo>
                    <a:pt x="1376490" y="4672510"/>
                    <a:pt x="1372889" y="4674991"/>
                    <a:pt x="1373960" y="4638545"/>
                  </a:cubicBezTo>
                  <a:cubicBezTo>
                    <a:pt x="1375031" y="4602099"/>
                    <a:pt x="1391040" y="4585019"/>
                    <a:pt x="1401404" y="4548622"/>
                  </a:cubicBezTo>
                  <a:cubicBezTo>
                    <a:pt x="1411768" y="4512225"/>
                    <a:pt x="1433227" y="4456852"/>
                    <a:pt x="1436147" y="4420163"/>
                  </a:cubicBezTo>
                  <a:cubicBezTo>
                    <a:pt x="1439067" y="4383474"/>
                    <a:pt x="1399279" y="4387421"/>
                    <a:pt x="1418922" y="4328489"/>
                  </a:cubicBezTo>
                  <a:cubicBezTo>
                    <a:pt x="1416100" y="4297445"/>
                    <a:pt x="1398047" y="4301629"/>
                    <a:pt x="1386807" y="4285280"/>
                  </a:cubicBezTo>
                  <a:cubicBezTo>
                    <a:pt x="1375567" y="4268931"/>
                    <a:pt x="1358341" y="4246061"/>
                    <a:pt x="1351480" y="4230393"/>
                  </a:cubicBezTo>
                  <a:cubicBezTo>
                    <a:pt x="1344619" y="4214725"/>
                    <a:pt x="1350070" y="4210490"/>
                    <a:pt x="1345642" y="4191270"/>
                  </a:cubicBezTo>
                  <a:cubicBezTo>
                    <a:pt x="1341214" y="4172050"/>
                    <a:pt x="1353229" y="4200014"/>
                    <a:pt x="1324913" y="4115070"/>
                  </a:cubicBezTo>
                  <a:cubicBezTo>
                    <a:pt x="1330557" y="4061448"/>
                    <a:pt x="1334561" y="4007628"/>
                    <a:pt x="1341846" y="3954204"/>
                  </a:cubicBezTo>
                  <a:cubicBezTo>
                    <a:pt x="1343052" y="3945361"/>
                    <a:pt x="1345721" y="3936457"/>
                    <a:pt x="1350313" y="3928804"/>
                  </a:cubicBezTo>
                  <a:cubicBezTo>
                    <a:pt x="1354420" y="3921959"/>
                    <a:pt x="1361602" y="3917515"/>
                    <a:pt x="1367246" y="3911870"/>
                  </a:cubicBezTo>
                  <a:cubicBezTo>
                    <a:pt x="1387378" y="3851475"/>
                    <a:pt x="1358832" y="3924491"/>
                    <a:pt x="1401113" y="3861070"/>
                  </a:cubicBezTo>
                  <a:cubicBezTo>
                    <a:pt x="1406064" y="3853644"/>
                    <a:pt x="1405589" y="3843652"/>
                    <a:pt x="1409580" y="3835670"/>
                  </a:cubicBezTo>
                  <a:cubicBezTo>
                    <a:pt x="1414131" y="3826569"/>
                    <a:pt x="1425151" y="3823262"/>
                    <a:pt x="1426513" y="3810270"/>
                  </a:cubicBezTo>
                  <a:cubicBezTo>
                    <a:pt x="1427875" y="3797278"/>
                    <a:pt x="1409670" y="3790055"/>
                    <a:pt x="1417754" y="3757718"/>
                  </a:cubicBezTo>
                  <a:cubicBezTo>
                    <a:pt x="1420576" y="3709740"/>
                    <a:pt x="1403303" y="3702150"/>
                    <a:pt x="1410456" y="3679475"/>
                  </a:cubicBezTo>
                  <a:cubicBezTo>
                    <a:pt x="1417609" y="3656800"/>
                    <a:pt x="1439649" y="3637970"/>
                    <a:pt x="1460670" y="3621669"/>
                  </a:cubicBezTo>
                  <a:cubicBezTo>
                    <a:pt x="1481691" y="3605368"/>
                    <a:pt x="1505146" y="3591548"/>
                    <a:pt x="1523442" y="3576415"/>
                  </a:cubicBezTo>
                  <a:cubicBezTo>
                    <a:pt x="1541738" y="3561282"/>
                    <a:pt x="1559790" y="3541283"/>
                    <a:pt x="1570446" y="3530870"/>
                  </a:cubicBezTo>
                  <a:cubicBezTo>
                    <a:pt x="1581102" y="3520457"/>
                    <a:pt x="1581735" y="3519581"/>
                    <a:pt x="1587380" y="3513937"/>
                  </a:cubicBezTo>
                  <a:cubicBezTo>
                    <a:pt x="1557199" y="3483758"/>
                    <a:pt x="1584419" y="3507407"/>
                    <a:pt x="1536580" y="3480070"/>
                  </a:cubicBezTo>
                  <a:cubicBezTo>
                    <a:pt x="1490627" y="3453811"/>
                    <a:pt x="1532347" y="3470193"/>
                    <a:pt x="1485780" y="3454670"/>
                  </a:cubicBezTo>
                  <a:cubicBezTo>
                    <a:pt x="1477313" y="3446203"/>
                    <a:pt x="1463494" y="3438905"/>
                    <a:pt x="1460380" y="3429270"/>
                  </a:cubicBezTo>
                  <a:cubicBezTo>
                    <a:pt x="1457266" y="3419636"/>
                    <a:pt x="1461401" y="3407276"/>
                    <a:pt x="1467094" y="3396863"/>
                  </a:cubicBezTo>
                  <a:cubicBezTo>
                    <a:pt x="1472787" y="3386450"/>
                    <a:pt x="1488019" y="3382556"/>
                    <a:pt x="1494539" y="3366791"/>
                  </a:cubicBezTo>
                  <a:cubicBezTo>
                    <a:pt x="1501059" y="3351026"/>
                    <a:pt x="1508456" y="3318668"/>
                    <a:pt x="1506217" y="3302270"/>
                  </a:cubicBezTo>
                  <a:cubicBezTo>
                    <a:pt x="1503979" y="3285872"/>
                    <a:pt x="1475464" y="3279693"/>
                    <a:pt x="1481108" y="3268404"/>
                  </a:cubicBezTo>
                  <a:cubicBezTo>
                    <a:pt x="1475464" y="3243004"/>
                    <a:pt x="1485585" y="3214782"/>
                    <a:pt x="1477313" y="3192204"/>
                  </a:cubicBezTo>
                  <a:cubicBezTo>
                    <a:pt x="1469041" y="3169626"/>
                    <a:pt x="1442717" y="3148313"/>
                    <a:pt x="1431477" y="3132937"/>
                  </a:cubicBezTo>
                  <a:cubicBezTo>
                    <a:pt x="1420237" y="3117561"/>
                    <a:pt x="1414933" y="3112646"/>
                    <a:pt x="1409872" y="3099946"/>
                  </a:cubicBezTo>
                  <a:cubicBezTo>
                    <a:pt x="1404811" y="3087246"/>
                    <a:pt x="1407682" y="3076298"/>
                    <a:pt x="1401113" y="3056737"/>
                  </a:cubicBezTo>
                  <a:cubicBezTo>
                    <a:pt x="1394544" y="3037176"/>
                    <a:pt x="1378292" y="2998395"/>
                    <a:pt x="1370458" y="2982581"/>
                  </a:cubicBezTo>
                  <a:cubicBezTo>
                    <a:pt x="1362624" y="2966767"/>
                    <a:pt x="1356541" y="2973822"/>
                    <a:pt x="1354108" y="2961852"/>
                  </a:cubicBezTo>
                  <a:cubicBezTo>
                    <a:pt x="1351675" y="2949882"/>
                    <a:pt x="1359849" y="2922632"/>
                    <a:pt x="1355859" y="2910759"/>
                  </a:cubicBezTo>
                  <a:cubicBezTo>
                    <a:pt x="1351869" y="2898886"/>
                    <a:pt x="1335228" y="2896112"/>
                    <a:pt x="1330168" y="2890614"/>
                  </a:cubicBezTo>
                  <a:cubicBezTo>
                    <a:pt x="1325108" y="2885116"/>
                    <a:pt x="1329049" y="2888767"/>
                    <a:pt x="1325497" y="2877770"/>
                  </a:cubicBezTo>
                  <a:cubicBezTo>
                    <a:pt x="1321945" y="2866773"/>
                    <a:pt x="1312749" y="2842005"/>
                    <a:pt x="1308856" y="2824634"/>
                  </a:cubicBezTo>
                  <a:cubicBezTo>
                    <a:pt x="1304963" y="2807263"/>
                    <a:pt x="1243887" y="2792958"/>
                    <a:pt x="1302141" y="2773542"/>
                  </a:cubicBezTo>
                  <a:cubicBezTo>
                    <a:pt x="1317889" y="2757793"/>
                    <a:pt x="1286036" y="2784977"/>
                    <a:pt x="1280829" y="2767995"/>
                  </a:cubicBezTo>
                  <a:cubicBezTo>
                    <a:pt x="1275622" y="2751013"/>
                    <a:pt x="1268079" y="2680115"/>
                    <a:pt x="1270901" y="2671648"/>
                  </a:cubicBezTo>
                  <a:cubicBezTo>
                    <a:pt x="1267242" y="2644781"/>
                    <a:pt x="1261160" y="2632924"/>
                    <a:pt x="1258873" y="2606794"/>
                  </a:cubicBezTo>
                  <a:cubicBezTo>
                    <a:pt x="1256586" y="2580664"/>
                    <a:pt x="1246899" y="2548535"/>
                    <a:pt x="1241940" y="2527933"/>
                  </a:cubicBezTo>
                  <a:cubicBezTo>
                    <a:pt x="1236981" y="2507331"/>
                    <a:pt x="1230812" y="2499469"/>
                    <a:pt x="1229119" y="2483181"/>
                  </a:cubicBezTo>
                  <a:cubicBezTo>
                    <a:pt x="1227426" y="2466893"/>
                    <a:pt x="1238392" y="2455967"/>
                    <a:pt x="1231780" y="2430204"/>
                  </a:cubicBezTo>
                  <a:cubicBezTo>
                    <a:pt x="1225168" y="2404441"/>
                    <a:pt x="1231658" y="2384885"/>
                    <a:pt x="1189446" y="2328604"/>
                  </a:cubicBezTo>
                  <a:cubicBezTo>
                    <a:pt x="1183802" y="2300382"/>
                    <a:pt x="1183600" y="2266878"/>
                    <a:pt x="1183399" y="2243937"/>
                  </a:cubicBezTo>
                  <a:cubicBezTo>
                    <a:pt x="1183198" y="2220996"/>
                    <a:pt x="1189568" y="2208740"/>
                    <a:pt x="1188237" y="2190960"/>
                  </a:cubicBezTo>
                  <a:cubicBezTo>
                    <a:pt x="1186906" y="2173180"/>
                    <a:pt x="1183680" y="2179227"/>
                    <a:pt x="1175415" y="2137257"/>
                  </a:cubicBezTo>
                  <a:cubicBezTo>
                    <a:pt x="1167150" y="2095287"/>
                    <a:pt x="1149007" y="2000379"/>
                    <a:pt x="1138646" y="1939137"/>
                  </a:cubicBezTo>
                  <a:cubicBezTo>
                    <a:pt x="1128285" y="1877895"/>
                    <a:pt x="1135235" y="1835768"/>
                    <a:pt x="1113246" y="1769804"/>
                  </a:cubicBezTo>
                  <a:cubicBezTo>
                    <a:pt x="1107602" y="1724648"/>
                    <a:pt x="1105238" y="1678960"/>
                    <a:pt x="1096313" y="1634337"/>
                  </a:cubicBezTo>
                  <a:cubicBezTo>
                    <a:pt x="1093491" y="1620226"/>
                    <a:pt x="1093515" y="1605231"/>
                    <a:pt x="1087846" y="1592004"/>
                  </a:cubicBezTo>
                  <a:cubicBezTo>
                    <a:pt x="1084702" y="1584667"/>
                    <a:pt x="1076557" y="1580715"/>
                    <a:pt x="1070913" y="1575070"/>
                  </a:cubicBezTo>
                  <a:cubicBezTo>
                    <a:pt x="1068091" y="1563781"/>
                    <a:pt x="1082121" y="1551405"/>
                    <a:pt x="1079863" y="1523787"/>
                  </a:cubicBezTo>
                  <a:cubicBezTo>
                    <a:pt x="1077605" y="1496169"/>
                    <a:pt x="1059946" y="1444401"/>
                    <a:pt x="1057366" y="1409365"/>
                  </a:cubicBezTo>
                  <a:cubicBezTo>
                    <a:pt x="1054786" y="1374329"/>
                    <a:pt x="1049665" y="1353727"/>
                    <a:pt x="1046964" y="1330988"/>
                  </a:cubicBezTo>
                  <a:cubicBezTo>
                    <a:pt x="1044263" y="1308249"/>
                    <a:pt x="1049626" y="1281398"/>
                    <a:pt x="1041159" y="1272931"/>
                  </a:cubicBezTo>
                  <a:cubicBezTo>
                    <a:pt x="1037047" y="1247571"/>
                    <a:pt x="1029708" y="1221284"/>
                    <a:pt x="1022290" y="1178830"/>
                  </a:cubicBezTo>
                  <a:cubicBezTo>
                    <a:pt x="1014872" y="1136376"/>
                    <a:pt x="995238" y="1064772"/>
                    <a:pt x="996649" y="1018205"/>
                  </a:cubicBezTo>
                  <a:cubicBezTo>
                    <a:pt x="997136" y="1006526"/>
                    <a:pt x="961326" y="891948"/>
                    <a:pt x="967620" y="866773"/>
                  </a:cubicBezTo>
                  <a:cubicBezTo>
                    <a:pt x="954580" y="735692"/>
                    <a:pt x="945405" y="717679"/>
                    <a:pt x="934963" y="665750"/>
                  </a:cubicBezTo>
                  <a:cubicBezTo>
                    <a:pt x="924521" y="613821"/>
                    <a:pt x="910611" y="560844"/>
                    <a:pt x="904966" y="555200"/>
                  </a:cubicBezTo>
                  <a:cubicBezTo>
                    <a:pt x="874094" y="462578"/>
                    <a:pt x="890249" y="501738"/>
                    <a:pt x="888274" y="482628"/>
                  </a:cubicBezTo>
                  <a:cubicBezTo>
                    <a:pt x="886299" y="463518"/>
                    <a:pt x="898757" y="457470"/>
                    <a:pt x="893113" y="440537"/>
                  </a:cubicBezTo>
                  <a:cubicBezTo>
                    <a:pt x="888573" y="395143"/>
                    <a:pt x="884496" y="342345"/>
                    <a:pt x="876180" y="296604"/>
                  </a:cubicBezTo>
                  <a:cubicBezTo>
                    <a:pt x="874098" y="285155"/>
                    <a:pt x="870535" y="274026"/>
                    <a:pt x="867713" y="262737"/>
                  </a:cubicBezTo>
                  <a:cubicBezTo>
                    <a:pt x="864891" y="226048"/>
                    <a:pt x="863994" y="204559"/>
                    <a:pt x="859246" y="176619"/>
                  </a:cubicBezTo>
                  <a:cubicBezTo>
                    <a:pt x="854498" y="148679"/>
                    <a:pt x="846605" y="124380"/>
                    <a:pt x="839224" y="95097"/>
                  </a:cubicBezTo>
                  <a:cubicBezTo>
                    <a:pt x="831843" y="65814"/>
                    <a:pt x="832234" y="60855"/>
                    <a:pt x="814959" y="922"/>
                  </a:cubicBezTo>
                  <a:cubicBezTo>
                    <a:pt x="736233" y="-2106"/>
                    <a:pt x="569184" y="3589"/>
                    <a:pt x="484535" y="270"/>
                  </a:cubicBezTo>
                  <a:lnTo>
                    <a:pt x="37980" y="8737"/>
                  </a:lnTo>
                  <a:close/>
                </a:path>
              </a:pathLst>
            </a:custGeom>
            <a:solidFill>
              <a:srgbClr val="0066FF">
                <a:alpha val="32941"/>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786901" y="705507"/>
              <a:ext cx="1496987" cy="5946807"/>
            </a:xfrm>
            <a:custGeom>
              <a:avLst/>
              <a:gdLst>
                <a:gd name="connsiteX0" fmla="*/ 1409358 w 1597985"/>
                <a:gd name="connsiteY0" fmla="*/ 25400 h 6096000"/>
                <a:gd name="connsiteX1" fmla="*/ 1409358 w 1597985"/>
                <a:gd name="connsiteY1" fmla="*/ 25400 h 6096000"/>
                <a:gd name="connsiteX2" fmla="*/ 1417825 w 1597985"/>
                <a:gd name="connsiteY2" fmla="*/ 101600 h 6096000"/>
                <a:gd name="connsiteX3" fmla="*/ 1434758 w 1597985"/>
                <a:gd name="connsiteY3" fmla="*/ 127000 h 6096000"/>
                <a:gd name="connsiteX4" fmla="*/ 1443225 w 1597985"/>
                <a:gd name="connsiteY4" fmla="*/ 211667 h 6096000"/>
                <a:gd name="connsiteX5" fmla="*/ 1434758 w 1597985"/>
                <a:gd name="connsiteY5" fmla="*/ 245533 h 6096000"/>
                <a:gd name="connsiteX6" fmla="*/ 1392425 w 1597985"/>
                <a:gd name="connsiteY6" fmla="*/ 287867 h 6096000"/>
                <a:gd name="connsiteX7" fmla="*/ 1367025 w 1597985"/>
                <a:gd name="connsiteY7" fmla="*/ 296333 h 6096000"/>
                <a:gd name="connsiteX8" fmla="*/ 1333158 w 1597985"/>
                <a:gd name="connsiteY8" fmla="*/ 330200 h 6096000"/>
                <a:gd name="connsiteX9" fmla="*/ 1324692 w 1597985"/>
                <a:gd name="connsiteY9" fmla="*/ 304800 h 6096000"/>
                <a:gd name="connsiteX10" fmla="*/ 1299292 w 1597985"/>
                <a:gd name="connsiteY10" fmla="*/ 296333 h 6096000"/>
                <a:gd name="connsiteX11" fmla="*/ 1231558 w 1597985"/>
                <a:gd name="connsiteY11" fmla="*/ 279400 h 6096000"/>
                <a:gd name="connsiteX12" fmla="*/ 1206158 w 1597985"/>
                <a:gd name="connsiteY12" fmla="*/ 287867 h 6096000"/>
                <a:gd name="connsiteX13" fmla="*/ 1197692 w 1597985"/>
                <a:gd name="connsiteY13" fmla="*/ 313267 h 6096000"/>
                <a:gd name="connsiteX14" fmla="*/ 1189225 w 1597985"/>
                <a:gd name="connsiteY14" fmla="*/ 397933 h 6096000"/>
                <a:gd name="connsiteX15" fmla="*/ 1172292 w 1597985"/>
                <a:gd name="connsiteY15" fmla="*/ 414867 h 6096000"/>
                <a:gd name="connsiteX16" fmla="*/ 1146892 w 1597985"/>
                <a:gd name="connsiteY16" fmla="*/ 482600 h 6096000"/>
                <a:gd name="connsiteX17" fmla="*/ 1121492 w 1597985"/>
                <a:gd name="connsiteY17" fmla="*/ 491067 h 6096000"/>
                <a:gd name="connsiteX18" fmla="*/ 1104558 w 1597985"/>
                <a:gd name="connsiteY18" fmla="*/ 508000 h 6096000"/>
                <a:gd name="connsiteX19" fmla="*/ 1087625 w 1597985"/>
                <a:gd name="connsiteY19" fmla="*/ 558800 h 6096000"/>
                <a:gd name="connsiteX20" fmla="*/ 1096092 w 1597985"/>
                <a:gd name="connsiteY20" fmla="*/ 626533 h 6096000"/>
                <a:gd name="connsiteX21" fmla="*/ 1087625 w 1597985"/>
                <a:gd name="connsiteY21" fmla="*/ 753533 h 6096000"/>
                <a:gd name="connsiteX22" fmla="*/ 1104558 w 1597985"/>
                <a:gd name="connsiteY22" fmla="*/ 889000 h 6096000"/>
                <a:gd name="connsiteX23" fmla="*/ 960625 w 1597985"/>
                <a:gd name="connsiteY23" fmla="*/ 939800 h 6096000"/>
                <a:gd name="connsiteX24" fmla="*/ 969092 w 1597985"/>
                <a:gd name="connsiteY24" fmla="*/ 1007533 h 6096000"/>
                <a:gd name="connsiteX25" fmla="*/ 977558 w 1597985"/>
                <a:gd name="connsiteY25" fmla="*/ 1083733 h 6096000"/>
                <a:gd name="connsiteX26" fmla="*/ 986025 w 1597985"/>
                <a:gd name="connsiteY26" fmla="*/ 1481667 h 6096000"/>
                <a:gd name="connsiteX27" fmla="*/ 1011425 w 1597985"/>
                <a:gd name="connsiteY27" fmla="*/ 1473200 h 6096000"/>
                <a:gd name="connsiteX28" fmla="*/ 1036825 w 1597985"/>
                <a:gd name="connsiteY28" fmla="*/ 1481667 h 6096000"/>
                <a:gd name="connsiteX29" fmla="*/ 1079158 w 1597985"/>
                <a:gd name="connsiteY29" fmla="*/ 1718733 h 6096000"/>
                <a:gd name="connsiteX30" fmla="*/ 1172292 w 1597985"/>
                <a:gd name="connsiteY30" fmla="*/ 1735667 h 6096000"/>
                <a:gd name="connsiteX31" fmla="*/ 1180758 w 1597985"/>
                <a:gd name="connsiteY31" fmla="*/ 1761067 h 6096000"/>
                <a:gd name="connsiteX32" fmla="*/ 1180758 w 1597985"/>
                <a:gd name="connsiteY32" fmla="*/ 1845733 h 6096000"/>
                <a:gd name="connsiteX33" fmla="*/ 1248492 w 1597985"/>
                <a:gd name="connsiteY33" fmla="*/ 1854200 h 6096000"/>
                <a:gd name="connsiteX34" fmla="*/ 1290825 w 1597985"/>
                <a:gd name="connsiteY34" fmla="*/ 1871133 h 6096000"/>
                <a:gd name="connsiteX35" fmla="*/ 1316225 w 1597985"/>
                <a:gd name="connsiteY35" fmla="*/ 1888067 h 6096000"/>
                <a:gd name="connsiteX36" fmla="*/ 1316225 w 1597985"/>
                <a:gd name="connsiteY36" fmla="*/ 1947333 h 6096000"/>
                <a:gd name="connsiteX37" fmla="*/ 1350092 w 1597985"/>
                <a:gd name="connsiteY37" fmla="*/ 1955800 h 6096000"/>
                <a:gd name="connsiteX38" fmla="*/ 1341625 w 1597985"/>
                <a:gd name="connsiteY38" fmla="*/ 1981200 h 6096000"/>
                <a:gd name="connsiteX39" fmla="*/ 1316225 w 1597985"/>
                <a:gd name="connsiteY39" fmla="*/ 1998133 h 6096000"/>
                <a:gd name="connsiteX40" fmla="*/ 1299292 w 1597985"/>
                <a:gd name="connsiteY40" fmla="*/ 2015067 h 6096000"/>
                <a:gd name="connsiteX41" fmla="*/ 1316225 w 1597985"/>
                <a:gd name="connsiteY41" fmla="*/ 2065867 h 6096000"/>
                <a:gd name="connsiteX42" fmla="*/ 1409358 w 1597985"/>
                <a:gd name="connsiteY42" fmla="*/ 2091267 h 6096000"/>
                <a:gd name="connsiteX43" fmla="*/ 1434758 w 1597985"/>
                <a:gd name="connsiteY43" fmla="*/ 2142067 h 6096000"/>
                <a:gd name="connsiteX44" fmla="*/ 1451692 w 1597985"/>
                <a:gd name="connsiteY44" fmla="*/ 2159000 h 6096000"/>
                <a:gd name="connsiteX45" fmla="*/ 1468625 w 1597985"/>
                <a:gd name="connsiteY45" fmla="*/ 2184400 h 6096000"/>
                <a:gd name="connsiteX46" fmla="*/ 1519425 w 1597985"/>
                <a:gd name="connsiteY46" fmla="*/ 2201333 h 6096000"/>
                <a:gd name="connsiteX47" fmla="*/ 1544825 w 1597985"/>
                <a:gd name="connsiteY47" fmla="*/ 2209800 h 6096000"/>
                <a:gd name="connsiteX48" fmla="*/ 1570225 w 1597985"/>
                <a:gd name="connsiteY48" fmla="*/ 2218267 h 6096000"/>
                <a:gd name="connsiteX49" fmla="*/ 1578692 w 1597985"/>
                <a:gd name="connsiteY49" fmla="*/ 2243667 h 6096000"/>
                <a:gd name="connsiteX50" fmla="*/ 1587158 w 1597985"/>
                <a:gd name="connsiteY50" fmla="*/ 2294467 h 6096000"/>
                <a:gd name="connsiteX51" fmla="*/ 1519425 w 1597985"/>
                <a:gd name="connsiteY51" fmla="*/ 2311400 h 6096000"/>
                <a:gd name="connsiteX52" fmla="*/ 1485558 w 1597985"/>
                <a:gd name="connsiteY52" fmla="*/ 2302933 h 6096000"/>
                <a:gd name="connsiteX53" fmla="*/ 1468625 w 1597985"/>
                <a:gd name="connsiteY53" fmla="*/ 2328333 h 6096000"/>
                <a:gd name="connsiteX54" fmla="*/ 1443225 w 1597985"/>
                <a:gd name="connsiteY54" fmla="*/ 2396067 h 6096000"/>
                <a:gd name="connsiteX55" fmla="*/ 1426292 w 1597985"/>
                <a:gd name="connsiteY55" fmla="*/ 2429933 h 6096000"/>
                <a:gd name="connsiteX56" fmla="*/ 1383958 w 1597985"/>
                <a:gd name="connsiteY56" fmla="*/ 2438400 h 6096000"/>
                <a:gd name="connsiteX57" fmla="*/ 1214625 w 1597985"/>
                <a:gd name="connsiteY57" fmla="*/ 2446867 h 6096000"/>
                <a:gd name="connsiteX58" fmla="*/ 1248492 w 1597985"/>
                <a:gd name="connsiteY58" fmla="*/ 2463800 h 6096000"/>
                <a:gd name="connsiteX59" fmla="*/ 1299292 w 1597985"/>
                <a:gd name="connsiteY59" fmla="*/ 2480733 h 6096000"/>
                <a:gd name="connsiteX60" fmla="*/ 1299292 w 1597985"/>
                <a:gd name="connsiteY60" fmla="*/ 2599267 h 6096000"/>
                <a:gd name="connsiteX61" fmla="*/ 1223092 w 1597985"/>
                <a:gd name="connsiteY61" fmla="*/ 2607733 h 6096000"/>
                <a:gd name="connsiteX62" fmla="*/ 1206158 w 1597985"/>
                <a:gd name="connsiteY62" fmla="*/ 2624667 h 6096000"/>
                <a:gd name="connsiteX63" fmla="*/ 1189225 w 1597985"/>
                <a:gd name="connsiteY63" fmla="*/ 2709333 h 6096000"/>
                <a:gd name="connsiteX64" fmla="*/ 1197692 w 1597985"/>
                <a:gd name="connsiteY64" fmla="*/ 2785533 h 6096000"/>
                <a:gd name="connsiteX65" fmla="*/ 1189225 w 1597985"/>
                <a:gd name="connsiteY65" fmla="*/ 2810933 h 6096000"/>
                <a:gd name="connsiteX66" fmla="*/ 1138425 w 1597985"/>
                <a:gd name="connsiteY66" fmla="*/ 2827867 h 6096000"/>
                <a:gd name="connsiteX67" fmla="*/ 1146892 w 1597985"/>
                <a:gd name="connsiteY67" fmla="*/ 2878667 h 6096000"/>
                <a:gd name="connsiteX68" fmla="*/ 1155358 w 1597985"/>
                <a:gd name="connsiteY68" fmla="*/ 2904067 h 6096000"/>
                <a:gd name="connsiteX69" fmla="*/ 1146892 w 1597985"/>
                <a:gd name="connsiteY69" fmla="*/ 2997200 h 6096000"/>
                <a:gd name="connsiteX70" fmla="*/ 1138425 w 1597985"/>
                <a:gd name="connsiteY70" fmla="*/ 3022600 h 6096000"/>
                <a:gd name="connsiteX71" fmla="*/ 1129958 w 1597985"/>
                <a:gd name="connsiteY71" fmla="*/ 3056467 h 6096000"/>
                <a:gd name="connsiteX72" fmla="*/ 1104558 w 1597985"/>
                <a:gd name="connsiteY72" fmla="*/ 3064933 h 6096000"/>
                <a:gd name="connsiteX73" fmla="*/ 1096092 w 1597985"/>
                <a:gd name="connsiteY73" fmla="*/ 3098800 h 6096000"/>
                <a:gd name="connsiteX74" fmla="*/ 1079158 w 1597985"/>
                <a:gd name="connsiteY74" fmla="*/ 3149600 h 6096000"/>
                <a:gd name="connsiteX75" fmla="*/ 1087625 w 1597985"/>
                <a:gd name="connsiteY75" fmla="*/ 3496733 h 6096000"/>
                <a:gd name="connsiteX76" fmla="*/ 1155358 w 1597985"/>
                <a:gd name="connsiteY76" fmla="*/ 3505200 h 6096000"/>
                <a:gd name="connsiteX77" fmla="*/ 1163825 w 1597985"/>
                <a:gd name="connsiteY77" fmla="*/ 3530600 h 6096000"/>
                <a:gd name="connsiteX78" fmla="*/ 1104558 w 1597985"/>
                <a:gd name="connsiteY78" fmla="*/ 3547533 h 6096000"/>
                <a:gd name="connsiteX79" fmla="*/ 1053758 w 1597985"/>
                <a:gd name="connsiteY79" fmla="*/ 3556000 h 6096000"/>
                <a:gd name="connsiteX80" fmla="*/ 1087625 w 1597985"/>
                <a:gd name="connsiteY80" fmla="*/ 3589867 h 6096000"/>
                <a:gd name="connsiteX81" fmla="*/ 1053758 w 1597985"/>
                <a:gd name="connsiteY81" fmla="*/ 3708400 h 6096000"/>
                <a:gd name="connsiteX82" fmla="*/ 952158 w 1597985"/>
                <a:gd name="connsiteY82" fmla="*/ 3725333 h 6096000"/>
                <a:gd name="connsiteX83" fmla="*/ 960625 w 1597985"/>
                <a:gd name="connsiteY83" fmla="*/ 3767667 h 6096000"/>
                <a:gd name="connsiteX84" fmla="*/ 1011425 w 1597985"/>
                <a:gd name="connsiteY84" fmla="*/ 3810000 h 6096000"/>
                <a:gd name="connsiteX85" fmla="*/ 1019892 w 1597985"/>
                <a:gd name="connsiteY85" fmla="*/ 3835400 h 6096000"/>
                <a:gd name="connsiteX86" fmla="*/ 969092 w 1597985"/>
                <a:gd name="connsiteY86" fmla="*/ 3860800 h 6096000"/>
                <a:gd name="connsiteX87" fmla="*/ 952158 w 1597985"/>
                <a:gd name="connsiteY87" fmla="*/ 3877733 h 6096000"/>
                <a:gd name="connsiteX88" fmla="*/ 926758 w 1597985"/>
                <a:gd name="connsiteY88" fmla="*/ 3920067 h 6096000"/>
                <a:gd name="connsiteX89" fmla="*/ 926758 w 1597985"/>
                <a:gd name="connsiteY89" fmla="*/ 3987800 h 6096000"/>
                <a:gd name="connsiteX90" fmla="*/ 935225 w 1597985"/>
                <a:gd name="connsiteY90" fmla="*/ 4013200 h 6096000"/>
                <a:gd name="connsiteX91" fmla="*/ 960625 w 1597985"/>
                <a:gd name="connsiteY91" fmla="*/ 4021667 h 6096000"/>
                <a:gd name="connsiteX92" fmla="*/ 969092 w 1597985"/>
                <a:gd name="connsiteY92" fmla="*/ 4080933 h 6096000"/>
                <a:gd name="connsiteX93" fmla="*/ 994492 w 1597985"/>
                <a:gd name="connsiteY93" fmla="*/ 4089400 h 6096000"/>
                <a:gd name="connsiteX94" fmla="*/ 1079158 w 1597985"/>
                <a:gd name="connsiteY94" fmla="*/ 4097867 h 6096000"/>
                <a:gd name="connsiteX95" fmla="*/ 1079158 w 1597985"/>
                <a:gd name="connsiteY95" fmla="*/ 4216400 h 6096000"/>
                <a:gd name="connsiteX96" fmla="*/ 1070692 w 1597985"/>
                <a:gd name="connsiteY96" fmla="*/ 4250267 h 6096000"/>
                <a:gd name="connsiteX97" fmla="*/ 1036825 w 1597985"/>
                <a:gd name="connsiteY97" fmla="*/ 4258733 h 6096000"/>
                <a:gd name="connsiteX98" fmla="*/ 1028358 w 1597985"/>
                <a:gd name="connsiteY98" fmla="*/ 4411133 h 6096000"/>
                <a:gd name="connsiteX99" fmla="*/ 977558 w 1597985"/>
                <a:gd name="connsiteY99" fmla="*/ 4428067 h 6096000"/>
                <a:gd name="connsiteX100" fmla="*/ 952158 w 1597985"/>
                <a:gd name="connsiteY100" fmla="*/ 4453467 h 6096000"/>
                <a:gd name="connsiteX101" fmla="*/ 935225 w 1597985"/>
                <a:gd name="connsiteY101" fmla="*/ 4487333 h 6096000"/>
                <a:gd name="connsiteX102" fmla="*/ 969092 w 1597985"/>
                <a:gd name="connsiteY102" fmla="*/ 4495800 h 6096000"/>
                <a:gd name="connsiteX103" fmla="*/ 994492 w 1597985"/>
                <a:gd name="connsiteY103" fmla="*/ 4512733 h 6096000"/>
                <a:gd name="connsiteX104" fmla="*/ 1019892 w 1597985"/>
                <a:gd name="connsiteY104" fmla="*/ 4521200 h 6096000"/>
                <a:gd name="connsiteX105" fmla="*/ 1036825 w 1597985"/>
                <a:gd name="connsiteY105" fmla="*/ 4546600 h 6096000"/>
                <a:gd name="connsiteX106" fmla="*/ 1028358 w 1597985"/>
                <a:gd name="connsiteY106" fmla="*/ 4622800 h 6096000"/>
                <a:gd name="connsiteX107" fmla="*/ 1019892 w 1597985"/>
                <a:gd name="connsiteY107" fmla="*/ 4648200 h 6096000"/>
                <a:gd name="connsiteX108" fmla="*/ 994492 w 1597985"/>
                <a:gd name="connsiteY108" fmla="*/ 4639733 h 6096000"/>
                <a:gd name="connsiteX109" fmla="*/ 935225 w 1597985"/>
                <a:gd name="connsiteY109" fmla="*/ 4631267 h 6096000"/>
                <a:gd name="connsiteX110" fmla="*/ 909825 w 1597985"/>
                <a:gd name="connsiteY110" fmla="*/ 4639733 h 6096000"/>
                <a:gd name="connsiteX111" fmla="*/ 901358 w 1597985"/>
                <a:gd name="connsiteY111" fmla="*/ 4665133 h 6096000"/>
                <a:gd name="connsiteX112" fmla="*/ 884425 w 1597985"/>
                <a:gd name="connsiteY112" fmla="*/ 4682067 h 6096000"/>
                <a:gd name="connsiteX113" fmla="*/ 867492 w 1597985"/>
                <a:gd name="connsiteY113" fmla="*/ 4707467 h 6096000"/>
                <a:gd name="connsiteX114" fmla="*/ 825158 w 1597985"/>
                <a:gd name="connsiteY114" fmla="*/ 4715933 h 6096000"/>
                <a:gd name="connsiteX115" fmla="*/ 808225 w 1597985"/>
                <a:gd name="connsiteY115" fmla="*/ 4732867 h 6096000"/>
                <a:gd name="connsiteX116" fmla="*/ 816692 w 1597985"/>
                <a:gd name="connsiteY116" fmla="*/ 4775200 h 6096000"/>
                <a:gd name="connsiteX117" fmla="*/ 842092 w 1597985"/>
                <a:gd name="connsiteY117" fmla="*/ 4783667 h 6096000"/>
                <a:gd name="connsiteX118" fmla="*/ 935225 w 1597985"/>
                <a:gd name="connsiteY118" fmla="*/ 4792133 h 6096000"/>
                <a:gd name="connsiteX119" fmla="*/ 935225 w 1597985"/>
                <a:gd name="connsiteY119" fmla="*/ 4859867 h 6096000"/>
                <a:gd name="connsiteX120" fmla="*/ 1002958 w 1597985"/>
                <a:gd name="connsiteY120" fmla="*/ 4876800 h 6096000"/>
                <a:gd name="connsiteX121" fmla="*/ 1011425 w 1597985"/>
                <a:gd name="connsiteY121" fmla="*/ 4910667 h 6096000"/>
                <a:gd name="connsiteX122" fmla="*/ 994492 w 1597985"/>
                <a:gd name="connsiteY122" fmla="*/ 5012267 h 6096000"/>
                <a:gd name="connsiteX123" fmla="*/ 986025 w 1597985"/>
                <a:gd name="connsiteY123" fmla="*/ 5122333 h 6096000"/>
                <a:gd name="connsiteX124" fmla="*/ 1011425 w 1597985"/>
                <a:gd name="connsiteY124" fmla="*/ 5164667 h 6096000"/>
                <a:gd name="connsiteX125" fmla="*/ 1028358 w 1597985"/>
                <a:gd name="connsiteY125" fmla="*/ 5190067 h 6096000"/>
                <a:gd name="connsiteX126" fmla="*/ 952158 w 1597985"/>
                <a:gd name="connsiteY126" fmla="*/ 5232400 h 6096000"/>
                <a:gd name="connsiteX127" fmla="*/ 943692 w 1597985"/>
                <a:gd name="connsiteY127" fmla="*/ 5308600 h 6096000"/>
                <a:gd name="connsiteX128" fmla="*/ 969092 w 1597985"/>
                <a:gd name="connsiteY128" fmla="*/ 5317067 h 6096000"/>
                <a:gd name="connsiteX129" fmla="*/ 1036825 w 1597985"/>
                <a:gd name="connsiteY129" fmla="*/ 5367867 h 6096000"/>
                <a:gd name="connsiteX130" fmla="*/ 1053758 w 1597985"/>
                <a:gd name="connsiteY130" fmla="*/ 5393267 h 6096000"/>
                <a:gd name="connsiteX131" fmla="*/ 1070692 w 1597985"/>
                <a:gd name="connsiteY131" fmla="*/ 5444067 h 6096000"/>
                <a:gd name="connsiteX132" fmla="*/ 1096092 w 1597985"/>
                <a:gd name="connsiteY132" fmla="*/ 5461000 h 6096000"/>
                <a:gd name="connsiteX133" fmla="*/ 1146892 w 1597985"/>
                <a:gd name="connsiteY133" fmla="*/ 5511800 h 6096000"/>
                <a:gd name="connsiteX134" fmla="*/ 1172292 w 1597985"/>
                <a:gd name="connsiteY134" fmla="*/ 5520267 h 6096000"/>
                <a:gd name="connsiteX135" fmla="*/ 1189225 w 1597985"/>
                <a:gd name="connsiteY135" fmla="*/ 5545667 h 6096000"/>
                <a:gd name="connsiteX136" fmla="*/ 1197692 w 1597985"/>
                <a:gd name="connsiteY136" fmla="*/ 5571067 h 6096000"/>
                <a:gd name="connsiteX137" fmla="*/ 1231558 w 1597985"/>
                <a:gd name="connsiteY137" fmla="*/ 5621867 h 6096000"/>
                <a:gd name="connsiteX138" fmla="*/ 1214625 w 1597985"/>
                <a:gd name="connsiteY138" fmla="*/ 5647267 h 6096000"/>
                <a:gd name="connsiteX139" fmla="*/ 1189225 w 1597985"/>
                <a:gd name="connsiteY139" fmla="*/ 5655733 h 6096000"/>
                <a:gd name="connsiteX140" fmla="*/ 1172292 w 1597985"/>
                <a:gd name="connsiteY140" fmla="*/ 5672667 h 6096000"/>
                <a:gd name="connsiteX141" fmla="*/ 1180758 w 1597985"/>
                <a:gd name="connsiteY141" fmla="*/ 5731933 h 6096000"/>
                <a:gd name="connsiteX142" fmla="*/ 1197692 w 1597985"/>
                <a:gd name="connsiteY142" fmla="*/ 5748867 h 6096000"/>
                <a:gd name="connsiteX143" fmla="*/ 1206158 w 1597985"/>
                <a:gd name="connsiteY143" fmla="*/ 5799667 h 6096000"/>
                <a:gd name="connsiteX144" fmla="*/ 1256958 w 1597985"/>
                <a:gd name="connsiteY144" fmla="*/ 5816600 h 6096000"/>
                <a:gd name="connsiteX145" fmla="*/ 1248492 w 1597985"/>
                <a:gd name="connsiteY145" fmla="*/ 5867400 h 6096000"/>
                <a:gd name="connsiteX146" fmla="*/ 1197692 w 1597985"/>
                <a:gd name="connsiteY146" fmla="*/ 5875867 h 6096000"/>
                <a:gd name="connsiteX147" fmla="*/ 1180758 w 1597985"/>
                <a:gd name="connsiteY147" fmla="*/ 5892800 h 6096000"/>
                <a:gd name="connsiteX148" fmla="*/ 1138425 w 1597985"/>
                <a:gd name="connsiteY148" fmla="*/ 5960533 h 6096000"/>
                <a:gd name="connsiteX149" fmla="*/ 1113025 w 1597985"/>
                <a:gd name="connsiteY149" fmla="*/ 5969000 h 6096000"/>
                <a:gd name="connsiteX150" fmla="*/ 1138425 w 1597985"/>
                <a:gd name="connsiteY150" fmla="*/ 5985933 h 6096000"/>
                <a:gd name="connsiteX151" fmla="*/ 1155358 w 1597985"/>
                <a:gd name="connsiteY151" fmla="*/ 6002867 h 6096000"/>
                <a:gd name="connsiteX152" fmla="*/ 1129958 w 1597985"/>
                <a:gd name="connsiteY152" fmla="*/ 6011333 h 6096000"/>
                <a:gd name="connsiteX153" fmla="*/ 1002958 w 1597985"/>
                <a:gd name="connsiteY153" fmla="*/ 6019800 h 6096000"/>
                <a:gd name="connsiteX154" fmla="*/ 977558 w 1597985"/>
                <a:gd name="connsiteY154" fmla="*/ 6036733 h 6096000"/>
                <a:gd name="connsiteX155" fmla="*/ 960625 w 1597985"/>
                <a:gd name="connsiteY155" fmla="*/ 6053667 h 6096000"/>
                <a:gd name="connsiteX156" fmla="*/ 867492 w 1597985"/>
                <a:gd name="connsiteY156" fmla="*/ 6062133 h 6096000"/>
                <a:gd name="connsiteX157" fmla="*/ 850558 w 1597985"/>
                <a:gd name="connsiteY157" fmla="*/ 6079067 h 6096000"/>
                <a:gd name="connsiteX158" fmla="*/ 816692 w 1597985"/>
                <a:gd name="connsiteY158" fmla="*/ 6087533 h 6096000"/>
                <a:gd name="connsiteX159" fmla="*/ 791292 w 1597985"/>
                <a:gd name="connsiteY159" fmla="*/ 6096000 h 6096000"/>
                <a:gd name="connsiteX160" fmla="*/ 588092 w 1597985"/>
                <a:gd name="connsiteY160" fmla="*/ 6079067 h 6096000"/>
                <a:gd name="connsiteX161" fmla="*/ 537292 w 1597985"/>
                <a:gd name="connsiteY161" fmla="*/ 6062133 h 6096000"/>
                <a:gd name="connsiteX162" fmla="*/ 520358 w 1597985"/>
                <a:gd name="connsiteY162" fmla="*/ 6045200 h 6096000"/>
                <a:gd name="connsiteX163" fmla="*/ 444158 w 1597985"/>
                <a:gd name="connsiteY163" fmla="*/ 6002867 h 6096000"/>
                <a:gd name="connsiteX164" fmla="*/ 401825 w 1597985"/>
                <a:gd name="connsiteY164" fmla="*/ 5994400 h 6096000"/>
                <a:gd name="connsiteX165" fmla="*/ 376425 w 1597985"/>
                <a:gd name="connsiteY165" fmla="*/ 5977467 h 6096000"/>
                <a:gd name="connsiteX166" fmla="*/ 393358 w 1597985"/>
                <a:gd name="connsiteY166" fmla="*/ 6002867 h 6096000"/>
                <a:gd name="connsiteX167" fmla="*/ 427225 w 1597985"/>
                <a:gd name="connsiteY167" fmla="*/ 6019800 h 6096000"/>
                <a:gd name="connsiteX168" fmla="*/ 461092 w 1597985"/>
                <a:gd name="connsiteY168" fmla="*/ 6045200 h 6096000"/>
                <a:gd name="connsiteX169" fmla="*/ 520358 w 1597985"/>
                <a:gd name="connsiteY169" fmla="*/ 6062133 h 6096000"/>
                <a:gd name="connsiteX170" fmla="*/ 528825 w 1597985"/>
                <a:gd name="connsiteY170" fmla="*/ 6087533 h 6096000"/>
                <a:gd name="connsiteX171" fmla="*/ 503425 w 1597985"/>
                <a:gd name="connsiteY171" fmla="*/ 6096000 h 6096000"/>
                <a:gd name="connsiteX172" fmla="*/ 308692 w 1597985"/>
                <a:gd name="connsiteY172" fmla="*/ 6079067 h 6096000"/>
                <a:gd name="connsiteX173" fmla="*/ 291758 w 1597985"/>
                <a:gd name="connsiteY173" fmla="*/ 6062133 h 6096000"/>
                <a:gd name="connsiteX174" fmla="*/ 300225 w 1597985"/>
                <a:gd name="connsiteY174" fmla="*/ 6028267 h 6096000"/>
                <a:gd name="connsiteX175" fmla="*/ 308692 w 1597985"/>
                <a:gd name="connsiteY175" fmla="*/ 6002867 h 6096000"/>
                <a:gd name="connsiteX176" fmla="*/ 342558 w 1597985"/>
                <a:gd name="connsiteY176" fmla="*/ 5994400 h 6096000"/>
                <a:gd name="connsiteX177" fmla="*/ 401825 w 1597985"/>
                <a:gd name="connsiteY177" fmla="*/ 5977467 h 6096000"/>
                <a:gd name="connsiteX178" fmla="*/ 393358 w 1597985"/>
                <a:gd name="connsiteY178" fmla="*/ 5952067 h 6096000"/>
                <a:gd name="connsiteX179" fmla="*/ 334092 w 1597985"/>
                <a:gd name="connsiteY179" fmla="*/ 5926667 h 6096000"/>
                <a:gd name="connsiteX180" fmla="*/ 317158 w 1597985"/>
                <a:gd name="connsiteY180" fmla="*/ 5909733 h 6096000"/>
                <a:gd name="connsiteX181" fmla="*/ 266358 w 1597985"/>
                <a:gd name="connsiteY181" fmla="*/ 5926667 h 6096000"/>
                <a:gd name="connsiteX182" fmla="*/ 198625 w 1597985"/>
                <a:gd name="connsiteY182" fmla="*/ 5918200 h 6096000"/>
                <a:gd name="connsiteX183" fmla="*/ 164758 w 1597985"/>
                <a:gd name="connsiteY183" fmla="*/ 5909733 h 6096000"/>
                <a:gd name="connsiteX184" fmla="*/ 113958 w 1597985"/>
                <a:gd name="connsiteY184" fmla="*/ 5901267 h 6096000"/>
                <a:gd name="connsiteX185" fmla="*/ 122425 w 1597985"/>
                <a:gd name="connsiteY185" fmla="*/ 5875867 h 6096000"/>
                <a:gd name="connsiteX186" fmla="*/ 147825 w 1597985"/>
                <a:gd name="connsiteY186" fmla="*/ 5867400 h 6096000"/>
                <a:gd name="connsiteX187" fmla="*/ 147825 w 1597985"/>
                <a:gd name="connsiteY187" fmla="*/ 5672667 h 6096000"/>
                <a:gd name="connsiteX188" fmla="*/ 122425 w 1597985"/>
                <a:gd name="connsiteY188" fmla="*/ 5554133 h 6096000"/>
                <a:gd name="connsiteX189" fmla="*/ 139358 w 1597985"/>
                <a:gd name="connsiteY189" fmla="*/ 5249333 h 6096000"/>
                <a:gd name="connsiteX190" fmla="*/ 147825 w 1597985"/>
                <a:gd name="connsiteY190" fmla="*/ 5198533 h 6096000"/>
                <a:gd name="connsiteX191" fmla="*/ 147825 w 1597985"/>
                <a:gd name="connsiteY191" fmla="*/ 4859867 h 6096000"/>
                <a:gd name="connsiteX192" fmla="*/ 156292 w 1597985"/>
                <a:gd name="connsiteY192" fmla="*/ 4834467 h 6096000"/>
                <a:gd name="connsiteX193" fmla="*/ 147825 w 1597985"/>
                <a:gd name="connsiteY193" fmla="*/ 4792133 h 6096000"/>
                <a:gd name="connsiteX194" fmla="*/ 122425 w 1597985"/>
                <a:gd name="connsiteY194" fmla="*/ 4690533 h 6096000"/>
                <a:gd name="connsiteX195" fmla="*/ 105492 w 1597985"/>
                <a:gd name="connsiteY195" fmla="*/ 4588933 h 6096000"/>
                <a:gd name="connsiteX196" fmla="*/ 88558 w 1597985"/>
                <a:gd name="connsiteY196" fmla="*/ 4572000 h 6096000"/>
                <a:gd name="connsiteX197" fmla="*/ 88558 w 1597985"/>
                <a:gd name="connsiteY197" fmla="*/ 4267200 h 6096000"/>
                <a:gd name="connsiteX198" fmla="*/ 97025 w 1597985"/>
                <a:gd name="connsiteY198" fmla="*/ 4241800 h 6096000"/>
                <a:gd name="connsiteX199" fmla="*/ 88558 w 1597985"/>
                <a:gd name="connsiteY199" fmla="*/ 4191000 h 6096000"/>
                <a:gd name="connsiteX200" fmla="*/ 80092 w 1597985"/>
                <a:gd name="connsiteY200" fmla="*/ 4165600 h 6096000"/>
                <a:gd name="connsiteX201" fmla="*/ 71625 w 1597985"/>
                <a:gd name="connsiteY201" fmla="*/ 4047067 h 6096000"/>
                <a:gd name="connsiteX202" fmla="*/ 63158 w 1597985"/>
                <a:gd name="connsiteY202" fmla="*/ 4021667 h 6096000"/>
                <a:gd name="connsiteX203" fmla="*/ 54692 w 1597985"/>
                <a:gd name="connsiteY203" fmla="*/ 3987800 h 6096000"/>
                <a:gd name="connsiteX204" fmla="*/ 63158 w 1597985"/>
                <a:gd name="connsiteY204" fmla="*/ 3801533 h 6096000"/>
                <a:gd name="connsiteX205" fmla="*/ 71625 w 1597985"/>
                <a:gd name="connsiteY205" fmla="*/ 3683000 h 6096000"/>
                <a:gd name="connsiteX206" fmla="*/ 46225 w 1597985"/>
                <a:gd name="connsiteY206" fmla="*/ 3412067 h 6096000"/>
                <a:gd name="connsiteX207" fmla="*/ 37758 w 1597985"/>
                <a:gd name="connsiteY207" fmla="*/ 3259667 h 6096000"/>
                <a:gd name="connsiteX208" fmla="*/ 20825 w 1597985"/>
                <a:gd name="connsiteY208" fmla="*/ 3158067 h 6096000"/>
                <a:gd name="connsiteX209" fmla="*/ 12358 w 1597985"/>
                <a:gd name="connsiteY209" fmla="*/ 3107267 h 6096000"/>
                <a:gd name="connsiteX210" fmla="*/ 3892 w 1597985"/>
                <a:gd name="connsiteY210" fmla="*/ 3039533 h 6096000"/>
                <a:gd name="connsiteX211" fmla="*/ 46225 w 1597985"/>
                <a:gd name="connsiteY211" fmla="*/ 3048000 h 6096000"/>
                <a:gd name="connsiteX212" fmla="*/ 80092 w 1597985"/>
                <a:gd name="connsiteY212" fmla="*/ 3039533 h 6096000"/>
                <a:gd name="connsiteX213" fmla="*/ 139358 w 1597985"/>
                <a:gd name="connsiteY213" fmla="*/ 3022600 h 6096000"/>
                <a:gd name="connsiteX214" fmla="*/ 181692 w 1597985"/>
                <a:gd name="connsiteY214" fmla="*/ 3014133 h 6096000"/>
                <a:gd name="connsiteX215" fmla="*/ 207092 w 1597985"/>
                <a:gd name="connsiteY215" fmla="*/ 2988733 h 6096000"/>
                <a:gd name="connsiteX216" fmla="*/ 215558 w 1597985"/>
                <a:gd name="connsiteY216" fmla="*/ 2963333 h 6096000"/>
                <a:gd name="connsiteX217" fmla="*/ 266358 w 1597985"/>
                <a:gd name="connsiteY217" fmla="*/ 2946400 h 6096000"/>
                <a:gd name="connsiteX218" fmla="*/ 308692 w 1597985"/>
                <a:gd name="connsiteY218" fmla="*/ 2870200 h 6096000"/>
                <a:gd name="connsiteX219" fmla="*/ 317158 w 1597985"/>
                <a:gd name="connsiteY219" fmla="*/ 2836333 h 6096000"/>
                <a:gd name="connsiteX220" fmla="*/ 325625 w 1597985"/>
                <a:gd name="connsiteY220" fmla="*/ 2810933 h 6096000"/>
                <a:gd name="connsiteX221" fmla="*/ 351025 w 1597985"/>
                <a:gd name="connsiteY221" fmla="*/ 2607733 h 6096000"/>
                <a:gd name="connsiteX222" fmla="*/ 291758 w 1597985"/>
                <a:gd name="connsiteY222" fmla="*/ 2573867 h 6096000"/>
                <a:gd name="connsiteX223" fmla="*/ 274825 w 1597985"/>
                <a:gd name="connsiteY223" fmla="*/ 2556933 h 6096000"/>
                <a:gd name="connsiteX224" fmla="*/ 249425 w 1597985"/>
                <a:gd name="connsiteY224" fmla="*/ 2497667 h 6096000"/>
                <a:gd name="connsiteX225" fmla="*/ 224025 w 1597985"/>
                <a:gd name="connsiteY225" fmla="*/ 2463800 h 6096000"/>
                <a:gd name="connsiteX226" fmla="*/ 215558 w 1597985"/>
                <a:gd name="connsiteY226" fmla="*/ 2387600 h 6096000"/>
                <a:gd name="connsiteX227" fmla="*/ 198625 w 1597985"/>
                <a:gd name="connsiteY227" fmla="*/ 2336800 h 6096000"/>
                <a:gd name="connsiteX228" fmla="*/ 224025 w 1597985"/>
                <a:gd name="connsiteY228" fmla="*/ 2243667 h 6096000"/>
                <a:gd name="connsiteX229" fmla="*/ 240958 w 1597985"/>
                <a:gd name="connsiteY229" fmla="*/ 2209800 h 6096000"/>
                <a:gd name="connsiteX230" fmla="*/ 249425 w 1597985"/>
                <a:gd name="connsiteY230" fmla="*/ 2175933 h 6096000"/>
                <a:gd name="connsiteX231" fmla="*/ 257892 w 1597985"/>
                <a:gd name="connsiteY231" fmla="*/ 2150533 h 6096000"/>
                <a:gd name="connsiteX232" fmla="*/ 266358 w 1597985"/>
                <a:gd name="connsiteY232" fmla="*/ 2116667 h 6096000"/>
                <a:gd name="connsiteX233" fmla="*/ 283292 w 1597985"/>
                <a:gd name="connsiteY233" fmla="*/ 2057400 h 6096000"/>
                <a:gd name="connsiteX234" fmla="*/ 291758 w 1597985"/>
                <a:gd name="connsiteY234" fmla="*/ 1778000 h 6096000"/>
                <a:gd name="connsiteX235" fmla="*/ 300225 w 1597985"/>
                <a:gd name="connsiteY235" fmla="*/ 1727200 h 6096000"/>
                <a:gd name="connsiteX236" fmla="*/ 317158 w 1597985"/>
                <a:gd name="connsiteY236" fmla="*/ 1617133 h 6096000"/>
                <a:gd name="connsiteX237" fmla="*/ 325625 w 1597985"/>
                <a:gd name="connsiteY237" fmla="*/ 1464733 h 6096000"/>
                <a:gd name="connsiteX238" fmla="*/ 334092 w 1597985"/>
                <a:gd name="connsiteY238" fmla="*/ 1422400 h 6096000"/>
                <a:gd name="connsiteX239" fmla="*/ 359492 w 1597985"/>
                <a:gd name="connsiteY239" fmla="*/ 1168400 h 6096000"/>
                <a:gd name="connsiteX240" fmla="*/ 376425 w 1597985"/>
                <a:gd name="connsiteY240" fmla="*/ 1049867 h 6096000"/>
                <a:gd name="connsiteX241" fmla="*/ 393358 w 1597985"/>
                <a:gd name="connsiteY241" fmla="*/ 855133 h 6096000"/>
                <a:gd name="connsiteX242" fmla="*/ 401825 w 1597985"/>
                <a:gd name="connsiteY242" fmla="*/ 685800 h 6096000"/>
                <a:gd name="connsiteX243" fmla="*/ 410292 w 1597985"/>
                <a:gd name="connsiteY243" fmla="*/ 660400 h 6096000"/>
                <a:gd name="connsiteX244" fmla="*/ 427225 w 1597985"/>
                <a:gd name="connsiteY244" fmla="*/ 508000 h 6096000"/>
                <a:gd name="connsiteX245" fmla="*/ 444158 w 1597985"/>
                <a:gd name="connsiteY245" fmla="*/ 364067 h 6096000"/>
                <a:gd name="connsiteX246" fmla="*/ 461092 w 1597985"/>
                <a:gd name="connsiteY246" fmla="*/ 338667 h 6096000"/>
                <a:gd name="connsiteX247" fmla="*/ 469558 w 1597985"/>
                <a:gd name="connsiteY247" fmla="*/ 177800 h 6096000"/>
                <a:gd name="connsiteX248" fmla="*/ 444158 w 1597985"/>
                <a:gd name="connsiteY248" fmla="*/ 160867 h 6096000"/>
                <a:gd name="connsiteX249" fmla="*/ 435692 w 1597985"/>
                <a:gd name="connsiteY249" fmla="*/ 135467 h 6096000"/>
                <a:gd name="connsiteX250" fmla="*/ 418758 w 1597985"/>
                <a:gd name="connsiteY250" fmla="*/ 118533 h 6096000"/>
                <a:gd name="connsiteX251" fmla="*/ 384892 w 1597985"/>
                <a:gd name="connsiteY251" fmla="*/ 67733 h 6096000"/>
                <a:gd name="connsiteX252" fmla="*/ 393358 w 1597985"/>
                <a:gd name="connsiteY252" fmla="*/ 8467 h 6096000"/>
                <a:gd name="connsiteX253" fmla="*/ 418758 w 1597985"/>
                <a:gd name="connsiteY253" fmla="*/ 0 h 6096000"/>
                <a:gd name="connsiteX254" fmla="*/ 571158 w 1597985"/>
                <a:gd name="connsiteY254" fmla="*/ 8467 h 6096000"/>
                <a:gd name="connsiteX255" fmla="*/ 935225 w 1597985"/>
                <a:gd name="connsiteY255" fmla="*/ 25400 h 6096000"/>
                <a:gd name="connsiteX256" fmla="*/ 1409358 w 1597985"/>
                <a:gd name="connsiteY256" fmla="*/ 25400 h 6096000"/>
                <a:gd name="connsiteX0" fmla="*/ 1409358 w 1597985"/>
                <a:gd name="connsiteY0" fmla="*/ 26439 h 6097039"/>
                <a:gd name="connsiteX1" fmla="*/ 1409358 w 1597985"/>
                <a:gd name="connsiteY1" fmla="*/ 26439 h 6097039"/>
                <a:gd name="connsiteX2" fmla="*/ 1417825 w 1597985"/>
                <a:gd name="connsiteY2" fmla="*/ 102639 h 6097039"/>
                <a:gd name="connsiteX3" fmla="*/ 1434758 w 1597985"/>
                <a:gd name="connsiteY3" fmla="*/ 128039 h 6097039"/>
                <a:gd name="connsiteX4" fmla="*/ 1443225 w 1597985"/>
                <a:gd name="connsiteY4" fmla="*/ 212706 h 6097039"/>
                <a:gd name="connsiteX5" fmla="*/ 1434758 w 1597985"/>
                <a:gd name="connsiteY5" fmla="*/ 246572 h 6097039"/>
                <a:gd name="connsiteX6" fmla="*/ 1392425 w 1597985"/>
                <a:gd name="connsiteY6" fmla="*/ 288906 h 6097039"/>
                <a:gd name="connsiteX7" fmla="*/ 1367025 w 1597985"/>
                <a:gd name="connsiteY7" fmla="*/ 297372 h 6097039"/>
                <a:gd name="connsiteX8" fmla="*/ 1333158 w 1597985"/>
                <a:gd name="connsiteY8" fmla="*/ 331239 h 6097039"/>
                <a:gd name="connsiteX9" fmla="*/ 1324692 w 1597985"/>
                <a:gd name="connsiteY9" fmla="*/ 305839 h 6097039"/>
                <a:gd name="connsiteX10" fmla="*/ 1299292 w 1597985"/>
                <a:gd name="connsiteY10" fmla="*/ 297372 h 6097039"/>
                <a:gd name="connsiteX11" fmla="*/ 1231558 w 1597985"/>
                <a:gd name="connsiteY11" fmla="*/ 280439 h 6097039"/>
                <a:gd name="connsiteX12" fmla="*/ 1206158 w 1597985"/>
                <a:gd name="connsiteY12" fmla="*/ 288906 h 6097039"/>
                <a:gd name="connsiteX13" fmla="*/ 1197692 w 1597985"/>
                <a:gd name="connsiteY13" fmla="*/ 314306 h 6097039"/>
                <a:gd name="connsiteX14" fmla="*/ 1189225 w 1597985"/>
                <a:gd name="connsiteY14" fmla="*/ 398972 h 6097039"/>
                <a:gd name="connsiteX15" fmla="*/ 1172292 w 1597985"/>
                <a:gd name="connsiteY15" fmla="*/ 415906 h 6097039"/>
                <a:gd name="connsiteX16" fmla="*/ 1146892 w 1597985"/>
                <a:gd name="connsiteY16" fmla="*/ 483639 h 6097039"/>
                <a:gd name="connsiteX17" fmla="*/ 1121492 w 1597985"/>
                <a:gd name="connsiteY17" fmla="*/ 492106 h 6097039"/>
                <a:gd name="connsiteX18" fmla="*/ 1104558 w 1597985"/>
                <a:gd name="connsiteY18" fmla="*/ 509039 h 6097039"/>
                <a:gd name="connsiteX19" fmla="*/ 1087625 w 1597985"/>
                <a:gd name="connsiteY19" fmla="*/ 559839 h 6097039"/>
                <a:gd name="connsiteX20" fmla="*/ 1096092 w 1597985"/>
                <a:gd name="connsiteY20" fmla="*/ 627572 h 6097039"/>
                <a:gd name="connsiteX21" fmla="*/ 1087625 w 1597985"/>
                <a:gd name="connsiteY21" fmla="*/ 754572 h 6097039"/>
                <a:gd name="connsiteX22" fmla="*/ 1104558 w 1597985"/>
                <a:gd name="connsiteY22" fmla="*/ 890039 h 6097039"/>
                <a:gd name="connsiteX23" fmla="*/ 960625 w 1597985"/>
                <a:gd name="connsiteY23" fmla="*/ 940839 h 6097039"/>
                <a:gd name="connsiteX24" fmla="*/ 969092 w 1597985"/>
                <a:gd name="connsiteY24" fmla="*/ 1008572 h 6097039"/>
                <a:gd name="connsiteX25" fmla="*/ 977558 w 1597985"/>
                <a:gd name="connsiteY25" fmla="*/ 1084772 h 6097039"/>
                <a:gd name="connsiteX26" fmla="*/ 986025 w 1597985"/>
                <a:gd name="connsiteY26" fmla="*/ 1482706 h 6097039"/>
                <a:gd name="connsiteX27" fmla="*/ 1011425 w 1597985"/>
                <a:gd name="connsiteY27" fmla="*/ 1474239 h 6097039"/>
                <a:gd name="connsiteX28" fmla="*/ 1036825 w 1597985"/>
                <a:gd name="connsiteY28" fmla="*/ 1482706 h 6097039"/>
                <a:gd name="connsiteX29" fmla="*/ 1079158 w 1597985"/>
                <a:gd name="connsiteY29" fmla="*/ 1719772 h 6097039"/>
                <a:gd name="connsiteX30" fmla="*/ 1172292 w 1597985"/>
                <a:gd name="connsiteY30" fmla="*/ 1736706 h 6097039"/>
                <a:gd name="connsiteX31" fmla="*/ 1180758 w 1597985"/>
                <a:gd name="connsiteY31" fmla="*/ 1762106 h 6097039"/>
                <a:gd name="connsiteX32" fmla="*/ 1180758 w 1597985"/>
                <a:gd name="connsiteY32" fmla="*/ 1846772 h 6097039"/>
                <a:gd name="connsiteX33" fmla="*/ 1248492 w 1597985"/>
                <a:gd name="connsiteY33" fmla="*/ 1855239 h 6097039"/>
                <a:gd name="connsiteX34" fmla="*/ 1290825 w 1597985"/>
                <a:gd name="connsiteY34" fmla="*/ 1872172 h 6097039"/>
                <a:gd name="connsiteX35" fmla="*/ 1316225 w 1597985"/>
                <a:gd name="connsiteY35" fmla="*/ 1889106 h 6097039"/>
                <a:gd name="connsiteX36" fmla="*/ 1316225 w 1597985"/>
                <a:gd name="connsiteY36" fmla="*/ 1948372 h 6097039"/>
                <a:gd name="connsiteX37" fmla="*/ 1350092 w 1597985"/>
                <a:gd name="connsiteY37" fmla="*/ 1956839 h 6097039"/>
                <a:gd name="connsiteX38" fmla="*/ 1341625 w 1597985"/>
                <a:gd name="connsiteY38" fmla="*/ 1982239 h 6097039"/>
                <a:gd name="connsiteX39" fmla="*/ 1316225 w 1597985"/>
                <a:gd name="connsiteY39" fmla="*/ 1999172 h 6097039"/>
                <a:gd name="connsiteX40" fmla="*/ 1299292 w 1597985"/>
                <a:gd name="connsiteY40" fmla="*/ 2016106 h 6097039"/>
                <a:gd name="connsiteX41" fmla="*/ 1316225 w 1597985"/>
                <a:gd name="connsiteY41" fmla="*/ 2066906 h 6097039"/>
                <a:gd name="connsiteX42" fmla="*/ 1409358 w 1597985"/>
                <a:gd name="connsiteY42" fmla="*/ 2092306 h 6097039"/>
                <a:gd name="connsiteX43" fmla="*/ 1434758 w 1597985"/>
                <a:gd name="connsiteY43" fmla="*/ 2143106 h 6097039"/>
                <a:gd name="connsiteX44" fmla="*/ 1451692 w 1597985"/>
                <a:gd name="connsiteY44" fmla="*/ 2160039 h 6097039"/>
                <a:gd name="connsiteX45" fmla="*/ 1468625 w 1597985"/>
                <a:gd name="connsiteY45" fmla="*/ 2185439 h 6097039"/>
                <a:gd name="connsiteX46" fmla="*/ 1519425 w 1597985"/>
                <a:gd name="connsiteY46" fmla="*/ 2202372 h 6097039"/>
                <a:gd name="connsiteX47" fmla="*/ 1544825 w 1597985"/>
                <a:gd name="connsiteY47" fmla="*/ 2210839 h 6097039"/>
                <a:gd name="connsiteX48" fmla="*/ 1570225 w 1597985"/>
                <a:gd name="connsiteY48" fmla="*/ 2219306 h 6097039"/>
                <a:gd name="connsiteX49" fmla="*/ 1578692 w 1597985"/>
                <a:gd name="connsiteY49" fmla="*/ 2244706 h 6097039"/>
                <a:gd name="connsiteX50" fmla="*/ 1587158 w 1597985"/>
                <a:gd name="connsiteY50" fmla="*/ 2295506 h 6097039"/>
                <a:gd name="connsiteX51" fmla="*/ 1519425 w 1597985"/>
                <a:gd name="connsiteY51" fmla="*/ 2312439 h 6097039"/>
                <a:gd name="connsiteX52" fmla="*/ 1485558 w 1597985"/>
                <a:gd name="connsiteY52" fmla="*/ 2303972 h 6097039"/>
                <a:gd name="connsiteX53" fmla="*/ 1468625 w 1597985"/>
                <a:gd name="connsiteY53" fmla="*/ 2329372 h 6097039"/>
                <a:gd name="connsiteX54" fmla="*/ 1443225 w 1597985"/>
                <a:gd name="connsiteY54" fmla="*/ 2397106 h 6097039"/>
                <a:gd name="connsiteX55" fmla="*/ 1426292 w 1597985"/>
                <a:gd name="connsiteY55" fmla="*/ 2430972 h 6097039"/>
                <a:gd name="connsiteX56" fmla="*/ 1383958 w 1597985"/>
                <a:gd name="connsiteY56" fmla="*/ 2439439 h 6097039"/>
                <a:gd name="connsiteX57" fmla="*/ 1214625 w 1597985"/>
                <a:gd name="connsiteY57" fmla="*/ 2447906 h 6097039"/>
                <a:gd name="connsiteX58" fmla="*/ 1248492 w 1597985"/>
                <a:gd name="connsiteY58" fmla="*/ 2464839 h 6097039"/>
                <a:gd name="connsiteX59" fmla="*/ 1299292 w 1597985"/>
                <a:gd name="connsiteY59" fmla="*/ 2481772 h 6097039"/>
                <a:gd name="connsiteX60" fmla="*/ 1299292 w 1597985"/>
                <a:gd name="connsiteY60" fmla="*/ 2600306 h 6097039"/>
                <a:gd name="connsiteX61" fmla="*/ 1223092 w 1597985"/>
                <a:gd name="connsiteY61" fmla="*/ 2608772 h 6097039"/>
                <a:gd name="connsiteX62" fmla="*/ 1206158 w 1597985"/>
                <a:gd name="connsiteY62" fmla="*/ 2625706 h 6097039"/>
                <a:gd name="connsiteX63" fmla="*/ 1189225 w 1597985"/>
                <a:gd name="connsiteY63" fmla="*/ 2710372 h 6097039"/>
                <a:gd name="connsiteX64" fmla="*/ 1197692 w 1597985"/>
                <a:gd name="connsiteY64" fmla="*/ 2786572 h 6097039"/>
                <a:gd name="connsiteX65" fmla="*/ 1189225 w 1597985"/>
                <a:gd name="connsiteY65" fmla="*/ 2811972 h 6097039"/>
                <a:gd name="connsiteX66" fmla="*/ 1138425 w 1597985"/>
                <a:gd name="connsiteY66" fmla="*/ 2828906 h 6097039"/>
                <a:gd name="connsiteX67" fmla="*/ 1146892 w 1597985"/>
                <a:gd name="connsiteY67" fmla="*/ 2879706 h 6097039"/>
                <a:gd name="connsiteX68" fmla="*/ 1155358 w 1597985"/>
                <a:gd name="connsiteY68" fmla="*/ 2905106 h 6097039"/>
                <a:gd name="connsiteX69" fmla="*/ 1146892 w 1597985"/>
                <a:gd name="connsiteY69" fmla="*/ 2998239 h 6097039"/>
                <a:gd name="connsiteX70" fmla="*/ 1138425 w 1597985"/>
                <a:gd name="connsiteY70" fmla="*/ 3023639 h 6097039"/>
                <a:gd name="connsiteX71" fmla="*/ 1129958 w 1597985"/>
                <a:gd name="connsiteY71" fmla="*/ 3057506 h 6097039"/>
                <a:gd name="connsiteX72" fmla="*/ 1104558 w 1597985"/>
                <a:gd name="connsiteY72" fmla="*/ 3065972 h 6097039"/>
                <a:gd name="connsiteX73" fmla="*/ 1096092 w 1597985"/>
                <a:gd name="connsiteY73" fmla="*/ 3099839 h 6097039"/>
                <a:gd name="connsiteX74" fmla="*/ 1079158 w 1597985"/>
                <a:gd name="connsiteY74" fmla="*/ 3150639 h 6097039"/>
                <a:gd name="connsiteX75" fmla="*/ 1087625 w 1597985"/>
                <a:gd name="connsiteY75" fmla="*/ 3497772 h 6097039"/>
                <a:gd name="connsiteX76" fmla="*/ 1155358 w 1597985"/>
                <a:gd name="connsiteY76" fmla="*/ 3506239 h 6097039"/>
                <a:gd name="connsiteX77" fmla="*/ 1163825 w 1597985"/>
                <a:gd name="connsiteY77" fmla="*/ 3531639 h 6097039"/>
                <a:gd name="connsiteX78" fmla="*/ 1104558 w 1597985"/>
                <a:gd name="connsiteY78" fmla="*/ 3548572 h 6097039"/>
                <a:gd name="connsiteX79" fmla="*/ 1053758 w 1597985"/>
                <a:gd name="connsiteY79" fmla="*/ 3557039 h 6097039"/>
                <a:gd name="connsiteX80" fmla="*/ 1087625 w 1597985"/>
                <a:gd name="connsiteY80" fmla="*/ 3590906 h 6097039"/>
                <a:gd name="connsiteX81" fmla="*/ 1053758 w 1597985"/>
                <a:gd name="connsiteY81" fmla="*/ 3709439 h 6097039"/>
                <a:gd name="connsiteX82" fmla="*/ 952158 w 1597985"/>
                <a:gd name="connsiteY82" fmla="*/ 3726372 h 6097039"/>
                <a:gd name="connsiteX83" fmla="*/ 960625 w 1597985"/>
                <a:gd name="connsiteY83" fmla="*/ 3768706 h 6097039"/>
                <a:gd name="connsiteX84" fmla="*/ 1011425 w 1597985"/>
                <a:gd name="connsiteY84" fmla="*/ 3811039 h 6097039"/>
                <a:gd name="connsiteX85" fmla="*/ 1019892 w 1597985"/>
                <a:gd name="connsiteY85" fmla="*/ 3836439 h 6097039"/>
                <a:gd name="connsiteX86" fmla="*/ 969092 w 1597985"/>
                <a:gd name="connsiteY86" fmla="*/ 3861839 h 6097039"/>
                <a:gd name="connsiteX87" fmla="*/ 952158 w 1597985"/>
                <a:gd name="connsiteY87" fmla="*/ 3878772 h 6097039"/>
                <a:gd name="connsiteX88" fmla="*/ 926758 w 1597985"/>
                <a:gd name="connsiteY88" fmla="*/ 3921106 h 6097039"/>
                <a:gd name="connsiteX89" fmla="*/ 926758 w 1597985"/>
                <a:gd name="connsiteY89" fmla="*/ 3988839 h 6097039"/>
                <a:gd name="connsiteX90" fmla="*/ 935225 w 1597985"/>
                <a:gd name="connsiteY90" fmla="*/ 4014239 h 6097039"/>
                <a:gd name="connsiteX91" fmla="*/ 960625 w 1597985"/>
                <a:gd name="connsiteY91" fmla="*/ 4022706 h 6097039"/>
                <a:gd name="connsiteX92" fmla="*/ 969092 w 1597985"/>
                <a:gd name="connsiteY92" fmla="*/ 4081972 h 6097039"/>
                <a:gd name="connsiteX93" fmla="*/ 994492 w 1597985"/>
                <a:gd name="connsiteY93" fmla="*/ 4090439 h 6097039"/>
                <a:gd name="connsiteX94" fmla="*/ 1079158 w 1597985"/>
                <a:gd name="connsiteY94" fmla="*/ 4098906 h 6097039"/>
                <a:gd name="connsiteX95" fmla="*/ 1079158 w 1597985"/>
                <a:gd name="connsiteY95" fmla="*/ 4217439 h 6097039"/>
                <a:gd name="connsiteX96" fmla="*/ 1070692 w 1597985"/>
                <a:gd name="connsiteY96" fmla="*/ 4251306 h 6097039"/>
                <a:gd name="connsiteX97" fmla="*/ 1036825 w 1597985"/>
                <a:gd name="connsiteY97" fmla="*/ 4259772 h 6097039"/>
                <a:gd name="connsiteX98" fmla="*/ 1028358 w 1597985"/>
                <a:gd name="connsiteY98" fmla="*/ 4412172 h 6097039"/>
                <a:gd name="connsiteX99" fmla="*/ 977558 w 1597985"/>
                <a:gd name="connsiteY99" fmla="*/ 4429106 h 6097039"/>
                <a:gd name="connsiteX100" fmla="*/ 952158 w 1597985"/>
                <a:gd name="connsiteY100" fmla="*/ 4454506 h 6097039"/>
                <a:gd name="connsiteX101" fmla="*/ 935225 w 1597985"/>
                <a:gd name="connsiteY101" fmla="*/ 4488372 h 6097039"/>
                <a:gd name="connsiteX102" fmla="*/ 969092 w 1597985"/>
                <a:gd name="connsiteY102" fmla="*/ 4496839 h 6097039"/>
                <a:gd name="connsiteX103" fmla="*/ 994492 w 1597985"/>
                <a:gd name="connsiteY103" fmla="*/ 4513772 h 6097039"/>
                <a:gd name="connsiteX104" fmla="*/ 1019892 w 1597985"/>
                <a:gd name="connsiteY104" fmla="*/ 4522239 h 6097039"/>
                <a:gd name="connsiteX105" fmla="*/ 1036825 w 1597985"/>
                <a:gd name="connsiteY105" fmla="*/ 4547639 h 6097039"/>
                <a:gd name="connsiteX106" fmla="*/ 1028358 w 1597985"/>
                <a:gd name="connsiteY106" fmla="*/ 4623839 h 6097039"/>
                <a:gd name="connsiteX107" fmla="*/ 1019892 w 1597985"/>
                <a:gd name="connsiteY107" fmla="*/ 4649239 h 6097039"/>
                <a:gd name="connsiteX108" fmla="*/ 994492 w 1597985"/>
                <a:gd name="connsiteY108" fmla="*/ 4640772 h 6097039"/>
                <a:gd name="connsiteX109" fmla="*/ 935225 w 1597985"/>
                <a:gd name="connsiteY109" fmla="*/ 4632306 h 6097039"/>
                <a:gd name="connsiteX110" fmla="*/ 909825 w 1597985"/>
                <a:gd name="connsiteY110" fmla="*/ 4640772 h 6097039"/>
                <a:gd name="connsiteX111" fmla="*/ 901358 w 1597985"/>
                <a:gd name="connsiteY111" fmla="*/ 4666172 h 6097039"/>
                <a:gd name="connsiteX112" fmla="*/ 884425 w 1597985"/>
                <a:gd name="connsiteY112" fmla="*/ 4683106 h 6097039"/>
                <a:gd name="connsiteX113" fmla="*/ 867492 w 1597985"/>
                <a:gd name="connsiteY113" fmla="*/ 4708506 h 6097039"/>
                <a:gd name="connsiteX114" fmla="*/ 825158 w 1597985"/>
                <a:gd name="connsiteY114" fmla="*/ 4716972 h 6097039"/>
                <a:gd name="connsiteX115" fmla="*/ 808225 w 1597985"/>
                <a:gd name="connsiteY115" fmla="*/ 4733906 h 6097039"/>
                <a:gd name="connsiteX116" fmla="*/ 816692 w 1597985"/>
                <a:gd name="connsiteY116" fmla="*/ 4776239 h 6097039"/>
                <a:gd name="connsiteX117" fmla="*/ 842092 w 1597985"/>
                <a:gd name="connsiteY117" fmla="*/ 4784706 h 6097039"/>
                <a:gd name="connsiteX118" fmla="*/ 935225 w 1597985"/>
                <a:gd name="connsiteY118" fmla="*/ 4793172 h 6097039"/>
                <a:gd name="connsiteX119" fmla="*/ 935225 w 1597985"/>
                <a:gd name="connsiteY119" fmla="*/ 4860906 h 6097039"/>
                <a:gd name="connsiteX120" fmla="*/ 1002958 w 1597985"/>
                <a:gd name="connsiteY120" fmla="*/ 4877839 h 6097039"/>
                <a:gd name="connsiteX121" fmla="*/ 1011425 w 1597985"/>
                <a:gd name="connsiteY121" fmla="*/ 4911706 h 6097039"/>
                <a:gd name="connsiteX122" fmla="*/ 994492 w 1597985"/>
                <a:gd name="connsiteY122" fmla="*/ 5013306 h 6097039"/>
                <a:gd name="connsiteX123" fmla="*/ 986025 w 1597985"/>
                <a:gd name="connsiteY123" fmla="*/ 5123372 h 6097039"/>
                <a:gd name="connsiteX124" fmla="*/ 1011425 w 1597985"/>
                <a:gd name="connsiteY124" fmla="*/ 5165706 h 6097039"/>
                <a:gd name="connsiteX125" fmla="*/ 1028358 w 1597985"/>
                <a:gd name="connsiteY125" fmla="*/ 5191106 h 6097039"/>
                <a:gd name="connsiteX126" fmla="*/ 952158 w 1597985"/>
                <a:gd name="connsiteY126" fmla="*/ 5233439 h 6097039"/>
                <a:gd name="connsiteX127" fmla="*/ 943692 w 1597985"/>
                <a:gd name="connsiteY127" fmla="*/ 5309639 h 6097039"/>
                <a:gd name="connsiteX128" fmla="*/ 969092 w 1597985"/>
                <a:gd name="connsiteY128" fmla="*/ 5318106 h 6097039"/>
                <a:gd name="connsiteX129" fmla="*/ 1036825 w 1597985"/>
                <a:gd name="connsiteY129" fmla="*/ 5368906 h 6097039"/>
                <a:gd name="connsiteX130" fmla="*/ 1053758 w 1597985"/>
                <a:gd name="connsiteY130" fmla="*/ 5394306 h 6097039"/>
                <a:gd name="connsiteX131" fmla="*/ 1070692 w 1597985"/>
                <a:gd name="connsiteY131" fmla="*/ 5445106 h 6097039"/>
                <a:gd name="connsiteX132" fmla="*/ 1096092 w 1597985"/>
                <a:gd name="connsiteY132" fmla="*/ 5462039 h 6097039"/>
                <a:gd name="connsiteX133" fmla="*/ 1146892 w 1597985"/>
                <a:gd name="connsiteY133" fmla="*/ 5512839 h 6097039"/>
                <a:gd name="connsiteX134" fmla="*/ 1172292 w 1597985"/>
                <a:gd name="connsiteY134" fmla="*/ 5521306 h 6097039"/>
                <a:gd name="connsiteX135" fmla="*/ 1189225 w 1597985"/>
                <a:gd name="connsiteY135" fmla="*/ 5546706 h 6097039"/>
                <a:gd name="connsiteX136" fmla="*/ 1197692 w 1597985"/>
                <a:gd name="connsiteY136" fmla="*/ 5572106 h 6097039"/>
                <a:gd name="connsiteX137" fmla="*/ 1231558 w 1597985"/>
                <a:gd name="connsiteY137" fmla="*/ 5622906 h 6097039"/>
                <a:gd name="connsiteX138" fmla="*/ 1214625 w 1597985"/>
                <a:gd name="connsiteY138" fmla="*/ 5648306 h 6097039"/>
                <a:gd name="connsiteX139" fmla="*/ 1189225 w 1597985"/>
                <a:gd name="connsiteY139" fmla="*/ 5656772 h 6097039"/>
                <a:gd name="connsiteX140" fmla="*/ 1172292 w 1597985"/>
                <a:gd name="connsiteY140" fmla="*/ 5673706 h 6097039"/>
                <a:gd name="connsiteX141" fmla="*/ 1180758 w 1597985"/>
                <a:gd name="connsiteY141" fmla="*/ 5732972 h 6097039"/>
                <a:gd name="connsiteX142" fmla="*/ 1197692 w 1597985"/>
                <a:gd name="connsiteY142" fmla="*/ 5749906 h 6097039"/>
                <a:gd name="connsiteX143" fmla="*/ 1206158 w 1597985"/>
                <a:gd name="connsiteY143" fmla="*/ 5800706 h 6097039"/>
                <a:gd name="connsiteX144" fmla="*/ 1256958 w 1597985"/>
                <a:gd name="connsiteY144" fmla="*/ 5817639 h 6097039"/>
                <a:gd name="connsiteX145" fmla="*/ 1248492 w 1597985"/>
                <a:gd name="connsiteY145" fmla="*/ 5868439 h 6097039"/>
                <a:gd name="connsiteX146" fmla="*/ 1197692 w 1597985"/>
                <a:gd name="connsiteY146" fmla="*/ 5876906 h 6097039"/>
                <a:gd name="connsiteX147" fmla="*/ 1180758 w 1597985"/>
                <a:gd name="connsiteY147" fmla="*/ 5893839 h 6097039"/>
                <a:gd name="connsiteX148" fmla="*/ 1138425 w 1597985"/>
                <a:gd name="connsiteY148" fmla="*/ 5961572 h 6097039"/>
                <a:gd name="connsiteX149" fmla="*/ 1113025 w 1597985"/>
                <a:gd name="connsiteY149" fmla="*/ 5970039 h 6097039"/>
                <a:gd name="connsiteX150" fmla="*/ 1138425 w 1597985"/>
                <a:gd name="connsiteY150" fmla="*/ 5986972 h 6097039"/>
                <a:gd name="connsiteX151" fmla="*/ 1155358 w 1597985"/>
                <a:gd name="connsiteY151" fmla="*/ 6003906 h 6097039"/>
                <a:gd name="connsiteX152" fmla="*/ 1129958 w 1597985"/>
                <a:gd name="connsiteY152" fmla="*/ 6012372 h 6097039"/>
                <a:gd name="connsiteX153" fmla="*/ 1002958 w 1597985"/>
                <a:gd name="connsiteY153" fmla="*/ 6020839 h 6097039"/>
                <a:gd name="connsiteX154" fmla="*/ 977558 w 1597985"/>
                <a:gd name="connsiteY154" fmla="*/ 6037772 h 6097039"/>
                <a:gd name="connsiteX155" fmla="*/ 960625 w 1597985"/>
                <a:gd name="connsiteY155" fmla="*/ 6054706 h 6097039"/>
                <a:gd name="connsiteX156" fmla="*/ 867492 w 1597985"/>
                <a:gd name="connsiteY156" fmla="*/ 6063172 h 6097039"/>
                <a:gd name="connsiteX157" fmla="*/ 850558 w 1597985"/>
                <a:gd name="connsiteY157" fmla="*/ 6080106 h 6097039"/>
                <a:gd name="connsiteX158" fmla="*/ 816692 w 1597985"/>
                <a:gd name="connsiteY158" fmla="*/ 6088572 h 6097039"/>
                <a:gd name="connsiteX159" fmla="*/ 791292 w 1597985"/>
                <a:gd name="connsiteY159" fmla="*/ 6097039 h 6097039"/>
                <a:gd name="connsiteX160" fmla="*/ 588092 w 1597985"/>
                <a:gd name="connsiteY160" fmla="*/ 6080106 h 6097039"/>
                <a:gd name="connsiteX161" fmla="*/ 537292 w 1597985"/>
                <a:gd name="connsiteY161" fmla="*/ 6063172 h 6097039"/>
                <a:gd name="connsiteX162" fmla="*/ 520358 w 1597985"/>
                <a:gd name="connsiteY162" fmla="*/ 6046239 h 6097039"/>
                <a:gd name="connsiteX163" fmla="*/ 444158 w 1597985"/>
                <a:gd name="connsiteY163" fmla="*/ 6003906 h 6097039"/>
                <a:gd name="connsiteX164" fmla="*/ 401825 w 1597985"/>
                <a:gd name="connsiteY164" fmla="*/ 5995439 h 6097039"/>
                <a:gd name="connsiteX165" fmla="*/ 376425 w 1597985"/>
                <a:gd name="connsiteY165" fmla="*/ 5978506 h 6097039"/>
                <a:gd name="connsiteX166" fmla="*/ 393358 w 1597985"/>
                <a:gd name="connsiteY166" fmla="*/ 6003906 h 6097039"/>
                <a:gd name="connsiteX167" fmla="*/ 427225 w 1597985"/>
                <a:gd name="connsiteY167" fmla="*/ 6020839 h 6097039"/>
                <a:gd name="connsiteX168" fmla="*/ 461092 w 1597985"/>
                <a:gd name="connsiteY168" fmla="*/ 6046239 h 6097039"/>
                <a:gd name="connsiteX169" fmla="*/ 520358 w 1597985"/>
                <a:gd name="connsiteY169" fmla="*/ 6063172 h 6097039"/>
                <a:gd name="connsiteX170" fmla="*/ 528825 w 1597985"/>
                <a:gd name="connsiteY170" fmla="*/ 6088572 h 6097039"/>
                <a:gd name="connsiteX171" fmla="*/ 503425 w 1597985"/>
                <a:gd name="connsiteY171" fmla="*/ 6097039 h 6097039"/>
                <a:gd name="connsiteX172" fmla="*/ 308692 w 1597985"/>
                <a:gd name="connsiteY172" fmla="*/ 6080106 h 6097039"/>
                <a:gd name="connsiteX173" fmla="*/ 291758 w 1597985"/>
                <a:gd name="connsiteY173" fmla="*/ 6063172 h 6097039"/>
                <a:gd name="connsiteX174" fmla="*/ 300225 w 1597985"/>
                <a:gd name="connsiteY174" fmla="*/ 6029306 h 6097039"/>
                <a:gd name="connsiteX175" fmla="*/ 308692 w 1597985"/>
                <a:gd name="connsiteY175" fmla="*/ 6003906 h 6097039"/>
                <a:gd name="connsiteX176" fmla="*/ 342558 w 1597985"/>
                <a:gd name="connsiteY176" fmla="*/ 5995439 h 6097039"/>
                <a:gd name="connsiteX177" fmla="*/ 401825 w 1597985"/>
                <a:gd name="connsiteY177" fmla="*/ 5978506 h 6097039"/>
                <a:gd name="connsiteX178" fmla="*/ 393358 w 1597985"/>
                <a:gd name="connsiteY178" fmla="*/ 5953106 h 6097039"/>
                <a:gd name="connsiteX179" fmla="*/ 334092 w 1597985"/>
                <a:gd name="connsiteY179" fmla="*/ 5927706 h 6097039"/>
                <a:gd name="connsiteX180" fmla="*/ 317158 w 1597985"/>
                <a:gd name="connsiteY180" fmla="*/ 5910772 h 6097039"/>
                <a:gd name="connsiteX181" fmla="*/ 266358 w 1597985"/>
                <a:gd name="connsiteY181" fmla="*/ 5927706 h 6097039"/>
                <a:gd name="connsiteX182" fmla="*/ 198625 w 1597985"/>
                <a:gd name="connsiteY182" fmla="*/ 5919239 h 6097039"/>
                <a:gd name="connsiteX183" fmla="*/ 164758 w 1597985"/>
                <a:gd name="connsiteY183" fmla="*/ 5910772 h 6097039"/>
                <a:gd name="connsiteX184" fmla="*/ 113958 w 1597985"/>
                <a:gd name="connsiteY184" fmla="*/ 5902306 h 6097039"/>
                <a:gd name="connsiteX185" fmla="*/ 122425 w 1597985"/>
                <a:gd name="connsiteY185" fmla="*/ 5876906 h 6097039"/>
                <a:gd name="connsiteX186" fmla="*/ 147825 w 1597985"/>
                <a:gd name="connsiteY186" fmla="*/ 5868439 h 6097039"/>
                <a:gd name="connsiteX187" fmla="*/ 147825 w 1597985"/>
                <a:gd name="connsiteY187" fmla="*/ 5673706 h 6097039"/>
                <a:gd name="connsiteX188" fmla="*/ 122425 w 1597985"/>
                <a:gd name="connsiteY188" fmla="*/ 5555172 h 6097039"/>
                <a:gd name="connsiteX189" fmla="*/ 139358 w 1597985"/>
                <a:gd name="connsiteY189" fmla="*/ 5250372 h 6097039"/>
                <a:gd name="connsiteX190" fmla="*/ 147825 w 1597985"/>
                <a:gd name="connsiteY190" fmla="*/ 5199572 h 6097039"/>
                <a:gd name="connsiteX191" fmla="*/ 147825 w 1597985"/>
                <a:gd name="connsiteY191" fmla="*/ 4860906 h 6097039"/>
                <a:gd name="connsiteX192" fmla="*/ 156292 w 1597985"/>
                <a:gd name="connsiteY192" fmla="*/ 4835506 h 6097039"/>
                <a:gd name="connsiteX193" fmla="*/ 147825 w 1597985"/>
                <a:gd name="connsiteY193" fmla="*/ 4793172 h 6097039"/>
                <a:gd name="connsiteX194" fmla="*/ 122425 w 1597985"/>
                <a:gd name="connsiteY194" fmla="*/ 4691572 h 6097039"/>
                <a:gd name="connsiteX195" fmla="*/ 105492 w 1597985"/>
                <a:gd name="connsiteY195" fmla="*/ 4589972 h 6097039"/>
                <a:gd name="connsiteX196" fmla="*/ 88558 w 1597985"/>
                <a:gd name="connsiteY196" fmla="*/ 4573039 h 6097039"/>
                <a:gd name="connsiteX197" fmla="*/ 88558 w 1597985"/>
                <a:gd name="connsiteY197" fmla="*/ 4268239 h 6097039"/>
                <a:gd name="connsiteX198" fmla="*/ 97025 w 1597985"/>
                <a:gd name="connsiteY198" fmla="*/ 4242839 h 6097039"/>
                <a:gd name="connsiteX199" fmla="*/ 88558 w 1597985"/>
                <a:gd name="connsiteY199" fmla="*/ 4192039 h 6097039"/>
                <a:gd name="connsiteX200" fmla="*/ 80092 w 1597985"/>
                <a:gd name="connsiteY200" fmla="*/ 4166639 h 6097039"/>
                <a:gd name="connsiteX201" fmla="*/ 71625 w 1597985"/>
                <a:gd name="connsiteY201" fmla="*/ 4048106 h 6097039"/>
                <a:gd name="connsiteX202" fmla="*/ 63158 w 1597985"/>
                <a:gd name="connsiteY202" fmla="*/ 4022706 h 6097039"/>
                <a:gd name="connsiteX203" fmla="*/ 54692 w 1597985"/>
                <a:gd name="connsiteY203" fmla="*/ 3988839 h 6097039"/>
                <a:gd name="connsiteX204" fmla="*/ 63158 w 1597985"/>
                <a:gd name="connsiteY204" fmla="*/ 3802572 h 6097039"/>
                <a:gd name="connsiteX205" fmla="*/ 71625 w 1597985"/>
                <a:gd name="connsiteY205" fmla="*/ 3684039 h 6097039"/>
                <a:gd name="connsiteX206" fmla="*/ 46225 w 1597985"/>
                <a:gd name="connsiteY206" fmla="*/ 3413106 h 6097039"/>
                <a:gd name="connsiteX207" fmla="*/ 37758 w 1597985"/>
                <a:gd name="connsiteY207" fmla="*/ 3260706 h 6097039"/>
                <a:gd name="connsiteX208" fmla="*/ 20825 w 1597985"/>
                <a:gd name="connsiteY208" fmla="*/ 3159106 h 6097039"/>
                <a:gd name="connsiteX209" fmla="*/ 12358 w 1597985"/>
                <a:gd name="connsiteY209" fmla="*/ 3108306 h 6097039"/>
                <a:gd name="connsiteX210" fmla="*/ 3892 w 1597985"/>
                <a:gd name="connsiteY210" fmla="*/ 3040572 h 6097039"/>
                <a:gd name="connsiteX211" fmla="*/ 46225 w 1597985"/>
                <a:gd name="connsiteY211" fmla="*/ 3049039 h 6097039"/>
                <a:gd name="connsiteX212" fmla="*/ 80092 w 1597985"/>
                <a:gd name="connsiteY212" fmla="*/ 3040572 h 6097039"/>
                <a:gd name="connsiteX213" fmla="*/ 139358 w 1597985"/>
                <a:gd name="connsiteY213" fmla="*/ 3023639 h 6097039"/>
                <a:gd name="connsiteX214" fmla="*/ 181692 w 1597985"/>
                <a:gd name="connsiteY214" fmla="*/ 3015172 h 6097039"/>
                <a:gd name="connsiteX215" fmla="*/ 207092 w 1597985"/>
                <a:gd name="connsiteY215" fmla="*/ 2989772 h 6097039"/>
                <a:gd name="connsiteX216" fmla="*/ 215558 w 1597985"/>
                <a:gd name="connsiteY216" fmla="*/ 2964372 h 6097039"/>
                <a:gd name="connsiteX217" fmla="*/ 266358 w 1597985"/>
                <a:gd name="connsiteY217" fmla="*/ 2947439 h 6097039"/>
                <a:gd name="connsiteX218" fmla="*/ 308692 w 1597985"/>
                <a:gd name="connsiteY218" fmla="*/ 2871239 h 6097039"/>
                <a:gd name="connsiteX219" fmla="*/ 317158 w 1597985"/>
                <a:gd name="connsiteY219" fmla="*/ 2837372 h 6097039"/>
                <a:gd name="connsiteX220" fmla="*/ 325625 w 1597985"/>
                <a:gd name="connsiteY220" fmla="*/ 2811972 h 6097039"/>
                <a:gd name="connsiteX221" fmla="*/ 351025 w 1597985"/>
                <a:gd name="connsiteY221" fmla="*/ 2608772 h 6097039"/>
                <a:gd name="connsiteX222" fmla="*/ 291758 w 1597985"/>
                <a:gd name="connsiteY222" fmla="*/ 2574906 h 6097039"/>
                <a:gd name="connsiteX223" fmla="*/ 274825 w 1597985"/>
                <a:gd name="connsiteY223" fmla="*/ 2557972 h 6097039"/>
                <a:gd name="connsiteX224" fmla="*/ 249425 w 1597985"/>
                <a:gd name="connsiteY224" fmla="*/ 2498706 h 6097039"/>
                <a:gd name="connsiteX225" fmla="*/ 224025 w 1597985"/>
                <a:gd name="connsiteY225" fmla="*/ 2464839 h 6097039"/>
                <a:gd name="connsiteX226" fmla="*/ 215558 w 1597985"/>
                <a:gd name="connsiteY226" fmla="*/ 2388639 h 6097039"/>
                <a:gd name="connsiteX227" fmla="*/ 198625 w 1597985"/>
                <a:gd name="connsiteY227" fmla="*/ 2337839 h 6097039"/>
                <a:gd name="connsiteX228" fmla="*/ 224025 w 1597985"/>
                <a:gd name="connsiteY228" fmla="*/ 2244706 h 6097039"/>
                <a:gd name="connsiteX229" fmla="*/ 240958 w 1597985"/>
                <a:gd name="connsiteY229" fmla="*/ 2210839 h 6097039"/>
                <a:gd name="connsiteX230" fmla="*/ 249425 w 1597985"/>
                <a:gd name="connsiteY230" fmla="*/ 2176972 h 6097039"/>
                <a:gd name="connsiteX231" fmla="*/ 257892 w 1597985"/>
                <a:gd name="connsiteY231" fmla="*/ 2151572 h 6097039"/>
                <a:gd name="connsiteX232" fmla="*/ 266358 w 1597985"/>
                <a:gd name="connsiteY232" fmla="*/ 2117706 h 6097039"/>
                <a:gd name="connsiteX233" fmla="*/ 283292 w 1597985"/>
                <a:gd name="connsiteY233" fmla="*/ 2058439 h 6097039"/>
                <a:gd name="connsiteX234" fmla="*/ 291758 w 1597985"/>
                <a:gd name="connsiteY234" fmla="*/ 1779039 h 6097039"/>
                <a:gd name="connsiteX235" fmla="*/ 300225 w 1597985"/>
                <a:gd name="connsiteY235" fmla="*/ 1728239 h 6097039"/>
                <a:gd name="connsiteX236" fmla="*/ 317158 w 1597985"/>
                <a:gd name="connsiteY236" fmla="*/ 1618172 h 6097039"/>
                <a:gd name="connsiteX237" fmla="*/ 325625 w 1597985"/>
                <a:gd name="connsiteY237" fmla="*/ 1465772 h 6097039"/>
                <a:gd name="connsiteX238" fmla="*/ 334092 w 1597985"/>
                <a:gd name="connsiteY238" fmla="*/ 1423439 h 6097039"/>
                <a:gd name="connsiteX239" fmla="*/ 359492 w 1597985"/>
                <a:gd name="connsiteY239" fmla="*/ 1169439 h 6097039"/>
                <a:gd name="connsiteX240" fmla="*/ 376425 w 1597985"/>
                <a:gd name="connsiteY240" fmla="*/ 1050906 h 6097039"/>
                <a:gd name="connsiteX241" fmla="*/ 393358 w 1597985"/>
                <a:gd name="connsiteY241" fmla="*/ 856172 h 6097039"/>
                <a:gd name="connsiteX242" fmla="*/ 401825 w 1597985"/>
                <a:gd name="connsiteY242" fmla="*/ 686839 h 6097039"/>
                <a:gd name="connsiteX243" fmla="*/ 410292 w 1597985"/>
                <a:gd name="connsiteY243" fmla="*/ 661439 h 6097039"/>
                <a:gd name="connsiteX244" fmla="*/ 427225 w 1597985"/>
                <a:gd name="connsiteY244" fmla="*/ 509039 h 6097039"/>
                <a:gd name="connsiteX245" fmla="*/ 444158 w 1597985"/>
                <a:gd name="connsiteY245" fmla="*/ 365106 h 6097039"/>
                <a:gd name="connsiteX246" fmla="*/ 461092 w 1597985"/>
                <a:gd name="connsiteY246" fmla="*/ 339706 h 6097039"/>
                <a:gd name="connsiteX247" fmla="*/ 469558 w 1597985"/>
                <a:gd name="connsiteY247" fmla="*/ 178839 h 6097039"/>
                <a:gd name="connsiteX248" fmla="*/ 444158 w 1597985"/>
                <a:gd name="connsiteY248" fmla="*/ 161906 h 6097039"/>
                <a:gd name="connsiteX249" fmla="*/ 435692 w 1597985"/>
                <a:gd name="connsiteY249" fmla="*/ 136506 h 6097039"/>
                <a:gd name="connsiteX250" fmla="*/ 418758 w 1597985"/>
                <a:gd name="connsiteY250" fmla="*/ 119572 h 6097039"/>
                <a:gd name="connsiteX251" fmla="*/ 384892 w 1597985"/>
                <a:gd name="connsiteY251" fmla="*/ 68772 h 6097039"/>
                <a:gd name="connsiteX252" fmla="*/ 365418 w 1597985"/>
                <a:gd name="connsiteY252" fmla="*/ 34906 h 6097039"/>
                <a:gd name="connsiteX253" fmla="*/ 418758 w 1597985"/>
                <a:gd name="connsiteY253" fmla="*/ 1039 h 6097039"/>
                <a:gd name="connsiteX254" fmla="*/ 571158 w 1597985"/>
                <a:gd name="connsiteY254" fmla="*/ 9506 h 6097039"/>
                <a:gd name="connsiteX255" fmla="*/ 935225 w 1597985"/>
                <a:gd name="connsiteY255" fmla="*/ 26439 h 6097039"/>
                <a:gd name="connsiteX256" fmla="*/ 1409358 w 1597985"/>
                <a:gd name="connsiteY256" fmla="*/ 26439 h 6097039"/>
                <a:gd name="connsiteX0" fmla="*/ 1409358 w 1597985"/>
                <a:gd name="connsiteY0" fmla="*/ 17274 h 6087874"/>
                <a:gd name="connsiteX1" fmla="*/ 1409358 w 1597985"/>
                <a:gd name="connsiteY1" fmla="*/ 17274 h 6087874"/>
                <a:gd name="connsiteX2" fmla="*/ 1417825 w 1597985"/>
                <a:gd name="connsiteY2" fmla="*/ 93474 h 6087874"/>
                <a:gd name="connsiteX3" fmla="*/ 1434758 w 1597985"/>
                <a:gd name="connsiteY3" fmla="*/ 118874 h 6087874"/>
                <a:gd name="connsiteX4" fmla="*/ 1443225 w 1597985"/>
                <a:gd name="connsiteY4" fmla="*/ 203541 h 6087874"/>
                <a:gd name="connsiteX5" fmla="*/ 1434758 w 1597985"/>
                <a:gd name="connsiteY5" fmla="*/ 237407 h 6087874"/>
                <a:gd name="connsiteX6" fmla="*/ 1392425 w 1597985"/>
                <a:gd name="connsiteY6" fmla="*/ 279741 h 6087874"/>
                <a:gd name="connsiteX7" fmla="*/ 1367025 w 1597985"/>
                <a:gd name="connsiteY7" fmla="*/ 288207 h 6087874"/>
                <a:gd name="connsiteX8" fmla="*/ 1333158 w 1597985"/>
                <a:gd name="connsiteY8" fmla="*/ 322074 h 6087874"/>
                <a:gd name="connsiteX9" fmla="*/ 1324692 w 1597985"/>
                <a:gd name="connsiteY9" fmla="*/ 296674 h 6087874"/>
                <a:gd name="connsiteX10" fmla="*/ 1299292 w 1597985"/>
                <a:gd name="connsiteY10" fmla="*/ 288207 h 6087874"/>
                <a:gd name="connsiteX11" fmla="*/ 1231558 w 1597985"/>
                <a:gd name="connsiteY11" fmla="*/ 271274 h 6087874"/>
                <a:gd name="connsiteX12" fmla="*/ 1206158 w 1597985"/>
                <a:gd name="connsiteY12" fmla="*/ 279741 h 6087874"/>
                <a:gd name="connsiteX13" fmla="*/ 1197692 w 1597985"/>
                <a:gd name="connsiteY13" fmla="*/ 305141 h 6087874"/>
                <a:gd name="connsiteX14" fmla="*/ 1189225 w 1597985"/>
                <a:gd name="connsiteY14" fmla="*/ 389807 h 6087874"/>
                <a:gd name="connsiteX15" fmla="*/ 1172292 w 1597985"/>
                <a:gd name="connsiteY15" fmla="*/ 406741 h 6087874"/>
                <a:gd name="connsiteX16" fmla="*/ 1146892 w 1597985"/>
                <a:gd name="connsiteY16" fmla="*/ 474474 h 6087874"/>
                <a:gd name="connsiteX17" fmla="*/ 1121492 w 1597985"/>
                <a:gd name="connsiteY17" fmla="*/ 482941 h 6087874"/>
                <a:gd name="connsiteX18" fmla="*/ 1104558 w 1597985"/>
                <a:gd name="connsiteY18" fmla="*/ 499874 h 6087874"/>
                <a:gd name="connsiteX19" fmla="*/ 1087625 w 1597985"/>
                <a:gd name="connsiteY19" fmla="*/ 550674 h 6087874"/>
                <a:gd name="connsiteX20" fmla="*/ 1096092 w 1597985"/>
                <a:gd name="connsiteY20" fmla="*/ 618407 h 6087874"/>
                <a:gd name="connsiteX21" fmla="*/ 1087625 w 1597985"/>
                <a:gd name="connsiteY21" fmla="*/ 745407 h 6087874"/>
                <a:gd name="connsiteX22" fmla="*/ 1104558 w 1597985"/>
                <a:gd name="connsiteY22" fmla="*/ 880874 h 6087874"/>
                <a:gd name="connsiteX23" fmla="*/ 960625 w 1597985"/>
                <a:gd name="connsiteY23" fmla="*/ 931674 h 6087874"/>
                <a:gd name="connsiteX24" fmla="*/ 969092 w 1597985"/>
                <a:gd name="connsiteY24" fmla="*/ 999407 h 6087874"/>
                <a:gd name="connsiteX25" fmla="*/ 977558 w 1597985"/>
                <a:gd name="connsiteY25" fmla="*/ 1075607 h 6087874"/>
                <a:gd name="connsiteX26" fmla="*/ 986025 w 1597985"/>
                <a:gd name="connsiteY26" fmla="*/ 1473541 h 6087874"/>
                <a:gd name="connsiteX27" fmla="*/ 1011425 w 1597985"/>
                <a:gd name="connsiteY27" fmla="*/ 1465074 h 6087874"/>
                <a:gd name="connsiteX28" fmla="*/ 1036825 w 1597985"/>
                <a:gd name="connsiteY28" fmla="*/ 1473541 h 6087874"/>
                <a:gd name="connsiteX29" fmla="*/ 1079158 w 1597985"/>
                <a:gd name="connsiteY29" fmla="*/ 1710607 h 6087874"/>
                <a:gd name="connsiteX30" fmla="*/ 1172292 w 1597985"/>
                <a:gd name="connsiteY30" fmla="*/ 1727541 h 6087874"/>
                <a:gd name="connsiteX31" fmla="*/ 1180758 w 1597985"/>
                <a:gd name="connsiteY31" fmla="*/ 1752941 h 6087874"/>
                <a:gd name="connsiteX32" fmla="*/ 1180758 w 1597985"/>
                <a:gd name="connsiteY32" fmla="*/ 1837607 h 6087874"/>
                <a:gd name="connsiteX33" fmla="*/ 1248492 w 1597985"/>
                <a:gd name="connsiteY33" fmla="*/ 1846074 h 6087874"/>
                <a:gd name="connsiteX34" fmla="*/ 1290825 w 1597985"/>
                <a:gd name="connsiteY34" fmla="*/ 1863007 h 6087874"/>
                <a:gd name="connsiteX35" fmla="*/ 1316225 w 1597985"/>
                <a:gd name="connsiteY35" fmla="*/ 1879941 h 6087874"/>
                <a:gd name="connsiteX36" fmla="*/ 1316225 w 1597985"/>
                <a:gd name="connsiteY36" fmla="*/ 1939207 h 6087874"/>
                <a:gd name="connsiteX37" fmla="*/ 1350092 w 1597985"/>
                <a:gd name="connsiteY37" fmla="*/ 1947674 h 6087874"/>
                <a:gd name="connsiteX38" fmla="*/ 1341625 w 1597985"/>
                <a:gd name="connsiteY38" fmla="*/ 1973074 h 6087874"/>
                <a:gd name="connsiteX39" fmla="*/ 1316225 w 1597985"/>
                <a:gd name="connsiteY39" fmla="*/ 1990007 h 6087874"/>
                <a:gd name="connsiteX40" fmla="*/ 1299292 w 1597985"/>
                <a:gd name="connsiteY40" fmla="*/ 2006941 h 6087874"/>
                <a:gd name="connsiteX41" fmla="*/ 1316225 w 1597985"/>
                <a:gd name="connsiteY41" fmla="*/ 2057741 h 6087874"/>
                <a:gd name="connsiteX42" fmla="*/ 1409358 w 1597985"/>
                <a:gd name="connsiteY42" fmla="*/ 2083141 h 6087874"/>
                <a:gd name="connsiteX43" fmla="*/ 1434758 w 1597985"/>
                <a:gd name="connsiteY43" fmla="*/ 2133941 h 6087874"/>
                <a:gd name="connsiteX44" fmla="*/ 1451692 w 1597985"/>
                <a:gd name="connsiteY44" fmla="*/ 2150874 h 6087874"/>
                <a:gd name="connsiteX45" fmla="*/ 1468625 w 1597985"/>
                <a:gd name="connsiteY45" fmla="*/ 2176274 h 6087874"/>
                <a:gd name="connsiteX46" fmla="*/ 1519425 w 1597985"/>
                <a:gd name="connsiteY46" fmla="*/ 2193207 h 6087874"/>
                <a:gd name="connsiteX47" fmla="*/ 1544825 w 1597985"/>
                <a:gd name="connsiteY47" fmla="*/ 2201674 h 6087874"/>
                <a:gd name="connsiteX48" fmla="*/ 1570225 w 1597985"/>
                <a:gd name="connsiteY48" fmla="*/ 2210141 h 6087874"/>
                <a:gd name="connsiteX49" fmla="*/ 1578692 w 1597985"/>
                <a:gd name="connsiteY49" fmla="*/ 2235541 h 6087874"/>
                <a:gd name="connsiteX50" fmla="*/ 1587158 w 1597985"/>
                <a:gd name="connsiteY50" fmla="*/ 2286341 h 6087874"/>
                <a:gd name="connsiteX51" fmla="*/ 1519425 w 1597985"/>
                <a:gd name="connsiteY51" fmla="*/ 2303274 h 6087874"/>
                <a:gd name="connsiteX52" fmla="*/ 1485558 w 1597985"/>
                <a:gd name="connsiteY52" fmla="*/ 2294807 h 6087874"/>
                <a:gd name="connsiteX53" fmla="*/ 1468625 w 1597985"/>
                <a:gd name="connsiteY53" fmla="*/ 2320207 h 6087874"/>
                <a:gd name="connsiteX54" fmla="*/ 1443225 w 1597985"/>
                <a:gd name="connsiteY54" fmla="*/ 2387941 h 6087874"/>
                <a:gd name="connsiteX55" fmla="*/ 1426292 w 1597985"/>
                <a:gd name="connsiteY55" fmla="*/ 2421807 h 6087874"/>
                <a:gd name="connsiteX56" fmla="*/ 1383958 w 1597985"/>
                <a:gd name="connsiteY56" fmla="*/ 2430274 h 6087874"/>
                <a:gd name="connsiteX57" fmla="*/ 1214625 w 1597985"/>
                <a:gd name="connsiteY57" fmla="*/ 2438741 h 6087874"/>
                <a:gd name="connsiteX58" fmla="*/ 1248492 w 1597985"/>
                <a:gd name="connsiteY58" fmla="*/ 2455674 h 6087874"/>
                <a:gd name="connsiteX59" fmla="*/ 1299292 w 1597985"/>
                <a:gd name="connsiteY59" fmla="*/ 2472607 h 6087874"/>
                <a:gd name="connsiteX60" fmla="*/ 1299292 w 1597985"/>
                <a:gd name="connsiteY60" fmla="*/ 2591141 h 6087874"/>
                <a:gd name="connsiteX61" fmla="*/ 1223092 w 1597985"/>
                <a:gd name="connsiteY61" fmla="*/ 2599607 h 6087874"/>
                <a:gd name="connsiteX62" fmla="*/ 1206158 w 1597985"/>
                <a:gd name="connsiteY62" fmla="*/ 2616541 h 6087874"/>
                <a:gd name="connsiteX63" fmla="*/ 1189225 w 1597985"/>
                <a:gd name="connsiteY63" fmla="*/ 2701207 h 6087874"/>
                <a:gd name="connsiteX64" fmla="*/ 1197692 w 1597985"/>
                <a:gd name="connsiteY64" fmla="*/ 2777407 h 6087874"/>
                <a:gd name="connsiteX65" fmla="*/ 1189225 w 1597985"/>
                <a:gd name="connsiteY65" fmla="*/ 2802807 h 6087874"/>
                <a:gd name="connsiteX66" fmla="*/ 1138425 w 1597985"/>
                <a:gd name="connsiteY66" fmla="*/ 2819741 h 6087874"/>
                <a:gd name="connsiteX67" fmla="*/ 1146892 w 1597985"/>
                <a:gd name="connsiteY67" fmla="*/ 2870541 h 6087874"/>
                <a:gd name="connsiteX68" fmla="*/ 1155358 w 1597985"/>
                <a:gd name="connsiteY68" fmla="*/ 2895941 h 6087874"/>
                <a:gd name="connsiteX69" fmla="*/ 1146892 w 1597985"/>
                <a:gd name="connsiteY69" fmla="*/ 2989074 h 6087874"/>
                <a:gd name="connsiteX70" fmla="*/ 1138425 w 1597985"/>
                <a:gd name="connsiteY70" fmla="*/ 3014474 h 6087874"/>
                <a:gd name="connsiteX71" fmla="*/ 1129958 w 1597985"/>
                <a:gd name="connsiteY71" fmla="*/ 3048341 h 6087874"/>
                <a:gd name="connsiteX72" fmla="*/ 1104558 w 1597985"/>
                <a:gd name="connsiteY72" fmla="*/ 3056807 h 6087874"/>
                <a:gd name="connsiteX73" fmla="*/ 1096092 w 1597985"/>
                <a:gd name="connsiteY73" fmla="*/ 3090674 h 6087874"/>
                <a:gd name="connsiteX74" fmla="*/ 1079158 w 1597985"/>
                <a:gd name="connsiteY74" fmla="*/ 3141474 h 6087874"/>
                <a:gd name="connsiteX75" fmla="*/ 1087625 w 1597985"/>
                <a:gd name="connsiteY75" fmla="*/ 3488607 h 6087874"/>
                <a:gd name="connsiteX76" fmla="*/ 1155358 w 1597985"/>
                <a:gd name="connsiteY76" fmla="*/ 3497074 h 6087874"/>
                <a:gd name="connsiteX77" fmla="*/ 1163825 w 1597985"/>
                <a:gd name="connsiteY77" fmla="*/ 3522474 h 6087874"/>
                <a:gd name="connsiteX78" fmla="*/ 1104558 w 1597985"/>
                <a:gd name="connsiteY78" fmla="*/ 3539407 h 6087874"/>
                <a:gd name="connsiteX79" fmla="*/ 1053758 w 1597985"/>
                <a:gd name="connsiteY79" fmla="*/ 3547874 h 6087874"/>
                <a:gd name="connsiteX80" fmla="*/ 1087625 w 1597985"/>
                <a:gd name="connsiteY80" fmla="*/ 3581741 h 6087874"/>
                <a:gd name="connsiteX81" fmla="*/ 1053758 w 1597985"/>
                <a:gd name="connsiteY81" fmla="*/ 3700274 h 6087874"/>
                <a:gd name="connsiteX82" fmla="*/ 952158 w 1597985"/>
                <a:gd name="connsiteY82" fmla="*/ 3717207 h 6087874"/>
                <a:gd name="connsiteX83" fmla="*/ 960625 w 1597985"/>
                <a:gd name="connsiteY83" fmla="*/ 3759541 h 6087874"/>
                <a:gd name="connsiteX84" fmla="*/ 1011425 w 1597985"/>
                <a:gd name="connsiteY84" fmla="*/ 3801874 h 6087874"/>
                <a:gd name="connsiteX85" fmla="*/ 1019892 w 1597985"/>
                <a:gd name="connsiteY85" fmla="*/ 3827274 h 6087874"/>
                <a:gd name="connsiteX86" fmla="*/ 969092 w 1597985"/>
                <a:gd name="connsiteY86" fmla="*/ 3852674 h 6087874"/>
                <a:gd name="connsiteX87" fmla="*/ 952158 w 1597985"/>
                <a:gd name="connsiteY87" fmla="*/ 3869607 h 6087874"/>
                <a:gd name="connsiteX88" fmla="*/ 926758 w 1597985"/>
                <a:gd name="connsiteY88" fmla="*/ 3911941 h 6087874"/>
                <a:gd name="connsiteX89" fmla="*/ 926758 w 1597985"/>
                <a:gd name="connsiteY89" fmla="*/ 3979674 h 6087874"/>
                <a:gd name="connsiteX90" fmla="*/ 935225 w 1597985"/>
                <a:gd name="connsiteY90" fmla="*/ 4005074 h 6087874"/>
                <a:gd name="connsiteX91" fmla="*/ 960625 w 1597985"/>
                <a:gd name="connsiteY91" fmla="*/ 4013541 h 6087874"/>
                <a:gd name="connsiteX92" fmla="*/ 969092 w 1597985"/>
                <a:gd name="connsiteY92" fmla="*/ 4072807 h 6087874"/>
                <a:gd name="connsiteX93" fmla="*/ 994492 w 1597985"/>
                <a:gd name="connsiteY93" fmla="*/ 4081274 h 6087874"/>
                <a:gd name="connsiteX94" fmla="*/ 1079158 w 1597985"/>
                <a:gd name="connsiteY94" fmla="*/ 4089741 h 6087874"/>
                <a:gd name="connsiteX95" fmla="*/ 1079158 w 1597985"/>
                <a:gd name="connsiteY95" fmla="*/ 4208274 h 6087874"/>
                <a:gd name="connsiteX96" fmla="*/ 1070692 w 1597985"/>
                <a:gd name="connsiteY96" fmla="*/ 4242141 h 6087874"/>
                <a:gd name="connsiteX97" fmla="*/ 1036825 w 1597985"/>
                <a:gd name="connsiteY97" fmla="*/ 4250607 h 6087874"/>
                <a:gd name="connsiteX98" fmla="*/ 1028358 w 1597985"/>
                <a:gd name="connsiteY98" fmla="*/ 4403007 h 6087874"/>
                <a:gd name="connsiteX99" fmla="*/ 977558 w 1597985"/>
                <a:gd name="connsiteY99" fmla="*/ 4419941 h 6087874"/>
                <a:gd name="connsiteX100" fmla="*/ 952158 w 1597985"/>
                <a:gd name="connsiteY100" fmla="*/ 4445341 h 6087874"/>
                <a:gd name="connsiteX101" fmla="*/ 935225 w 1597985"/>
                <a:gd name="connsiteY101" fmla="*/ 4479207 h 6087874"/>
                <a:gd name="connsiteX102" fmla="*/ 969092 w 1597985"/>
                <a:gd name="connsiteY102" fmla="*/ 4487674 h 6087874"/>
                <a:gd name="connsiteX103" fmla="*/ 994492 w 1597985"/>
                <a:gd name="connsiteY103" fmla="*/ 4504607 h 6087874"/>
                <a:gd name="connsiteX104" fmla="*/ 1019892 w 1597985"/>
                <a:gd name="connsiteY104" fmla="*/ 4513074 h 6087874"/>
                <a:gd name="connsiteX105" fmla="*/ 1036825 w 1597985"/>
                <a:gd name="connsiteY105" fmla="*/ 4538474 h 6087874"/>
                <a:gd name="connsiteX106" fmla="*/ 1028358 w 1597985"/>
                <a:gd name="connsiteY106" fmla="*/ 4614674 h 6087874"/>
                <a:gd name="connsiteX107" fmla="*/ 1019892 w 1597985"/>
                <a:gd name="connsiteY107" fmla="*/ 4640074 h 6087874"/>
                <a:gd name="connsiteX108" fmla="*/ 994492 w 1597985"/>
                <a:gd name="connsiteY108" fmla="*/ 4631607 h 6087874"/>
                <a:gd name="connsiteX109" fmla="*/ 935225 w 1597985"/>
                <a:gd name="connsiteY109" fmla="*/ 4623141 h 6087874"/>
                <a:gd name="connsiteX110" fmla="*/ 909825 w 1597985"/>
                <a:gd name="connsiteY110" fmla="*/ 4631607 h 6087874"/>
                <a:gd name="connsiteX111" fmla="*/ 901358 w 1597985"/>
                <a:gd name="connsiteY111" fmla="*/ 4657007 h 6087874"/>
                <a:gd name="connsiteX112" fmla="*/ 884425 w 1597985"/>
                <a:gd name="connsiteY112" fmla="*/ 4673941 h 6087874"/>
                <a:gd name="connsiteX113" fmla="*/ 867492 w 1597985"/>
                <a:gd name="connsiteY113" fmla="*/ 4699341 h 6087874"/>
                <a:gd name="connsiteX114" fmla="*/ 825158 w 1597985"/>
                <a:gd name="connsiteY114" fmla="*/ 4707807 h 6087874"/>
                <a:gd name="connsiteX115" fmla="*/ 808225 w 1597985"/>
                <a:gd name="connsiteY115" fmla="*/ 4724741 h 6087874"/>
                <a:gd name="connsiteX116" fmla="*/ 816692 w 1597985"/>
                <a:gd name="connsiteY116" fmla="*/ 4767074 h 6087874"/>
                <a:gd name="connsiteX117" fmla="*/ 842092 w 1597985"/>
                <a:gd name="connsiteY117" fmla="*/ 4775541 h 6087874"/>
                <a:gd name="connsiteX118" fmla="*/ 935225 w 1597985"/>
                <a:gd name="connsiteY118" fmla="*/ 4784007 h 6087874"/>
                <a:gd name="connsiteX119" fmla="*/ 935225 w 1597985"/>
                <a:gd name="connsiteY119" fmla="*/ 4851741 h 6087874"/>
                <a:gd name="connsiteX120" fmla="*/ 1002958 w 1597985"/>
                <a:gd name="connsiteY120" fmla="*/ 4868674 h 6087874"/>
                <a:gd name="connsiteX121" fmla="*/ 1011425 w 1597985"/>
                <a:gd name="connsiteY121" fmla="*/ 4902541 h 6087874"/>
                <a:gd name="connsiteX122" fmla="*/ 994492 w 1597985"/>
                <a:gd name="connsiteY122" fmla="*/ 5004141 h 6087874"/>
                <a:gd name="connsiteX123" fmla="*/ 986025 w 1597985"/>
                <a:gd name="connsiteY123" fmla="*/ 5114207 h 6087874"/>
                <a:gd name="connsiteX124" fmla="*/ 1011425 w 1597985"/>
                <a:gd name="connsiteY124" fmla="*/ 5156541 h 6087874"/>
                <a:gd name="connsiteX125" fmla="*/ 1028358 w 1597985"/>
                <a:gd name="connsiteY125" fmla="*/ 5181941 h 6087874"/>
                <a:gd name="connsiteX126" fmla="*/ 952158 w 1597985"/>
                <a:gd name="connsiteY126" fmla="*/ 5224274 h 6087874"/>
                <a:gd name="connsiteX127" fmla="*/ 943692 w 1597985"/>
                <a:gd name="connsiteY127" fmla="*/ 5300474 h 6087874"/>
                <a:gd name="connsiteX128" fmla="*/ 969092 w 1597985"/>
                <a:gd name="connsiteY128" fmla="*/ 5308941 h 6087874"/>
                <a:gd name="connsiteX129" fmla="*/ 1036825 w 1597985"/>
                <a:gd name="connsiteY129" fmla="*/ 5359741 h 6087874"/>
                <a:gd name="connsiteX130" fmla="*/ 1053758 w 1597985"/>
                <a:gd name="connsiteY130" fmla="*/ 5385141 h 6087874"/>
                <a:gd name="connsiteX131" fmla="*/ 1070692 w 1597985"/>
                <a:gd name="connsiteY131" fmla="*/ 5435941 h 6087874"/>
                <a:gd name="connsiteX132" fmla="*/ 1096092 w 1597985"/>
                <a:gd name="connsiteY132" fmla="*/ 5452874 h 6087874"/>
                <a:gd name="connsiteX133" fmla="*/ 1146892 w 1597985"/>
                <a:gd name="connsiteY133" fmla="*/ 5503674 h 6087874"/>
                <a:gd name="connsiteX134" fmla="*/ 1172292 w 1597985"/>
                <a:gd name="connsiteY134" fmla="*/ 5512141 h 6087874"/>
                <a:gd name="connsiteX135" fmla="*/ 1189225 w 1597985"/>
                <a:gd name="connsiteY135" fmla="*/ 5537541 h 6087874"/>
                <a:gd name="connsiteX136" fmla="*/ 1197692 w 1597985"/>
                <a:gd name="connsiteY136" fmla="*/ 5562941 h 6087874"/>
                <a:gd name="connsiteX137" fmla="*/ 1231558 w 1597985"/>
                <a:gd name="connsiteY137" fmla="*/ 5613741 h 6087874"/>
                <a:gd name="connsiteX138" fmla="*/ 1214625 w 1597985"/>
                <a:gd name="connsiteY138" fmla="*/ 5639141 h 6087874"/>
                <a:gd name="connsiteX139" fmla="*/ 1189225 w 1597985"/>
                <a:gd name="connsiteY139" fmla="*/ 5647607 h 6087874"/>
                <a:gd name="connsiteX140" fmla="*/ 1172292 w 1597985"/>
                <a:gd name="connsiteY140" fmla="*/ 5664541 h 6087874"/>
                <a:gd name="connsiteX141" fmla="*/ 1180758 w 1597985"/>
                <a:gd name="connsiteY141" fmla="*/ 5723807 h 6087874"/>
                <a:gd name="connsiteX142" fmla="*/ 1197692 w 1597985"/>
                <a:gd name="connsiteY142" fmla="*/ 5740741 h 6087874"/>
                <a:gd name="connsiteX143" fmla="*/ 1206158 w 1597985"/>
                <a:gd name="connsiteY143" fmla="*/ 5791541 h 6087874"/>
                <a:gd name="connsiteX144" fmla="*/ 1256958 w 1597985"/>
                <a:gd name="connsiteY144" fmla="*/ 5808474 h 6087874"/>
                <a:gd name="connsiteX145" fmla="*/ 1248492 w 1597985"/>
                <a:gd name="connsiteY145" fmla="*/ 5859274 h 6087874"/>
                <a:gd name="connsiteX146" fmla="*/ 1197692 w 1597985"/>
                <a:gd name="connsiteY146" fmla="*/ 5867741 h 6087874"/>
                <a:gd name="connsiteX147" fmla="*/ 1180758 w 1597985"/>
                <a:gd name="connsiteY147" fmla="*/ 5884674 h 6087874"/>
                <a:gd name="connsiteX148" fmla="*/ 1138425 w 1597985"/>
                <a:gd name="connsiteY148" fmla="*/ 5952407 h 6087874"/>
                <a:gd name="connsiteX149" fmla="*/ 1113025 w 1597985"/>
                <a:gd name="connsiteY149" fmla="*/ 5960874 h 6087874"/>
                <a:gd name="connsiteX150" fmla="*/ 1138425 w 1597985"/>
                <a:gd name="connsiteY150" fmla="*/ 5977807 h 6087874"/>
                <a:gd name="connsiteX151" fmla="*/ 1155358 w 1597985"/>
                <a:gd name="connsiteY151" fmla="*/ 5994741 h 6087874"/>
                <a:gd name="connsiteX152" fmla="*/ 1129958 w 1597985"/>
                <a:gd name="connsiteY152" fmla="*/ 6003207 h 6087874"/>
                <a:gd name="connsiteX153" fmla="*/ 1002958 w 1597985"/>
                <a:gd name="connsiteY153" fmla="*/ 6011674 h 6087874"/>
                <a:gd name="connsiteX154" fmla="*/ 977558 w 1597985"/>
                <a:gd name="connsiteY154" fmla="*/ 6028607 h 6087874"/>
                <a:gd name="connsiteX155" fmla="*/ 960625 w 1597985"/>
                <a:gd name="connsiteY155" fmla="*/ 6045541 h 6087874"/>
                <a:gd name="connsiteX156" fmla="*/ 867492 w 1597985"/>
                <a:gd name="connsiteY156" fmla="*/ 6054007 h 6087874"/>
                <a:gd name="connsiteX157" fmla="*/ 850558 w 1597985"/>
                <a:gd name="connsiteY157" fmla="*/ 6070941 h 6087874"/>
                <a:gd name="connsiteX158" fmla="*/ 816692 w 1597985"/>
                <a:gd name="connsiteY158" fmla="*/ 6079407 h 6087874"/>
                <a:gd name="connsiteX159" fmla="*/ 791292 w 1597985"/>
                <a:gd name="connsiteY159" fmla="*/ 6087874 h 6087874"/>
                <a:gd name="connsiteX160" fmla="*/ 588092 w 1597985"/>
                <a:gd name="connsiteY160" fmla="*/ 6070941 h 6087874"/>
                <a:gd name="connsiteX161" fmla="*/ 537292 w 1597985"/>
                <a:gd name="connsiteY161" fmla="*/ 6054007 h 6087874"/>
                <a:gd name="connsiteX162" fmla="*/ 520358 w 1597985"/>
                <a:gd name="connsiteY162" fmla="*/ 6037074 h 6087874"/>
                <a:gd name="connsiteX163" fmla="*/ 444158 w 1597985"/>
                <a:gd name="connsiteY163" fmla="*/ 5994741 h 6087874"/>
                <a:gd name="connsiteX164" fmla="*/ 401825 w 1597985"/>
                <a:gd name="connsiteY164" fmla="*/ 5986274 h 6087874"/>
                <a:gd name="connsiteX165" fmla="*/ 376425 w 1597985"/>
                <a:gd name="connsiteY165" fmla="*/ 5969341 h 6087874"/>
                <a:gd name="connsiteX166" fmla="*/ 393358 w 1597985"/>
                <a:gd name="connsiteY166" fmla="*/ 5994741 h 6087874"/>
                <a:gd name="connsiteX167" fmla="*/ 427225 w 1597985"/>
                <a:gd name="connsiteY167" fmla="*/ 6011674 h 6087874"/>
                <a:gd name="connsiteX168" fmla="*/ 461092 w 1597985"/>
                <a:gd name="connsiteY168" fmla="*/ 6037074 h 6087874"/>
                <a:gd name="connsiteX169" fmla="*/ 520358 w 1597985"/>
                <a:gd name="connsiteY169" fmla="*/ 6054007 h 6087874"/>
                <a:gd name="connsiteX170" fmla="*/ 528825 w 1597985"/>
                <a:gd name="connsiteY170" fmla="*/ 6079407 h 6087874"/>
                <a:gd name="connsiteX171" fmla="*/ 503425 w 1597985"/>
                <a:gd name="connsiteY171" fmla="*/ 6087874 h 6087874"/>
                <a:gd name="connsiteX172" fmla="*/ 308692 w 1597985"/>
                <a:gd name="connsiteY172" fmla="*/ 6070941 h 6087874"/>
                <a:gd name="connsiteX173" fmla="*/ 291758 w 1597985"/>
                <a:gd name="connsiteY173" fmla="*/ 6054007 h 6087874"/>
                <a:gd name="connsiteX174" fmla="*/ 300225 w 1597985"/>
                <a:gd name="connsiteY174" fmla="*/ 6020141 h 6087874"/>
                <a:gd name="connsiteX175" fmla="*/ 308692 w 1597985"/>
                <a:gd name="connsiteY175" fmla="*/ 5994741 h 6087874"/>
                <a:gd name="connsiteX176" fmla="*/ 342558 w 1597985"/>
                <a:gd name="connsiteY176" fmla="*/ 5986274 h 6087874"/>
                <a:gd name="connsiteX177" fmla="*/ 401825 w 1597985"/>
                <a:gd name="connsiteY177" fmla="*/ 5969341 h 6087874"/>
                <a:gd name="connsiteX178" fmla="*/ 393358 w 1597985"/>
                <a:gd name="connsiteY178" fmla="*/ 5943941 h 6087874"/>
                <a:gd name="connsiteX179" fmla="*/ 334092 w 1597985"/>
                <a:gd name="connsiteY179" fmla="*/ 5918541 h 6087874"/>
                <a:gd name="connsiteX180" fmla="*/ 317158 w 1597985"/>
                <a:gd name="connsiteY180" fmla="*/ 5901607 h 6087874"/>
                <a:gd name="connsiteX181" fmla="*/ 266358 w 1597985"/>
                <a:gd name="connsiteY181" fmla="*/ 5918541 h 6087874"/>
                <a:gd name="connsiteX182" fmla="*/ 198625 w 1597985"/>
                <a:gd name="connsiteY182" fmla="*/ 5910074 h 6087874"/>
                <a:gd name="connsiteX183" fmla="*/ 164758 w 1597985"/>
                <a:gd name="connsiteY183" fmla="*/ 5901607 h 6087874"/>
                <a:gd name="connsiteX184" fmla="*/ 113958 w 1597985"/>
                <a:gd name="connsiteY184" fmla="*/ 5893141 h 6087874"/>
                <a:gd name="connsiteX185" fmla="*/ 122425 w 1597985"/>
                <a:gd name="connsiteY185" fmla="*/ 5867741 h 6087874"/>
                <a:gd name="connsiteX186" fmla="*/ 147825 w 1597985"/>
                <a:gd name="connsiteY186" fmla="*/ 5859274 h 6087874"/>
                <a:gd name="connsiteX187" fmla="*/ 147825 w 1597985"/>
                <a:gd name="connsiteY187" fmla="*/ 5664541 h 6087874"/>
                <a:gd name="connsiteX188" fmla="*/ 122425 w 1597985"/>
                <a:gd name="connsiteY188" fmla="*/ 5546007 h 6087874"/>
                <a:gd name="connsiteX189" fmla="*/ 139358 w 1597985"/>
                <a:gd name="connsiteY189" fmla="*/ 5241207 h 6087874"/>
                <a:gd name="connsiteX190" fmla="*/ 147825 w 1597985"/>
                <a:gd name="connsiteY190" fmla="*/ 5190407 h 6087874"/>
                <a:gd name="connsiteX191" fmla="*/ 147825 w 1597985"/>
                <a:gd name="connsiteY191" fmla="*/ 4851741 h 6087874"/>
                <a:gd name="connsiteX192" fmla="*/ 156292 w 1597985"/>
                <a:gd name="connsiteY192" fmla="*/ 4826341 h 6087874"/>
                <a:gd name="connsiteX193" fmla="*/ 147825 w 1597985"/>
                <a:gd name="connsiteY193" fmla="*/ 4784007 h 6087874"/>
                <a:gd name="connsiteX194" fmla="*/ 122425 w 1597985"/>
                <a:gd name="connsiteY194" fmla="*/ 4682407 h 6087874"/>
                <a:gd name="connsiteX195" fmla="*/ 105492 w 1597985"/>
                <a:gd name="connsiteY195" fmla="*/ 4580807 h 6087874"/>
                <a:gd name="connsiteX196" fmla="*/ 88558 w 1597985"/>
                <a:gd name="connsiteY196" fmla="*/ 4563874 h 6087874"/>
                <a:gd name="connsiteX197" fmla="*/ 88558 w 1597985"/>
                <a:gd name="connsiteY197" fmla="*/ 4259074 h 6087874"/>
                <a:gd name="connsiteX198" fmla="*/ 97025 w 1597985"/>
                <a:gd name="connsiteY198" fmla="*/ 4233674 h 6087874"/>
                <a:gd name="connsiteX199" fmla="*/ 88558 w 1597985"/>
                <a:gd name="connsiteY199" fmla="*/ 4182874 h 6087874"/>
                <a:gd name="connsiteX200" fmla="*/ 80092 w 1597985"/>
                <a:gd name="connsiteY200" fmla="*/ 4157474 h 6087874"/>
                <a:gd name="connsiteX201" fmla="*/ 71625 w 1597985"/>
                <a:gd name="connsiteY201" fmla="*/ 4038941 h 6087874"/>
                <a:gd name="connsiteX202" fmla="*/ 63158 w 1597985"/>
                <a:gd name="connsiteY202" fmla="*/ 4013541 h 6087874"/>
                <a:gd name="connsiteX203" fmla="*/ 54692 w 1597985"/>
                <a:gd name="connsiteY203" fmla="*/ 3979674 h 6087874"/>
                <a:gd name="connsiteX204" fmla="*/ 63158 w 1597985"/>
                <a:gd name="connsiteY204" fmla="*/ 3793407 h 6087874"/>
                <a:gd name="connsiteX205" fmla="*/ 71625 w 1597985"/>
                <a:gd name="connsiteY205" fmla="*/ 3674874 h 6087874"/>
                <a:gd name="connsiteX206" fmla="*/ 46225 w 1597985"/>
                <a:gd name="connsiteY206" fmla="*/ 3403941 h 6087874"/>
                <a:gd name="connsiteX207" fmla="*/ 37758 w 1597985"/>
                <a:gd name="connsiteY207" fmla="*/ 3251541 h 6087874"/>
                <a:gd name="connsiteX208" fmla="*/ 20825 w 1597985"/>
                <a:gd name="connsiteY208" fmla="*/ 3149941 h 6087874"/>
                <a:gd name="connsiteX209" fmla="*/ 12358 w 1597985"/>
                <a:gd name="connsiteY209" fmla="*/ 3099141 h 6087874"/>
                <a:gd name="connsiteX210" fmla="*/ 3892 w 1597985"/>
                <a:gd name="connsiteY210" fmla="*/ 3031407 h 6087874"/>
                <a:gd name="connsiteX211" fmla="*/ 46225 w 1597985"/>
                <a:gd name="connsiteY211" fmla="*/ 3039874 h 6087874"/>
                <a:gd name="connsiteX212" fmla="*/ 80092 w 1597985"/>
                <a:gd name="connsiteY212" fmla="*/ 3031407 h 6087874"/>
                <a:gd name="connsiteX213" fmla="*/ 139358 w 1597985"/>
                <a:gd name="connsiteY213" fmla="*/ 3014474 h 6087874"/>
                <a:gd name="connsiteX214" fmla="*/ 181692 w 1597985"/>
                <a:gd name="connsiteY214" fmla="*/ 3006007 h 6087874"/>
                <a:gd name="connsiteX215" fmla="*/ 207092 w 1597985"/>
                <a:gd name="connsiteY215" fmla="*/ 2980607 h 6087874"/>
                <a:gd name="connsiteX216" fmla="*/ 215558 w 1597985"/>
                <a:gd name="connsiteY216" fmla="*/ 2955207 h 6087874"/>
                <a:gd name="connsiteX217" fmla="*/ 266358 w 1597985"/>
                <a:gd name="connsiteY217" fmla="*/ 2938274 h 6087874"/>
                <a:gd name="connsiteX218" fmla="*/ 308692 w 1597985"/>
                <a:gd name="connsiteY218" fmla="*/ 2862074 h 6087874"/>
                <a:gd name="connsiteX219" fmla="*/ 317158 w 1597985"/>
                <a:gd name="connsiteY219" fmla="*/ 2828207 h 6087874"/>
                <a:gd name="connsiteX220" fmla="*/ 325625 w 1597985"/>
                <a:gd name="connsiteY220" fmla="*/ 2802807 h 6087874"/>
                <a:gd name="connsiteX221" fmla="*/ 351025 w 1597985"/>
                <a:gd name="connsiteY221" fmla="*/ 2599607 h 6087874"/>
                <a:gd name="connsiteX222" fmla="*/ 291758 w 1597985"/>
                <a:gd name="connsiteY222" fmla="*/ 2565741 h 6087874"/>
                <a:gd name="connsiteX223" fmla="*/ 274825 w 1597985"/>
                <a:gd name="connsiteY223" fmla="*/ 2548807 h 6087874"/>
                <a:gd name="connsiteX224" fmla="*/ 249425 w 1597985"/>
                <a:gd name="connsiteY224" fmla="*/ 2489541 h 6087874"/>
                <a:gd name="connsiteX225" fmla="*/ 224025 w 1597985"/>
                <a:gd name="connsiteY225" fmla="*/ 2455674 h 6087874"/>
                <a:gd name="connsiteX226" fmla="*/ 215558 w 1597985"/>
                <a:gd name="connsiteY226" fmla="*/ 2379474 h 6087874"/>
                <a:gd name="connsiteX227" fmla="*/ 198625 w 1597985"/>
                <a:gd name="connsiteY227" fmla="*/ 2328674 h 6087874"/>
                <a:gd name="connsiteX228" fmla="*/ 224025 w 1597985"/>
                <a:gd name="connsiteY228" fmla="*/ 2235541 h 6087874"/>
                <a:gd name="connsiteX229" fmla="*/ 240958 w 1597985"/>
                <a:gd name="connsiteY229" fmla="*/ 2201674 h 6087874"/>
                <a:gd name="connsiteX230" fmla="*/ 249425 w 1597985"/>
                <a:gd name="connsiteY230" fmla="*/ 2167807 h 6087874"/>
                <a:gd name="connsiteX231" fmla="*/ 257892 w 1597985"/>
                <a:gd name="connsiteY231" fmla="*/ 2142407 h 6087874"/>
                <a:gd name="connsiteX232" fmla="*/ 266358 w 1597985"/>
                <a:gd name="connsiteY232" fmla="*/ 2108541 h 6087874"/>
                <a:gd name="connsiteX233" fmla="*/ 283292 w 1597985"/>
                <a:gd name="connsiteY233" fmla="*/ 2049274 h 6087874"/>
                <a:gd name="connsiteX234" fmla="*/ 291758 w 1597985"/>
                <a:gd name="connsiteY234" fmla="*/ 1769874 h 6087874"/>
                <a:gd name="connsiteX235" fmla="*/ 300225 w 1597985"/>
                <a:gd name="connsiteY235" fmla="*/ 1719074 h 6087874"/>
                <a:gd name="connsiteX236" fmla="*/ 317158 w 1597985"/>
                <a:gd name="connsiteY236" fmla="*/ 1609007 h 6087874"/>
                <a:gd name="connsiteX237" fmla="*/ 325625 w 1597985"/>
                <a:gd name="connsiteY237" fmla="*/ 1456607 h 6087874"/>
                <a:gd name="connsiteX238" fmla="*/ 334092 w 1597985"/>
                <a:gd name="connsiteY238" fmla="*/ 1414274 h 6087874"/>
                <a:gd name="connsiteX239" fmla="*/ 359492 w 1597985"/>
                <a:gd name="connsiteY239" fmla="*/ 1160274 h 6087874"/>
                <a:gd name="connsiteX240" fmla="*/ 376425 w 1597985"/>
                <a:gd name="connsiteY240" fmla="*/ 1041741 h 6087874"/>
                <a:gd name="connsiteX241" fmla="*/ 393358 w 1597985"/>
                <a:gd name="connsiteY241" fmla="*/ 847007 h 6087874"/>
                <a:gd name="connsiteX242" fmla="*/ 401825 w 1597985"/>
                <a:gd name="connsiteY242" fmla="*/ 677674 h 6087874"/>
                <a:gd name="connsiteX243" fmla="*/ 410292 w 1597985"/>
                <a:gd name="connsiteY243" fmla="*/ 652274 h 6087874"/>
                <a:gd name="connsiteX244" fmla="*/ 427225 w 1597985"/>
                <a:gd name="connsiteY244" fmla="*/ 499874 h 6087874"/>
                <a:gd name="connsiteX245" fmla="*/ 444158 w 1597985"/>
                <a:gd name="connsiteY245" fmla="*/ 355941 h 6087874"/>
                <a:gd name="connsiteX246" fmla="*/ 461092 w 1597985"/>
                <a:gd name="connsiteY246" fmla="*/ 330541 h 6087874"/>
                <a:gd name="connsiteX247" fmla="*/ 469558 w 1597985"/>
                <a:gd name="connsiteY247" fmla="*/ 169674 h 6087874"/>
                <a:gd name="connsiteX248" fmla="*/ 444158 w 1597985"/>
                <a:gd name="connsiteY248" fmla="*/ 152741 h 6087874"/>
                <a:gd name="connsiteX249" fmla="*/ 435692 w 1597985"/>
                <a:gd name="connsiteY249" fmla="*/ 127341 h 6087874"/>
                <a:gd name="connsiteX250" fmla="*/ 418758 w 1597985"/>
                <a:gd name="connsiteY250" fmla="*/ 110407 h 6087874"/>
                <a:gd name="connsiteX251" fmla="*/ 384892 w 1597985"/>
                <a:gd name="connsiteY251" fmla="*/ 59607 h 6087874"/>
                <a:gd name="connsiteX252" fmla="*/ 365418 w 1597985"/>
                <a:gd name="connsiteY252" fmla="*/ 25741 h 6087874"/>
                <a:gd name="connsiteX253" fmla="*/ 426378 w 1597985"/>
                <a:gd name="connsiteY253" fmla="*/ 17274 h 6087874"/>
                <a:gd name="connsiteX254" fmla="*/ 571158 w 1597985"/>
                <a:gd name="connsiteY254" fmla="*/ 341 h 6087874"/>
                <a:gd name="connsiteX255" fmla="*/ 935225 w 1597985"/>
                <a:gd name="connsiteY255" fmla="*/ 17274 h 6087874"/>
                <a:gd name="connsiteX256" fmla="*/ 1409358 w 1597985"/>
                <a:gd name="connsiteY256" fmla="*/ 17274 h 6087874"/>
                <a:gd name="connsiteX0" fmla="*/ 1409358 w 1597985"/>
                <a:gd name="connsiteY0" fmla="*/ 1276 h 6071876"/>
                <a:gd name="connsiteX1" fmla="*/ 1409358 w 1597985"/>
                <a:gd name="connsiteY1" fmla="*/ 1276 h 6071876"/>
                <a:gd name="connsiteX2" fmla="*/ 1417825 w 1597985"/>
                <a:gd name="connsiteY2" fmla="*/ 77476 h 6071876"/>
                <a:gd name="connsiteX3" fmla="*/ 1434758 w 1597985"/>
                <a:gd name="connsiteY3" fmla="*/ 102876 h 6071876"/>
                <a:gd name="connsiteX4" fmla="*/ 1443225 w 1597985"/>
                <a:gd name="connsiteY4" fmla="*/ 187543 h 6071876"/>
                <a:gd name="connsiteX5" fmla="*/ 1434758 w 1597985"/>
                <a:gd name="connsiteY5" fmla="*/ 221409 h 6071876"/>
                <a:gd name="connsiteX6" fmla="*/ 1392425 w 1597985"/>
                <a:gd name="connsiteY6" fmla="*/ 263743 h 6071876"/>
                <a:gd name="connsiteX7" fmla="*/ 1367025 w 1597985"/>
                <a:gd name="connsiteY7" fmla="*/ 272209 h 6071876"/>
                <a:gd name="connsiteX8" fmla="*/ 1333158 w 1597985"/>
                <a:gd name="connsiteY8" fmla="*/ 306076 h 6071876"/>
                <a:gd name="connsiteX9" fmla="*/ 1324692 w 1597985"/>
                <a:gd name="connsiteY9" fmla="*/ 280676 h 6071876"/>
                <a:gd name="connsiteX10" fmla="*/ 1299292 w 1597985"/>
                <a:gd name="connsiteY10" fmla="*/ 272209 h 6071876"/>
                <a:gd name="connsiteX11" fmla="*/ 1231558 w 1597985"/>
                <a:gd name="connsiteY11" fmla="*/ 255276 h 6071876"/>
                <a:gd name="connsiteX12" fmla="*/ 1206158 w 1597985"/>
                <a:gd name="connsiteY12" fmla="*/ 263743 h 6071876"/>
                <a:gd name="connsiteX13" fmla="*/ 1197692 w 1597985"/>
                <a:gd name="connsiteY13" fmla="*/ 289143 h 6071876"/>
                <a:gd name="connsiteX14" fmla="*/ 1189225 w 1597985"/>
                <a:gd name="connsiteY14" fmla="*/ 373809 h 6071876"/>
                <a:gd name="connsiteX15" fmla="*/ 1172292 w 1597985"/>
                <a:gd name="connsiteY15" fmla="*/ 390743 h 6071876"/>
                <a:gd name="connsiteX16" fmla="*/ 1146892 w 1597985"/>
                <a:gd name="connsiteY16" fmla="*/ 458476 h 6071876"/>
                <a:gd name="connsiteX17" fmla="*/ 1121492 w 1597985"/>
                <a:gd name="connsiteY17" fmla="*/ 466943 h 6071876"/>
                <a:gd name="connsiteX18" fmla="*/ 1104558 w 1597985"/>
                <a:gd name="connsiteY18" fmla="*/ 483876 h 6071876"/>
                <a:gd name="connsiteX19" fmla="*/ 1087625 w 1597985"/>
                <a:gd name="connsiteY19" fmla="*/ 534676 h 6071876"/>
                <a:gd name="connsiteX20" fmla="*/ 1096092 w 1597985"/>
                <a:gd name="connsiteY20" fmla="*/ 602409 h 6071876"/>
                <a:gd name="connsiteX21" fmla="*/ 1087625 w 1597985"/>
                <a:gd name="connsiteY21" fmla="*/ 729409 h 6071876"/>
                <a:gd name="connsiteX22" fmla="*/ 1104558 w 1597985"/>
                <a:gd name="connsiteY22" fmla="*/ 864876 h 6071876"/>
                <a:gd name="connsiteX23" fmla="*/ 960625 w 1597985"/>
                <a:gd name="connsiteY23" fmla="*/ 915676 h 6071876"/>
                <a:gd name="connsiteX24" fmla="*/ 969092 w 1597985"/>
                <a:gd name="connsiteY24" fmla="*/ 983409 h 6071876"/>
                <a:gd name="connsiteX25" fmla="*/ 977558 w 1597985"/>
                <a:gd name="connsiteY25" fmla="*/ 1059609 h 6071876"/>
                <a:gd name="connsiteX26" fmla="*/ 986025 w 1597985"/>
                <a:gd name="connsiteY26" fmla="*/ 1457543 h 6071876"/>
                <a:gd name="connsiteX27" fmla="*/ 1011425 w 1597985"/>
                <a:gd name="connsiteY27" fmla="*/ 1449076 h 6071876"/>
                <a:gd name="connsiteX28" fmla="*/ 1036825 w 1597985"/>
                <a:gd name="connsiteY28" fmla="*/ 1457543 h 6071876"/>
                <a:gd name="connsiteX29" fmla="*/ 1079158 w 1597985"/>
                <a:gd name="connsiteY29" fmla="*/ 1694609 h 6071876"/>
                <a:gd name="connsiteX30" fmla="*/ 1172292 w 1597985"/>
                <a:gd name="connsiteY30" fmla="*/ 1711543 h 6071876"/>
                <a:gd name="connsiteX31" fmla="*/ 1180758 w 1597985"/>
                <a:gd name="connsiteY31" fmla="*/ 1736943 h 6071876"/>
                <a:gd name="connsiteX32" fmla="*/ 1180758 w 1597985"/>
                <a:gd name="connsiteY32" fmla="*/ 1821609 h 6071876"/>
                <a:gd name="connsiteX33" fmla="*/ 1248492 w 1597985"/>
                <a:gd name="connsiteY33" fmla="*/ 1830076 h 6071876"/>
                <a:gd name="connsiteX34" fmla="*/ 1290825 w 1597985"/>
                <a:gd name="connsiteY34" fmla="*/ 1847009 h 6071876"/>
                <a:gd name="connsiteX35" fmla="*/ 1316225 w 1597985"/>
                <a:gd name="connsiteY35" fmla="*/ 1863943 h 6071876"/>
                <a:gd name="connsiteX36" fmla="*/ 1316225 w 1597985"/>
                <a:gd name="connsiteY36" fmla="*/ 1923209 h 6071876"/>
                <a:gd name="connsiteX37" fmla="*/ 1350092 w 1597985"/>
                <a:gd name="connsiteY37" fmla="*/ 1931676 h 6071876"/>
                <a:gd name="connsiteX38" fmla="*/ 1341625 w 1597985"/>
                <a:gd name="connsiteY38" fmla="*/ 1957076 h 6071876"/>
                <a:gd name="connsiteX39" fmla="*/ 1316225 w 1597985"/>
                <a:gd name="connsiteY39" fmla="*/ 1974009 h 6071876"/>
                <a:gd name="connsiteX40" fmla="*/ 1299292 w 1597985"/>
                <a:gd name="connsiteY40" fmla="*/ 1990943 h 6071876"/>
                <a:gd name="connsiteX41" fmla="*/ 1316225 w 1597985"/>
                <a:gd name="connsiteY41" fmla="*/ 2041743 h 6071876"/>
                <a:gd name="connsiteX42" fmla="*/ 1409358 w 1597985"/>
                <a:gd name="connsiteY42" fmla="*/ 2067143 h 6071876"/>
                <a:gd name="connsiteX43" fmla="*/ 1434758 w 1597985"/>
                <a:gd name="connsiteY43" fmla="*/ 2117943 h 6071876"/>
                <a:gd name="connsiteX44" fmla="*/ 1451692 w 1597985"/>
                <a:gd name="connsiteY44" fmla="*/ 2134876 h 6071876"/>
                <a:gd name="connsiteX45" fmla="*/ 1468625 w 1597985"/>
                <a:gd name="connsiteY45" fmla="*/ 2160276 h 6071876"/>
                <a:gd name="connsiteX46" fmla="*/ 1519425 w 1597985"/>
                <a:gd name="connsiteY46" fmla="*/ 2177209 h 6071876"/>
                <a:gd name="connsiteX47" fmla="*/ 1544825 w 1597985"/>
                <a:gd name="connsiteY47" fmla="*/ 2185676 h 6071876"/>
                <a:gd name="connsiteX48" fmla="*/ 1570225 w 1597985"/>
                <a:gd name="connsiteY48" fmla="*/ 2194143 h 6071876"/>
                <a:gd name="connsiteX49" fmla="*/ 1578692 w 1597985"/>
                <a:gd name="connsiteY49" fmla="*/ 2219543 h 6071876"/>
                <a:gd name="connsiteX50" fmla="*/ 1587158 w 1597985"/>
                <a:gd name="connsiteY50" fmla="*/ 2270343 h 6071876"/>
                <a:gd name="connsiteX51" fmla="*/ 1519425 w 1597985"/>
                <a:gd name="connsiteY51" fmla="*/ 2287276 h 6071876"/>
                <a:gd name="connsiteX52" fmla="*/ 1485558 w 1597985"/>
                <a:gd name="connsiteY52" fmla="*/ 2278809 h 6071876"/>
                <a:gd name="connsiteX53" fmla="*/ 1468625 w 1597985"/>
                <a:gd name="connsiteY53" fmla="*/ 2304209 h 6071876"/>
                <a:gd name="connsiteX54" fmla="*/ 1443225 w 1597985"/>
                <a:gd name="connsiteY54" fmla="*/ 2371943 h 6071876"/>
                <a:gd name="connsiteX55" fmla="*/ 1426292 w 1597985"/>
                <a:gd name="connsiteY55" fmla="*/ 2405809 h 6071876"/>
                <a:gd name="connsiteX56" fmla="*/ 1383958 w 1597985"/>
                <a:gd name="connsiteY56" fmla="*/ 2414276 h 6071876"/>
                <a:gd name="connsiteX57" fmla="*/ 1214625 w 1597985"/>
                <a:gd name="connsiteY57" fmla="*/ 2422743 h 6071876"/>
                <a:gd name="connsiteX58" fmla="*/ 1248492 w 1597985"/>
                <a:gd name="connsiteY58" fmla="*/ 2439676 h 6071876"/>
                <a:gd name="connsiteX59" fmla="*/ 1299292 w 1597985"/>
                <a:gd name="connsiteY59" fmla="*/ 2456609 h 6071876"/>
                <a:gd name="connsiteX60" fmla="*/ 1299292 w 1597985"/>
                <a:gd name="connsiteY60" fmla="*/ 2575143 h 6071876"/>
                <a:gd name="connsiteX61" fmla="*/ 1223092 w 1597985"/>
                <a:gd name="connsiteY61" fmla="*/ 2583609 h 6071876"/>
                <a:gd name="connsiteX62" fmla="*/ 1206158 w 1597985"/>
                <a:gd name="connsiteY62" fmla="*/ 2600543 h 6071876"/>
                <a:gd name="connsiteX63" fmla="*/ 1189225 w 1597985"/>
                <a:gd name="connsiteY63" fmla="*/ 2685209 h 6071876"/>
                <a:gd name="connsiteX64" fmla="*/ 1197692 w 1597985"/>
                <a:gd name="connsiteY64" fmla="*/ 2761409 h 6071876"/>
                <a:gd name="connsiteX65" fmla="*/ 1189225 w 1597985"/>
                <a:gd name="connsiteY65" fmla="*/ 2786809 h 6071876"/>
                <a:gd name="connsiteX66" fmla="*/ 1138425 w 1597985"/>
                <a:gd name="connsiteY66" fmla="*/ 2803743 h 6071876"/>
                <a:gd name="connsiteX67" fmla="*/ 1146892 w 1597985"/>
                <a:gd name="connsiteY67" fmla="*/ 2854543 h 6071876"/>
                <a:gd name="connsiteX68" fmla="*/ 1155358 w 1597985"/>
                <a:gd name="connsiteY68" fmla="*/ 2879943 h 6071876"/>
                <a:gd name="connsiteX69" fmla="*/ 1146892 w 1597985"/>
                <a:gd name="connsiteY69" fmla="*/ 2973076 h 6071876"/>
                <a:gd name="connsiteX70" fmla="*/ 1138425 w 1597985"/>
                <a:gd name="connsiteY70" fmla="*/ 2998476 h 6071876"/>
                <a:gd name="connsiteX71" fmla="*/ 1129958 w 1597985"/>
                <a:gd name="connsiteY71" fmla="*/ 3032343 h 6071876"/>
                <a:gd name="connsiteX72" fmla="*/ 1104558 w 1597985"/>
                <a:gd name="connsiteY72" fmla="*/ 3040809 h 6071876"/>
                <a:gd name="connsiteX73" fmla="*/ 1096092 w 1597985"/>
                <a:gd name="connsiteY73" fmla="*/ 3074676 h 6071876"/>
                <a:gd name="connsiteX74" fmla="*/ 1079158 w 1597985"/>
                <a:gd name="connsiteY74" fmla="*/ 3125476 h 6071876"/>
                <a:gd name="connsiteX75" fmla="*/ 1087625 w 1597985"/>
                <a:gd name="connsiteY75" fmla="*/ 3472609 h 6071876"/>
                <a:gd name="connsiteX76" fmla="*/ 1155358 w 1597985"/>
                <a:gd name="connsiteY76" fmla="*/ 3481076 h 6071876"/>
                <a:gd name="connsiteX77" fmla="*/ 1163825 w 1597985"/>
                <a:gd name="connsiteY77" fmla="*/ 3506476 h 6071876"/>
                <a:gd name="connsiteX78" fmla="*/ 1104558 w 1597985"/>
                <a:gd name="connsiteY78" fmla="*/ 3523409 h 6071876"/>
                <a:gd name="connsiteX79" fmla="*/ 1053758 w 1597985"/>
                <a:gd name="connsiteY79" fmla="*/ 3531876 h 6071876"/>
                <a:gd name="connsiteX80" fmla="*/ 1087625 w 1597985"/>
                <a:gd name="connsiteY80" fmla="*/ 3565743 h 6071876"/>
                <a:gd name="connsiteX81" fmla="*/ 1053758 w 1597985"/>
                <a:gd name="connsiteY81" fmla="*/ 3684276 h 6071876"/>
                <a:gd name="connsiteX82" fmla="*/ 952158 w 1597985"/>
                <a:gd name="connsiteY82" fmla="*/ 3701209 h 6071876"/>
                <a:gd name="connsiteX83" fmla="*/ 960625 w 1597985"/>
                <a:gd name="connsiteY83" fmla="*/ 3743543 h 6071876"/>
                <a:gd name="connsiteX84" fmla="*/ 1011425 w 1597985"/>
                <a:gd name="connsiteY84" fmla="*/ 3785876 h 6071876"/>
                <a:gd name="connsiteX85" fmla="*/ 1019892 w 1597985"/>
                <a:gd name="connsiteY85" fmla="*/ 3811276 h 6071876"/>
                <a:gd name="connsiteX86" fmla="*/ 969092 w 1597985"/>
                <a:gd name="connsiteY86" fmla="*/ 3836676 h 6071876"/>
                <a:gd name="connsiteX87" fmla="*/ 952158 w 1597985"/>
                <a:gd name="connsiteY87" fmla="*/ 3853609 h 6071876"/>
                <a:gd name="connsiteX88" fmla="*/ 926758 w 1597985"/>
                <a:gd name="connsiteY88" fmla="*/ 3895943 h 6071876"/>
                <a:gd name="connsiteX89" fmla="*/ 926758 w 1597985"/>
                <a:gd name="connsiteY89" fmla="*/ 3963676 h 6071876"/>
                <a:gd name="connsiteX90" fmla="*/ 935225 w 1597985"/>
                <a:gd name="connsiteY90" fmla="*/ 3989076 h 6071876"/>
                <a:gd name="connsiteX91" fmla="*/ 960625 w 1597985"/>
                <a:gd name="connsiteY91" fmla="*/ 3997543 h 6071876"/>
                <a:gd name="connsiteX92" fmla="*/ 969092 w 1597985"/>
                <a:gd name="connsiteY92" fmla="*/ 4056809 h 6071876"/>
                <a:gd name="connsiteX93" fmla="*/ 994492 w 1597985"/>
                <a:gd name="connsiteY93" fmla="*/ 4065276 h 6071876"/>
                <a:gd name="connsiteX94" fmla="*/ 1079158 w 1597985"/>
                <a:gd name="connsiteY94" fmla="*/ 4073743 h 6071876"/>
                <a:gd name="connsiteX95" fmla="*/ 1079158 w 1597985"/>
                <a:gd name="connsiteY95" fmla="*/ 4192276 h 6071876"/>
                <a:gd name="connsiteX96" fmla="*/ 1070692 w 1597985"/>
                <a:gd name="connsiteY96" fmla="*/ 4226143 h 6071876"/>
                <a:gd name="connsiteX97" fmla="*/ 1036825 w 1597985"/>
                <a:gd name="connsiteY97" fmla="*/ 4234609 h 6071876"/>
                <a:gd name="connsiteX98" fmla="*/ 1028358 w 1597985"/>
                <a:gd name="connsiteY98" fmla="*/ 4387009 h 6071876"/>
                <a:gd name="connsiteX99" fmla="*/ 977558 w 1597985"/>
                <a:gd name="connsiteY99" fmla="*/ 4403943 h 6071876"/>
                <a:gd name="connsiteX100" fmla="*/ 952158 w 1597985"/>
                <a:gd name="connsiteY100" fmla="*/ 4429343 h 6071876"/>
                <a:gd name="connsiteX101" fmla="*/ 935225 w 1597985"/>
                <a:gd name="connsiteY101" fmla="*/ 4463209 h 6071876"/>
                <a:gd name="connsiteX102" fmla="*/ 969092 w 1597985"/>
                <a:gd name="connsiteY102" fmla="*/ 4471676 h 6071876"/>
                <a:gd name="connsiteX103" fmla="*/ 994492 w 1597985"/>
                <a:gd name="connsiteY103" fmla="*/ 4488609 h 6071876"/>
                <a:gd name="connsiteX104" fmla="*/ 1019892 w 1597985"/>
                <a:gd name="connsiteY104" fmla="*/ 4497076 h 6071876"/>
                <a:gd name="connsiteX105" fmla="*/ 1036825 w 1597985"/>
                <a:gd name="connsiteY105" fmla="*/ 4522476 h 6071876"/>
                <a:gd name="connsiteX106" fmla="*/ 1028358 w 1597985"/>
                <a:gd name="connsiteY106" fmla="*/ 4598676 h 6071876"/>
                <a:gd name="connsiteX107" fmla="*/ 1019892 w 1597985"/>
                <a:gd name="connsiteY107" fmla="*/ 4624076 h 6071876"/>
                <a:gd name="connsiteX108" fmla="*/ 994492 w 1597985"/>
                <a:gd name="connsiteY108" fmla="*/ 4615609 h 6071876"/>
                <a:gd name="connsiteX109" fmla="*/ 935225 w 1597985"/>
                <a:gd name="connsiteY109" fmla="*/ 4607143 h 6071876"/>
                <a:gd name="connsiteX110" fmla="*/ 909825 w 1597985"/>
                <a:gd name="connsiteY110" fmla="*/ 4615609 h 6071876"/>
                <a:gd name="connsiteX111" fmla="*/ 901358 w 1597985"/>
                <a:gd name="connsiteY111" fmla="*/ 4641009 h 6071876"/>
                <a:gd name="connsiteX112" fmla="*/ 884425 w 1597985"/>
                <a:gd name="connsiteY112" fmla="*/ 4657943 h 6071876"/>
                <a:gd name="connsiteX113" fmla="*/ 867492 w 1597985"/>
                <a:gd name="connsiteY113" fmla="*/ 4683343 h 6071876"/>
                <a:gd name="connsiteX114" fmla="*/ 825158 w 1597985"/>
                <a:gd name="connsiteY114" fmla="*/ 4691809 h 6071876"/>
                <a:gd name="connsiteX115" fmla="*/ 808225 w 1597985"/>
                <a:gd name="connsiteY115" fmla="*/ 4708743 h 6071876"/>
                <a:gd name="connsiteX116" fmla="*/ 816692 w 1597985"/>
                <a:gd name="connsiteY116" fmla="*/ 4751076 h 6071876"/>
                <a:gd name="connsiteX117" fmla="*/ 842092 w 1597985"/>
                <a:gd name="connsiteY117" fmla="*/ 4759543 h 6071876"/>
                <a:gd name="connsiteX118" fmla="*/ 935225 w 1597985"/>
                <a:gd name="connsiteY118" fmla="*/ 4768009 h 6071876"/>
                <a:gd name="connsiteX119" fmla="*/ 935225 w 1597985"/>
                <a:gd name="connsiteY119" fmla="*/ 4835743 h 6071876"/>
                <a:gd name="connsiteX120" fmla="*/ 1002958 w 1597985"/>
                <a:gd name="connsiteY120" fmla="*/ 4852676 h 6071876"/>
                <a:gd name="connsiteX121" fmla="*/ 1011425 w 1597985"/>
                <a:gd name="connsiteY121" fmla="*/ 4886543 h 6071876"/>
                <a:gd name="connsiteX122" fmla="*/ 994492 w 1597985"/>
                <a:gd name="connsiteY122" fmla="*/ 4988143 h 6071876"/>
                <a:gd name="connsiteX123" fmla="*/ 986025 w 1597985"/>
                <a:gd name="connsiteY123" fmla="*/ 5098209 h 6071876"/>
                <a:gd name="connsiteX124" fmla="*/ 1011425 w 1597985"/>
                <a:gd name="connsiteY124" fmla="*/ 5140543 h 6071876"/>
                <a:gd name="connsiteX125" fmla="*/ 1028358 w 1597985"/>
                <a:gd name="connsiteY125" fmla="*/ 5165943 h 6071876"/>
                <a:gd name="connsiteX126" fmla="*/ 952158 w 1597985"/>
                <a:gd name="connsiteY126" fmla="*/ 5208276 h 6071876"/>
                <a:gd name="connsiteX127" fmla="*/ 943692 w 1597985"/>
                <a:gd name="connsiteY127" fmla="*/ 5284476 h 6071876"/>
                <a:gd name="connsiteX128" fmla="*/ 969092 w 1597985"/>
                <a:gd name="connsiteY128" fmla="*/ 5292943 h 6071876"/>
                <a:gd name="connsiteX129" fmla="*/ 1036825 w 1597985"/>
                <a:gd name="connsiteY129" fmla="*/ 5343743 h 6071876"/>
                <a:gd name="connsiteX130" fmla="*/ 1053758 w 1597985"/>
                <a:gd name="connsiteY130" fmla="*/ 5369143 h 6071876"/>
                <a:gd name="connsiteX131" fmla="*/ 1070692 w 1597985"/>
                <a:gd name="connsiteY131" fmla="*/ 5419943 h 6071876"/>
                <a:gd name="connsiteX132" fmla="*/ 1096092 w 1597985"/>
                <a:gd name="connsiteY132" fmla="*/ 5436876 h 6071876"/>
                <a:gd name="connsiteX133" fmla="*/ 1146892 w 1597985"/>
                <a:gd name="connsiteY133" fmla="*/ 5487676 h 6071876"/>
                <a:gd name="connsiteX134" fmla="*/ 1172292 w 1597985"/>
                <a:gd name="connsiteY134" fmla="*/ 5496143 h 6071876"/>
                <a:gd name="connsiteX135" fmla="*/ 1189225 w 1597985"/>
                <a:gd name="connsiteY135" fmla="*/ 5521543 h 6071876"/>
                <a:gd name="connsiteX136" fmla="*/ 1197692 w 1597985"/>
                <a:gd name="connsiteY136" fmla="*/ 5546943 h 6071876"/>
                <a:gd name="connsiteX137" fmla="*/ 1231558 w 1597985"/>
                <a:gd name="connsiteY137" fmla="*/ 5597743 h 6071876"/>
                <a:gd name="connsiteX138" fmla="*/ 1214625 w 1597985"/>
                <a:gd name="connsiteY138" fmla="*/ 5623143 h 6071876"/>
                <a:gd name="connsiteX139" fmla="*/ 1189225 w 1597985"/>
                <a:gd name="connsiteY139" fmla="*/ 5631609 h 6071876"/>
                <a:gd name="connsiteX140" fmla="*/ 1172292 w 1597985"/>
                <a:gd name="connsiteY140" fmla="*/ 5648543 h 6071876"/>
                <a:gd name="connsiteX141" fmla="*/ 1180758 w 1597985"/>
                <a:gd name="connsiteY141" fmla="*/ 5707809 h 6071876"/>
                <a:gd name="connsiteX142" fmla="*/ 1197692 w 1597985"/>
                <a:gd name="connsiteY142" fmla="*/ 5724743 h 6071876"/>
                <a:gd name="connsiteX143" fmla="*/ 1206158 w 1597985"/>
                <a:gd name="connsiteY143" fmla="*/ 5775543 h 6071876"/>
                <a:gd name="connsiteX144" fmla="*/ 1256958 w 1597985"/>
                <a:gd name="connsiteY144" fmla="*/ 5792476 h 6071876"/>
                <a:gd name="connsiteX145" fmla="*/ 1248492 w 1597985"/>
                <a:gd name="connsiteY145" fmla="*/ 5843276 h 6071876"/>
                <a:gd name="connsiteX146" fmla="*/ 1197692 w 1597985"/>
                <a:gd name="connsiteY146" fmla="*/ 5851743 h 6071876"/>
                <a:gd name="connsiteX147" fmla="*/ 1180758 w 1597985"/>
                <a:gd name="connsiteY147" fmla="*/ 5868676 h 6071876"/>
                <a:gd name="connsiteX148" fmla="*/ 1138425 w 1597985"/>
                <a:gd name="connsiteY148" fmla="*/ 5936409 h 6071876"/>
                <a:gd name="connsiteX149" fmla="*/ 1113025 w 1597985"/>
                <a:gd name="connsiteY149" fmla="*/ 5944876 h 6071876"/>
                <a:gd name="connsiteX150" fmla="*/ 1138425 w 1597985"/>
                <a:gd name="connsiteY150" fmla="*/ 5961809 h 6071876"/>
                <a:gd name="connsiteX151" fmla="*/ 1155358 w 1597985"/>
                <a:gd name="connsiteY151" fmla="*/ 5978743 h 6071876"/>
                <a:gd name="connsiteX152" fmla="*/ 1129958 w 1597985"/>
                <a:gd name="connsiteY152" fmla="*/ 5987209 h 6071876"/>
                <a:gd name="connsiteX153" fmla="*/ 1002958 w 1597985"/>
                <a:gd name="connsiteY153" fmla="*/ 5995676 h 6071876"/>
                <a:gd name="connsiteX154" fmla="*/ 977558 w 1597985"/>
                <a:gd name="connsiteY154" fmla="*/ 6012609 h 6071876"/>
                <a:gd name="connsiteX155" fmla="*/ 960625 w 1597985"/>
                <a:gd name="connsiteY155" fmla="*/ 6029543 h 6071876"/>
                <a:gd name="connsiteX156" fmla="*/ 867492 w 1597985"/>
                <a:gd name="connsiteY156" fmla="*/ 6038009 h 6071876"/>
                <a:gd name="connsiteX157" fmla="*/ 850558 w 1597985"/>
                <a:gd name="connsiteY157" fmla="*/ 6054943 h 6071876"/>
                <a:gd name="connsiteX158" fmla="*/ 816692 w 1597985"/>
                <a:gd name="connsiteY158" fmla="*/ 6063409 h 6071876"/>
                <a:gd name="connsiteX159" fmla="*/ 791292 w 1597985"/>
                <a:gd name="connsiteY159" fmla="*/ 6071876 h 6071876"/>
                <a:gd name="connsiteX160" fmla="*/ 588092 w 1597985"/>
                <a:gd name="connsiteY160" fmla="*/ 6054943 h 6071876"/>
                <a:gd name="connsiteX161" fmla="*/ 537292 w 1597985"/>
                <a:gd name="connsiteY161" fmla="*/ 6038009 h 6071876"/>
                <a:gd name="connsiteX162" fmla="*/ 520358 w 1597985"/>
                <a:gd name="connsiteY162" fmla="*/ 6021076 h 6071876"/>
                <a:gd name="connsiteX163" fmla="*/ 444158 w 1597985"/>
                <a:gd name="connsiteY163" fmla="*/ 5978743 h 6071876"/>
                <a:gd name="connsiteX164" fmla="*/ 401825 w 1597985"/>
                <a:gd name="connsiteY164" fmla="*/ 5970276 h 6071876"/>
                <a:gd name="connsiteX165" fmla="*/ 376425 w 1597985"/>
                <a:gd name="connsiteY165" fmla="*/ 5953343 h 6071876"/>
                <a:gd name="connsiteX166" fmla="*/ 393358 w 1597985"/>
                <a:gd name="connsiteY166" fmla="*/ 5978743 h 6071876"/>
                <a:gd name="connsiteX167" fmla="*/ 427225 w 1597985"/>
                <a:gd name="connsiteY167" fmla="*/ 5995676 h 6071876"/>
                <a:gd name="connsiteX168" fmla="*/ 461092 w 1597985"/>
                <a:gd name="connsiteY168" fmla="*/ 6021076 h 6071876"/>
                <a:gd name="connsiteX169" fmla="*/ 520358 w 1597985"/>
                <a:gd name="connsiteY169" fmla="*/ 6038009 h 6071876"/>
                <a:gd name="connsiteX170" fmla="*/ 528825 w 1597985"/>
                <a:gd name="connsiteY170" fmla="*/ 6063409 h 6071876"/>
                <a:gd name="connsiteX171" fmla="*/ 503425 w 1597985"/>
                <a:gd name="connsiteY171" fmla="*/ 6071876 h 6071876"/>
                <a:gd name="connsiteX172" fmla="*/ 308692 w 1597985"/>
                <a:gd name="connsiteY172" fmla="*/ 6054943 h 6071876"/>
                <a:gd name="connsiteX173" fmla="*/ 291758 w 1597985"/>
                <a:gd name="connsiteY173" fmla="*/ 6038009 h 6071876"/>
                <a:gd name="connsiteX174" fmla="*/ 300225 w 1597985"/>
                <a:gd name="connsiteY174" fmla="*/ 6004143 h 6071876"/>
                <a:gd name="connsiteX175" fmla="*/ 308692 w 1597985"/>
                <a:gd name="connsiteY175" fmla="*/ 5978743 h 6071876"/>
                <a:gd name="connsiteX176" fmla="*/ 342558 w 1597985"/>
                <a:gd name="connsiteY176" fmla="*/ 5970276 h 6071876"/>
                <a:gd name="connsiteX177" fmla="*/ 401825 w 1597985"/>
                <a:gd name="connsiteY177" fmla="*/ 5953343 h 6071876"/>
                <a:gd name="connsiteX178" fmla="*/ 393358 w 1597985"/>
                <a:gd name="connsiteY178" fmla="*/ 5927943 h 6071876"/>
                <a:gd name="connsiteX179" fmla="*/ 334092 w 1597985"/>
                <a:gd name="connsiteY179" fmla="*/ 5902543 h 6071876"/>
                <a:gd name="connsiteX180" fmla="*/ 317158 w 1597985"/>
                <a:gd name="connsiteY180" fmla="*/ 5885609 h 6071876"/>
                <a:gd name="connsiteX181" fmla="*/ 266358 w 1597985"/>
                <a:gd name="connsiteY181" fmla="*/ 5902543 h 6071876"/>
                <a:gd name="connsiteX182" fmla="*/ 198625 w 1597985"/>
                <a:gd name="connsiteY182" fmla="*/ 5894076 h 6071876"/>
                <a:gd name="connsiteX183" fmla="*/ 164758 w 1597985"/>
                <a:gd name="connsiteY183" fmla="*/ 5885609 h 6071876"/>
                <a:gd name="connsiteX184" fmla="*/ 113958 w 1597985"/>
                <a:gd name="connsiteY184" fmla="*/ 5877143 h 6071876"/>
                <a:gd name="connsiteX185" fmla="*/ 122425 w 1597985"/>
                <a:gd name="connsiteY185" fmla="*/ 5851743 h 6071876"/>
                <a:gd name="connsiteX186" fmla="*/ 147825 w 1597985"/>
                <a:gd name="connsiteY186" fmla="*/ 5843276 h 6071876"/>
                <a:gd name="connsiteX187" fmla="*/ 147825 w 1597985"/>
                <a:gd name="connsiteY187" fmla="*/ 5648543 h 6071876"/>
                <a:gd name="connsiteX188" fmla="*/ 122425 w 1597985"/>
                <a:gd name="connsiteY188" fmla="*/ 5530009 h 6071876"/>
                <a:gd name="connsiteX189" fmla="*/ 139358 w 1597985"/>
                <a:gd name="connsiteY189" fmla="*/ 5225209 h 6071876"/>
                <a:gd name="connsiteX190" fmla="*/ 147825 w 1597985"/>
                <a:gd name="connsiteY190" fmla="*/ 5174409 h 6071876"/>
                <a:gd name="connsiteX191" fmla="*/ 147825 w 1597985"/>
                <a:gd name="connsiteY191" fmla="*/ 4835743 h 6071876"/>
                <a:gd name="connsiteX192" fmla="*/ 156292 w 1597985"/>
                <a:gd name="connsiteY192" fmla="*/ 4810343 h 6071876"/>
                <a:gd name="connsiteX193" fmla="*/ 147825 w 1597985"/>
                <a:gd name="connsiteY193" fmla="*/ 4768009 h 6071876"/>
                <a:gd name="connsiteX194" fmla="*/ 122425 w 1597985"/>
                <a:gd name="connsiteY194" fmla="*/ 4666409 h 6071876"/>
                <a:gd name="connsiteX195" fmla="*/ 105492 w 1597985"/>
                <a:gd name="connsiteY195" fmla="*/ 4564809 h 6071876"/>
                <a:gd name="connsiteX196" fmla="*/ 88558 w 1597985"/>
                <a:gd name="connsiteY196" fmla="*/ 4547876 h 6071876"/>
                <a:gd name="connsiteX197" fmla="*/ 88558 w 1597985"/>
                <a:gd name="connsiteY197" fmla="*/ 4243076 h 6071876"/>
                <a:gd name="connsiteX198" fmla="*/ 97025 w 1597985"/>
                <a:gd name="connsiteY198" fmla="*/ 4217676 h 6071876"/>
                <a:gd name="connsiteX199" fmla="*/ 88558 w 1597985"/>
                <a:gd name="connsiteY199" fmla="*/ 4166876 h 6071876"/>
                <a:gd name="connsiteX200" fmla="*/ 80092 w 1597985"/>
                <a:gd name="connsiteY200" fmla="*/ 4141476 h 6071876"/>
                <a:gd name="connsiteX201" fmla="*/ 71625 w 1597985"/>
                <a:gd name="connsiteY201" fmla="*/ 4022943 h 6071876"/>
                <a:gd name="connsiteX202" fmla="*/ 63158 w 1597985"/>
                <a:gd name="connsiteY202" fmla="*/ 3997543 h 6071876"/>
                <a:gd name="connsiteX203" fmla="*/ 54692 w 1597985"/>
                <a:gd name="connsiteY203" fmla="*/ 3963676 h 6071876"/>
                <a:gd name="connsiteX204" fmla="*/ 63158 w 1597985"/>
                <a:gd name="connsiteY204" fmla="*/ 3777409 h 6071876"/>
                <a:gd name="connsiteX205" fmla="*/ 71625 w 1597985"/>
                <a:gd name="connsiteY205" fmla="*/ 3658876 h 6071876"/>
                <a:gd name="connsiteX206" fmla="*/ 46225 w 1597985"/>
                <a:gd name="connsiteY206" fmla="*/ 3387943 h 6071876"/>
                <a:gd name="connsiteX207" fmla="*/ 37758 w 1597985"/>
                <a:gd name="connsiteY207" fmla="*/ 3235543 h 6071876"/>
                <a:gd name="connsiteX208" fmla="*/ 20825 w 1597985"/>
                <a:gd name="connsiteY208" fmla="*/ 3133943 h 6071876"/>
                <a:gd name="connsiteX209" fmla="*/ 12358 w 1597985"/>
                <a:gd name="connsiteY209" fmla="*/ 3083143 h 6071876"/>
                <a:gd name="connsiteX210" fmla="*/ 3892 w 1597985"/>
                <a:gd name="connsiteY210" fmla="*/ 3015409 h 6071876"/>
                <a:gd name="connsiteX211" fmla="*/ 46225 w 1597985"/>
                <a:gd name="connsiteY211" fmla="*/ 3023876 h 6071876"/>
                <a:gd name="connsiteX212" fmla="*/ 80092 w 1597985"/>
                <a:gd name="connsiteY212" fmla="*/ 3015409 h 6071876"/>
                <a:gd name="connsiteX213" fmla="*/ 139358 w 1597985"/>
                <a:gd name="connsiteY213" fmla="*/ 2998476 h 6071876"/>
                <a:gd name="connsiteX214" fmla="*/ 181692 w 1597985"/>
                <a:gd name="connsiteY214" fmla="*/ 2990009 h 6071876"/>
                <a:gd name="connsiteX215" fmla="*/ 207092 w 1597985"/>
                <a:gd name="connsiteY215" fmla="*/ 2964609 h 6071876"/>
                <a:gd name="connsiteX216" fmla="*/ 215558 w 1597985"/>
                <a:gd name="connsiteY216" fmla="*/ 2939209 h 6071876"/>
                <a:gd name="connsiteX217" fmla="*/ 266358 w 1597985"/>
                <a:gd name="connsiteY217" fmla="*/ 2922276 h 6071876"/>
                <a:gd name="connsiteX218" fmla="*/ 308692 w 1597985"/>
                <a:gd name="connsiteY218" fmla="*/ 2846076 h 6071876"/>
                <a:gd name="connsiteX219" fmla="*/ 317158 w 1597985"/>
                <a:gd name="connsiteY219" fmla="*/ 2812209 h 6071876"/>
                <a:gd name="connsiteX220" fmla="*/ 325625 w 1597985"/>
                <a:gd name="connsiteY220" fmla="*/ 2786809 h 6071876"/>
                <a:gd name="connsiteX221" fmla="*/ 351025 w 1597985"/>
                <a:gd name="connsiteY221" fmla="*/ 2583609 h 6071876"/>
                <a:gd name="connsiteX222" fmla="*/ 291758 w 1597985"/>
                <a:gd name="connsiteY222" fmla="*/ 2549743 h 6071876"/>
                <a:gd name="connsiteX223" fmla="*/ 274825 w 1597985"/>
                <a:gd name="connsiteY223" fmla="*/ 2532809 h 6071876"/>
                <a:gd name="connsiteX224" fmla="*/ 249425 w 1597985"/>
                <a:gd name="connsiteY224" fmla="*/ 2473543 h 6071876"/>
                <a:gd name="connsiteX225" fmla="*/ 224025 w 1597985"/>
                <a:gd name="connsiteY225" fmla="*/ 2439676 h 6071876"/>
                <a:gd name="connsiteX226" fmla="*/ 215558 w 1597985"/>
                <a:gd name="connsiteY226" fmla="*/ 2363476 h 6071876"/>
                <a:gd name="connsiteX227" fmla="*/ 198625 w 1597985"/>
                <a:gd name="connsiteY227" fmla="*/ 2312676 h 6071876"/>
                <a:gd name="connsiteX228" fmla="*/ 224025 w 1597985"/>
                <a:gd name="connsiteY228" fmla="*/ 2219543 h 6071876"/>
                <a:gd name="connsiteX229" fmla="*/ 240958 w 1597985"/>
                <a:gd name="connsiteY229" fmla="*/ 2185676 h 6071876"/>
                <a:gd name="connsiteX230" fmla="*/ 249425 w 1597985"/>
                <a:gd name="connsiteY230" fmla="*/ 2151809 h 6071876"/>
                <a:gd name="connsiteX231" fmla="*/ 257892 w 1597985"/>
                <a:gd name="connsiteY231" fmla="*/ 2126409 h 6071876"/>
                <a:gd name="connsiteX232" fmla="*/ 266358 w 1597985"/>
                <a:gd name="connsiteY232" fmla="*/ 2092543 h 6071876"/>
                <a:gd name="connsiteX233" fmla="*/ 283292 w 1597985"/>
                <a:gd name="connsiteY233" fmla="*/ 2033276 h 6071876"/>
                <a:gd name="connsiteX234" fmla="*/ 291758 w 1597985"/>
                <a:gd name="connsiteY234" fmla="*/ 1753876 h 6071876"/>
                <a:gd name="connsiteX235" fmla="*/ 300225 w 1597985"/>
                <a:gd name="connsiteY235" fmla="*/ 1703076 h 6071876"/>
                <a:gd name="connsiteX236" fmla="*/ 317158 w 1597985"/>
                <a:gd name="connsiteY236" fmla="*/ 1593009 h 6071876"/>
                <a:gd name="connsiteX237" fmla="*/ 325625 w 1597985"/>
                <a:gd name="connsiteY237" fmla="*/ 1440609 h 6071876"/>
                <a:gd name="connsiteX238" fmla="*/ 334092 w 1597985"/>
                <a:gd name="connsiteY238" fmla="*/ 1398276 h 6071876"/>
                <a:gd name="connsiteX239" fmla="*/ 359492 w 1597985"/>
                <a:gd name="connsiteY239" fmla="*/ 1144276 h 6071876"/>
                <a:gd name="connsiteX240" fmla="*/ 376425 w 1597985"/>
                <a:gd name="connsiteY240" fmla="*/ 1025743 h 6071876"/>
                <a:gd name="connsiteX241" fmla="*/ 393358 w 1597985"/>
                <a:gd name="connsiteY241" fmla="*/ 831009 h 6071876"/>
                <a:gd name="connsiteX242" fmla="*/ 401825 w 1597985"/>
                <a:gd name="connsiteY242" fmla="*/ 661676 h 6071876"/>
                <a:gd name="connsiteX243" fmla="*/ 410292 w 1597985"/>
                <a:gd name="connsiteY243" fmla="*/ 636276 h 6071876"/>
                <a:gd name="connsiteX244" fmla="*/ 427225 w 1597985"/>
                <a:gd name="connsiteY244" fmla="*/ 483876 h 6071876"/>
                <a:gd name="connsiteX245" fmla="*/ 444158 w 1597985"/>
                <a:gd name="connsiteY245" fmla="*/ 339943 h 6071876"/>
                <a:gd name="connsiteX246" fmla="*/ 461092 w 1597985"/>
                <a:gd name="connsiteY246" fmla="*/ 314543 h 6071876"/>
                <a:gd name="connsiteX247" fmla="*/ 469558 w 1597985"/>
                <a:gd name="connsiteY247" fmla="*/ 153676 h 6071876"/>
                <a:gd name="connsiteX248" fmla="*/ 444158 w 1597985"/>
                <a:gd name="connsiteY248" fmla="*/ 136743 h 6071876"/>
                <a:gd name="connsiteX249" fmla="*/ 435692 w 1597985"/>
                <a:gd name="connsiteY249" fmla="*/ 111343 h 6071876"/>
                <a:gd name="connsiteX250" fmla="*/ 418758 w 1597985"/>
                <a:gd name="connsiteY250" fmla="*/ 94409 h 6071876"/>
                <a:gd name="connsiteX251" fmla="*/ 384892 w 1597985"/>
                <a:gd name="connsiteY251" fmla="*/ 43609 h 6071876"/>
                <a:gd name="connsiteX252" fmla="*/ 365418 w 1597985"/>
                <a:gd name="connsiteY252" fmla="*/ 9743 h 6071876"/>
                <a:gd name="connsiteX253" fmla="*/ 426378 w 1597985"/>
                <a:gd name="connsiteY253" fmla="*/ 1276 h 6071876"/>
                <a:gd name="connsiteX254" fmla="*/ 571158 w 1597985"/>
                <a:gd name="connsiteY254" fmla="*/ 9743 h 6071876"/>
                <a:gd name="connsiteX255" fmla="*/ 935225 w 1597985"/>
                <a:gd name="connsiteY255" fmla="*/ 1276 h 6071876"/>
                <a:gd name="connsiteX256" fmla="*/ 1409358 w 1597985"/>
                <a:gd name="connsiteY256" fmla="*/ 1276 h 6071876"/>
                <a:gd name="connsiteX0" fmla="*/ 1409358 w 1597985"/>
                <a:gd name="connsiteY0" fmla="*/ 3678 h 6074278"/>
                <a:gd name="connsiteX1" fmla="*/ 1409358 w 1597985"/>
                <a:gd name="connsiteY1" fmla="*/ 3678 h 6074278"/>
                <a:gd name="connsiteX2" fmla="*/ 1417825 w 1597985"/>
                <a:gd name="connsiteY2" fmla="*/ 79878 h 6074278"/>
                <a:gd name="connsiteX3" fmla="*/ 1434758 w 1597985"/>
                <a:gd name="connsiteY3" fmla="*/ 105278 h 6074278"/>
                <a:gd name="connsiteX4" fmla="*/ 1443225 w 1597985"/>
                <a:gd name="connsiteY4" fmla="*/ 189945 h 6074278"/>
                <a:gd name="connsiteX5" fmla="*/ 1434758 w 1597985"/>
                <a:gd name="connsiteY5" fmla="*/ 223811 h 6074278"/>
                <a:gd name="connsiteX6" fmla="*/ 1392425 w 1597985"/>
                <a:gd name="connsiteY6" fmla="*/ 266145 h 6074278"/>
                <a:gd name="connsiteX7" fmla="*/ 1367025 w 1597985"/>
                <a:gd name="connsiteY7" fmla="*/ 274611 h 6074278"/>
                <a:gd name="connsiteX8" fmla="*/ 1333158 w 1597985"/>
                <a:gd name="connsiteY8" fmla="*/ 308478 h 6074278"/>
                <a:gd name="connsiteX9" fmla="*/ 1324692 w 1597985"/>
                <a:gd name="connsiteY9" fmla="*/ 283078 h 6074278"/>
                <a:gd name="connsiteX10" fmla="*/ 1299292 w 1597985"/>
                <a:gd name="connsiteY10" fmla="*/ 274611 h 6074278"/>
                <a:gd name="connsiteX11" fmla="*/ 1231558 w 1597985"/>
                <a:gd name="connsiteY11" fmla="*/ 257678 h 6074278"/>
                <a:gd name="connsiteX12" fmla="*/ 1206158 w 1597985"/>
                <a:gd name="connsiteY12" fmla="*/ 266145 h 6074278"/>
                <a:gd name="connsiteX13" fmla="*/ 1197692 w 1597985"/>
                <a:gd name="connsiteY13" fmla="*/ 291545 h 6074278"/>
                <a:gd name="connsiteX14" fmla="*/ 1189225 w 1597985"/>
                <a:gd name="connsiteY14" fmla="*/ 376211 h 6074278"/>
                <a:gd name="connsiteX15" fmla="*/ 1172292 w 1597985"/>
                <a:gd name="connsiteY15" fmla="*/ 393145 h 6074278"/>
                <a:gd name="connsiteX16" fmla="*/ 1146892 w 1597985"/>
                <a:gd name="connsiteY16" fmla="*/ 460878 h 6074278"/>
                <a:gd name="connsiteX17" fmla="*/ 1121492 w 1597985"/>
                <a:gd name="connsiteY17" fmla="*/ 469345 h 6074278"/>
                <a:gd name="connsiteX18" fmla="*/ 1104558 w 1597985"/>
                <a:gd name="connsiteY18" fmla="*/ 486278 h 6074278"/>
                <a:gd name="connsiteX19" fmla="*/ 1087625 w 1597985"/>
                <a:gd name="connsiteY19" fmla="*/ 537078 h 6074278"/>
                <a:gd name="connsiteX20" fmla="*/ 1096092 w 1597985"/>
                <a:gd name="connsiteY20" fmla="*/ 604811 h 6074278"/>
                <a:gd name="connsiteX21" fmla="*/ 1087625 w 1597985"/>
                <a:gd name="connsiteY21" fmla="*/ 731811 h 6074278"/>
                <a:gd name="connsiteX22" fmla="*/ 1104558 w 1597985"/>
                <a:gd name="connsiteY22" fmla="*/ 867278 h 6074278"/>
                <a:gd name="connsiteX23" fmla="*/ 960625 w 1597985"/>
                <a:gd name="connsiteY23" fmla="*/ 918078 h 6074278"/>
                <a:gd name="connsiteX24" fmla="*/ 969092 w 1597985"/>
                <a:gd name="connsiteY24" fmla="*/ 985811 h 6074278"/>
                <a:gd name="connsiteX25" fmla="*/ 977558 w 1597985"/>
                <a:gd name="connsiteY25" fmla="*/ 1062011 h 6074278"/>
                <a:gd name="connsiteX26" fmla="*/ 986025 w 1597985"/>
                <a:gd name="connsiteY26" fmla="*/ 1459945 h 6074278"/>
                <a:gd name="connsiteX27" fmla="*/ 1011425 w 1597985"/>
                <a:gd name="connsiteY27" fmla="*/ 1451478 h 6074278"/>
                <a:gd name="connsiteX28" fmla="*/ 1036825 w 1597985"/>
                <a:gd name="connsiteY28" fmla="*/ 1459945 h 6074278"/>
                <a:gd name="connsiteX29" fmla="*/ 1079158 w 1597985"/>
                <a:gd name="connsiteY29" fmla="*/ 1697011 h 6074278"/>
                <a:gd name="connsiteX30" fmla="*/ 1172292 w 1597985"/>
                <a:gd name="connsiteY30" fmla="*/ 1713945 h 6074278"/>
                <a:gd name="connsiteX31" fmla="*/ 1180758 w 1597985"/>
                <a:gd name="connsiteY31" fmla="*/ 1739345 h 6074278"/>
                <a:gd name="connsiteX32" fmla="*/ 1180758 w 1597985"/>
                <a:gd name="connsiteY32" fmla="*/ 1824011 h 6074278"/>
                <a:gd name="connsiteX33" fmla="*/ 1248492 w 1597985"/>
                <a:gd name="connsiteY33" fmla="*/ 1832478 h 6074278"/>
                <a:gd name="connsiteX34" fmla="*/ 1290825 w 1597985"/>
                <a:gd name="connsiteY34" fmla="*/ 1849411 h 6074278"/>
                <a:gd name="connsiteX35" fmla="*/ 1316225 w 1597985"/>
                <a:gd name="connsiteY35" fmla="*/ 1866345 h 6074278"/>
                <a:gd name="connsiteX36" fmla="*/ 1316225 w 1597985"/>
                <a:gd name="connsiteY36" fmla="*/ 1925611 h 6074278"/>
                <a:gd name="connsiteX37" fmla="*/ 1350092 w 1597985"/>
                <a:gd name="connsiteY37" fmla="*/ 1934078 h 6074278"/>
                <a:gd name="connsiteX38" fmla="*/ 1341625 w 1597985"/>
                <a:gd name="connsiteY38" fmla="*/ 1959478 h 6074278"/>
                <a:gd name="connsiteX39" fmla="*/ 1316225 w 1597985"/>
                <a:gd name="connsiteY39" fmla="*/ 1976411 h 6074278"/>
                <a:gd name="connsiteX40" fmla="*/ 1299292 w 1597985"/>
                <a:gd name="connsiteY40" fmla="*/ 1993345 h 6074278"/>
                <a:gd name="connsiteX41" fmla="*/ 1316225 w 1597985"/>
                <a:gd name="connsiteY41" fmla="*/ 2044145 h 6074278"/>
                <a:gd name="connsiteX42" fmla="*/ 1409358 w 1597985"/>
                <a:gd name="connsiteY42" fmla="*/ 2069545 h 6074278"/>
                <a:gd name="connsiteX43" fmla="*/ 1434758 w 1597985"/>
                <a:gd name="connsiteY43" fmla="*/ 2120345 h 6074278"/>
                <a:gd name="connsiteX44" fmla="*/ 1451692 w 1597985"/>
                <a:gd name="connsiteY44" fmla="*/ 2137278 h 6074278"/>
                <a:gd name="connsiteX45" fmla="*/ 1468625 w 1597985"/>
                <a:gd name="connsiteY45" fmla="*/ 2162678 h 6074278"/>
                <a:gd name="connsiteX46" fmla="*/ 1519425 w 1597985"/>
                <a:gd name="connsiteY46" fmla="*/ 2179611 h 6074278"/>
                <a:gd name="connsiteX47" fmla="*/ 1544825 w 1597985"/>
                <a:gd name="connsiteY47" fmla="*/ 2188078 h 6074278"/>
                <a:gd name="connsiteX48" fmla="*/ 1570225 w 1597985"/>
                <a:gd name="connsiteY48" fmla="*/ 2196545 h 6074278"/>
                <a:gd name="connsiteX49" fmla="*/ 1578692 w 1597985"/>
                <a:gd name="connsiteY49" fmla="*/ 2221945 h 6074278"/>
                <a:gd name="connsiteX50" fmla="*/ 1587158 w 1597985"/>
                <a:gd name="connsiteY50" fmla="*/ 2272745 h 6074278"/>
                <a:gd name="connsiteX51" fmla="*/ 1519425 w 1597985"/>
                <a:gd name="connsiteY51" fmla="*/ 2289678 h 6074278"/>
                <a:gd name="connsiteX52" fmla="*/ 1485558 w 1597985"/>
                <a:gd name="connsiteY52" fmla="*/ 2281211 h 6074278"/>
                <a:gd name="connsiteX53" fmla="*/ 1468625 w 1597985"/>
                <a:gd name="connsiteY53" fmla="*/ 2306611 h 6074278"/>
                <a:gd name="connsiteX54" fmla="*/ 1443225 w 1597985"/>
                <a:gd name="connsiteY54" fmla="*/ 2374345 h 6074278"/>
                <a:gd name="connsiteX55" fmla="*/ 1426292 w 1597985"/>
                <a:gd name="connsiteY55" fmla="*/ 2408211 h 6074278"/>
                <a:gd name="connsiteX56" fmla="*/ 1383958 w 1597985"/>
                <a:gd name="connsiteY56" fmla="*/ 2416678 h 6074278"/>
                <a:gd name="connsiteX57" fmla="*/ 1214625 w 1597985"/>
                <a:gd name="connsiteY57" fmla="*/ 2425145 h 6074278"/>
                <a:gd name="connsiteX58" fmla="*/ 1248492 w 1597985"/>
                <a:gd name="connsiteY58" fmla="*/ 2442078 h 6074278"/>
                <a:gd name="connsiteX59" fmla="*/ 1299292 w 1597985"/>
                <a:gd name="connsiteY59" fmla="*/ 2459011 h 6074278"/>
                <a:gd name="connsiteX60" fmla="*/ 1299292 w 1597985"/>
                <a:gd name="connsiteY60" fmla="*/ 2577545 h 6074278"/>
                <a:gd name="connsiteX61" fmla="*/ 1223092 w 1597985"/>
                <a:gd name="connsiteY61" fmla="*/ 2586011 h 6074278"/>
                <a:gd name="connsiteX62" fmla="*/ 1206158 w 1597985"/>
                <a:gd name="connsiteY62" fmla="*/ 2602945 h 6074278"/>
                <a:gd name="connsiteX63" fmla="*/ 1189225 w 1597985"/>
                <a:gd name="connsiteY63" fmla="*/ 2687611 h 6074278"/>
                <a:gd name="connsiteX64" fmla="*/ 1197692 w 1597985"/>
                <a:gd name="connsiteY64" fmla="*/ 2763811 h 6074278"/>
                <a:gd name="connsiteX65" fmla="*/ 1189225 w 1597985"/>
                <a:gd name="connsiteY65" fmla="*/ 2789211 h 6074278"/>
                <a:gd name="connsiteX66" fmla="*/ 1138425 w 1597985"/>
                <a:gd name="connsiteY66" fmla="*/ 2806145 h 6074278"/>
                <a:gd name="connsiteX67" fmla="*/ 1146892 w 1597985"/>
                <a:gd name="connsiteY67" fmla="*/ 2856945 h 6074278"/>
                <a:gd name="connsiteX68" fmla="*/ 1155358 w 1597985"/>
                <a:gd name="connsiteY68" fmla="*/ 2882345 h 6074278"/>
                <a:gd name="connsiteX69" fmla="*/ 1146892 w 1597985"/>
                <a:gd name="connsiteY69" fmla="*/ 2975478 h 6074278"/>
                <a:gd name="connsiteX70" fmla="*/ 1138425 w 1597985"/>
                <a:gd name="connsiteY70" fmla="*/ 3000878 h 6074278"/>
                <a:gd name="connsiteX71" fmla="*/ 1129958 w 1597985"/>
                <a:gd name="connsiteY71" fmla="*/ 3034745 h 6074278"/>
                <a:gd name="connsiteX72" fmla="*/ 1104558 w 1597985"/>
                <a:gd name="connsiteY72" fmla="*/ 3043211 h 6074278"/>
                <a:gd name="connsiteX73" fmla="*/ 1096092 w 1597985"/>
                <a:gd name="connsiteY73" fmla="*/ 3077078 h 6074278"/>
                <a:gd name="connsiteX74" fmla="*/ 1079158 w 1597985"/>
                <a:gd name="connsiteY74" fmla="*/ 3127878 h 6074278"/>
                <a:gd name="connsiteX75" fmla="*/ 1087625 w 1597985"/>
                <a:gd name="connsiteY75" fmla="*/ 3475011 h 6074278"/>
                <a:gd name="connsiteX76" fmla="*/ 1155358 w 1597985"/>
                <a:gd name="connsiteY76" fmla="*/ 3483478 h 6074278"/>
                <a:gd name="connsiteX77" fmla="*/ 1163825 w 1597985"/>
                <a:gd name="connsiteY77" fmla="*/ 3508878 h 6074278"/>
                <a:gd name="connsiteX78" fmla="*/ 1104558 w 1597985"/>
                <a:gd name="connsiteY78" fmla="*/ 3525811 h 6074278"/>
                <a:gd name="connsiteX79" fmla="*/ 1053758 w 1597985"/>
                <a:gd name="connsiteY79" fmla="*/ 3534278 h 6074278"/>
                <a:gd name="connsiteX80" fmla="*/ 1087625 w 1597985"/>
                <a:gd name="connsiteY80" fmla="*/ 3568145 h 6074278"/>
                <a:gd name="connsiteX81" fmla="*/ 1053758 w 1597985"/>
                <a:gd name="connsiteY81" fmla="*/ 3686678 h 6074278"/>
                <a:gd name="connsiteX82" fmla="*/ 952158 w 1597985"/>
                <a:gd name="connsiteY82" fmla="*/ 3703611 h 6074278"/>
                <a:gd name="connsiteX83" fmla="*/ 960625 w 1597985"/>
                <a:gd name="connsiteY83" fmla="*/ 3745945 h 6074278"/>
                <a:gd name="connsiteX84" fmla="*/ 1011425 w 1597985"/>
                <a:gd name="connsiteY84" fmla="*/ 3788278 h 6074278"/>
                <a:gd name="connsiteX85" fmla="*/ 1019892 w 1597985"/>
                <a:gd name="connsiteY85" fmla="*/ 3813678 h 6074278"/>
                <a:gd name="connsiteX86" fmla="*/ 969092 w 1597985"/>
                <a:gd name="connsiteY86" fmla="*/ 3839078 h 6074278"/>
                <a:gd name="connsiteX87" fmla="*/ 952158 w 1597985"/>
                <a:gd name="connsiteY87" fmla="*/ 3856011 h 6074278"/>
                <a:gd name="connsiteX88" fmla="*/ 926758 w 1597985"/>
                <a:gd name="connsiteY88" fmla="*/ 3898345 h 6074278"/>
                <a:gd name="connsiteX89" fmla="*/ 926758 w 1597985"/>
                <a:gd name="connsiteY89" fmla="*/ 3966078 h 6074278"/>
                <a:gd name="connsiteX90" fmla="*/ 935225 w 1597985"/>
                <a:gd name="connsiteY90" fmla="*/ 3991478 h 6074278"/>
                <a:gd name="connsiteX91" fmla="*/ 960625 w 1597985"/>
                <a:gd name="connsiteY91" fmla="*/ 3999945 h 6074278"/>
                <a:gd name="connsiteX92" fmla="*/ 969092 w 1597985"/>
                <a:gd name="connsiteY92" fmla="*/ 4059211 h 6074278"/>
                <a:gd name="connsiteX93" fmla="*/ 994492 w 1597985"/>
                <a:gd name="connsiteY93" fmla="*/ 4067678 h 6074278"/>
                <a:gd name="connsiteX94" fmla="*/ 1079158 w 1597985"/>
                <a:gd name="connsiteY94" fmla="*/ 4076145 h 6074278"/>
                <a:gd name="connsiteX95" fmla="*/ 1079158 w 1597985"/>
                <a:gd name="connsiteY95" fmla="*/ 4194678 h 6074278"/>
                <a:gd name="connsiteX96" fmla="*/ 1070692 w 1597985"/>
                <a:gd name="connsiteY96" fmla="*/ 4228545 h 6074278"/>
                <a:gd name="connsiteX97" fmla="*/ 1036825 w 1597985"/>
                <a:gd name="connsiteY97" fmla="*/ 4237011 h 6074278"/>
                <a:gd name="connsiteX98" fmla="*/ 1028358 w 1597985"/>
                <a:gd name="connsiteY98" fmla="*/ 4389411 h 6074278"/>
                <a:gd name="connsiteX99" fmla="*/ 977558 w 1597985"/>
                <a:gd name="connsiteY99" fmla="*/ 4406345 h 6074278"/>
                <a:gd name="connsiteX100" fmla="*/ 952158 w 1597985"/>
                <a:gd name="connsiteY100" fmla="*/ 4431745 h 6074278"/>
                <a:gd name="connsiteX101" fmla="*/ 935225 w 1597985"/>
                <a:gd name="connsiteY101" fmla="*/ 4465611 h 6074278"/>
                <a:gd name="connsiteX102" fmla="*/ 969092 w 1597985"/>
                <a:gd name="connsiteY102" fmla="*/ 4474078 h 6074278"/>
                <a:gd name="connsiteX103" fmla="*/ 994492 w 1597985"/>
                <a:gd name="connsiteY103" fmla="*/ 4491011 h 6074278"/>
                <a:gd name="connsiteX104" fmla="*/ 1019892 w 1597985"/>
                <a:gd name="connsiteY104" fmla="*/ 4499478 h 6074278"/>
                <a:gd name="connsiteX105" fmla="*/ 1036825 w 1597985"/>
                <a:gd name="connsiteY105" fmla="*/ 4524878 h 6074278"/>
                <a:gd name="connsiteX106" fmla="*/ 1028358 w 1597985"/>
                <a:gd name="connsiteY106" fmla="*/ 4601078 h 6074278"/>
                <a:gd name="connsiteX107" fmla="*/ 1019892 w 1597985"/>
                <a:gd name="connsiteY107" fmla="*/ 4626478 h 6074278"/>
                <a:gd name="connsiteX108" fmla="*/ 994492 w 1597985"/>
                <a:gd name="connsiteY108" fmla="*/ 4618011 h 6074278"/>
                <a:gd name="connsiteX109" fmla="*/ 935225 w 1597985"/>
                <a:gd name="connsiteY109" fmla="*/ 4609545 h 6074278"/>
                <a:gd name="connsiteX110" fmla="*/ 909825 w 1597985"/>
                <a:gd name="connsiteY110" fmla="*/ 4618011 h 6074278"/>
                <a:gd name="connsiteX111" fmla="*/ 901358 w 1597985"/>
                <a:gd name="connsiteY111" fmla="*/ 4643411 h 6074278"/>
                <a:gd name="connsiteX112" fmla="*/ 884425 w 1597985"/>
                <a:gd name="connsiteY112" fmla="*/ 4660345 h 6074278"/>
                <a:gd name="connsiteX113" fmla="*/ 867492 w 1597985"/>
                <a:gd name="connsiteY113" fmla="*/ 4685745 h 6074278"/>
                <a:gd name="connsiteX114" fmla="*/ 825158 w 1597985"/>
                <a:gd name="connsiteY114" fmla="*/ 4694211 h 6074278"/>
                <a:gd name="connsiteX115" fmla="*/ 808225 w 1597985"/>
                <a:gd name="connsiteY115" fmla="*/ 4711145 h 6074278"/>
                <a:gd name="connsiteX116" fmla="*/ 816692 w 1597985"/>
                <a:gd name="connsiteY116" fmla="*/ 4753478 h 6074278"/>
                <a:gd name="connsiteX117" fmla="*/ 842092 w 1597985"/>
                <a:gd name="connsiteY117" fmla="*/ 4761945 h 6074278"/>
                <a:gd name="connsiteX118" fmla="*/ 935225 w 1597985"/>
                <a:gd name="connsiteY118" fmla="*/ 4770411 h 6074278"/>
                <a:gd name="connsiteX119" fmla="*/ 935225 w 1597985"/>
                <a:gd name="connsiteY119" fmla="*/ 4838145 h 6074278"/>
                <a:gd name="connsiteX120" fmla="*/ 1002958 w 1597985"/>
                <a:gd name="connsiteY120" fmla="*/ 4855078 h 6074278"/>
                <a:gd name="connsiteX121" fmla="*/ 1011425 w 1597985"/>
                <a:gd name="connsiteY121" fmla="*/ 4888945 h 6074278"/>
                <a:gd name="connsiteX122" fmla="*/ 994492 w 1597985"/>
                <a:gd name="connsiteY122" fmla="*/ 4990545 h 6074278"/>
                <a:gd name="connsiteX123" fmla="*/ 986025 w 1597985"/>
                <a:gd name="connsiteY123" fmla="*/ 5100611 h 6074278"/>
                <a:gd name="connsiteX124" fmla="*/ 1011425 w 1597985"/>
                <a:gd name="connsiteY124" fmla="*/ 5142945 h 6074278"/>
                <a:gd name="connsiteX125" fmla="*/ 1028358 w 1597985"/>
                <a:gd name="connsiteY125" fmla="*/ 5168345 h 6074278"/>
                <a:gd name="connsiteX126" fmla="*/ 952158 w 1597985"/>
                <a:gd name="connsiteY126" fmla="*/ 5210678 h 6074278"/>
                <a:gd name="connsiteX127" fmla="*/ 943692 w 1597985"/>
                <a:gd name="connsiteY127" fmla="*/ 5286878 h 6074278"/>
                <a:gd name="connsiteX128" fmla="*/ 969092 w 1597985"/>
                <a:gd name="connsiteY128" fmla="*/ 5295345 h 6074278"/>
                <a:gd name="connsiteX129" fmla="*/ 1036825 w 1597985"/>
                <a:gd name="connsiteY129" fmla="*/ 5346145 h 6074278"/>
                <a:gd name="connsiteX130" fmla="*/ 1053758 w 1597985"/>
                <a:gd name="connsiteY130" fmla="*/ 5371545 h 6074278"/>
                <a:gd name="connsiteX131" fmla="*/ 1070692 w 1597985"/>
                <a:gd name="connsiteY131" fmla="*/ 5422345 h 6074278"/>
                <a:gd name="connsiteX132" fmla="*/ 1096092 w 1597985"/>
                <a:gd name="connsiteY132" fmla="*/ 5439278 h 6074278"/>
                <a:gd name="connsiteX133" fmla="*/ 1146892 w 1597985"/>
                <a:gd name="connsiteY133" fmla="*/ 5490078 h 6074278"/>
                <a:gd name="connsiteX134" fmla="*/ 1172292 w 1597985"/>
                <a:gd name="connsiteY134" fmla="*/ 5498545 h 6074278"/>
                <a:gd name="connsiteX135" fmla="*/ 1189225 w 1597985"/>
                <a:gd name="connsiteY135" fmla="*/ 5523945 h 6074278"/>
                <a:gd name="connsiteX136" fmla="*/ 1197692 w 1597985"/>
                <a:gd name="connsiteY136" fmla="*/ 5549345 h 6074278"/>
                <a:gd name="connsiteX137" fmla="*/ 1231558 w 1597985"/>
                <a:gd name="connsiteY137" fmla="*/ 5600145 h 6074278"/>
                <a:gd name="connsiteX138" fmla="*/ 1214625 w 1597985"/>
                <a:gd name="connsiteY138" fmla="*/ 5625545 h 6074278"/>
                <a:gd name="connsiteX139" fmla="*/ 1189225 w 1597985"/>
                <a:gd name="connsiteY139" fmla="*/ 5634011 h 6074278"/>
                <a:gd name="connsiteX140" fmla="*/ 1172292 w 1597985"/>
                <a:gd name="connsiteY140" fmla="*/ 5650945 h 6074278"/>
                <a:gd name="connsiteX141" fmla="*/ 1180758 w 1597985"/>
                <a:gd name="connsiteY141" fmla="*/ 5710211 h 6074278"/>
                <a:gd name="connsiteX142" fmla="*/ 1197692 w 1597985"/>
                <a:gd name="connsiteY142" fmla="*/ 5727145 h 6074278"/>
                <a:gd name="connsiteX143" fmla="*/ 1206158 w 1597985"/>
                <a:gd name="connsiteY143" fmla="*/ 5777945 h 6074278"/>
                <a:gd name="connsiteX144" fmla="*/ 1256958 w 1597985"/>
                <a:gd name="connsiteY144" fmla="*/ 5794878 h 6074278"/>
                <a:gd name="connsiteX145" fmla="*/ 1248492 w 1597985"/>
                <a:gd name="connsiteY145" fmla="*/ 5845678 h 6074278"/>
                <a:gd name="connsiteX146" fmla="*/ 1197692 w 1597985"/>
                <a:gd name="connsiteY146" fmla="*/ 5854145 h 6074278"/>
                <a:gd name="connsiteX147" fmla="*/ 1180758 w 1597985"/>
                <a:gd name="connsiteY147" fmla="*/ 5871078 h 6074278"/>
                <a:gd name="connsiteX148" fmla="*/ 1138425 w 1597985"/>
                <a:gd name="connsiteY148" fmla="*/ 5938811 h 6074278"/>
                <a:gd name="connsiteX149" fmla="*/ 1113025 w 1597985"/>
                <a:gd name="connsiteY149" fmla="*/ 5947278 h 6074278"/>
                <a:gd name="connsiteX150" fmla="*/ 1138425 w 1597985"/>
                <a:gd name="connsiteY150" fmla="*/ 5964211 h 6074278"/>
                <a:gd name="connsiteX151" fmla="*/ 1155358 w 1597985"/>
                <a:gd name="connsiteY151" fmla="*/ 5981145 h 6074278"/>
                <a:gd name="connsiteX152" fmla="*/ 1129958 w 1597985"/>
                <a:gd name="connsiteY152" fmla="*/ 5989611 h 6074278"/>
                <a:gd name="connsiteX153" fmla="*/ 1002958 w 1597985"/>
                <a:gd name="connsiteY153" fmla="*/ 5998078 h 6074278"/>
                <a:gd name="connsiteX154" fmla="*/ 977558 w 1597985"/>
                <a:gd name="connsiteY154" fmla="*/ 6015011 h 6074278"/>
                <a:gd name="connsiteX155" fmla="*/ 960625 w 1597985"/>
                <a:gd name="connsiteY155" fmla="*/ 6031945 h 6074278"/>
                <a:gd name="connsiteX156" fmla="*/ 867492 w 1597985"/>
                <a:gd name="connsiteY156" fmla="*/ 6040411 h 6074278"/>
                <a:gd name="connsiteX157" fmla="*/ 850558 w 1597985"/>
                <a:gd name="connsiteY157" fmla="*/ 6057345 h 6074278"/>
                <a:gd name="connsiteX158" fmla="*/ 816692 w 1597985"/>
                <a:gd name="connsiteY158" fmla="*/ 6065811 h 6074278"/>
                <a:gd name="connsiteX159" fmla="*/ 791292 w 1597985"/>
                <a:gd name="connsiteY159" fmla="*/ 6074278 h 6074278"/>
                <a:gd name="connsiteX160" fmla="*/ 588092 w 1597985"/>
                <a:gd name="connsiteY160" fmla="*/ 6057345 h 6074278"/>
                <a:gd name="connsiteX161" fmla="*/ 537292 w 1597985"/>
                <a:gd name="connsiteY161" fmla="*/ 6040411 h 6074278"/>
                <a:gd name="connsiteX162" fmla="*/ 520358 w 1597985"/>
                <a:gd name="connsiteY162" fmla="*/ 6023478 h 6074278"/>
                <a:gd name="connsiteX163" fmla="*/ 444158 w 1597985"/>
                <a:gd name="connsiteY163" fmla="*/ 5981145 h 6074278"/>
                <a:gd name="connsiteX164" fmla="*/ 401825 w 1597985"/>
                <a:gd name="connsiteY164" fmla="*/ 5972678 h 6074278"/>
                <a:gd name="connsiteX165" fmla="*/ 376425 w 1597985"/>
                <a:gd name="connsiteY165" fmla="*/ 5955745 h 6074278"/>
                <a:gd name="connsiteX166" fmla="*/ 393358 w 1597985"/>
                <a:gd name="connsiteY166" fmla="*/ 5981145 h 6074278"/>
                <a:gd name="connsiteX167" fmla="*/ 427225 w 1597985"/>
                <a:gd name="connsiteY167" fmla="*/ 5998078 h 6074278"/>
                <a:gd name="connsiteX168" fmla="*/ 461092 w 1597985"/>
                <a:gd name="connsiteY168" fmla="*/ 6023478 h 6074278"/>
                <a:gd name="connsiteX169" fmla="*/ 520358 w 1597985"/>
                <a:gd name="connsiteY169" fmla="*/ 6040411 h 6074278"/>
                <a:gd name="connsiteX170" fmla="*/ 528825 w 1597985"/>
                <a:gd name="connsiteY170" fmla="*/ 6065811 h 6074278"/>
                <a:gd name="connsiteX171" fmla="*/ 503425 w 1597985"/>
                <a:gd name="connsiteY171" fmla="*/ 6074278 h 6074278"/>
                <a:gd name="connsiteX172" fmla="*/ 308692 w 1597985"/>
                <a:gd name="connsiteY172" fmla="*/ 6057345 h 6074278"/>
                <a:gd name="connsiteX173" fmla="*/ 291758 w 1597985"/>
                <a:gd name="connsiteY173" fmla="*/ 6040411 h 6074278"/>
                <a:gd name="connsiteX174" fmla="*/ 300225 w 1597985"/>
                <a:gd name="connsiteY174" fmla="*/ 6006545 h 6074278"/>
                <a:gd name="connsiteX175" fmla="*/ 308692 w 1597985"/>
                <a:gd name="connsiteY175" fmla="*/ 5981145 h 6074278"/>
                <a:gd name="connsiteX176" fmla="*/ 342558 w 1597985"/>
                <a:gd name="connsiteY176" fmla="*/ 5972678 h 6074278"/>
                <a:gd name="connsiteX177" fmla="*/ 401825 w 1597985"/>
                <a:gd name="connsiteY177" fmla="*/ 5955745 h 6074278"/>
                <a:gd name="connsiteX178" fmla="*/ 393358 w 1597985"/>
                <a:gd name="connsiteY178" fmla="*/ 5930345 h 6074278"/>
                <a:gd name="connsiteX179" fmla="*/ 334092 w 1597985"/>
                <a:gd name="connsiteY179" fmla="*/ 5904945 h 6074278"/>
                <a:gd name="connsiteX180" fmla="*/ 317158 w 1597985"/>
                <a:gd name="connsiteY180" fmla="*/ 5888011 h 6074278"/>
                <a:gd name="connsiteX181" fmla="*/ 266358 w 1597985"/>
                <a:gd name="connsiteY181" fmla="*/ 5904945 h 6074278"/>
                <a:gd name="connsiteX182" fmla="*/ 198625 w 1597985"/>
                <a:gd name="connsiteY182" fmla="*/ 5896478 h 6074278"/>
                <a:gd name="connsiteX183" fmla="*/ 164758 w 1597985"/>
                <a:gd name="connsiteY183" fmla="*/ 5888011 h 6074278"/>
                <a:gd name="connsiteX184" fmla="*/ 113958 w 1597985"/>
                <a:gd name="connsiteY184" fmla="*/ 5879545 h 6074278"/>
                <a:gd name="connsiteX185" fmla="*/ 122425 w 1597985"/>
                <a:gd name="connsiteY185" fmla="*/ 5854145 h 6074278"/>
                <a:gd name="connsiteX186" fmla="*/ 147825 w 1597985"/>
                <a:gd name="connsiteY186" fmla="*/ 5845678 h 6074278"/>
                <a:gd name="connsiteX187" fmla="*/ 147825 w 1597985"/>
                <a:gd name="connsiteY187" fmla="*/ 5650945 h 6074278"/>
                <a:gd name="connsiteX188" fmla="*/ 122425 w 1597985"/>
                <a:gd name="connsiteY188" fmla="*/ 5532411 h 6074278"/>
                <a:gd name="connsiteX189" fmla="*/ 139358 w 1597985"/>
                <a:gd name="connsiteY189" fmla="*/ 5227611 h 6074278"/>
                <a:gd name="connsiteX190" fmla="*/ 147825 w 1597985"/>
                <a:gd name="connsiteY190" fmla="*/ 5176811 h 6074278"/>
                <a:gd name="connsiteX191" fmla="*/ 147825 w 1597985"/>
                <a:gd name="connsiteY191" fmla="*/ 4838145 h 6074278"/>
                <a:gd name="connsiteX192" fmla="*/ 156292 w 1597985"/>
                <a:gd name="connsiteY192" fmla="*/ 4812745 h 6074278"/>
                <a:gd name="connsiteX193" fmla="*/ 147825 w 1597985"/>
                <a:gd name="connsiteY193" fmla="*/ 4770411 h 6074278"/>
                <a:gd name="connsiteX194" fmla="*/ 122425 w 1597985"/>
                <a:gd name="connsiteY194" fmla="*/ 4668811 h 6074278"/>
                <a:gd name="connsiteX195" fmla="*/ 105492 w 1597985"/>
                <a:gd name="connsiteY195" fmla="*/ 4567211 h 6074278"/>
                <a:gd name="connsiteX196" fmla="*/ 88558 w 1597985"/>
                <a:gd name="connsiteY196" fmla="*/ 4550278 h 6074278"/>
                <a:gd name="connsiteX197" fmla="*/ 88558 w 1597985"/>
                <a:gd name="connsiteY197" fmla="*/ 4245478 h 6074278"/>
                <a:gd name="connsiteX198" fmla="*/ 97025 w 1597985"/>
                <a:gd name="connsiteY198" fmla="*/ 4220078 h 6074278"/>
                <a:gd name="connsiteX199" fmla="*/ 88558 w 1597985"/>
                <a:gd name="connsiteY199" fmla="*/ 4169278 h 6074278"/>
                <a:gd name="connsiteX200" fmla="*/ 80092 w 1597985"/>
                <a:gd name="connsiteY200" fmla="*/ 4143878 h 6074278"/>
                <a:gd name="connsiteX201" fmla="*/ 71625 w 1597985"/>
                <a:gd name="connsiteY201" fmla="*/ 4025345 h 6074278"/>
                <a:gd name="connsiteX202" fmla="*/ 63158 w 1597985"/>
                <a:gd name="connsiteY202" fmla="*/ 3999945 h 6074278"/>
                <a:gd name="connsiteX203" fmla="*/ 54692 w 1597985"/>
                <a:gd name="connsiteY203" fmla="*/ 3966078 h 6074278"/>
                <a:gd name="connsiteX204" fmla="*/ 63158 w 1597985"/>
                <a:gd name="connsiteY204" fmla="*/ 3779811 h 6074278"/>
                <a:gd name="connsiteX205" fmla="*/ 71625 w 1597985"/>
                <a:gd name="connsiteY205" fmla="*/ 3661278 h 6074278"/>
                <a:gd name="connsiteX206" fmla="*/ 46225 w 1597985"/>
                <a:gd name="connsiteY206" fmla="*/ 3390345 h 6074278"/>
                <a:gd name="connsiteX207" fmla="*/ 37758 w 1597985"/>
                <a:gd name="connsiteY207" fmla="*/ 3237945 h 6074278"/>
                <a:gd name="connsiteX208" fmla="*/ 20825 w 1597985"/>
                <a:gd name="connsiteY208" fmla="*/ 3136345 h 6074278"/>
                <a:gd name="connsiteX209" fmla="*/ 12358 w 1597985"/>
                <a:gd name="connsiteY209" fmla="*/ 3085545 h 6074278"/>
                <a:gd name="connsiteX210" fmla="*/ 3892 w 1597985"/>
                <a:gd name="connsiteY210" fmla="*/ 3017811 h 6074278"/>
                <a:gd name="connsiteX211" fmla="*/ 46225 w 1597985"/>
                <a:gd name="connsiteY211" fmla="*/ 3026278 h 6074278"/>
                <a:gd name="connsiteX212" fmla="*/ 80092 w 1597985"/>
                <a:gd name="connsiteY212" fmla="*/ 3017811 h 6074278"/>
                <a:gd name="connsiteX213" fmla="*/ 139358 w 1597985"/>
                <a:gd name="connsiteY213" fmla="*/ 3000878 h 6074278"/>
                <a:gd name="connsiteX214" fmla="*/ 181692 w 1597985"/>
                <a:gd name="connsiteY214" fmla="*/ 2992411 h 6074278"/>
                <a:gd name="connsiteX215" fmla="*/ 207092 w 1597985"/>
                <a:gd name="connsiteY215" fmla="*/ 2967011 h 6074278"/>
                <a:gd name="connsiteX216" fmla="*/ 215558 w 1597985"/>
                <a:gd name="connsiteY216" fmla="*/ 2941611 h 6074278"/>
                <a:gd name="connsiteX217" fmla="*/ 266358 w 1597985"/>
                <a:gd name="connsiteY217" fmla="*/ 2924678 h 6074278"/>
                <a:gd name="connsiteX218" fmla="*/ 308692 w 1597985"/>
                <a:gd name="connsiteY218" fmla="*/ 2848478 h 6074278"/>
                <a:gd name="connsiteX219" fmla="*/ 317158 w 1597985"/>
                <a:gd name="connsiteY219" fmla="*/ 2814611 h 6074278"/>
                <a:gd name="connsiteX220" fmla="*/ 325625 w 1597985"/>
                <a:gd name="connsiteY220" fmla="*/ 2789211 h 6074278"/>
                <a:gd name="connsiteX221" fmla="*/ 351025 w 1597985"/>
                <a:gd name="connsiteY221" fmla="*/ 2586011 h 6074278"/>
                <a:gd name="connsiteX222" fmla="*/ 291758 w 1597985"/>
                <a:gd name="connsiteY222" fmla="*/ 2552145 h 6074278"/>
                <a:gd name="connsiteX223" fmla="*/ 274825 w 1597985"/>
                <a:gd name="connsiteY223" fmla="*/ 2535211 h 6074278"/>
                <a:gd name="connsiteX224" fmla="*/ 249425 w 1597985"/>
                <a:gd name="connsiteY224" fmla="*/ 2475945 h 6074278"/>
                <a:gd name="connsiteX225" fmla="*/ 224025 w 1597985"/>
                <a:gd name="connsiteY225" fmla="*/ 2442078 h 6074278"/>
                <a:gd name="connsiteX226" fmla="*/ 215558 w 1597985"/>
                <a:gd name="connsiteY226" fmla="*/ 2365878 h 6074278"/>
                <a:gd name="connsiteX227" fmla="*/ 198625 w 1597985"/>
                <a:gd name="connsiteY227" fmla="*/ 2315078 h 6074278"/>
                <a:gd name="connsiteX228" fmla="*/ 224025 w 1597985"/>
                <a:gd name="connsiteY228" fmla="*/ 2221945 h 6074278"/>
                <a:gd name="connsiteX229" fmla="*/ 240958 w 1597985"/>
                <a:gd name="connsiteY229" fmla="*/ 2188078 h 6074278"/>
                <a:gd name="connsiteX230" fmla="*/ 249425 w 1597985"/>
                <a:gd name="connsiteY230" fmla="*/ 2154211 h 6074278"/>
                <a:gd name="connsiteX231" fmla="*/ 257892 w 1597985"/>
                <a:gd name="connsiteY231" fmla="*/ 2128811 h 6074278"/>
                <a:gd name="connsiteX232" fmla="*/ 266358 w 1597985"/>
                <a:gd name="connsiteY232" fmla="*/ 2094945 h 6074278"/>
                <a:gd name="connsiteX233" fmla="*/ 283292 w 1597985"/>
                <a:gd name="connsiteY233" fmla="*/ 2035678 h 6074278"/>
                <a:gd name="connsiteX234" fmla="*/ 291758 w 1597985"/>
                <a:gd name="connsiteY234" fmla="*/ 1756278 h 6074278"/>
                <a:gd name="connsiteX235" fmla="*/ 300225 w 1597985"/>
                <a:gd name="connsiteY235" fmla="*/ 1705478 h 6074278"/>
                <a:gd name="connsiteX236" fmla="*/ 317158 w 1597985"/>
                <a:gd name="connsiteY236" fmla="*/ 1595411 h 6074278"/>
                <a:gd name="connsiteX237" fmla="*/ 325625 w 1597985"/>
                <a:gd name="connsiteY237" fmla="*/ 1443011 h 6074278"/>
                <a:gd name="connsiteX238" fmla="*/ 334092 w 1597985"/>
                <a:gd name="connsiteY238" fmla="*/ 1400678 h 6074278"/>
                <a:gd name="connsiteX239" fmla="*/ 359492 w 1597985"/>
                <a:gd name="connsiteY239" fmla="*/ 1146678 h 6074278"/>
                <a:gd name="connsiteX240" fmla="*/ 376425 w 1597985"/>
                <a:gd name="connsiteY240" fmla="*/ 1028145 h 6074278"/>
                <a:gd name="connsiteX241" fmla="*/ 393358 w 1597985"/>
                <a:gd name="connsiteY241" fmla="*/ 833411 h 6074278"/>
                <a:gd name="connsiteX242" fmla="*/ 401825 w 1597985"/>
                <a:gd name="connsiteY242" fmla="*/ 664078 h 6074278"/>
                <a:gd name="connsiteX243" fmla="*/ 410292 w 1597985"/>
                <a:gd name="connsiteY243" fmla="*/ 638678 h 6074278"/>
                <a:gd name="connsiteX244" fmla="*/ 427225 w 1597985"/>
                <a:gd name="connsiteY244" fmla="*/ 486278 h 6074278"/>
                <a:gd name="connsiteX245" fmla="*/ 444158 w 1597985"/>
                <a:gd name="connsiteY245" fmla="*/ 342345 h 6074278"/>
                <a:gd name="connsiteX246" fmla="*/ 461092 w 1597985"/>
                <a:gd name="connsiteY246" fmla="*/ 316945 h 6074278"/>
                <a:gd name="connsiteX247" fmla="*/ 469558 w 1597985"/>
                <a:gd name="connsiteY247" fmla="*/ 156078 h 6074278"/>
                <a:gd name="connsiteX248" fmla="*/ 444158 w 1597985"/>
                <a:gd name="connsiteY248" fmla="*/ 139145 h 6074278"/>
                <a:gd name="connsiteX249" fmla="*/ 435692 w 1597985"/>
                <a:gd name="connsiteY249" fmla="*/ 113745 h 6074278"/>
                <a:gd name="connsiteX250" fmla="*/ 418758 w 1597985"/>
                <a:gd name="connsiteY250" fmla="*/ 96811 h 6074278"/>
                <a:gd name="connsiteX251" fmla="*/ 384892 w 1597985"/>
                <a:gd name="connsiteY251" fmla="*/ 46011 h 6074278"/>
                <a:gd name="connsiteX252" fmla="*/ 365418 w 1597985"/>
                <a:gd name="connsiteY252" fmla="*/ 12145 h 6074278"/>
                <a:gd name="connsiteX253" fmla="*/ 426378 w 1597985"/>
                <a:gd name="connsiteY253" fmla="*/ 3678 h 6074278"/>
                <a:gd name="connsiteX254" fmla="*/ 571158 w 1597985"/>
                <a:gd name="connsiteY254" fmla="*/ 12145 h 6074278"/>
                <a:gd name="connsiteX255" fmla="*/ 935225 w 1597985"/>
                <a:gd name="connsiteY255" fmla="*/ 3678 h 6074278"/>
                <a:gd name="connsiteX256" fmla="*/ 1409358 w 1597985"/>
                <a:gd name="connsiteY256" fmla="*/ 3678 h 6074278"/>
                <a:gd name="connsiteX0" fmla="*/ 1409358 w 1597985"/>
                <a:gd name="connsiteY0" fmla="*/ 1625 h 6072225"/>
                <a:gd name="connsiteX1" fmla="*/ 1409358 w 1597985"/>
                <a:gd name="connsiteY1" fmla="*/ 1625 h 6072225"/>
                <a:gd name="connsiteX2" fmla="*/ 1417825 w 1597985"/>
                <a:gd name="connsiteY2" fmla="*/ 77825 h 6072225"/>
                <a:gd name="connsiteX3" fmla="*/ 1434758 w 1597985"/>
                <a:gd name="connsiteY3" fmla="*/ 103225 h 6072225"/>
                <a:gd name="connsiteX4" fmla="*/ 1443225 w 1597985"/>
                <a:gd name="connsiteY4" fmla="*/ 187892 h 6072225"/>
                <a:gd name="connsiteX5" fmla="*/ 1434758 w 1597985"/>
                <a:gd name="connsiteY5" fmla="*/ 221758 h 6072225"/>
                <a:gd name="connsiteX6" fmla="*/ 1392425 w 1597985"/>
                <a:gd name="connsiteY6" fmla="*/ 264092 h 6072225"/>
                <a:gd name="connsiteX7" fmla="*/ 1367025 w 1597985"/>
                <a:gd name="connsiteY7" fmla="*/ 272558 h 6072225"/>
                <a:gd name="connsiteX8" fmla="*/ 1333158 w 1597985"/>
                <a:gd name="connsiteY8" fmla="*/ 306425 h 6072225"/>
                <a:gd name="connsiteX9" fmla="*/ 1324692 w 1597985"/>
                <a:gd name="connsiteY9" fmla="*/ 281025 h 6072225"/>
                <a:gd name="connsiteX10" fmla="*/ 1299292 w 1597985"/>
                <a:gd name="connsiteY10" fmla="*/ 272558 h 6072225"/>
                <a:gd name="connsiteX11" fmla="*/ 1231558 w 1597985"/>
                <a:gd name="connsiteY11" fmla="*/ 255625 h 6072225"/>
                <a:gd name="connsiteX12" fmla="*/ 1206158 w 1597985"/>
                <a:gd name="connsiteY12" fmla="*/ 264092 h 6072225"/>
                <a:gd name="connsiteX13" fmla="*/ 1197692 w 1597985"/>
                <a:gd name="connsiteY13" fmla="*/ 289492 h 6072225"/>
                <a:gd name="connsiteX14" fmla="*/ 1189225 w 1597985"/>
                <a:gd name="connsiteY14" fmla="*/ 374158 h 6072225"/>
                <a:gd name="connsiteX15" fmla="*/ 1172292 w 1597985"/>
                <a:gd name="connsiteY15" fmla="*/ 391092 h 6072225"/>
                <a:gd name="connsiteX16" fmla="*/ 1146892 w 1597985"/>
                <a:gd name="connsiteY16" fmla="*/ 458825 h 6072225"/>
                <a:gd name="connsiteX17" fmla="*/ 1121492 w 1597985"/>
                <a:gd name="connsiteY17" fmla="*/ 467292 h 6072225"/>
                <a:gd name="connsiteX18" fmla="*/ 1104558 w 1597985"/>
                <a:gd name="connsiteY18" fmla="*/ 484225 h 6072225"/>
                <a:gd name="connsiteX19" fmla="*/ 1087625 w 1597985"/>
                <a:gd name="connsiteY19" fmla="*/ 535025 h 6072225"/>
                <a:gd name="connsiteX20" fmla="*/ 1096092 w 1597985"/>
                <a:gd name="connsiteY20" fmla="*/ 602758 h 6072225"/>
                <a:gd name="connsiteX21" fmla="*/ 1087625 w 1597985"/>
                <a:gd name="connsiteY21" fmla="*/ 729758 h 6072225"/>
                <a:gd name="connsiteX22" fmla="*/ 1104558 w 1597985"/>
                <a:gd name="connsiteY22" fmla="*/ 865225 h 6072225"/>
                <a:gd name="connsiteX23" fmla="*/ 960625 w 1597985"/>
                <a:gd name="connsiteY23" fmla="*/ 916025 h 6072225"/>
                <a:gd name="connsiteX24" fmla="*/ 969092 w 1597985"/>
                <a:gd name="connsiteY24" fmla="*/ 983758 h 6072225"/>
                <a:gd name="connsiteX25" fmla="*/ 977558 w 1597985"/>
                <a:gd name="connsiteY25" fmla="*/ 1059958 h 6072225"/>
                <a:gd name="connsiteX26" fmla="*/ 986025 w 1597985"/>
                <a:gd name="connsiteY26" fmla="*/ 1457892 h 6072225"/>
                <a:gd name="connsiteX27" fmla="*/ 1011425 w 1597985"/>
                <a:gd name="connsiteY27" fmla="*/ 1449425 h 6072225"/>
                <a:gd name="connsiteX28" fmla="*/ 1036825 w 1597985"/>
                <a:gd name="connsiteY28" fmla="*/ 1457892 h 6072225"/>
                <a:gd name="connsiteX29" fmla="*/ 1079158 w 1597985"/>
                <a:gd name="connsiteY29" fmla="*/ 1694958 h 6072225"/>
                <a:gd name="connsiteX30" fmla="*/ 1172292 w 1597985"/>
                <a:gd name="connsiteY30" fmla="*/ 1711892 h 6072225"/>
                <a:gd name="connsiteX31" fmla="*/ 1180758 w 1597985"/>
                <a:gd name="connsiteY31" fmla="*/ 1737292 h 6072225"/>
                <a:gd name="connsiteX32" fmla="*/ 1180758 w 1597985"/>
                <a:gd name="connsiteY32" fmla="*/ 1821958 h 6072225"/>
                <a:gd name="connsiteX33" fmla="*/ 1248492 w 1597985"/>
                <a:gd name="connsiteY33" fmla="*/ 1830425 h 6072225"/>
                <a:gd name="connsiteX34" fmla="*/ 1290825 w 1597985"/>
                <a:gd name="connsiteY34" fmla="*/ 1847358 h 6072225"/>
                <a:gd name="connsiteX35" fmla="*/ 1316225 w 1597985"/>
                <a:gd name="connsiteY35" fmla="*/ 1864292 h 6072225"/>
                <a:gd name="connsiteX36" fmla="*/ 1316225 w 1597985"/>
                <a:gd name="connsiteY36" fmla="*/ 1923558 h 6072225"/>
                <a:gd name="connsiteX37" fmla="*/ 1350092 w 1597985"/>
                <a:gd name="connsiteY37" fmla="*/ 1932025 h 6072225"/>
                <a:gd name="connsiteX38" fmla="*/ 1341625 w 1597985"/>
                <a:gd name="connsiteY38" fmla="*/ 1957425 h 6072225"/>
                <a:gd name="connsiteX39" fmla="*/ 1316225 w 1597985"/>
                <a:gd name="connsiteY39" fmla="*/ 1974358 h 6072225"/>
                <a:gd name="connsiteX40" fmla="*/ 1299292 w 1597985"/>
                <a:gd name="connsiteY40" fmla="*/ 1991292 h 6072225"/>
                <a:gd name="connsiteX41" fmla="*/ 1316225 w 1597985"/>
                <a:gd name="connsiteY41" fmla="*/ 2042092 h 6072225"/>
                <a:gd name="connsiteX42" fmla="*/ 1409358 w 1597985"/>
                <a:gd name="connsiteY42" fmla="*/ 2067492 h 6072225"/>
                <a:gd name="connsiteX43" fmla="*/ 1434758 w 1597985"/>
                <a:gd name="connsiteY43" fmla="*/ 2118292 h 6072225"/>
                <a:gd name="connsiteX44" fmla="*/ 1451692 w 1597985"/>
                <a:gd name="connsiteY44" fmla="*/ 2135225 h 6072225"/>
                <a:gd name="connsiteX45" fmla="*/ 1468625 w 1597985"/>
                <a:gd name="connsiteY45" fmla="*/ 2160625 h 6072225"/>
                <a:gd name="connsiteX46" fmla="*/ 1519425 w 1597985"/>
                <a:gd name="connsiteY46" fmla="*/ 2177558 h 6072225"/>
                <a:gd name="connsiteX47" fmla="*/ 1544825 w 1597985"/>
                <a:gd name="connsiteY47" fmla="*/ 2186025 h 6072225"/>
                <a:gd name="connsiteX48" fmla="*/ 1570225 w 1597985"/>
                <a:gd name="connsiteY48" fmla="*/ 2194492 h 6072225"/>
                <a:gd name="connsiteX49" fmla="*/ 1578692 w 1597985"/>
                <a:gd name="connsiteY49" fmla="*/ 2219892 h 6072225"/>
                <a:gd name="connsiteX50" fmla="*/ 1587158 w 1597985"/>
                <a:gd name="connsiteY50" fmla="*/ 2270692 h 6072225"/>
                <a:gd name="connsiteX51" fmla="*/ 1519425 w 1597985"/>
                <a:gd name="connsiteY51" fmla="*/ 2287625 h 6072225"/>
                <a:gd name="connsiteX52" fmla="*/ 1485558 w 1597985"/>
                <a:gd name="connsiteY52" fmla="*/ 2279158 h 6072225"/>
                <a:gd name="connsiteX53" fmla="*/ 1468625 w 1597985"/>
                <a:gd name="connsiteY53" fmla="*/ 2304558 h 6072225"/>
                <a:gd name="connsiteX54" fmla="*/ 1443225 w 1597985"/>
                <a:gd name="connsiteY54" fmla="*/ 2372292 h 6072225"/>
                <a:gd name="connsiteX55" fmla="*/ 1426292 w 1597985"/>
                <a:gd name="connsiteY55" fmla="*/ 2406158 h 6072225"/>
                <a:gd name="connsiteX56" fmla="*/ 1383958 w 1597985"/>
                <a:gd name="connsiteY56" fmla="*/ 2414625 h 6072225"/>
                <a:gd name="connsiteX57" fmla="*/ 1214625 w 1597985"/>
                <a:gd name="connsiteY57" fmla="*/ 2423092 h 6072225"/>
                <a:gd name="connsiteX58" fmla="*/ 1248492 w 1597985"/>
                <a:gd name="connsiteY58" fmla="*/ 2440025 h 6072225"/>
                <a:gd name="connsiteX59" fmla="*/ 1299292 w 1597985"/>
                <a:gd name="connsiteY59" fmla="*/ 2456958 h 6072225"/>
                <a:gd name="connsiteX60" fmla="*/ 1299292 w 1597985"/>
                <a:gd name="connsiteY60" fmla="*/ 2575492 h 6072225"/>
                <a:gd name="connsiteX61" fmla="*/ 1223092 w 1597985"/>
                <a:gd name="connsiteY61" fmla="*/ 2583958 h 6072225"/>
                <a:gd name="connsiteX62" fmla="*/ 1206158 w 1597985"/>
                <a:gd name="connsiteY62" fmla="*/ 2600892 h 6072225"/>
                <a:gd name="connsiteX63" fmla="*/ 1189225 w 1597985"/>
                <a:gd name="connsiteY63" fmla="*/ 2685558 h 6072225"/>
                <a:gd name="connsiteX64" fmla="*/ 1197692 w 1597985"/>
                <a:gd name="connsiteY64" fmla="*/ 2761758 h 6072225"/>
                <a:gd name="connsiteX65" fmla="*/ 1189225 w 1597985"/>
                <a:gd name="connsiteY65" fmla="*/ 2787158 h 6072225"/>
                <a:gd name="connsiteX66" fmla="*/ 1138425 w 1597985"/>
                <a:gd name="connsiteY66" fmla="*/ 2804092 h 6072225"/>
                <a:gd name="connsiteX67" fmla="*/ 1146892 w 1597985"/>
                <a:gd name="connsiteY67" fmla="*/ 2854892 h 6072225"/>
                <a:gd name="connsiteX68" fmla="*/ 1155358 w 1597985"/>
                <a:gd name="connsiteY68" fmla="*/ 2880292 h 6072225"/>
                <a:gd name="connsiteX69" fmla="*/ 1146892 w 1597985"/>
                <a:gd name="connsiteY69" fmla="*/ 2973425 h 6072225"/>
                <a:gd name="connsiteX70" fmla="*/ 1138425 w 1597985"/>
                <a:gd name="connsiteY70" fmla="*/ 2998825 h 6072225"/>
                <a:gd name="connsiteX71" fmla="*/ 1129958 w 1597985"/>
                <a:gd name="connsiteY71" fmla="*/ 3032692 h 6072225"/>
                <a:gd name="connsiteX72" fmla="*/ 1104558 w 1597985"/>
                <a:gd name="connsiteY72" fmla="*/ 3041158 h 6072225"/>
                <a:gd name="connsiteX73" fmla="*/ 1096092 w 1597985"/>
                <a:gd name="connsiteY73" fmla="*/ 3075025 h 6072225"/>
                <a:gd name="connsiteX74" fmla="*/ 1079158 w 1597985"/>
                <a:gd name="connsiteY74" fmla="*/ 3125825 h 6072225"/>
                <a:gd name="connsiteX75" fmla="*/ 1087625 w 1597985"/>
                <a:gd name="connsiteY75" fmla="*/ 3472958 h 6072225"/>
                <a:gd name="connsiteX76" fmla="*/ 1155358 w 1597985"/>
                <a:gd name="connsiteY76" fmla="*/ 3481425 h 6072225"/>
                <a:gd name="connsiteX77" fmla="*/ 1163825 w 1597985"/>
                <a:gd name="connsiteY77" fmla="*/ 3506825 h 6072225"/>
                <a:gd name="connsiteX78" fmla="*/ 1104558 w 1597985"/>
                <a:gd name="connsiteY78" fmla="*/ 3523758 h 6072225"/>
                <a:gd name="connsiteX79" fmla="*/ 1053758 w 1597985"/>
                <a:gd name="connsiteY79" fmla="*/ 3532225 h 6072225"/>
                <a:gd name="connsiteX80" fmla="*/ 1087625 w 1597985"/>
                <a:gd name="connsiteY80" fmla="*/ 3566092 h 6072225"/>
                <a:gd name="connsiteX81" fmla="*/ 1053758 w 1597985"/>
                <a:gd name="connsiteY81" fmla="*/ 3684625 h 6072225"/>
                <a:gd name="connsiteX82" fmla="*/ 952158 w 1597985"/>
                <a:gd name="connsiteY82" fmla="*/ 3701558 h 6072225"/>
                <a:gd name="connsiteX83" fmla="*/ 960625 w 1597985"/>
                <a:gd name="connsiteY83" fmla="*/ 3743892 h 6072225"/>
                <a:gd name="connsiteX84" fmla="*/ 1011425 w 1597985"/>
                <a:gd name="connsiteY84" fmla="*/ 3786225 h 6072225"/>
                <a:gd name="connsiteX85" fmla="*/ 1019892 w 1597985"/>
                <a:gd name="connsiteY85" fmla="*/ 3811625 h 6072225"/>
                <a:gd name="connsiteX86" fmla="*/ 969092 w 1597985"/>
                <a:gd name="connsiteY86" fmla="*/ 3837025 h 6072225"/>
                <a:gd name="connsiteX87" fmla="*/ 952158 w 1597985"/>
                <a:gd name="connsiteY87" fmla="*/ 3853958 h 6072225"/>
                <a:gd name="connsiteX88" fmla="*/ 926758 w 1597985"/>
                <a:gd name="connsiteY88" fmla="*/ 3896292 h 6072225"/>
                <a:gd name="connsiteX89" fmla="*/ 926758 w 1597985"/>
                <a:gd name="connsiteY89" fmla="*/ 3964025 h 6072225"/>
                <a:gd name="connsiteX90" fmla="*/ 935225 w 1597985"/>
                <a:gd name="connsiteY90" fmla="*/ 3989425 h 6072225"/>
                <a:gd name="connsiteX91" fmla="*/ 960625 w 1597985"/>
                <a:gd name="connsiteY91" fmla="*/ 3997892 h 6072225"/>
                <a:gd name="connsiteX92" fmla="*/ 969092 w 1597985"/>
                <a:gd name="connsiteY92" fmla="*/ 4057158 h 6072225"/>
                <a:gd name="connsiteX93" fmla="*/ 994492 w 1597985"/>
                <a:gd name="connsiteY93" fmla="*/ 4065625 h 6072225"/>
                <a:gd name="connsiteX94" fmla="*/ 1079158 w 1597985"/>
                <a:gd name="connsiteY94" fmla="*/ 4074092 h 6072225"/>
                <a:gd name="connsiteX95" fmla="*/ 1079158 w 1597985"/>
                <a:gd name="connsiteY95" fmla="*/ 4192625 h 6072225"/>
                <a:gd name="connsiteX96" fmla="*/ 1070692 w 1597985"/>
                <a:gd name="connsiteY96" fmla="*/ 4226492 h 6072225"/>
                <a:gd name="connsiteX97" fmla="*/ 1036825 w 1597985"/>
                <a:gd name="connsiteY97" fmla="*/ 4234958 h 6072225"/>
                <a:gd name="connsiteX98" fmla="*/ 1028358 w 1597985"/>
                <a:gd name="connsiteY98" fmla="*/ 4387358 h 6072225"/>
                <a:gd name="connsiteX99" fmla="*/ 977558 w 1597985"/>
                <a:gd name="connsiteY99" fmla="*/ 4404292 h 6072225"/>
                <a:gd name="connsiteX100" fmla="*/ 952158 w 1597985"/>
                <a:gd name="connsiteY100" fmla="*/ 4429692 h 6072225"/>
                <a:gd name="connsiteX101" fmla="*/ 935225 w 1597985"/>
                <a:gd name="connsiteY101" fmla="*/ 4463558 h 6072225"/>
                <a:gd name="connsiteX102" fmla="*/ 969092 w 1597985"/>
                <a:gd name="connsiteY102" fmla="*/ 4472025 h 6072225"/>
                <a:gd name="connsiteX103" fmla="*/ 994492 w 1597985"/>
                <a:gd name="connsiteY103" fmla="*/ 4488958 h 6072225"/>
                <a:gd name="connsiteX104" fmla="*/ 1019892 w 1597985"/>
                <a:gd name="connsiteY104" fmla="*/ 4497425 h 6072225"/>
                <a:gd name="connsiteX105" fmla="*/ 1036825 w 1597985"/>
                <a:gd name="connsiteY105" fmla="*/ 4522825 h 6072225"/>
                <a:gd name="connsiteX106" fmla="*/ 1028358 w 1597985"/>
                <a:gd name="connsiteY106" fmla="*/ 4599025 h 6072225"/>
                <a:gd name="connsiteX107" fmla="*/ 1019892 w 1597985"/>
                <a:gd name="connsiteY107" fmla="*/ 4624425 h 6072225"/>
                <a:gd name="connsiteX108" fmla="*/ 994492 w 1597985"/>
                <a:gd name="connsiteY108" fmla="*/ 4615958 h 6072225"/>
                <a:gd name="connsiteX109" fmla="*/ 935225 w 1597985"/>
                <a:gd name="connsiteY109" fmla="*/ 4607492 h 6072225"/>
                <a:gd name="connsiteX110" fmla="*/ 909825 w 1597985"/>
                <a:gd name="connsiteY110" fmla="*/ 4615958 h 6072225"/>
                <a:gd name="connsiteX111" fmla="*/ 901358 w 1597985"/>
                <a:gd name="connsiteY111" fmla="*/ 4641358 h 6072225"/>
                <a:gd name="connsiteX112" fmla="*/ 884425 w 1597985"/>
                <a:gd name="connsiteY112" fmla="*/ 4658292 h 6072225"/>
                <a:gd name="connsiteX113" fmla="*/ 867492 w 1597985"/>
                <a:gd name="connsiteY113" fmla="*/ 4683692 h 6072225"/>
                <a:gd name="connsiteX114" fmla="*/ 825158 w 1597985"/>
                <a:gd name="connsiteY114" fmla="*/ 4692158 h 6072225"/>
                <a:gd name="connsiteX115" fmla="*/ 808225 w 1597985"/>
                <a:gd name="connsiteY115" fmla="*/ 4709092 h 6072225"/>
                <a:gd name="connsiteX116" fmla="*/ 816692 w 1597985"/>
                <a:gd name="connsiteY116" fmla="*/ 4751425 h 6072225"/>
                <a:gd name="connsiteX117" fmla="*/ 842092 w 1597985"/>
                <a:gd name="connsiteY117" fmla="*/ 4759892 h 6072225"/>
                <a:gd name="connsiteX118" fmla="*/ 935225 w 1597985"/>
                <a:gd name="connsiteY118" fmla="*/ 4768358 h 6072225"/>
                <a:gd name="connsiteX119" fmla="*/ 935225 w 1597985"/>
                <a:gd name="connsiteY119" fmla="*/ 4836092 h 6072225"/>
                <a:gd name="connsiteX120" fmla="*/ 1002958 w 1597985"/>
                <a:gd name="connsiteY120" fmla="*/ 4853025 h 6072225"/>
                <a:gd name="connsiteX121" fmla="*/ 1011425 w 1597985"/>
                <a:gd name="connsiteY121" fmla="*/ 4886892 h 6072225"/>
                <a:gd name="connsiteX122" fmla="*/ 994492 w 1597985"/>
                <a:gd name="connsiteY122" fmla="*/ 4988492 h 6072225"/>
                <a:gd name="connsiteX123" fmla="*/ 986025 w 1597985"/>
                <a:gd name="connsiteY123" fmla="*/ 5098558 h 6072225"/>
                <a:gd name="connsiteX124" fmla="*/ 1011425 w 1597985"/>
                <a:gd name="connsiteY124" fmla="*/ 5140892 h 6072225"/>
                <a:gd name="connsiteX125" fmla="*/ 1028358 w 1597985"/>
                <a:gd name="connsiteY125" fmla="*/ 5166292 h 6072225"/>
                <a:gd name="connsiteX126" fmla="*/ 952158 w 1597985"/>
                <a:gd name="connsiteY126" fmla="*/ 5208625 h 6072225"/>
                <a:gd name="connsiteX127" fmla="*/ 943692 w 1597985"/>
                <a:gd name="connsiteY127" fmla="*/ 5284825 h 6072225"/>
                <a:gd name="connsiteX128" fmla="*/ 969092 w 1597985"/>
                <a:gd name="connsiteY128" fmla="*/ 5293292 h 6072225"/>
                <a:gd name="connsiteX129" fmla="*/ 1036825 w 1597985"/>
                <a:gd name="connsiteY129" fmla="*/ 5344092 h 6072225"/>
                <a:gd name="connsiteX130" fmla="*/ 1053758 w 1597985"/>
                <a:gd name="connsiteY130" fmla="*/ 5369492 h 6072225"/>
                <a:gd name="connsiteX131" fmla="*/ 1070692 w 1597985"/>
                <a:gd name="connsiteY131" fmla="*/ 5420292 h 6072225"/>
                <a:gd name="connsiteX132" fmla="*/ 1096092 w 1597985"/>
                <a:gd name="connsiteY132" fmla="*/ 5437225 h 6072225"/>
                <a:gd name="connsiteX133" fmla="*/ 1146892 w 1597985"/>
                <a:gd name="connsiteY133" fmla="*/ 5488025 h 6072225"/>
                <a:gd name="connsiteX134" fmla="*/ 1172292 w 1597985"/>
                <a:gd name="connsiteY134" fmla="*/ 5496492 h 6072225"/>
                <a:gd name="connsiteX135" fmla="*/ 1189225 w 1597985"/>
                <a:gd name="connsiteY135" fmla="*/ 5521892 h 6072225"/>
                <a:gd name="connsiteX136" fmla="*/ 1197692 w 1597985"/>
                <a:gd name="connsiteY136" fmla="*/ 5547292 h 6072225"/>
                <a:gd name="connsiteX137" fmla="*/ 1231558 w 1597985"/>
                <a:gd name="connsiteY137" fmla="*/ 5598092 h 6072225"/>
                <a:gd name="connsiteX138" fmla="*/ 1214625 w 1597985"/>
                <a:gd name="connsiteY138" fmla="*/ 5623492 h 6072225"/>
                <a:gd name="connsiteX139" fmla="*/ 1189225 w 1597985"/>
                <a:gd name="connsiteY139" fmla="*/ 5631958 h 6072225"/>
                <a:gd name="connsiteX140" fmla="*/ 1172292 w 1597985"/>
                <a:gd name="connsiteY140" fmla="*/ 5648892 h 6072225"/>
                <a:gd name="connsiteX141" fmla="*/ 1180758 w 1597985"/>
                <a:gd name="connsiteY141" fmla="*/ 5708158 h 6072225"/>
                <a:gd name="connsiteX142" fmla="*/ 1197692 w 1597985"/>
                <a:gd name="connsiteY142" fmla="*/ 5725092 h 6072225"/>
                <a:gd name="connsiteX143" fmla="*/ 1206158 w 1597985"/>
                <a:gd name="connsiteY143" fmla="*/ 5775892 h 6072225"/>
                <a:gd name="connsiteX144" fmla="*/ 1256958 w 1597985"/>
                <a:gd name="connsiteY144" fmla="*/ 5792825 h 6072225"/>
                <a:gd name="connsiteX145" fmla="*/ 1248492 w 1597985"/>
                <a:gd name="connsiteY145" fmla="*/ 5843625 h 6072225"/>
                <a:gd name="connsiteX146" fmla="*/ 1197692 w 1597985"/>
                <a:gd name="connsiteY146" fmla="*/ 5852092 h 6072225"/>
                <a:gd name="connsiteX147" fmla="*/ 1180758 w 1597985"/>
                <a:gd name="connsiteY147" fmla="*/ 5869025 h 6072225"/>
                <a:gd name="connsiteX148" fmla="*/ 1138425 w 1597985"/>
                <a:gd name="connsiteY148" fmla="*/ 5936758 h 6072225"/>
                <a:gd name="connsiteX149" fmla="*/ 1113025 w 1597985"/>
                <a:gd name="connsiteY149" fmla="*/ 5945225 h 6072225"/>
                <a:gd name="connsiteX150" fmla="*/ 1138425 w 1597985"/>
                <a:gd name="connsiteY150" fmla="*/ 5962158 h 6072225"/>
                <a:gd name="connsiteX151" fmla="*/ 1155358 w 1597985"/>
                <a:gd name="connsiteY151" fmla="*/ 5979092 h 6072225"/>
                <a:gd name="connsiteX152" fmla="*/ 1129958 w 1597985"/>
                <a:gd name="connsiteY152" fmla="*/ 5987558 h 6072225"/>
                <a:gd name="connsiteX153" fmla="*/ 1002958 w 1597985"/>
                <a:gd name="connsiteY153" fmla="*/ 5996025 h 6072225"/>
                <a:gd name="connsiteX154" fmla="*/ 977558 w 1597985"/>
                <a:gd name="connsiteY154" fmla="*/ 6012958 h 6072225"/>
                <a:gd name="connsiteX155" fmla="*/ 960625 w 1597985"/>
                <a:gd name="connsiteY155" fmla="*/ 6029892 h 6072225"/>
                <a:gd name="connsiteX156" fmla="*/ 867492 w 1597985"/>
                <a:gd name="connsiteY156" fmla="*/ 6038358 h 6072225"/>
                <a:gd name="connsiteX157" fmla="*/ 850558 w 1597985"/>
                <a:gd name="connsiteY157" fmla="*/ 6055292 h 6072225"/>
                <a:gd name="connsiteX158" fmla="*/ 816692 w 1597985"/>
                <a:gd name="connsiteY158" fmla="*/ 6063758 h 6072225"/>
                <a:gd name="connsiteX159" fmla="*/ 791292 w 1597985"/>
                <a:gd name="connsiteY159" fmla="*/ 6072225 h 6072225"/>
                <a:gd name="connsiteX160" fmla="*/ 588092 w 1597985"/>
                <a:gd name="connsiteY160" fmla="*/ 6055292 h 6072225"/>
                <a:gd name="connsiteX161" fmla="*/ 537292 w 1597985"/>
                <a:gd name="connsiteY161" fmla="*/ 6038358 h 6072225"/>
                <a:gd name="connsiteX162" fmla="*/ 520358 w 1597985"/>
                <a:gd name="connsiteY162" fmla="*/ 6021425 h 6072225"/>
                <a:gd name="connsiteX163" fmla="*/ 444158 w 1597985"/>
                <a:gd name="connsiteY163" fmla="*/ 5979092 h 6072225"/>
                <a:gd name="connsiteX164" fmla="*/ 401825 w 1597985"/>
                <a:gd name="connsiteY164" fmla="*/ 5970625 h 6072225"/>
                <a:gd name="connsiteX165" fmla="*/ 376425 w 1597985"/>
                <a:gd name="connsiteY165" fmla="*/ 5953692 h 6072225"/>
                <a:gd name="connsiteX166" fmla="*/ 393358 w 1597985"/>
                <a:gd name="connsiteY166" fmla="*/ 5979092 h 6072225"/>
                <a:gd name="connsiteX167" fmla="*/ 427225 w 1597985"/>
                <a:gd name="connsiteY167" fmla="*/ 5996025 h 6072225"/>
                <a:gd name="connsiteX168" fmla="*/ 461092 w 1597985"/>
                <a:gd name="connsiteY168" fmla="*/ 6021425 h 6072225"/>
                <a:gd name="connsiteX169" fmla="*/ 520358 w 1597985"/>
                <a:gd name="connsiteY169" fmla="*/ 6038358 h 6072225"/>
                <a:gd name="connsiteX170" fmla="*/ 528825 w 1597985"/>
                <a:gd name="connsiteY170" fmla="*/ 6063758 h 6072225"/>
                <a:gd name="connsiteX171" fmla="*/ 503425 w 1597985"/>
                <a:gd name="connsiteY171" fmla="*/ 6072225 h 6072225"/>
                <a:gd name="connsiteX172" fmla="*/ 308692 w 1597985"/>
                <a:gd name="connsiteY172" fmla="*/ 6055292 h 6072225"/>
                <a:gd name="connsiteX173" fmla="*/ 291758 w 1597985"/>
                <a:gd name="connsiteY173" fmla="*/ 6038358 h 6072225"/>
                <a:gd name="connsiteX174" fmla="*/ 300225 w 1597985"/>
                <a:gd name="connsiteY174" fmla="*/ 6004492 h 6072225"/>
                <a:gd name="connsiteX175" fmla="*/ 308692 w 1597985"/>
                <a:gd name="connsiteY175" fmla="*/ 5979092 h 6072225"/>
                <a:gd name="connsiteX176" fmla="*/ 342558 w 1597985"/>
                <a:gd name="connsiteY176" fmla="*/ 5970625 h 6072225"/>
                <a:gd name="connsiteX177" fmla="*/ 401825 w 1597985"/>
                <a:gd name="connsiteY177" fmla="*/ 5953692 h 6072225"/>
                <a:gd name="connsiteX178" fmla="*/ 393358 w 1597985"/>
                <a:gd name="connsiteY178" fmla="*/ 5928292 h 6072225"/>
                <a:gd name="connsiteX179" fmla="*/ 334092 w 1597985"/>
                <a:gd name="connsiteY179" fmla="*/ 5902892 h 6072225"/>
                <a:gd name="connsiteX180" fmla="*/ 317158 w 1597985"/>
                <a:gd name="connsiteY180" fmla="*/ 5885958 h 6072225"/>
                <a:gd name="connsiteX181" fmla="*/ 266358 w 1597985"/>
                <a:gd name="connsiteY181" fmla="*/ 5902892 h 6072225"/>
                <a:gd name="connsiteX182" fmla="*/ 198625 w 1597985"/>
                <a:gd name="connsiteY182" fmla="*/ 5894425 h 6072225"/>
                <a:gd name="connsiteX183" fmla="*/ 164758 w 1597985"/>
                <a:gd name="connsiteY183" fmla="*/ 5885958 h 6072225"/>
                <a:gd name="connsiteX184" fmla="*/ 113958 w 1597985"/>
                <a:gd name="connsiteY184" fmla="*/ 5877492 h 6072225"/>
                <a:gd name="connsiteX185" fmla="*/ 122425 w 1597985"/>
                <a:gd name="connsiteY185" fmla="*/ 5852092 h 6072225"/>
                <a:gd name="connsiteX186" fmla="*/ 147825 w 1597985"/>
                <a:gd name="connsiteY186" fmla="*/ 5843625 h 6072225"/>
                <a:gd name="connsiteX187" fmla="*/ 147825 w 1597985"/>
                <a:gd name="connsiteY187" fmla="*/ 5648892 h 6072225"/>
                <a:gd name="connsiteX188" fmla="*/ 122425 w 1597985"/>
                <a:gd name="connsiteY188" fmla="*/ 5530358 h 6072225"/>
                <a:gd name="connsiteX189" fmla="*/ 139358 w 1597985"/>
                <a:gd name="connsiteY189" fmla="*/ 5225558 h 6072225"/>
                <a:gd name="connsiteX190" fmla="*/ 147825 w 1597985"/>
                <a:gd name="connsiteY190" fmla="*/ 5174758 h 6072225"/>
                <a:gd name="connsiteX191" fmla="*/ 147825 w 1597985"/>
                <a:gd name="connsiteY191" fmla="*/ 4836092 h 6072225"/>
                <a:gd name="connsiteX192" fmla="*/ 156292 w 1597985"/>
                <a:gd name="connsiteY192" fmla="*/ 4810692 h 6072225"/>
                <a:gd name="connsiteX193" fmla="*/ 147825 w 1597985"/>
                <a:gd name="connsiteY193" fmla="*/ 4768358 h 6072225"/>
                <a:gd name="connsiteX194" fmla="*/ 122425 w 1597985"/>
                <a:gd name="connsiteY194" fmla="*/ 4666758 h 6072225"/>
                <a:gd name="connsiteX195" fmla="*/ 105492 w 1597985"/>
                <a:gd name="connsiteY195" fmla="*/ 4565158 h 6072225"/>
                <a:gd name="connsiteX196" fmla="*/ 88558 w 1597985"/>
                <a:gd name="connsiteY196" fmla="*/ 4548225 h 6072225"/>
                <a:gd name="connsiteX197" fmla="*/ 88558 w 1597985"/>
                <a:gd name="connsiteY197" fmla="*/ 4243425 h 6072225"/>
                <a:gd name="connsiteX198" fmla="*/ 97025 w 1597985"/>
                <a:gd name="connsiteY198" fmla="*/ 4218025 h 6072225"/>
                <a:gd name="connsiteX199" fmla="*/ 88558 w 1597985"/>
                <a:gd name="connsiteY199" fmla="*/ 4167225 h 6072225"/>
                <a:gd name="connsiteX200" fmla="*/ 80092 w 1597985"/>
                <a:gd name="connsiteY200" fmla="*/ 4141825 h 6072225"/>
                <a:gd name="connsiteX201" fmla="*/ 71625 w 1597985"/>
                <a:gd name="connsiteY201" fmla="*/ 4023292 h 6072225"/>
                <a:gd name="connsiteX202" fmla="*/ 63158 w 1597985"/>
                <a:gd name="connsiteY202" fmla="*/ 3997892 h 6072225"/>
                <a:gd name="connsiteX203" fmla="*/ 54692 w 1597985"/>
                <a:gd name="connsiteY203" fmla="*/ 3964025 h 6072225"/>
                <a:gd name="connsiteX204" fmla="*/ 63158 w 1597985"/>
                <a:gd name="connsiteY204" fmla="*/ 3777758 h 6072225"/>
                <a:gd name="connsiteX205" fmla="*/ 71625 w 1597985"/>
                <a:gd name="connsiteY205" fmla="*/ 3659225 h 6072225"/>
                <a:gd name="connsiteX206" fmla="*/ 46225 w 1597985"/>
                <a:gd name="connsiteY206" fmla="*/ 3388292 h 6072225"/>
                <a:gd name="connsiteX207" fmla="*/ 37758 w 1597985"/>
                <a:gd name="connsiteY207" fmla="*/ 3235892 h 6072225"/>
                <a:gd name="connsiteX208" fmla="*/ 20825 w 1597985"/>
                <a:gd name="connsiteY208" fmla="*/ 3134292 h 6072225"/>
                <a:gd name="connsiteX209" fmla="*/ 12358 w 1597985"/>
                <a:gd name="connsiteY209" fmla="*/ 3083492 h 6072225"/>
                <a:gd name="connsiteX210" fmla="*/ 3892 w 1597985"/>
                <a:gd name="connsiteY210" fmla="*/ 3015758 h 6072225"/>
                <a:gd name="connsiteX211" fmla="*/ 46225 w 1597985"/>
                <a:gd name="connsiteY211" fmla="*/ 3024225 h 6072225"/>
                <a:gd name="connsiteX212" fmla="*/ 80092 w 1597985"/>
                <a:gd name="connsiteY212" fmla="*/ 3015758 h 6072225"/>
                <a:gd name="connsiteX213" fmla="*/ 139358 w 1597985"/>
                <a:gd name="connsiteY213" fmla="*/ 2998825 h 6072225"/>
                <a:gd name="connsiteX214" fmla="*/ 181692 w 1597985"/>
                <a:gd name="connsiteY214" fmla="*/ 2990358 h 6072225"/>
                <a:gd name="connsiteX215" fmla="*/ 207092 w 1597985"/>
                <a:gd name="connsiteY215" fmla="*/ 2964958 h 6072225"/>
                <a:gd name="connsiteX216" fmla="*/ 215558 w 1597985"/>
                <a:gd name="connsiteY216" fmla="*/ 2939558 h 6072225"/>
                <a:gd name="connsiteX217" fmla="*/ 266358 w 1597985"/>
                <a:gd name="connsiteY217" fmla="*/ 2922625 h 6072225"/>
                <a:gd name="connsiteX218" fmla="*/ 308692 w 1597985"/>
                <a:gd name="connsiteY218" fmla="*/ 2846425 h 6072225"/>
                <a:gd name="connsiteX219" fmla="*/ 317158 w 1597985"/>
                <a:gd name="connsiteY219" fmla="*/ 2812558 h 6072225"/>
                <a:gd name="connsiteX220" fmla="*/ 325625 w 1597985"/>
                <a:gd name="connsiteY220" fmla="*/ 2787158 h 6072225"/>
                <a:gd name="connsiteX221" fmla="*/ 351025 w 1597985"/>
                <a:gd name="connsiteY221" fmla="*/ 2583958 h 6072225"/>
                <a:gd name="connsiteX222" fmla="*/ 291758 w 1597985"/>
                <a:gd name="connsiteY222" fmla="*/ 2550092 h 6072225"/>
                <a:gd name="connsiteX223" fmla="*/ 274825 w 1597985"/>
                <a:gd name="connsiteY223" fmla="*/ 2533158 h 6072225"/>
                <a:gd name="connsiteX224" fmla="*/ 249425 w 1597985"/>
                <a:gd name="connsiteY224" fmla="*/ 2473892 h 6072225"/>
                <a:gd name="connsiteX225" fmla="*/ 224025 w 1597985"/>
                <a:gd name="connsiteY225" fmla="*/ 2440025 h 6072225"/>
                <a:gd name="connsiteX226" fmla="*/ 215558 w 1597985"/>
                <a:gd name="connsiteY226" fmla="*/ 2363825 h 6072225"/>
                <a:gd name="connsiteX227" fmla="*/ 198625 w 1597985"/>
                <a:gd name="connsiteY227" fmla="*/ 2313025 h 6072225"/>
                <a:gd name="connsiteX228" fmla="*/ 224025 w 1597985"/>
                <a:gd name="connsiteY228" fmla="*/ 2219892 h 6072225"/>
                <a:gd name="connsiteX229" fmla="*/ 240958 w 1597985"/>
                <a:gd name="connsiteY229" fmla="*/ 2186025 h 6072225"/>
                <a:gd name="connsiteX230" fmla="*/ 249425 w 1597985"/>
                <a:gd name="connsiteY230" fmla="*/ 2152158 h 6072225"/>
                <a:gd name="connsiteX231" fmla="*/ 257892 w 1597985"/>
                <a:gd name="connsiteY231" fmla="*/ 2126758 h 6072225"/>
                <a:gd name="connsiteX232" fmla="*/ 266358 w 1597985"/>
                <a:gd name="connsiteY232" fmla="*/ 2092892 h 6072225"/>
                <a:gd name="connsiteX233" fmla="*/ 283292 w 1597985"/>
                <a:gd name="connsiteY233" fmla="*/ 2033625 h 6072225"/>
                <a:gd name="connsiteX234" fmla="*/ 291758 w 1597985"/>
                <a:gd name="connsiteY234" fmla="*/ 1754225 h 6072225"/>
                <a:gd name="connsiteX235" fmla="*/ 300225 w 1597985"/>
                <a:gd name="connsiteY235" fmla="*/ 1703425 h 6072225"/>
                <a:gd name="connsiteX236" fmla="*/ 317158 w 1597985"/>
                <a:gd name="connsiteY236" fmla="*/ 1593358 h 6072225"/>
                <a:gd name="connsiteX237" fmla="*/ 325625 w 1597985"/>
                <a:gd name="connsiteY237" fmla="*/ 1440958 h 6072225"/>
                <a:gd name="connsiteX238" fmla="*/ 334092 w 1597985"/>
                <a:gd name="connsiteY238" fmla="*/ 1398625 h 6072225"/>
                <a:gd name="connsiteX239" fmla="*/ 359492 w 1597985"/>
                <a:gd name="connsiteY239" fmla="*/ 1144625 h 6072225"/>
                <a:gd name="connsiteX240" fmla="*/ 376425 w 1597985"/>
                <a:gd name="connsiteY240" fmla="*/ 1026092 h 6072225"/>
                <a:gd name="connsiteX241" fmla="*/ 393358 w 1597985"/>
                <a:gd name="connsiteY241" fmla="*/ 831358 h 6072225"/>
                <a:gd name="connsiteX242" fmla="*/ 401825 w 1597985"/>
                <a:gd name="connsiteY242" fmla="*/ 662025 h 6072225"/>
                <a:gd name="connsiteX243" fmla="*/ 410292 w 1597985"/>
                <a:gd name="connsiteY243" fmla="*/ 636625 h 6072225"/>
                <a:gd name="connsiteX244" fmla="*/ 427225 w 1597985"/>
                <a:gd name="connsiteY244" fmla="*/ 484225 h 6072225"/>
                <a:gd name="connsiteX245" fmla="*/ 444158 w 1597985"/>
                <a:gd name="connsiteY245" fmla="*/ 340292 h 6072225"/>
                <a:gd name="connsiteX246" fmla="*/ 461092 w 1597985"/>
                <a:gd name="connsiteY246" fmla="*/ 314892 h 6072225"/>
                <a:gd name="connsiteX247" fmla="*/ 469558 w 1597985"/>
                <a:gd name="connsiteY247" fmla="*/ 154025 h 6072225"/>
                <a:gd name="connsiteX248" fmla="*/ 444158 w 1597985"/>
                <a:gd name="connsiteY248" fmla="*/ 137092 h 6072225"/>
                <a:gd name="connsiteX249" fmla="*/ 435692 w 1597985"/>
                <a:gd name="connsiteY249" fmla="*/ 111692 h 6072225"/>
                <a:gd name="connsiteX250" fmla="*/ 418758 w 1597985"/>
                <a:gd name="connsiteY250" fmla="*/ 94758 h 6072225"/>
                <a:gd name="connsiteX251" fmla="*/ 384892 w 1597985"/>
                <a:gd name="connsiteY251" fmla="*/ 43958 h 6072225"/>
                <a:gd name="connsiteX252" fmla="*/ 365418 w 1597985"/>
                <a:gd name="connsiteY252" fmla="*/ 10092 h 6072225"/>
                <a:gd name="connsiteX253" fmla="*/ 426378 w 1597985"/>
                <a:gd name="connsiteY253" fmla="*/ 1625 h 6072225"/>
                <a:gd name="connsiteX254" fmla="*/ 571158 w 1597985"/>
                <a:gd name="connsiteY254" fmla="*/ 10092 h 6072225"/>
                <a:gd name="connsiteX255" fmla="*/ 965705 w 1597985"/>
                <a:gd name="connsiteY255" fmla="*/ 4165 h 6072225"/>
                <a:gd name="connsiteX256" fmla="*/ 1409358 w 1597985"/>
                <a:gd name="connsiteY256" fmla="*/ 1625 h 6072225"/>
                <a:gd name="connsiteX0" fmla="*/ 1409358 w 1597985"/>
                <a:gd name="connsiteY0" fmla="*/ 0 h 6070600"/>
                <a:gd name="connsiteX1" fmla="*/ 1409358 w 1597985"/>
                <a:gd name="connsiteY1" fmla="*/ 0 h 6070600"/>
                <a:gd name="connsiteX2" fmla="*/ 1417825 w 1597985"/>
                <a:gd name="connsiteY2" fmla="*/ 76200 h 6070600"/>
                <a:gd name="connsiteX3" fmla="*/ 1434758 w 1597985"/>
                <a:gd name="connsiteY3" fmla="*/ 101600 h 6070600"/>
                <a:gd name="connsiteX4" fmla="*/ 1443225 w 1597985"/>
                <a:gd name="connsiteY4" fmla="*/ 186267 h 6070600"/>
                <a:gd name="connsiteX5" fmla="*/ 1434758 w 1597985"/>
                <a:gd name="connsiteY5" fmla="*/ 220133 h 6070600"/>
                <a:gd name="connsiteX6" fmla="*/ 1392425 w 1597985"/>
                <a:gd name="connsiteY6" fmla="*/ 262467 h 6070600"/>
                <a:gd name="connsiteX7" fmla="*/ 1367025 w 1597985"/>
                <a:gd name="connsiteY7" fmla="*/ 270933 h 6070600"/>
                <a:gd name="connsiteX8" fmla="*/ 1333158 w 1597985"/>
                <a:gd name="connsiteY8" fmla="*/ 304800 h 6070600"/>
                <a:gd name="connsiteX9" fmla="*/ 1324692 w 1597985"/>
                <a:gd name="connsiteY9" fmla="*/ 279400 h 6070600"/>
                <a:gd name="connsiteX10" fmla="*/ 1299292 w 1597985"/>
                <a:gd name="connsiteY10" fmla="*/ 270933 h 6070600"/>
                <a:gd name="connsiteX11" fmla="*/ 1231558 w 1597985"/>
                <a:gd name="connsiteY11" fmla="*/ 254000 h 6070600"/>
                <a:gd name="connsiteX12" fmla="*/ 1206158 w 1597985"/>
                <a:gd name="connsiteY12" fmla="*/ 262467 h 6070600"/>
                <a:gd name="connsiteX13" fmla="*/ 1197692 w 1597985"/>
                <a:gd name="connsiteY13" fmla="*/ 287867 h 6070600"/>
                <a:gd name="connsiteX14" fmla="*/ 1189225 w 1597985"/>
                <a:gd name="connsiteY14" fmla="*/ 372533 h 6070600"/>
                <a:gd name="connsiteX15" fmla="*/ 1172292 w 1597985"/>
                <a:gd name="connsiteY15" fmla="*/ 389467 h 6070600"/>
                <a:gd name="connsiteX16" fmla="*/ 1146892 w 1597985"/>
                <a:gd name="connsiteY16" fmla="*/ 457200 h 6070600"/>
                <a:gd name="connsiteX17" fmla="*/ 1121492 w 1597985"/>
                <a:gd name="connsiteY17" fmla="*/ 465667 h 6070600"/>
                <a:gd name="connsiteX18" fmla="*/ 1104558 w 1597985"/>
                <a:gd name="connsiteY18" fmla="*/ 482600 h 6070600"/>
                <a:gd name="connsiteX19" fmla="*/ 1087625 w 1597985"/>
                <a:gd name="connsiteY19" fmla="*/ 533400 h 6070600"/>
                <a:gd name="connsiteX20" fmla="*/ 1096092 w 1597985"/>
                <a:gd name="connsiteY20" fmla="*/ 601133 h 6070600"/>
                <a:gd name="connsiteX21" fmla="*/ 1087625 w 1597985"/>
                <a:gd name="connsiteY21" fmla="*/ 728133 h 6070600"/>
                <a:gd name="connsiteX22" fmla="*/ 1104558 w 1597985"/>
                <a:gd name="connsiteY22" fmla="*/ 863600 h 6070600"/>
                <a:gd name="connsiteX23" fmla="*/ 960625 w 1597985"/>
                <a:gd name="connsiteY23" fmla="*/ 914400 h 6070600"/>
                <a:gd name="connsiteX24" fmla="*/ 969092 w 1597985"/>
                <a:gd name="connsiteY24" fmla="*/ 982133 h 6070600"/>
                <a:gd name="connsiteX25" fmla="*/ 977558 w 1597985"/>
                <a:gd name="connsiteY25" fmla="*/ 1058333 h 6070600"/>
                <a:gd name="connsiteX26" fmla="*/ 986025 w 1597985"/>
                <a:gd name="connsiteY26" fmla="*/ 1456267 h 6070600"/>
                <a:gd name="connsiteX27" fmla="*/ 1011425 w 1597985"/>
                <a:gd name="connsiteY27" fmla="*/ 1447800 h 6070600"/>
                <a:gd name="connsiteX28" fmla="*/ 1036825 w 1597985"/>
                <a:gd name="connsiteY28" fmla="*/ 1456267 h 6070600"/>
                <a:gd name="connsiteX29" fmla="*/ 1079158 w 1597985"/>
                <a:gd name="connsiteY29" fmla="*/ 1693333 h 6070600"/>
                <a:gd name="connsiteX30" fmla="*/ 1172292 w 1597985"/>
                <a:gd name="connsiteY30" fmla="*/ 1710267 h 6070600"/>
                <a:gd name="connsiteX31" fmla="*/ 1180758 w 1597985"/>
                <a:gd name="connsiteY31" fmla="*/ 1735667 h 6070600"/>
                <a:gd name="connsiteX32" fmla="*/ 1180758 w 1597985"/>
                <a:gd name="connsiteY32" fmla="*/ 1820333 h 6070600"/>
                <a:gd name="connsiteX33" fmla="*/ 1248492 w 1597985"/>
                <a:gd name="connsiteY33" fmla="*/ 1828800 h 6070600"/>
                <a:gd name="connsiteX34" fmla="*/ 1290825 w 1597985"/>
                <a:gd name="connsiteY34" fmla="*/ 1845733 h 6070600"/>
                <a:gd name="connsiteX35" fmla="*/ 1316225 w 1597985"/>
                <a:gd name="connsiteY35" fmla="*/ 1862667 h 6070600"/>
                <a:gd name="connsiteX36" fmla="*/ 1316225 w 1597985"/>
                <a:gd name="connsiteY36" fmla="*/ 1921933 h 6070600"/>
                <a:gd name="connsiteX37" fmla="*/ 1350092 w 1597985"/>
                <a:gd name="connsiteY37" fmla="*/ 1930400 h 6070600"/>
                <a:gd name="connsiteX38" fmla="*/ 1341625 w 1597985"/>
                <a:gd name="connsiteY38" fmla="*/ 1955800 h 6070600"/>
                <a:gd name="connsiteX39" fmla="*/ 1316225 w 1597985"/>
                <a:gd name="connsiteY39" fmla="*/ 1972733 h 6070600"/>
                <a:gd name="connsiteX40" fmla="*/ 1299292 w 1597985"/>
                <a:gd name="connsiteY40" fmla="*/ 1989667 h 6070600"/>
                <a:gd name="connsiteX41" fmla="*/ 1316225 w 1597985"/>
                <a:gd name="connsiteY41" fmla="*/ 2040467 h 6070600"/>
                <a:gd name="connsiteX42" fmla="*/ 1409358 w 1597985"/>
                <a:gd name="connsiteY42" fmla="*/ 2065867 h 6070600"/>
                <a:gd name="connsiteX43" fmla="*/ 1434758 w 1597985"/>
                <a:gd name="connsiteY43" fmla="*/ 2116667 h 6070600"/>
                <a:gd name="connsiteX44" fmla="*/ 1451692 w 1597985"/>
                <a:gd name="connsiteY44" fmla="*/ 2133600 h 6070600"/>
                <a:gd name="connsiteX45" fmla="*/ 1468625 w 1597985"/>
                <a:gd name="connsiteY45" fmla="*/ 2159000 h 6070600"/>
                <a:gd name="connsiteX46" fmla="*/ 1519425 w 1597985"/>
                <a:gd name="connsiteY46" fmla="*/ 2175933 h 6070600"/>
                <a:gd name="connsiteX47" fmla="*/ 1544825 w 1597985"/>
                <a:gd name="connsiteY47" fmla="*/ 2184400 h 6070600"/>
                <a:gd name="connsiteX48" fmla="*/ 1570225 w 1597985"/>
                <a:gd name="connsiteY48" fmla="*/ 2192867 h 6070600"/>
                <a:gd name="connsiteX49" fmla="*/ 1578692 w 1597985"/>
                <a:gd name="connsiteY49" fmla="*/ 2218267 h 6070600"/>
                <a:gd name="connsiteX50" fmla="*/ 1587158 w 1597985"/>
                <a:gd name="connsiteY50" fmla="*/ 2269067 h 6070600"/>
                <a:gd name="connsiteX51" fmla="*/ 1519425 w 1597985"/>
                <a:gd name="connsiteY51" fmla="*/ 2286000 h 6070600"/>
                <a:gd name="connsiteX52" fmla="*/ 1485558 w 1597985"/>
                <a:gd name="connsiteY52" fmla="*/ 2277533 h 6070600"/>
                <a:gd name="connsiteX53" fmla="*/ 1468625 w 1597985"/>
                <a:gd name="connsiteY53" fmla="*/ 2302933 h 6070600"/>
                <a:gd name="connsiteX54" fmla="*/ 1443225 w 1597985"/>
                <a:gd name="connsiteY54" fmla="*/ 2370667 h 6070600"/>
                <a:gd name="connsiteX55" fmla="*/ 1426292 w 1597985"/>
                <a:gd name="connsiteY55" fmla="*/ 2404533 h 6070600"/>
                <a:gd name="connsiteX56" fmla="*/ 1383958 w 1597985"/>
                <a:gd name="connsiteY56" fmla="*/ 2413000 h 6070600"/>
                <a:gd name="connsiteX57" fmla="*/ 1214625 w 1597985"/>
                <a:gd name="connsiteY57" fmla="*/ 2421467 h 6070600"/>
                <a:gd name="connsiteX58" fmla="*/ 1248492 w 1597985"/>
                <a:gd name="connsiteY58" fmla="*/ 2438400 h 6070600"/>
                <a:gd name="connsiteX59" fmla="*/ 1299292 w 1597985"/>
                <a:gd name="connsiteY59" fmla="*/ 2455333 h 6070600"/>
                <a:gd name="connsiteX60" fmla="*/ 1299292 w 1597985"/>
                <a:gd name="connsiteY60" fmla="*/ 2573867 h 6070600"/>
                <a:gd name="connsiteX61" fmla="*/ 1223092 w 1597985"/>
                <a:gd name="connsiteY61" fmla="*/ 2582333 h 6070600"/>
                <a:gd name="connsiteX62" fmla="*/ 1206158 w 1597985"/>
                <a:gd name="connsiteY62" fmla="*/ 2599267 h 6070600"/>
                <a:gd name="connsiteX63" fmla="*/ 1189225 w 1597985"/>
                <a:gd name="connsiteY63" fmla="*/ 2683933 h 6070600"/>
                <a:gd name="connsiteX64" fmla="*/ 1197692 w 1597985"/>
                <a:gd name="connsiteY64" fmla="*/ 2760133 h 6070600"/>
                <a:gd name="connsiteX65" fmla="*/ 1189225 w 1597985"/>
                <a:gd name="connsiteY65" fmla="*/ 2785533 h 6070600"/>
                <a:gd name="connsiteX66" fmla="*/ 1138425 w 1597985"/>
                <a:gd name="connsiteY66" fmla="*/ 2802467 h 6070600"/>
                <a:gd name="connsiteX67" fmla="*/ 1146892 w 1597985"/>
                <a:gd name="connsiteY67" fmla="*/ 2853267 h 6070600"/>
                <a:gd name="connsiteX68" fmla="*/ 1155358 w 1597985"/>
                <a:gd name="connsiteY68" fmla="*/ 2878667 h 6070600"/>
                <a:gd name="connsiteX69" fmla="*/ 1146892 w 1597985"/>
                <a:gd name="connsiteY69" fmla="*/ 2971800 h 6070600"/>
                <a:gd name="connsiteX70" fmla="*/ 1138425 w 1597985"/>
                <a:gd name="connsiteY70" fmla="*/ 2997200 h 6070600"/>
                <a:gd name="connsiteX71" fmla="*/ 1129958 w 1597985"/>
                <a:gd name="connsiteY71" fmla="*/ 3031067 h 6070600"/>
                <a:gd name="connsiteX72" fmla="*/ 1104558 w 1597985"/>
                <a:gd name="connsiteY72" fmla="*/ 3039533 h 6070600"/>
                <a:gd name="connsiteX73" fmla="*/ 1096092 w 1597985"/>
                <a:gd name="connsiteY73" fmla="*/ 3073400 h 6070600"/>
                <a:gd name="connsiteX74" fmla="*/ 1079158 w 1597985"/>
                <a:gd name="connsiteY74" fmla="*/ 3124200 h 6070600"/>
                <a:gd name="connsiteX75" fmla="*/ 1087625 w 1597985"/>
                <a:gd name="connsiteY75" fmla="*/ 3471333 h 6070600"/>
                <a:gd name="connsiteX76" fmla="*/ 1155358 w 1597985"/>
                <a:gd name="connsiteY76" fmla="*/ 3479800 h 6070600"/>
                <a:gd name="connsiteX77" fmla="*/ 1163825 w 1597985"/>
                <a:gd name="connsiteY77" fmla="*/ 3505200 h 6070600"/>
                <a:gd name="connsiteX78" fmla="*/ 1104558 w 1597985"/>
                <a:gd name="connsiteY78" fmla="*/ 3522133 h 6070600"/>
                <a:gd name="connsiteX79" fmla="*/ 1053758 w 1597985"/>
                <a:gd name="connsiteY79" fmla="*/ 3530600 h 6070600"/>
                <a:gd name="connsiteX80" fmla="*/ 1087625 w 1597985"/>
                <a:gd name="connsiteY80" fmla="*/ 3564467 h 6070600"/>
                <a:gd name="connsiteX81" fmla="*/ 1053758 w 1597985"/>
                <a:gd name="connsiteY81" fmla="*/ 3683000 h 6070600"/>
                <a:gd name="connsiteX82" fmla="*/ 952158 w 1597985"/>
                <a:gd name="connsiteY82" fmla="*/ 3699933 h 6070600"/>
                <a:gd name="connsiteX83" fmla="*/ 960625 w 1597985"/>
                <a:gd name="connsiteY83" fmla="*/ 3742267 h 6070600"/>
                <a:gd name="connsiteX84" fmla="*/ 1011425 w 1597985"/>
                <a:gd name="connsiteY84" fmla="*/ 3784600 h 6070600"/>
                <a:gd name="connsiteX85" fmla="*/ 1019892 w 1597985"/>
                <a:gd name="connsiteY85" fmla="*/ 3810000 h 6070600"/>
                <a:gd name="connsiteX86" fmla="*/ 969092 w 1597985"/>
                <a:gd name="connsiteY86" fmla="*/ 3835400 h 6070600"/>
                <a:gd name="connsiteX87" fmla="*/ 952158 w 1597985"/>
                <a:gd name="connsiteY87" fmla="*/ 3852333 h 6070600"/>
                <a:gd name="connsiteX88" fmla="*/ 926758 w 1597985"/>
                <a:gd name="connsiteY88" fmla="*/ 3894667 h 6070600"/>
                <a:gd name="connsiteX89" fmla="*/ 926758 w 1597985"/>
                <a:gd name="connsiteY89" fmla="*/ 3962400 h 6070600"/>
                <a:gd name="connsiteX90" fmla="*/ 935225 w 1597985"/>
                <a:gd name="connsiteY90" fmla="*/ 3987800 h 6070600"/>
                <a:gd name="connsiteX91" fmla="*/ 960625 w 1597985"/>
                <a:gd name="connsiteY91" fmla="*/ 3996267 h 6070600"/>
                <a:gd name="connsiteX92" fmla="*/ 969092 w 1597985"/>
                <a:gd name="connsiteY92" fmla="*/ 4055533 h 6070600"/>
                <a:gd name="connsiteX93" fmla="*/ 994492 w 1597985"/>
                <a:gd name="connsiteY93" fmla="*/ 4064000 h 6070600"/>
                <a:gd name="connsiteX94" fmla="*/ 1079158 w 1597985"/>
                <a:gd name="connsiteY94" fmla="*/ 4072467 h 6070600"/>
                <a:gd name="connsiteX95" fmla="*/ 1079158 w 1597985"/>
                <a:gd name="connsiteY95" fmla="*/ 4191000 h 6070600"/>
                <a:gd name="connsiteX96" fmla="*/ 1070692 w 1597985"/>
                <a:gd name="connsiteY96" fmla="*/ 4224867 h 6070600"/>
                <a:gd name="connsiteX97" fmla="*/ 1036825 w 1597985"/>
                <a:gd name="connsiteY97" fmla="*/ 4233333 h 6070600"/>
                <a:gd name="connsiteX98" fmla="*/ 1028358 w 1597985"/>
                <a:gd name="connsiteY98" fmla="*/ 4385733 h 6070600"/>
                <a:gd name="connsiteX99" fmla="*/ 977558 w 1597985"/>
                <a:gd name="connsiteY99" fmla="*/ 4402667 h 6070600"/>
                <a:gd name="connsiteX100" fmla="*/ 952158 w 1597985"/>
                <a:gd name="connsiteY100" fmla="*/ 4428067 h 6070600"/>
                <a:gd name="connsiteX101" fmla="*/ 935225 w 1597985"/>
                <a:gd name="connsiteY101" fmla="*/ 4461933 h 6070600"/>
                <a:gd name="connsiteX102" fmla="*/ 969092 w 1597985"/>
                <a:gd name="connsiteY102" fmla="*/ 4470400 h 6070600"/>
                <a:gd name="connsiteX103" fmla="*/ 994492 w 1597985"/>
                <a:gd name="connsiteY103" fmla="*/ 4487333 h 6070600"/>
                <a:gd name="connsiteX104" fmla="*/ 1019892 w 1597985"/>
                <a:gd name="connsiteY104" fmla="*/ 4495800 h 6070600"/>
                <a:gd name="connsiteX105" fmla="*/ 1036825 w 1597985"/>
                <a:gd name="connsiteY105" fmla="*/ 4521200 h 6070600"/>
                <a:gd name="connsiteX106" fmla="*/ 1028358 w 1597985"/>
                <a:gd name="connsiteY106" fmla="*/ 4597400 h 6070600"/>
                <a:gd name="connsiteX107" fmla="*/ 1019892 w 1597985"/>
                <a:gd name="connsiteY107" fmla="*/ 4622800 h 6070600"/>
                <a:gd name="connsiteX108" fmla="*/ 994492 w 1597985"/>
                <a:gd name="connsiteY108" fmla="*/ 4614333 h 6070600"/>
                <a:gd name="connsiteX109" fmla="*/ 935225 w 1597985"/>
                <a:gd name="connsiteY109" fmla="*/ 4605867 h 6070600"/>
                <a:gd name="connsiteX110" fmla="*/ 909825 w 1597985"/>
                <a:gd name="connsiteY110" fmla="*/ 4614333 h 6070600"/>
                <a:gd name="connsiteX111" fmla="*/ 901358 w 1597985"/>
                <a:gd name="connsiteY111" fmla="*/ 4639733 h 6070600"/>
                <a:gd name="connsiteX112" fmla="*/ 884425 w 1597985"/>
                <a:gd name="connsiteY112" fmla="*/ 4656667 h 6070600"/>
                <a:gd name="connsiteX113" fmla="*/ 867492 w 1597985"/>
                <a:gd name="connsiteY113" fmla="*/ 4682067 h 6070600"/>
                <a:gd name="connsiteX114" fmla="*/ 825158 w 1597985"/>
                <a:gd name="connsiteY114" fmla="*/ 4690533 h 6070600"/>
                <a:gd name="connsiteX115" fmla="*/ 808225 w 1597985"/>
                <a:gd name="connsiteY115" fmla="*/ 4707467 h 6070600"/>
                <a:gd name="connsiteX116" fmla="*/ 816692 w 1597985"/>
                <a:gd name="connsiteY116" fmla="*/ 4749800 h 6070600"/>
                <a:gd name="connsiteX117" fmla="*/ 842092 w 1597985"/>
                <a:gd name="connsiteY117" fmla="*/ 4758267 h 6070600"/>
                <a:gd name="connsiteX118" fmla="*/ 935225 w 1597985"/>
                <a:gd name="connsiteY118" fmla="*/ 4766733 h 6070600"/>
                <a:gd name="connsiteX119" fmla="*/ 935225 w 1597985"/>
                <a:gd name="connsiteY119" fmla="*/ 4834467 h 6070600"/>
                <a:gd name="connsiteX120" fmla="*/ 1002958 w 1597985"/>
                <a:gd name="connsiteY120" fmla="*/ 4851400 h 6070600"/>
                <a:gd name="connsiteX121" fmla="*/ 1011425 w 1597985"/>
                <a:gd name="connsiteY121" fmla="*/ 4885267 h 6070600"/>
                <a:gd name="connsiteX122" fmla="*/ 994492 w 1597985"/>
                <a:gd name="connsiteY122" fmla="*/ 4986867 h 6070600"/>
                <a:gd name="connsiteX123" fmla="*/ 986025 w 1597985"/>
                <a:gd name="connsiteY123" fmla="*/ 5096933 h 6070600"/>
                <a:gd name="connsiteX124" fmla="*/ 1011425 w 1597985"/>
                <a:gd name="connsiteY124" fmla="*/ 5139267 h 6070600"/>
                <a:gd name="connsiteX125" fmla="*/ 1028358 w 1597985"/>
                <a:gd name="connsiteY125" fmla="*/ 5164667 h 6070600"/>
                <a:gd name="connsiteX126" fmla="*/ 952158 w 1597985"/>
                <a:gd name="connsiteY126" fmla="*/ 5207000 h 6070600"/>
                <a:gd name="connsiteX127" fmla="*/ 943692 w 1597985"/>
                <a:gd name="connsiteY127" fmla="*/ 5283200 h 6070600"/>
                <a:gd name="connsiteX128" fmla="*/ 969092 w 1597985"/>
                <a:gd name="connsiteY128" fmla="*/ 5291667 h 6070600"/>
                <a:gd name="connsiteX129" fmla="*/ 1036825 w 1597985"/>
                <a:gd name="connsiteY129" fmla="*/ 5342467 h 6070600"/>
                <a:gd name="connsiteX130" fmla="*/ 1053758 w 1597985"/>
                <a:gd name="connsiteY130" fmla="*/ 5367867 h 6070600"/>
                <a:gd name="connsiteX131" fmla="*/ 1070692 w 1597985"/>
                <a:gd name="connsiteY131" fmla="*/ 5418667 h 6070600"/>
                <a:gd name="connsiteX132" fmla="*/ 1096092 w 1597985"/>
                <a:gd name="connsiteY132" fmla="*/ 5435600 h 6070600"/>
                <a:gd name="connsiteX133" fmla="*/ 1146892 w 1597985"/>
                <a:gd name="connsiteY133" fmla="*/ 5486400 h 6070600"/>
                <a:gd name="connsiteX134" fmla="*/ 1172292 w 1597985"/>
                <a:gd name="connsiteY134" fmla="*/ 5494867 h 6070600"/>
                <a:gd name="connsiteX135" fmla="*/ 1189225 w 1597985"/>
                <a:gd name="connsiteY135" fmla="*/ 5520267 h 6070600"/>
                <a:gd name="connsiteX136" fmla="*/ 1197692 w 1597985"/>
                <a:gd name="connsiteY136" fmla="*/ 5545667 h 6070600"/>
                <a:gd name="connsiteX137" fmla="*/ 1231558 w 1597985"/>
                <a:gd name="connsiteY137" fmla="*/ 5596467 h 6070600"/>
                <a:gd name="connsiteX138" fmla="*/ 1214625 w 1597985"/>
                <a:gd name="connsiteY138" fmla="*/ 5621867 h 6070600"/>
                <a:gd name="connsiteX139" fmla="*/ 1189225 w 1597985"/>
                <a:gd name="connsiteY139" fmla="*/ 5630333 h 6070600"/>
                <a:gd name="connsiteX140" fmla="*/ 1172292 w 1597985"/>
                <a:gd name="connsiteY140" fmla="*/ 5647267 h 6070600"/>
                <a:gd name="connsiteX141" fmla="*/ 1180758 w 1597985"/>
                <a:gd name="connsiteY141" fmla="*/ 5706533 h 6070600"/>
                <a:gd name="connsiteX142" fmla="*/ 1197692 w 1597985"/>
                <a:gd name="connsiteY142" fmla="*/ 5723467 h 6070600"/>
                <a:gd name="connsiteX143" fmla="*/ 1206158 w 1597985"/>
                <a:gd name="connsiteY143" fmla="*/ 5774267 h 6070600"/>
                <a:gd name="connsiteX144" fmla="*/ 1256958 w 1597985"/>
                <a:gd name="connsiteY144" fmla="*/ 5791200 h 6070600"/>
                <a:gd name="connsiteX145" fmla="*/ 1248492 w 1597985"/>
                <a:gd name="connsiteY145" fmla="*/ 5842000 h 6070600"/>
                <a:gd name="connsiteX146" fmla="*/ 1197692 w 1597985"/>
                <a:gd name="connsiteY146" fmla="*/ 5850467 h 6070600"/>
                <a:gd name="connsiteX147" fmla="*/ 1180758 w 1597985"/>
                <a:gd name="connsiteY147" fmla="*/ 5867400 h 6070600"/>
                <a:gd name="connsiteX148" fmla="*/ 1138425 w 1597985"/>
                <a:gd name="connsiteY148" fmla="*/ 5935133 h 6070600"/>
                <a:gd name="connsiteX149" fmla="*/ 1113025 w 1597985"/>
                <a:gd name="connsiteY149" fmla="*/ 5943600 h 6070600"/>
                <a:gd name="connsiteX150" fmla="*/ 1138425 w 1597985"/>
                <a:gd name="connsiteY150" fmla="*/ 5960533 h 6070600"/>
                <a:gd name="connsiteX151" fmla="*/ 1155358 w 1597985"/>
                <a:gd name="connsiteY151" fmla="*/ 5977467 h 6070600"/>
                <a:gd name="connsiteX152" fmla="*/ 1129958 w 1597985"/>
                <a:gd name="connsiteY152" fmla="*/ 5985933 h 6070600"/>
                <a:gd name="connsiteX153" fmla="*/ 1002958 w 1597985"/>
                <a:gd name="connsiteY153" fmla="*/ 5994400 h 6070600"/>
                <a:gd name="connsiteX154" fmla="*/ 977558 w 1597985"/>
                <a:gd name="connsiteY154" fmla="*/ 6011333 h 6070600"/>
                <a:gd name="connsiteX155" fmla="*/ 960625 w 1597985"/>
                <a:gd name="connsiteY155" fmla="*/ 6028267 h 6070600"/>
                <a:gd name="connsiteX156" fmla="*/ 867492 w 1597985"/>
                <a:gd name="connsiteY156" fmla="*/ 6036733 h 6070600"/>
                <a:gd name="connsiteX157" fmla="*/ 850558 w 1597985"/>
                <a:gd name="connsiteY157" fmla="*/ 6053667 h 6070600"/>
                <a:gd name="connsiteX158" fmla="*/ 816692 w 1597985"/>
                <a:gd name="connsiteY158" fmla="*/ 6062133 h 6070600"/>
                <a:gd name="connsiteX159" fmla="*/ 791292 w 1597985"/>
                <a:gd name="connsiteY159" fmla="*/ 6070600 h 6070600"/>
                <a:gd name="connsiteX160" fmla="*/ 588092 w 1597985"/>
                <a:gd name="connsiteY160" fmla="*/ 6053667 h 6070600"/>
                <a:gd name="connsiteX161" fmla="*/ 537292 w 1597985"/>
                <a:gd name="connsiteY161" fmla="*/ 6036733 h 6070600"/>
                <a:gd name="connsiteX162" fmla="*/ 520358 w 1597985"/>
                <a:gd name="connsiteY162" fmla="*/ 6019800 h 6070600"/>
                <a:gd name="connsiteX163" fmla="*/ 444158 w 1597985"/>
                <a:gd name="connsiteY163" fmla="*/ 5977467 h 6070600"/>
                <a:gd name="connsiteX164" fmla="*/ 401825 w 1597985"/>
                <a:gd name="connsiteY164" fmla="*/ 5969000 h 6070600"/>
                <a:gd name="connsiteX165" fmla="*/ 376425 w 1597985"/>
                <a:gd name="connsiteY165" fmla="*/ 5952067 h 6070600"/>
                <a:gd name="connsiteX166" fmla="*/ 393358 w 1597985"/>
                <a:gd name="connsiteY166" fmla="*/ 5977467 h 6070600"/>
                <a:gd name="connsiteX167" fmla="*/ 427225 w 1597985"/>
                <a:gd name="connsiteY167" fmla="*/ 5994400 h 6070600"/>
                <a:gd name="connsiteX168" fmla="*/ 461092 w 1597985"/>
                <a:gd name="connsiteY168" fmla="*/ 6019800 h 6070600"/>
                <a:gd name="connsiteX169" fmla="*/ 520358 w 1597985"/>
                <a:gd name="connsiteY169" fmla="*/ 6036733 h 6070600"/>
                <a:gd name="connsiteX170" fmla="*/ 528825 w 1597985"/>
                <a:gd name="connsiteY170" fmla="*/ 6062133 h 6070600"/>
                <a:gd name="connsiteX171" fmla="*/ 503425 w 1597985"/>
                <a:gd name="connsiteY171" fmla="*/ 6070600 h 6070600"/>
                <a:gd name="connsiteX172" fmla="*/ 308692 w 1597985"/>
                <a:gd name="connsiteY172" fmla="*/ 6053667 h 6070600"/>
                <a:gd name="connsiteX173" fmla="*/ 291758 w 1597985"/>
                <a:gd name="connsiteY173" fmla="*/ 6036733 h 6070600"/>
                <a:gd name="connsiteX174" fmla="*/ 300225 w 1597985"/>
                <a:gd name="connsiteY174" fmla="*/ 6002867 h 6070600"/>
                <a:gd name="connsiteX175" fmla="*/ 308692 w 1597985"/>
                <a:gd name="connsiteY175" fmla="*/ 5977467 h 6070600"/>
                <a:gd name="connsiteX176" fmla="*/ 342558 w 1597985"/>
                <a:gd name="connsiteY176" fmla="*/ 5969000 h 6070600"/>
                <a:gd name="connsiteX177" fmla="*/ 401825 w 1597985"/>
                <a:gd name="connsiteY177" fmla="*/ 5952067 h 6070600"/>
                <a:gd name="connsiteX178" fmla="*/ 393358 w 1597985"/>
                <a:gd name="connsiteY178" fmla="*/ 5926667 h 6070600"/>
                <a:gd name="connsiteX179" fmla="*/ 334092 w 1597985"/>
                <a:gd name="connsiteY179" fmla="*/ 5901267 h 6070600"/>
                <a:gd name="connsiteX180" fmla="*/ 317158 w 1597985"/>
                <a:gd name="connsiteY180" fmla="*/ 5884333 h 6070600"/>
                <a:gd name="connsiteX181" fmla="*/ 266358 w 1597985"/>
                <a:gd name="connsiteY181" fmla="*/ 5901267 h 6070600"/>
                <a:gd name="connsiteX182" fmla="*/ 198625 w 1597985"/>
                <a:gd name="connsiteY182" fmla="*/ 5892800 h 6070600"/>
                <a:gd name="connsiteX183" fmla="*/ 164758 w 1597985"/>
                <a:gd name="connsiteY183" fmla="*/ 5884333 h 6070600"/>
                <a:gd name="connsiteX184" fmla="*/ 113958 w 1597985"/>
                <a:gd name="connsiteY184" fmla="*/ 5875867 h 6070600"/>
                <a:gd name="connsiteX185" fmla="*/ 122425 w 1597985"/>
                <a:gd name="connsiteY185" fmla="*/ 5850467 h 6070600"/>
                <a:gd name="connsiteX186" fmla="*/ 147825 w 1597985"/>
                <a:gd name="connsiteY186" fmla="*/ 5842000 h 6070600"/>
                <a:gd name="connsiteX187" fmla="*/ 147825 w 1597985"/>
                <a:gd name="connsiteY187" fmla="*/ 5647267 h 6070600"/>
                <a:gd name="connsiteX188" fmla="*/ 122425 w 1597985"/>
                <a:gd name="connsiteY188" fmla="*/ 5528733 h 6070600"/>
                <a:gd name="connsiteX189" fmla="*/ 139358 w 1597985"/>
                <a:gd name="connsiteY189" fmla="*/ 5223933 h 6070600"/>
                <a:gd name="connsiteX190" fmla="*/ 147825 w 1597985"/>
                <a:gd name="connsiteY190" fmla="*/ 5173133 h 6070600"/>
                <a:gd name="connsiteX191" fmla="*/ 147825 w 1597985"/>
                <a:gd name="connsiteY191" fmla="*/ 4834467 h 6070600"/>
                <a:gd name="connsiteX192" fmla="*/ 156292 w 1597985"/>
                <a:gd name="connsiteY192" fmla="*/ 4809067 h 6070600"/>
                <a:gd name="connsiteX193" fmla="*/ 147825 w 1597985"/>
                <a:gd name="connsiteY193" fmla="*/ 4766733 h 6070600"/>
                <a:gd name="connsiteX194" fmla="*/ 122425 w 1597985"/>
                <a:gd name="connsiteY194" fmla="*/ 4665133 h 6070600"/>
                <a:gd name="connsiteX195" fmla="*/ 105492 w 1597985"/>
                <a:gd name="connsiteY195" fmla="*/ 4563533 h 6070600"/>
                <a:gd name="connsiteX196" fmla="*/ 88558 w 1597985"/>
                <a:gd name="connsiteY196" fmla="*/ 4546600 h 6070600"/>
                <a:gd name="connsiteX197" fmla="*/ 88558 w 1597985"/>
                <a:gd name="connsiteY197" fmla="*/ 4241800 h 6070600"/>
                <a:gd name="connsiteX198" fmla="*/ 97025 w 1597985"/>
                <a:gd name="connsiteY198" fmla="*/ 4216400 h 6070600"/>
                <a:gd name="connsiteX199" fmla="*/ 88558 w 1597985"/>
                <a:gd name="connsiteY199" fmla="*/ 4165600 h 6070600"/>
                <a:gd name="connsiteX200" fmla="*/ 80092 w 1597985"/>
                <a:gd name="connsiteY200" fmla="*/ 4140200 h 6070600"/>
                <a:gd name="connsiteX201" fmla="*/ 71625 w 1597985"/>
                <a:gd name="connsiteY201" fmla="*/ 4021667 h 6070600"/>
                <a:gd name="connsiteX202" fmla="*/ 63158 w 1597985"/>
                <a:gd name="connsiteY202" fmla="*/ 3996267 h 6070600"/>
                <a:gd name="connsiteX203" fmla="*/ 54692 w 1597985"/>
                <a:gd name="connsiteY203" fmla="*/ 3962400 h 6070600"/>
                <a:gd name="connsiteX204" fmla="*/ 63158 w 1597985"/>
                <a:gd name="connsiteY204" fmla="*/ 3776133 h 6070600"/>
                <a:gd name="connsiteX205" fmla="*/ 71625 w 1597985"/>
                <a:gd name="connsiteY205" fmla="*/ 3657600 h 6070600"/>
                <a:gd name="connsiteX206" fmla="*/ 46225 w 1597985"/>
                <a:gd name="connsiteY206" fmla="*/ 3386667 h 6070600"/>
                <a:gd name="connsiteX207" fmla="*/ 37758 w 1597985"/>
                <a:gd name="connsiteY207" fmla="*/ 3234267 h 6070600"/>
                <a:gd name="connsiteX208" fmla="*/ 20825 w 1597985"/>
                <a:gd name="connsiteY208" fmla="*/ 3132667 h 6070600"/>
                <a:gd name="connsiteX209" fmla="*/ 12358 w 1597985"/>
                <a:gd name="connsiteY209" fmla="*/ 3081867 h 6070600"/>
                <a:gd name="connsiteX210" fmla="*/ 3892 w 1597985"/>
                <a:gd name="connsiteY210" fmla="*/ 3014133 h 6070600"/>
                <a:gd name="connsiteX211" fmla="*/ 46225 w 1597985"/>
                <a:gd name="connsiteY211" fmla="*/ 3022600 h 6070600"/>
                <a:gd name="connsiteX212" fmla="*/ 80092 w 1597985"/>
                <a:gd name="connsiteY212" fmla="*/ 3014133 h 6070600"/>
                <a:gd name="connsiteX213" fmla="*/ 139358 w 1597985"/>
                <a:gd name="connsiteY213" fmla="*/ 2997200 h 6070600"/>
                <a:gd name="connsiteX214" fmla="*/ 181692 w 1597985"/>
                <a:gd name="connsiteY214" fmla="*/ 2988733 h 6070600"/>
                <a:gd name="connsiteX215" fmla="*/ 207092 w 1597985"/>
                <a:gd name="connsiteY215" fmla="*/ 2963333 h 6070600"/>
                <a:gd name="connsiteX216" fmla="*/ 215558 w 1597985"/>
                <a:gd name="connsiteY216" fmla="*/ 2937933 h 6070600"/>
                <a:gd name="connsiteX217" fmla="*/ 266358 w 1597985"/>
                <a:gd name="connsiteY217" fmla="*/ 2921000 h 6070600"/>
                <a:gd name="connsiteX218" fmla="*/ 308692 w 1597985"/>
                <a:gd name="connsiteY218" fmla="*/ 2844800 h 6070600"/>
                <a:gd name="connsiteX219" fmla="*/ 317158 w 1597985"/>
                <a:gd name="connsiteY219" fmla="*/ 2810933 h 6070600"/>
                <a:gd name="connsiteX220" fmla="*/ 325625 w 1597985"/>
                <a:gd name="connsiteY220" fmla="*/ 2785533 h 6070600"/>
                <a:gd name="connsiteX221" fmla="*/ 351025 w 1597985"/>
                <a:gd name="connsiteY221" fmla="*/ 2582333 h 6070600"/>
                <a:gd name="connsiteX222" fmla="*/ 291758 w 1597985"/>
                <a:gd name="connsiteY222" fmla="*/ 2548467 h 6070600"/>
                <a:gd name="connsiteX223" fmla="*/ 274825 w 1597985"/>
                <a:gd name="connsiteY223" fmla="*/ 2531533 h 6070600"/>
                <a:gd name="connsiteX224" fmla="*/ 249425 w 1597985"/>
                <a:gd name="connsiteY224" fmla="*/ 2472267 h 6070600"/>
                <a:gd name="connsiteX225" fmla="*/ 224025 w 1597985"/>
                <a:gd name="connsiteY225" fmla="*/ 2438400 h 6070600"/>
                <a:gd name="connsiteX226" fmla="*/ 215558 w 1597985"/>
                <a:gd name="connsiteY226" fmla="*/ 2362200 h 6070600"/>
                <a:gd name="connsiteX227" fmla="*/ 198625 w 1597985"/>
                <a:gd name="connsiteY227" fmla="*/ 2311400 h 6070600"/>
                <a:gd name="connsiteX228" fmla="*/ 224025 w 1597985"/>
                <a:gd name="connsiteY228" fmla="*/ 2218267 h 6070600"/>
                <a:gd name="connsiteX229" fmla="*/ 240958 w 1597985"/>
                <a:gd name="connsiteY229" fmla="*/ 2184400 h 6070600"/>
                <a:gd name="connsiteX230" fmla="*/ 249425 w 1597985"/>
                <a:gd name="connsiteY230" fmla="*/ 2150533 h 6070600"/>
                <a:gd name="connsiteX231" fmla="*/ 257892 w 1597985"/>
                <a:gd name="connsiteY231" fmla="*/ 2125133 h 6070600"/>
                <a:gd name="connsiteX232" fmla="*/ 266358 w 1597985"/>
                <a:gd name="connsiteY232" fmla="*/ 2091267 h 6070600"/>
                <a:gd name="connsiteX233" fmla="*/ 283292 w 1597985"/>
                <a:gd name="connsiteY233" fmla="*/ 2032000 h 6070600"/>
                <a:gd name="connsiteX234" fmla="*/ 291758 w 1597985"/>
                <a:gd name="connsiteY234" fmla="*/ 1752600 h 6070600"/>
                <a:gd name="connsiteX235" fmla="*/ 300225 w 1597985"/>
                <a:gd name="connsiteY235" fmla="*/ 1701800 h 6070600"/>
                <a:gd name="connsiteX236" fmla="*/ 317158 w 1597985"/>
                <a:gd name="connsiteY236" fmla="*/ 1591733 h 6070600"/>
                <a:gd name="connsiteX237" fmla="*/ 325625 w 1597985"/>
                <a:gd name="connsiteY237" fmla="*/ 1439333 h 6070600"/>
                <a:gd name="connsiteX238" fmla="*/ 334092 w 1597985"/>
                <a:gd name="connsiteY238" fmla="*/ 1397000 h 6070600"/>
                <a:gd name="connsiteX239" fmla="*/ 359492 w 1597985"/>
                <a:gd name="connsiteY239" fmla="*/ 1143000 h 6070600"/>
                <a:gd name="connsiteX240" fmla="*/ 376425 w 1597985"/>
                <a:gd name="connsiteY240" fmla="*/ 1024467 h 6070600"/>
                <a:gd name="connsiteX241" fmla="*/ 393358 w 1597985"/>
                <a:gd name="connsiteY241" fmla="*/ 829733 h 6070600"/>
                <a:gd name="connsiteX242" fmla="*/ 401825 w 1597985"/>
                <a:gd name="connsiteY242" fmla="*/ 660400 h 6070600"/>
                <a:gd name="connsiteX243" fmla="*/ 410292 w 1597985"/>
                <a:gd name="connsiteY243" fmla="*/ 635000 h 6070600"/>
                <a:gd name="connsiteX244" fmla="*/ 427225 w 1597985"/>
                <a:gd name="connsiteY244" fmla="*/ 482600 h 6070600"/>
                <a:gd name="connsiteX245" fmla="*/ 444158 w 1597985"/>
                <a:gd name="connsiteY245" fmla="*/ 338667 h 6070600"/>
                <a:gd name="connsiteX246" fmla="*/ 461092 w 1597985"/>
                <a:gd name="connsiteY246" fmla="*/ 313267 h 6070600"/>
                <a:gd name="connsiteX247" fmla="*/ 469558 w 1597985"/>
                <a:gd name="connsiteY247" fmla="*/ 152400 h 6070600"/>
                <a:gd name="connsiteX248" fmla="*/ 444158 w 1597985"/>
                <a:gd name="connsiteY248" fmla="*/ 135467 h 6070600"/>
                <a:gd name="connsiteX249" fmla="*/ 435692 w 1597985"/>
                <a:gd name="connsiteY249" fmla="*/ 110067 h 6070600"/>
                <a:gd name="connsiteX250" fmla="*/ 418758 w 1597985"/>
                <a:gd name="connsiteY250" fmla="*/ 93133 h 6070600"/>
                <a:gd name="connsiteX251" fmla="*/ 384892 w 1597985"/>
                <a:gd name="connsiteY251" fmla="*/ 42333 h 6070600"/>
                <a:gd name="connsiteX252" fmla="*/ 365418 w 1597985"/>
                <a:gd name="connsiteY252" fmla="*/ 8467 h 6070600"/>
                <a:gd name="connsiteX253" fmla="*/ 426378 w 1597985"/>
                <a:gd name="connsiteY253" fmla="*/ 0 h 6070600"/>
                <a:gd name="connsiteX254" fmla="*/ 571158 w 1597985"/>
                <a:gd name="connsiteY254" fmla="*/ 8467 h 6070600"/>
                <a:gd name="connsiteX255" fmla="*/ 965705 w 1597985"/>
                <a:gd name="connsiteY255" fmla="*/ 2540 h 6070600"/>
                <a:gd name="connsiteX256" fmla="*/ 1409358 w 1597985"/>
                <a:gd name="connsiteY256" fmla="*/ 0 h 6070600"/>
                <a:gd name="connsiteX0" fmla="*/ 1409358 w 1597985"/>
                <a:gd name="connsiteY0" fmla="*/ 0 h 6070600"/>
                <a:gd name="connsiteX1" fmla="*/ 1409358 w 1597985"/>
                <a:gd name="connsiteY1" fmla="*/ 0 h 6070600"/>
                <a:gd name="connsiteX2" fmla="*/ 1417825 w 1597985"/>
                <a:gd name="connsiteY2" fmla="*/ 76200 h 6070600"/>
                <a:gd name="connsiteX3" fmla="*/ 1434758 w 1597985"/>
                <a:gd name="connsiteY3" fmla="*/ 101600 h 6070600"/>
                <a:gd name="connsiteX4" fmla="*/ 1443225 w 1597985"/>
                <a:gd name="connsiteY4" fmla="*/ 186267 h 6070600"/>
                <a:gd name="connsiteX5" fmla="*/ 1434758 w 1597985"/>
                <a:gd name="connsiteY5" fmla="*/ 220133 h 6070600"/>
                <a:gd name="connsiteX6" fmla="*/ 1392425 w 1597985"/>
                <a:gd name="connsiteY6" fmla="*/ 262467 h 6070600"/>
                <a:gd name="connsiteX7" fmla="*/ 1367025 w 1597985"/>
                <a:gd name="connsiteY7" fmla="*/ 270933 h 6070600"/>
                <a:gd name="connsiteX8" fmla="*/ 1333158 w 1597985"/>
                <a:gd name="connsiteY8" fmla="*/ 304800 h 6070600"/>
                <a:gd name="connsiteX9" fmla="*/ 1324692 w 1597985"/>
                <a:gd name="connsiteY9" fmla="*/ 279400 h 6070600"/>
                <a:gd name="connsiteX10" fmla="*/ 1299292 w 1597985"/>
                <a:gd name="connsiteY10" fmla="*/ 270933 h 6070600"/>
                <a:gd name="connsiteX11" fmla="*/ 1231558 w 1597985"/>
                <a:gd name="connsiteY11" fmla="*/ 254000 h 6070600"/>
                <a:gd name="connsiteX12" fmla="*/ 1206158 w 1597985"/>
                <a:gd name="connsiteY12" fmla="*/ 262467 h 6070600"/>
                <a:gd name="connsiteX13" fmla="*/ 1197692 w 1597985"/>
                <a:gd name="connsiteY13" fmla="*/ 287867 h 6070600"/>
                <a:gd name="connsiteX14" fmla="*/ 1189225 w 1597985"/>
                <a:gd name="connsiteY14" fmla="*/ 372533 h 6070600"/>
                <a:gd name="connsiteX15" fmla="*/ 1172292 w 1597985"/>
                <a:gd name="connsiteY15" fmla="*/ 389467 h 6070600"/>
                <a:gd name="connsiteX16" fmla="*/ 1146892 w 1597985"/>
                <a:gd name="connsiteY16" fmla="*/ 457200 h 6070600"/>
                <a:gd name="connsiteX17" fmla="*/ 1121492 w 1597985"/>
                <a:gd name="connsiteY17" fmla="*/ 465667 h 6070600"/>
                <a:gd name="connsiteX18" fmla="*/ 1104558 w 1597985"/>
                <a:gd name="connsiteY18" fmla="*/ 482600 h 6070600"/>
                <a:gd name="connsiteX19" fmla="*/ 1087625 w 1597985"/>
                <a:gd name="connsiteY19" fmla="*/ 533400 h 6070600"/>
                <a:gd name="connsiteX20" fmla="*/ 1096092 w 1597985"/>
                <a:gd name="connsiteY20" fmla="*/ 601133 h 6070600"/>
                <a:gd name="connsiteX21" fmla="*/ 1087625 w 1597985"/>
                <a:gd name="connsiteY21" fmla="*/ 728133 h 6070600"/>
                <a:gd name="connsiteX22" fmla="*/ 1104558 w 1597985"/>
                <a:gd name="connsiteY22" fmla="*/ 863600 h 6070600"/>
                <a:gd name="connsiteX23" fmla="*/ 960625 w 1597985"/>
                <a:gd name="connsiteY23" fmla="*/ 914400 h 6070600"/>
                <a:gd name="connsiteX24" fmla="*/ 969092 w 1597985"/>
                <a:gd name="connsiteY24" fmla="*/ 982133 h 6070600"/>
                <a:gd name="connsiteX25" fmla="*/ 977558 w 1597985"/>
                <a:gd name="connsiteY25" fmla="*/ 1058333 h 6070600"/>
                <a:gd name="connsiteX26" fmla="*/ 986025 w 1597985"/>
                <a:gd name="connsiteY26" fmla="*/ 1456267 h 6070600"/>
                <a:gd name="connsiteX27" fmla="*/ 1011425 w 1597985"/>
                <a:gd name="connsiteY27" fmla="*/ 1447800 h 6070600"/>
                <a:gd name="connsiteX28" fmla="*/ 1036825 w 1597985"/>
                <a:gd name="connsiteY28" fmla="*/ 1456267 h 6070600"/>
                <a:gd name="connsiteX29" fmla="*/ 1079158 w 1597985"/>
                <a:gd name="connsiteY29" fmla="*/ 1693333 h 6070600"/>
                <a:gd name="connsiteX30" fmla="*/ 1172292 w 1597985"/>
                <a:gd name="connsiteY30" fmla="*/ 1710267 h 6070600"/>
                <a:gd name="connsiteX31" fmla="*/ 1180758 w 1597985"/>
                <a:gd name="connsiteY31" fmla="*/ 1735667 h 6070600"/>
                <a:gd name="connsiteX32" fmla="*/ 1180758 w 1597985"/>
                <a:gd name="connsiteY32" fmla="*/ 1820333 h 6070600"/>
                <a:gd name="connsiteX33" fmla="*/ 1248492 w 1597985"/>
                <a:gd name="connsiteY33" fmla="*/ 1828800 h 6070600"/>
                <a:gd name="connsiteX34" fmla="*/ 1290825 w 1597985"/>
                <a:gd name="connsiteY34" fmla="*/ 1845733 h 6070600"/>
                <a:gd name="connsiteX35" fmla="*/ 1316225 w 1597985"/>
                <a:gd name="connsiteY35" fmla="*/ 1862667 h 6070600"/>
                <a:gd name="connsiteX36" fmla="*/ 1316225 w 1597985"/>
                <a:gd name="connsiteY36" fmla="*/ 1921933 h 6070600"/>
                <a:gd name="connsiteX37" fmla="*/ 1350092 w 1597985"/>
                <a:gd name="connsiteY37" fmla="*/ 1930400 h 6070600"/>
                <a:gd name="connsiteX38" fmla="*/ 1341625 w 1597985"/>
                <a:gd name="connsiteY38" fmla="*/ 1955800 h 6070600"/>
                <a:gd name="connsiteX39" fmla="*/ 1316225 w 1597985"/>
                <a:gd name="connsiteY39" fmla="*/ 1972733 h 6070600"/>
                <a:gd name="connsiteX40" fmla="*/ 1299292 w 1597985"/>
                <a:gd name="connsiteY40" fmla="*/ 1989667 h 6070600"/>
                <a:gd name="connsiteX41" fmla="*/ 1316225 w 1597985"/>
                <a:gd name="connsiteY41" fmla="*/ 2040467 h 6070600"/>
                <a:gd name="connsiteX42" fmla="*/ 1409358 w 1597985"/>
                <a:gd name="connsiteY42" fmla="*/ 2065867 h 6070600"/>
                <a:gd name="connsiteX43" fmla="*/ 1434758 w 1597985"/>
                <a:gd name="connsiteY43" fmla="*/ 2116667 h 6070600"/>
                <a:gd name="connsiteX44" fmla="*/ 1451692 w 1597985"/>
                <a:gd name="connsiteY44" fmla="*/ 2133600 h 6070600"/>
                <a:gd name="connsiteX45" fmla="*/ 1468625 w 1597985"/>
                <a:gd name="connsiteY45" fmla="*/ 2159000 h 6070600"/>
                <a:gd name="connsiteX46" fmla="*/ 1519425 w 1597985"/>
                <a:gd name="connsiteY46" fmla="*/ 2175933 h 6070600"/>
                <a:gd name="connsiteX47" fmla="*/ 1544825 w 1597985"/>
                <a:gd name="connsiteY47" fmla="*/ 2184400 h 6070600"/>
                <a:gd name="connsiteX48" fmla="*/ 1570225 w 1597985"/>
                <a:gd name="connsiteY48" fmla="*/ 2192867 h 6070600"/>
                <a:gd name="connsiteX49" fmla="*/ 1578692 w 1597985"/>
                <a:gd name="connsiteY49" fmla="*/ 2218267 h 6070600"/>
                <a:gd name="connsiteX50" fmla="*/ 1587158 w 1597985"/>
                <a:gd name="connsiteY50" fmla="*/ 2269067 h 6070600"/>
                <a:gd name="connsiteX51" fmla="*/ 1519425 w 1597985"/>
                <a:gd name="connsiteY51" fmla="*/ 2286000 h 6070600"/>
                <a:gd name="connsiteX52" fmla="*/ 1485558 w 1597985"/>
                <a:gd name="connsiteY52" fmla="*/ 2277533 h 6070600"/>
                <a:gd name="connsiteX53" fmla="*/ 1468625 w 1597985"/>
                <a:gd name="connsiteY53" fmla="*/ 2302933 h 6070600"/>
                <a:gd name="connsiteX54" fmla="*/ 1443225 w 1597985"/>
                <a:gd name="connsiteY54" fmla="*/ 2370667 h 6070600"/>
                <a:gd name="connsiteX55" fmla="*/ 1426292 w 1597985"/>
                <a:gd name="connsiteY55" fmla="*/ 2404533 h 6070600"/>
                <a:gd name="connsiteX56" fmla="*/ 1383958 w 1597985"/>
                <a:gd name="connsiteY56" fmla="*/ 2413000 h 6070600"/>
                <a:gd name="connsiteX57" fmla="*/ 1214625 w 1597985"/>
                <a:gd name="connsiteY57" fmla="*/ 2421467 h 6070600"/>
                <a:gd name="connsiteX58" fmla="*/ 1248492 w 1597985"/>
                <a:gd name="connsiteY58" fmla="*/ 2438400 h 6070600"/>
                <a:gd name="connsiteX59" fmla="*/ 1299292 w 1597985"/>
                <a:gd name="connsiteY59" fmla="*/ 2455333 h 6070600"/>
                <a:gd name="connsiteX60" fmla="*/ 1299292 w 1597985"/>
                <a:gd name="connsiteY60" fmla="*/ 2573867 h 6070600"/>
                <a:gd name="connsiteX61" fmla="*/ 1223092 w 1597985"/>
                <a:gd name="connsiteY61" fmla="*/ 2582333 h 6070600"/>
                <a:gd name="connsiteX62" fmla="*/ 1206158 w 1597985"/>
                <a:gd name="connsiteY62" fmla="*/ 2599267 h 6070600"/>
                <a:gd name="connsiteX63" fmla="*/ 1189225 w 1597985"/>
                <a:gd name="connsiteY63" fmla="*/ 2683933 h 6070600"/>
                <a:gd name="connsiteX64" fmla="*/ 1197692 w 1597985"/>
                <a:gd name="connsiteY64" fmla="*/ 2760133 h 6070600"/>
                <a:gd name="connsiteX65" fmla="*/ 1189225 w 1597985"/>
                <a:gd name="connsiteY65" fmla="*/ 2785533 h 6070600"/>
                <a:gd name="connsiteX66" fmla="*/ 1138425 w 1597985"/>
                <a:gd name="connsiteY66" fmla="*/ 2802467 h 6070600"/>
                <a:gd name="connsiteX67" fmla="*/ 1146892 w 1597985"/>
                <a:gd name="connsiteY67" fmla="*/ 2853267 h 6070600"/>
                <a:gd name="connsiteX68" fmla="*/ 1155358 w 1597985"/>
                <a:gd name="connsiteY68" fmla="*/ 2878667 h 6070600"/>
                <a:gd name="connsiteX69" fmla="*/ 1146892 w 1597985"/>
                <a:gd name="connsiteY69" fmla="*/ 2971800 h 6070600"/>
                <a:gd name="connsiteX70" fmla="*/ 1138425 w 1597985"/>
                <a:gd name="connsiteY70" fmla="*/ 2997200 h 6070600"/>
                <a:gd name="connsiteX71" fmla="*/ 1129958 w 1597985"/>
                <a:gd name="connsiteY71" fmla="*/ 3031067 h 6070600"/>
                <a:gd name="connsiteX72" fmla="*/ 1104558 w 1597985"/>
                <a:gd name="connsiteY72" fmla="*/ 3039533 h 6070600"/>
                <a:gd name="connsiteX73" fmla="*/ 1096092 w 1597985"/>
                <a:gd name="connsiteY73" fmla="*/ 3073400 h 6070600"/>
                <a:gd name="connsiteX74" fmla="*/ 1079158 w 1597985"/>
                <a:gd name="connsiteY74" fmla="*/ 3124200 h 6070600"/>
                <a:gd name="connsiteX75" fmla="*/ 1087625 w 1597985"/>
                <a:gd name="connsiteY75" fmla="*/ 3471333 h 6070600"/>
                <a:gd name="connsiteX76" fmla="*/ 1155358 w 1597985"/>
                <a:gd name="connsiteY76" fmla="*/ 3479800 h 6070600"/>
                <a:gd name="connsiteX77" fmla="*/ 1163825 w 1597985"/>
                <a:gd name="connsiteY77" fmla="*/ 3505200 h 6070600"/>
                <a:gd name="connsiteX78" fmla="*/ 1104558 w 1597985"/>
                <a:gd name="connsiteY78" fmla="*/ 3522133 h 6070600"/>
                <a:gd name="connsiteX79" fmla="*/ 1053758 w 1597985"/>
                <a:gd name="connsiteY79" fmla="*/ 3530600 h 6070600"/>
                <a:gd name="connsiteX80" fmla="*/ 1087625 w 1597985"/>
                <a:gd name="connsiteY80" fmla="*/ 3564467 h 6070600"/>
                <a:gd name="connsiteX81" fmla="*/ 1053758 w 1597985"/>
                <a:gd name="connsiteY81" fmla="*/ 3683000 h 6070600"/>
                <a:gd name="connsiteX82" fmla="*/ 952158 w 1597985"/>
                <a:gd name="connsiteY82" fmla="*/ 3699933 h 6070600"/>
                <a:gd name="connsiteX83" fmla="*/ 960625 w 1597985"/>
                <a:gd name="connsiteY83" fmla="*/ 3742267 h 6070600"/>
                <a:gd name="connsiteX84" fmla="*/ 1011425 w 1597985"/>
                <a:gd name="connsiteY84" fmla="*/ 3784600 h 6070600"/>
                <a:gd name="connsiteX85" fmla="*/ 1019892 w 1597985"/>
                <a:gd name="connsiteY85" fmla="*/ 3810000 h 6070600"/>
                <a:gd name="connsiteX86" fmla="*/ 969092 w 1597985"/>
                <a:gd name="connsiteY86" fmla="*/ 3835400 h 6070600"/>
                <a:gd name="connsiteX87" fmla="*/ 952158 w 1597985"/>
                <a:gd name="connsiteY87" fmla="*/ 3852333 h 6070600"/>
                <a:gd name="connsiteX88" fmla="*/ 926758 w 1597985"/>
                <a:gd name="connsiteY88" fmla="*/ 3894667 h 6070600"/>
                <a:gd name="connsiteX89" fmla="*/ 926758 w 1597985"/>
                <a:gd name="connsiteY89" fmla="*/ 3962400 h 6070600"/>
                <a:gd name="connsiteX90" fmla="*/ 935225 w 1597985"/>
                <a:gd name="connsiteY90" fmla="*/ 3987800 h 6070600"/>
                <a:gd name="connsiteX91" fmla="*/ 960625 w 1597985"/>
                <a:gd name="connsiteY91" fmla="*/ 3996267 h 6070600"/>
                <a:gd name="connsiteX92" fmla="*/ 969092 w 1597985"/>
                <a:gd name="connsiteY92" fmla="*/ 4055533 h 6070600"/>
                <a:gd name="connsiteX93" fmla="*/ 994492 w 1597985"/>
                <a:gd name="connsiteY93" fmla="*/ 4064000 h 6070600"/>
                <a:gd name="connsiteX94" fmla="*/ 1079158 w 1597985"/>
                <a:gd name="connsiteY94" fmla="*/ 4072467 h 6070600"/>
                <a:gd name="connsiteX95" fmla="*/ 1079158 w 1597985"/>
                <a:gd name="connsiteY95" fmla="*/ 4191000 h 6070600"/>
                <a:gd name="connsiteX96" fmla="*/ 1070692 w 1597985"/>
                <a:gd name="connsiteY96" fmla="*/ 4224867 h 6070600"/>
                <a:gd name="connsiteX97" fmla="*/ 1036825 w 1597985"/>
                <a:gd name="connsiteY97" fmla="*/ 4233333 h 6070600"/>
                <a:gd name="connsiteX98" fmla="*/ 1028358 w 1597985"/>
                <a:gd name="connsiteY98" fmla="*/ 4385733 h 6070600"/>
                <a:gd name="connsiteX99" fmla="*/ 977558 w 1597985"/>
                <a:gd name="connsiteY99" fmla="*/ 4402667 h 6070600"/>
                <a:gd name="connsiteX100" fmla="*/ 952158 w 1597985"/>
                <a:gd name="connsiteY100" fmla="*/ 4428067 h 6070600"/>
                <a:gd name="connsiteX101" fmla="*/ 935225 w 1597985"/>
                <a:gd name="connsiteY101" fmla="*/ 4461933 h 6070600"/>
                <a:gd name="connsiteX102" fmla="*/ 969092 w 1597985"/>
                <a:gd name="connsiteY102" fmla="*/ 4470400 h 6070600"/>
                <a:gd name="connsiteX103" fmla="*/ 994492 w 1597985"/>
                <a:gd name="connsiteY103" fmla="*/ 4487333 h 6070600"/>
                <a:gd name="connsiteX104" fmla="*/ 1019892 w 1597985"/>
                <a:gd name="connsiteY104" fmla="*/ 4495800 h 6070600"/>
                <a:gd name="connsiteX105" fmla="*/ 1036825 w 1597985"/>
                <a:gd name="connsiteY105" fmla="*/ 4521200 h 6070600"/>
                <a:gd name="connsiteX106" fmla="*/ 1028358 w 1597985"/>
                <a:gd name="connsiteY106" fmla="*/ 4597400 h 6070600"/>
                <a:gd name="connsiteX107" fmla="*/ 1019892 w 1597985"/>
                <a:gd name="connsiteY107" fmla="*/ 4622800 h 6070600"/>
                <a:gd name="connsiteX108" fmla="*/ 994492 w 1597985"/>
                <a:gd name="connsiteY108" fmla="*/ 4614333 h 6070600"/>
                <a:gd name="connsiteX109" fmla="*/ 935225 w 1597985"/>
                <a:gd name="connsiteY109" fmla="*/ 4605867 h 6070600"/>
                <a:gd name="connsiteX110" fmla="*/ 909825 w 1597985"/>
                <a:gd name="connsiteY110" fmla="*/ 4614333 h 6070600"/>
                <a:gd name="connsiteX111" fmla="*/ 901358 w 1597985"/>
                <a:gd name="connsiteY111" fmla="*/ 4639733 h 6070600"/>
                <a:gd name="connsiteX112" fmla="*/ 884425 w 1597985"/>
                <a:gd name="connsiteY112" fmla="*/ 4656667 h 6070600"/>
                <a:gd name="connsiteX113" fmla="*/ 867492 w 1597985"/>
                <a:gd name="connsiteY113" fmla="*/ 4682067 h 6070600"/>
                <a:gd name="connsiteX114" fmla="*/ 825158 w 1597985"/>
                <a:gd name="connsiteY114" fmla="*/ 4690533 h 6070600"/>
                <a:gd name="connsiteX115" fmla="*/ 808225 w 1597985"/>
                <a:gd name="connsiteY115" fmla="*/ 4707467 h 6070600"/>
                <a:gd name="connsiteX116" fmla="*/ 816692 w 1597985"/>
                <a:gd name="connsiteY116" fmla="*/ 4749800 h 6070600"/>
                <a:gd name="connsiteX117" fmla="*/ 842092 w 1597985"/>
                <a:gd name="connsiteY117" fmla="*/ 4758267 h 6070600"/>
                <a:gd name="connsiteX118" fmla="*/ 935225 w 1597985"/>
                <a:gd name="connsiteY118" fmla="*/ 4766733 h 6070600"/>
                <a:gd name="connsiteX119" fmla="*/ 935225 w 1597985"/>
                <a:gd name="connsiteY119" fmla="*/ 4834467 h 6070600"/>
                <a:gd name="connsiteX120" fmla="*/ 1002958 w 1597985"/>
                <a:gd name="connsiteY120" fmla="*/ 4851400 h 6070600"/>
                <a:gd name="connsiteX121" fmla="*/ 1011425 w 1597985"/>
                <a:gd name="connsiteY121" fmla="*/ 4885267 h 6070600"/>
                <a:gd name="connsiteX122" fmla="*/ 994492 w 1597985"/>
                <a:gd name="connsiteY122" fmla="*/ 4986867 h 6070600"/>
                <a:gd name="connsiteX123" fmla="*/ 986025 w 1597985"/>
                <a:gd name="connsiteY123" fmla="*/ 5096933 h 6070600"/>
                <a:gd name="connsiteX124" fmla="*/ 1011425 w 1597985"/>
                <a:gd name="connsiteY124" fmla="*/ 5139267 h 6070600"/>
                <a:gd name="connsiteX125" fmla="*/ 1028358 w 1597985"/>
                <a:gd name="connsiteY125" fmla="*/ 5164667 h 6070600"/>
                <a:gd name="connsiteX126" fmla="*/ 952158 w 1597985"/>
                <a:gd name="connsiteY126" fmla="*/ 5207000 h 6070600"/>
                <a:gd name="connsiteX127" fmla="*/ 943692 w 1597985"/>
                <a:gd name="connsiteY127" fmla="*/ 5283200 h 6070600"/>
                <a:gd name="connsiteX128" fmla="*/ 969092 w 1597985"/>
                <a:gd name="connsiteY128" fmla="*/ 5291667 h 6070600"/>
                <a:gd name="connsiteX129" fmla="*/ 1036825 w 1597985"/>
                <a:gd name="connsiteY129" fmla="*/ 5342467 h 6070600"/>
                <a:gd name="connsiteX130" fmla="*/ 1053758 w 1597985"/>
                <a:gd name="connsiteY130" fmla="*/ 5367867 h 6070600"/>
                <a:gd name="connsiteX131" fmla="*/ 1070692 w 1597985"/>
                <a:gd name="connsiteY131" fmla="*/ 5418667 h 6070600"/>
                <a:gd name="connsiteX132" fmla="*/ 1096092 w 1597985"/>
                <a:gd name="connsiteY132" fmla="*/ 5435600 h 6070600"/>
                <a:gd name="connsiteX133" fmla="*/ 1146892 w 1597985"/>
                <a:gd name="connsiteY133" fmla="*/ 5486400 h 6070600"/>
                <a:gd name="connsiteX134" fmla="*/ 1172292 w 1597985"/>
                <a:gd name="connsiteY134" fmla="*/ 5494867 h 6070600"/>
                <a:gd name="connsiteX135" fmla="*/ 1189225 w 1597985"/>
                <a:gd name="connsiteY135" fmla="*/ 5520267 h 6070600"/>
                <a:gd name="connsiteX136" fmla="*/ 1197692 w 1597985"/>
                <a:gd name="connsiteY136" fmla="*/ 5545667 h 6070600"/>
                <a:gd name="connsiteX137" fmla="*/ 1231558 w 1597985"/>
                <a:gd name="connsiteY137" fmla="*/ 5596467 h 6070600"/>
                <a:gd name="connsiteX138" fmla="*/ 1214625 w 1597985"/>
                <a:gd name="connsiteY138" fmla="*/ 5621867 h 6070600"/>
                <a:gd name="connsiteX139" fmla="*/ 1189225 w 1597985"/>
                <a:gd name="connsiteY139" fmla="*/ 5630333 h 6070600"/>
                <a:gd name="connsiteX140" fmla="*/ 1172292 w 1597985"/>
                <a:gd name="connsiteY140" fmla="*/ 5647267 h 6070600"/>
                <a:gd name="connsiteX141" fmla="*/ 1180758 w 1597985"/>
                <a:gd name="connsiteY141" fmla="*/ 5706533 h 6070600"/>
                <a:gd name="connsiteX142" fmla="*/ 1197692 w 1597985"/>
                <a:gd name="connsiteY142" fmla="*/ 5723467 h 6070600"/>
                <a:gd name="connsiteX143" fmla="*/ 1206158 w 1597985"/>
                <a:gd name="connsiteY143" fmla="*/ 5774267 h 6070600"/>
                <a:gd name="connsiteX144" fmla="*/ 1256958 w 1597985"/>
                <a:gd name="connsiteY144" fmla="*/ 5791200 h 6070600"/>
                <a:gd name="connsiteX145" fmla="*/ 1248492 w 1597985"/>
                <a:gd name="connsiteY145" fmla="*/ 5842000 h 6070600"/>
                <a:gd name="connsiteX146" fmla="*/ 1197692 w 1597985"/>
                <a:gd name="connsiteY146" fmla="*/ 5850467 h 6070600"/>
                <a:gd name="connsiteX147" fmla="*/ 1180758 w 1597985"/>
                <a:gd name="connsiteY147" fmla="*/ 5867400 h 6070600"/>
                <a:gd name="connsiteX148" fmla="*/ 1138425 w 1597985"/>
                <a:gd name="connsiteY148" fmla="*/ 5935133 h 6070600"/>
                <a:gd name="connsiteX149" fmla="*/ 1113025 w 1597985"/>
                <a:gd name="connsiteY149" fmla="*/ 5943600 h 6070600"/>
                <a:gd name="connsiteX150" fmla="*/ 1138425 w 1597985"/>
                <a:gd name="connsiteY150" fmla="*/ 5960533 h 6070600"/>
                <a:gd name="connsiteX151" fmla="*/ 1155358 w 1597985"/>
                <a:gd name="connsiteY151" fmla="*/ 5977467 h 6070600"/>
                <a:gd name="connsiteX152" fmla="*/ 1129958 w 1597985"/>
                <a:gd name="connsiteY152" fmla="*/ 5985933 h 6070600"/>
                <a:gd name="connsiteX153" fmla="*/ 1002958 w 1597985"/>
                <a:gd name="connsiteY153" fmla="*/ 5994400 h 6070600"/>
                <a:gd name="connsiteX154" fmla="*/ 977558 w 1597985"/>
                <a:gd name="connsiteY154" fmla="*/ 6011333 h 6070600"/>
                <a:gd name="connsiteX155" fmla="*/ 960625 w 1597985"/>
                <a:gd name="connsiteY155" fmla="*/ 6028267 h 6070600"/>
                <a:gd name="connsiteX156" fmla="*/ 867492 w 1597985"/>
                <a:gd name="connsiteY156" fmla="*/ 6036733 h 6070600"/>
                <a:gd name="connsiteX157" fmla="*/ 850558 w 1597985"/>
                <a:gd name="connsiteY157" fmla="*/ 6053667 h 6070600"/>
                <a:gd name="connsiteX158" fmla="*/ 816692 w 1597985"/>
                <a:gd name="connsiteY158" fmla="*/ 6062133 h 6070600"/>
                <a:gd name="connsiteX159" fmla="*/ 791292 w 1597985"/>
                <a:gd name="connsiteY159" fmla="*/ 6070600 h 6070600"/>
                <a:gd name="connsiteX160" fmla="*/ 588092 w 1597985"/>
                <a:gd name="connsiteY160" fmla="*/ 6053667 h 6070600"/>
                <a:gd name="connsiteX161" fmla="*/ 537292 w 1597985"/>
                <a:gd name="connsiteY161" fmla="*/ 6036733 h 6070600"/>
                <a:gd name="connsiteX162" fmla="*/ 520358 w 1597985"/>
                <a:gd name="connsiteY162" fmla="*/ 6019800 h 6070600"/>
                <a:gd name="connsiteX163" fmla="*/ 444158 w 1597985"/>
                <a:gd name="connsiteY163" fmla="*/ 5977467 h 6070600"/>
                <a:gd name="connsiteX164" fmla="*/ 401825 w 1597985"/>
                <a:gd name="connsiteY164" fmla="*/ 5969000 h 6070600"/>
                <a:gd name="connsiteX165" fmla="*/ 376425 w 1597985"/>
                <a:gd name="connsiteY165" fmla="*/ 5952067 h 6070600"/>
                <a:gd name="connsiteX166" fmla="*/ 393358 w 1597985"/>
                <a:gd name="connsiteY166" fmla="*/ 5977467 h 6070600"/>
                <a:gd name="connsiteX167" fmla="*/ 427225 w 1597985"/>
                <a:gd name="connsiteY167" fmla="*/ 5994400 h 6070600"/>
                <a:gd name="connsiteX168" fmla="*/ 461092 w 1597985"/>
                <a:gd name="connsiteY168" fmla="*/ 6019800 h 6070600"/>
                <a:gd name="connsiteX169" fmla="*/ 520358 w 1597985"/>
                <a:gd name="connsiteY169" fmla="*/ 6036733 h 6070600"/>
                <a:gd name="connsiteX170" fmla="*/ 528825 w 1597985"/>
                <a:gd name="connsiteY170" fmla="*/ 6062133 h 6070600"/>
                <a:gd name="connsiteX171" fmla="*/ 503425 w 1597985"/>
                <a:gd name="connsiteY171" fmla="*/ 6070600 h 6070600"/>
                <a:gd name="connsiteX172" fmla="*/ 308692 w 1597985"/>
                <a:gd name="connsiteY172" fmla="*/ 6053667 h 6070600"/>
                <a:gd name="connsiteX173" fmla="*/ 291758 w 1597985"/>
                <a:gd name="connsiteY173" fmla="*/ 6036733 h 6070600"/>
                <a:gd name="connsiteX174" fmla="*/ 300225 w 1597985"/>
                <a:gd name="connsiteY174" fmla="*/ 6002867 h 6070600"/>
                <a:gd name="connsiteX175" fmla="*/ 308692 w 1597985"/>
                <a:gd name="connsiteY175" fmla="*/ 5977467 h 6070600"/>
                <a:gd name="connsiteX176" fmla="*/ 342558 w 1597985"/>
                <a:gd name="connsiteY176" fmla="*/ 5969000 h 6070600"/>
                <a:gd name="connsiteX177" fmla="*/ 401825 w 1597985"/>
                <a:gd name="connsiteY177" fmla="*/ 5952067 h 6070600"/>
                <a:gd name="connsiteX178" fmla="*/ 393358 w 1597985"/>
                <a:gd name="connsiteY178" fmla="*/ 5926667 h 6070600"/>
                <a:gd name="connsiteX179" fmla="*/ 334092 w 1597985"/>
                <a:gd name="connsiteY179" fmla="*/ 5901267 h 6070600"/>
                <a:gd name="connsiteX180" fmla="*/ 317158 w 1597985"/>
                <a:gd name="connsiteY180" fmla="*/ 5884333 h 6070600"/>
                <a:gd name="connsiteX181" fmla="*/ 266358 w 1597985"/>
                <a:gd name="connsiteY181" fmla="*/ 5901267 h 6070600"/>
                <a:gd name="connsiteX182" fmla="*/ 198625 w 1597985"/>
                <a:gd name="connsiteY182" fmla="*/ 5892800 h 6070600"/>
                <a:gd name="connsiteX183" fmla="*/ 164758 w 1597985"/>
                <a:gd name="connsiteY183" fmla="*/ 5884333 h 6070600"/>
                <a:gd name="connsiteX184" fmla="*/ 113958 w 1597985"/>
                <a:gd name="connsiteY184" fmla="*/ 5875867 h 6070600"/>
                <a:gd name="connsiteX185" fmla="*/ 122425 w 1597985"/>
                <a:gd name="connsiteY185" fmla="*/ 5850467 h 6070600"/>
                <a:gd name="connsiteX186" fmla="*/ 147825 w 1597985"/>
                <a:gd name="connsiteY186" fmla="*/ 5842000 h 6070600"/>
                <a:gd name="connsiteX187" fmla="*/ 147825 w 1597985"/>
                <a:gd name="connsiteY187" fmla="*/ 5647267 h 6070600"/>
                <a:gd name="connsiteX188" fmla="*/ 122425 w 1597985"/>
                <a:gd name="connsiteY188" fmla="*/ 5528733 h 6070600"/>
                <a:gd name="connsiteX189" fmla="*/ 139358 w 1597985"/>
                <a:gd name="connsiteY189" fmla="*/ 5223933 h 6070600"/>
                <a:gd name="connsiteX190" fmla="*/ 147825 w 1597985"/>
                <a:gd name="connsiteY190" fmla="*/ 5173133 h 6070600"/>
                <a:gd name="connsiteX191" fmla="*/ 147825 w 1597985"/>
                <a:gd name="connsiteY191" fmla="*/ 4834467 h 6070600"/>
                <a:gd name="connsiteX192" fmla="*/ 156292 w 1597985"/>
                <a:gd name="connsiteY192" fmla="*/ 4809067 h 6070600"/>
                <a:gd name="connsiteX193" fmla="*/ 147825 w 1597985"/>
                <a:gd name="connsiteY193" fmla="*/ 4766733 h 6070600"/>
                <a:gd name="connsiteX194" fmla="*/ 122425 w 1597985"/>
                <a:gd name="connsiteY194" fmla="*/ 4665133 h 6070600"/>
                <a:gd name="connsiteX195" fmla="*/ 105492 w 1597985"/>
                <a:gd name="connsiteY195" fmla="*/ 4563533 h 6070600"/>
                <a:gd name="connsiteX196" fmla="*/ 88558 w 1597985"/>
                <a:gd name="connsiteY196" fmla="*/ 4546600 h 6070600"/>
                <a:gd name="connsiteX197" fmla="*/ 88558 w 1597985"/>
                <a:gd name="connsiteY197" fmla="*/ 4241800 h 6070600"/>
                <a:gd name="connsiteX198" fmla="*/ 97025 w 1597985"/>
                <a:gd name="connsiteY198" fmla="*/ 4216400 h 6070600"/>
                <a:gd name="connsiteX199" fmla="*/ 88558 w 1597985"/>
                <a:gd name="connsiteY199" fmla="*/ 4165600 h 6070600"/>
                <a:gd name="connsiteX200" fmla="*/ 80092 w 1597985"/>
                <a:gd name="connsiteY200" fmla="*/ 4140200 h 6070600"/>
                <a:gd name="connsiteX201" fmla="*/ 71625 w 1597985"/>
                <a:gd name="connsiteY201" fmla="*/ 4021667 h 6070600"/>
                <a:gd name="connsiteX202" fmla="*/ 63158 w 1597985"/>
                <a:gd name="connsiteY202" fmla="*/ 3996267 h 6070600"/>
                <a:gd name="connsiteX203" fmla="*/ 54692 w 1597985"/>
                <a:gd name="connsiteY203" fmla="*/ 3962400 h 6070600"/>
                <a:gd name="connsiteX204" fmla="*/ 63158 w 1597985"/>
                <a:gd name="connsiteY204" fmla="*/ 3776133 h 6070600"/>
                <a:gd name="connsiteX205" fmla="*/ 71625 w 1597985"/>
                <a:gd name="connsiteY205" fmla="*/ 3657600 h 6070600"/>
                <a:gd name="connsiteX206" fmla="*/ 46225 w 1597985"/>
                <a:gd name="connsiteY206" fmla="*/ 3386667 h 6070600"/>
                <a:gd name="connsiteX207" fmla="*/ 37758 w 1597985"/>
                <a:gd name="connsiteY207" fmla="*/ 3234267 h 6070600"/>
                <a:gd name="connsiteX208" fmla="*/ 20825 w 1597985"/>
                <a:gd name="connsiteY208" fmla="*/ 3132667 h 6070600"/>
                <a:gd name="connsiteX209" fmla="*/ 12358 w 1597985"/>
                <a:gd name="connsiteY209" fmla="*/ 3081867 h 6070600"/>
                <a:gd name="connsiteX210" fmla="*/ 3892 w 1597985"/>
                <a:gd name="connsiteY210" fmla="*/ 3014133 h 6070600"/>
                <a:gd name="connsiteX211" fmla="*/ 46225 w 1597985"/>
                <a:gd name="connsiteY211" fmla="*/ 3022600 h 6070600"/>
                <a:gd name="connsiteX212" fmla="*/ 80092 w 1597985"/>
                <a:gd name="connsiteY212" fmla="*/ 3014133 h 6070600"/>
                <a:gd name="connsiteX213" fmla="*/ 139358 w 1597985"/>
                <a:gd name="connsiteY213" fmla="*/ 2997200 h 6070600"/>
                <a:gd name="connsiteX214" fmla="*/ 181692 w 1597985"/>
                <a:gd name="connsiteY214" fmla="*/ 2988733 h 6070600"/>
                <a:gd name="connsiteX215" fmla="*/ 207092 w 1597985"/>
                <a:gd name="connsiteY215" fmla="*/ 2963333 h 6070600"/>
                <a:gd name="connsiteX216" fmla="*/ 215558 w 1597985"/>
                <a:gd name="connsiteY216" fmla="*/ 2937933 h 6070600"/>
                <a:gd name="connsiteX217" fmla="*/ 266358 w 1597985"/>
                <a:gd name="connsiteY217" fmla="*/ 2921000 h 6070600"/>
                <a:gd name="connsiteX218" fmla="*/ 308692 w 1597985"/>
                <a:gd name="connsiteY218" fmla="*/ 2844800 h 6070600"/>
                <a:gd name="connsiteX219" fmla="*/ 317158 w 1597985"/>
                <a:gd name="connsiteY219" fmla="*/ 2810933 h 6070600"/>
                <a:gd name="connsiteX220" fmla="*/ 325625 w 1597985"/>
                <a:gd name="connsiteY220" fmla="*/ 2785533 h 6070600"/>
                <a:gd name="connsiteX221" fmla="*/ 351025 w 1597985"/>
                <a:gd name="connsiteY221" fmla="*/ 2582333 h 6070600"/>
                <a:gd name="connsiteX222" fmla="*/ 291758 w 1597985"/>
                <a:gd name="connsiteY222" fmla="*/ 2548467 h 6070600"/>
                <a:gd name="connsiteX223" fmla="*/ 274825 w 1597985"/>
                <a:gd name="connsiteY223" fmla="*/ 2531533 h 6070600"/>
                <a:gd name="connsiteX224" fmla="*/ 249425 w 1597985"/>
                <a:gd name="connsiteY224" fmla="*/ 2472267 h 6070600"/>
                <a:gd name="connsiteX225" fmla="*/ 224025 w 1597985"/>
                <a:gd name="connsiteY225" fmla="*/ 2438400 h 6070600"/>
                <a:gd name="connsiteX226" fmla="*/ 215558 w 1597985"/>
                <a:gd name="connsiteY226" fmla="*/ 2362200 h 6070600"/>
                <a:gd name="connsiteX227" fmla="*/ 198625 w 1597985"/>
                <a:gd name="connsiteY227" fmla="*/ 2311400 h 6070600"/>
                <a:gd name="connsiteX228" fmla="*/ 224025 w 1597985"/>
                <a:gd name="connsiteY228" fmla="*/ 2218267 h 6070600"/>
                <a:gd name="connsiteX229" fmla="*/ 240958 w 1597985"/>
                <a:gd name="connsiteY229" fmla="*/ 2184400 h 6070600"/>
                <a:gd name="connsiteX230" fmla="*/ 249425 w 1597985"/>
                <a:gd name="connsiteY230" fmla="*/ 2150533 h 6070600"/>
                <a:gd name="connsiteX231" fmla="*/ 257892 w 1597985"/>
                <a:gd name="connsiteY231" fmla="*/ 2125133 h 6070600"/>
                <a:gd name="connsiteX232" fmla="*/ 266358 w 1597985"/>
                <a:gd name="connsiteY232" fmla="*/ 2091267 h 6070600"/>
                <a:gd name="connsiteX233" fmla="*/ 283292 w 1597985"/>
                <a:gd name="connsiteY233" fmla="*/ 2032000 h 6070600"/>
                <a:gd name="connsiteX234" fmla="*/ 291758 w 1597985"/>
                <a:gd name="connsiteY234" fmla="*/ 1752600 h 6070600"/>
                <a:gd name="connsiteX235" fmla="*/ 300225 w 1597985"/>
                <a:gd name="connsiteY235" fmla="*/ 1701800 h 6070600"/>
                <a:gd name="connsiteX236" fmla="*/ 317158 w 1597985"/>
                <a:gd name="connsiteY236" fmla="*/ 1591733 h 6070600"/>
                <a:gd name="connsiteX237" fmla="*/ 325625 w 1597985"/>
                <a:gd name="connsiteY237" fmla="*/ 1439333 h 6070600"/>
                <a:gd name="connsiteX238" fmla="*/ 334092 w 1597985"/>
                <a:gd name="connsiteY238" fmla="*/ 1397000 h 6070600"/>
                <a:gd name="connsiteX239" fmla="*/ 359492 w 1597985"/>
                <a:gd name="connsiteY239" fmla="*/ 1143000 h 6070600"/>
                <a:gd name="connsiteX240" fmla="*/ 376425 w 1597985"/>
                <a:gd name="connsiteY240" fmla="*/ 1024467 h 6070600"/>
                <a:gd name="connsiteX241" fmla="*/ 393358 w 1597985"/>
                <a:gd name="connsiteY241" fmla="*/ 829733 h 6070600"/>
                <a:gd name="connsiteX242" fmla="*/ 401825 w 1597985"/>
                <a:gd name="connsiteY242" fmla="*/ 660400 h 6070600"/>
                <a:gd name="connsiteX243" fmla="*/ 410292 w 1597985"/>
                <a:gd name="connsiteY243" fmla="*/ 635000 h 6070600"/>
                <a:gd name="connsiteX244" fmla="*/ 427225 w 1597985"/>
                <a:gd name="connsiteY244" fmla="*/ 482600 h 6070600"/>
                <a:gd name="connsiteX245" fmla="*/ 444158 w 1597985"/>
                <a:gd name="connsiteY245" fmla="*/ 338667 h 6070600"/>
                <a:gd name="connsiteX246" fmla="*/ 461092 w 1597985"/>
                <a:gd name="connsiteY246" fmla="*/ 313267 h 6070600"/>
                <a:gd name="connsiteX247" fmla="*/ 469558 w 1597985"/>
                <a:gd name="connsiteY247" fmla="*/ 152400 h 6070600"/>
                <a:gd name="connsiteX248" fmla="*/ 444158 w 1597985"/>
                <a:gd name="connsiteY248" fmla="*/ 135467 h 6070600"/>
                <a:gd name="connsiteX249" fmla="*/ 435692 w 1597985"/>
                <a:gd name="connsiteY249" fmla="*/ 110067 h 6070600"/>
                <a:gd name="connsiteX250" fmla="*/ 418758 w 1597985"/>
                <a:gd name="connsiteY250" fmla="*/ 93133 h 6070600"/>
                <a:gd name="connsiteX251" fmla="*/ 384892 w 1597985"/>
                <a:gd name="connsiteY251" fmla="*/ 42333 h 6070600"/>
                <a:gd name="connsiteX252" fmla="*/ 365418 w 1597985"/>
                <a:gd name="connsiteY252" fmla="*/ 8467 h 6070600"/>
                <a:gd name="connsiteX253" fmla="*/ 426378 w 1597985"/>
                <a:gd name="connsiteY253" fmla="*/ 0 h 6070600"/>
                <a:gd name="connsiteX254" fmla="*/ 571158 w 1597985"/>
                <a:gd name="connsiteY254" fmla="*/ 8467 h 6070600"/>
                <a:gd name="connsiteX255" fmla="*/ 965705 w 1597985"/>
                <a:gd name="connsiteY255" fmla="*/ 2540 h 6070600"/>
                <a:gd name="connsiteX256" fmla="*/ 1409358 w 1597985"/>
                <a:gd name="connsiteY256" fmla="*/ 0 h 6070600"/>
                <a:gd name="connsiteX0" fmla="*/ 1409358 w 1597985"/>
                <a:gd name="connsiteY0" fmla="*/ 18045 h 6073405"/>
                <a:gd name="connsiteX1" fmla="*/ 1409358 w 1597985"/>
                <a:gd name="connsiteY1" fmla="*/ 2805 h 6073405"/>
                <a:gd name="connsiteX2" fmla="*/ 1417825 w 1597985"/>
                <a:gd name="connsiteY2" fmla="*/ 79005 h 6073405"/>
                <a:gd name="connsiteX3" fmla="*/ 1434758 w 1597985"/>
                <a:gd name="connsiteY3" fmla="*/ 104405 h 6073405"/>
                <a:gd name="connsiteX4" fmla="*/ 1443225 w 1597985"/>
                <a:gd name="connsiteY4" fmla="*/ 189072 h 6073405"/>
                <a:gd name="connsiteX5" fmla="*/ 1434758 w 1597985"/>
                <a:gd name="connsiteY5" fmla="*/ 222938 h 6073405"/>
                <a:gd name="connsiteX6" fmla="*/ 1392425 w 1597985"/>
                <a:gd name="connsiteY6" fmla="*/ 265272 h 6073405"/>
                <a:gd name="connsiteX7" fmla="*/ 1367025 w 1597985"/>
                <a:gd name="connsiteY7" fmla="*/ 273738 h 6073405"/>
                <a:gd name="connsiteX8" fmla="*/ 1333158 w 1597985"/>
                <a:gd name="connsiteY8" fmla="*/ 307605 h 6073405"/>
                <a:gd name="connsiteX9" fmla="*/ 1324692 w 1597985"/>
                <a:gd name="connsiteY9" fmla="*/ 282205 h 6073405"/>
                <a:gd name="connsiteX10" fmla="*/ 1299292 w 1597985"/>
                <a:gd name="connsiteY10" fmla="*/ 273738 h 6073405"/>
                <a:gd name="connsiteX11" fmla="*/ 1231558 w 1597985"/>
                <a:gd name="connsiteY11" fmla="*/ 256805 h 6073405"/>
                <a:gd name="connsiteX12" fmla="*/ 1206158 w 1597985"/>
                <a:gd name="connsiteY12" fmla="*/ 265272 h 6073405"/>
                <a:gd name="connsiteX13" fmla="*/ 1197692 w 1597985"/>
                <a:gd name="connsiteY13" fmla="*/ 290672 h 6073405"/>
                <a:gd name="connsiteX14" fmla="*/ 1189225 w 1597985"/>
                <a:gd name="connsiteY14" fmla="*/ 375338 h 6073405"/>
                <a:gd name="connsiteX15" fmla="*/ 1172292 w 1597985"/>
                <a:gd name="connsiteY15" fmla="*/ 392272 h 6073405"/>
                <a:gd name="connsiteX16" fmla="*/ 1146892 w 1597985"/>
                <a:gd name="connsiteY16" fmla="*/ 460005 h 6073405"/>
                <a:gd name="connsiteX17" fmla="*/ 1121492 w 1597985"/>
                <a:gd name="connsiteY17" fmla="*/ 468472 h 6073405"/>
                <a:gd name="connsiteX18" fmla="*/ 1104558 w 1597985"/>
                <a:gd name="connsiteY18" fmla="*/ 485405 h 6073405"/>
                <a:gd name="connsiteX19" fmla="*/ 1087625 w 1597985"/>
                <a:gd name="connsiteY19" fmla="*/ 536205 h 6073405"/>
                <a:gd name="connsiteX20" fmla="*/ 1096092 w 1597985"/>
                <a:gd name="connsiteY20" fmla="*/ 603938 h 6073405"/>
                <a:gd name="connsiteX21" fmla="*/ 1087625 w 1597985"/>
                <a:gd name="connsiteY21" fmla="*/ 730938 h 6073405"/>
                <a:gd name="connsiteX22" fmla="*/ 1104558 w 1597985"/>
                <a:gd name="connsiteY22" fmla="*/ 866405 h 6073405"/>
                <a:gd name="connsiteX23" fmla="*/ 960625 w 1597985"/>
                <a:gd name="connsiteY23" fmla="*/ 917205 h 6073405"/>
                <a:gd name="connsiteX24" fmla="*/ 969092 w 1597985"/>
                <a:gd name="connsiteY24" fmla="*/ 984938 h 6073405"/>
                <a:gd name="connsiteX25" fmla="*/ 977558 w 1597985"/>
                <a:gd name="connsiteY25" fmla="*/ 1061138 h 6073405"/>
                <a:gd name="connsiteX26" fmla="*/ 986025 w 1597985"/>
                <a:gd name="connsiteY26" fmla="*/ 1459072 h 6073405"/>
                <a:gd name="connsiteX27" fmla="*/ 1011425 w 1597985"/>
                <a:gd name="connsiteY27" fmla="*/ 1450605 h 6073405"/>
                <a:gd name="connsiteX28" fmla="*/ 1036825 w 1597985"/>
                <a:gd name="connsiteY28" fmla="*/ 1459072 h 6073405"/>
                <a:gd name="connsiteX29" fmla="*/ 1079158 w 1597985"/>
                <a:gd name="connsiteY29" fmla="*/ 1696138 h 6073405"/>
                <a:gd name="connsiteX30" fmla="*/ 1172292 w 1597985"/>
                <a:gd name="connsiteY30" fmla="*/ 1713072 h 6073405"/>
                <a:gd name="connsiteX31" fmla="*/ 1180758 w 1597985"/>
                <a:gd name="connsiteY31" fmla="*/ 1738472 h 6073405"/>
                <a:gd name="connsiteX32" fmla="*/ 1180758 w 1597985"/>
                <a:gd name="connsiteY32" fmla="*/ 1823138 h 6073405"/>
                <a:gd name="connsiteX33" fmla="*/ 1248492 w 1597985"/>
                <a:gd name="connsiteY33" fmla="*/ 1831605 h 6073405"/>
                <a:gd name="connsiteX34" fmla="*/ 1290825 w 1597985"/>
                <a:gd name="connsiteY34" fmla="*/ 1848538 h 6073405"/>
                <a:gd name="connsiteX35" fmla="*/ 1316225 w 1597985"/>
                <a:gd name="connsiteY35" fmla="*/ 1865472 h 6073405"/>
                <a:gd name="connsiteX36" fmla="*/ 1316225 w 1597985"/>
                <a:gd name="connsiteY36" fmla="*/ 1924738 h 6073405"/>
                <a:gd name="connsiteX37" fmla="*/ 1350092 w 1597985"/>
                <a:gd name="connsiteY37" fmla="*/ 1933205 h 6073405"/>
                <a:gd name="connsiteX38" fmla="*/ 1341625 w 1597985"/>
                <a:gd name="connsiteY38" fmla="*/ 1958605 h 6073405"/>
                <a:gd name="connsiteX39" fmla="*/ 1316225 w 1597985"/>
                <a:gd name="connsiteY39" fmla="*/ 1975538 h 6073405"/>
                <a:gd name="connsiteX40" fmla="*/ 1299292 w 1597985"/>
                <a:gd name="connsiteY40" fmla="*/ 1992472 h 6073405"/>
                <a:gd name="connsiteX41" fmla="*/ 1316225 w 1597985"/>
                <a:gd name="connsiteY41" fmla="*/ 2043272 h 6073405"/>
                <a:gd name="connsiteX42" fmla="*/ 1409358 w 1597985"/>
                <a:gd name="connsiteY42" fmla="*/ 2068672 h 6073405"/>
                <a:gd name="connsiteX43" fmla="*/ 1434758 w 1597985"/>
                <a:gd name="connsiteY43" fmla="*/ 2119472 h 6073405"/>
                <a:gd name="connsiteX44" fmla="*/ 1451692 w 1597985"/>
                <a:gd name="connsiteY44" fmla="*/ 2136405 h 6073405"/>
                <a:gd name="connsiteX45" fmla="*/ 1468625 w 1597985"/>
                <a:gd name="connsiteY45" fmla="*/ 2161805 h 6073405"/>
                <a:gd name="connsiteX46" fmla="*/ 1519425 w 1597985"/>
                <a:gd name="connsiteY46" fmla="*/ 2178738 h 6073405"/>
                <a:gd name="connsiteX47" fmla="*/ 1544825 w 1597985"/>
                <a:gd name="connsiteY47" fmla="*/ 2187205 h 6073405"/>
                <a:gd name="connsiteX48" fmla="*/ 1570225 w 1597985"/>
                <a:gd name="connsiteY48" fmla="*/ 2195672 h 6073405"/>
                <a:gd name="connsiteX49" fmla="*/ 1578692 w 1597985"/>
                <a:gd name="connsiteY49" fmla="*/ 2221072 h 6073405"/>
                <a:gd name="connsiteX50" fmla="*/ 1587158 w 1597985"/>
                <a:gd name="connsiteY50" fmla="*/ 2271872 h 6073405"/>
                <a:gd name="connsiteX51" fmla="*/ 1519425 w 1597985"/>
                <a:gd name="connsiteY51" fmla="*/ 2288805 h 6073405"/>
                <a:gd name="connsiteX52" fmla="*/ 1485558 w 1597985"/>
                <a:gd name="connsiteY52" fmla="*/ 2280338 h 6073405"/>
                <a:gd name="connsiteX53" fmla="*/ 1468625 w 1597985"/>
                <a:gd name="connsiteY53" fmla="*/ 2305738 h 6073405"/>
                <a:gd name="connsiteX54" fmla="*/ 1443225 w 1597985"/>
                <a:gd name="connsiteY54" fmla="*/ 2373472 h 6073405"/>
                <a:gd name="connsiteX55" fmla="*/ 1426292 w 1597985"/>
                <a:gd name="connsiteY55" fmla="*/ 2407338 h 6073405"/>
                <a:gd name="connsiteX56" fmla="*/ 1383958 w 1597985"/>
                <a:gd name="connsiteY56" fmla="*/ 2415805 h 6073405"/>
                <a:gd name="connsiteX57" fmla="*/ 1214625 w 1597985"/>
                <a:gd name="connsiteY57" fmla="*/ 2424272 h 6073405"/>
                <a:gd name="connsiteX58" fmla="*/ 1248492 w 1597985"/>
                <a:gd name="connsiteY58" fmla="*/ 2441205 h 6073405"/>
                <a:gd name="connsiteX59" fmla="*/ 1299292 w 1597985"/>
                <a:gd name="connsiteY59" fmla="*/ 2458138 h 6073405"/>
                <a:gd name="connsiteX60" fmla="*/ 1299292 w 1597985"/>
                <a:gd name="connsiteY60" fmla="*/ 2576672 h 6073405"/>
                <a:gd name="connsiteX61" fmla="*/ 1223092 w 1597985"/>
                <a:gd name="connsiteY61" fmla="*/ 2585138 h 6073405"/>
                <a:gd name="connsiteX62" fmla="*/ 1206158 w 1597985"/>
                <a:gd name="connsiteY62" fmla="*/ 2602072 h 6073405"/>
                <a:gd name="connsiteX63" fmla="*/ 1189225 w 1597985"/>
                <a:gd name="connsiteY63" fmla="*/ 2686738 h 6073405"/>
                <a:gd name="connsiteX64" fmla="*/ 1197692 w 1597985"/>
                <a:gd name="connsiteY64" fmla="*/ 2762938 h 6073405"/>
                <a:gd name="connsiteX65" fmla="*/ 1189225 w 1597985"/>
                <a:gd name="connsiteY65" fmla="*/ 2788338 h 6073405"/>
                <a:gd name="connsiteX66" fmla="*/ 1138425 w 1597985"/>
                <a:gd name="connsiteY66" fmla="*/ 2805272 h 6073405"/>
                <a:gd name="connsiteX67" fmla="*/ 1146892 w 1597985"/>
                <a:gd name="connsiteY67" fmla="*/ 2856072 h 6073405"/>
                <a:gd name="connsiteX68" fmla="*/ 1155358 w 1597985"/>
                <a:gd name="connsiteY68" fmla="*/ 2881472 h 6073405"/>
                <a:gd name="connsiteX69" fmla="*/ 1146892 w 1597985"/>
                <a:gd name="connsiteY69" fmla="*/ 2974605 h 6073405"/>
                <a:gd name="connsiteX70" fmla="*/ 1138425 w 1597985"/>
                <a:gd name="connsiteY70" fmla="*/ 3000005 h 6073405"/>
                <a:gd name="connsiteX71" fmla="*/ 1129958 w 1597985"/>
                <a:gd name="connsiteY71" fmla="*/ 3033872 h 6073405"/>
                <a:gd name="connsiteX72" fmla="*/ 1104558 w 1597985"/>
                <a:gd name="connsiteY72" fmla="*/ 3042338 h 6073405"/>
                <a:gd name="connsiteX73" fmla="*/ 1096092 w 1597985"/>
                <a:gd name="connsiteY73" fmla="*/ 3076205 h 6073405"/>
                <a:gd name="connsiteX74" fmla="*/ 1079158 w 1597985"/>
                <a:gd name="connsiteY74" fmla="*/ 3127005 h 6073405"/>
                <a:gd name="connsiteX75" fmla="*/ 1087625 w 1597985"/>
                <a:gd name="connsiteY75" fmla="*/ 3474138 h 6073405"/>
                <a:gd name="connsiteX76" fmla="*/ 1155358 w 1597985"/>
                <a:gd name="connsiteY76" fmla="*/ 3482605 h 6073405"/>
                <a:gd name="connsiteX77" fmla="*/ 1163825 w 1597985"/>
                <a:gd name="connsiteY77" fmla="*/ 3508005 h 6073405"/>
                <a:gd name="connsiteX78" fmla="*/ 1104558 w 1597985"/>
                <a:gd name="connsiteY78" fmla="*/ 3524938 h 6073405"/>
                <a:gd name="connsiteX79" fmla="*/ 1053758 w 1597985"/>
                <a:gd name="connsiteY79" fmla="*/ 3533405 h 6073405"/>
                <a:gd name="connsiteX80" fmla="*/ 1087625 w 1597985"/>
                <a:gd name="connsiteY80" fmla="*/ 3567272 h 6073405"/>
                <a:gd name="connsiteX81" fmla="*/ 1053758 w 1597985"/>
                <a:gd name="connsiteY81" fmla="*/ 3685805 h 6073405"/>
                <a:gd name="connsiteX82" fmla="*/ 952158 w 1597985"/>
                <a:gd name="connsiteY82" fmla="*/ 3702738 h 6073405"/>
                <a:gd name="connsiteX83" fmla="*/ 960625 w 1597985"/>
                <a:gd name="connsiteY83" fmla="*/ 3745072 h 6073405"/>
                <a:gd name="connsiteX84" fmla="*/ 1011425 w 1597985"/>
                <a:gd name="connsiteY84" fmla="*/ 3787405 h 6073405"/>
                <a:gd name="connsiteX85" fmla="*/ 1019892 w 1597985"/>
                <a:gd name="connsiteY85" fmla="*/ 3812805 h 6073405"/>
                <a:gd name="connsiteX86" fmla="*/ 969092 w 1597985"/>
                <a:gd name="connsiteY86" fmla="*/ 3838205 h 6073405"/>
                <a:gd name="connsiteX87" fmla="*/ 952158 w 1597985"/>
                <a:gd name="connsiteY87" fmla="*/ 3855138 h 6073405"/>
                <a:gd name="connsiteX88" fmla="*/ 926758 w 1597985"/>
                <a:gd name="connsiteY88" fmla="*/ 3897472 h 6073405"/>
                <a:gd name="connsiteX89" fmla="*/ 926758 w 1597985"/>
                <a:gd name="connsiteY89" fmla="*/ 3965205 h 6073405"/>
                <a:gd name="connsiteX90" fmla="*/ 935225 w 1597985"/>
                <a:gd name="connsiteY90" fmla="*/ 3990605 h 6073405"/>
                <a:gd name="connsiteX91" fmla="*/ 960625 w 1597985"/>
                <a:gd name="connsiteY91" fmla="*/ 3999072 h 6073405"/>
                <a:gd name="connsiteX92" fmla="*/ 969092 w 1597985"/>
                <a:gd name="connsiteY92" fmla="*/ 4058338 h 6073405"/>
                <a:gd name="connsiteX93" fmla="*/ 994492 w 1597985"/>
                <a:gd name="connsiteY93" fmla="*/ 4066805 h 6073405"/>
                <a:gd name="connsiteX94" fmla="*/ 1079158 w 1597985"/>
                <a:gd name="connsiteY94" fmla="*/ 4075272 h 6073405"/>
                <a:gd name="connsiteX95" fmla="*/ 1079158 w 1597985"/>
                <a:gd name="connsiteY95" fmla="*/ 4193805 h 6073405"/>
                <a:gd name="connsiteX96" fmla="*/ 1070692 w 1597985"/>
                <a:gd name="connsiteY96" fmla="*/ 4227672 h 6073405"/>
                <a:gd name="connsiteX97" fmla="*/ 1036825 w 1597985"/>
                <a:gd name="connsiteY97" fmla="*/ 4236138 h 6073405"/>
                <a:gd name="connsiteX98" fmla="*/ 1028358 w 1597985"/>
                <a:gd name="connsiteY98" fmla="*/ 4388538 h 6073405"/>
                <a:gd name="connsiteX99" fmla="*/ 977558 w 1597985"/>
                <a:gd name="connsiteY99" fmla="*/ 4405472 h 6073405"/>
                <a:gd name="connsiteX100" fmla="*/ 952158 w 1597985"/>
                <a:gd name="connsiteY100" fmla="*/ 4430872 h 6073405"/>
                <a:gd name="connsiteX101" fmla="*/ 935225 w 1597985"/>
                <a:gd name="connsiteY101" fmla="*/ 4464738 h 6073405"/>
                <a:gd name="connsiteX102" fmla="*/ 969092 w 1597985"/>
                <a:gd name="connsiteY102" fmla="*/ 4473205 h 6073405"/>
                <a:gd name="connsiteX103" fmla="*/ 994492 w 1597985"/>
                <a:gd name="connsiteY103" fmla="*/ 4490138 h 6073405"/>
                <a:gd name="connsiteX104" fmla="*/ 1019892 w 1597985"/>
                <a:gd name="connsiteY104" fmla="*/ 4498605 h 6073405"/>
                <a:gd name="connsiteX105" fmla="*/ 1036825 w 1597985"/>
                <a:gd name="connsiteY105" fmla="*/ 4524005 h 6073405"/>
                <a:gd name="connsiteX106" fmla="*/ 1028358 w 1597985"/>
                <a:gd name="connsiteY106" fmla="*/ 4600205 h 6073405"/>
                <a:gd name="connsiteX107" fmla="*/ 1019892 w 1597985"/>
                <a:gd name="connsiteY107" fmla="*/ 4625605 h 6073405"/>
                <a:gd name="connsiteX108" fmla="*/ 994492 w 1597985"/>
                <a:gd name="connsiteY108" fmla="*/ 4617138 h 6073405"/>
                <a:gd name="connsiteX109" fmla="*/ 935225 w 1597985"/>
                <a:gd name="connsiteY109" fmla="*/ 4608672 h 6073405"/>
                <a:gd name="connsiteX110" fmla="*/ 909825 w 1597985"/>
                <a:gd name="connsiteY110" fmla="*/ 4617138 h 6073405"/>
                <a:gd name="connsiteX111" fmla="*/ 901358 w 1597985"/>
                <a:gd name="connsiteY111" fmla="*/ 4642538 h 6073405"/>
                <a:gd name="connsiteX112" fmla="*/ 884425 w 1597985"/>
                <a:gd name="connsiteY112" fmla="*/ 4659472 h 6073405"/>
                <a:gd name="connsiteX113" fmla="*/ 867492 w 1597985"/>
                <a:gd name="connsiteY113" fmla="*/ 4684872 h 6073405"/>
                <a:gd name="connsiteX114" fmla="*/ 825158 w 1597985"/>
                <a:gd name="connsiteY114" fmla="*/ 4693338 h 6073405"/>
                <a:gd name="connsiteX115" fmla="*/ 808225 w 1597985"/>
                <a:gd name="connsiteY115" fmla="*/ 4710272 h 6073405"/>
                <a:gd name="connsiteX116" fmla="*/ 816692 w 1597985"/>
                <a:gd name="connsiteY116" fmla="*/ 4752605 h 6073405"/>
                <a:gd name="connsiteX117" fmla="*/ 842092 w 1597985"/>
                <a:gd name="connsiteY117" fmla="*/ 4761072 h 6073405"/>
                <a:gd name="connsiteX118" fmla="*/ 935225 w 1597985"/>
                <a:gd name="connsiteY118" fmla="*/ 4769538 h 6073405"/>
                <a:gd name="connsiteX119" fmla="*/ 935225 w 1597985"/>
                <a:gd name="connsiteY119" fmla="*/ 4837272 h 6073405"/>
                <a:gd name="connsiteX120" fmla="*/ 1002958 w 1597985"/>
                <a:gd name="connsiteY120" fmla="*/ 4854205 h 6073405"/>
                <a:gd name="connsiteX121" fmla="*/ 1011425 w 1597985"/>
                <a:gd name="connsiteY121" fmla="*/ 4888072 h 6073405"/>
                <a:gd name="connsiteX122" fmla="*/ 994492 w 1597985"/>
                <a:gd name="connsiteY122" fmla="*/ 4989672 h 6073405"/>
                <a:gd name="connsiteX123" fmla="*/ 986025 w 1597985"/>
                <a:gd name="connsiteY123" fmla="*/ 5099738 h 6073405"/>
                <a:gd name="connsiteX124" fmla="*/ 1011425 w 1597985"/>
                <a:gd name="connsiteY124" fmla="*/ 5142072 h 6073405"/>
                <a:gd name="connsiteX125" fmla="*/ 1028358 w 1597985"/>
                <a:gd name="connsiteY125" fmla="*/ 5167472 h 6073405"/>
                <a:gd name="connsiteX126" fmla="*/ 952158 w 1597985"/>
                <a:gd name="connsiteY126" fmla="*/ 5209805 h 6073405"/>
                <a:gd name="connsiteX127" fmla="*/ 943692 w 1597985"/>
                <a:gd name="connsiteY127" fmla="*/ 5286005 h 6073405"/>
                <a:gd name="connsiteX128" fmla="*/ 969092 w 1597985"/>
                <a:gd name="connsiteY128" fmla="*/ 5294472 h 6073405"/>
                <a:gd name="connsiteX129" fmla="*/ 1036825 w 1597985"/>
                <a:gd name="connsiteY129" fmla="*/ 5345272 h 6073405"/>
                <a:gd name="connsiteX130" fmla="*/ 1053758 w 1597985"/>
                <a:gd name="connsiteY130" fmla="*/ 5370672 h 6073405"/>
                <a:gd name="connsiteX131" fmla="*/ 1070692 w 1597985"/>
                <a:gd name="connsiteY131" fmla="*/ 5421472 h 6073405"/>
                <a:gd name="connsiteX132" fmla="*/ 1096092 w 1597985"/>
                <a:gd name="connsiteY132" fmla="*/ 5438405 h 6073405"/>
                <a:gd name="connsiteX133" fmla="*/ 1146892 w 1597985"/>
                <a:gd name="connsiteY133" fmla="*/ 5489205 h 6073405"/>
                <a:gd name="connsiteX134" fmla="*/ 1172292 w 1597985"/>
                <a:gd name="connsiteY134" fmla="*/ 5497672 h 6073405"/>
                <a:gd name="connsiteX135" fmla="*/ 1189225 w 1597985"/>
                <a:gd name="connsiteY135" fmla="*/ 5523072 h 6073405"/>
                <a:gd name="connsiteX136" fmla="*/ 1197692 w 1597985"/>
                <a:gd name="connsiteY136" fmla="*/ 5548472 h 6073405"/>
                <a:gd name="connsiteX137" fmla="*/ 1231558 w 1597985"/>
                <a:gd name="connsiteY137" fmla="*/ 5599272 h 6073405"/>
                <a:gd name="connsiteX138" fmla="*/ 1214625 w 1597985"/>
                <a:gd name="connsiteY138" fmla="*/ 5624672 h 6073405"/>
                <a:gd name="connsiteX139" fmla="*/ 1189225 w 1597985"/>
                <a:gd name="connsiteY139" fmla="*/ 5633138 h 6073405"/>
                <a:gd name="connsiteX140" fmla="*/ 1172292 w 1597985"/>
                <a:gd name="connsiteY140" fmla="*/ 5650072 h 6073405"/>
                <a:gd name="connsiteX141" fmla="*/ 1180758 w 1597985"/>
                <a:gd name="connsiteY141" fmla="*/ 5709338 h 6073405"/>
                <a:gd name="connsiteX142" fmla="*/ 1197692 w 1597985"/>
                <a:gd name="connsiteY142" fmla="*/ 5726272 h 6073405"/>
                <a:gd name="connsiteX143" fmla="*/ 1206158 w 1597985"/>
                <a:gd name="connsiteY143" fmla="*/ 5777072 h 6073405"/>
                <a:gd name="connsiteX144" fmla="*/ 1256958 w 1597985"/>
                <a:gd name="connsiteY144" fmla="*/ 5794005 h 6073405"/>
                <a:gd name="connsiteX145" fmla="*/ 1248492 w 1597985"/>
                <a:gd name="connsiteY145" fmla="*/ 5844805 h 6073405"/>
                <a:gd name="connsiteX146" fmla="*/ 1197692 w 1597985"/>
                <a:gd name="connsiteY146" fmla="*/ 5853272 h 6073405"/>
                <a:gd name="connsiteX147" fmla="*/ 1180758 w 1597985"/>
                <a:gd name="connsiteY147" fmla="*/ 5870205 h 6073405"/>
                <a:gd name="connsiteX148" fmla="*/ 1138425 w 1597985"/>
                <a:gd name="connsiteY148" fmla="*/ 5937938 h 6073405"/>
                <a:gd name="connsiteX149" fmla="*/ 1113025 w 1597985"/>
                <a:gd name="connsiteY149" fmla="*/ 5946405 h 6073405"/>
                <a:gd name="connsiteX150" fmla="*/ 1138425 w 1597985"/>
                <a:gd name="connsiteY150" fmla="*/ 5963338 h 6073405"/>
                <a:gd name="connsiteX151" fmla="*/ 1155358 w 1597985"/>
                <a:gd name="connsiteY151" fmla="*/ 5980272 h 6073405"/>
                <a:gd name="connsiteX152" fmla="*/ 1129958 w 1597985"/>
                <a:gd name="connsiteY152" fmla="*/ 5988738 h 6073405"/>
                <a:gd name="connsiteX153" fmla="*/ 1002958 w 1597985"/>
                <a:gd name="connsiteY153" fmla="*/ 5997205 h 6073405"/>
                <a:gd name="connsiteX154" fmla="*/ 977558 w 1597985"/>
                <a:gd name="connsiteY154" fmla="*/ 6014138 h 6073405"/>
                <a:gd name="connsiteX155" fmla="*/ 960625 w 1597985"/>
                <a:gd name="connsiteY155" fmla="*/ 6031072 h 6073405"/>
                <a:gd name="connsiteX156" fmla="*/ 867492 w 1597985"/>
                <a:gd name="connsiteY156" fmla="*/ 6039538 h 6073405"/>
                <a:gd name="connsiteX157" fmla="*/ 850558 w 1597985"/>
                <a:gd name="connsiteY157" fmla="*/ 6056472 h 6073405"/>
                <a:gd name="connsiteX158" fmla="*/ 816692 w 1597985"/>
                <a:gd name="connsiteY158" fmla="*/ 6064938 h 6073405"/>
                <a:gd name="connsiteX159" fmla="*/ 791292 w 1597985"/>
                <a:gd name="connsiteY159" fmla="*/ 6073405 h 6073405"/>
                <a:gd name="connsiteX160" fmla="*/ 588092 w 1597985"/>
                <a:gd name="connsiteY160" fmla="*/ 6056472 h 6073405"/>
                <a:gd name="connsiteX161" fmla="*/ 537292 w 1597985"/>
                <a:gd name="connsiteY161" fmla="*/ 6039538 h 6073405"/>
                <a:gd name="connsiteX162" fmla="*/ 520358 w 1597985"/>
                <a:gd name="connsiteY162" fmla="*/ 6022605 h 6073405"/>
                <a:gd name="connsiteX163" fmla="*/ 444158 w 1597985"/>
                <a:gd name="connsiteY163" fmla="*/ 5980272 h 6073405"/>
                <a:gd name="connsiteX164" fmla="*/ 401825 w 1597985"/>
                <a:gd name="connsiteY164" fmla="*/ 5971805 h 6073405"/>
                <a:gd name="connsiteX165" fmla="*/ 376425 w 1597985"/>
                <a:gd name="connsiteY165" fmla="*/ 5954872 h 6073405"/>
                <a:gd name="connsiteX166" fmla="*/ 393358 w 1597985"/>
                <a:gd name="connsiteY166" fmla="*/ 5980272 h 6073405"/>
                <a:gd name="connsiteX167" fmla="*/ 427225 w 1597985"/>
                <a:gd name="connsiteY167" fmla="*/ 5997205 h 6073405"/>
                <a:gd name="connsiteX168" fmla="*/ 461092 w 1597985"/>
                <a:gd name="connsiteY168" fmla="*/ 6022605 h 6073405"/>
                <a:gd name="connsiteX169" fmla="*/ 520358 w 1597985"/>
                <a:gd name="connsiteY169" fmla="*/ 6039538 h 6073405"/>
                <a:gd name="connsiteX170" fmla="*/ 528825 w 1597985"/>
                <a:gd name="connsiteY170" fmla="*/ 6064938 h 6073405"/>
                <a:gd name="connsiteX171" fmla="*/ 503425 w 1597985"/>
                <a:gd name="connsiteY171" fmla="*/ 6073405 h 6073405"/>
                <a:gd name="connsiteX172" fmla="*/ 308692 w 1597985"/>
                <a:gd name="connsiteY172" fmla="*/ 6056472 h 6073405"/>
                <a:gd name="connsiteX173" fmla="*/ 291758 w 1597985"/>
                <a:gd name="connsiteY173" fmla="*/ 6039538 h 6073405"/>
                <a:gd name="connsiteX174" fmla="*/ 300225 w 1597985"/>
                <a:gd name="connsiteY174" fmla="*/ 6005672 h 6073405"/>
                <a:gd name="connsiteX175" fmla="*/ 308692 w 1597985"/>
                <a:gd name="connsiteY175" fmla="*/ 5980272 h 6073405"/>
                <a:gd name="connsiteX176" fmla="*/ 342558 w 1597985"/>
                <a:gd name="connsiteY176" fmla="*/ 5971805 h 6073405"/>
                <a:gd name="connsiteX177" fmla="*/ 401825 w 1597985"/>
                <a:gd name="connsiteY177" fmla="*/ 5954872 h 6073405"/>
                <a:gd name="connsiteX178" fmla="*/ 393358 w 1597985"/>
                <a:gd name="connsiteY178" fmla="*/ 5929472 h 6073405"/>
                <a:gd name="connsiteX179" fmla="*/ 334092 w 1597985"/>
                <a:gd name="connsiteY179" fmla="*/ 5904072 h 6073405"/>
                <a:gd name="connsiteX180" fmla="*/ 317158 w 1597985"/>
                <a:gd name="connsiteY180" fmla="*/ 5887138 h 6073405"/>
                <a:gd name="connsiteX181" fmla="*/ 266358 w 1597985"/>
                <a:gd name="connsiteY181" fmla="*/ 5904072 h 6073405"/>
                <a:gd name="connsiteX182" fmla="*/ 198625 w 1597985"/>
                <a:gd name="connsiteY182" fmla="*/ 5895605 h 6073405"/>
                <a:gd name="connsiteX183" fmla="*/ 164758 w 1597985"/>
                <a:gd name="connsiteY183" fmla="*/ 5887138 h 6073405"/>
                <a:gd name="connsiteX184" fmla="*/ 113958 w 1597985"/>
                <a:gd name="connsiteY184" fmla="*/ 5878672 h 6073405"/>
                <a:gd name="connsiteX185" fmla="*/ 122425 w 1597985"/>
                <a:gd name="connsiteY185" fmla="*/ 5853272 h 6073405"/>
                <a:gd name="connsiteX186" fmla="*/ 147825 w 1597985"/>
                <a:gd name="connsiteY186" fmla="*/ 5844805 h 6073405"/>
                <a:gd name="connsiteX187" fmla="*/ 147825 w 1597985"/>
                <a:gd name="connsiteY187" fmla="*/ 5650072 h 6073405"/>
                <a:gd name="connsiteX188" fmla="*/ 122425 w 1597985"/>
                <a:gd name="connsiteY188" fmla="*/ 5531538 h 6073405"/>
                <a:gd name="connsiteX189" fmla="*/ 139358 w 1597985"/>
                <a:gd name="connsiteY189" fmla="*/ 5226738 h 6073405"/>
                <a:gd name="connsiteX190" fmla="*/ 147825 w 1597985"/>
                <a:gd name="connsiteY190" fmla="*/ 5175938 h 6073405"/>
                <a:gd name="connsiteX191" fmla="*/ 147825 w 1597985"/>
                <a:gd name="connsiteY191" fmla="*/ 4837272 h 6073405"/>
                <a:gd name="connsiteX192" fmla="*/ 156292 w 1597985"/>
                <a:gd name="connsiteY192" fmla="*/ 4811872 h 6073405"/>
                <a:gd name="connsiteX193" fmla="*/ 147825 w 1597985"/>
                <a:gd name="connsiteY193" fmla="*/ 4769538 h 6073405"/>
                <a:gd name="connsiteX194" fmla="*/ 122425 w 1597985"/>
                <a:gd name="connsiteY194" fmla="*/ 4667938 h 6073405"/>
                <a:gd name="connsiteX195" fmla="*/ 105492 w 1597985"/>
                <a:gd name="connsiteY195" fmla="*/ 4566338 h 6073405"/>
                <a:gd name="connsiteX196" fmla="*/ 88558 w 1597985"/>
                <a:gd name="connsiteY196" fmla="*/ 4549405 h 6073405"/>
                <a:gd name="connsiteX197" fmla="*/ 88558 w 1597985"/>
                <a:gd name="connsiteY197" fmla="*/ 4244605 h 6073405"/>
                <a:gd name="connsiteX198" fmla="*/ 97025 w 1597985"/>
                <a:gd name="connsiteY198" fmla="*/ 4219205 h 6073405"/>
                <a:gd name="connsiteX199" fmla="*/ 88558 w 1597985"/>
                <a:gd name="connsiteY199" fmla="*/ 4168405 h 6073405"/>
                <a:gd name="connsiteX200" fmla="*/ 80092 w 1597985"/>
                <a:gd name="connsiteY200" fmla="*/ 4143005 h 6073405"/>
                <a:gd name="connsiteX201" fmla="*/ 71625 w 1597985"/>
                <a:gd name="connsiteY201" fmla="*/ 4024472 h 6073405"/>
                <a:gd name="connsiteX202" fmla="*/ 63158 w 1597985"/>
                <a:gd name="connsiteY202" fmla="*/ 3999072 h 6073405"/>
                <a:gd name="connsiteX203" fmla="*/ 54692 w 1597985"/>
                <a:gd name="connsiteY203" fmla="*/ 3965205 h 6073405"/>
                <a:gd name="connsiteX204" fmla="*/ 63158 w 1597985"/>
                <a:gd name="connsiteY204" fmla="*/ 3778938 h 6073405"/>
                <a:gd name="connsiteX205" fmla="*/ 71625 w 1597985"/>
                <a:gd name="connsiteY205" fmla="*/ 3660405 h 6073405"/>
                <a:gd name="connsiteX206" fmla="*/ 46225 w 1597985"/>
                <a:gd name="connsiteY206" fmla="*/ 3389472 h 6073405"/>
                <a:gd name="connsiteX207" fmla="*/ 37758 w 1597985"/>
                <a:gd name="connsiteY207" fmla="*/ 3237072 h 6073405"/>
                <a:gd name="connsiteX208" fmla="*/ 20825 w 1597985"/>
                <a:gd name="connsiteY208" fmla="*/ 3135472 h 6073405"/>
                <a:gd name="connsiteX209" fmla="*/ 12358 w 1597985"/>
                <a:gd name="connsiteY209" fmla="*/ 3084672 h 6073405"/>
                <a:gd name="connsiteX210" fmla="*/ 3892 w 1597985"/>
                <a:gd name="connsiteY210" fmla="*/ 3016938 h 6073405"/>
                <a:gd name="connsiteX211" fmla="*/ 46225 w 1597985"/>
                <a:gd name="connsiteY211" fmla="*/ 3025405 h 6073405"/>
                <a:gd name="connsiteX212" fmla="*/ 80092 w 1597985"/>
                <a:gd name="connsiteY212" fmla="*/ 3016938 h 6073405"/>
                <a:gd name="connsiteX213" fmla="*/ 139358 w 1597985"/>
                <a:gd name="connsiteY213" fmla="*/ 3000005 h 6073405"/>
                <a:gd name="connsiteX214" fmla="*/ 181692 w 1597985"/>
                <a:gd name="connsiteY214" fmla="*/ 2991538 h 6073405"/>
                <a:gd name="connsiteX215" fmla="*/ 207092 w 1597985"/>
                <a:gd name="connsiteY215" fmla="*/ 2966138 h 6073405"/>
                <a:gd name="connsiteX216" fmla="*/ 215558 w 1597985"/>
                <a:gd name="connsiteY216" fmla="*/ 2940738 h 6073405"/>
                <a:gd name="connsiteX217" fmla="*/ 266358 w 1597985"/>
                <a:gd name="connsiteY217" fmla="*/ 2923805 h 6073405"/>
                <a:gd name="connsiteX218" fmla="*/ 308692 w 1597985"/>
                <a:gd name="connsiteY218" fmla="*/ 2847605 h 6073405"/>
                <a:gd name="connsiteX219" fmla="*/ 317158 w 1597985"/>
                <a:gd name="connsiteY219" fmla="*/ 2813738 h 6073405"/>
                <a:gd name="connsiteX220" fmla="*/ 325625 w 1597985"/>
                <a:gd name="connsiteY220" fmla="*/ 2788338 h 6073405"/>
                <a:gd name="connsiteX221" fmla="*/ 351025 w 1597985"/>
                <a:gd name="connsiteY221" fmla="*/ 2585138 h 6073405"/>
                <a:gd name="connsiteX222" fmla="*/ 291758 w 1597985"/>
                <a:gd name="connsiteY222" fmla="*/ 2551272 h 6073405"/>
                <a:gd name="connsiteX223" fmla="*/ 274825 w 1597985"/>
                <a:gd name="connsiteY223" fmla="*/ 2534338 h 6073405"/>
                <a:gd name="connsiteX224" fmla="*/ 249425 w 1597985"/>
                <a:gd name="connsiteY224" fmla="*/ 2475072 h 6073405"/>
                <a:gd name="connsiteX225" fmla="*/ 224025 w 1597985"/>
                <a:gd name="connsiteY225" fmla="*/ 2441205 h 6073405"/>
                <a:gd name="connsiteX226" fmla="*/ 215558 w 1597985"/>
                <a:gd name="connsiteY226" fmla="*/ 2365005 h 6073405"/>
                <a:gd name="connsiteX227" fmla="*/ 198625 w 1597985"/>
                <a:gd name="connsiteY227" fmla="*/ 2314205 h 6073405"/>
                <a:gd name="connsiteX228" fmla="*/ 224025 w 1597985"/>
                <a:gd name="connsiteY228" fmla="*/ 2221072 h 6073405"/>
                <a:gd name="connsiteX229" fmla="*/ 240958 w 1597985"/>
                <a:gd name="connsiteY229" fmla="*/ 2187205 h 6073405"/>
                <a:gd name="connsiteX230" fmla="*/ 249425 w 1597985"/>
                <a:gd name="connsiteY230" fmla="*/ 2153338 h 6073405"/>
                <a:gd name="connsiteX231" fmla="*/ 257892 w 1597985"/>
                <a:gd name="connsiteY231" fmla="*/ 2127938 h 6073405"/>
                <a:gd name="connsiteX232" fmla="*/ 266358 w 1597985"/>
                <a:gd name="connsiteY232" fmla="*/ 2094072 h 6073405"/>
                <a:gd name="connsiteX233" fmla="*/ 283292 w 1597985"/>
                <a:gd name="connsiteY233" fmla="*/ 2034805 h 6073405"/>
                <a:gd name="connsiteX234" fmla="*/ 291758 w 1597985"/>
                <a:gd name="connsiteY234" fmla="*/ 1755405 h 6073405"/>
                <a:gd name="connsiteX235" fmla="*/ 300225 w 1597985"/>
                <a:gd name="connsiteY235" fmla="*/ 1704605 h 6073405"/>
                <a:gd name="connsiteX236" fmla="*/ 317158 w 1597985"/>
                <a:gd name="connsiteY236" fmla="*/ 1594538 h 6073405"/>
                <a:gd name="connsiteX237" fmla="*/ 325625 w 1597985"/>
                <a:gd name="connsiteY237" fmla="*/ 1442138 h 6073405"/>
                <a:gd name="connsiteX238" fmla="*/ 334092 w 1597985"/>
                <a:gd name="connsiteY238" fmla="*/ 1399805 h 6073405"/>
                <a:gd name="connsiteX239" fmla="*/ 359492 w 1597985"/>
                <a:gd name="connsiteY239" fmla="*/ 1145805 h 6073405"/>
                <a:gd name="connsiteX240" fmla="*/ 376425 w 1597985"/>
                <a:gd name="connsiteY240" fmla="*/ 1027272 h 6073405"/>
                <a:gd name="connsiteX241" fmla="*/ 393358 w 1597985"/>
                <a:gd name="connsiteY241" fmla="*/ 832538 h 6073405"/>
                <a:gd name="connsiteX242" fmla="*/ 401825 w 1597985"/>
                <a:gd name="connsiteY242" fmla="*/ 663205 h 6073405"/>
                <a:gd name="connsiteX243" fmla="*/ 410292 w 1597985"/>
                <a:gd name="connsiteY243" fmla="*/ 637805 h 6073405"/>
                <a:gd name="connsiteX244" fmla="*/ 427225 w 1597985"/>
                <a:gd name="connsiteY244" fmla="*/ 485405 h 6073405"/>
                <a:gd name="connsiteX245" fmla="*/ 444158 w 1597985"/>
                <a:gd name="connsiteY245" fmla="*/ 341472 h 6073405"/>
                <a:gd name="connsiteX246" fmla="*/ 461092 w 1597985"/>
                <a:gd name="connsiteY246" fmla="*/ 316072 h 6073405"/>
                <a:gd name="connsiteX247" fmla="*/ 469558 w 1597985"/>
                <a:gd name="connsiteY247" fmla="*/ 155205 h 6073405"/>
                <a:gd name="connsiteX248" fmla="*/ 444158 w 1597985"/>
                <a:gd name="connsiteY248" fmla="*/ 138272 h 6073405"/>
                <a:gd name="connsiteX249" fmla="*/ 435692 w 1597985"/>
                <a:gd name="connsiteY249" fmla="*/ 112872 h 6073405"/>
                <a:gd name="connsiteX250" fmla="*/ 418758 w 1597985"/>
                <a:gd name="connsiteY250" fmla="*/ 95938 h 6073405"/>
                <a:gd name="connsiteX251" fmla="*/ 384892 w 1597985"/>
                <a:gd name="connsiteY251" fmla="*/ 45138 h 6073405"/>
                <a:gd name="connsiteX252" fmla="*/ 365418 w 1597985"/>
                <a:gd name="connsiteY252" fmla="*/ 11272 h 6073405"/>
                <a:gd name="connsiteX253" fmla="*/ 426378 w 1597985"/>
                <a:gd name="connsiteY253" fmla="*/ 2805 h 6073405"/>
                <a:gd name="connsiteX254" fmla="*/ 571158 w 1597985"/>
                <a:gd name="connsiteY254" fmla="*/ 11272 h 6073405"/>
                <a:gd name="connsiteX255" fmla="*/ 965705 w 1597985"/>
                <a:gd name="connsiteY255" fmla="*/ 5345 h 6073405"/>
                <a:gd name="connsiteX256" fmla="*/ 1409358 w 1597985"/>
                <a:gd name="connsiteY256" fmla="*/ 18045 h 6073405"/>
                <a:gd name="connsiteX0" fmla="*/ 1409358 w 1597985"/>
                <a:gd name="connsiteY0" fmla="*/ 15240 h 6070600"/>
                <a:gd name="connsiteX1" fmla="*/ 1417825 w 1597985"/>
                <a:gd name="connsiteY1" fmla="*/ 76200 h 6070600"/>
                <a:gd name="connsiteX2" fmla="*/ 1434758 w 1597985"/>
                <a:gd name="connsiteY2" fmla="*/ 101600 h 6070600"/>
                <a:gd name="connsiteX3" fmla="*/ 1443225 w 1597985"/>
                <a:gd name="connsiteY3" fmla="*/ 186267 h 6070600"/>
                <a:gd name="connsiteX4" fmla="*/ 1434758 w 1597985"/>
                <a:gd name="connsiteY4" fmla="*/ 220133 h 6070600"/>
                <a:gd name="connsiteX5" fmla="*/ 1392425 w 1597985"/>
                <a:gd name="connsiteY5" fmla="*/ 262467 h 6070600"/>
                <a:gd name="connsiteX6" fmla="*/ 1367025 w 1597985"/>
                <a:gd name="connsiteY6" fmla="*/ 270933 h 6070600"/>
                <a:gd name="connsiteX7" fmla="*/ 1333158 w 1597985"/>
                <a:gd name="connsiteY7" fmla="*/ 304800 h 6070600"/>
                <a:gd name="connsiteX8" fmla="*/ 1324692 w 1597985"/>
                <a:gd name="connsiteY8" fmla="*/ 279400 h 6070600"/>
                <a:gd name="connsiteX9" fmla="*/ 1299292 w 1597985"/>
                <a:gd name="connsiteY9" fmla="*/ 270933 h 6070600"/>
                <a:gd name="connsiteX10" fmla="*/ 1231558 w 1597985"/>
                <a:gd name="connsiteY10" fmla="*/ 254000 h 6070600"/>
                <a:gd name="connsiteX11" fmla="*/ 1206158 w 1597985"/>
                <a:gd name="connsiteY11" fmla="*/ 262467 h 6070600"/>
                <a:gd name="connsiteX12" fmla="*/ 1197692 w 1597985"/>
                <a:gd name="connsiteY12" fmla="*/ 287867 h 6070600"/>
                <a:gd name="connsiteX13" fmla="*/ 1189225 w 1597985"/>
                <a:gd name="connsiteY13" fmla="*/ 372533 h 6070600"/>
                <a:gd name="connsiteX14" fmla="*/ 1172292 w 1597985"/>
                <a:gd name="connsiteY14" fmla="*/ 389467 h 6070600"/>
                <a:gd name="connsiteX15" fmla="*/ 1146892 w 1597985"/>
                <a:gd name="connsiteY15" fmla="*/ 457200 h 6070600"/>
                <a:gd name="connsiteX16" fmla="*/ 1121492 w 1597985"/>
                <a:gd name="connsiteY16" fmla="*/ 465667 h 6070600"/>
                <a:gd name="connsiteX17" fmla="*/ 1104558 w 1597985"/>
                <a:gd name="connsiteY17" fmla="*/ 482600 h 6070600"/>
                <a:gd name="connsiteX18" fmla="*/ 1087625 w 1597985"/>
                <a:gd name="connsiteY18" fmla="*/ 533400 h 6070600"/>
                <a:gd name="connsiteX19" fmla="*/ 1096092 w 1597985"/>
                <a:gd name="connsiteY19" fmla="*/ 601133 h 6070600"/>
                <a:gd name="connsiteX20" fmla="*/ 1087625 w 1597985"/>
                <a:gd name="connsiteY20" fmla="*/ 728133 h 6070600"/>
                <a:gd name="connsiteX21" fmla="*/ 1104558 w 1597985"/>
                <a:gd name="connsiteY21" fmla="*/ 863600 h 6070600"/>
                <a:gd name="connsiteX22" fmla="*/ 960625 w 1597985"/>
                <a:gd name="connsiteY22" fmla="*/ 914400 h 6070600"/>
                <a:gd name="connsiteX23" fmla="*/ 969092 w 1597985"/>
                <a:gd name="connsiteY23" fmla="*/ 982133 h 6070600"/>
                <a:gd name="connsiteX24" fmla="*/ 977558 w 1597985"/>
                <a:gd name="connsiteY24" fmla="*/ 1058333 h 6070600"/>
                <a:gd name="connsiteX25" fmla="*/ 986025 w 1597985"/>
                <a:gd name="connsiteY25" fmla="*/ 1456267 h 6070600"/>
                <a:gd name="connsiteX26" fmla="*/ 1011425 w 1597985"/>
                <a:gd name="connsiteY26" fmla="*/ 1447800 h 6070600"/>
                <a:gd name="connsiteX27" fmla="*/ 1036825 w 1597985"/>
                <a:gd name="connsiteY27" fmla="*/ 1456267 h 6070600"/>
                <a:gd name="connsiteX28" fmla="*/ 1079158 w 1597985"/>
                <a:gd name="connsiteY28" fmla="*/ 1693333 h 6070600"/>
                <a:gd name="connsiteX29" fmla="*/ 1172292 w 1597985"/>
                <a:gd name="connsiteY29" fmla="*/ 1710267 h 6070600"/>
                <a:gd name="connsiteX30" fmla="*/ 1180758 w 1597985"/>
                <a:gd name="connsiteY30" fmla="*/ 1735667 h 6070600"/>
                <a:gd name="connsiteX31" fmla="*/ 1180758 w 1597985"/>
                <a:gd name="connsiteY31" fmla="*/ 1820333 h 6070600"/>
                <a:gd name="connsiteX32" fmla="*/ 1248492 w 1597985"/>
                <a:gd name="connsiteY32" fmla="*/ 1828800 h 6070600"/>
                <a:gd name="connsiteX33" fmla="*/ 1290825 w 1597985"/>
                <a:gd name="connsiteY33" fmla="*/ 1845733 h 6070600"/>
                <a:gd name="connsiteX34" fmla="*/ 1316225 w 1597985"/>
                <a:gd name="connsiteY34" fmla="*/ 1862667 h 6070600"/>
                <a:gd name="connsiteX35" fmla="*/ 1316225 w 1597985"/>
                <a:gd name="connsiteY35" fmla="*/ 1921933 h 6070600"/>
                <a:gd name="connsiteX36" fmla="*/ 1350092 w 1597985"/>
                <a:gd name="connsiteY36" fmla="*/ 1930400 h 6070600"/>
                <a:gd name="connsiteX37" fmla="*/ 1341625 w 1597985"/>
                <a:gd name="connsiteY37" fmla="*/ 1955800 h 6070600"/>
                <a:gd name="connsiteX38" fmla="*/ 1316225 w 1597985"/>
                <a:gd name="connsiteY38" fmla="*/ 1972733 h 6070600"/>
                <a:gd name="connsiteX39" fmla="*/ 1299292 w 1597985"/>
                <a:gd name="connsiteY39" fmla="*/ 1989667 h 6070600"/>
                <a:gd name="connsiteX40" fmla="*/ 1316225 w 1597985"/>
                <a:gd name="connsiteY40" fmla="*/ 2040467 h 6070600"/>
                <a:gd name="connsiteX41" fmla="*/ 1409358 w 1597985"/>
                <a:gd name="connsiteY41" fmla="*/ 2065867 h 6070600"/>
                <a:gd name="connsiteX42" fmla="*/ 1434758 w 1597985"/>
                <a:gd name="connsiteY42" fmla="*/ 2116667 h 6070600"/>
                <a:gd name="connsiteX43" fmla="*/ 1451692 w 1597985"/>
                <a:gd name="connsiteY43" fmla="*/ 2133600 h 6070600"/>
                <a:gd name="connsiteX44" fmla="*/ 1468625 w 1597985"/>
                <a:gd name="connsiteY44" fmla="*/ 2159000 h 6070600"/>
                <a:gd name="connsiteX45" fmla="*/ 1519425 w 1597985"/>
                <a:gd name="connsiteY45" fmla="*/ 2175933 h 6070600"/>
                <a:gd name="connsiteX46" fmla="*/ 1544825 w 1597985"/>
                <a:gd name="connsiteY46" fmla="*/ 2184400 h 6070600"/>
                <a:gd name="connsiteX47" fmla="*/ 1570225 w 1597985"/>
                <a:gd name="connsiteY47" fmla="*/ 2192867 h 6070600"/>
                <a:gd name="connsiteX48" fmla="*/ 1578692 w 1597985"/>
                <a:gd name="connsiteY48" fmla="*/ 2218267 h 6070600"/>
                <a:gd name="connsiteX49" fmla="*/ 1587158 w 1597985"/>
                <a:gd name="connsiteY49" fmla="*/ 2269067 h 6070600"/>
                <a:gd name="connsiteX50" fmla="*/ 1519425 w 1597985"/>
                <a:gd name="connsiteY50" fmla="*/ 2286000 h 6070600"/>
                <a:gd name="connsiteX51" fmla="*/ 1485558 w 1597985"/>
                <a:gd name="connsiteY51" fmla="*/ 2277533 h 6070600"/>
                <a:gd name="connsiteX52" fmla="*/ 1468625 w 1597985"/>
                <a:gd name="connsiteY52" fmla="*/ 2302933 h 6070600"/>
                <a:gd name="connsiteX53" fmla="*/ 1443225 w 1597985"/>
                <a:gd name="connsiteY53" fmla="*/ 2370667 h 6070600"/>
                <a:gd name="connsiteX54" fmla="*/ 1426292 w 1597985"/>
                <a:gd name="connsiteY54" fmla="*/ 2404533 h 6070600"/>
                <a:gd name="connsiteX55" fmla="*/ 1383958 w 1597985"/>
                <a:gd name="connsiteY55" fmla="*/ 2413000 h 6070600"/>
                <a:gd name="connsiteX56" fmla="*/ 1214625 w 1597985"/>
                <a:gd name="connsiteY56" fmla="*/ 2421467 h 6070600"/>
                <a:gd name="connsiteX57" fmla="*/ 1248492 w 1597985"/>
                <a:gd name="connsiteY57" fmla="*/ 2438400 h 6070600"/>
                <a:gd name="connsiteX58" fmla="*/ 1299292 w 1597985"/>
                <a:gd name="connsiteY58" fmla="*/ 2455333 h 6070600"/>
                <a:gd name="connsiteX59" fmla="*/ 1299292 w 1597985"/>
                <a:gd name="connsiteY59" fmla="*/ 2573867 h 6070600"/>
                <a:gd name="connsiteX60" fmla="*/ 1223092 w 1597985"/>
                <a:gd name="connsiteY60" fmla="*/ 2582333 h 6070600"/>
                <a:gd name="connsiteX61" fmla="*/ 1206158 w 1597985"/>
                <a:gd name="connsiteY61" fmla="*/ 2599267 h 6070600"/>
                <a:gd name="connsiteX62" fmla="*/ 1189225 w 1597985"/>
                <a:gd name="connsiteY62" fmla="*/ 2683933 h 6070600"/>
                <a:gd name="connsiteX63" fmla="*/ 1197692 w 1597985"/>
                <a:gd name="connsiteY63" fmla="*/ 2760133 h 6070600"/>
                <a:gd name="connsiteX64" fmla="*/ 1189225 w 1597985"/>
                <a:gd name="connsiteY64" fmla="*/ 2785533 h 6070600"/>
                <a:gd name="connsiteX65" fmla="*/ 1138425 w 1597985"/>
                <a:gd name="connsiteY65" fmla="*/ 2802467 h 6070600"/>
                <a:gd name="connsiteX66" fmla="*/ 1146892 w 1597985"/>
                <a:gd name="connsiteY66" fmla="*/ 2853267 h 6070600"/>
                <a:gd name="connsiteX67" fmla="*/ 1155358 w 1597985"/>
                <a:gd name="connsiteY67" fmla="*/ 2878667 h 6070600"/>
                <a:gd name="connsiteX68" fmla="*/ 1146892 w 1597985"/>
                <a:gd name="connsiteY68" fmla="*/ 2971800 h 6070600"/>
                <a:gd name="connsiteX69" fmla="*/ 1138425 w 1597985"/>
                <a:gd name="connsiteY69" fmla="*/ 2997200 h 6070600"/>
                <a:gd name="connsiteX70" fmla="*/ 1129958 w 1597985"/>
                <a:gd name="connsiteY70" fmla="*/ 3031067 h 6070600"/>
                <a:gd name="connsiteX71" fmla="*/ 1104558 w 1597985"/>
                <a:gd name="connsiteY71" fmla="*/ 3039533 h 6070600"/>
                <a:gd name="connsiteX72" fmla="*/ 1096092 w 1597985"/>
                <a:gd name="connsiteY72" fmla="*/ 3073400 h 6070600"/>
                <a:gd name="connsiteX73" fmla="*/ 1079158 w 1597985"/>
                <a:gd name="connsiteY73" fmla="*/ 3124200 h 6070600"/>
                <a:gd name="connsiteX74" fmla="*/ 1087625 w 1597985"/>
                <a:gd name="connsiteY74" fmla="*/ 3471333 h 6070600"/>
                <a:gd name="connsiteX75" fmla="*/ 1155358 w 1597985"/>
                <a:gd name="connsiteY75" fmla="*/ 3479800 h 6070600"/>
                <a:gd name="connsiteX76" fmla="*/ 1163825 w 1597985"/>
                <a:gd name="connsiteY76" fmla="*/ 3505200 h 6070600"/>
                <a:gd name="connsiteX77" fmla="*/ 1104558 w 1597985"/>
                <a:gd name="connsiteY77" fmla="*/ 3522133 h 6070600"/>
                <a:gd name="connsiteX78" fmla="*/ 1053758 w 1597985"/>
                <a:gd name="connsiteY78" fmla="*/ 3530600 h 6070600"/>
                <a:gd name="connsiteX79" fmla="*/ 1087625 w 1597985"/>
                <a:gd name="connsiteY79" fmla="*/ 3564467 h 6070600"/>
                <a:gd name="connsiteX80" fmla="*/ 1053758 w 1597985"/>
                <a:gd name="connsiteY80" fmla="*/ 3683000 h 6070600"/>
                <a:gd name="connsiteX81" fmla="*/ 952158 w 1597985"/>
                <a:gd name="connsiteY81" fmla="*/ 3699933 h 6070600"/>
                <a:gd name="connsiteX82" fmla="*/ 960625 w 1597985"/>
                <a:gd name="connsiteY82" fmla="*/ 3742267 h 6070600"/>
                <a:gd name="connsiteX83" fmla="*/ 1011425 w 1597985"/>
                <a:gd name="connsiteY83" fmla="*/ 3784600 h 6070600"/>
                <a:gd name="connsiteX84" fmla="*/ 1019892 w 1597985"/>
                <a:gd name="connsiteY84" fmla="*/ 3810000 h 6070600"/>
                <a:gd name="connsiteX85" fmla="*/ 969092 w 1597985"/>
                <a:gd name="connsiteY85" fmla="*/ 3835400 h 6070600"/>
                <a:gd name="connsiteX86" fmla="*/ 952158 w 1597985"/>
                <a:gd name="connsiteY86" fmla="*/ 3852333 h 6070600"/>
                <a:gd name="connsiteX87" fmla="*/ 926758 w 1597985"/>
                <a:gd name="connsiteY87" fmla="*/ 3894667 h 6070600"/>
                <a:gd name="connsiteX88" fmla="*/ 926758 w 1597985"/>
                <a:gd name="connsiteY88" fmla="*/ 3962400 h 6070600"/>
                <a:gd name="connsiteX89" fmla="*/ 935225 w 1597985"/>
                <a:gd name="connsiteY89" fmla="*/ 3987800 h 6070600"/>
                <a:gd name="connsiteX90" fmla="*/ 960625 w 1597985"/>
                <a:gd name="connsiteY90" fmla="*/ 3996267 h 6070600"/>
                <a:gd name="connsiteX91" fmla="*/ 969092 w 1597985"/>
                <a:gd name="connsiteY91" fmla="*/ 4055533 h 6070600"/>
                <a:gd name="connsiteX92" fmla="*/ 994492 w 1597985"/>
                <a:gd name="connsiteY92" fmla="*/ 4064000 h 6070600"/>
                <a:gd name="connsiteX93" fmla="*/ 1079158 w 1597985"/>
                <a:gd name="connsiteY93" fmla="*/ 4072467 h 6070600"/>
                <a:gd name="connsiteX94" fmla="*/ 1079158 w 1597985"/>
                <a:gd name="connsiteY94" fmla="*/ 4191000 h 6070600"/>
                <a:gd name="connsiteX95" fmla="*/ 1070692 w 1597985"/>
                <a:gd name="connsiteY95" fmla="*/ 4224867 h 6070600"/>
                <a:gd name="connsiteX96" fmla="*/ 1036825 w 1597985"/>
                <a:gd name="connsiteY96" fmla="*/ 4233333 h 6070600"/>
                <a:gd name="connsiteX97" fmla="*/ 1028358 w 1597985"/>
                <a:gd name="connsiteY97" fmla="*/ 4385733 h 6070600"/>
                <a:gd name="connsiteX98" fmla="*/ 977558 w 1597985"/>
                <a:gd name="connsiteY98" fmla="*/ 4402667 h 6070600"/>
                <a:gd name="connsiteX99" fmla="*/ 952158 w 1597985"/>
                <a:gd name="connsiteY99" fmla="*/ 4428067 h 6070600"/>
                <a:gd name="connsiteX100" fmla="*/ 935225 w 1597985"/>
                <a:gd name="connsiteY100" fmla="*/ 4461933 h 6070600"/>
                <a:gd name="connsiteX101" fmla="*/ 969092 w 1597985"/>
                <a:gd name="connsiteY101" fmla="*/ 4470400 h 6070600"/>
                <a:gd name="connsiteX102" fmla="*/ 994492 w 1597985"/>
                <a:gd name="connsiteY102" fmla="*/ 4487333 h 6070600"/>
                <a:gd name="connsiteX103" fmla="*/ 1019892 w 1597985"/>
                <a:gd name="connsiteY103" fmla="*/ 4495800 h 6070600"/>
                <a:gd name="connsiteX104" fmla="*/ 1036825 w 1597985"/>
                <a:gd name="connsiteY104" fmla="*/ 4521200 h 6070600"/>
                <a:gd name="connsiteX105" fmla="*/ 1028358 w 1597985"/>
                <a:gd name="connsiteY105" fmla="*/ 4597400 h 6070600"/>
                <a:gd name="connsiteX106" fmla="*/ 1019892 w 1597985"/>
                <a:gd name="connsiteY106" fmla="*/ 4622800 h 6070600"/>
                <a:gd name="connsiteX107" fmla="*/ 994492 w 1597985"/>
                <a:gd name="connsiteY107" fmla="*/ 4614333 h 6070600"/>
                <a:gd name="connsiteX108" fmla="*/ 935225 w 1597985"/>
                <a:gd name="connsiteY108" fmla="*/ 4605867 h 6070600"/>
                <a:gd name="connsiteX109" fmla="*/ 909825 w 1597985"/>
                <a:gd name="connsiteY109" fmla="*/ 4614333 h 6070600"/>
                <a:gd name="connsiteX110" fmla="*/ 901358 w 1597985"/>
                <a:gd name="connsiteY110" fmla="*/ 4639733 h 6070600"/>
                <a:gd name="connsiteX111" fmla="*/ 884425 w 1597985"/>
                <a:gd name="connsiteY111" fmla="*/ 4656667 h 6070600"/>
                <a:gd name="connsiteX112" fmla="*/ 867492 w 1597985"/>
                <a:gd name="connsiteY112" fmla="*/ 4682067 h 6070600"/>
                <a:gd name="connsiteX113" fmla="*/ 825158 w 1597985"/>
                <a:gd name="connsiteY113" fmla="*/ 4690533 h 6070600"/>
                <a:gd name="connsiteX114" fmla="*/ 808225 w 1597985"/>
                <a:gd name="connsiteY114" fmla="*/ 4707467 h 6070600"/>
                <a:gd name="connsiteX115" fmla="*/ 816692 w 1597985"/>
                <a:gd name="connsiteY115" fmla="*/ 4749800 h 6070600"/>
                <a:gd name="connsiteX116" fmla="*/ 842092 w 1597985"/>
                <a:gd name="connsiteY116" fmla="*/ 4758267 h 6070600"/>
                <a:gd name="connsiteX117" fmla="*/ 935225 w 1597985"/>
                <a:gd name="connsiteY117" fmla="*/ 4766733 h 6070600"/>
                <a:gd name="connsiteX118" fmla="*/ 935225 w 1597985"/>
                <a:gd name="connsiteY118" fmla="*/ 4834467 h 6070600"/>
                <a:gd name="connsiteX119" fmla="*/ 1002958 w 1597985"/>
                <a:gd name="connsiteY119" fmla="*/ 4851400 h 6070600"/>
                <a:gd name="connsiteX120" fmla="*/ 1011425 w 1597985"/>
                <a:gd name="connsiteY120" fmla="*/ 4885267 h 6070600"/>
                <a:gd name="connsiteX121" fmla="*/ 994492 w 1597985"/>
                <a:gd name="connsiteY121" fmla="*/ 4986867 h 6070600"/>
                <a:gd name="connsiteX122" fmla="*/ 986025 w 1597985"/>
                <a:gd name="connsiteY122" fmla="*/ 5096933 h 6070600"/>
                <a:gd name="connsiteX123" fmla="*/ 1011425 w 1597985"/>
                <a:gd name="connsiteY123" fmla="*/ 5139267 h 6070600"/>
                <a:gd name="connsiteX124" fmla="*/ 1028358 w 1597985"/>
                <a:gd name="connsiteY124" fmla="*/ 5164667 h 6070600"/>
                <a:gd name="connsiteX125" fmla="*/ 952158 w 1597985"/>
                <a:gd name="connsiteY125" fmla="*/ 5207000 h 6070600"/>
                <a:gd name="connsiteX126" fmla="*/ 943692 w 1597985"/>
                <a:gd name="connsiteY126" fmla="*/ 5283200 h 6070600"/>
                <a:gd name="connsiteX127" fmla="*/ 969092 w 1597985"/>
                <a:gd name="connsiteY127" fmla="*/ 5291667 h 6070600"/>
                <a:gd name="connsiteX128" fmla="*/ 1036825 w 1597985"/>
                <a:gd name="connsiteY128" fmla="*/ 5342467 h 6070600"/>
                <a:gd name="connsiteX129" fmla="*/ 1053758 w 1597985"/>
                <a:gd name="connsiteY129" fmla="*/ 5367867 h 6070600"/>
                <a:gd name="connsiteX130" fmla="*/ 1070692 w 1597985"/>
                <a:gd name="connsiteY130" fmla="*/ 5418667 h 6070600"/>
                <a:gd name="connsiteX131" fmla="*/ 1096092 w 1597985"/>
                <a:gd name="connsiteY131" fmla="*/ 5435600 h 6070600"/>
                <a:gd name="connsiteX132" fmla="*/ 1146892 w 1597985"/>
                <a:gd name="connsiteY132" fmla="*/ 5486400 h 6070600"/>
                <a:gd name="connsiteX133" fmla="*/ 1172292 w 1597985"/>
                <a:gd name="connsiteY133" fmla="*/ 5494867 h 6070600"/>
                <a:gd name="connsiteX134" fmla="*/ 1189225 w 1597985"/>
                <a:gd name="connsiteY134" fmla="*/ 5520267 h 6070600"/>
                <a:gd name="connsiteX135" fmla="*/ 1197692 w 1597985"/>
                <a:gd name="connsiteY135" fmla="*/ 5545667 h 6070600"/>
                <a:gd name="connsiteX136" fmla="*/ 1231558 w 1597985"/>
                <a:gd name="connsiteY136" fmla="*/ 5596467 h 6070600"/>
                <a:gd name="connsiteX137" fmla="*/ 1214625 w 1597985"/>
                <a:gd name="connsiteY137" fmla="*/ 5621867 h 6070600"/>
                <a:gd name="connsiteX138" fmla="*/ 1189225 w 1597985"/>
                <a:gd name="connsiteY138" fmla="*/ 5630333 h 6070600"/>
                <a:gd name="connsiteX139" fmla="*/ 1172292 w 1597985"/>
                <a:gd name="connsiteY139" fmla="*/ 5647267 h 6070600"/>
                <a:gd name="connsiteX140" fmla="*/ 1180758 w 1597985"/>
                <a:gd name="connsiteY140" fmla="*/ 5706533 h 6070600"/>
                <a:gd name="connsiteX141" fmla="*/ 1197692 w 1597985"/>
                <a:gd name="connsiteY141" fmla="*/ 5723467 h 6070600"/>
                <a:gd name="connsiteX142" fmla="*/ 1206158 w 1597985"/>
                <a:gd name="connsiteY142" fmla="*/ 5774267 h 6070600"/>
                <a:gd name="connsiteX143" fmla="*/ 1256958 w 1597985"/>
                <a:gd name="connsiteY143" fmla="*/ 5791200 h 6070600"/>
                <a:gd name="connsiteX144" fmla="*/ 1248492 w 1597985"/>
                <a:gd name="connsiteY144" fmla="*/ 5842000 h 6070600"/>
                <a:gd name="connsiteX145" fmla="*/ 1197692 w 1597985"/>
                <a:gd name="connsiteY145" fmla="*/ 5850467 h 6070600"/>
                <a:gd name="connsiteX146" fmla="*/ 1180758 w 1597985"/>
                <a:gd name="connsiteY146" fmla="*/ 5867400 h 6070600"/>
                <a:gd name="connsiteX147" fmla="*/ 1138425 w 1597985"/>
                <a:gd name="connsiteY147" fmla="*/ 5935133 h 6070600"/>
                <a:gd name="connsiteX148" fmla="*/ 1113025 w 1597985"/>
                <a:gd name="connsiteY148" fmla="*/ 5943600 h 6070600"/>
                <a:gd name="connsiteX149" fmla="*/ 1138425 w 1597985"/>
                <a:gd name="connsiteY149" fmla="*/ 5960533 h 6070600"/>
                <a:gd name="connsiteX150" fmla="*/ 1155358 w 1597985"/>
                <a:gd name="connsiteY150" fmla="*/ 5977467 h 6070600"/>
                <a:gd name="connsiteX151" fmla="*/ 1129958 w 1597985"/>
                <a:gd name="connsiteY151" fmla="*/ 5985933 h 6070600"/>
                <a:gd name="connsiteX152" fmla="*/ 1002958 w 1597985"/>
                <a:gd name="connsiteY152" fmla="*/ 5994400 h 6070600"/>
                <a:gd name="connsiteX153" fmla="*/ 977558 w 1597985"/>
                <a:gd name="connsiteY153" fmla="*/ 6011333 h 6070600"/>
                <a:gd name="connsiteX154" fmla="*/ 960625 w 1597985"/>
                <a:gd name="connsiteY154" fmla="*/ 6028267 h 6070600"/>
                <a:gd name="connsiteX155" fmla="*/ 867492 w 1597985"/>
                <a:gd name="connsiteY155" fmla="*/ 6036733 h 6070600"/>
                <a:gd name="connsiteX156" fmla="*/ 850558 w 1597985"/>
                <a:gd name="connsiteY156" fmla="*/ 6053667 h 6070600"/>
                <a:gd name="connsiteX157" fmla="*/ 816692 w 1597985"/>
                <a:gd name="connsiteY157" fmla="*/ 6062133 h 6070600"/>
                <a:gd name="connsiteX158" fmla="*/ 791292 w 1597985"/>
                <a:gd name="connsiteY158" fmla="*/ 6070600 h 6070600"/>
                <a:gd name="connsiteX159" fmla="*/ 588092 w 1597985"/>
                <a:gd name="connsiteY159" fmla="*/ 6053667 h 6070600"/>
                <a:gd name="connsiteX160" fmla="*/ 537292 w 1597985"/>
                <a:gd name="connsiteY160" fmla="*/ 6036733 h 6070600"/>
                <a:gd name="connsiteX161" fmla="*/ 520358 w 1597985"/>
                <a:gd name="connsiteY161" fmla="*/ 6019800 h 6070600"/>
                <a:gd name="connsiteX162" fmla="*/ 444158 w 1597985"/>
                <a:gd name="connsiteY162" fmla="*/ 5977467 h 6070600"/>
                <a:gd name="connsiteX163" fmla="*/ 401825 w 1597985"/>
                <a:gd name="connsiteY163" fmla="*/ 5969000 h 6070600"/>
                <a:gd name="connsiteX164" fmla="*/ 376425 w 1597985"/>
                <a:gd name="connsiteY164" fmla="*/ 5952067 h 6070600"/>
                <a:gd name="connsiteX165" fmla="*/ 393358 w 1597985"/>
                <a:gd name="connsiteY165" fmla="*/ 5977467 h 6070600"/>
                <a:gd name="connsiteX166" fmla="*/ 427225 w 1597985"/>
                <a:gd name="connsiteY166" fmla="*/ 5994400 h 6070600"/>
                <a:gd name="connsiteX167" fmla="*/ 461092 w 1597985"/>
                <a:gd name="connsiteY167" fmla="*/ 6019800 h 6070600"/>
                <a:gd name="connsiteX168" fmla="*/ 520358 w 1597985"/>
                <a:gd name="connsiteY168" fmla="*/ 6036733 h 6070600"/>
                <a:gd name="connsiteX169" fmla="*/ 528825 w 1597985"/>
                <a:gd name="connsiteY169" fmla="*/ 6062133 h 6070600"/>
                <a:gd name="connsiteX170" fmla="*/ 503425 w 1597985"/>
                <a:gd name="connsiteY170" fmla="*/ 6070600 h 6070600"/>
                <a:gd name="connsiteX171" fmla="*/ 308692 w 1597985"/>
                <a:gd name="connsiteY171" fmla="*/ 6053667 h 6070600"/>
                <a:gd name="connsiteX172" fmla="*/ 291758 w 1597985"/>
                <a:gd name="connsiteY172" fmla="*/ 6036733 h 6070600"/>
                <a:gd name="connsiteX173" fmla="*/ 300225 w 1597985"/>
                <a:gd name="connsiteY173" fmla="*/ 6002867 h 6070600"/>
                <a:gd name="connsiteX174" fmla="*/ 308692 w 1597985"/>
                <a:gd name="connsiteY174" fmla="*/ 5977467 h 6070600"/>
                <a:gd name="connsiteX175" fmla="*/ 342558 w 1597985"/>
                <a:gd name="connsiteY175" fmla="*/ 5969000 h 6070600"/>
                <a:gd name="connsiteX176" fmla="*/ 401825 w 1597985"/>
                <a:gd name="connsiteY176" fmla="*/ 5952067 h 6070600"/>
                <a:gd name="connsiteX177" fmla="*/ 393358 w 1597985"/>
                <a:gd name="connsiteY177" fmla="*/ 5926667 h 6070600"/>
                <a:gd name="connsiteX178" fmla="*/ 334092 w 1597985"/>
                <a:gd name="connsiteY178" fmla="*/ 5901267 h 6070600"/>
                <a:gd name="connsiteX179" fmla="*/ 317158 w 1597985"/>
                <a:gd name="connsiteY179" fmla="*/ 5884333 h 6070600"/>
                <a:gd name="connsiteX180" fmla="*/ 266358 w 1597985"/>
                <a:gd name="connsiteY180" fmla="*/ 5901267 h 6070600"/>
                <a:gd name="connsiteX181" fmla="*/ 198625 w 1597985"/>
                <a:gd name="connsiteY181" fmla="*/ 5892800 h 6070600"/>
                <a:gd name="connsiteX182" fmla="*/ 164758 w 1597985"/>
                <a:gd name="connsiteY182" fmla="*/ 5884333 h 6070600"/>
                <a:gd name="connsiteX183" fmla="*/ 113958 w 1597985"/>
                <a:gd name="connsiteY183" fmla="*/ 5875867 h 6070600"/>
                <a:gd name="connsiteX184" fmla="*/ 122425 w 1597985"/>
                <a:gd name="connsiteY184" fmla="*/ 5850467 h 6070600"/>
                <a:gd name="connsiteX185" fmla="*/ 147825 w 1597985"/>
                <a:gd name="connsiteY185" fmla="*/ 5842000 h 6070600"/>
                <a:gd name="connsiteX186" fmla="*/ 147825 w 1597985"/>
                <a:gd name="connsiteY186" fmla="*/ 5647267 h 6070600"/>
                <a:gd name="connsiteX187" fmla="*/ 122425 w 1597985"/>
                <a:gd name="connsiteY187" fmla="*/ 5528733 h 6070600"/>
                <a:gd name="connsiteX188" fmla="*/ 139358 w 1597985"/>
                <a:gd name="connsiteY188" fmla="*/ 5223933 h 6070600"/>
                <a:gd name="connsiteX189" fmla="*/ 147825 w 1597985"/>
                <a:gd name="connsiteY189" fmla="*/ 5173133 h 6070600"/>
                <a:gd name="connsiteX190" fmla="*/ 147825 w 1597985"/>
                <a:gd name="connsiteY190" fmla="*/ 4834467 h 6070600"/>
                <a:gd name="connsiteX191" fmla="*/ 156292 w 1597985"/>
                <a:gd name="connsiteY191" fmla="*/ 4809067 h 6070600"/>
                <a:gd name="connsiteX192" fmla="*/ 147825 w 1597985"/>
                <a:gd name="connsiteY192" fmla="*/ 4766733 h 6070600"/>
                <a:gd name="connsiteX193" fmla="*/ 122425 w 1597985"/>
                <a:gd name="connsiteY193" fmla="*/ 4665133 h 6070600"/>
                <a:gd name="connsiteX194" fmla="*/ 105492 w 1597985"/>
                <a:gd name="connsiteY194" fmla="*/ 4563533 h 6070600"/>
                <a:gd name="connsiteX195" fmla="*/ 88558 w 1597985"/>
                <a:gd name="connsiteY195" fmla="*/ 4546600 h 6070600"/>
                <a:gd name="connsiteX196" fmla="*/ 88558 w 1597985"/>
                <a:gd name="connsiteY196" fmla="*/ 4241800 h 6070600"/>
                <a:gd name="connsiteX197" fmla="*/ 97025 w 1597985"/>
                <a:gd name="connsiteY197" fmla="*/ 4216400 h 6070600"/>
                <a:gd name="connsiteX198" fmla="*/ 88558 w 1597985"/>
                <a:gd name="connsiteY198" fmla="*/ 4165600 h 6070600"/>
                <a:gd name="connsiteX199" fmla="*/ 80092 w 1597985"/>
                <a:gd name="connsiteY199" fmla="*/ 4140200 h 6070600"/>
                <a:gd name="connsiteX200" fmla="*/ 71625 w 1597985"/>
                <a:gd name="connsiteY200" fmla="*/ 4021667 h 6070600"/>
                <a:gd name="connsiteX201" fmla="*/ 63158 w 1597985"/>
                <a:gd name="connsiteY201" fmla="*/ 3996267 h 6070600"/>
                <a:gd name="connsiteX202" fmla="*/ 54692 w 1597985"/>
                <a:gd name="connsiteY202" fmla="*/ 3962400 h 6070600"/>
                <a:gd name="connsiteX203" fmla="*/ 63158 w 1597985"/>
                <a:gd name="connsiteY203" fmla="*/ 3776133 h 6070600"/>
                <a:gd name="connsiteX204" fmla="*/ 71625 w 1597985"/>
                <a:gd name="connsiteY204" fmla="*/ 3657600 h 6070600"/>
                <a:gd name="connsiteX205" fmla="*/ 46225 w 1597985"/>
                <a:gd name="connsiteY205" fmla="*/ 3386667 h 6070600"/>
                <a:gd name="connsiteX206" fmla="*/ 37758 w 1597985"/>
                <a:gd name="connsiteY206" fmla="*/ 3234267 h 6070600"/>
                <a:gd name="connsiteX207" fmla="*/ 20825 w 1597985"/>
                <a:gd name="connsiteY207" fmla="*/ 3132667 h 6070600"/>
                <a:gd name="connsiteX208" fmla="*/ 12358 w 1597985"/>
                <a:gd name="connsiteY208" fmla="*/ 3081867 h 6070600"/>
                <a:gd name="connsiteX209" fmla="*/ 3892 w 1597985"/>
                <a:gd name="connsiteY209" fmla="*/ 3014133 h 6070600"/>
                <a:gd name="connsiteX210" fmla="*/ 46225 w 1597985"/>
                <a:gd name="connsiteY210" fmla="*/ 3022600 h 6070600"/>
                <a:gd name="connsiteX211" fmla="*/ 80092 w 1597985"/>
                <a:gd name="connsiteY211" fmla="*/ 3014133 h 6070600"/>
                <a:gd name="connsiteX212" fmla="*/ 139358 w 1597985"/>
                <a:gd name="connsiteY212" fmla="*/ 2997200 h 6070600"/>
                <a:gd name="connsiteX213" fmla="*/ 181692 w 1597985"/>
                <a:gd name="connsiteY213" fmla="*/ 2988733 h 6070600"/>
                <a:gd name="connsiteX214" fmla="*/ 207092 w 1597985"/>
                <a:gd name="connsiteY214" fmla="*/ 2963333 h 6070600"/>
                <a:gd name="connsiteX215" fmla="*/ 215558 w 1597985"/>
                <a:gd name="connsiteY215" fmla="*/ 2937933 h 6070600"/>
                <a:gd name="connsiteX216" fmla="*/ 266358 w 1597985"/>
                <a:gd name="connsiteY216" fmla="*/ 2921000 h 6070600"/>
                <a:gd name="connsiteX217" fmla="*/ 308692 w 1597985"/>
                <a:gd name="connsiteY217" fmla="*/ 2844800 h 6070600"/>
                <a:gd name="connsiteX218" fmla="*/ 317158 w 1597985"/>
                <a:gd name="connsiteY218" fmla="*/ 2810933 h 6070600"/>
                <a:gd name="connsiteX219" fmla="*/ 325625 w 1597985"/>
                <a:gd name="connsiteY219" fmla="*/ 2785533 h 6070600"/>
                <a:gd name="connsiteX220" fmla="*/ 351025 w 1597985"/>
                <a:gd name="connsiteY220" fmla="*/ 2582333 h 6070600"/>
                <a:gd name="connsiteX221" fmla="*/ 291758 w 1597985"/>
                <a:gd name="connsiteY221" fmla="*/ 2548467 h 6070600"/>
                <a:gd name="connsiteX222" fmla="*/ 274825 w 1597985"/>
                <a:gd name="connsiteY222" fmla="*/ 2531533 h 6070600"/>
                <a:gd name="connsiteX223" fmla="*/ 249425 w 1597985"/>
                <a:gd name="connsiteY223" fmla="*/ 2472267 h 6070600"/>
                <a:gd name="connsiteX224" fmla="*/ 224025 w 1597985"/>
                <a:gd name="connsiteY224" fmla="*/ 2438400 h 6070600"/>
                <a:gd name="connsiteX225" fmla="*/ 215558 w 1597985"/>
                <a:gd name="connsiteY225" fmla="*/ 2362200 h 6070600"/>
                <a:gd name="connsiteX226" fmla="*/ 198625 w 1597985"/>
                <a:gd name="connsiteY226" fmla="*/ 2311400 h 6070600"/>
                <a:gd name="connsiteX227" fmla="*/ 224025 w 1597985"/>
                <a:gd name="connsiteY227" fmla="*/ 2218267 h 6070600"/>
                <a:gd name="connsiteX228" fmla="*/ 240958 w 1597985"/>
                <a:gd name="connsiteY228" fmla="*/ 2184400 h 6070600"/>
                <a:gd name="connsiteX229" fmla="*/ 249425 w 1597985"/>
                <a:gd name="connsiteY229" fmla="*/ 2150533 h 6070600"/>
                <a:gd name="connsiteX230" fmla="*/ 257892 w 1597985"/>
                <a:gd name="connsiteY230" fmla="*/ 2125133 h 6070600"/>
                <a:gd name="connsiteX231" fmla="*/ 266358 w 1597985"/>
                <a:gd name="connsiteY231" fmla="*/ 2091267 h 6070600"/>
                <a:gd name="connsiteX232" fmla="*/ 283292 w 1597985"/>
                <a:gd name="connsiteY232" fmla="*/ 2032000 h 6070600"/>
                <a:gd name="connsiteX233" fmla="*/ 291758 w 1597985"/>
                <a:gd name="connsiteY233" fmla="*/ 1752600 h 6070600"/>
                <a:gd name="connsiteX234" fmla="*/ 300225 w 1597985"/>
                <a:gd name="connsiteY234" fmla="*/ 1701800 h 6070600"/>
                <a:gd name="connsiteX235" fmla="*/ 317158 w 1597985"/>
                <a:gd name="connsiteY235" fmla="*/ 1591733 h 6070600"/>
                <a:gd name="connsiteX236" fmla="*/ 325625 w 1597985"/>
                <a:gd name="connsiteY236" fmla="*/ 1439333 h 6070600"/>
                <a:gd name="connsiteX237" fmla="*/ 334092 w 1597985"/>
                <a:gd name="connsiteY237" fmla="*/ 1397000 h 6070600"/>
                <a:gd name="connsiteX238" fmla="*/ 359492 w 1597985"/>
                <a:gd name="connsiteY238" fmla="*/ 1143000 h 6070600"/>
                <a:gd name="connsiteX239" fmla="*/ 376425 w 1597985"/>
                <a:gd name="connsiteY239" fmla="*/ 1024467 h 6070600"/>
                <a:gd name="connsiteX240" fmla="*/ 393358 w 1597985"/>
                <a:gd name="connsiteY240" fmla="*/ 829733 h 6070600"/>
                <a:gd name="connsiteX241" fmla="*/ 401825 w 1597985"/>
                <a:gd name="connsiteY241" fmla="*/ 660400 h 6070600"/>
                <a:gd name="connsiteX242" fmla="*/ 410292 w 1597985"/>
                <a:gd name="connsiteY242" fmla="*/ 635000 h 6070600"/>
                <a:gd name="connsiteX243" fmla="*/ 427225 w 1597985"/>
                <a:gd name="connsiteY243" fmla="*/ 482600 h 6070600"/>
                <a:gd name="connsiteX244" fmla="*/ 444158 w 1597985"/>
                <a:gd name="connsiteY244" fmla="*/ 338667 h 6070600"/>
                <a:gd name="connsiteX245" fmla="*/ 461092 w 1597985"/>
                <a:gd name="connsiteY245" fmla="*/ 313267 h 6070600"/>
                <a:gd name="connsiteX246" fmla="*/ 469558 w 1597985"/>
                <a:gd name="connsiteY246" fmla="*/ 152400 h 6070600"/>
                <a:gd name="connsiteX247" fmla="*/ 444158 w 1597985"/>
                <a:gd name="connsiteY247" fmla="*/ 135467 h 6070600"/>
                <a:gd name="connsiteX248" fmla="*/ 435692 w 1597985"/>
                <a:gd name="connsiteY248" fmla="*/ 110067 h 6070600"/>
                <a:gd name="connsiteX249" fmla="*/ 418758 w 1597985"/>
                <a:gd name="connsiteY249" fmla="*/ 93133 h 6070600"/>
                <a:gd name="connsiteX250" fmla="*/ 384892 w 1597985"/>
                <a:gd name="connsiteY250" fmla="*/ 42333 h 6070600"/>
                <a:gd name="connsiteX251" fmla="*/ 365418 w 1597985"/>
                <a:gd name="connsiteY251" fmla="*/ 8467 h 6070600"/>
                <a:gd name="connsiteX252" fmla="*/ 426378 w 1597985"/>
                <a:gd name="connsiteY252" fmla="*/ 0 h 6070600"/>
                <a:gd name="connsiteX253" fmla="*/ 571158 w 1597985"/>
                <a:gd name="connsiteY253" fmla="*/ 8467 h 6070600"/>
                <a:gd name="connsiteX254" fmla="*/ 965705 w 1597985"/>
                <a:gd name="connsiteY254" fmla="*/ 2540 h 6070600"/>
                <a:gd name="connsiteX255" fmla="*/ 1409358 w 1597985"/>
                <a:gd name="connsiteY255" fmla="*/ 15240 h 6070600"/>
                <a:gd name="connsiteX0" fmla="*/ 1409358 w 1597985"/>
                <a:gd name="connsiteY0" fmla="*/ 15240 h 6070600"/>
                <a:gd name="connsiteX1" fmla="*/ 1417825 w 1597985"/>
                <a:gd name="connsiteY1" fmla="*/ 76200 h 6070600"/>
                <a:gd name="connsiteX2" fmla="*/ 1434758 w 1597985"/>
                <a:gd name="connsiteY2" fmla="*/ 101600 h 6070600"/>
                <a:gd name="connsiteX3" fmla="*/ 1434758 w 1597985"/>
                <a:gd name="connsiteY3" fmla="*/ 220133 h 6070600"/>
                <a:gd name="connsiteX4" fmla="*/ 1392425 w 1597985"/>
                <a:gd name="connsiteY4" fmla="*/ 262467 h 6070600"/>
                <a:gd name="connsiteX5" fmla="*/ 1367025 w 1597985"/>
                <a:gd name="connsiteY5" fmla="*/ 270933 h 6070600"/>
                <a:gd name="connsiteX6" fmla="*/ 1333158 w 1597985"/>
                <a:gd name="connsiteY6" fmla="*/ 304800 h 6070600"/>
                <a:gd name="connsiteX7" fmla="*/ 1324692 w 1597985"/>
                <a:gd name="connsiteY7" fmla="*/ 279400 h 6070600"/>
                <a:gd name="connsiteX8" fmla="*/ 1299292 w 1597985"/>
                <a:gd name="connsiteY8" fmla="*/ 270933 h 6070600"/>
                <a:gd name="connsiteX9" fmla="*/ 1231558 w 1597985"/>
                <a:gd name="connsiteY9" fmla="*/ 254000 h 6070600"/>
                <a:gd name="connsiteX10" fmla="*/ 1206158 w 1597985"/>
                <a:gd name="connsiteY10" fmla="*/ 262467 h 6070600"/>
                <a:gd name="connsiteX11" fmla="*/ 1197692 w 1597985"/>
                <a:gd name="connsiteY11" fmla="*/ 287867 h 6070600"/>
                <a:gd name="connsiteX12" fmla="*/ 1189225 w 1597985"/>
                <a:gd name="connsiteY12" fmla="*/ 372533 h 6070600"/>
                <a:gd name="connsiteX13" fmla="*/ 1172292 w 1597985"/>
                <a:gd name="connsiteY13" fmla="*/ 389467 h 6070600"/>
                <a:gd name="connsiteX14" fmla="*/ 1146892 w 1597985"/>
                <a:gd name="connsiteY14" fmla="*/ 457200 h 6070600"/>
                <a:gd name="connsiteX15" fmla="*/ 1121492 w 1597985"/>
                <a:gd name="connsiteY15" fmla="*/ 465667 h 6070600"/>
                <a:gd name="connsiteX16" fmla="*/ 1104558 w 1597985"/>
                <a:gd name="connsiteY16" fmla="*/ 482600 h 6070600"/>
                <a:gd name="connsiteX17" fmla="*/ 1087625 w 1597985"/>
                <a:gd name="connsiteY17" fmla="*/ 533400 h 6070600"/>
                <a:gd name="connsiteX18" fmla="*/ 1096092 w 1597985"/>
                <a:gd name="connsiteY18" fmla="*/ 601133 h 6070600"/>
                <a:gd name="connsiteX19" fmla="*/ 1087625 w 1597985"/>
                <a:gd name="connsiteY19" fmla="*/ 728133 h 6070600"/>
                <a:gd name="connsiteX20" fmla="*/ 1104558 w 1597985"/>
                <a:gd name="connsiteY20" fmla="*/ 863600 h 6070600"/>
                <a:gd name="connsiteX21" fmla="*/ 960625 w 1597985"/>
                <a:gd name="connsiteY21" fmla="*/ 914400 h 6070600"/>
                <a:gd name="connsiteX22" fmla="*/ 969092 w 1597985"/>
                <a:gd name="connsiteY22" fmla="*/ 982133 h 6070600"/>
                <a:gd name="connsiteX23" fmla="*/ 977558 w 1597985"/>
                <a:gd name="connsiteY23" fmla="*/ 1058333 h 6070600"/>
                <a:gd name="connsiteX24" fmla="*/ 986025 w 1597985"/>
                <a:gd name="connsiteY24" fmla="*/ 1456267 h 6070600"/>
                <a:gd name="connsiteX25" fmla="*/ 1011425 w 1597985"/>
                <a:gd name="connsiteY25" fmla="*/ 1447800 h 6070600"/>
                <a:gd name="connsiteX26" fmla="*/ 1036825 w 1597985"/>
                <a:gd name="connsiteY26" fmla="*/ 1456267 h 6070600"/>
                <a:gd name="connsiteX27" fmla="*/ 1079158 w 1597985"/>
                <a:gd name="connsiteY27" fmla="*/ 1693333 h 6070600"/>
                <a:gd name="connsiteX28" fmla="*/ 1172292 w 1597985"/>
                <a:gd name="connsiteY28" fmla="*/ 1710267 h 6070600"/>
                <a:gd name="connsiteX29" fmla="*/ 1180758 w 1597985"/>
                <a:gd name="connsiteY29" fmla="*/ 1735667 h 6070600"/>
                <a:gd name="connsiteX30" fmla="*/ 1180758 w 1597985"/>
                <a:gd name="connsiteY30" fmla="*/ 1820333 h 6070600"/>
                <a:gd name="connsiteX31" fmla="*/ 1248492 w 1597985"/>
                <a:gd name="connsiteY31" fmla="*/ 1828800 h 6070600"/>
                <a:gd name="connsiteX32" fmla="*/ 1290825 w 1597985"/>
                <a:gd name="connsiteY32" fmla="*/ 1845733 h 6070600"/>
                <a:gd name="connsiteX33" fmla="*/ 1316225 w 1597985"/>
                <a:gd name="connsiteY33" fmla="*/ 1862667 h 6070600"/>
                <a:gd name="connsiteX34" fmla="*/ 1316225 w 1597985"/>
                <a:gd name="connsiteY34" fmla="*/ 1921933 h 6070600"/>
                <a:gd name="connsiteX35" fmla="*/ 1350092 w 1597985"/>
                <a:gd name="connsiteY35" fmla="*/ 1930400 h 6070600"/>
                <a:gd name="connsiteX36" fmla="*/ 1341625 w 1597985"/>
                <a:gd name="connsiteY36" fmla="*/ 1955800 h 6070600"/>
                <a:gd name="connsiteX37" fmla="*/ 1316225 w 1597985"/>
                <a:gd name="connsiteY37" fmla="*/ 1972733 h 6070600"/>
                <a:gd name="connsiteX38" fmla="*/ 1299292 w 1597985"/>
                <a:gd name="connsiteY38" fmla="*/ 1989667 h 6070600"/>
                <a:gd name="connsiteX39" fmla="*/ 1316225 w 1597985"/>
                <a:gd name="connsiteY39" fmla="*/ 2040467 h 6070600"/>
                <a:gd name="connsiteX40" fmla="*/ 1409358 w 1597985"/>
                <a:gd name="connsiteY40" fmla="*/ 2065867 h 6070600"/>
                <a:gd name="connsiteX41" fmla="*/ 1434758 w 1597985"/>
                <a:gd name="connsiteY41" fmla="*/ 2116667 h 6070600"/>
                <a:gd name="connsiteX42" fmla="*/ 1451692 w 1597985"/>
                <a:gd name="connsiteY42" fmla="*/ 2133600 h 6070600"/>
                <a:gd name="connsiteX43" fmla="*/ 1468625 w 1597985"/>
                <a:gd name="connsiteY43" fmla="*/ 2159000 h 6070600"/>
                <a:gd name="connsiteX44" fmla="*/ 1519425 w 1597985"/>
                <a:gd name="connsiteY44" fmla="*/ 2175933 h 6070600"/>
                <a:gd name="connsiteX45" fmla="*/ 1544825 w 1597985"/>
                <a:gd name="connsiteY45" fmla="*/ 2184400 h 6070600"/>
                <a:gd name="connsiteX46" fmla="*/ 1570225 w 1597985"/>
                <a:gd name="connsiteY46" fmla="*/ 2192867 h 6070600"/>
                <a:gd name="connsiteX47" fmla="*/ 1578692 w 1597985"/>
                <a:gd name="connsiteY47" fmla="*/ 2218267 h 6070600"/>
                <a:gd name="connsiteX48" fmla="*/ 1587158 w 1597985"/>
                <a:gd name="connsiteY48" fmla="*/ 2269067 h 6070600"/>
                <a:gd name="connsiteX49" fmla="*/ 1519425 w 1597985"/>
                <a:gd name="connsiteY49" fmla="*/ 2286000 h 6070600"/>
                <a:gd name="connsiteX50" fmla="*/ 1485558 w 1597985"/>
                <a:gd name="connsiteY50" fmla="*/ 2277533 h 6070600"/>
                <a:gd name="connsiteX51" fmla="*/ 1468625 w 1597985"/>
                <a:gd name="connsiteY51" fmla="*/ 2302933 h 6070600"/>
                <a:gd name="connsiteX52" fmla="*/ 1443225 w 1597985"/>
                <a:gd name="connsiteY52" fmla="*/ 2370667 h 6070600"/>
                <a:gd name="connsiteX53" fmla="*/ 1426292 w 1597985"/>
                <a:gd name="connsiteY53" fmla="*/ 2404533 h 6070600"/>
                <a:gd name="connsiteX54" fmla="*/ 1383958 w 1597985"/>
                <a:gd name="connsiteY54" fmla="*/ 2413000 h 6070600"/>
                <a:gd name="connsiteX55" fmla="*/ 1214625 w 1597985"/>
                <a:gd name="connsiteY55" fmla="*/ 2421467 h 6070600"/>
                <a:gd name="connsiteX56" fmla="*/ 1248492 w 1597985"/>
                <a:gd name="connsiteY56" fmla="*/ 2438400 h 6070600"/>
                <a:gd name="connsiteX57" fmla="*/ 1299292 w 1597985"/>
                <a:gd name="connsiteY57" fmla="*/ 2455333 h 6070600"/>
                <a:gd name="connsiteX58" fmla="*/ 1299292 w 1597985"/>
                <a:gd name="connsiteY58" fmla="*/ 2573867 h 6070600"/>
                <a:gd name="connsiteX59" fmla="*/ 1223092 w 1597985"/>
                <a:gd name="connsiteY59" fmla="*/ 2582333 h 6070600"/>
                <a:gd name="connsiteX60" fmla="*/ 1206158 w 1597985"/>
                <a:gd name="connsiteY60" fmla="*/ 2599267 h 6070600"/>
                <a:gd name="connsiteX61" fmla="*/ 1189225 w 1597985"/>
                <a:gd name="connsiteY61" fmla="*/ 2683933 h 6070600"/>
                <a:gd name="connsiteX62" fmla="*/ 1197692 w 1597985"/>
                <a:gd name="connsiteY62" fmla="*/ 2760133 h 6070600"/>
                <a:gd name="connsiteX63" fmla="*/ 1189225 w 1597985"/>
                <a:gd name="connsiteY63" fmla="*/ 2785533 h 6070600"/>
                <a:gd name="connsiteX64" fmla="*/ 1138425 w 1597985"/>
                <a:gd name="connsiteY64" fmla="*/ 2802467 h 6070600"/>
                <a:gd name="connsiteX65" fmla="*/ 1146892 w 1597985"/>
                <a:gd name="connsiteY65" fmla="*/ 2853267 h 6070600"/>
                <a:gd name="connsiteX66" fmla="*/ 1155358 w 1597985"/>
                <a:gd name="connsiteY66" fmla="*/ 2878667 h 6070600"/>
                <a:gd name="connsiteX67" fmla="*/ 1146892 w 1597985"/>
                <a:gd name="connsiteY67" fmla="*/ 2971800 h 6070600"/>
                <a:gd name="connsiteX68" fmla="*/ 1138425 w 1597985"/>
                <a:gd name="connsiteY68" fmla="*/ 2997200 h 6070600"/>
                <a:gd name="connsiteX69" fmla="*/ 1129958 w 1597985"/>
                <a:gd name="connsiteY69" fmla="*/ 3031067 h 6070600"/>
                <a:gd name="connsiteX70" fmla="*/ 1104558 w 1597985"/>
                <a:gd name="connsiteY70" fmla="*/ 3039533 h 6070600"/>
                <a:gd name="connsiteX71" fmla="*/ 1096092 w 1597985"/>
                <a:gd name="connsiteY71" fmla="*/ 3073400 h 6070600"/>
                <a:gd name="connsiteX72" fmla="*/ 1079158 w 1597985"/>
                <a:gd name="connsiteY72" fmla="*/ 3124200 h 6070600"/>
                <a:gd name="connsiteX73" fmla="*/ 1087625 w 1597985"/>
                <a:gd name="connsiteY73" fmla="*/ 3471333 h 6070600"/>
                <a:gd name="connsiteX74" fmla="*/ 1155358 w 1597985"/>
                <a:gd name="connsiteY74" fmla="*/ 3479800 h 6070600"/>
                <a:gd name="connsiteX75" fmla="*/ 1163825 w 1597985"/>
                <a:gd name="connsiteY75" fmla="*/ 3505200 h 6070600"/>
                <a:gd name="connsiteX76" fmla="*/ 1104558 w 1597985"/>
                <a:gd name="connsiteY76" fmla="*/ 3522133 h 6070600"/>
                <a:gd name="connsiteX77" fmla="*/ 1053758 w 1597985"/>
                <a:gd name="connsiteY77" fmla="*/ 3530600 h 6070600"/>
                <a:gd name="connsiteX78" fmla="*/ 1087625 w 1597985"/>
                <a:gd name="connsiteY78" fmla="*/ 3564467 h 6070600"/>
                <a:gd name="connsiteX79" fmla="*/ 1053758 w 1597985"/>
                <a:gd name="connsiteY79" fmla="*/ 3683000 h 6070600"/>
                <a:gd name="connsiteX80" fmla="*/ 952158 w 1597985"/>
                <a:gd name="connsiteY80" fmla="*/ 3699933 h 6070600"/>
                <a:gd name="connsiteX81" fmla="*/ 960625 w 1597985"/>
                <a:gd name="connsiteY81" fmla="*/ 3742267 h 6070600"/>
                <a:gd name="connsiteX82" fmla="*/ 1011425 w 1597985"/>
                <a:gd name="connsiteY82" fmla="*/ 3784600 h 6070600"/>
                <a:gd name="connsiteX83" fmla="*/ 1019892 w 1597985"/>
                <a:gd name="connsiteY83" fmla="*/ 3810000 h 6070600"/>
                <a:gd name="connsiteX84" fmla="*/ 969092 w 1597985"/>
                <a:gd name="connsiteY84" fmla="*/ 3835400 h 6070600"/>
                <a:gd name="connsiteX85" fmla="*/ 952158 w 1597985"/>
                <a:gd name="connsiteY85" fmla="*/ 3852333 h 6070600"/>
                <a:gd name="connsiteX86" fmla="*/ 926758 w 1597985"/>
                <a:gd name="connsiteY86" fmla="*/ 3894667 h 6070600"/>
                <a:gd name="connsiteX87" fmla="*/ 926758 w 1597985"/>
                <a:gd name="connsiteY87" fmla="*/ 3962400 h 6070600"/>
                <a:gd name="connsiteX88" fmla="*/ 935225 w 1597985"/>
                <a:gd name="connsiteY88" fmla="*/ 3987800 h 6070600"/>
                <a:gd name="connsiteX89" fmla="*/ 960625 w 1597985"/>
                <a:gd name="connsiteY89" fmla="*/ 3996267 h 6070600"/>
                <a:gd name="connsiteX90" fmla="*/ 969092 w 1597985"/>
                <a:gd name="connsiteY90" fmla="*/ 4055533 h 6070600"/>
                <a:gd name="connsiteX91" fmla="*/ 994492 w 1597985"/>
                <a:gd name="connsiteY91" fmla="*/ 4064000 h 6070600"/>
                <a:gd name="connsiteX92" fmla="*/ 1079158 w 1597985"/>
                <a:gd name="connsiteY92" fmla="*/ 4072467 h 6070600"/>
                <a:gd name="connsiteX93" fmla="*/ 1079158 w 1597985"/>
                <a:gd name="connsiteY93" fmla="*/ 4191000 h 6070600"/>
                <a:gd name="connsiteX94" fmla="*/ 1070692 w 1597985"/>
                <a:gd name="connsiteY94" fmla="*/ 4224867 h 6070600"/>
                <a:gd name="connsiteX95" fmla="*/ 1036825 w 1597985"/>
                <a:gd name="connsiteY95" fmla="*/ 4233333 h 6070600"/>
                <a:gd name="connsiteX96" fmla="*/ 1028358 w 1597985"/>
                <a:gd name="connsiteY96" fmla="*/ 4385733 h 6070600"/>
                <a:gd name="connsiteX97" fmla="*/ 977558 w 1597985"/>
                <a:gd name="connsiteY97" fmla="*/ 4402667 h 6070600"/>
                <a:gd name="connsiteX98" fmla="*/ 952158 w 1597985"/>
                <a:gd name="connsiteY98" fmla="*/ 4428067 h 6070600"/>
                <a:gd name="connsiteX99" fmla="*/ 935225 w 1597985"/>
                <a:gd name="connsiteY99" fmla="*/ 4461933 h 6070600"/>
                <a:gd name="connsiteX100" fmla="*/ 969092 w 1597985"/>
                <a:gd name="connsiteY100" fmla="*/ 4470400 h 6070600"/>
                <a:gd name="connsiteX101" fmla="*/ 994492 w 1597985"/>
                <a:gd name="connsiteY101" fmla="*/ 4487333 h 6070600"/>
                <a:gd name="connsiteX102" fmla="*/ 1019892 w 1597985"/>
                <a:gd name="connsiteY102" fmla="*/ 4495800 h 6070600"/>
                <a:gd name="connsiteX103" fmla="*/ 1036825 w 1597985"/>
                <a:gd name="connsiteY103" fmla="*/ 4521200 h 6070600"/>
                <a:gd name="connsiteX104" fmla="*/ 1028358 w 1597985"/>
                <a:gd name="connsiteY104" fmla="*/ 4597400 h 6070600"/>
                <a:gd name="connsiteX105" fmla="*/ 1019892 w 1597985"/>
                <a:gd name="connsiteY105" fmla="*/ 4622800 h 6070600"/>
                <a:gd name="connsiteX106" fmla="*/ 994492 w 1597985"/>
                <a:gd name="connsiteY106" fmla="*/ 4614333 h 6070600"/>
                <a:gd name="connsiteX107" fmla="*/ 935225 w 1597985"/>
                <a:gd name="connsiteY107" fmla="*/ 4605867 h 6070600"/>
                <a:gd name="connsiteX108" fmla="*/ 909825 w 1597985"/>
                <a:gd name="connsiteY108" fmla="*/ 4614333 h 6070600"/>
                <a:gd name="connsiteX109" fmla="*/ 901358 w 1597985"/>
                <a:gd name="connsiteY109" fmla="*/ 4639733 h 6070600"/>
                <a:gd name="connsiteX110" fmla="*/ 884425 w 1597985"/>
                <a:gd name="connsiteY110" fmla="*/ 4656667 h 6070600"/>
                <a:gd name="connsiteX111" fmla="*/ 867492 w 1597985"/>
                <a:gd name="connsiteY111" fmla="*/ 4682067 h 6070600"/>
                <a:gd name="connsiteX112" fmla="*/ 825158 w 1597985"/>
                <a:gd name="connsiteY112" fmla="*/ 4690533 h 6070600"/>
                <a:gd name="connsiteX113" fmla="*/ 808225 w 1597985"/>
                <a:gd name="connsiteY113" fmla="*/ 4707467 h 6070600"/>
                <a:gd name="connsiteX114" fmla="*/ 816692 w 1597985"/>
                <a:gd name="connsiteY114" fmla="*/ 4749800 h 6070600"/>
                <a:gd name="connsiteX115" fmla="*/ 842092 w 1597985"/>
                <a:gd name="connsiteY115" fmla="*/ 4758267 h 6070600"/>
                <a:gd name="connsiteX116" fmla="*/ 935225 w 1597985"/>
                <a:gd name="connsiteY116" fmla="*/ 4766733 h 6070600"/>
                <a:gd name="connsiteX117" fmla="*/ 935225 w 1597985"/>
                <a:gd name="connsiteY117" fmla="*/ 4834467 h 6070600"/>
                <a:gd name="connsiteX118" fmla="*/ 1002958 w 1597985"/>
                <a:gd name="connsiteY118" fmla="*/ 4851400 h 6070600"/>
                <a:gd name="connsiteX119" fmla="*/ 1011425 w 1597985"/>
                <a:gd name="connsiteY119" fmla="*/ 4885267 h 6070600"/>
                <a:gd name="connsiteX120" fmla="*/ 994492 w 1597985"/>
                <a:gd name="connsiteY120" fmla="*/ 4986867 h 6070600"/>
                <a:gd name="connsiteX121" fmla="*/ 986025 w 1597985"/>
                <a:gd name="connsiteY121" fmla="*/ 5096933 h 6070600"/>
                <a:gd name="connsiteX122" fmla="*/ 1011425 w 1597985"/>
                <a:gd name="connsiteY122" fmla="*/ 5139267 h 6070600"/>
                <a:gd name="connsiteX123" fmla="*/ 1028358 w 1597985"/>
                <a:gd name="connsiteY123" fmla="*/ 5164667 h 6070600"/>
                <a:gd name="connsiteX124" fmla="*/ 952158 w 1597985"/>
                <a:gd name="connsiteY124" fmla="*/ 5207000 h 6070600"/>
                <a:gd name="connsiteX125" fmla="*/ 943692 w 1597985"/>
                <a:gd name="connsiteY125" fmla="*/ 5283200 h 6070600"/>
                <a:gd name="connsiteX126" fmla="*/ 969092 w 1597985"/>
                <a:gd name="connsiteY126" fmla="*/ 5291667 h 6070600"/>
                <a:gd name="connsiteX127" fmla="*/ 1036825 w 1597985"/>
                <a:gd name="connsiteY127" fmla="*/ 5342467 h 6070600"/>
                <a:gd name="connsiteX128" fmla="*/ 1053758 w 1597985"/>
                <a:gd name="connsiteY128" fmla="*/ 5367867 h 6070600"/>
                <a:gd name="connsiteX129" fmla="*/ 1070692 w 1597985"/>
                <a:gd name="connsiteY129" fmla="*/ 5418667 h 6070600"/>
                <a:gd name="connsiteX130" fmla="*/ 1096092 w 1597985"/>
                <a:gd name="connsiteY130" fmla="*/ 5435600 h 6070600"/>
                <a:gd name="connsiteX131" fmla="*/ 1146892 w 1597985"/>
                <a:gd name="connsiteY131" fmla="*/ 5486400 h 6070600"/>
                <a:gd name="connsiteX132" fmla="*/ 1172292 w 1597985"/>
                <a:gd name="connsiteY132" fmla="*/ 5494867 h 6070600"/>
                <a:gd name="connsiteX133" fmla="*/ 1189225 w 1597985"/>
                <a:gd name="connsiteY133" fmla="*/ 5520267 h 6070600"/>
                <a:gd name="connsiteX134" fmla="*/ 1197692 w 1597985"/>
                <a:gd name="connsiteY134" fmla="*/ 5545667 h 6070600"/>
                <a:gd name="connsiteX135" fmla="*/ 1231558 w 1597985"/>
                <a:gd name="connsiteY135" fmla="*/ 5596467 h 6070600"/>
                <a:gd name="connsiteX136" fmla="*/ 1214625 w 1597985"/>
                <a:gd name="connsiteY136" fmla="*/ 5621867 h 6070600"/>
                <a:gd name="connsiteX137" fmla="*/ 1189225 w 1597985"/>
                <a:gd name="connsiteY137" fmla="*/ 5630333 h 6070600"/>
                <a:gd name="connsiteX138" fmla="*/ 1172292 w 1597985"/>
                <a:gd name="connsiteY138" fmla="*/ 5647267 h 6070600"/>
                <a:gd name="connsiteX139" fmla="*/ 1180758 w 1597985"/>
                <a:gd name="connsiteY139" fmla="*/ 5706533 h 6070600"/>
                <a:gd name="connsiteX140" fmla="*/ 1197692 w 1597985"/>
                <a:gd name="connsiteY140" fmla="*/ 5723467 h 6070600"/>
                <a:gd name="connsiteX141" fmla="*/ 1206158 w 1597985"/>
                <a:gd name="connsiteY141" fmla="*/ 5774267 h 6070600"/>
                <a:gd name="connsiteX142" fmla="*/ 1256958 w 1597985"/>
                <a:gd name="connsiteY142" fmla="*/ 5791200 h 6070600"/>
                <a:gd name="connsiteX143" fmla="*/ 1248492 w 1597985"/>
                <a:gd name="connsiteY143" fmla="*/ 5842000 h 6070600"/>
                <a:gd name="connsiteX144" fmla="*/ 1197692 w 1597985"/>
                <a:gd name="connsiteY144" fmla="*/ 5850467 h 6070600"/>
                <a:gd name="connsiteX145" fmla="*/ 1180758 w 1597985"/>
                <a:gd name="connsiteY145" fmla="*/ 5867400 h 6070600"/>
                <a:gd name="connsiteX146" fmla="*/ 1138425 w 1597985"/>
                <a:gd name="connsiteY146" fmla="*/ 5935133 h 6070600"/>
                <a:gd name="connsiteX147" fmla="*/ 1113025 w 1597985"/>
                <a:gd name="connsiteY147" fmla="*/ 5943600 h 6070600"/>
                <a:gd name="connsiteX148" fmla="*/ 1138425 w 1597985"/>
                <a:gd name="connsiteY148" fmla="*/ 5960533 h 6070600"/>
                <a:gd name="connsiteX149" fmla="*/ 1155358 w 1597985"/>
                <a:gd name="connsiteY149" fmla="*/ 5977467 h 6070600"/>
                <a:gd name="connsiteX150" fmla="*/ 1129958 w 1597985"/>
                <a:gd name="connsiteY150" fmla="*/ 5985933 h 6070600"/>
                <a:gd name="connsiteX151" fmla="*/ 1002958 w 1597985"/>
                <a:gd name="connsiteY151" fmla="*/ 5994400 h 6070600"/>
                <a:gd name="connsiteX152" fmla="*/ 977558 w 1597985"/>
                <a:gd name="connsiteY152" fmla="*/ 6011333 h 6070600"/>
                <a:gd name="connsiteX153" fmla="*/ 960625 w 1597985"/>
                <a:gd name="connsiteY153" fmla="*/ 6028267 h 6070600"/>
                <a:gd name="connsiteX154" fmla="*/ 867492 w 1597985"/>
                <a:gd name="connsiteY154" fmla="*/ 6036733 h 6070600"/>
                <a:gd name="connsiteX155" fmla="*/ 850558 w 1597985"/>
                <a:gd name="connsiteY155" fmla="*/ 6053667 h 6070600"/>
                <a:gd name="connsiteX156" fmla="*/ 816692 w 1597985"/>
                <a:gd name="connsiteY156" fmla="*/ 6062133 h 6070600"/>
                <a:gd name="connsiteX157" fmla="*/ 791292 w 1597985"/>
                <a:gd name="connsiteY157" fmla="*/ 6070600 h 6070600"/>
                <a:gd name="connsiteX158" fmla="*/ 588092 w 1597985"/>
                <a:gd name="connsiteY158" fmla="*/ 6053667 h 6070600"/>
                <a:gd name="connsiteX159" fmla="*/ 537292 w 1597985"/>
                <a:gd name="connsiteY159" fmla="*/ 6036733 h 6070600"/>
                <a:gd name="connsiteX160" fmla="*/ 520358 w 1597985"/>
                <a:gd name="connsiteY160" fmla="*/ 6019800 h 6070600"/>
                <a:gd name="connsiteX161" fmla="*/ 444158 w 1597985"/>
                <a:gd name="connsiteY161" fmla="*/ 5977467 h 6070600"/>
                <a:gd name="connsiteX162" fmla="*/ 401825 w 1597985"/>
                <a:gd name="connsiteY162" fmla="*/ 5969000 h 6070600"/>
                <a:gd name="connsiteX163" fmla="*/ 376425 w 1597985"/>
                <a:gd name="connsiteY163" fmla="*/ 5952067 h 6070600"/>
                <a:gd name="connsiteX164" fmla="*/ 393358 w 1597985"/>
                <a:gd name="connsiteY164" fmla="*/ 5977467 h 6070600"/>
                <a:gd name="connsiteX165" fmla="*/ 427225 w 1597985"/>
                <a:gd name="connsiteY165" fmla="*/ 5994400 h 6070600"/>
                <a:gd name="connsiteX166" fmla="*/ 461092 w 1597985"/>
                <a:gd name="connsiteY166" fmla="*/ 6019800 h 6070600"/>
                <a:gd name="connsiteX167" fmla="*/ 520358 w 1597985"/>
                <a:gd name="connsiteY167" fmla="*/ 6036733 h 6070600"/>
                <a:gd name="connsiteX168" fmla="*/ 528825 w 1597985"/>
                <a:gd name="connsiteY168" fmla="*/ 6062133 h 6070600"/>
                <a:gd name="connsiteX169" fmla="*/ 503425 w 1597985"/>
                <a:gd name="connsiteY169" fmla="*/ 6070600 h 6070600"/>
                <a:gd name="connsiteX170" fmla="*/ 308692 w 1597985"/>
                <a:gd name="connsiteY170" fmla="*/ 6053667 h 6070600"/>
                <a:gd name="connsiteX171" fmla="*/ 291758 w 1597985"/>
                <a:gd name="connsiteY171" fmla="*/ 6036733 h 6070600"/>
                <a:gd name="connsiteX172" fmla="*/ 300225 w 1597985"/>
                <a:gd name="connsiteY172" fmla="*/ 6002867 h 6070600"/>
                <a:gd name="connsiteX173" fmla="*/ 308692 w 1597985"/>
                <a:gd name="connsiteY173" fmla="*/ 5977467 h 6070600"/>
                <a:gd name="connsiteX174" fmla="*/ 342558 w 1597985"/>
                <a:gd name="connsiteY174" fmla="*/ 5969000 h 6070600"/>
                <a:gd name="connsiteX175" fmla="*/ 401825 w 1597985"/>
                <a:gd name="connsiteY175" fmla="*/ 5952067 h 6070600"/>
                <a:gd name="connsiteX176" fmla="*/ 393358 w 1597985"/>
                <a:gd name="connsiteY176" fmla="*/ 5926667 h 6070600"/>
                <a:gd name="connsiteX177" fmla="*/ 334092 w 1597985"/>
                <a:gd name="connsiteY177" fmla="*/ 5901267 h 6070600"/>
                <a:gd name="connsiteX178" fmla="*/ 317158 w 1597985"/>
                <a:gd name="connsiteY178" fmla="*/ 5884333 h 6070600"/>
                <a:gd name="connsiteX179" fmla="*/ 266358 w 1597985"/>
                <a:gd name="connsiteY179" fmla="*/ 5901267 h 6070600"/>
                <a:gd name="connsiteX180" fmla="*/ 198625 w 1597985"/>
                <a:gd name="connsiteY180" fmla="*/ 5892800 h 6070600"/>
                <a:gd name="connsiteX181" fmla="*/ 164758 w 1597985"/>
                <a:gd name="connsiteY181" fmla="*/ 5884333 h 6070600"/>
                <a:gd name="connsiteX182" fmla="*/ 113958 w 1597985"/>
                <a:gd name="connsiteY182" fmla="*/ 5875867 h 6070600"/>
                <a:gd name="connsiteX183" fmla="*/ 122425 w 1597985"/>
                <a:gd name="connsiteY183" fmla="*/ 5850467 h 6070600"/>
                <a:gd name="connsiteX184" fmla="*/ 147825 w 1597985"/>
                <a:gd name="connsiteY184" fmla="*/ 5842000 h 6070600"/>
                <a:gd name="connsiteX185" fmla="*/ 147825 w 1597985"/>
                <a:gd name="connsiteY185" fmla="*/ 5647267 h 6070600"/>
                <a:gd name="connsiteX186" fmla="*/ 122425 w 1597985"/>
                <a:gd name="connsiteY186" fmla="*/ 5528733 h 6070600"/>
                <a:gd name="connsiteX187" fmla="*/ 139358 w 1597985"/>
                <a:gd name="connsiteY187" fmla="*/ 5223933 h 6070600"/>
                <a:gd name="connsiteX188" fmla="*/ 147825 w 1597985"/>
                <a:gd name="connsiteY188" fmla="*/ 5173133 h 6070600"/>
                <a:gd name="connsiteX189" fmla="*/ 147825 w 1597985"/>
                <a:gd name="connsiteY189" fmla="*/ 4834467 h 6070600"/>
                <a:gd name="connsiteX190" fmla="*/ 156292 w 1597985"/>
                <a:gd name="connsiteY190" fmla="*/ 4809067 h 6070600"/>
                <a:gd name="connsiteX191" fmla="*/ 147825 w 1597985"/>
                <a:gd name="connsiteY191" fmla="*/ 4766733 h 6070600"/>
                <a:gd name="connsiteX192" fmla="*/ 122425 w 1597985"/>
                <a:gd name="connsiteY192" fmla="*/ 4665133 h 6070600"/>
                <a:gd name="connsiteX193" fmla="*/ 105492 w 1597985"/>
                <a:gd name="connsiteY193" fmla="*/ 4563533 h 6070600"/>
                <a:gd name="connsiteX194" fmla="*/ 88558 w 1597985"/>
                <a:gd name="connsiteY194" fmla="*/ 4546600 h 6070600"/>
                <a:gd name="connsiteX195" fmla="*/ 88558 w 1597985"/>
                <a:gd name="connsiteY195" fmla="*/ 4241800 h 6070600"/>
                <a:gd name="connsiteX196" fmla="*/ 97025 w 1597985"/>
                <a:gd name="connsiteY196" fmla="*/ 4216400 h 6070600"/>
                <a:gd name="connsiteX197" fmla="*/ 88558 w 1597985"/>
                <a:gd name="connsiteY197" fmla="*/ 4165600 h 6070600"/>
                <a:gd name="connsiteX198" fmla="*/ 80092 w 1597985"/>
                <a:gd name="connsiteY198" fmla="*/ 4140200 h 6070600"/>
                <a:gd name="connsiteX199" fmla="*/ 71625 w 1597985"/>
                <a:gd name="connsiteY199" fmla="*/ 4021667 h 6070600"/>
                <a:gd name="connsiteX200" fmla="*/ 63158 w 1597985"/>
                <a:gd name="connsiteY200" fmla="*/ 3996267 h 6070600"/>
                <a:gd name="connsiteX201" fmla="*/ 54692 w 1597985"/>
                <a:gd name="connsiteY201" fmla="*/ 3962400 h 6070600"/>
                <a:gd name="connsiteX202" fmla="*/ 63158 w 1597985"/>
                <a:gd name="connsiteY202" fmla="*/ 3776133 h 6070600"/>
                <a:gd name="connsiteX203" fmla="*/ 71625 w 1597985"/>
                <a:gd name="connsiteY203" fmla="*/ 3657600 h 6070600"/>
                <a:gd name="connsiteX204" fmla="*/ 46225 w 1597985"/>
                <a:gd name="connsiteY204" fmla="*/ 3386667 h 6070600"/>
                <a:gd name="connsiteX205" fmla="*/ 37758 w 1597985"/>
                <a:gd name="connsiteY205" fmla="*/ 3234267 h 6070600"/>
                <a:gd name="connsiteX206" fmla="*/ 20825 w 1597985"/>
                <a:gd name="connsiteY206" fmla="*/ 3132667 h 6070600"/>
                <a:gd name="connsiteX207" fmla="*/ 12358 w 1597985"/>
                <a:gd name="connsiteY207" fmla="*/ 3081867 h 6070600"/>
                <a:gd name="connsiteX208" fmla="*/ 3892 w 1597985"/>
                <a:gd name="connsiteY208" fmla="*/ 3014133 h 6070600"/>
                <a:gd name="connsiteX209" fmla="*/ 46225 w 1597985"/>
                <a:gd name="connsiteY209" fmla="*/ 3022600 h 6070600"/>
                <a:gd name="connsiteX210" fmla="*/ 80092 w 1597985"/>
                <a:gd name="connsiteY210" fmla="*/ 3014133 h 6070600"/>
                <a:gd name="connsiteX211" fmla="*/ 139358 w 1597985"/>
                <a:gd name="connsiteY211" fmla="*/ 2997200 h 6070600"/>
                <a:gd name="connsiteX212" fmla="*/ 181692 w 1597985"/>
                <a:gd name="connsiteY212" fmla="*/ 2988733 h 6070600"/>
                <a:gd name="connsiteX213" fmla="*/ 207092 w 1597985"/>
                <a:gd name="connsiteY213" fmla="*/ 2963333 h 6070600"/>
                <a:gd name="connsiteX214" fmla="*/ 215558 w 1597985"/>
                <a:gd name="connsiteY214" fmla="*/ 2937933 h 6070600"/>
                <a:gd name="connsiteX215" fmla="*/ 266358 w 1597985"/>
                <a:gd name="connsiteY215" fmla="*/ 2921000 h 6070600"/>
                <a:gd name="connsiteX216" fmla="*/ 308692 w 1597985"/>
                <a:gd name="connsiteY216" fmla="*/ 2844800 h 6070600"/>
                <a:gd name="connsiteX217" fmla="*/ 317158 w 1597985"/>
                <a:gd name="connsiteY217" fmla="*/ 2810933 h 6070600"/>
                <a:gd name="connsiteX218" fmla="*/ 325625 w 1597985"/>
                <a:gd name="connsiteY218" fmla="*/ 2785533 h 6070600"/>
                <a:gd name="connsiteX219" fmla="*/ 351025 w 1597985"/>
                <a:gd name="connsiteY219" fmla="*/ 2582333 h 6070600"/>
                <a:gd name="connsiteX220" fmla="*/ 291758 w 1597985"/>
                <a:gd name="connsiteY220" fmla="*/ 2548467 h 6070600"/>
                <a:gd name="connsiteX221" fmla="*/ 274825 w 1597985"/>
                <a:gd name="connsiteY221" fmla="*/ 2531533 h 6070600"/>
                <a:gd name="connsiteX222" fmla="*/ 249425 w 1597985"/>
                <a:gd name="connsiteY222" fmla="*/ 2472267 h 6070600"/>
                <a:gd name="connsiteX223" fmla="*/ 224025 w 1597985"/>
                <a:gd name="connsiteY223" fmla="*/ 2438400 h 6070600"/>
                <a:gd name="connsiteX224" fmla="*/ 215558 w 1597985"/>
                <a:gd name="connsiteY224" fmla="*/ 2362200 h 6070600"/>
                <a:gd name="connsiteX225" fmla="*/ 198625 w 1597985"/>
                <a:gd name="connsiteY225" fmla="*/ 2311400 h 6070600"/>
                <a:gd name="connsiteX226" fmla="*/ 224025 w 1597985"/>
                <a:gd name="connsiteY226" fmla="*/ 2218267 h 6070600"/>
                <a:gd name="connsiteX227" fmla="*/ 240958 w 1597985"/>
                <a:gd name="connsiteY227" fmla="*/ 2184400 h 6070600"/>
                <a:gd name="connsiteX228" fmla="*/ 249425 w 1597985"/>
                <a:gd name="connsiteY228" fmla="*/ 2150533 h 6070600"/>
                <a:gd name="connsiteX229" fmla="*/ 257892 w 1597985"/>
                <a:gd name="connsiteY229" fmla="*/ 2125133 h 6070600"/>
                <a:gd name="connsiteX230" fmla="*/ 266358 w 1597985"/>
                <a:gd name="connsiteY230" fmla="*/ 2091267 h 6070600"/>
                <a:gd name="connsiteX231" fmla="*/ 283292 w 1597985"/>
                <a:gd name="connsiteY231" fmla="*/ 2032000 h 6070600"/>
                <a:gd name="connsiteX232" fmla="*/ 291758 w 1597985"/>
                <a:gd name="connsiteY232" fmla="*/ 1752600 h 6070600"/>
                <a:gd name="connsiteX233" fmla="*/ 300225 w 1597985"/>
                <a:gd name="connsiteY233" fmla="*/ 1701800 h 6070600"/>
                <a:gd name="connsiteX234" fmla="*/ 317158 w 1597985"/>
                <a:gd name="connsiteY234" fmla="*/ 1591733 h 6070600"/>
                <a:gd name="connsiteX235" fmla="*/ 325625 w 1597985"/>
                <a:gd name="connsiteY235" fmla="*/ 1439333 h 6070600"/>
                <a:gd name="connsiteX236" fmla="*/ 334092 w 1597985"/>
                <a:gd name="connsiteY236" fmla="*/ 1397000 h 6070600"/>
                <a:gd name="connsiteX237" fmla="*/ 359492 w 1597985"/>
                <a:gd name="connsiteY237" fmla="*/ 1143000 h 6070600"/>
                <a:gd name="connsiteX238" fmla="*/ 376425 w 1597985"/>
                <a:gd name="connsiteY238" fmla="*/ 1024467 h 6070600"/>
                <a:gd name="connsiteX239" fmla="*/ 393358 w 1597985"/>
                <a:gd name="connsiteY239" fmla="*/ 829733 h 6070600"/>
                <a:gd name="connsiteX240" fmla="*/ 401825 w 1597985"/>
                <a:gd name="connsiteY240" fmla="*/ 660400 h 6070600"/>
                <a:gd name="connsiteX241" fmla="*/ 410292 w 1597985"/>
                <a:gd name="connsiteY241" fmla="*/ 635000 h 6070600"/>
                <a:gd name="connsiteX242" fmla="*/ 427225 w 1597985"/>
                <a:gd name="connsiteY242" fmla="*/ 482600 h 6070600"/>
                <a:gd name="connsiteX243" fmla="*/ 444158 w 1597985"/>
                <a:gd name="connsiteY243" fmla="*/ 338667 h 6070600"/>
                <a:gd name="connsiteX244" fmla="*/ 461092 w 1597985"/>
                <a:gd name="connsiteY244" fmla="*/ 313267 h 6070600"/>
                <a:gd name="connsiteX245" fmla="*/ 469558 w 1597985"/>
                <a:gd name="connsiteY245" fmla="*/ 152400 h 6070600"/>
                <a:gd name="connsiteX246" fmla="*/ 444158 w 1597985"/>
                <a:gd name="connsiteY246" fmla="*/ 135467 h 6070600"/>
                <a:gd name="connsiteX247" fmla="*/ 435692 w 1597985"/>
                <a:gd name="connsiteY247" fmla="*/ 110067 h 6070600"/>
                <a:gd name="connsiteX248" fmla="*/ 418758 w 1597985"/>
                <a:gd name="connsiteY248" fmla="*/ 93133 h 6070600"/>
                <a:gd name="connsiteX249" fmla="*/ 384892 w 1597985"/>
                <a:gd name="connsiteY249" fmla="*/ 42333 h 6070600"/>
                <a:gd name="connsiteX250" fmla="*/ 365418 w 1597985"/>
                <a:gd name="connsiteY250" fmla="*/ 8467 h 6070600"/>
                <a:gd name="connsiteX251" fmla="*/ 426378 w 1597985"/>
                <a:gd name="connsiteY251" fmla="*/ 0 h 6070600"/>
                <a:gd name="connsiteX252" fmla="*/ 571158 w 1597985"/>
                <a:gd name="connsiteY252" fmla="*/ 8467 h 6070600"/>
                <a:gd name="connsiteX253" fmla="*/ 965705 w 1597985"/>
                <a:gd name="connsiteY253" fmla="*/ 2540 h 6070600"/>
                <a:gd name="connsiteX254" fmla="*/ 1409358 w 1597985"/>
                <a:gd name="connsiteY254" fmla="*/ 15240 h 6070600"/>
                <a:gd name="connsiteX0" fmla="*/ 1409358 w 1597985"/>
                <a:gd name="connsiteY0" fmla="*/ 15240 h 6070600"/>
                <a:gd name="connsiteX1" fmla="*/ 1417825 w 1597985"/>
                <a:gd name="connsiteY1" fmla="*/ 76200 h 6070600"/>
                <a:gd name="connsiteX2" fmla="*/ 1434758 w 1597985"/>
                <a:gd name="connsiteY2" fmla="*/ 101600 h 6070600"/>
                <a:gd name="connsiteX3" fmla="*/ 1427138 w 1597985"/>
                <a:gd name="connsiteY3" fmla="*/ 220133 h 6070600"/>
                <a:gd name="connsiteX4" fmla="*/ 1392425 w 1597985"/>
                <a:gd name="connsiteY4" fmla="*/ 262467 h 6070600"/>
                <a:gd name="connsiteX5" fmla="*/ 1367025 w 1597985"/>
                <a:gd name="connsiteY5" fmla="*/ 270933 h 6070600"/>
                <a:gd name="connsiteX6" fmla="*/ 1333158 w 1597985"/>
                <a:gd name="connsiteY6" fmla="*/ 304800 h 6070600"/>
                <a:gd name="connsiteX7" fmla="*/ 1324692 w 1597985"/>
                <a:gd name="connsiteY7" fmla="*/ 279400 h 6070600"/>
                <a:gd name="connsiteX8" fmla="*/ 1299292 w 1597985"/>
                <a:gd name="connsiteY8" fmla="*/ 270933 h 6070600"/>
                <a:gd name="connsiteX9" fmla="*/ 1231558 w 1597985"/>
                <a:gd name="connsiteY9" fmla="*/ 254000 h 6070600"/>
                <a:gd name="connsiteX10" fmla="*/ 1206158 w 1597985"/>
                <a:gd name="connsiteY10" fmla="*/ 262467 h 6070600"/>
                <a:gd name="connsiteX11" fmla="*/ 1197692 w 1597985"/>
                <a:gd name="connsiteY11" fmla="*/ 287867 h 6070600"/>
                <a:gd name="connsiteX12" fmla="*/ 1189225 w 1597985"/>
                <a:gd name="connsiteY12" fmla="*/ 372533 h 6070600"/>
                <a:gd name="connsiteX13" fmla="*/ 1172292 w 1597985"/>
                <a:gd name="connsiteY13" fmla="*/ 389467 h 6070600"/>
                <a:gd name="connsiteX14" fmla="*/ 1146892 w 1597985"/>
                <a:gd name="connsiteY14" fmla="*/ 457200 h 6070600"/>
                <a:gd name="connsiteX15" fmla="*/ 1121492 w 1597985"/>
                <a:gd name="connsiteY15" fmla="*/ 465667 h 6070600"/>
                <a:gd name="connsiteX16" fmla="*/ 1104558 w 1597985"/>
                <a:gd name="connsiteY16" fmla="*/ 482600 h 6070600"/>
                <a:gd name="connsiteX17" fmla="*/ 1087625 w 1597985"/>
                <a:gd name="connsiteY17" fmla="*/ 533400 h 6070600"/>
                <a:gd name="connsiteX18" fmla="*/ 1096092 w 1597985"/>
                <a:gd name="connsiteY18" fmla="*/ 601133 h 6070600"/>
                <a:gd name="connsiteX19" fmla="*/ 1087625 w 1597985"/>
                <a:gd name="connsiteY19" fmla="*/ 728133 h 6070600"/>
                <a:gd name="connsiteX20" fmla="*/ 1104558 w 1597985"/>
                <a:gd name="connsiteY20" fmla="*/ 863600 h 6070600"/>
                <a:gd name="connsiteX21" fmla="*/ 960625 w 1597985"/>
                <a:gd name="connsiteY21" fmla="*/ 914400 h 6070600"/>
                <a:gd name="connsiteX22" fmla="*/ 969092 w 1597985"/>
                <a:gd name="connsiteY22" fmla="*/ 982133 h 6070600"/>
                <a:gd name="connsiteX23" fmla="*/ 977558 w 1597985"/>
                <a:gd name="connsiteY23" fmla="*/ 1058333 h 6070600"/>
                <a:gd name="connsiteX24" fmla="*/ 986025 w 1597985"/>
                <a:gd name="connsiteY24" fmla="*/ 1456267 h 6070600"/>
                <a:gd name="connsiteX25" fmla="*/ 1011425 w 1597985"/>
                <a:gd name="connsiteY25" fmla="*/ 1447800 h 6070600"/>
                <a:gd name="connsiteX26" fmla="*/ 1036825 w 1597985"/>
                <a:gd name="connsiteY26" fmla="*/ 1456267 h 6070600"/>
                <a:gd name="connsiteX27" fmla="*/ 1079158 w 1597985"/>
                <a:gd name="connsiteY27" fmla="*/ 1693333 h 6070600"/>
                <a:gd name="connsiteX28" fmla="*/ 1172292 w 1597985"/>
                <a:gd name="connsiteY28" fmla="*/ 1710267 h 6070600"/>
                <a:gd name="connsiteX29" fmla="*/ 1180758 w 1597985"/>
                <a:gd name="connsiteY29" fmla="*/ 1735667 h 6070600"/>
                <a:gd name="connsiteX30" fmla="*/ 1180758 w 1597985"/>
                <a:gd name="connsiteY30" fmla="*/ 1820333 h 6070600"/>
                <a:gd name="connsiteX31" fmla="*/ 1248492 w 1597985"/>
                <a:gd name="connsiteY31" fmla="*/ 1828800 h 6070600"/>
                <a:gd name="connsiteX32" fmla="*/ 1290825 w 1597985"/>
                <a:gd name="connsiteY32" fmla="*/ 1845733 h 6070600"/>
                <a:gd name="connsiteX33" fmla="*/ 1316225 w 1597985"/>
                <a:gd name="connsiteY33" fmla="*/ 1862667 h 6070600"/>
                <a:gd name="connsiteX34" fmla="*/ 1316225 w 1597985"/>
                <a:gd name="connsiteY34" fmla="*/ 1921933 h 6070600"/>
                <a:gd name="connsiteX35" fmla="*/ 1350092 w 1597985"/>
                <a:gd name="connsiteY35" fmla="*/ 1930400 h 6070600"/>
                <a:gd name="connsiteX36" fmla="*/ 1341625 w 1597985"/>
                <a:gd name="connsiteY36" fmla="*/ 1955800 h 6070600"/>
                <a:gd name="connsiteX37" fmla="*/ 1316225 w 1597985"/>
                <a:gd name="connsiteY37" fmla="*/ 1972733 h 6070600"/>
                <a:gd name="connsiteX38" fmla="*/ 1299292 w 1597985"/>
                <a:gd name="connsiteY38" fmla="*/ 1989667 h 6070600"/>
                <a:gd name="connsiteX39" fmla="*/ 1316225 w 1597985"/>
                <a:gd name="connsiteY39" fmla="*/ 2040467 h 6070600"/>
                <a:gd name="connsiteX40" fmla="*/ 1409358 w 1597985"/>
                <a:gd name="connsiteY40" fmla="*/ 2065867 h 6070600"/>
                <a:gd name="connsiteX41" fmla="*/ 1434758 w 1597985"/>
                <a:gd name="connsiteY41" fmla="*/ 2116667 h 6070600"/>
                <a:gd name="connsiteX42" fmla="*/ 1451692 w 1597985"/>
                <a:gd name="connsiteY42" fmla="*/ 2133600 h 6070600"/>
                <a:gd name="connsiteX43" fmla="*/ 1468625 w 1597985"/>
                <a:gd name="connsiteY43" fmla="*/ 2159000 h 6070600"/>
                <a:gd name="connsiteX44" fmla="*/ 1519425 w 1597985"/>
                <a:gd name="connsiteY44" fmla="*/ 2175933 h 6070600"/>
                <a:gd name="connsiteX45" fmla="*/ 1544825 w 1597985"/>
                <a:gd name="connsiteY45" fmla="*/ 2184400 h 6070600"/>
                <a:gd name="connsiteX46" fmla="*/ 1570225 w 1597985"/>
                <a:gd name="connsiteY46" fmla="*/ 2192867 h 6070600"/>
                <a:gd name="connsiteX47" fmla="*/ 1578692 w 1597985"/>
                <a:gd name="connsiteY47" fmla="*/ 2218267 h 6070600"/>
                <a:gd name="connsiteX48" fmla="*/ 1587158 w 1597985"/>
                <a:gd name="connsiteY48" fmla="*/ 2269067 h 6070600"/>
                <a:gd name="connsiteX49" fmla="*/ 1519425 w 1597985"/>
                <a:gd name="connsiteY49" fmla="*/ 2286000 h 6070600"/>
                <a:gd name="connsiteX50" fmla="*/ 1485558 w 1597985"/>
                <a:gd name="connsiteY50" fmla="*/ 2277533 h 6070600"/>
                <a:gd name="connsiteX51" fmla="*/ 1468625 w 1597985"/>
                <a:gd name="connsiteY51" fmla="*/ 2302933 h 6070600"/>
                <a:gd name="connsiteX52" fmla="*/ 1443225 w 1597985"/>
                <a:gd name="connsiteY52" fmla="*/ 2370667 h 6070600"/>
                <a:gd name="connsiteX53" fmla="*/ 1426292 w 1597985"/>
                <a:gd name="connsiteY53" fmla="*/ 2404533 h 6070600"/>
                <a:gd name="connsiteX54" fmla="*/ 1383958 w 1597985"/>
                <a:gd name="connsiteY54" fmla="*/ 2413000 h 6070600"/>
                <a:gd name="connsiteX55" fmla="*/ 1214625 w 1597985"/>
                <a:gd name="connsiteY55" fmla="*/ 2421467 h 6070600"/>
                <a:gd name="connsiteX56" fmla="*/ 1248492 w 1597985"/>
                <a:gd name="connsiteY56" fmla="*/ 2438400 h 6070600"/>
                <a:gd name="connsiteX57" fmla="*/ 1299292 w 1597985"/>
                <a:gd name="connsiteY57" fmla="*/ 2455333 h 6070600"/>
                <a:gd name="connsiteX58" fmla="*/ 1299292 w 1597985"/>
                <a:gd name="connsiteY58" fmla="*/ 2573867 h 6070600"/>
                <a:gd name="connsiteX59" fmla="*/ 1223092 w 1597985"/>
                <a:gd name="connsiteY59" fmla="*/ 2582333 h 6070600"/>
                <a:gd name="connsiteX60" fmla="*/ 1206158 w 1597985"/>
                <a:gd name="connsiteY60" fmla="*/ 2599267 h 6070600"/>
                <a:gd name="connsiteX61" fmla="*/ 1189225 w 1597985"/>
                <a:gd name="connsiteY61" fmla="*/ 2683933 h 6070600"/>
                <a:gd name="connsiteX62" fmla="*/ 1197692 w 1597985"/>
                <a:gd name="connsiteY62" fmla="*/ 2760133 h 6070600"/>
                <a:gd name="connsiteX63" fmla="*/ 1189225 w 1597985"/>
                <a:gd name="connsiteY63" fmla="*/ 2785533 h 6070600"/>
                <a:gd name="connsiteX64" fmla="*/ 1138425 w 1597985"/>
                <a:gd name="connsiteY64" fmla="*/ 2802467 h 6070600"/>
                <a:gd name="connsiteX65" fmla="*/ 1146892 w 1597985"/>
                <a:gd name="connsiteY65" fmla="*/ 2853267 h 6070600"/>
                <a:gd name="connsiteX66" fmla="*/ 1155358 w 1597985"/>
                <a:gd name="connsiteY66" fmla="*/ 2878667 h 6070600"/>
                <a:gd name="connsiteX67" fmla="*/ 1146892 w 1597985"/>
                <a:gd name="connsiteY67" fmla="*/ 2971800 h 6070600"/>
                <a:gd name="connsiteX68" fmla="*/ 1138425 w 1597985"/>
                <a:gd name="connsiteY68" fmla="*/ 2997200 h 6070600"/>
                <a:gd name="connsiteX69" fmla="*/ 1129958 w 1597985"/>
                <a:gd name="connsiteY69" fmla="*/ 3031067 h 6070600"/>
                <a:gd name="connsiteX70" fmla="*/ 1104558 w 1597985"/>
                <a:gd name="connsiteY70" fmla="*/ 3039533 h 6070600"/>
                <a:gd name="connsiteX71" fmla="*/ 1096092 w 1597985"/>
                <a:gd name="connsiteY71" fmla="*/ 3073400 h 6070600"/>
                <a:gd name="connsiteX72" fmla="*/ 1079158 w 1597985"/>
                <a:gd name="connsiteY72" fmla="*/ 3124200 h 6070600"/>
                <a:gd name="connsiteX73" fmla="*/ 1087625 w 1597985"/>
                <a:gd name="connsiteY73" fmla="*/ 3471333 h 6070600"/>
                <a:gd name="connsiteX74" fmla="*/ 1155358 w 1597985"/>
                <a:gd name="connsiteY74" fmla="*/ 3479800 h 6070600"/>
                <a:gd name="connsiteX75" fmla="*/ 1163825 w 1597985"/>
                <a:gd name="connsiteY75" fmla="*/ 3505200 h 6070600"/>
                <a:gd name="connsiteX76" fmla="*/ 1104558 w 1597985"/>
                <a:gd name="connsiteY76" fmla="*/ 3522133 h 6070600"/>
                <a:gd name="connsiteX77" fmla="*/ 1053758 w 1597985"/>
                <a:gd name="connsiteY77" fmla="*/ 3530600 h 6070600"/>
                <a:gd name="connsiteX78" fmla="*/ 1087625 w 1597985"/>
                <a:gd name="connsiteY78" fmla="*/ 3564467 h 6070600"/>
                <a:gd name="connsiteX79" fmla="*/ 1053758 w 1597985"/>
                <a:gd name="connsiteY79" fmla="*/ 3683000 h 6070600"/>
                <a:gd name="connsiteX80" fmla="*/ 952158 w 1597985"/>
                <a:gd name="connsiteY80" fmla="*/ 3699933 h 6070600"/>
                <a:gd name="connsiteX81" fmla="*/ 960625 w 1597985"/>
                <a:gd name="connsiteY81" fmla="*/ 3742267 h 6070600"/>
                <a:gd name="connsiteX82" fmla="*/ 1011425 w 1597985"/>
                <a:gd name="connsiteY82" fmla="*/ 3784600 h 6070600"/>
                <a:gd name="connsiteX83" fmla="*/ 1019892 w 1597985"/>
                <a:gd name="connsiteY83" fmla="*/ 3810000 h 6070600"/>
                <a:gd name="connsiteX84" fmla="*/ 969092 w 1597985"/>
                <a:gd name="connsiteY84" fmla="*/ 3835400 h 6070600"/>
                <a:gd name="connsiteX85" fmla="*/ 952158 w 1597985"/>
                <a:gd name="connsiteY85" fmla="*/ 3852333 h 6070600"/>
                <a:gd name="connsiteX86" fmla="*/ 926758 w 1597985"/>
                <a:gd name="connsiteY86" fmla="*/ 3894667 h 6070600"/>
                <a:gd name="connsiteX87" fmla="*/ 926758 w 1597985"/>
                <a:gd name="connsiteY87" fmla="*/ 3962400 h 6070600"/>
                <a:gd name="connsiteX88" fmla="*/ 935225 w 1597985"/>
                <a:gd name="connsiteY88" fmla="*/ 3987800 h 6070600"/>
                <a:gd name="connsiteX89" fmla="*/ 960625 w 1597985"/>
                <a:gd name="connsiteY89" fmla="*/ 3996267 h 6070600"/>
                <a:gd name="connsiteX90" fmla="*/ 969092 w 1597985"/>
                <a:gd name="connsiteY90" fmla="*/ 4055533 h 6070600"/>
                <a:gd name="connsiteX91" fmla="*/ 994492 w 1597985"/>
                <a:gd name="connsiteY91" fmla="*/ 4064000 h 6070600"/>
                <a:gd name="connsiteX92" fmla="*/ 1079158 w 1597985"/>
                <a:gd name="connsiteY92" fmla="*/ 4072467 h 6070600"/>
                <a:gd name="connsiteX93" fmla="*/ 1079158 w 1597985"/>
                <a:gd name="connsiteY93" fmla="*/ 4191000 h 6070600"/>
                <a:gd name="connsiteX94" fmla="*/ 1070692 w 1597985"/>
                <a:gd name="connsiteY94" fmla="*/ 4224867 h 6070600"/>
                <a:gd name="connsiteX95" fmla="*/ 1036825 w 1597985"/>
                <a:gd name="connsiteY95" fmla="*/ 4233333 h 6070600"/>
                <a:gd name="connsiteX96" fmla="*/ 1028358 w 1597985"/>
                <a:gd name="connsiteY96" fmla="*/ 4385733 h 6070600"/>
                <a:gd name="connsiteX97" fmla="*/ 977558 w 1597985"/>
                <a:gd name="connsiteY97" fmla="*/ 4402667 h 6070600"/>
                <a:gd name="connsiteX98" fmla="*/ 952158 w 1597985"/>
                <a:gd name="connsiteY98" fmla="*/ 4428067 h 6070600"/>
                <a:gd name="connsiteX99" fmla="*/ 935225 w 1597985"/>
                <a:gd name="connsiteY99" fmla="*/ 4461933 h 6070600"/>
                <a:gd name="connsiteX100" fmla="*/ 969092 w 1597985"/>
                <a:gd name="connsiteY100" fmla="*/ 4470400 h 6070600"/>
                <a:gd name="connsiteX101" fmla="*/ 994492 w 1597985"/>
                <a:gd name="connsiteY101" fmla="*/ 4487333 h 6070600"/>
                <a:gd name="connsiteX102" fmla="*/ 1019892 w 1597985"/>
                <a:gd name="connsiteY102" fmla="*/ 4495800 h 6070600"/>
                <a:gd name="connsiteX103" fmla="*/ 1036825 w 1597985"/>
                <a:gd name="connsiteY103" fmla="*/ 4521200 h 6070600"/>
                <a:gd name="connsiteX104" fmla="*/ 1028358 w 1597985"/>
                <a:gd name="connsiteY104" fmla="*/ 4597400 h 6070600"/>
                <a:gd name="connsiteX105" fmla="*/ 1019892 w 1597985"/>
                <a:gd name="connsiteY105" fmla="*/ 4622800 h 6070600"/>
                <a:gd name="connsiteX106" fmla="*/ 994492 w 1597985"/>
                <a:gd name="connsiteY106" fmla="*/ 4614333 h 6070600"/>
                <a:gd name="connsiteX107" fmla="*/ 935225 w 1597985"/>
                <a:gd name="connsiteY107" fmla="*/ 4605867 h 6070600"/>
                <a:gd name="connsiteX108" fmla="*/ 909825 w 1597985"/>
                <a:gd name="connsiteY108" fmla="*/ 4614333 h 6070600"/>
                <a:gd name="connsiteX109" fmla="*/ 901358 w 1597985"/>
                <a:gd name="connsiteY109" fmla="*/ 4639733 h 6070600"/>
                <a:gd name="connsiteX110" fmla="*/ 884425 w 1597985"/>
                <a:gd name="connsiteY110" fmla="*/ 4656667 h 6070600"/>
                <a:gd name="connsiteX111" fmla="*/ 867492 w 1597985"/>
                <a:gd name="connsiteY111" fmla="*/ 4682067 h 6070600"/>
                <a:gd name="connsiteX112" fmla="*/ 825158 w 1597985"/>
                <a:gd name="connsiteY112" fmla="*/ 4690533 h 6070600"/>
                <a:gd name="connsiteX113" fmla="*/ 808225 w 1597985"/>
                <a:gd name="connsiteY113" fmla="*/ 4707467 h 6070600"/>
                <a:gd name="connsiteX114" fmla="*/ 816692 w 1597985"/>
                <a:gd name="connsiteY114" fmla="*/ 4749800 h 6070600"/>
                <a:gd name="connsiteX115" fmla="*/ 842092 w 1597985"/>
                <a:gd name="connsiteY115" fmla="*/ 4758267 h 6070600"/>
                <a:gd name="connsiteX116" fmla="*/ 935225 w 1597985"/>
                <a:gd name="connsiteY116" fmla="*/ 4766733 h 6070600"/>
                <a:gd name="connsiteX117" fmla="*/ 935225 w 1597985"/>
                <a:gd name="connsiteY117" fmla="*/ 4834467 h 6070600"/>
                <a:gd name="connsiteX118" fmla="*/ 1002958 w 1597985"/>
                <a:gd name="connsiteY118" fmla="*/ 4851400 h 6070600"/>
                <a:gd name="connsiteX119" fmla="*/ 1011425 w 1597985"/>
                <a:gd name="connsiteY119" fmla="*/ 4885267 h 6070600"/>
                <a:gd name="connsiteX120" fmla="*/ 994492 w 1597985"/>
                <a:gd name="connsiteY120" fmla="*/ 4986867 h 6070600"/>
                <a:gd name="connsiteX121" fmla="*/ 986025 w 1597985"/>
                <a:gd name="connsiteY121" fmla="*/ 5096933 h 6070600"/>
                <a:gd name="connsiteX122" fmla="*/ 1011425 w 1597985"/>
                <a:gd name="connsiteY122" fmla="*/ 5139267 h 6070600"/>
                <a:gd name="connsiteX123" fmla="*/ 1028358 w 1597985"/>
                <a:gd name="connsiteY123" fmla="*/ 5164667 h 6070600"/>
                <a:gd name="connsiteX124" fmla="*/ 952158 w 1597985"/>
                <a:gd name="connsiteY124" fmla="*/ 5207000 h 6070600"/>
                <a:gd name="connsiteX125" fmla="*/ 943692 w 1597985"/>
                <a:gd name="connsiteY125" fmla="*/ 5283200 h 6070600"/>
                <a:gd name="connsiteX126" fmla="*/ 969092 w 1597985"/>
                <a:gd name="connsiteY126" fmla="*/ 5291667 h 6070600"/>
                <a:gd name="connsiteX127" fmla="*/ 1036825 w 1597985"/>
                <a:gd name="connsiteY127" fmla="*/ 5342467 h 6070600"/>
                <a:gd name="connsiteX128" fmla="*/ 1053758 w 1597985"/>
                <a:gd name="connsiteY128" fmla="*/ 5367867 h 6070600"/>
                <a:gd name="connsiteX129" fmla="*/ 1070692 w 1597985"/>
                <a:gd name="connsiteY129" fmla="*/ 5418667 h 6070600"/>
                <a:gd name="connsiteX130" fmla="*/ 1096092 w 1597985"/>
                <a:gd name="connsiteY130" fmla="*/ 5435600 h 6070600"/>
                <a:gd name="connsiteX131" fmla="*/ 1146892 w 1597985"/>
                <a:gd name="connsiteY131" fmla="*/ 5486400 h 6070600"/>
                <a:gd name="connsiteX132" fmla="*/ 1172292 w 1597985"/>
                <a:gd name="connsiteY132" fmla="*/ 5494867 h 6070600"/>
                <a:gd name="connsiteX133" fmla="*/ 1189225 w 1597985"/>
                <a:gd name="connsiteY133" fmla="*/ 5520267 h 6070600"/>
                <a:gd name="connsiteX134" fmla="*/ 1197692 w 1597985"/>
                <a:gd name="connsiteY134" fmla="*/ 5545667 h 6070600"/>
                <a:gd name="connsiteX135" fmla="*/ 1231558 w 1597985"/>
                <a:gd name="connsiteY135" fmla="*/ 5596467 h 6070600"/>
                <a:gd name="connsiteX136" fmla="*/ 1214625 w 1597985"/>
                <a:gd name="connsiteY136" fmla="*/ 5621867 h 6070600"/>
                <a:gd name="connsiteX137" fmla="*/ 1189225 w 1597985"/>
                <a:gd name="connsiteY137" fmla="*/ 5630333 h 6070600"/>
                <a:gd name="connsiteX138" fmla="*/ 1172292 w 1597985"/>
                <a:gd name="connsiteY138" fmla="*/ 5647267 h 6070600"/>
                <a:gd name="connsiteX139" fmla="*/ 1180758 w 1597985"/>
                <a:gd name="connsiteY139" fmla="*/ 5706533 h 6070600"/>
                <a:gd name="connsiteX140" fmla="*/ 1197692 w 1597985"/>
                <a:gd name="connsiteY140" fmla="*/ 5723467 h 6070600"/>
                <a:gd name="connsiteX141" fmla="*/ 1206158 w 1597985"/>
                <a:gd name="connsiteY141" fmla="*/ 5774267 h 6070600"/>
                <a:gd name="connsiteX142" fmla="*/ 1256958 w 1597985"/>
                <a:gd name="connsiteY142" fmla="*/ 5791200 h 6070600"/>
                <a:gd name="connsiteX143" fmla="*/ 1248492 w 1597985"/>
                <a:gd name="connsiteY143" fmla="*/ 5842000 h 6070600"/>
                <a:gd name="connsiteX144" fmla="*/ 1197692 w 1597985"/>
                <a:gd name="connsiteY144" fmla="*/ 5850467 h 6070600"/>
                <a:gd name="connsiteX145" fmla="*/ 1180758 w 1597985"/>
                <a:gd name="connsiteY145" fmla="*/ 5867400 h 6070600"/>
                <a:gd name="connsiteX146" fmla="*/ 1138425 w 1597985"/>
                <a:gd name="connsiteY146" fmla="*/ 5935133 h 6070600"/>
                <a:gd name="connsiteX147" fmla="*/ 1113025 w 1597985"/>
                <a:gd name="connsiteY147" fmla="*/ 5943600 h 6070600"/>
                <a:gd name="connsiteX148" fmla="*/ 1138425 w 1597985"/>
                <a:gd name="connsiteY148" fmla="*/ 5960533 h 6070600"/>
                <a:gd name="connsiteX149" fmla="*/ 1155358 w 1597985"/>
                <a:gd name="connsiteY149" fmla="*/ 5977467 h 6070600"/>
                <a:gd name="connsiteX150" fmla="*/ 1129958 w 1597985"/>
                <a:gd name="connsiteY150" fmla="*/ 5985933 h 6070600"/>
                <a:gd name="connsiteX151" fmla="*/ 1002958 w 1597985"/>
                <a:gd name="connsiteY151" fmla="*/ 5994400 h 6070600"/>
                <a:gd name="connsiteX152" fmla="*/ 977558 w 1597985"/>
                <a:gd name="connsiteY152" fmla="*/ 6011333 h 6070600"/>
                <a:gd name="connsiteX153" fmla="*/ 960625 w 1597985"/>
                <a:gd name="connsiteY153" fmla="*/ 6028267 h 6070600"/>
                <a:gd name="connsiteX154" fmla="*/ 867492 w 1597985"/>
                <a:gd name="connsiteY154" fmla="*/ 6036733 h 6070600"/>
                <a:gd name="connsiteX155" fmla="*/ 850558 w 1597985"/>
                <a:gd name="connsiteY155" fmla="*/ 6053667 h 6070600"/>
                <a:gd name="connsiteX156" fmla="*/ 816692 w 1597985"/>
                <a:gd name="connsiteY156" fmla="*/ 6062133 h 6070600"/>
                <a:gd name="connsiteX157" fmla="*/ 791292 w 1597985"/>
                <a:gd name="connsiteY157" fmla="*/ 6070600 h 6070600"/>
                <a:gd name="connsiteX158" fmla="*/ 588092 w 1597985"/>
                <a:gd name="connsiteY158" fmla="*/ 6053667 h 6070600"/>
                <a:gd name="connsiteX159" fmla="*/ 537292 w 1597985"/>
                <a:gd name="connsiteY159" fmla="*/ 6036733 h 6070600"/>
                <a:gd name="connsiteX160" fmla="*/ 520358 w 1597985"/>
                <a:gd name="connsiteY160" fmla="*/ 6019800 h 6070600"/>
                <a:gd name="connsiteX161" fmla="*/ 444158 w 1597985"/>
                <a:gd name="connsiteY161" fmla="*/ 5977467 h 6070600"/>
                <a:gd name="connsiteX162" fmla="*/ 401825 w 1597985"/>
                <a:gd name="connsiteY162" fmla="*/ 5969000 h 6070600"/>
                <a:gd name="connsiteX163" fmla="*/ 376425 w 1597985"/>
                <a:gd name="connsiteY163" fmla="*/ 5952067 h 6070600"/>
                <a:gd name="connsiteX164" fmla="*/ 393358 w 1597985"/>
                <a:gd name="connsiteY164" fmla="*/ 5977467 h 6070600"/>
                <a:gd name="connsiteX165" fmla="*/ 427225 w 1597985"/>
                <a:gd name="connsiteY165" fmla="*/ 5994400 h 6070600"/>
                <a:gd name="connsiteX166" fmla="*/ 461092 w 1597985"/>
                <a:gd name="connsiteY166" fmla="*/ 6019800 h 6070600"/>
                <a:gd name="connsiteX167" fmla="*/ 520358 w 1597985"/>
                <a:gd name="connsiteY167" fmla="*/ 6036733 h 6070600"/>
                <a:gd name="connsiteX168" fmla="*/ 528825 w 1597985"/>
                <a:gd name="connsiteY168" fmla="*/ 6062133 h 6070600"/>
                <a:gd name="connsiteX169" fmla="*/ 503425 w 1597985"/>
                <a:gd name="connsiteY169" fmla="*/ 6070600 h 6070600"/>
                <a:gd name="connsiteX170" fmla="*/ 308692 w 1597985"/>
                <a:gd name="connsiteY170" fmla="*/ 6053667 h 6070600"/>
                <a:gd name="connsiteX171" fmla="*/ 291758 w 1597985"/>
                <a:gd name="connsiteY171" fmla="*/ 6036733 h 6070600"/>
                <a:gd name="connsiteX172" fmla="*/ 300225 w 1597985"/>
                <a:gd name="connsiteY172" fmla="*/ 6002867 h 6070600"/>
                <a:gd name="connsiteX173" fmla="*/ 308692 w 1597985"/>
                <a:gd name="connsiteY173" fmla="*/ 5977467 h 6070600"/>
                <a:gd name="connsiteX174" fmla="*/ 342558 w 1597985"/>
                <a:gd name="connsiteY174" fmla="*/ 5969000 h 6070600"/>
                <a:gd name="connsiteX175" fmla="*/ 401825 w 1597985"/>
                <a:gd name="connsiteY175" fmla="*/ 5952067 h 6070600"/>
                <a:gd name="connsiteX176" fmla="*/ 393358 w 1597985"/>
                <a:gd name="connsiteY176" fmla="*/ 5926667 h 6070600"/>
                <a:gd name="connsiteX177" fmla="*/ 334092 w 1597985"/>
                <a:gd name="connsiteY177" fmla="*/ 5901267 h 6070600"/>
                <a:gd name="connsiteX178" fmla="*/ 317158 w 1597985"/>
                <a:gd name="connsiteY178" fmla="*/ 5884333 h 6070600"/>
                <a:gd name="connsiteX179" fmla="*/ 266358 w 1597985"/>
                <a:gd name="connsiteY179" fmla="*/ 5901267 h 6070600"/>
                <a:gd name="connsiteX180" fmla="*/ 198625 w 1597985"/>
                <a:gd name="connsiteY180" fmla="*/ 5892800 h 6070600"/>
                <a:gd name="connsiteX181" fmla="*/ 164758 w 1597985"/>
                <a:gd name="connsiteY181" fmla="*/ 5884333 h 6070600"/>
                <a:gd name="connsiteX182" fmla="*/ 113958 w 1597985"/>
                <a:gd name="connsiteY182" fmla="*/ 5875867 h 6070600"/>
                <a:gd name="connsiteX183" fmla="*/ 122425 w 1597985"/>
                <a:gd name="connsiteY183" fmla="*/ 5850467 h 6070600"/>
                <a:gd name="connsiteX184" fmla="*/ 147825 w 1597985"/>
                <a:gd name="connsiteY184" fmla="*/ 5842000 h 6070600"/>
                <a:gd name="connsiteX185" fmla="*/ 147825 w 1597985"/>
                <a:gd name="connsiteY185" fmla="*/ 5647267 h 6070600"/>
                <a:gd name="connsiteX186" fmla="*/ 122425 w 1597985"/>
                <a:gd name="connsiteY186" fmla="*/ 5528733 h 6070600"/>
                <a:gd name="connsiteX187" fmla="*/ 139358 w 1597985"/>
                <a:gd name="connsiteY187" fmla="*/ 5223933 h 6070600"/>
                <a:gd name="connsiteX188" fmla="*/ 147825 w 1597985"/>
                <a:gd name="connsiteY188" fmla="*/ 5173133 h 6070600"/>
                <a:gd name="connsiteX189" fmla="*/ 147825 w 1597985"/>
                <a:gd name="connsiteY189" fmla="*/ 4834467 h 6070600"/>
                <a:gd name="connsiteX190" fmla="*/ 156292 w 1597985"/>
                <a:gd name="connsiteY190" fmla="*/ 4809067 h 6070600"/>
                <a:gd name="connsiteX191" fmla="*/ 147825 w 1597985"/>
                <a:gd name="connsiteY191" fmla="*/ 4766733 h 6070600"/>
                <a:gd name="connsiteX192" fmla="*/ 122425 w 1597985"/>
                <a:gd name="connsiteY192" fmla="*/ 4665133 h 6070600"/>
                <a:gd name="connsiteX193" fmla="*/ 105492 w 1597985"/>
                <a:gd name="connsiteY193" fmla="*/ 4563533 h 6070600"/>
                <a:gd name="connsiteX194" fmla="*/ 88558 w 1597985"/>
                <a:gd name="connsiteY194" fmla="*/ 4546600 h 6070600"/>
                <a:gd name="connsiteX195" fmla="*/ 88558 w 1597985"/>
                <a:gd name="connsiteY195" fmla="*/ 4241800 h 6070600"/>
                <a:gd name="connsiteX196" fmla="*/ 97025 w 1597985"/>
                <a:gd name="connsiteY196" fmla="*/ 4216400 h 6070600"/>
                <a:gd name="connsiteX197" fmla="*/ 88558 w 1597985"/>
                <a:gd name="connsiteY197" fmla="*/ 4165600 h 6070600"/>
                <a:gd name="connsiteX198" fmla="*/ 80092 w 1597985"/>
                <a:gd name="connsiteY198" fmla="*/ 4140200 h 6070600"/>
                <a:gd name="connsiteX199" fmla="*/ 71625 w 1597985"/>
                <a:gd name="connsiteY199" fmla="*/ 4021667 h 6070600"/>
                <a:gd name="connsiteX200" fmla="*/ 63158 w 1597985"/>
                <a:gd name="connsiteY200" fmla="*/ 3996267 h 6070600"/>
                <a:gd name="connsiteX201" fmla="*/ 54692 w 1597985"/>
                <a:gd name="connsiteY201" fmla="*/ 3962400 h 6070600"/>
                <a:gd name="connsiteX202" fmla="*/ 63158 w 1597985"/>
                <a:gd name="connsiteY202" fmla="*/ 3776133 h 6070600"/>
                <a:gd name="connsiteX203" fmla="*/ 71625 w 1597985"/>
                <a:gd name="connsiteY203" fmla="*/ 3657600 h 6070600"/>
                <a:gd name="connsiteX204" fmla="*/ 46225 w 1597985"/>
                <a:gd name="connsiteY204" fmla="*/ 3386667 h 6070600"/>
                <a:gd name="connsiteX205" fmla="*/ 37758 w 1597985"/>
                <a:gd name="connsiteY205" fmla="*/ 3234267 h 6070600"/>
                <a:gd name="connsiteX206" fmla="*/ 20825 w 1597985"/>
                <a:gd name="connsiteY206" fmla="*/ 3132667 h 6070600"/>
                <a:gd name="connsiteX207" fmla="*/ 12358 w 1597985"/>
                <a:gd name="connsiteY207" fmla="*/ 3081867 h 6070600"/>
                <a:gd name="connsiteX208" fmla="*/ 3892 w 1597985"/>
                <a:gd name="connsiteY208" fmla="*/ 3014133 h 6070600"/>
                <a:gd name="connsiteX209" fmla="*/ 46225 w 1597985"/>
                <a:gd name="connsiteY209" fmla="*/ 3022600 h 6070600"/>
                <a:gd name="connsiteX210" fmla="*/ 80092 w 1597985"/>
                <a:gd name="connsiteY210" fmla="*/ 3014133 h 6070600"/>
                <a:gd name="connsiteX211" fmla="*/ 139358 w 1597985"/>
                <a:gd name="connsiteY211" fmla="*/ 2997200 h 6070600"/>
                <a:gd name="connsiteX212" fmla="*/ 181692 w 1597985"/>
                <a:gd name="connsiteY212" fmla="*/ 2988733 h 6070600"/>
                <a:gd name="connsiteX213" fmla="*/ 207092 w 1597985"/>
                <a:gd name="connsiteY213" fmla="*/ 2963333 h 6070600"/>
                <a:gd name="connsiteX214" fmla="*/ 215558 w 1597985"/>
                <a:gd name="connsiteY214" fmla="*/ 2937933 h 6070600"/>
                <a:gd name="connsiteX215" fmla="*/ 266358 w 1597985"/>
                <a:gd name="connsiteY215" fmla="*/ 2921000 h 6070600"/>
                <a:gd name="connsiteX216" fmla="*/ 308692 w 1597985"/>
                <a:gd name="connsiteY216" fmla="*/ 2844800 h 6070600"/>
                <a:gd name="connsiteX217" fmla="*/ 317158 w 1597985"/>
                <a:gd name="connsiteY217" fmla="*/ 2810933 h 6070600"/>
                <a:gd name="connsiteX218" fmla="*/ 325625 w 1597985"/>
                <a:gd name="connsiteY218" fmla="*/ 2785533 h 6070600"/>
                <a:gd name="connsiteX219" fmla="*/ 351025 w 1597985"/>
                <a:gd name="connsiteY219" fmla="*/ 2582333 h 6070600"/>
                <a:gd name="connsiteX220" fmla="*/ 291758 w 1597985"/>
                <a:gd name="connsiteY220" fmla="*/ 2548467 h 6070600"/>
                <a:gd name="connsiteX221" fmla="*/ 274825 w 1597985"/>
                <a:gd name="connsiteY221" fmla="*/ 2531533 h 6070600"/>
                <a:gd name="connsiteX222" fmla="*/ 249425 w 1597985"/>
                <a:gd name="connsiteY222" fmla="*/ 2472267 h 6070600"/>
                <a:gd name="connsiteX223" fmla="*/ 224025 w 1597985"/>
                <a:gd name="connsiteY223" fmla="*/ 2438400 h 6070600"/>
                <a:gd name="connsiteX224" fmla="*/ 215558 w 1597985"/>
                <a:gd name="connsiteY224" fmla="*/ 2362200 h 6070600"/>
                <a:gd name="connsiteX225" fmla="*/ 198625 w 1597985"/>
                <a:gd name="connsiteY225" fmla="*/ 2311400 h 6070600"/>
                <a:gd name="connsiteX226" fmla="*/ 224025 w 1597985"/>
                <a:gd name="connsiteY226" fmla="*/ 2218267 h 6070600"/>
                <a:gd name="connsiteX227" fmla="*/ 240958 w 1597985"/>
                <a:gd name="connsiteY227" fmla="*/ 2184400 h 6070600"/>
                <a:gd name="connsiteX228" fmla="*/ 249425 w 1597985"/>
                <a:gd name="connsiteY228" fmla="*/ 2150533 h 6070600"/>
                <a:gd name="connsiteX229" fmla="*/ 257892 w 1597985"/>
                <a:gd name="connsiteY229" fmla="*/ 2125133 h 6070600"/>
                <a:gd name="connsiteX230" fmla="*/ 266358 w 1597985"/>
                <a:gd name="connsiteY230" fmla="*/ 2091267 h 6070600"/>
                <a:gd name="connsiteX231" fmla="*/ 283292 w 1597985"/>
                <a:gd name="connsiteY231" fmla="*/ 2032000 h 6070600"/>
                <a:gd name="connsiteX232" fmla="*/ 291758 w 1597985"/>
                <a:gd name="connsiteY232" fmla="*/ 1752600 h 6070600"/>
                <a:gd name="connsiteX233" fmla="*/ 300225 w 1597985"/>
                <a:gd name="connsiteY233" fmla="*/ 1701800 h 6070600"/>
                <a:gd name="connsiteX234" fmla="*/ 317158 w 1597985"/>
                <a:gd name="connsiteY234" fmla="*/ 1591733 h 6070600"/>
                <a:gd name="connsiteX235" fmla="*/ 325625 w 1597985"/>
                <a:gd name="connsiteY235" fmla="*/ 1439333 h 6070600"/>
                <a:gd name="connsiteX236" fmla="*/ 334092 w 1597985"/>
                <a:gd name="connsiteY236" fmla="*/ 1397000 h 6070600"/>
                <a:gd name="connsiteX237" fmla="*/ 359492 w 1597985"/>
                <a:gd name="connsiteY237" fmla="*/ 1143000 h 6070600"/>
                <a:gd name="connsiteX238" fmla="*/ 376425 w 1597985"/>
                <a:gd name="connsiteY238" fmla="*/ 1024467 h 6070600"/>
                <a:gd name="connsiteX239" fmla="*/ 393358 w 1597985"/>
                <a:gd name="connsiteY239" fmla="*/ 829733 h 6070600"/>
                <a:gd name="connsiteX240" fmla="*/ 401825 w 1597985"/>
                <a:gd name="connsiteY240" fmla="*/ 660400 h 6070600"/>
                <a:gd name="connsiteX241" fmla="*/ 410292 w 1597985"/>
                <a:gd name="connsiteY241" fmla="*/ 635000 h 6070600"/>
                <a:gd name="connsiteX242" fmla="*/ 427225 w 1597985"/>
                <a:gd name="connsiteY242" fmla="*/ 482600 h 6070600"/>
                <a:gd name="connsiteX243" fmla="*/ 444158 w 1597985"/>
                <a:gd name="connsiteY243" fmla="*/ 338667 h 6070600"/>
                <a:gd name="connsiteX244" fmla="*/ 461092 w 1597985"/>
                <a:gd name="connsiteY244" fmla="*/ 313267 h 6070600"/>
                <a:gd name="connsiteX245" fmla="*/ 469558 w 1597985"/>
                <a:gd name="connsiteY245" fmla="*/ 152400 h 6070600"/>
                <a:gd name="connsiteX246" fmla="*/ 444158 w 1597985"/>
                <a:gd name="connsiteY246" fmla="*/ 135467 h 6070600"/>
                <a:gd name="connsiteX247" fmla="*/ 435692 w 1597985"/>
                <a:gd name="connsiteY247" fmla="*/ 110067 h 6070600"/>
                <a:gd name="connsiteX248" fmla="*/ 418758 w 1597985"/>
                <a:gd name="connsiteY248" fmla="*/ 93133 h 6070600"/>
                <a:gd name="connsiteX249" fmla="*/ 384892 w 1597985"/>
                <a:gd name="connsiteY249" fmla="*/ 42333 h 6070600"/>
                <a:gd name="connsiteX250" fmla="*/ 365418 w 1597985"/>
                <a:gd name="connsiteY250" fmla="*/ 8467 h 6070600"/>
                <a:gd name="connsiteX251" fmla="*/ 426378 w 1597985"/>
                <a:gd name="connsiteY251" fmla="*/ 0 h 6070600"/>
                <a:gd name="connsiteX252" fmla="*/ 571158 w 1597985"/>
                <a:gd name="connsiteY252" fmla="*/ 8467 h 6070600"/>
                <a:gd name="connsiteX253" fmla="*/ 965705 w 1597985"/>
                <a:gd name="connsiteY253" fmla="*/ 2540 h 6070600"/>
                <a:gd name="connsiteX254" fmla="*/ 1409358 w 1597985"/>
                <a:gd name="connsiteY254" fmla="*/ 15240 h 6070600"/>
                <a:gd name="connsiteX0" fmla="*/ 1409358 w 1597985"/>
                <a:gd name="connsiteY0" fmla="*/ 15240 h 6070600"/>
                <a:gd name="connsiteX1" fmla="*/ 1417825 w 1597985"/>
                <a:gd name="connsiteY1" fmla="*/ 76200 h 6070600"/>
                <a:gd name="connsiteX2" fmla="*/ 1424598 w 1597985"/>
                <a:gd name="connsiteY2" fmla="*/ 137160 h 6070600"/>
                <a:gd name="connsiteX3" fmla="*/ 1427138 w 1597985"/>
                <a:gd name="connsiteY3" fmla="*/ 220133 h 6070600"/>
                <a:gd name="connsiteX4" fmla="*/ 1392425 w 1597985"/>
                <a:gd name="connsiteY4" fmla="*/ 262467 h 6070600"/>
                <a:gd name="connsiteX5" fmla="*/ 1367025 w 1597985"/>
                <a:gd name="connsiteY5" fmla="*/ 270933 h 6070600"/>
                <a:gd name="connsiteX6" fmla="*/ 1333158 w 1597985"/>
                <a:gd name="connsiteY6" fmla="*/ 304800 h 6070600"/>
                <a:gd name="connsiteX7" fmla="*/ 1324692 w 1597985"/>
                <a:gd name="connsiteY7" fmla="*/ 279400 h 6070600"/>
                <a:gd name="connsiteX8" fmla="*/ 1299292 w 1597985"/>
                <a:gd name="connsiteY8" fmla="*/ 270933 h 6070600"/>
                <a:gd name="connsiteX9" fmla="*/ 1231558 w 1597985"/>
                <a:gd name="connsiteY9" fmla="*/ 254000 h 6070600"/>
                <a:gd name="connsiteX10" fmla="*/ 1206158 w 1597985"/>
                <a:gd name="connsiteY10" fmla="*/ 262467 h 6070600"/>
                <a:gd name="connsiteX11" fmla="*/ 1197692 w 1597985"/>
                <a:gd name="connsiteY11" fmla="*/ 287867 h 6070600"/>
                <a:gd name="connsiteX12" fmla="*/ 1189225 w 1597985"/>
                <a:gd name="connsiteY12" fmla="*/ 372533 h 6070600"/>
                <a:gd name="connsiteX13" fmla="*/ 1172292 w 1597985"/>
                <a:gd name="connsiteY13" fmla="*/ 389467 h 6070600"/>
                <a:gd name="connsiteX14" fmla="*/ 1146892 w 1597985"/>
                <a:gd name="connsiteY14" fmla="*/ 457200 h 6070600"/>
                <a:gd name="connsiteX15" fmla="*/ 1121492 w 1597985"/>
                <a:gd name="connsiteY15" fmla="*/ 465667 h 6070600"/>
                <a:gd name="connsiteX16" fmla="*/ 1104558 w 1597985"/>
                <a:gd name="connsiteY16" fmla="*/ 482600 h 6070600"/>
                <a:gd name="connsiteX17" fmla="*/ 1087625 w 1597985"/>
                <a:gd name="connsiteY17" fmla="*/ 533400 h 6070600"/>
                <a:gd name="connsiteX18" fmla="*/ 1096092 w 1597985"/>
                <a:gd name="connsiteY18" fmla="*/ 601133 h 6070600"/>
                <a:gd name="connsiteX19" fmla="*/ 1087625 w 1597985"/>
                <a:gd name="connsiteY19" fmla="*/ 728133 h 6070600"/>
                <a:gd name="connsiteX20" fmla="*/ 1104558 w 1597985"/>
                <a:gd name="connsiteY20" fmla="*/ 863600 h 6070600"/>
                <a:gd name="connsiteX21" fmla="*/ 960625 w 1597985"/>
                <a:gd name="connsiteY21" fmla="*/ 914400 h 6070600"/>
                <a:gd name="connsiteX22" fmla="*/ 969092 w 1597985"/>
                <a:gd name="connsiteY22" fmla="*/ 982133 h 6070600"/>
                <a:gd name="connsiteX23" fmla="*/ 977558 w 1597985"/>
                <a:gd name="connsiteY23" fmla="*/ 1058333 h 6070600"/>
                <a:gd name="connsiteX24" fmla="*/ 986025 w 1597985"/>
                <a:gd name="connsiteY24" fmla="*/ 1456267 h 6070600"/>
                <a:gd name="connsiteX25" fmla="*/ 1011425 w 1597985"/>
                <a:gd name="connsiteY25" fmla="*/ 1447800 h 6070600"/>
                <a:gd name="connsiteX26" fmla="*/ 1036825 w 1597985"/>
                <a:gd name="connsiteY26" fmla="*/ 1456267 h 6070600"/>
                <a:gd name="connsiteX27" fmla="*/ 1079158 w 1597985"/>
                <a:gd name="connsiteY27" fmla="*/ 1693333 h 6070600"/>
                <a:gd name="connsiteX28" fmla="*/ 1172292 w 1597985"/>
                <a:gd name="connsiteY28" fmla="*/ 1710267 h 6070600"/>
                <a:gd name="connsiteX29" fmla="*/ 1180758 w 1597985"/>
                <a:gd name="connsiteY29" fmla="*/ 1735667 h 6070600"/>
                <a:gd name="connsiteX30" fmla="*/ 1180758 w 1597985"/>
                <a:gd name="connsiteY30" fmla="*/ 1820333 h 6070600"/>
                <a:gd name="connsiteX31" fmla="*/ 1248492 w 1597985"/>
                <a:gd name="connsiteY31" fmla="*/ 1828800 h 6070600"/>
                <a:gd name="connsiteX32" fmla="*/ 1290825 w 1597985"/>
                <a:gd name="connsiteY32" fmla="*/ 1845733 h 6070600"/>
                <a:gd name="connsiteX33" fmla="*/ 1316225 w 1597985"/>
                <a:gd name="connsiteY33" fmla="*/ 1862667 h 6070600"/>
                <a:gd name="connsiteX34" fmla="*/ 1316225 w 1597985"/>
                <a:gd name="connsiteY34" fmla="*/ 1921933 h 6070600"/>
                <a:gd name="connsiteX35" fmla="*/ 1350092 w 1597985"/>
                <a:gd name="connsiteY35" fmla="*/ 1930400 h 6070600"/>
                <a:gd name="connsiteX36" fmla="*/ 1341625 w 1597985"/>
                <a:gd name="connsiteY36" fmla="*/ 1955800 h 6070600"/>
                <a:gd name="connsiteX37" fmla="*/ 1316225 w 1597985"/>
                <a:gd name="connsiteY37" fmla="*/ 1972733 h 6070600"/>
                <a:gd name="connsiteX38" fmla="*/ 1299292 w 1597985"/>
                <a:gd name="connsiteY38" fmla="*/ 1989667 h 6070600"/>
                <a:gd name="connsiteX39" fmla="*/ 1316225 w 1597985"/>
                <a:gd name="connsiteY39" fmla="*/ 2040467 h 6070600"/>
                <a:gd name="connsiteX40" fmla="*/ 1409358 w 1597985"/>
                <a:gd name="connsiteY40" fmla="*/ 2065867 h 6070600"/>
                <a:gd name="connsiteX41" fmla="*/ 1434758 w 1597985"/>
                <a:gd name="connsiteY41" fmla="*/ 2116667 h 6070600"/>
                <a:gd name="connsiteX42" fmla="*/ 1451692 w 1597985"/>
                <a:gd name="connsiteY42" fmla="*/ 2133600 h 6070600"/>
                <a:gd name="connsiteX43" fmla="*/ 1468625 w 1597985"/>
                <a:gd name="connsiteY43" fmla="*/ 2159000 h 6070600"/>
                <a:gd name="connsiteX44" fmla="*/ 1519425 w 1597985"/>
                <a:gd name="connsiteY44" fmla="*/ 2175933 h 6070600"/>
                <a:gd name="connsiteX45" fmla="*/ 1544825 w 1597985"/>
                <a:gd name="connsiteY45" fmla="*/ 2184400 h 6070600"/>
                <a:gd name="connsiteX46" fmla="*/ 1570225 w 1597985"/>
                <a:gd name="connsiteY46" fmla="*/ 2192867 h 6070600"/>
                <a:gd name="connsiteX47" fmla="*/ 1578692 w 1597985"/>
                <a:gd name="connsiteY47" fmla="*/ 2218267 h 6070600"/>
                <a:gd name="connsiteX48" fmla="*/ 1587158 w 1597985"/>
                <a:gd name="connsiteY48" fmla="*/ 2269067 h 6070600"/>
                <a:gd name="connsiteX49" fmla="*/ 1519425 w 1597985"/>
                <a:gd name="connsiteY49" fmla="*/ 2286000 h 6070600"/>
                <a:gd name="connsiteX50" fmla="*/ 1485558 w 1597985"/>
                <a:gd name="connsiteY50" fmla="*/ 2277533 h 6070600"/>
                <a:gd name="connsiteX51" fmla="*/ 1468625 w 1597985"/>
                <a:gd name="connsiteY51" fmla="*/ 2302933 h 6070600"/>
                <a:gd name="connsiteX52" fmla="*/ 1443225 w 1597985"/>
                <a:gd name="connsiteY52" fmla="*/ 2370667 h 6070600"/>
                <a:gd name="connsiteX53" fmla="*/ 1426292 w 1597985"/>
                <a:gd name="connsiteY53" fmla="*/ 2404533 h 6070600"/>
                <a:gd name="connsiteX54" fmla="*/ 1383958 w 1597985"/>
                <a:gd name="connsiteY54" fmla="*/ 2413000 h 6070600"/>
                <a:gd name="connsiteX55" fmla="*/ 1214625 w 1597985"/>
                <a:gd name="connsiteY55" fmla="*/ 2421467 h 6070600"/>
                <a:gd name="connsiteX56" fmla="*/ 1248492 w 1597985"/>
                <a:gd name="connsiteY56" fmla="*/ 2438400 h 6070600"/>
                <a:gd name="connsiteX57" fmla="*/ 1299292 w 1597985"/>
                <a:gd name="connsiteY57" fmla="*/ 2455333 h 6070600"/>
                <a:gd name="connsiteX58" fmla="*/ 1299292 w 1597985"/>
                <a:gd name="connsiteY58" fmla="*/ 2573867 h 6070600"/>
                <a:gd name="connsiteX59" fmla="*/ 1223092 w 1597985"/>
                <a:gd name="connsiteY59" fmla="*/ 2582333 h 6070600"/>
                <a:gd name="connsiteX60" fmla="*/ 1206158 w 1597985"/>
                <a:gd name="connsiteY60" fmla="*/ 2599267 h 6070600"/>
                <a:gd name="connsiteX61" fmla="*/ 1189225 w 1597985"/>
                <a:gd name="connsiteY61" fmla="*/ 2683933 h 6070600"/>
                <a:gd name="connsiteX62" fmla="*/ 1197692 w 1597985"/>
                <a:gd name="connsiteY62" fmla="*/ 2760133 h 6070600"/>
                <a:gd name="connsiteX63" fmla="*/ 1189225 w 1597985"/>
                <a:gd name="connsiteY63" fmla="*/ 2785533 h 6070600"/>
                <a:gd name="connsiteX64" fmla="*/ 1138425 w 1597985"/>
                <a:gd name="connsiteY64" fmla="*/ 2802467 h 6070600"/>
                <a:gd name="connsiteX65" fmla="*/ 1146892 w 1597985"/>
                <a:gd name="connsiteY65" fmla="*/ 2853267 h 6070600"/>
                <a:gd name="connsiteX66" fmla="*/ 1155358 w 1597985"/>
                <a:gd name="connsiteY66" fmla="*/ 2878667 h 6070600"/>
                <a:gd name="connsiteX67" fmla="*/ 1146892 w 1597985"/>
                <a:gd name="connsiteY67" fmla="*/ 2971800 h 6070600"/>
                <a:gd name="connsiteX68" fmla="*/ 1138425 w 1597985"/>
                <a:gd name="connsiteY68" fmla="*/ 2997200 h 6070600"/>
                <a:gd name="connsiteX69" fmla="*/ 1129958 w 1597985"/>
                <a:gd name="connsiteY69" fmla="*/ 3031067 h 6070600"/>
                <a:gd name="connsiteX70" fmla="*/ 1104558 w 1597985"/>
                <a:gd name="connsiteY70" fmla="*/ 3039533 h 6070600"/>
                <a:gd name="connsiteX71" fmla="*/ 1096092 w 1597985"/>
                <a:gd name="connsiteY71" fmla="*/ 3073400 h 6070600"/>
                <a:gd name="connsiteX72" fmla="*/ 1079158 w 1597985"/>
                <a:gd name="connsiteY72" fmla="*/ 3124200 h 6070600"/>
                <a:gd name="connsiteX73" fmla="*/ 1087625 w 1597985"/>
                <a:gd name="connsiteY73" fmla="*/ 3471333 h 6070600"/>
                <a:gd name="connsiteX74" fmla="*/ 1155358 w 1597985"/>
                <a:gd name="connsiteY74" fmla="*/ 3479800 h 6070600"/>
                <a:gd name="connsiteX75" fmla="*/ 1163825 w 1597985"/>
                <a:gd name="connsiteY75" fmla="*/ 3505200 h 6070600"/>
                <a:gd name="connsiteX76" fmla="*/ 1104558 w 1597985"/>
                <a:gd name="connsiteY76" fmla="*/ 3522133 h 6070600"/>
                <a:gd name="connsiteX77" fmla="*/ 1053758 w 1597985"/>
                <a:gd name="connsiteY77" fmla="*/ 3530600 h 6070600"/>
                <a:gd name="connsiteX78" fmla="*/ 1087625 w 1597985"/>
                <a:gd name="connsiteY78" fmla="*/ 3564467 h 6070600"/>
                <a:gd name="connsiteX79" fmla="*/ 1053758 w 1597985"/>
                <a:gd name="connsiteY79" fmla="*/ 3683000 h 6070600"/>
                <a:gd name="connsiteX80" fmla="*/ 952158 w 1597985"/>
                <a:gd name="connsiteY80" fmla="*/ 3699933 h 6070600"/>
                <a:gd name="connsiteX81" fmla="*/ 960625 w 1597985"/>
                <a:gd name="connsiteY81" fmla="*/ 3742267 h 6070600"/>
                <a:gd name="connsiteX82" fmla="*/ 1011425 w 1597985"/>
                <a:gd name="connsiteY82" fmla="*/ 3784600 h 6070600"/>
                <a:gd name="connsiteX83" fmla="*/ 1019892 w 1597985"/>
                <a:gd name="connsiteY83" fmla="*/ 3810000 h 6070600"/>
                <a:gd name="connsiteX84" fmla="*/ 969092 w 1597985"/>
                <a:gd name="connsiteY84" fmla="*/ 3835400 h 6070600"/>
                <a:gd name="connsiteX85" fmla="*/ 952158 w 1597985"/>
                <a:gd name="connsiteY85" fmla="*/ 3852333 h 6070600"/>
                <a:gd name="connsiteX86" fmla="*/ 926758 w 1597985"/>
                <a:gd name="connsiteY86" fmla="*/ 3894667 h 6070600"/>
                <a:gd name="connsiteX87" fmla="*/ 926758 w 1597985"/>
                <a:gd name="connsiteY87" fmla="*/ 3962400 h 6070600"/>
                <a:gd name="connsiteX88" fmla="*/ 935225 w 1597985"/>
                <a:gd name="connsiteY88" fmla="*/ 3987800 h 6070600"/>
                <a:gd name="connsiteX89" fmla="*/ 960625 w 1597985"/>
                <a:gd name="connsiteY89" fmla="*/ 3996267 h 6070600"/>
                <a:gd name="connsiteX90" fmla="*/ 969092 w 1597985"/>
                <a:gd name="connsiteY90" fmla="*/ 4055533 h 6070600"/>
                <a:gd name="connsiteX91" fmla="*/ 994492 w 1597985"/>
                <a:gd name="connsiteY91" fmla="*/ 4064000 h 6070600"/>
                <a:gd name="connsiteX92" fmla="*/ 1079158 w 1597985"/>
                <a:gd name="connsiteY92" fmla="*/ 4072467 h 6070600"/>
                <a:gd name="connsiteX93" fmla="*/ 1079158 w 1597985"/>
                <a:gd name="connsiteY93" fmla="*/ 4191000 h 6070600"/>
                <a:gd name="connsiteX94" fmla="*/ 1070692 w 1597985"/>
                <a:gd name="connsiteY94" fmla="*/ 4224867 h 6070600"/>
                <a:gd name="connsiteX95" fmla="*/ 1036825 w 1597985"/>
                <a:gd name="connsiteY95" fmla="*/ 4233333 h 6070600"/>
                <a:gd name="connsiteX96" fmla="*/ 1028358 w 1597985"/>
                <a:gd name="connsiteY96" fmla="*/ 4385733 h 6070600"/>
                <a:gd name="connsiteX97" fmla="*/ 977558 w 1597985"/>
                <a:gd name="connsiteY97" fmla="*/ 4402667 h 6070600"/>
                <a:gd name="connsiteX98" fmla="*/ 952158 w 1597985"/>
                <a:gd name="connsiteY98" fmla="*/ 4428067 h 6070600"/>
                <a:gd name="connsiteX99" fmla="*/ 935225 w 1597985"/>
                <a:gd name="connsiteY99" fmla="*/ 4461933 h 6070600"/>
                <a:gd name="connsiteX100" fmla="*/ 969092 w 1597985"/>
                <a:gd name="connsiteY100" fmla="*/ 4470400 h 6070600"/>
                <a:gd name="connsiteX101" fmla="*/ 994492 w 1597985"/>
                <a:gd name="connsiteY101" fmla="*/ 4487333 h 6070600"/>
                <a:gd name="connsiteX102" fmla="*/ 1019892 w 1597985"/>
                <a:gd name="connsiteY102" fmla="*/ 4495800 h 6070600"/>
                <a:gd name="connsiteX103" fmla="*/ 1036825 w 1597985"/>
                <a:gd name="connsiteY103" fmla="*/ 4521200 h 6070600"/>
                <a:gd name="connsiteX104" fmla="*/ 1028358 w 1597985"/>
                <a:gd name="connsiteY104" fmla="*/ 4597400 h 6070600"/>
                <a:gd name="connsiteX105" fmla="*/ 1019892 w 1597985"/>
                <a:gd name="connsiteY105" fmla="*/ 4622800 h 6070600"/>
                <a:gd name="connsiteX106" fmla="*/ 994492 w 1597985"/>
                <a:gd name="connsiteY106" fmla="*/ 4614333 h 6070600"/>
                <a:gd name="connsiteX107" fmla="*/ 935225 w 1597985"/>
                <a:gd name="connsiteY107" fmla="*/ 4605867 h 6070600"/>
                <a:gd name="connsiteX108" fmla="*/ 909825 w 1597985"/>
                <a:gd name="connsiteY108" fmla="*/ 4614333 h 6070600"/>
                <a:gd name="connsiteX109" fmla="*/ 901358 w 1597985"/>
                <a:gd name="connsiteY109" fmla="*/ 4639733 h 6070600"/>
                <a:gd name="connsiteX110" fmla="*/ 884425 w 1597985"/>
                <a:gd name="connsiteY110" fmla="*/ 4656667 h 6070600"/>
                <a:gd name="connsiteX111" fmla="*/ 867492 w 1597985"/>
                <a:gd name="connsiteY111" fmla="*/ 4682067 h 6070600"/>
                <a:gd name="connsiteX112" fmla="*/ 825158 w 1597985"/>
                <a:gd name="connsiteY112" fmla="*/ 4690533 h 6070600"/>
                <a:gd name="connsiteX113" fmla="*/ 808225 w 1597985"/>
                <a:gd name="connsiteY113" fmla="*/ 4707467 h 6070600"/>
                <a:gd name="connsiteX114" fmla="*/ 816692 w 1597985"/>
                <a:gd name="connsiteY114" fmla="*/ 4749800 h 6070600"/>
                <a:gd name="connsiteX115" fmla="*/ 842092 w 1597985"/>
                <a:gd name="connsiteY115" fmla="*/ 4758267 h 6070600"/>
                <a:gd name="connsiteX116" fmla="*/ 935225 w 1597985"/>
                <a:gd name="connsiteY116" fmla="*/ 4766733 h 6070600"/>
                <a:gd name="connsiteX117" fmla="*/ 935225 w 1597985"/>
                <a:gd name="connsiteY117" fmla="*/ 4834467 h 6070600"/>
                <a:gd name="connsiteX118" fmla="*/ 1002958 w 1597985"/>
                <a:gd name="connsiteY118" fmla="*/ 4851400 h 6070600"/>
                <a:gd name="connsiteX119" fmla="*/ 1011425 w 1597985"/>
                <a:gd name="connsiteY119" fmla="*/ 4885267 h 6070600"/>
                <a:gd name="connsiteX120" fmla="*/ 994492 w 1597985"/>
                <a:gd name="connsiteY120" fmla="*/ 4986867 h 6070600"/>
                <a:gd name="connsiteX121" fmla="*/ 986025 w 1597985"/>
                <a:gd name="connsiteY121" fmla="*/ 5096933 h 6070600"/>
                <a:gd name="connsiteX122" fmla="*/ 1011425 w 1597985"/>
                <a:gd name="connsiteY122" fmla="*/ 5139267 h 6070600"/>
                <a:gd name="connsiteX123" fmla="*/ 1028358 w 1597985"/>
                <a:gd name="connsiteY123" fmla="*/ 5164667 h 6070600"/>
                <a:gd name="connsiteX124" fmla="*/ 952158 w 1597985"/>
                <a:gd name="connsiteY124" fmla="*/ 5207000 h 6070600"/>
                <a:gd name="connsiteX125" fmla="*/ 943692 w 1597985"/>
                <a:gd name="connsiteY125" fmla="*/ 5283200 h 6070600"/>
                <a:gd name="connsiteX126" fmla="*/ 969092 w 1597985"/>
                <a:gd name="connsiteY126" fmla="*/ 5291667 h 6070600"/>
                <a:gd name="connsiteX127" fmla="*/ 1036825 w 1597985"/>
                <a:gd name="connsiteY127" fmla="*/ 5342467 h 6070600"/>
                <a:gd name="connsiteX128" fmla="*/ 1053758 w 1597985"/>
                <a:gd name="connsiteY128" fmla="*/ 5367867 h 6070600"/>
                <a:gd name="connsiteX129" fmla="*/ 1070692 w 1597985"/>
                <a:gd name="connsiteY129" fmla="*/ 5418667 h 6070600"/>
                <a:gd name="connsiteX130" fmla="*/ 1096092 w 1597985"/>
                <a:gd name="connsiteY130" fmla="*/ 5435600 h 6070600"/>
                <a:gd name="connsiteX131" fmla="*/ 1146892 w 1597985"/>
                <a:gd name="connsiteY131" fmla="*/ 5486400 h 6070600"/>
                <a:gd name="connsiteX132" fmla="*/ 1172292 w 1597985"/>
                <a:gd name="connsiteY132" fmla="*/ 5494867 h 6070600"/>
                <a:gd name="connsiteX133" fmla="*/ 1189225 w 1597985"/>
                <a:gd name="connsiteY133" fmla="*/ 5520267 h 6070600"/>
                <a:gd name="connsiteX134" fmla="*/ 1197692 w 1597985"/>
                <a:gd name="connsiteY134" fmla="*/ 5545667 h 6070600"/>
                <a:gd name="connsiteX135" fmla="*/ 1231558 w 1597985"/>
                <a:gd name="connsiteY135" fmla="*/ 5596467 h 6070600"/>
                <a:gd name="connsiteX136" fmla="*/ 1214625 w 1597985"/>
                <a:gd name="connsiteY136" fmla="*/ 5621867 h 6070600"/>
                <a:gd name="connsiteX137" fmla="*/ 1189225 w 1597985"/>
                <a:gd name="connsiteY137" fmla="*/ 5630333 h 6070600"/>
                <a:gd name="connsiteX138" fmla="*/ 1172292 w 1597985"/>
                <a:gd name="connsiteY138" fmla="*/ 5647267 h 6070600"/>
                <a:gd name="connsiteX139" fmla="*/ 1180758 w 1597985"/>
                <a:gd name="connsiteY139" fmla="*/ 5706533 h 6070600"/>
                <a:gd name="connsiteX140" fmla="*/ 1197692 w 1597985"/>
                <a:gd name="connsiteY140" fmla="*/ 5723467 h 6070600"/>
                <a:gd name="connsiteX141" fmla="*/ 1206158 w 1597985"/>
                <a:gd name="connsiteY141" fmla="*/ 5774267 h 6070600"/>
                <a:gd name="connsiteX142" fmla="*/ 1256958 w 1597985"/>
                <a:gd name="connsiteY142" fmla="*/ 5791200 h 6070600"/>
                <a:gd name="connsiteX143" fmla="*/ 1248492 w 1597985"/>
                <a:gd name="connsiteY143" fmla="*/ 5842000 h 6070600"/>
                <a:gd name="connsiteX144" fmla="*/ 1197692 w 1597985"/>
                <a:gd name="connsiteY144" fmla="*/ 5850467 h 6070600"/>
                <a:gd name="connsiteX145" fmla="*/ 1180758 w 1597985"/>
                <a:gd name="connsiteY145" fmla="*/ 5867400 h 6070600"/>
                <a:gd name="connsiteX146" fmla="*/ 1138425 w 1597985"/>
                <a:gd name="connsiteY146" fmla="*/ 5935133 h 6070600"/>
                <a:gd name="connsiteX147" fmla="*/ 1113025 w 1597985"/>
                <a:gd name="connsiteY147" fmla="*/ 5943600 h 6070600"/>
                <a:gd name="connsiteX148" fmla="*/ 1138425 w 1597985"/>
                <a:gd name="connsiteY148" fmla="*/ 5960533 h 6070600"/>
                <a:gd name="connsiteX149" fmla="*/ 1155358 w 1597985"/>
                <a:gd name="connsiteY149" fmla="*/ 5977467 h 6070600"/>
                <a:gd name="connsiteX150" fmla="*/ 1129958 w 1597985"/>
                <a:gd name="connsiteY150" fmla="*/ 5985933 h 6070600"/>
                <a:gd name="connsiteX151" fmla="*/ 1002958 w 1597985"/>
                <a:gd name="connsiteY151" fmla="*/ 5994400 h 6070600"/>
                <a:gd name="connsiteX152" fmla="*/ 977558 w 1597985"/>
                <a:gd name="connsiteY152" fmla="*/ 6011333 h 6070600"/>
                <a:gd name="connsiteX153" fmla="*/ 960625 w 1597985"/>
                <a:gd name="connsiteY153" fmla="*/ 6028267 h 6070600"/>
                <a:gd name="connsiteX154" fmla="*/ 867492 w 1597985"/>
                <a:gd name="connsiteY154" fmla="*/ 6036733 h 6070600"/>
                <a:gd name="connsiteX155" fmla="*/ 850558 w 1597985"/>
                <a:gd name="connsiteY155" fmla="*/ 6053667 h 6070600"/>
                <a:gd name="connsiteX156" fmla="*/ 816692 w 1597985"/>
                <a:gd name="connsiteY156" fmla="*/ 6062133 h 6070600"/>
                <a:gd name="connsiteX157" fmla="*/ 791292 w 1597985"/>
                <a:gd name="connsiteY157" fmla="*/ 6070600 h 6070600"/>
                <a:gd name="connsiteX158" fmla="*/ 588092 w 1597985"/>
                <a:gd name="connsiteY158" fmla="*/ 6053667 h 6070600"/>
                <a:gd name="connsiteX159" fmla="*/ 537292 w 1597985"/>
                <a:gd name="connsiteY159" fmla="*/ 6036733 h 6070600"/>
                <a:gd name="connsiteX160" fmla="*/ 520358 w 1597985"/>
                <a:gd name="connsiteY160" fmla="*/ 6019800 h 6070600"/>
                <a:gd name="connsiteX161" fmla="*/ 444158 w 1597985"/>
                <a:gd name="connsiteY161" fmla="*/ 5977467 h 6070600"/>
                <a:gd name="connsiteX162" fmla="*/ 401825 w 1597985"/>
                <a:gd name="connsiteY162" fmla="*/ 5969000 h 6070600"/>
                <a:gd name="connsiteX163" fmla="*/ 376425 w 1597985"/>
                <a:gd name="connsiteY163" fmla="*/ 5952067 h 6070600"/>
                <a:gd name="connsiteX164" fmla="*/ 393358 w 1597985"/>
                <a:gd name="connsiteY164" fmla="*/ 5977467 h 6070600"/>
                <a:gd name="connsiteX165" fmla="*/ 427225 w 1597985"/>
                <a:gd name="connsiteY165" fmla="*/ 5994400 h 6070600"/>
                <a:gd name="connsiteX166" fmla="*/ 461092 w 1597985"/>
                <a:gd name="connsiteY166" fmla="*/ 6019800 h 6070600"/>
                <a:gd name="connsiteX167" fmla="*/ 520358 w 1597985"/>
                <a:gd name="connsiteY167" fmla="*/ 6036733 h 6070600"/>
                <a:gd name="connsiteX168" fmla="*/ 528825 w 1597985"/>
                <a:gd name="connsiteY168" fmla="*/ 6062133 h 6070600"/>
                <a:gd name="connsiteX169" fmla="*/ 503425 w 1597985"/>
                <a:gd name="connsiteY169" fmla="*/ 6070600 h 6070600"/>
                <a:gd name="connsiteX170" fmla="*/ 308692 w 1597985"/>
                <a:gd name="connsiteY170" fmla="*/ 6053667 h 6070600"/>
                <a:gd name="connsiteX171" fmla="*/ 291758 w 1597985"/>
                <a:gd name="connsiteY171" fmla="*/ 6036733 h 6070600"/>
                <a:gd name="connsiteX172" fmla="*/ 300225 w 1597985"/>
                <a:gd name="connsiteY172" fmla="*/ 6002867 h 6070600"/>
                <a:gd name="connsiteX173" fmla="*/ 308692 w 1597985"/>
                <a:gd name="connsiteY173" fmla="*/ 5977467 h 6070600"/>
                <a:gd name="connsiteX174" fmla="*/ 342558 w 1597985"/>
                <a:gd name="connsiteY174" fmla="*/ 5969000 h 6070600"/>
                <a:gd name="connsiteX175" fmla="*/ 401825 w 1597985"/>
                <a:gd name="connsiteY175" fmla="*/ 5952067 h 6070600"/>
                <a:gd name="connsiteX176" fmla="*/ 393358 w 1597985"/>
                <a:gd name="connsiteY176" fmla="*/ 5926667 h 6070600"/>
                <a:gd name="connsiteX177" fmla="*/ 334092 w 1597985"/>
                <a:gd name="connsiteY177" fmla="*/ 5901267 h 6070600"/>
                <a:gd name="connsiteX178" fmla="*/ 317158 w 1597985"/>
                <a:gd name="connsiteY178" fmla="*/ 5884333 h 6070600"/>
                <a:gd name="connsiteX179" fmla="*/ 266358 w 1597985"/>
                <a:gd name="connsiteY179" fmla="*/ 5901267 h 6070600"/>
                <a:gd name="connsiteX180" fmla="*/ 198625 w 1597985"/>
                <a:gd name="connsiteY180" fmla="*/ 5892800 h 6070600"/>
                <a:gd name="connsiteX181" fmla="*/ 164758 w 1597985"/>
                <a:gd name="connsiteY181" fmla="*/ 5884333 h 6070600"/>
                <a:gd name="connsiteX182" fmla="*/ 113958 w 1597985"/>
                <a:gd name="connsiteY182" fmla="*/ 5875867 h 6070600"/>
                <a:gd name="connsiteX183" fmla="*/ 122425 w 1597985"/>
                <a:gd name="connsiteY183" fmla="*/ 5850467 h 6070600"/>
                <a:gd name="connsiteX184" fmla="*/ 147825 w 1597985"/>
                <a:gd name="connsiteY184" fmla="*/ 5842000 h 6070600"/>
                <a:gd name="connsiteX185" fmla="*/ 147825 w 1597985"/>
                <a:gd name="connsiteY185" fmla="*/ 5647267 h 6070600"/>
                <a:gd name="connsiteX186" fmla="*/ 122425 w 1597985"/>
                <a:gd name="connsiteY186" fmla="*/ 5528733 h 6070600"/>
                <a:gd name="connsiteX187" fmla="*/ 139358 w 1597985"/>
                <a:gd name="connsiteY187" fmla="*/ 5223933 h 6070600"/>
                <a:gd name="connsiteX188" fmla="*/ 147825 w 1597985"/>
                <a:gd name="connsiteY188" fmla="*/ 5173133 h 6070600"/>
                <a:gd name="connsiteX189" fmla="*/ 147825 w 1597985"/>
                <a:gd name="connsiteY189" fmla="*/ 4834467 h 6070600"/>
                <a:gd name="connsiteX190" fmla="*/ 156292 w 1597985"/>
                <a:gd name="connsiteY190" fmla="*/ 4809067 h 6070600"/>
                <a:gd name="connsiteX191" fmla="*/ 147825 w 1597985"/>
                <a:gd name="connsiteY191" fmla="*/ 4766733 h 6070600"/>
                <a:gd name="connsiteX192" fmla="*/ 122425 w 1597985"/>
                <a:gd name="connsiteY192" fmla="*/ 4665133 h 6070600"/>
                <a:gd name="connsiteX193" fmla="*/ 105492 w 1597985"/>
                <a:gd name="connsiteY193" fmla="*/ 4563533 h 6070600"/>
                <a:gd name="connsiteX194" fmla="*/ 88558 w 1597985"/>
                <a:gd name="connsiteY194" fmla="*/ 4546600 h 6070600"/>
                <a:gd name="connsiteX195" fmla="*/ 88558 w 1597985"/>
                <a:gd name="connsiteY195" fmla="*/ 4241800 h 6070600"/>
                <a:gd name="connsiteX196" fmla="*/ 97025 w 1597985"/>
                <a:gd name="connsiteY196" fmla="*/ 4216400 h 6070600"/>
                <a:gd name="connsiteX197" fmla="*/ 88558 w 1597985"/>
                <a:gd name="connsiteY197" fmla="*/ 4165600 h 6070600"/>
                <a:gd name="connsiteX198" fmla="*/ 80092 w 1597985"/>
                <a:gd name="connsiteY198" fmla="*/ 4140200 h 6070600"/>
                <a:gd name="connsiteX199" fmla="*/ 71625 w 1597985"/>
                <a:gd name="connsiteY199" fmla="*/ 4021667 h 6070600"/>
                <a:gd name="connsiteX200" fmla="*/ 63158 w 1597985"/>
                <a:gd name="connsiteY200" fmla="*/ 3996267 h 6070600"/>
                <a:gd name="connsiteX201" fmla="*/ 54692 w 1597985"/>
                <a:gd name="connsiteY201" fmla="*/ 3962400 h 6070600"/>
                <a:gd name="connsiteX202" fmla="*/ 63158 w 1597985"/>
                <a:gd name="connsiteY202" fmla="*/ 3776133 h 6070600"/>
                <a:gd name="connsiteX203" fmla="*/ 71625 w 1597985"/>
                <a:gd name="connsiteY203" fmla="*/ 3657600 h 6070600"/>
                <a:gd name="connsiteX204" fmla="*/ 46225 w 1597985"/>
                <a:gd name="connsiteY204" fmla="*/ 3386667 h 6070600"/>
                <a:gd name="connsiteX205" fmla="*/ 37758 w 1597985"/>
                <a:gd name="connsiteY205" fmla="*/ 3234267 h 6070600"/>
                <a:gd name="connsiteX206" fmla="*/ 20825 w 1597985"/>
                <a:gd name="connsiteY206" fmla="*/ 3132667 h 6070600"/>
                <a:gd name="connsiteX207" fmla="*/ 12358 w 1597985"/>
                <a:gd name="connsiteY207" fmla="*/ 3081867 h 6070600"/>
                <a:gd name="connsiteX208" fmla="*/ 3892 w 1597985"/>
                <a:gd name="connsiteY208" fmla="*/ 3014133 h 6070600"/>
                <a:gd name="connsiteX209" fmla="*/ 46225 w 1597985"/>
                <a:gd name="connsiteY209" fmla="*/ 3022600 h 6070600"/>
                <a:gd name="connsiteX210" fmla="*/ 80092 w 1597985"/>
                <a:gd name="connsiteY210" fmla="*/ 3014133 h 6070600"/>
                <a:gd name="connsiteX211" fmla="*/ 139358 w 1597985"/>
                <a:gd name="connsiteY211" fmla="*/ 2997200 h 6070600"/>
                <a:gd name="connsiteX212" fmla="*/ 181692 w 1597985"/>
                <a:gd name="connsiteY212" fmla="*/ 2988733 h 6070600"/>
                <a:gd name="connsiteX213" fmla="*/ 207092 w 1597985"/>
                <a:gd name="connsiteY213" fmla="*/ 2963333 h 6070600"/>
                <a:gd name="connsiteX214" fmla="*/ 215558 w 1597985"/>
                <a:gd name="connsiteY214" fmla="*/ 2937933 h 6070600"/>
                <a:gd name="connsiteX215" fmla="*/ 266358 w 1597985"/>
                <a:gd name="connsiteY215" fmla="*/ 2921000 h 6070600"/>
                <a:gd name="connsiteX216" fmla="*/ 308692 w 1597985"/>
                <a:gd name="connsiteY216" fmla="*/ 2844800 h 6070600"/>
                <a:gd name="connsiteX217" fmla="*/ 317158 w 1597985"/>
                <a:gd name="connsiteY217" fmla="*/ 2810933 h 6070600"/>
                <a:gd name="connsiteX218" fmla="*/ 325625 w 1597985"/>
                <a:gd name="connsiteY218" fmla="*/ 2785533 h 6070600"/>
                <a:gd name="connsiteX219" fmla="*/ 351025 w 1597985"/>
                <a:gd name="connsiteY219" fmla="*/ 2582333 h 6070600"/>
                <a:gd name="connsiteX220" fmla="*/ 291758 w 1597985"/>
                <a:gd name="connsiteY220" fmla="*/ 2548467 h 6070600"/>
                <a:gd name="connsiteX221" fmla="*/ 274825 w 1597985"/>
                <a:gd name="connsiteY221" fmla="*/ 2531533 h 6070600"/>
                <a:gd name="connsiteX222" fmla="*/ 249425 w 1597985"/>
                <a:gd name="connsiteY222" fmla="*/ 2472267 h 6070600"/>
                <a:gd name="connsiteX223" fmla="*/ 224025 w 1597985"/>
                <a:gd name="connsiteY223" fmla="*/ 2438400 h 6070600"/>
                <a:gd name="connsiteX224" fmla="*/ 215558 w 1597985"/>
                <a:gd name="connsiteY224" fmla="*/ 2362200 h 6070600"/>
                <a:gd name="connsiteX225" fmla="*/ 198625 w 1597985"/>
                <a:gd name="connsiteY225" fmla="*/ 2311400 h 6070600"/>
                <a:gd name="connsiteX226" fmla="*/ 224025 w 1597985"/>
                <a:gd name="connsiteY226" fmla="*/ 2218267 h 6070600"/>
                <a:gd name="connsiteX227" fmla="*/ 240958 w 1597985"/>
                <a:gd name="connsiteY227" fmla="*/ 2184400 h 6070600"/>
                <a:gd name="connsiteX228" fmla="*/ 249425 w 1597985"/>
                <a:gd name="connsiteY228" fmla="*/ 2150533 h 6070600"/>
                <a:gd name="connsiteX229" fmla="*/ 257892 w 1597985"/>
                <a:gd name="connsiteY229" fmla="*/ 2125133 h 6070600"/>
                <a:gd name="connsiteX230" fmla="*/ 266358 w 1597985"/>
                <a:gd name="connsiteY230" fmla="*/ 2091267 h 6070600"/>
                <a:gd name="connsiteX231" fmla="*/ 283292 w 1597985"/>
                <a:gd name="connsiteY231" fmla="*/ 2032000 h 6070600"/>
                <a:gd name="connsiteX232" fmla="*/ 291758 w 1597985"/>
                <a:gd name="connsiteY232" fmla="*/ 1752600 h 6070600"/>
                <a:gd name="connsiteX233" fmla="*/ 300225 w 1597985"/>
                <a:gd name="connsiteY233" fmla="*/ 1701800 h 6070600"/>
                <a:gd name="connsiteX234" fmla="*/ 317158 w 1597985"/>
                <a:gd name="connsiteY234" fmla="*/ 1591733 h 6070600"/>
                <a:gd name="connsiteX235" fmla="*/ 325625 w 1597985"/>
                <a:gd name="connsiteY235" fmla="*/ 1439333 h 6070600"/>
                <a:gd name="connsiteX236" fmla="*/ 334092 w 1597985"/>
                <a:gd name="connsiteY236" fmla="*/ 1397000 h 6070600"/>
                <a:gd name="connsiteX237" fmla="*/ 359492 w 1597985"/>
                <a:gd name="connsiteY237" fmla="*/ 1143000 h 6070600"/>
                <a:gd name="connsiteX238" fmla="*/ 376425 w 1597985"/>
                <a:gd name="connsiteY238" fmla="*/ 1024467 h 6070600"/>
                <a:gd name="connsiteX239" fmla="*/ 393358 w 1597985"/>
                <a:gd name="connsiteY239" fmla="*/ 829733 h 6070600"/>
                <a:gd name="connsiteX240" fmla="*/ 401825 w 1597985"/>
                <a:gd name="connsiteY240" fmla="*/ 660400 h 6070600"/>
                <a:gd name="connsiteX241" fmla="*/ 410292 w 1597985"/>
                <a:gd name="connsiteY241" fmla="*/ 635000 h 6070600"/>
                <a:gd name="connsiteX242" fmla="*/ 427225 w 1597985"/>
                <a:gd name="connsiteY242" fmla="*/ 482600 h 6070600"/>
                <a:gd name="connsiteX243" fmla="*/ 444158 w 1597985"/>
                <a:gd name="connsiteY243" fmla="*/ 338667 h 6070600"/>
                <a:gd name="connsiteX244" fmla="*/ 461092 w 1597985"/>
                <a:gd name="connsiteY244" fmla="*/ 313267 h 6070600"/>
                <a:gd name="connsiteX245" fmla="*/ 469558 w 1597985"/>
                <a:gd name="connsiteY245" fmla="*/ 152400 h 6070600"/>
                <a:gd name="connsiteX246" fmla="*/ 444158 w 1597985"/>
                <a:gd name="connsiteY246" fmla="*/ 135467 h 6070600"/>
                <a:gd name="connsiteX247" fmla="*/ 435692 w 1597985"/>
                <a:gd name="connsiteY247" fmla="*/ 110067 h 6070600"/>
                <a:gd name="connsiteX248" fmla="*/ 418758 w 1597985"/>
                <a:gd name="connsiteY248" fmla="*/ 93133 h 6070600"/>
                <a:gd name="connsiteX249" fmla="*/ 384892 w 1597985"/>
                <a:gd name="connsiteY249" fmla="*/ 42333 h 6070600"/>
                <a:gd name="connsiteX250" fmla="*/ 365418 w 1597985"/>
                <a:gd name="connsiteY250" fmla="*/ 8467 h 6070600"/>
                <a:gd name="connsiteX251" fmla="*/ 426378 w 1597985"/>
                <a:gd name="connsiteY251" fmla="*/ 0 h 6070600"/>
                <a:gd name="connsiteX252" fmla="*/ 571158 w 1597985"/>
                <a:gd name="connsiteY252" fmla="*/ 8467 h 6070600"/>
                <a:gd name="connsiteX253" fmla="*/ 965705 w 1597985"/>
                <a:gd name="connsiteY253" fmla="*/ 2540 h 6070600"/>
                <a:gd name="connsiteX254" fmla="*/ 1409358 w 1597985"/>
                <a:gd name="connsiteY254" fmla="*/ 15240 h 6070600"/>
                <a:gd name="connsiteX0" fmla="*/ 1409358 w 1597985"/>
                <a:gd name="connsiteY0" fmla="*/ 15240 h 6070600"/>
                <a:gd name="connsiteX1" fmla="*/ 1410205 w 1597985"/>
                <a:gd name="connsiteY1" fmla="*/ 76200 h 6070600"/>
                <a:gd name="connsiteX2" fmla="*/ 1424598 w 1597985"/>
                <a:gd name="connsiteY2" fmla="*/ 137160 h 6070600"/>
                <a:gd name="connsiteX3" fmla="*/ 1427138 w 1597985"/>
                <a:gd name="connsiteY3" fmla="*/ 220133 h 6070600"/>
                <a:gd name="connsiteX4" fmla="*/ 1392425 w 1597985"/>
                <a:gd name="connsiteY4" fmla="*/ 262467 h 6070600"/>
                <a:gd name="connsiteX5" fmla="*/ 1367025 w 1597985"/>
                <a:gd name="connsiteY5" fmla="*/ 270933 h 6070600"/>
                <a:gd name="connsiteX6" fmla="*/ 1333158 w 1597985"/>
                <a:gd name="connsiteY6" fmla="*/ 304800 h 6070600"/>
                <a:gd name="connsiteX7" fmla="*/ 1324692 w 1597985"/>
                <a:gd name="connsiteY7" fmla="*/ 279400 h 6070600"/>
                <a:gd name="connsiteX8" fmla="*/ 1299292 w 1597985"/>
                <a:gd name="connsiteY8" fmla="*/ 270933 h 6070600"/>
                <a:gd name="connsiteX9" fmla="*/ 1231558 w 1597985"/>
                <a:gd name="connsiteY9" fmla="*/ 254000 h 6070600"/>
                <a:gd name="connsiteX10" fmla="*/ 1206158 w 1597985"/>
                <a:gd name="connsiteY10" fmla="*/ 262467 h 6070600"/>
                <a:gd name="connsiteX11" fmla="*/ 1197692 w 1597985"/>
                <a:gd name="connsiteY11" fmla="*/ 287867 h 6070600"/>
                <a:gd name="connsiteX12" fmla="*/ 1189225 w 1597985"/>
                <a:gd name="connsiteY12" fmla="*/ 372533 h 6070600"/>
                <a:gd name="connsiteX13" fmla="*/ 1172292 w 1597985"/>
                <a:gd name="connsiteY13" fmla="*/ 389467 h 6070600"/>
                <a:gd name="connsiteX14" fmla="*/ 1146892 w 1597985"/>
                <a:gd name="connsiteY14" fmla="*/ 457200 h 6070600"/>
                <a:gd name="connsiteX15" fmla="*/ 1121492 w 1597985"/>
                <a:gd name="connsiteY15" fmla="*/ 465667 h 6070600"/>
                <a:gd name="connsiteX16" fmla="*/ 1104558 w 1597985"/>
                <a:gd name="connsiteY16" fmla="*/ 482600 h 6070600"/>
                <a:gd name="connsiteX17" fmla="*/ 1087625 w 1597985"/>
                <a:gd name="connsiteY17" fmla="*/ 533400 h 6070600"/>
                <a:gd name="connsiteX18" fmla="*/ 1096092 w 1597985"/>
                <a:gd name="connsiteY18" fmla="*/ 601133 h 6070600"/>
                <a:gd name="connsiteX19" fmla="*/ 1087625 w 1597985"/>
                <a:gd name="connsiteY19" fmla="*/ 728133 h 6070600"/>
                <a:gd name="connsiteX20" fmla="*/ 1104558 w 1597985"/>
                <a:gd name="connsiteY20" fmla="*/ 863600 h 6070600"/>
                <a:gd name="connsiteX21" fmla="*/ 960625 w 1597985"/>
                <a:gd name="connsiteY21" fmla="*/ 914400 h 6070600"/>
                <a:gd name="connsiteX22" fmla="*/ 969092 w 1597985"/>
                <a:gd name="connsiteY22" fmla="*/ 982133 h 6070600"/>
                <a:gd name="connsiteX23" fmla="*/ 977558 w 1597985"/>
                <a:gd name="connsiteY23" fmla="*/ 1058333 h 6070600"/>
                <a:gd name="connsiteX24" fmla="*/ 986025 w 1597985"/>
                <a:gd name="connsiteY24" fmla="*/ 1456267 h 6070600"/>
                <a:gd name="connsiteX25" fmla="*/ 1011425 w 1597985"/>
                <a:gd name="connsiteY25" fmla="*/ 1447800 h 6070600"/>
                <a:gd name="connsiteX26" fmla="*/ 1036825 w 1597985"/>
                <a:gd name="connsiteY26" fmla="*/ 1456267 h 6070600"/>
                <a:gd name="connsiteX27" fmla="*/ 1079158 w 1597985"/>
                <a:gd name="connsiteY27" fmla="*/ 1693333 h 6070600"/>
                <a:gd name="connsiteX28" fmla="*/ 1172292 w 1597985"/>
                <a:gd name="connsiteY28" fmla="*/ 1710267 h 6070600"/>
                <a:gd name="connsiteX29" fmla="*/ 1180758 w 1597985"/>
                <a:gd name="connsiteY29" fmla="*/ 1735667 h 6070600"/>
                <a:gd name="connsiteX30" fmla="*/ 1180758 w 1597985"/>
                <a:gd name="connsiteY30" fmla="*/ 1820333 h 6070600"/>
                <a:gd name="connsiteX31" fmla="*/ 1248492 w 1597985"/>
                <a:gd name="connsiteY31" fmla="*/ 1828800 h 6070600"/>
                <a:gd name="connsiteX32" fmla="*/ 1290825 w 1597985"/>
                <a:gd name="connsiteY32" fmla="*/ 1845733 h 6070600"/>
                <a:gd name="connsiteX33" fmla="*/ 1316225 w 1597985"/>
                <a:gd name="connsiteY33" fmla="*/ 1862667 h 6070600"/>
                <a:gd name="connsiteX34" fmla="*/ 1316225 w 1597985"/>
                <a:gd name="connsiteY34" fmla="*/ 1921933 h 6070600"/>
                <a:gd name="connsiteX35" fmla="*/ 1350092 w 1597985"/>
                <a:gd name="connsiteY35" fmla="*/ 1930400 h 6070600"/>
                <a:gd name="connsiteX36" fmla="*/ 1341625 w 1597985"/>
                <a:gd name="connsiteY36" fmla="*/ 1955800 h 6070600"/>
                <a:gd name="connsiteX37" fmla="*/ 1316225 w 1597985"/>
                <a:gd name="connsiteY37" fmla="*/ 1972733 h 6070600"/>
                <a:gd name="connsiteX38" fmla="*/ 1299292 w 1597985"/>
                <a:gd name="connsiteY38" fmla="*/ 1989667 h 6070600"/>
                <a:gd name="connsiteX39" fmla="*/ 1316225 w 1597985"/>
                <a:gd name="connsiteY39" fmla="*/ 2040467 h 6070600"/>
                <a:gd name="connsiteX40" fmla="*/ 1409358 w 1597985"/>
                <a:gd name="connsiteY40" fmla="*/ 2065867 h 6070600"/>
                <a:gd name="connsiteX41" fmla="*/ 1434758 w 1597985"/>
                <a:gd name="connsiteY41" fmla="*/ 2116667 h 6070600"/>
                <a:gd name="connsiteX42" fmla="*/ 1451692 w 1597985"/>
                <a:gd name="connsiteY42" fmla="*/ 2133600 h 6070600"/>
                <a:gd name="connsiteX43" fmla="*/ 1468625 w 1597985"/>
                <a:gd name="connsiteY43" fmla="*/ 2159000 h 6070600"/>
                <a:gd name="connsiteX44" fmla="*/ 1519425 w 1597985"/>
                <a:gd name="connsiteY44" fmla="*/ 2175933 h 6070600"/>
                <a:gd name="connsiteX45" fmla="*/ 1544825 w 1597985"/>
                <a:gd name="connsiteY45" fmla="*/ 2184400 h 6070600"/>
                <a:gd name="connsiteX46" fmla="*/ 1570225 w 1597985"/>
                <a:gd name="connsiteY46" fmla="*/ 2192867 h 6070600"/>
                <a:gd name="connsiteX47" fmla="*/ 1578692 w 1597985"/>
                <a:gd name="connsiteY47" fmla="*/ 2218267 h 6070600"/>
                <a:gd name="connsiteX48" fmla="*/ 1587158 w 1597985"/>
                <a:gd name="connsiteY48" fmla="*/ 2269067 h 6070600"/>
                <a:gd name="connsiteX49" fmla="*/ 1519425 w 1597985"/>
                <a:gd name="connsiteY49" fmla="*/ 2286000 h 6070600"/>
                <a:gd name="connsiteX50" fmla="*/ 1485558 w 1597985"/>
                <a:gd name="connsiteY50" fmla="*/ 2277533 h 6070600"/>
                <a:gd name="connsiteX51" fmla="*/ 1468625 w 1597985"/>
                <a:gd name="connsiteY51" fmla="*/ 2302933 h 6070600"/>
                <a:gd name="connsiteX52" fmla="*/ 1443225 w 1597985"/>
                <a:gd name="connsiteY52" fmla="*/ 2370667 h 6070600"/>
                <a:gd name="connsiteX53" fmla="*/ 1426292 w 1597985"/>
                <a:gd name="connsiteY53" fmla="*/ 2404533 h 6070600"/>
                <a:gd name="connsiteX54" fmla="*/ 1383958 w 1597985"/>
                <a:gd name="connsiteY54" fmla="*/ 2413000 h 6070600"/>
                <a:gd name="connsiteX55" fmla="*/ 1214625 w 1597985"/>
                <a:gd name="connsiteY55" fmla="*/ 2421467 h 6070600"/>
                <a:gd name="connsiteX56" fmla="*/ 1248492 w 1597985"/>
                <a:gd name="connsiteY56" fmla="*/ 2438400 h 6070600"/>
                <a:gd name="connsiteX57" fmla="*/ 1299292 w 1597985"/>
                <a:gd name="connsiteY57" fmla="*/ 2455333 h 6070600"/>
                <a:gd name="connsiteX58" fmla="*/ 1299292 w 1597985"/>
                <a:gd name="connsiteY58" fmla="*/ 2573867 h 6070600"/>
                <a:gd name="connsiteX59" fmla="*/ 1223092 w 1597985"/>
                <a:gd name="connsiteY59" fmla="*/ 2582333 h 6070600"/>
                <a:gd name="connsiteX60" fmla="*/ 1206158 w 1597985"/>
                <a:gd name="connsiteY60" fmla="*/ 2599267 h 6070600"/>
                <a:gd name="connsiteX61" fmla="*/ 1189225 w 1597985"/>
                <a:gd name="connsiteY61" fmla="*/ 2683933 h 6070600"/>
                <a:gd name="connsiteX62" fmla="*/ 1197692 w 1597985"/>
                <a:gd name="connsiteY62" fmla="*/ 2760133 h 6070600"/>
                <a:gd name="connsiteX63" fmla="*/ 1189225 w 1597985"/>
                <a:gd name="connsiteY63" fmla="*/ 2785533 h 6070600"/>
                <a:gd name="connsiteX64" fmla="*/ 1138425 w 1597985"/>
                <a:gd name="connsiteY64" fmla="*/ 2802467 h 6070600"/>
                <a:gd name="connsiteX65" fmla="*/ 1146892 w 1597985"/>
                <a:gd name="connsiteY65" fmla="*/ 2853267 h 6070600"/>
                <a:gd name="connsiteX66" fmla="*/ 1155358 w 1597985"/>
                <a:gd name="connsiteY66" fmla="*/ 2878667 h 6070600"/>
                <a:gd name="connsiteX67" fmla="*/ 1146892 w 1597985"/>
                <a:gd name="connsiteY67" fmla="*/ 2971800 h 6070600"/>
                <a:gd name="connsiteX68" fmla="*/ 1138425 w 1597985"/>
                <a:gd name="connsiteY68" fmla="*/ 2997200 h 6070600"/>
                <a:gd name="connsiteX69" fmla="*/ 1129958 w 1597985"/>
                <a:gd name="connsiteY69" fmla="*/ 3031067 h 6070600"/>
                <a:gd name="connsiteX70" fmla="*/ 1104558 w 1597985"/>
                <a:gd name="connsiteY70" fmla="*/ 3039533 h 6070600"/>
                <a:gd name="connsiteX71" fmla="*/ 1096092 w 1597985"/>
                <a:gd name="connsiteY71" fmla="*/ 3073400 h 6070600"/>
                <a:gd name="connsiteX72" fmla="*/ 1079158 w 1597985"/>
                <a:gd name="connsiteY72" fmla="*/ 3124200 h 6070600"/>
                <a:gd name="connsiteX73" fmla="*/ 1087625 w 1597985"/>
                <a:gd name="connsiteY73" fmla="*/ 3471333 h 6070600"/>
                <a:gd name="connsiteX74" fmla="*/ 1155358 w 1597985"/>
                <a:gd name="connsiteY74" fmla="*/ 3479800 h 6070600"/>
                <a:gd name="connsiteX75" fmla="*/ 1163825 w 1597985"/>
                <a:gd name="connsiteY75" fmla="*/ 3505200 h 6070600"/>
                <a:gd name="connsiteX76" fmla="*/ 1104558 w 1597985"/>
                <a:gd name="connsiteY76" fmla="*/ 3522133 h 6070600"/>
                <a:gd name="connsiteX77" fmla="*/ 1053758 w 1597985"/>
                <a:gd name="connsiteY77" fmla="*/ 3530600 h 6070600"/>
                <a:gd name="connsiteX78" fmla="*/ 1087625 w 1597985"/>
                <a:gd name="connsiteY78" fmla="*/ 3564467 h 6070600"/>
                <a:gd name="connsiteX79" fmla="*/ 1053758 w 1597985"/>
                <a:gd name="connsiteY79" fmla="*/ 3683000 h 6070600"/>
                <a:gd name="connsiteX80" fmla="*/ 952158 w 1597985"/>
                <a:gd name="connsiteY80" fmla="*/ 3699933 h 6070600"/>
                <a:gd name="connsiteX81" fmla="*/ 960625 w 1597985"/>
                <a:gd name="connsiteY81" fmla="*/ 3742267 h 6070600"/>
                <a:gd name="connsiteX82" fmla="*/ 1011425 w 1597985"/>
                <a:gd name="connsiteY82" fmla="*/ 3784600 h 6070600"/>
                <a:gd name="connsiteX83" fmla="*/ 1019892 w 1597985"/>
                <a:gd name="connsiteY83" fmla="*/ 3810000 h 6070600"/>
                <a:gd name="connsiteX84" fmla="*/ 969092 w 1597985"/>
                <a:gd name="connsiteY84" fmla="*/ 3835400 h 6070600"/>
                <a:gd name="connsiteX85" fmla="*/ 952158 w 1597985"/>
                <a:gd name="connsiteY85" fmla="*/ 3852333 h 6070600"/>
                <a:gd name="connsiteX86" fmla="*/ 926758 w 1597985"/>
                <a:gd name="connsiteY86" fmla="*/ 3894667 h 6070600"/>
                <a:gd name="connsiteX87" fmla="*/ 926758 w 1597985"/>
                <a:gd name="connsiteY87" fmla="*/ 3962400 h 6070600"/>
                <a:gd name="connsiteX88" fmla="*/ 935225 w 1597985"/>
                <a:gd name="connsiteY88" fmla="*/ 3987800 h 6070600"/>
                <a:gd name="connsiteX89" fmla="*/ 960625 w 1597985"/>
                <a:gd name="connsiteY89" fmla="*/ 3996267 h 6070600"/>
                <a:gd name="connsiteX90" fmla="*/ 969092 w 1597985"/>
                <a:gd name="connsiteY90" fmla="*/ 4055533 h 6070600"/>
                <a:gd name="connsiteX91" fmla="*/ 994492 w 1597985"/>
                <a:gd name="connsiteY91" fmla="*/ 4064000 h 6070600"/>
                <a:gd name="connsiteX92" fmla="*/ 1079158 w 1597985"/>
                <a:gd name="connsiteY92" fmla="*/ 4072467 h 6070600"/>
                <a:gd name="connsiteX93" fmla="*/ 1079158 w 1597985"/>
                <a:gd name="connsiteY93" fmla="*/ 4191000 h 6070600"/>
                <a:gd name="connsiteX94" fmla="*/ 1070692 w 1597985"/>
                <a:gd name="connsiteY94" fmla="*/ 4224867 h 6070600"/>
                <a:gd name="connsiteX95" fmla="*/ 1036825 w 1597985"/>
                <a:gd name="connsiteY95" fmla="*/ 4233333 h 6070600"/>
                <a:gd name="connsiteX96" fmla="*/ 1028358 w 1597985"/>
                <a:gd name="connsiteY96" fmla="*/ 4385733 h 6070600"/>
                <a:gd name="connsiteX97" fmla="*/ 977558 w 1597985"/>
                <a:gd name="connsiteY97" fmla="*/ 4402667 h 6070600"/>
                <a:gd name="connsiteX98" fmla="*/ 952158 w 1597985"/>
                <a:gd name="connsiteY98" fmla="*/ 4428067 h 6070600"/>
                <a:gd name="connsiteX99" fmla="*/ 935225 w 1597985"/>
                <a:gd name="connsiteY99" fmla="*/ 4461933 h 6070600"/>
                <a:gd name="connsiteX100" fmla="*/ 969092 w 1597985"/>
                <a:gd name="connsiteY100" fmla="*/ 4470400 h 6070600"/>
                <a:gd name="connsiteX101" fmla="*/ 994492 w 1597985"/>
                <a:gd name="connsiteY101" fmla="*/ 4487333 h 6070600"/>
                <a:gd name="connsiteX102" fmla="*/ 1019892 w 1597985"/>
                <a:gd name="connsiteY102" fmla="*/ 4495800 h 6070600"/>
                <a:gd name="connsiteX103" fmla="*/ 1036825 w 1597985"/>
                <a:gd name="connsiteY103" fmla="*/ 4521200 h 6070600"/>
                <a:gd name="connsiteX104" fmla="*/ 1028358 w 1597985"/>
                <a:gd name="connsiteY104" fmla="*/ 4597400 h 6070600"/>
                <a:gd name="connsiteX105" fmla="*/ 1019892 w 1597985"/>
                <a:gd name="connsiteY105" fmla="*/ 4622800 h 6070600"/>
                <a:gd name="connsiteX106" fmla="*/ 994492 w 1597985"/>
                <a:gd name="connsiteY106" fmla="*/ 4614333 h 6070600"/>
                <a:gd name="connsiteX107" fmla="*/ 935225 w 1597985"/>
                <a:gd name="connsiteY107" fmla="*/ 4605867 h 6070600"/>
                <a:gd name="connsiteX108" fmla="*/ 909825 w 1597985"/>
                <a:gd name="connsiteY108" fmla="*/ 4614333 h 6070600"/>
                <a:gd name="connsiteX109" fmla="*/ 901358 w 1597985"/>
                <a:gd name="connsiteY109" fmla="*/ 4639733 h 6070600"/>
                <a:gd name="connsiteX110" fmla="*/ 884425 w 1597985"/>
                <a:gd name="connsiteY110" fmla="*/ 4656667 h 6070600"/>
                <a:gd name="connsiteX111" fmla="*/ 867492 w 1597985"/>
                <a:gd name="connsiteY111" fmla="*/ 4682067 h 6070600"/>
                <a:gd name="connsiteX112" fmla="*/ 825158 w 1597985"/>
                <a:gd name="connsiteY112" fmla="*/ 4690533 h 6070600"/>
                <a:gd name="connsiteX113" fmla="*/ 808225 w 1597985"/>
                <a:gd name="connsiteY113" fmla="*/ 4707467 h 6070600"/>
                <a:gd name="connsiteX114" fmla="*/ 816692 w 1597985"/>
                <a:gd name="connsiteY114" fmla="*/ 4749800 h 6070600"/>
                <a:gd name="connsiteX115" fmla="*/ 842092 w 1597985"/>
                <a:gd name="connsiteY115" fmla="*/ 4758267 h 6070600"/>
                <a:gd name="connsiteX116" fmla="*/ 935225 w 1597985"/>
                <a:gd name="connsiteY116" fmla="*/ 4766733 h 6070600"/>
                <a:gd name="connsiteX117" fmla="*/ 935225 w 1597985"/>
                <a:gd name="connsiteY117" fmla="*/ 4834467 h 6070600"/>
                <a:gd name="connsiteX118" fmla="*/ 1002958 w 1597985"/>
                <a:gd name="connsiteY118" fmla="*/ 4851400 h 6070600"/>
                <a:gd name="connsiteX119" fmla="*/ 1011425 w 1597985"/>
                <a:gd name="connsiteY119" fmla="*/ 4885267 h 6070600"/>
                <a:gd name="connsiteX120" fmla="*/ 994492 w 1597985"/>
                <a:gd name="connsiteY120" fmla="*/ 4986867 h 6070600"/>
                <a:gd name="connsiteX121" fmla="*/ 986025 w 1597985"/>
                <a:gd name="connsiteY121" fmla="*/ 5096933 h 6070600"/>
                <a:gd name="connsiteX122" fmla="*/ 1011425 w 1597985"/>
                <a:gd name="connsiteY122" fmla="*/ 5139267 h 6070600"/>
                <a:gd name="connsiteX123" fmla="*/ 1028358 w 1597985"/>
                <a:gd name="connsiteY123" fmla="*/ 5164667 h 6070600"/>
                <a:gd name="connsiteX124" fmla="*/ 952158 w 1597985"/>
                <a:gd name="connsiteY124" fmla="*/ 5207000 h 6070600"/>
                <a:gd name="connsiteX125" fmla="*/ 943692 w 1597985"/>
                <a:gd name="connsiteY125" fmla="*/ 5283200 h 6070600"/>
                <a:gd name="connsiteX126" fmla="*/ 969092 w 1597985"/>
                <a:gd name="connsiteY126" fmla="*/ 5291667 h 6070600"/>
                <a:gd name="connsiteX127" fmla="*/ 1036825 w 1597985"/>
                <a:gd name="connsiteY127" fmla="*/ 5342467 h 6070600"/>
                <a:gd name="connsiteX128" fmla="*/ 1053758 w 1597985"/>
                <a:gd name="connsiteY128" fmla="*/ 5367867 h 6070600"/>
                <a:gd name="connsiteX129" fmla="*/ 1070692 w 1597985"/>
                <a:gd name="connsiteY129" fmla="*/ 5418667 h 6070600"/>
                <a:gd name="connsiteX130" fmla="*/ 1096092 w 1597985"/>
                <a:gd name="connsiteY130" fmla="*/ 5435600 h 6070600"/>
                <a:gd name="connsiteX131" fmla="*/ 1146892 w 1597985"/>
                <a:gd name="connsiteY131" fmla="*/ 5486400 h 6070600"/>
                <a:gd name="connsiteX132" fmla="*/ 1172292 w 1597985"/>
                <a:gd name="connsiteY132" fmla="*/ 5494867 h 6070600"/>
                <a:gd name="connsiteX133" fmla="*/ 1189225 w 1597985"/>
                <a:gd name="connsiteY133" fmla="*/ 5520267 h 6070600"/>
                <a:gd name="connsiteX134" fmla="*/ 1197692 w 1597985"/>
                <a:gd name="connsiteY134" fmla="*/ 5545667 h 6070600"/>
                <a:gd name="connsiteX135" fmla="*/ 1231558 w 1597985"/>
                <a:gd name="connsiteY135" fmla="*/ 5596467 h 6070600"/>
                <a:gd name="connsiteX136" fmla="*/ 1214625 w 1597985"/>
                <a:gd name="connsiteY136" fmla="*/ 5621867 h 6070600"/>
                <a:gd name="connsiteX137" fmla="*/ 1189225 w 1597985"/>
                <a:gd name="connsiteY137" fmla="*/ 5630333 h 6070600"/>
                <a:gd name="connsiteX138" fmla="*/ 1172292 w 1597985"/>
                <a:gd name="connsiteY138" fmla="*/ 5647267 h 6070600"/>
                <a:gd name="connsiteX139" fmla="*/ 1180758 w 1597985"/>
                <a:gd name="connsiteY139" fmla="*/ 5706533 h 6070600"/>
                <a:gd name="connsiteX140" fmla="*/ 1197692 w 1597985"/>
                <a:gd name="connsiteY140" fmla="*/ 5723467 h 6070600"/>
                <a:gd name="connsiteX141" fmla="*/ 1206158 w 1597985"/>
                <a:gd name="connsiteY141" fmla="*/ 5774267 h 6070600"/>
                <a:gd name="connsiteX142" fmla="*/ 1256958 w 1597985"/>
                <a:gd name="connsiteY142" fmla="*/ 5791200 h 6070600"/>
                <a:gd name="connsiteX143" fmla="*/ 1248492 w 1597985"/>
                <a:gd name="connsiteY143" fmla="*/ 5842000 h 6070600"/>
                <a:gd name="connsiteX144" fmla="*/ 1197692 w 1597985"/>
                <a:gd name="connsiteY144" fmla="*/ 5850467 h 6070600"/>
                <a:gd name="connsiteX145" fmla="*/ 1180758 w 1597985"/>
                <a:gd name="connsiteY145" fmla="*/ 5867400 h 6070600"/>
                <a:gd name="connsiteX146" fmla="*/ 1138425 w 1597985"/>
                <a:gd name="connsiteY146" fmla="*/ 5935133 h 6070600"/>
                <a:gd name="connsiteX147" fmla="*/ 1113025 w 1597985"/>
                <a:gd name="connsiteY147" fmla="*/ 5943600 h 6070600"/>
                <a:gd name="connsiteX148" fmla="*/ 1138425 w 1597985"/>
                <a:gd name="connsiteY148" fmla="*/ 5960533 h 6070600"/>
                <a:gd name="connsiteX149" fmla="*/ 1155358 w 1597985"/>
                <a:gd name="connsiteY149" fmla="*/ 5977467 h 6070600"/>
                <a:gd name="connsiteX150" fmla="*/ 1129958 w 1597985"/>
                <a:gd name="connsiteY150" fmla="*/ 5985933 h 6070600"/>
                <a:gd name="connsiteX151" fmla="*/ 1002958 w 1597985"/>
                <a:gd name="connsiteY151" fmla="*/ 5994400 h 6070600"/>
                <a:gd name="connsiteX152" fmla="*/ 977558 w 1597985"/>
                <a:gd name="connsiteY152" fmla="*/ 6011333 h 6070600"/>
                <a:gd name="connsiteX153" fmla="*/ 960625 w 1597985"/>
                <a:gd name="connsiteY153" fmla="*/ 6028267 h 6070600"/>
                <a:gd name="connsiteX154" fmla="*/ 867492 w 1597985"/>
                <a:gd name="connsiteY154" fmla="*/ 6036733 h 6070600"/>
                <a:gd name="connsiteX155" fmla="*/ 850558 w 1597985"/>
                <a:gd name="connsiteY155" fmla="*/ 6053667 h 6070600"/>
                <a:gd name="connsiteX156" fmla="*/ 816692 w 1597985"/>
                <a:gd name="connsiteY156" fmla="*/ 6062133 h 6070600"/>
                <a:gd name="connsiteX157" fmla="*/ 791292 w 1597985"/>
                <a:gd name="connsiteY157" fmla="*/ 6070600 h 6070600"/>
                <a:gd name="connsiteX158" fmla="*/ 588092 w 1597985"/>
                <a:gd name="connsiteY158" fmla="*/ 6053667 h 6070600"/>
                <a:gd name="connsiteX159" fmla="*/ 537292 w 1597985"/>
                <a:gd name="connsiteY159" fmla="*/ 6036733 h 6070600"/>
                <a:gd name="connsiteX160" fmla="*/ 520358 w 1597985"/>
                <a:gd name="connsiteY160" fmla="*/ 6019800 h 6070600"/>
                <a:gd name="connsiteX161" fmla="*/ 444158 w 1597985"/>
                <a:gd name="connsiteY161" fmla="*/ 5977467 h 6070600"/>
                <a:gd name="connsiteX162" fmla="*/ 401825 w 1597985"/>
                <a:gd name="connsiteY162" fmla="*/ 5969000 h 6070600"/>
                <a:gd name="connsiteX163" fmla="*/ 376425 w 1597985"/>
                <a:gd name="connsiteY163" fmla="*/ 5952067 h 6070600"/>
                <a:gd name="connsiteX164" fmla="*/ 393358 w 1597985"/>
                <a:gd name="connsiteY164" fmla="*/ 5977467 h 6070600"/>
                <a:gd name="connsiteX165" fmla="*/ 427225 w 1597985"/>
                <a:gd name="connsiteY165" fmla="*/ 5994400 h 6070600"/>
                <a:gd name="connsiteX166" fmla="*/ 461092 w 1597985"/>
                <a:gd name="connsiteY166" fmla="*/ 6019800 h 6070600"/>
                <a:gd name="connsiteX167" fmla="*/ 520358 w 1597985"/>
                <a:gd name="connsiteY167" fmla="*/ 6036733 h 6070600"/>
                <a:gd name="connsiteX168" fmla="*/ 528825 w 1597985"/>
                <a:gd name="connsiteY168" fmla="*/ 6062133 h 6070600"/>
                <a:gd name="connsiteX169" fmla="*/ 503425 w 1597985"/>
                <a:gd name="connsiteY169" fmla="*/ 6070600 h 6070600"/>
                <a:gd name="connsiteX170" fmla="*/ 308692 w 1597985"/>
                <a:gd name="connsiteY170" fmla="*/ 6053667 h 6070600"/>
                <a:gd name="connsiteX171" fmla="*/ 291758 w 1597985"/>
                <a:gd name="connsiteY171" fmla="*/ 6036733 h 6070600"/>
                <a:gd name="connsiteX172" fmla="*/ 300225 w 1597985"/>
                <a:gd name="connsiteY172" fmla="*/ 6002867 h 6070600"/>
                <a:gd name="connsiteX173" fmla="*/ 308692 w 1597985"/>
                <a:gd name="connsiteY173" fmla="*/ 5977467 h 6070600"/>
                <a:gd name="connsiteX174" fmla="*/ 342558 w 1597985"/>
                <a:gd name="connsiteY174" fmla="*/ 5969000 h 6070600"/>
                <a:gd name="connsiteX175" fmla="*/ 401825 w 1597985"/>
                <a:gd name="connsiteY175" fmla="*/ 5952067 h 6070600"/>
                <a:gd name="connsiteX176" fmla="*/ 393358 w 1597985"/>
                <a:gd name="connsiteY176" fmla="*/ 5926667 h 6070600"/>
                <a:gd name="connsiteX177" fmla="*/ 334092 w 1597985"/>
                <a:gd name="connsiteY177" fmla="*/ 5901267 h 6070600"/>
                <a:gd name="connsiteX178" fmla="*/ 317158 w 1597985"/>
                <a:gd name="connsiteY178" fmla="*/ 5884333 h 6070600"/>
                <a:gd name="connsiteX179" fmla="*/ 266358 w 1597985"/>
                <a:gd name="connsiteY179" fmla="*/ 5901267 h 6070600"/>
                <a:gd name="connsiteX180" fmla="*/ 198625 w 1597985"/>
                <a:gd name="connsiteY180" fmla="*/ 5892800 h 6070600"/>
                <a:gd name="connsiteX181" fmla="*/ 164758 w 1597985"/>
                <a:gd name="connsiteY181" fmla="*/ 5884333 h 6070600"/>
                <a:gd name="connsiteX182" fmla="*/ 113958 w 1597985"/>
                <a:gd name="connsiteY182" fmla="*/ 5875867 h 6070600"/>
                <a:gd name="connsiteX183" fmla="*/ 122425 w 1597985"/>
                <a:gd name="connsiteY183" fmla="*/ 5850467 h 6070600"/>
                <a:gd name="connsiteX184" fmla="*/ 147825 w 1597985"/>
                <a:gd name="connsiteY184" fmla="*/ 5842000 h 6070600"/>
                <a:gd name="connsiteX185" fmla="*/ 147825 w 1597985"/>
                <a:gd name="connsiteY185" fmla="*/ 5647267 h 6070600"/>
                <a:gd name="connsiteX186" fmla="*/ 122425 w 1597985"/>
                <a:gd name="connsiteY186" fmla="*/ 5528733 h 6070600"/>
                <a:gd name="connsiteX187" fmla="*/ 139358 w 1597985"/>
                <a:gd name="connsiteY187" fmla="*/ 5223933 h 6070600"/>
                <a:gd name="connsiteX188" fmla="*/ 147825 w 1597985"/>
                <a:gd name="connsiteY188" fmla="*/ 5173133 h 6070600"/>
                <a:gd name="connsiteX189" fmla="*/ 147825 w 1597985"/>
                <a:gd name="connsiteY189" fmla="*/ 4834467 h 6070600"/>
                <a:gd name="connsiteX190" fmla="*/ 156292 w 1597985"/>
                <a:gd name="connsiteY190" fmla="*/ 4809067 h 6070600"/>
                <a:gd name="connsiteX191" fmla="*/ 147825 w 1597985"/>
                <a:gd name="connsiteY191" fmla="*/ 4766733 h 6070600"/>
                <a:gd name="connsiteX192" fmla="*/ 122425 w 1597985"/>
                <a:gd name="connsiteY192" fmla="*/ 4665133 h 6070600"/>
                <a:gd name="connsiteX193" fmla="*/ 105492 w 1597985"/>
                <a:gd name="connsiteY193" fmla="*/ 4563533 h 6070600"/>
                <a:gd name="connsiteX194" fmla="*/ 88558 w 1597985"/>
                <a:gd name="connsiteY194" fmla="*/ 4546600 h 6070600"/>
                <a:gd name="connsiteX195" fmla="*/ 88558 w 1597985"/>
                <a:gd name="connsiteY195" fmla="*/ 4241800 h 6070600"/>
                <a:gd name="connsiteX196" fmla="*/ 97025 w 1597985"/>
                <a:gd name="connsiteY196" fmla="*/ 4216400 h 6070600"/>
                <a:gd name="connsiteX197" fmla="*/ 88558 w 1597985"/>
                <a:gd name="connsiteY197" fmla="*/ 4165600 h 6070600"/>
                <a:gd name="connsiteX198" fmla="*/ 80092 w 1597985"/>
                <a:gd name="connsiteY198" fmla="*/ 4140200 h 6070600"/>
                <a:gd name="connsiteX199" fmla="*/ 71625 w 1597985"/>
                <a:gd name="connsiteY199" fmla="*/ 4021667 h 6070600"/>
                <a:gd name="connsiteX200" fmla="*/ 63158 w 1597985"/>
                <a:gd name="connsiteY200" fmla="*/ 3996267 h 6070600"/>
                <a:gd name="connsiteX201" fmla="*/ 54692 w 1597985"/>
                <a:gd name="connsiteY201" fmla="*/ 3962400 h 6070600"/>
                <a:gd name="connsiteX202" fmla="*/ 63158 w 1597985"/>
                <a:gd name="connsiteY202" fmla="*/ 3776133 h 6070600"/>
                <a:gd name="connsiteX203" fmla="*/ 71625 w 1597985"/>
                <a:gd name="connsiteY203" fmla="*/ 3657600 h 6070600"/>
                <a:gd name="connsiteX204" fmla="*/ 46225 w 1597985"/>
                <a:gd name="connsiteY204" fmla="*/ 3386667 h 6070600"/>
                <a:gd name="connsiteX205" fmla="*/ 37758 w 1597985"/>
                <a:gd name="connsiteY205" fmla="*/ 3234267 h 6070600"/>
                <a:gd name="connsiteX206" fmla="*/ 20825 w 1597985"/>
                <a:gd name="connsiteY206" fmla="*/ 3132667 h 6070600"/>
                <a:gd name="connsiteX207" fmla="*/ 12358 w 1597985"/>
                <a:gd name="connsiteY207" fmla="*/ 3081867 h 6070600"/>
                <a:gd name="connsiteX208" fmla="*/ 3892 w 1597985"/>
                <a:gd name="connsiteY208" fmla="*/ 3014133 h 6070600"/>
                <a:gd name="connsiteX209" fmla="*/ 46225 w 1597985"/>
                <a:gd name="connsiteY209" fmla="*/ 3022600 h 6070600"/>
                <a:gd name="connsiteX210" fmla="*/ 80092 w 1597985"/>
                <a:gd name="connsiteY210" fmla="*/ 3014133 h 6070600"/>
                <a:gd name="connsiteX211" fmla="*/ 139358 w 1597985"/>
                <a:gd name="connsiteY211" fmla="*/ 2997200 h 6070600"/>
                <a:gd name="connsiteX212" fmla="*/ 181692 w 1597985"/>
                <a:gd name="connsiteY212" fmla="*/ 2988733 h 6070600"/>
                <a:gd name="connsiteX213" fmla="*/ 207092 w 1597985"/>
                <a:gd name="connsiteY213" fmla="*/ 2963333 h 6070600"/>
                <a:gd name="connsiteX214" fmla="*/ 215558 w 1597985"/>
                <a:gd name="connsiteY214" fmla="*/ 2937933 h 6070600"/>
                <a:gd name="connsiteX215" fmla="*/ 266358 w 1597985"/>
                <a:gd name="connsiteY215" fmla="*/ 2921000 h 6070600"/>
                <a:gd name="connsiteX216" fmla="*/ 308692 w 1597985"/>
                <a:gd name="connsiteY216" fmla="*/ 2844800 h 6070600"/>
                <a:gd name="connsiteX217" fmla="*/ 317158 w 1597985"/>
                <a:gd name="connsiteY217" fmla="*/ 2810933 h 6070600"/>
                <a:gd name="connsiteX218" fmla="*/ 325625 w 1597985"/>
                <a:gd name="connsiteY218" fmla="*/ 2785533 h 6070600"/>
                <a:gd name="connsiteX219" fmla="*/ 351025 w 1597985"/>
                <a:gd name="connsiteY219" fmla="*/ 2582333 h 6070600"/>
                <a:gd name="connsiteX220" fmla="*/ 291758 w 1597985"/>
                <a:gd name="connsiteY220" fmla="*/ 2548467 h 6070600"/>
                <a:gd name="connsiteX221" fmla="*/ 274825 w 1597985"/>
                <a:gd name="connsiteY221" fmla="*/ 2531533 h 6070600"/>
                <a:gd name="connsiteX222" fmla="*/ 249425 w 1597985"/>
                <a:gd name="connsiteY222" fmla="*/ 2472267 h 6070600"/>
                <a:gd name="connsiteX223" fmla="*/ 224025 w 1597985"/>
                <a:gd name="connsiteY223" fmla="*/ 2438400 h 6070600"/>
                <a:gd name="connsiteX224" fmla="*/ 215558 w 1597985"/>
                <a:gd name="connsiteY224" fmla="*/ 2362200 h 6070600"/>
                <a:gd name="connsiteX225" fmla="*/ 198625 w 1597985"/>
                <a:gd name="connsiteY225" fmla="*/ 2311400 h 6070600"/>
                <a:gd name="connsiteX226" fmla="*/ 224025 w 1597985"/>
                <a:gd name="connsiteY226" fmla="*/ 2218267 h 6070600"/>
                <a:gd name="connsiteX227" fmla="*/ 240958 w 1597985"/>
                <a:gd name="connsiteY227" fmla="*/ 2184400 h 6070600"/>
                <a:gd name="connsiteX228" fmla="*/ 249425 w 1597985"/>
                <a:gd name="connsiteY228" fmla="*/ 2150533 h 6070600"/>
                <a:gd name="connsiteX229" fmla="*/ 257892 w 1597985"/>
                <a:gd name="connsiteY229" fmla="*/ 2125133 h 6070600"/>
                <a:gd name="connsiteX230" fmla="*/ 266358 w 1597985"/>
                <a:gd name="connsiteY230" fmla="*/ 2091267 h 6070600"/>
                <a:gd name="connsiteX231" fmla="*/ 283292 w 1597985"/>
                <a:gd name="connsiteY231" fmla="*/ 2032000 h 6070600"/>
                <a:gd name="connsiteX232" fmla="*/ 291758 w 1597985"/>
                <a:gd name="connsiteY232" fmla="*/ 1752600 h 6070600"/>
                <a:gd name="connsiteX233" fmla="*/ 300225 w 1597985"/>
                <a:gd name="connsiteY233" fmla="*/ 1701800 h 6070600"/>
                <a:gd name="connsiteX234" fmla="*/ 317158 w 1597985"/>
                <a:gd name="connsiteY234" fmla="*/ 1591733 h 6070600"/>
                <a:gd name="connsiteX235" fmla="*/ 325625 w 1597985"/>
                <a:gd name="connsiteY235" fmla="*/ 1439333 h 6070600"/>
                <a:gd name="connsiteX236" fmla="*/ 334092 w 1597985"/>
                <a:gd name="connsiteY236" fmla="*/ 1397000 h 6070600"/>
                <a:gd name="connsiteX237" fmla="*/ 359492 w 1597985"/>
                <a:gd name="connsiteY237" fmla="*/ 1143000 h 6070600"/>
                <a:gd name="connsiteX238" fmla="*/ 376425 w 1597985"/>
                <a:gd name="connsiteY238" fmla="*/ 1024467 h 6070600"/>
                <a:gd name="connsiteX239" fmla="*/ 393358 w 1597985"/>
                <a:gd name="connsiteY239" fmla="*/ 829733 h 6070600"/>
                <a:gd name="connsiteX240" fmla="*/ 401825 w 1597985"/>
                <a:gd name="connsiteY240" fmla="*/ 660400 h 6070600"/>
                <a:gd name="connsiteX241" fmla="*/ 410292 w 1597985"/>
                <a:gd name="connsiteY241" fmla="*/ 635000 h 6070600"/>
                <a:gd name="connsiteX242" fmla="*/ 427225 w 1597985"/>
                <a:gd name="connsiteY242" fmla="*/ 482600 h 6070600"/>
                <a:gd name="connsiteX243" fmla="*/ 444158 w 1597985"/>
                <a:gd name="connsiteY243" fmla="*/ 338667 h 6070600"/>
                <a:gd name="connsiteX244" fmla="*/ 461092 w 1597985"/>
                <a:gd name="connsiteY244" fmla="*/ 313267 h 6070600"/>
                <a:gd name="connsiteX245" fmla="*/ 469558 w 1597985"/>
                <a:gd name="connsiteY245" fmla="*/ 152400 h 6070600"/>
                <a:gd name="connsiteX246" fmla="*/ 444158 w 1597985"/>
                <a:gd name="connsiteY246" fmla="*/ 135467 h 6070600"/>
                <a:gd name="connsiteX247" fmla="*/ 435692 w 1597985"/>
                <a:gd name="connsiteY247" fmla="*/ 110067 h 6070600"/>
                <a:gd name="connsiteX248" fmla="*/ 418758 w 1597985"/>
                <a:gd name="connsiteY248" fmla="*/ 93133 h 6070600"/>
                <a:gd name="connsiteX249" fmla="*/ 384892 w 1597985"/>
                <a:gd name="connsiteY249" fmla="*/ 42333 h 6070600"/>
                <a:gd name="connsiteX250" fmla="*/ 365418 w 1597985"/>
                <a:gd name="connsiteY250" fmla="*/ 8467 h 6070600"/>
                <a:gd name="connsiteX251" fmla="*/ 426378 w 1597985"/>
                <a:gd name="connsiteY251" fmla="*/ 0 h 6070600"/>
                <a:gd name="connsiteX252" fmla="*/ 571158 w 1597985"/>
                <a:gd name="connsiteY252" fmla="*/ 8467 h 6070600"/>
                <a:gd name="connsiteX253" fmla="*/ 965705 w 1597985"/>
                <a:gd name="connsiteY253" fmla="*/ 2540 h 6070600"/>
                <a:gd name="connsiteX254" fmla="*/ 1409358 w 1597985"/>
                <a:gd name="connsiteY254" fmla="*/ 15240 h 6070600"/>
                <a:gd name="connsiteX0" fmla="*/ 1409358 w 1597985"/>
                <a:gd name="connsiteY0" fmla="*/ 15240 h 6070600"/>
                <a:gd name="connsiteX1" fmla="*/ 1424598 w 1597985"/>
                <a:gd name="connsiteY1" fmla="*/ 137160 h 6070600"/>
                <a:gd name="connsiteX2" fmla="*/ 1427138 w 1597985"/>
                <a:gd name="connsiteY2" fmla="*/ 220133 h 6070600"/>
                <a:gd name="connsiteX3" fmla="*/ 1392425 w 1597985"/>
                <a:gd name="connsiteY3" fmla="*/ 262467 h 6070600"/>
                <a:gd name="connsiteX4" fmla="*/ 1367025 w 1597985"/>
                <a:gd name="connsiteY4" fmla="*/ 270933 h 6070600"/>
                <a:gd name="connsiteX5" fmla="*/ 1333158 w 1597985"/>
                <a:gd name="connsiteY5" fmla="*/ 304800 h 6070600"/>
                <a:gd name="connsiteX6" fmla="*/ 1324692 w 1597985"/>
                <a:gd name="connsiteY6" fmla="*/ 279400 h 6070600"/>
                <a:gd name="connsiteX7" fmla="*/ 1299292 w 1597985"/>
                <a:gd name="connsiteY7" fmla="*/ 270933 h 6070600"/>
                <a:gd name="connsiteX8" fmla="*/ 1231558 w 1597985"/>
                <a:gd name="connsiteY8" fmla="*/ 254000 h 6070600"/>
                <a:gd name="connsiteX9" fmla="*/ 1206158 w 1597985"/>
                <a:gd name="connsiteY9" fmla="*/ 262467 h 6070600"/>
                <a:gd name="connsiteX10" fmla="*/ 1197692 w 1597985"/>
                <a:gd name="connsiteY10" fmla="*/ 287867 h 6070600"/>
                <a:gd name="connsiteX11" fmla="*/ 1189225 w 1597985"/>
                <a:gd name="connsiteY11" fmla="*/ 372533 h 6070600"/>
                <a:gd name="connsiteX12" fmla="*/ 1172292 w 1597985"/>
                <a:gd name="connsiteY12" fmla="*/ 389467 h 6070600"/>
                <a:gd name="connsiteX13" fmla="*/ 1146892 w 1597985"/>
                <a:gd name="connsiteY13" fmla="*/ 457200 h 6070600"/>
                <a:gd name="connsiteX14" fmla="*/ 1121492 w 1597985"/>
                <a:gd name="connsiteY14" fmla="*/ 465667 h 6070600"/>
                <a:gd name="connsiteX15" fmla="*/ 1104558 w 1597985"/>
                <a:gd name="connsiteY15" fmla="*/ 482600 h 6070600"/>
                <a:gd name="connsiteX16" fmla="*/ 1087625 w 1597985"/>
                <a:gd name="connsiteY16" fmla="*/ 533400 h 6070600"/>
                <a:gd name="connsiteX17" fmla="*/ 1096092 w 1597985"/>
                <a:gd name="connsiteY17" fmla="*/ 601133 h 6070600"/>
                <a:gd name="connsiteX18" fmla="*/ 1087625 w 1597985"/>
                <a:gd name="connsiteY18" fmla="*/ 728133 h 6070600"/>
                <a:gd name="connsiteX19" fmla="*/ 1104558 w 1597985"/>
                <a:gd name="connsiteY19" fmla="*/ 863600 h 6070600"/>
                <a:gd name="connsiteX20" fmla="*/ 960625 w 1597985"/>
                <a:gd name="connsiteY20" fmla="*/ 914400 h 6070600"/>
                <a:gd name="connsiteX21" fmla="*/ 969092 w 1597985"/>
                <a:gd name="connsiteY21" fmla="*/ 982133 h 6070600"/>
                <a:gd name="connsiteX22" fmla="*/ 977558 w 1597985"/>
                <a:gd name="connsiteY22" fmla="*/ 1058333 h 6070600"/>
                <a:gd name="connsiteX23" fmla="*/ 986025 w 1597985"/>
                <a:gd name="connsiteY23" fmla="*/ 1456267 h 6070600"/>
                <a:gd name="connsiteX24" fmla="*/ 1011425 w 1597985"/>
                <a:gd name="connsiteY24" fmla="*/ 1447800 h 6070600"/>
                <a:gd name="connsiteX25" fmla="*/ 1036825 w 1597985"/>
                <a:gd name="connsiteY25" fmla="*/ 1456267 h 6070600"/>
                <a:gd name="connsiteX26" fmla="*/ 1079158 w 1597985"/>
                <a:gd name="connsiteY26" fmla="*/ 1693333 h 6070600"/>
                <a:gd name="connsiteX27" fmla="*/ 1172292 w 1597985"/>
                <a:gd name="connsiteY27" fmla="*/ 1710267 h 6070600"/>
                <a:gd name="connsiteX28" fmla="*/ 1180758 w 1597985"/>
                <a:gd name="connsiteY28" fmla="*/ 1735667 h 6070600"/>
                <a:gd name="connsiteX29" fmla="*/ 1180758 w 1597985"/>
                <a:gd name="connsiteY29" fmla="*/ 1820333 h 6070600"/>
                <a:gd name="connsiteX30" fmla="*/ 1248492 w 1597985"/>
                <a:gd name="connsiteY30" fmla="*/ 1828800 h 6070600"/>
                <a:gd name="connsiteX31" fmla="*/ 1290825 w 1597985"/>
                <a:gd name="connsiteY31" fmla="*/ 1845733 h 6070600"/>
                <a:gd name="connsiteX32" fmla="*/ 1316225 w 1597985"/>
                <a:gd name="connsiteY32" fmla="*/ 1862667 h 6070600"/>
                <a:gd name="connsiteX33" fmla="*/ 1316225 w 1597985"/>
                <a:gd name="connsiteY33" fmla="*/ 1921933 h 6070600"/>
                <a:gd name="connsiteX34" fmla="*/ 1350092 w 1597985"/>
                <a:gd name="connsiteY34" fmla="*/ 1930400 h 6070600"/>
                <a:gd name="connsiteX35" fmla="*/ 1341625 w 1597985"/>
                <a:gd name="connsiteY35" fmla="*/ 1955800 h 6070600"/>
                <a:gd name="connsiteX36" fmla="*/ 1316225 w 1597985"/>
                <a:gd name="connsiteY36" fmla="*/ 1972733 h 6070600"/>
                <a:gd name="connsiteX37" fmla="*/ 1299292 w 1597985"/>
                <a:gd name="connsiteY37" fmla="*/ 1989667 h 6070600"/>
                <a:gd name="connsiteX38" fmla="*/ 1316225 w 1597985"/>
                <a:gd name="connsiteY38" fmla="*/ 2040467 h 6070600"/>
                <a:gd name="connsiteX39" fmla="*/ 1409358 w 1597985"/>
                <a:gd name="connsiteY39" fmla="*/ 2065867 h 6070600"/>
                <a:gd name="connsiteX40" fmla="*/ 1434758 w 1597985"/>
                <a:gd name="connsiteY40" fmla="*/ 2116667 h 6070600"/>
                <a:gd name="connsiteX41" fmla="*/ 1451692 w 1597985"/>
                <a:gd name="connsiteY41" fmla="*/ 2133600 h 6070600"/>
                <a:gd name="connsiteX42" fmla="*/ 1468625 w 1597985"/>
                <a:gd name="connsiteY42" fmla="*/ 2159000 h 6070600"/>
                <a:gd name="connsiteX43" fmla="*/ 1519425 w 1597985"/>
                <a:gd name="connsiteY43" fmla="*/ 2175933 h 6070600"/>
                <a:gd name="connsiteX44" fmla="*/ 1544825 w 1597985"/>
                <a:gd name="connsiteY44" fmla="*/ 2184400 h 6070600"/>
                <a:gd name="connsiteX45" fmla="*/ 1570225 w 1597985"/>
                <a:gd name="connsiteY45" fmla="*/ 2192867 h 6070600"/>
                <a:gd name="connsiteX46" fmla="*/ 1578692 w 1597985"/>
                <a:gd name="connsiteY46" fmla="*/ 2218267 h 6070600"/>
                <a:gd name="connsiteX47" fmla="*/ 1587158 w 1597985"/>
                <a:gd name="connsiteY47" fmla="*/ 2269067 h 6070600"/>
                <a:gd name="connsiteX48" fmla="*/ 1519425 w 1597985"/>
                <a:gd name="connsiteY48" fmla="*/ 2286000 h 6070600"/>
                <a:gd name="connsiteX49" fmla="*/ 1485558 w 1597985"/>
                <a:gd name="connsiteY49" fmla="*/ 2277533 h 6070600"/>
                <a:gd name="connsiteX50" fmla="*/ 1468625 w 1597985"/>
                <a:gd name="connsiteY50" fmla="*/ 2302933 h 6070600"/>
                <a:gd name="connsiteX51" fmla="*/ 1443225 w 1597985"/>
                <a:gd name="connsiteY51" fmla="*/ 2370667 h 6070600"/>
                <a:gd name="connsiteX52" fmla="*/ 1426292 w 1597985"/>
                <a:gd name="connsiteY52" fmla="*/ 2404533 h 6070600"/>
                <a:gd name="connsiteX53" fmla="*/ 1383958 w 1597985"/>
                <a:gd name="connsiteY53" fmla="*/ 2413000 h 6070600"/>
                <a:gd name="connsiteX54" fmla="*/ 1214625 w 1597985"/>
                <a:gd name="connsiteY54" fmla="*/ 2421467 h 6070600"/>
                <a:gd name="connsiteX55" fmla="*/ 1248492 w 1597985"/>
                <a:gd name="connsiteY55" fmla="*/ 2438400 h 6070600"/>
                <a:gd name="connsiteX56" fmla="*/ 1299292 w 1597985"/>
                <a:gd name="connsiteY56" fmla="*/ 2455333 h 6070600"/>
                <a:gd name="connsiteX57" fmla="*/ 1299292 w 1597985"/>
                <a:gd name="connsiteY57" fmla="*/ 2573867 h 6070600"/>
                <a:gd name="connsiteX58" fmla="*/ 1223092 w 1597985"/>
                <a:gd name="connsiteY58" fmla="*/ 2582333 h 6070600"/>
                <a:gd name="connsiteX59" fmla="*/ 1206158 w 1597985"/>
                <a:gd name="connsiteY59" fmla="*/ 2599267 h 6070600"/>
                <a:gd name="connsiteX60" fmla="*/ 1189225 w 1597985"/>
                <a:gd name="connsiteY60" fmla="*/ 2683933 h 6070600"/>
                <a:gd name="connsiteX61" fmla="*/ 1197692 w 1597985"/>
                <a:gd name="connsiteY61" fmla="*/ 2760133 h 6070600"/>
                <a:gd name="connsiteX62" fmla="*/ 1189225 w 1597985"/>
                <a:gd name="connsiteY62" fmla="*/ 2785533 h 6070600"/>
                <a:gd name="connsiteX63" fmla="*/ 1138425 w 1597985"/>
                <a:gd name="connsiteY63" fmla="*/ 2802467 h 6070600"/>
                <a:gd name="connsiteX64" fmla="*/ 1146892 w 1597985"/>
                <a:gd name="connsiteY64" fmla="*/ 2853267 h 6070600"/>
                <a:gd name="connsiteX65" fmla="*/ 1155358 w 1597985"/>
                <a:gd name="connsiteY65" fmla="*/ 2878667 h 6070600"/>
                <a:gd name="connsiteX66" fmla="*/ 1146892 w 1597985"/>
                <a:gd name="connsiteY66" fmla="*/ 2971800 h 6070600"/>
                <a:gd name="connsiteX67" fmla="*/ 1138425 w 1597985"/>
                <a:gd name="connsiteY67" fmla="*/ 2997200 h 6070600"/>
                <a:gd name="connsiteX68" fmla="*/ 1129958 w 1597985"/>
                <a:gd name="connsiteY68" fmla="*/ 3031067 h 6070600"/>
                <a:gd name="connsiteX69" fmla="*/ 1104558 w 1597985"/>
                <a:gd name="connsiteY69" fmla="*/ 3039533 h 6070600"/>
                <a:gd name="connsiteX70" fmla="*/ 1096092 w 1597985"/>
                <a:gd name="connsiteY70" fmla="*/ 3073400 h 6070600"/>
                <a:gd name="connsiteX71" fmla="*/ 1079158 w 1597985"/>
                <a:gd name="connsiteY71" fmla="*/ 3124200 h 6070600"/>
                <a:gd name="connsiteX72" fmla="*/ 1087625 w 1597985"/>
                <a:gd name="connsiteY72" fmla="*/ 3471333 h 6070600"/>
                <a:gd name="connsiteX73" fmla="*/ 1155358 w 1597985"/>
                <a:gd name="connsiteY73" fmla="*/ 3479800 h 6070600"/>
                <a:gd name="connsiteX74" fmla="*/ 1163825 w 1597985"/>
                <a:gd name="connsiteY74" fmla="*/ 3505200 h 6070600"/>
                <a:gd name="connsiteX75" fmla="*/ 1104558 w 1597985"/>
                <a:gd name="connsiteY75" fmla="*/ 3522133 h 6070600"/>
                <a:gd name="connsiteX76" fmla="*/ 1053758 w 1597985"/>
                <a:gd name="connsiteY76" fmla="*/ 3530600 h 6070600"/>
                <a:gd name="connsiteX77" fmla="*/ 1087625 w 1597985"/>
                <a:gd name="connsiteY77" fmla="*/ 3564467 h 6070600"/>
                <a:gd name="connsiteX78" fmla="*/ 1053758 w 1597985"/>
                <a:gd name="connsiteY78" fmla="*/ 3683000 h 6070600"/>
                <a:gd name="connsiteX79" fmla="*/ 952158 w 1597985"/>
                <a:gd name="connsiteY79" fmla="*/ 3699933 h 6070600"/>
                <a:gd name="connsiteX80" fmla="*/ 960625 w 1597985"/>
                <a:gd name="connsiteY80" fmla="*/ 3742267 h 6070600"/>
                <a:gd name="connsiteX81" fmla="*/ 1011425 w 1597985"/>
                <a:gd name="connsiteY81" fmla="*/ 3784600 h 6070600"/>
                <a:gd name="connsiteX82" fmla="*/ 1019892 w 1597985"/>
                <a:gd name="connsiteY82" fmla="*/ 3810000 h 6070600"/>
                <a:gd name="connsiteX83" fmla="*/ 969092 w 1597985"/>
                <a:gd name="connsiteY83" fmla="*/ 3835400 h 6070600"/>
                <a:gd name="connsiteX84" fmla="*/ 952158 w 1597985"/>
                <a:gd name="connsiteY84" fmla="*/ 3852333 h 6070600"/>
                <a:gd name="connsiteX85" fmla="*/ 926758 w 1597985"/>
                <a:gd name="connsiteY85" fmla="*/ 3894667 h 6070600"/>
                <a:gd name="connsiteX86" fmla="*/ 926758 w 1597985"/>
                <a:gd name="connsiteY86" fmla="*/ 3962400 h 6070600"/>
                <a:gd name="connsiteX87" fmla="*/ 935225 w 1597985"/>
                <a:gd name="connsiteY87" fmla="*/ 3987800 h 6070600"/>
                <a:gd name="connsiteX88" fmla="*/ 960625 w 1597985"/>
                <a:gd name="connsiteY88" fmla="*/ 3996267 h 6070600"/>
                <a:gd name="connsiteX89" fmla="*/ 969092 w 1597985"/>
                <a:gd name="connsiteY89" fmla="*/ 4055533 h 6070600"/>
                <a:gd name="connsiteX90" fmla="*/ 994492 w 1597985"/>
                <a:gd name="connsiteY90" fmla="*/ 4064000 h 6070600"/>
                <a:gd name="connsiteX91" fmla="*/ 1079158 w 1597985"/>
                <a:gd name="connsiteY91" fmla="*/ 4072467 h 6070600"/>
                <a:gd name="connsiteX92" fmla="*/ 1079158 w 1597985"/>
                <a:gd name="connsiteY92" fmla="*/ 4191000 h 6070600"/>
                <a:gd name="connsiteX93" fmla="*/ 1070692 w 1597985"/>
                <a:gd name="connsiteY93" fmla="*/ 4224867 h 6070600"/>
                <a:gd name="connsiteX94" fmla="*/ 1036825 w 1597985"/>
                <a:gd name="connsiteY94" fmla="*/ 4233333 h 6070600"/>
                <a:gd name="connsiteX95" fmla="*/ 1028358 w 1597985"/>
                <a:gd name="connsiteY95" fmla="*/ 4385733 h 6070600"/>
                <a:gd name="connsiteX96" fmla="*/ 977558 w 1597985"/>
                <a:gd name="connsiteY96" fmla="*/ 4402667 h 6070600"/>
                <a:gd name="connsiteX97" fmla="*/ 952158 w 1597985"/>
                <a:gd name="connsiteY97" fmla="*/ 4428067 h 6070600"/>
                <a:gd name="connsiteX98" fmla="*/ 935225 w 1597985"/>
                <a:gd name="connsiteY98" fmla="*/ 4461933 h 6070600"/>
                <a:gd name="connsiteX99" fmla="*/ 969092 w 1597985"/>
                <a:gd name="connsiteY99" fmla="*/ 4470400 h 6070600"/>
                <a:gd name="connsiteX100" fmla="*/ 994492 w 1597985"/>
                <a:gd name="connsiteY100" fmla="*/ 4487333 h 6070600"/>
                <a:gd name="connsiteX101" fmla="*/ 1019892 w 1597985"/>
                <a:gd name="connsiteY101" fmla="*/ 4495800 h 6070600"/>
                <a:gd name="connsiteX102" fmla="*/ 1036825 w 1597985"/>
                <a:gd name="connsiteY102" fmla="*/ 4521200 h 6070600"/>
                <a:gd name="connsiteX103" fmla="*/ 1028358 w 1597985"/>
                <a:gd name="connsiteY103" fmla="*/ 4597400 h 6070600"/>
                <a:gd name="connsiteX104" fmla="*/ 1019892 w 1597985"/>
                <a:gd name="connsiteY104" fmla="*/ 4622800 h 6070600"/>
                <a:gd name="connsiteX105" fmla="*/ 994492 w 1597985"/>
                <a:gd name="connsiteY105" fmla="*/ 4614333 h 6070600"/>
                <a:gd name="connsiteX106" fmla="*/ 935225 w 1597985"/>
                <a:gd name="connsiteY106" fmla="*/ 4605867 h 6070600"/>
                <a:gd name="connsiteX107" fmla="*/ 909825 w 1597985"/>
                <a:gd name="connsiteY107" fmla="*/ 4614333 h 6070600"/>
                <a:gd name="connsiteX108" fmla="*/ 901358 w 1597985"/>
                <a:gd name="connsiteY108" fmla="*/ 4639733 h 6070600"/>
                <a:gd name="connsiteX109" fmla="*/ 884425 w 1597985"/>
                <a:gd name="connsiteY109" fmla="*/ 4656667 h 6070600"/>
                <a:gd name="connsiteX110" fmla="*/ 867492 w 1597985"/>
                <a:gd name="connsiteY110" fmla="*/ 4682067 h 6070600"/>
                <a:gd name="connsiteX111" fmla="*/ 825158 w 1597985"/>
                <a:gd name="connsiteY111" fmla="*/ 4690533 h 6070600"/>
                <a:gd name="connsiteX112" fmla="*/ 808225 w 1597985"/>
                <a:gd name="connsiteY112" fmla="*/ 4707467 h 6070600"/>
                <a:gd name="connsiteX113" fmla="*/ 816692 w 1597985"/>
                <a:gd name="connsiteY113" fmla="*/ 4749800 h 6070600"/>
                <a:gd name="connsiteX114" fmla="*/ 842092 w 1597985"/>
                <a:gd name="connsiteY114" fmla="*/ 4758267 h 6070600"/>
                <a:gd name="connsiteX115" fmla="*/ 935225 w 1597985"/>
                <a:gd name="connsiteY115" fmla="*/ 4766733 h 6070600"/>
                <a:gd name="connsiteX116" fmla="*/ 935225 w 1597985"/>
                <a:gd name="connsiteY116" fmla="*/ 4834467 h 6070600"/>
                <a:gd name="connsiteX117" fmla="*/ 1002958 w 1597985"/>
                <a:gd name="connsiteY117" fmla="*/ 4851400 h 6070600"/>
                <a:gd name="connsiteX118" fmla="*/ 1011425 w 1597985"/>
                <a:gd name="connsiteY118" fmla="*/ 4885267 h 6070600"/>
                <a:gd name="connsiteX119" fmla="*/ 994492 w 1597985"/>
                <a:gd name="connsiteY119" fmla="*/ 4986867 h 6070600"/>
                <a:gd name="connsiteX120" fmla="*/ 986025 w 1597985"/>
                <a:gd name="connsiteY120" fmla="*/ 5096933 h 6070600"/>
                <a:gd name="connsiteX121" fmla="*/ 1011425 w 1597985"/>
                <a:gd name="connsiteY121" fmla="*/ 5139267 h 6070600"/>
                <a:gd name="connsiteX122" fmla="*/ 1028358 w 1597985"/>
                <a:gd name="connsiteY122" fmla="*/ 5164667 h 6070600"/>
                <a:gd name="connsiteX123" fmla="*/ 952158 w 1597985"/>
                <a:gd name="connsiteY123" fmla="*/ 5207000 h 6070600"/>
                <a:gd name="connsiteX124" fmla="*/ 943692 w 1597985"/>
                <a:gd name="connsiteY124" fmla="*/ 5283200 h 6070600"/>
                <a:gd name="connsiteX125" fmla="*/ 969092 w 1597985"/>
                <a:gd name="connsiteY125" fmla="*/ 5291667 h 6070600"/>
                <a:gd name="connsiteX126" fmla="*/ 1036825 w 1597985"/>
                <a:gd name="connsiteY126" fmla="*/ 5342467 h 6070600"/>
                <a:gd name="connsiteX127" fmla="*/ 1053758 w 1597985"/>
                <a:gd name="connsiteY127" fmla="*/ 5367867 h 6070600"/>
                <a:gd name="connsiteX128" fmla="*/ 1070692 w 1597985"/>
                <a:gd name="connsiteY128" fmla="*/ 5418667 h 6070600"/>
                <a:gd name="connsiteX129" fmla="*/ 1096092 w 1597985"/>
                <a:gd name="connsiteY129" fmla="*/ 5435600 h 6070600"/>
                <a:gd name="connsiteX130" fmla="*/ 1146892 w 1597985"/>
                <a:gd name="connsiteY130" fmla="*/ 5486400 h 6070600"/>
                <a:gd name="connsiteX131" fmla="*/ 1172292 w 1597985"/>
                <a:gd name="connsiteY131" fmla="*/ 5494867 h 6070600"/>
                <a:gd name="connsiteX132" fmla="*/ 1189225 w 1597985"/>
                <a:gd name="connsiteY132" fmla="*/ 5520267 h 6070600"/>
                <a:gd name="connsiteX133" fmla="*/ 1197692 w 1597985"/>
                <a:gd name="connsiteY133" fmla="*/ 5545667 h 6070600"/>
                <a:gd name="connsiteX134" fmla="*/ 1231558 w 1597985"/>
                <a:gd name="connsiteY134" fmla="*/ 5596467 h 6070600"/>
                <a:gd name="connsiteX135" fmla="*/ 1214625 w 1597985"/>
                <a:gd name="connsiteY135" fmla="*/ 5621867 h 6070600"/>
                <a:gd name="connsiteX136" fmla="*/ 1189225 w 1597985"/>
                <a:gd name="connsiteY136" fmla="*/ 5630333 h 6070600"/>
                <a:gd name="connsiteX137" fmla="*/ 1172292 w 1597985"/>
                <a:gd name="connsiteY137" fmla="*/ 5647267 h 6070600"/>
                <a:gd name="connsiteX138" fmla="*/ 1180758 w 1597985"/>
                <a:gd name="connsiteY138" fmla="*/ 5706533 h 6070600"/>
                <a:gd name="connsiteX139" fmla="*/ 1197692 w 1597985"/>
                <a:gd name="connsiteY139" fmla="*/ 5723467 h 6070600"/>
                <a:gd name="connsiteX140" fmla="*/ 1206158 w 1597985"/>
                <a:gd name="connsiteY140" fmla="*/ 5774267 h 6070600"/>
                <a:gd name="connsiteX141" fmla="*/ 1256958 w 1597985"/>
                <a:gd name="connsiteY141" fmla="*/ 5791200 h 6070600"/>
                <a:gd name="connsiteX142" fmla="*/ 1248492 w 1597985"/>
                <a:gd name="connsiteY142" fmla="*/ 5842000 h 6070600"/>
                <a:gd name="connsiteX143" fmla="*/ 1197692 w 1597985"/>
                <a:gd name="connsiteY143" fmla="*/ 5850467 h 6070600"/>
                <a:gd name="connsiteX144" fmla="*/ 1180758 w 1597985"/>
                <a:gd name="connsiteY144" fmla="*/ 5867400 h 6070600"/>
                <a:gd name="connsiteX145" fmla="*/ 1138425 w 1597985"/>
                <a:gd name="connsiteY145" fmla="*/ 5935133 h 6070600"/>
                <a:gd name="connsiteX146" fmla="*/ 1113025 w 1597985"/>
                <a:gd name="connsiteY146" fmla="*/ 5943600 h 6070600"/>
                <a:gd name="connsiteX147" fmla="*/ 1138425 w 1597985"/>
                <a:gd name="connsiteY147" fmla="*/ 5960533 h 6070600"/>
                <a:gd name="connsiteX148" fmla="*/ 1155358 w 1597985"/>
                <a:gd name="connsiteY148" fmla="*/ 5977467 h 6070600"/>
                <a:gd name="connsiteX149" fmla="*/ 1129958 w 1597985"/>
                <a:gd name="connsiteY149" fmla="*/ 5985933 h 6070600"/>
                <a:gd name="connsiteX150" fmla="*/ 1002958 w 1597985"/>
                <a:gd name="connsiteY150" fmla="*/ 5994400 h 6070600"/>
                <a:gd name="connsiteX151" fmla="*/ 977558 w 1597985"/>
                <a:gd name="connsiteY151" fmla="*/ 6011333 h 6070600"/>
                <a:gd name="connsiteX152" fmla="*/ 960625 w 1597985"/>
                <a:gd name="connsiteY152" fmla="*/ 6028267 h 6070600"/>
                <a:gd name="connsiteX153" fmla="*/ 867492 w 1597985"/>
                <a:gd name="connsiteY153" fmla="*/ 6036733 h 6070600"/>
                <a:gd name="connsiteX154" fmla="*/ 850558 w 1597985"/>
                <a:gd name="connsiteY154" fmla="*/ 6053667 h 6070600"/>
                <a:gd name="connsiteX155" fmla="*/ 816692 w 1597985"/>
                <a:gd name="connsiteY155" fmla="*/ 6062133 h 6070600"/>
                <a:gd name="connsiteX156" fmla="*/ 791292 w 1597985"/>
                <a:gd name="connsiteY156" fmla="*/ 6070600 h 6070600"/>
                <a:gd name="connsiteX157" fmla="*/ 588092 w 1597985"/>
                <a:gd name="connsiteY157" fmla="*/ 6053667 h 6070600"/>
                <a:gd name="connsiteX158" fmla="*/ 537292 w 1597985"/>
                <a:gd name="connsiteY158" fmla="*/ 6036733 h 6070600"/>
                <a:gd name="connsiteX159" fmla="*/ 520358 w 1597985"/>
                <a:gd name="connsiteY159" fmla="*/ 6019800 h 6070600"/>
                <a:gd name="connsiteX160" fmla="*/ 444158 w 1597985"/>
                <a:gd name="connsiteY160" fmla="*/ 5977467 h 6070600"/>
                <a:gd name="connsiteX161" fmla="*/ 401825 w 1597985"/>
                <a:gd name="connsiteY161" fmla="*/ 5969000 h 6070600"/>
                <a:gd name="connsiteX162" fmla="*/ 376425 w 1597985"/>
                <a:gd name="connsiteY162" fmla="*/ 5952067 h 6070600"/>
                <a:gd name="connsiteX163" fmla="*/ 393358 w 1597985"/>
                <a:gd name="connsiteY163" fmla="*/ 5977467 h 6070600"/>
                <a:gd name="connsiteX164" fmla="*/ 427225 w 1597985"/>
                <a:gd name="connsiteY164" fmla="*/ 5994400 h 6070600"/>
                <a:gd name="connsiteX165" fmla="*/ 461092 w 1597985"/>
                <a:gd name="connsiteY165" fmla="*/ 6019800 h 6070600"/>
                <a:gd name="connsiteX166" fmla="*/ 520358 w 1597985"/>
                <a:gd name="connsiteY166" fmla="*/ 6036733 h 6070600"/>
                <a:gd name="connsiteX167" fmla="*/ 528825 w 1597985"/>
                <a:gd name="connsiteY167" fmla="*/ 6062133 h 6070600"/>
                <a:gd name="connsiteX168" fmla="*/ 503425 w 1597985"/>
                <a:gd name="connsiteY168" fmla="*/ 6070600 h 6070600"/>
                <a:gd name="connsiteX169" fmla="*/ 308692 w 1597985"/>
                <a:gd name="connsiteY169" fmla="*/ 6053667 h 6070600"/>
                <a:gd name="connsiteX170" fmla="*/ 291758 w 1597985"/>
                <a:gd name="connsiteY170" fmla="*/ 6036733 h 6070600"/>
                <a:gd name="connsiteX171" fmla="*/ 300225 w 1597985"/>
                <a:gd name="connsiteY171" fmla="*/ 6002867 h 6070600"/>
                <a:gd name="connsiteX172" fmla="*/ 308692 w 1597985"/>
                <a:gd name="connsiteY172" fmla="*/ 5977467 h 6070600"/>
                <a:gd name="connsiteX173" fmla="*/ 342558 w 1597985"/>
                <a:gd name="connsiteY173" fmla="*/ 5969000 h 6070600"/>
                <a:gd name="connsiteX174" fmla="*/ 401825 w 1597985"/>
                <a:gd name="connsiteY174" fmla="*/ 5952067 h 6070600"/>
                <a:gd name="connsiteX175" fmla="*/ 393358 w 1597985"/>
                <a:gd name="connsiteY175" fmla="*/ 5926667 h 6070600"/>
                <a:gd name="connsiteX176" fmla="*/ 334092 w 1597985"/>
                <a:gd name="connsiteY176" fmla="*/ 5901267 h 6070600"/>
                <a:gd name="connsiteX177" fmla="*/ 317158 w 1597985"/>
                <a:gd name="connsiteY177" fmla="*/ 5884333 h 6070600"/>
                <a:gd name="connsiteX178" fmla="*/ 266358 w 1597985"/>
                <a:gd name="connsiteY178" fmla="*/ 5901267 h 6070600"/>
                <a:gd name="connsiteX179" fmla="*/ 198625 w 1597985"/>
                <a:gd name="connsiteY179" fmla="*/ 5892800 h 6070600"/>
                <a:gd name="connsiteX180" fmla="*/ 164758 w 1597985"/>
                <a:gd name="connsiteY180" fmla="*/ 5884333 h 6070600"/>
                <a:gd name="connsiteX181" fmla="*/ 113958 w 1597985"/>
                <a:gd name="connsiteY181" fmla="*/ 5875867 h 6070600"/>
                <a:gd name="connsiteX182" fmla="*/ 122425 w 1597985"/>
                <a:gd name="connsiteY182" fmla="*/ 5850467 h 6070600"/>
                <a:gd name="connsiteX183" fmla="*/ 147825 w 1597985"/>
                <a:gd name="connsiteY183" fmla="*/ 5842000 h 6070600"/>
                <a:gd name="connsiteX184" fmla="*/ 147825 w 1597985"/>
                <a:gd name="connsiteY184" fmla="*/ 5647267 h 6070600"/>
                <a:gd name="connsiteX185" fmla="*/ 122425 w 1597985"/>
                <a:gd name="connsiteY185" fmla="*/ 5528733 h 6070600"/>
                <a:gd name="connsiteX186" fmla="*/ 139358 w 1597985"/>
                <a:gd name="connsiteY186" fmla="*/ 5223933 h 6070600"/>
                <a:gd name="connsiteX187" fmla="*/ 147825 w 1597985"/>
                <a:gd name="connsiteY187" fmla="*/ 5173133 h 6070600"/>
                <a:gd name="connsiteX188" fmla="*/ 147825 w 1597985"/>
                <a:gd name="connsiteY188" fmla="*/ 4834467 h 6070600"/>
                <a:gd name="connsiteX189" fmla="*/ 156292 w 1597985"/>
                <a:gd name="connsiteY189" fmla="*/ 4809067 h 6070600"/>
                <a:gd name="connsiteX190" fmla="*/ 147825 w 1597985"/>
                <a:gd name="connsiteY190" fmla="*/ 4766733 h 6070600"/>
                <a:gd name="connsiteX191" fmla="*/ 122425 w 1597985"/>
                <a:gd name="connsiteY191" fmla="*/ 4665133 h 6070600"/>
                <a:gd name="connsiteX192" fmla="*/ 105492 w 1597985"/>
                <a:gd name="connsiteY192" fmla="*/ 4563533 h 6070600"/>
                <a:gd name="connsiteX193" fmla="*/ 88558 w 1597985"/>
                <a:gd name="connsiteY193" fmla="*/ 4546600 h 6070600"/>
                <a:gd name="connsiteX194" fmla="*/ 88558 w 1597985"/>
                <a:gd name="connsiteY194" fmla="*/ 4241800 h 6070600"/>
                <a:gd name="connsiteX195" fmla="*/ 97025 w 1597985"/>
                <a:gd name="connsiteY195" fmla="*/ 4216400 h 6070600"/>
                <a:gd name="connsiteX196" fmla="*/ 88558 w 1597985"/>
                <a:gd name="connsiteY196" fmla="*/ 4165600 h 6070600"/>
                <a:gd name="connsiteX197" fmla="*/ 80092 w 1597985"/>
                <a:gd name="connsiteY197" fmla="*/ 4140200 h 6070600"/>
                <a:gd name="connsiteX198" fmla="*/ 71625 w 1597985"/>
                <a:gd name="connsiteY198" fmla="*/ 4021667 h 6070600"/>
                <a:gd name="connsiteX199" fmla="*/ 63158 w 1597985"/>
                <a:gd name="connsiteY199" fmla="*/ 3996267 h 6070600"/>
                <a:gd name="connsiteX200" fmla="*/ 54692 w 1597985"/>
                <a:gd name="connsiteY200" fmla="*/ 3962400 h 6070600"/>
                <a:gd name="connsiteX201" fmla="*/ 63158 w 1597985"/>
                <a:gd name="connsiteY201" fmla="*/ 3776133 h 6070600"/>
                <a:gd name="connsiteX202" fmla="*/ 71625 w 1597985"/>
                <a:gd name="connsiteY202" fmla="*/ 3657600 h 6070600"/>
                <a:gd name="connsiteX203" fmla="*/ 46225 w 1597985"/>
                <a:gd name="connsiteY203" fmla="*/ 3386667 h 6070600"/>
                <a:gd name="connsiteX204" fmla="*/ 37758 w 1597985"/>
                <a:gd name="connsiteY204" fmla="*/ 3234267 h 6070600"/>
                <a:gd name="connsiteX205" fmla="*/ 20825 w 1597985"/>
                <a:gd name="connsiteY205" fmla="*/ 3132667 h 6070600"/>
                <a:gd name="connsiteX206" fmla="*/ 12358 w 1597985"/>
                <a:gd name="connsiteY206" fmla="*/ 3081867 h 6070600"/>
                <a:gd name="connsiteX207" fmla="*/ 3892 w 1597985"/>
                <a:gd name="connsiteY207" fmla="*/ 3014133 h 6070600"/>
                <a:gd name="connsiteX208" fmla="*/ 46225 w 1597985"/>
                <a:gd name="connsiteY208" fmla="*/ 3022600 h 6070600"/>
                <a:gd name="connsiteX209" fmla="*/ 80092 w 1597985"/>
                <a:gd name="connsiteY209" fmla="*/ 3014133 h 6070600"/>
                <a:gd name="connsiteX210" fmla="*/ 139358 w 1597985"/>
                <a:gd name="connsiteY210" fmla="*/ 2997200 h 6070600"/>
                <a:gd name="connsiteX211" fmla="*/ 181692 w 1597985"/>
                <a:gd name="connsiteY211" fmla="*/ 2988733 h 6070600"/>
                <a:gd name="connsiteX212" fmla="*/ 207092 w 1597985"/>
                <a:gd name="connsiteY212" fmla="*/ 2963333 h 6070600"/>
                <a:gd name="connsiteX213" fmla="*/ 215558 w 1597985"/>
                <a:gd name="connsiteY213" fmla="*/ 2937933 h 6070600"/>
                <a:gd name="connsiteX214" fmla="*/ 266358 w 1597985"/>
                <a:gd name="connsiteY214" fmla="*/ 2921000 h 6070600"/>
                <a:gd name="connsiteX215" fmla="*/ 308692 w 1597985"/>
                <a:gd name="connsiteY215" fmla="*/ 2844800 h 6070600"/>
                <a:gd name="connsiteX216" fmla="*/ 317158 w 1597985"/>
                <a:gd name="connsiteY216" fmla="*/ 2810933 h 6070600"/>
                <a:gd name="connsiteX217" fmla="*/ 325625 w 1597985"/>
                <a:gd name="connsiteY217" fmla="*/ 2785533 h 6070600"/>
                <a:gd name="connsiteX218" fmla="*/ 351025 w 1597985"/>
                <a:gd name="connsiteY218" fmla="*/ 2582333 h 6070600"/>
                <a:gd name="connsiteX219" fmla="*/ 291758 w 1597985"/>
                <a:gd name="connsiteY219" fmla="*/ 2548467 h 6070600"/>
                <a:gd name="connsiteX220" fmla="*/ 274825 w 1597985"/>
                <a:gd name="connsiteY220" fmla="*/ 2531533 h 6070600"/>
                <a:gd name="connsiteX221" fmla="*/ 249425 w 1597985"/>
                <a:gd name="connsiteY221" fmla="*/ 2472267 h 6070600"/>
                <a:gd name="connsiteX222" fmla="*/ 224025 w 1597985"/>
                <a:gd name="connsiteY222" fmla="*/ 2438400 h 6070600"/>
                <a:gd name="connsiteX223" fmla="*/ 215558 w 1597985"/>
                <a:gd name="connsiteY223" fmla="*/ 2362200 h 6070600"/>
                <a:gd name="connsiteX224" fmla="*/ 198625 w 1597985"/>
                <a:gd name="connsiteY224" fmla="*/ 2311400 h 6070600"/>
                <a:gd name="connsiteX225" fmla="*/ 224025 w 1597985"/>
                <a:gd name="connsiteY225" fmla="*/ 2218267 h 6070600"/>
                <a:gd name="connsiteX226" fmla="*/ 240958 w 1597985"/>
                <a:gd name="connsiteY226" fmla="*/ 2184400 h 6070600"/>
                <a:gd name="connsiteX227" fmla="*/ 249425 w 1597985"/>
                <a:gd name="connsiteY227" fmla="*/ 2150533 h 6070600"/>
                <a:gd name="connsiteX228" fmla="*/ 257892 w 1597985"/>
                <a:gd name="connsiteY228" fmla="*/ 2125133 h 6070600"/>
                <a:gd name="connsiteX229" fmla="*/ 266358 w 1597985"/>
                <a:gd name="connsiteY229" fmla="*/ 2091267 h 6070600"/>
                <a:gd name="connsiteX230" fmla="*/ 283292 w 1597985"/>
                <a:gd name="connsiteY230" fmla="*/ 2032000 h 6070600"/>
                <a:gd name="connsiteX231" fmla="*/ 291758 w 1597985"/>
                <a:gd name="connsiteY231" fmla="*/ 1752600 h 6070600"/>
                <a:gd name="connsiteX232" fmla="*/ 300225 w 1597985"/>
                <a:gd name="connsiteY232" fmla="*/ 1701800 h 6070600"/>
                <a:gd name="connsiteX233" fmla="*/ 317158 w 1597985"/>
                <a:gd name="connsiteY233" fmla="*/ 1591733 h 6070600"/>
                <a:gd name="connsiteX234" fmla="*/ 325625 w 1597985"/>
                <a:gd name="connsiteY234" fmla="*/ 1439333 h 6070600"/>
                <a:gd name="connsiteX235" fmla="*/ 334092 w 1597985"/>
                <a:gd name="connsiteY235" fmla="*/ 1397000 h 6070600"/>
                <a:gd name="connsiteX236" fmla="*/ 359492 w 1597985"/>
                <a:gd name="connsiteY236" fmla="*/ 1143000 h 6070600"/>
                <a:gd name="connsiteX237" fmla="*/ 376425 w 1597985"/>
                <a:gd name="connsiteY237" fmla="*/ 1024467 h 6070600"/>
                <a:gd name="connsiteX238" fmla="*/ 393358 w 1597985"/>
                <a:gd name="connsiteY238" fmla="*/ 829733 h 6070600"/>
                <a:gd name="connsiteX239" fmla="*/ 401825 w 1597985"/>
                <a:gd name="connsiteY239" fmla="*/ 660400 h 6070600"/>
                <a:gd name="connsiteX240" fmla="*/ 410292 w 1597985"/>
                <a:gd name="connsiteY240" fmla="*/ 635000 h 6070600"/>
                <a:gd name="connsiteX241" fmla="*/ 427225 w 1597985"/>
                <a:gd name="connsiteY241" fmla="*/ 482600 h 6070600"/>
                <a:gd name="connsiteX242" fmla="*/ 444158 w 1597985"/>
                <a:gd name="connsiteY242" fmla="*/ 338667 h 6070600"/>
                <a:gd name="connsiteX243" fmla="*/ 461092 w 1597985"/>
                <a:gd name="connsiteY243" fmla="*/ 313267 h 6070600"/>
                <a:gd name="connsiteX244" fmla="*/ 469558 w 1597985"/>
                <a:gd name="connsiteY244" fmla="*/ 152400 h 6070600"/>
                <a:gd name="connsiteX245" fmla="*/ 444158 w 1597985"/>
                <a:gd name="connsiteY245" fmla="*/ 135467 h 6070600"/>
                <a:gd name="connsiteX246" fmla="*/ 435692 w 1597985"/>
                <a:gd name="connsiteY246" fmla="*/ 110067 h 6070600"/>
                <a:gd name="connsiteX247" fmla="*/ 418758 w 1597985"/>
                <a:gd name="connsiteY247" fmla="*/ 93133 h 6070600"/>
                <a:gd name="connsiteX248" fmla="*/ 384892 w 1597985"/>
                <a:gd name="connsiteY248" fmla="*/ 42333 h 6070600"/>
                <a:gd name="connsiteX249" fmla="*/ 365418 w 1597985"/>
                <a:gd name="connsiteY249" fmla="*/ 8467 h 6070600"/>
                <a:gd name="connsiteX250" fmla="*/ 426378 w 1597985"/>
                <a:gd name="connsiteY250" fmla="*/ 0 h 6070600"/>
                <a:gd name="connsiteX251" fmla="*/ 571158 w 1597985"/>
                <a:gd name="connsiteY251" fmla="*/ 8467 h 6070600"/>
                <a:gd name="connsiteX252" fmla="*/ 965705 w 1597985"/>
                <a:gd name="connsiteY252" fmla="*/ 2540 h 6070600"/>
                <a:gd name="connsiteX253" fmla="*/ 1409358 w 1597985"/>
                <a:gd name="connsiteY253" fmla="*/ 15240 h 6070600"/>
                <a:gd name="connsiteX0" fmla="*/ 1409358 w 1597985"/>
                <a:gd name="connsiteY0" fmla="*/ 28389 h 6083749"/>
                <a:gd name="connsiteX1" fmla="*/ 1424598 w 1597985"/>
                <a:gd name="connsiteY1" fmla="*/ 150309 h 6083749"/>
                <a:gd name="connsiteX2" fmla="*/ 1427138 w 1597985"/>
                <a:gd name="connsiteY2" fmla="*/ 233282 h 6083749"/>
                <a:gd name="connsiteX3" fmla="*/ 1392425 w 1597985"/>
                <a:gd name="connsiteY3" fmla="*/ 275616 h 6083749"/>
                <a:gd name="connsiteX4" fmla="*/ 1367025 w 1597985"/>
                <a:gd name="connsiteY4" fmla="*/ 284082 h 6083749"/>
                <a:gd name="connsiteX5" fmla="*/ 1333158 w 1597985"/>
                <a:gd name="connsiteY5" fmla="*/ 317949 h 6083749"/>
                <a:gd name="connsiteX6" fmla="*/ 1324692 w 1597985"/>
                <a:gd name="connsiteY6" fmla="*/ 292549 h 6083749"/>
                <a:gd name="connsiteX7" fmla="*/ 1299292 w 1597985"/>
                <a:gd name="connsiteY7" fmla="*/ 284082 h 6083749"/>
                <a:gd name="connsiteX8" fmla="*/ 1231558 w 1597985"/>
                <a:gd name="connsiteY8" fmla="*/ 267149 h 6083749"/>
                <a:gd name="connsiteX9" fmla="*/ 1206158 w 1597985"/>
                <a:gd name="connsiteY9" fmla="*/ 275616 h 6083749"/>
                <a:gd name="connsiteX10" fmla="*/ 1197692 w 1597985"/>
                <a:gd name="connsiteY10" fmla="*/ 301016 h 6083749"/>
                <a:gd name="connsiteX11" fmla="*/ 1189225 w 1597985"/>
                <a:gd name="connsiteY11" fmla="*/ 385682 h 6083749"/>
                <a:gd name="connsiteX12" fmla="*/ 1172292 w 1597985"/>
                <a:gd name="connsiteY12" fmla="*/ 402616 h 6083749"/>
                <a:gd name="connsiteX13" fmla="*/ 1146892 w 1597985"/>
                <a:gd name="connsiteY13" fmla="*/ 470349 h 6083749"/>
                <a:gd name="connsiteX14" fmla="*/ 1121492 w 1597985"/>
                <a:gd name="connsiteY14" fmla="*/ 478816 h 6083749"/>
                <a:gd name="connsiteX15" fmla="*/ 1104558 w 1597985"/>
                <a:gd name="connsiteY15" fmla="*/ 495749 h 6083749"/>
                <a:gd name="connsiteX16" fmla="*/ 1087625 w 1597985"/>
                <a:gd name="connsiteY16" fmla="*/ 546549 h 6083749"/>
                <a:gd name="connsiteX17" fmla="*/ 1096092 w 1597985"/>
                <a:gd name="connsiteY17" fmla="*/ 614282 h 6083749"/>
                <a:gd name="connsiteX18" fmla="*/ 1087625 w 1597985"/>
                <a:gd name="connsiteY18" fmla="*/ 741282 h 6083749"/>
                <a:gd name="connsiteX19" fmla="*/ 1104558 w 1597985"/>
                <a:gd name="connsiteY19" fmla="*/ 876749 h 6083749"/>
                <a:gd name="connsiteX20" fmla="*/ 960625 w 1597985"/>
                <a:gd name="connsiteY20" fmla="*/ 927549 h 6083749"/>
                <a:gd name="connsiteX21" fmla="*/ 969092 w 1597985"/>
                <a:gd name="connsiteY21" fmla="*/ 995282 h 6083749"/>
                <a:gd name="connsiteX22" fmla="*/ 977558 w 1597985"/>
                <a:gd name="connsiteY22" fmla="*/ 1071482 h 6083749"/>
                <a:gd name="connsiteX23" fmla="*/ 986025 w 1597985"/>
                <a:gd name="connsiteY23" fmla="*/ 1469416 h 6083749"/>
                <a:gd name="connsiteX24" fmla="*/ 1011425 w 1597985"/>
                <a:gd name="connsiteY24" fmla="*/ 1460949 h 6083749"/>
                <a:gd name="connsiteX25" fmla="*/ 1036825 w 1597985"/>
                <a:gd name="connsiteY25" fmla="*/ 1469416 h 6083749"/>
                <a:gd name="connsiteX26" fmla="*/ 1079158 w 1597985"/>
                <a:gd name="connsiteY26" fmla="*/ 1706482 h 6083749"/>
                <a:gd name="connsiteX27" fmla="*/ 1172292 w 1597985"/>
                <a:gd name="connsiteY27" fmla="*/ 1723416 h 6083749"/>
                <a:gd name="connsiteX28" fmla="*/ 1180758 w 1597985"/>
                <a:gd name="connsiteY28" fmla="*/ 1748816 h 6083749"/>
                <a:gd name="connsiteX29" fmla="*/ 1180758 w 1597985"/>
                <a:gd name="connsiteY29" fmla="*/ 1833482 h 6083749"/>
                <a:gd name="connsiteX30" fmla="*/ 1248492 w 1597985"/>
                <a:gd name="connsiteY30" fmla="*/ 1841949 h 6083749"/>
                <a:gd name="connsiteX31" fmla="*/ 1290825 w 1597985"/>
                <a:gd name="connsiteY31" fmla="*/ 1858882 h 6083749"/>
                <a:gd name="connsiteX32" fmla="*/ 1316225 w 1597985"/>
                <a:gd name="connsiteY32" fmla="*/ 1875816 h 6083749"/>
                <a:gd name="connsiteX33" fmla="*/ 1316225 w 1597985"/>
                <a:gd name="connsiteY33" fmla="*/ 1935082 h 6083749"/>
                <a:gd name="connsiteX34" fmla="*/ 1350092 w 1597985"/>
                <a:gd name="connsiteY34" fmla="*/ 1943549 h 6083749"/>
                <a:gd name="connsiteX35" fmla="*/ 1341625 w 1597985"/>
                <a:gd name="connsiteY35" fmla="*/ 1968949 h 6083749"/>
                <a:gd name="connsiteX36" fmla="*/ 1316225 w 1597985"/>
                <a:gd name="connsiteY36" fmla="*/ 1985882 h 6083749"/>
                <a:gd name="connsiteX37" fmla="*/ 1299292 w 1597985"/>
                <a:gd name="connsiteY37" fmla="*/ 2002816 h 6083749"/>
                <a:gd name="connsiteX38" fmla="*/ 1316225 w 1597985"/>
                <a:gd name="connsiteY38" fmla="*/ 2053616 h 6083749"/>
                <a:gd name="connsiteX39" fmla="*/ 1409358 w 1597985"/>
                <a:gd name="connsiteY39" fmla="*/ 2079016 h 6083749"/>
                <a:gd name="connsiteX40" fmla="*/ 1434758 w 1597985"/>
                <a:gd name="connsiteY40" fmla="*/ 2129816 h 6083749"/>
                <a:gd name="connsiteX41" fmla="*/ 1451692 w 1597985"/>
                <a:gd name="connsiteY41" fmla="*/ 2146749 h 6083749"/>
                <a:gd name="connsiteX42" fmla="*/ 1468625 w 1597985"/>
                <a:gd name="connsiteY42" fmla="*/ 2172149 h 6083749"/>
                <a:gd name="connsiteX43" fmla="*/ 1519425 w 1597985"/>
                <a:gd name="connsiteY43" fmla="*/ 2189082 h 6083749"/>
                <a:gd name="connsiteX44" fmla="*/ 1544825 w 1597985"/>
                <a:gd name="connsiteY44" fmla="*/ 2197549 h 6083749"/>
                <a:gd name="connsiteX45" fmla="*/ 1570225 w 1597985"/>
                <a:gd name="connsiteY45" fmla="*/ 2206016 h 6083749"/>
                <a:gd name="connsiteX46" fmla="*/ 1578692 w 1597985"/>
                <a:gd name="connsiteY46" fmla="*/ 2231416 h 6083749"/>
                <a:gd name="connsiteX47" fmla="*/ 1587158 w 1597985"/>
                <a:gd name="connsiteY47" fmla="*/ 2282216 h 6083749"/>
                <a:gd name="connsiteX48" fmla="*/ 1519425 w 1597985"/>
                <a:gd name="connsiteY48" fmla="*/ 2299149 h 6083749"/>
                <a:gd name="connsiteX49" fmla="*/ 1485558 w 1597985"/>
                <a:gd name="connsiteY49" fmla="*/ 2290682 h 6083749"/>
                <a:gd name="connsiteX50" fmla="*/ 1468625 w 1597985"/>
                <a:gd name="connsiteY50" fmla="*/ 2316082 h 6083749"/>
                <a:gd name="connsiteX51" fmla="*/ 1443225 w 1597985"/>
                <a:gd name="connsiteY51" fmla="*/ 2383816 h 6083749"/>
                <a:gd name="connsiteX52" fmla="*/ 1426292 w 1597985"/>
                <a:gd name="connsiteY52" fmla="*/ 2417682 h 6083749"/>
                <a:gd name="connsiteX53" fmla="*/ 1383958 w 1597985"/>
                <a:gd name="connsiteY53" fmla="*/ 2426149 h 6083749"/>
                <a:gd name="connsiteX54" fmla="*/ 1214625 w 1597985"/>
                <a:gd name="connsiteY54" fmla="*/ 2434616 h 6083749"/>
                <a:gd name="connsiteX55" fmla="*/ 1248492 w 1597985"/>
                <a:gd name="connsiteY55" fmla="*/ 2451549 h 6083749"/>
                <a:gd name="connsiteX56" fmla="*/ 1299292 w 1597985"/>
                <a:gd name="connsiteY56" fmla="*/ 2468482 h 6083749"/>
                <a:gd name="connsiteX57" fmla="*/ 1299292 w 1597985"/>
                <a:gd name="connsiteY57" fmla="*/ 2587016 h 6083749"/>
                <a:gd name="connsiteX58" fmla="*/ 1223092 w 1597985"/>
                <a:gd name="connsiteY58" fmla="*/ 2595482 h 6083749"/>
                <a:gd name="connsiteX59" fmla="*/ 1206158 w 1597985"/>
                <a:gd name="connsiteY59" fmla="*/ 2612416 h 6083749"/>
                <a:gd name="connsiteX60" fmla="*/ 1189225 w 1597985"/>
                <a:gd name="connsiteY60" fmla="*/ 2697082 h 6083749"/>
                <a:gd name="connsiteX61" fmla="*/ 1197692 w 1597985"/>
                <a:gd name="connsiteY61" fmla="*/ 2773282 h 6083749"/>
                <a:gd name="connsiteX62" fmla="*/ 1189225 w 1597985"/>
                <a:gd name="connsiteY62" fmla="*/ 2798682 h 6083749"/>
                <a:gd name="connsiteX63" fmla="*/ 1138425 w 1597985"/>
                <a:gd name="connsiteY63" fmla="*/ 2815616 h 6083749"/>
                <a:gd name="connsiteX64" fmla="*/ 1146892 w 1597985"/>
                <a:gd name="connsiteY64" fmla="*/ 2866416 h 6083749"/>
                <a:gd name="connsiteX65" fmla="*/ 1155358 w 1597985"/>
                <a:gd name="connsiteY65" fmla="*/ 2891816 h 6083749"/>
                <a:gd name="connsiteX66" fmla="*/ 1146892 w 1597985"/>
                <a:gd name="connsiteY66" fmla="*/ 2984949 h 6083749"/>
                <a:gd name="connsiteX67" fmla="*/ 1138425 w 1597985"/>
                <a:gd name="connsiteY67" fmla="*/ 3010349 h 6083749"/>
                <a:gd name="connsiteX68" fmla="*/ 1129958 w 1597985"/>
                <a:gd name="connsiteY68" fmla="*/ 3044216 h 6083749"/>
                <a:gd name="connsiteX69" fmla="*/ 1104558 w 1597985"/>
                <a:gd name="connsiteY69" fmla="*/ 3052682 h 6083749"/>
                <a:gd name="connsiteX70" fmla="*/ 1096092 w 1597985"/>
                <a:gd name="connsiteY70" fmla="*/ 3086549 h 6083749"/>
                <a:gd name="connsiteX71" fmla="*/ 1079158 w 1597985"/>
                <a:gd name="connsiteY71" fmla="*/ 3137349 h 6083749"/>
                <a:gd name="connsiteX72" fmla="*/ 1087625 w 1597985"/>
                <a:gd name="connsiteY72" fmla="*/ 3484482 h 6083749"/>
                <a:gd name="connsiteX73" fmla="*/ 1155358 w 1597985"/>
                <a:gd name="connsiteY73" fmla="*/ 3492949 h 6083749"/>
                <a:gd name="connsiteX74" fmla="*/ 1163825 w 1597985"/>
                <a:gd name="connsiteY74" fmla="*/ 3518349 h 6083749"/>
                <a:gd name="connsiteX75" fmla="*/ 1104558 w 1597985"/>
                <a:gd name="connsiteY75" fmla="*/ 3535282 h 6083749"/>
                <a:gd name="connsiteX76" fmla="*/ 1053758 w 1597985"/>
                <a:gd name="connsiteY76" fmla="*/ 3543749 h 6083749"/>
                <a:gd name="connsiteX77" fmla="*/ 1087625 w 1597985"/>
                <a:gd name="connsiteY77" fmla="*/ 3577616 h 6083749"/>
                <a:gd name="connsiteX78" fmla="*/ 1053758 w 1597985"/>
                <a:gd name="connsiteY78" fmla="*/ 3696149 h 6083749"/>
                <a:gd name="connsiteX79" fmla="*/ 952158 w 1597985"/>
                <a:gd name="connsiteY79" fmla="*/ 3713082 h 6083749"/>
                <a:gd name="connsiteX80" fmla="*/ 960625 w 1597985"/>
                <a:gd name="connsiteY80" fmla="*/ 3755416 h 6083749"/>
                <a:gd name="connsiteX81" fmla="*/ 1011425 w 1597985"/>
                <a:gd name="connsiteY81" fmla="*/ 3797749 h 6083749"/>
                <a:gd name="connsiteX82" fmla="*/ 1019892 w 1597985"/>
                <a:gd name="connsiteY82" fmla="*/ 3823149 h 6083749"/>
                <a:gd name="connsiteX83" fmla="*/ 969092 w 1597985"/>
                <a:gd name="connsiteY83" fmla="*/ 3848549 h 6083749"/>
                <a:gd name="connsiteX84" fmla="*/ 952158 w 1597985"/>
                <a:gd name="connsiteY84" fmla="*/ 3865482 h 6083749"/>
                <a:gd name="connsiteX85" fmla="*/ 926758 w 1597985"/>
                <a:gd name="connsiteY85" fmla="*/ 3907816 h 6083749"/>
                <a:gd name="connsiteX86" fmla="*/ 926758 w 1597985"/>
                <a:gd name="connsiteY86" fmla="*/ 3975549 h 6083749"/>
                <a:gd name="connsiteX87" fmla="*/ 935225 w 1597985"/>
                <a:gd name="connsiteY87" fmla="*/ 4000949 h 6083749"/>
                <a:gd name="connsiteX88" fmla="*/ 960625 w 1597985"/>
                <a:gd name="connsiteY88" fmla="*/ 4009416 h 6083749"/>
                <a:gd name="connsiteX89" fmla="*/ 969092 w 1597985"/>
                <a:gd name="connsiteY89" fmla="*/ 4068682 h 6083749"/>
                <a:gd name="connsiteX90" fmla="*/ 994492 w 1597985"/>
                <a:gd name="connsiteY90" fmla="*/ 4077149 h 6083749"/>
                <a:gd name="connsiteX91" fmla="*/ 1079158 w 1597985"/>
                <a:gd name="connsiteY91" fmla="*/ 4085616 h 6083749"/>
                <a:gd name="connsiteX92" fmla="*/ 1079158 w 1597985"/>
                <a:gd name="connsiteY92" fmla="*/ 4204149 h 6083749"/>
                <a:gd name="connsiteX93" fmla="*/ 1070692 w 1597985"/>
                <a:gd name="connsiteY93" fmla="*/ 4238016 h 6083749"/>
                <a:gd name="connsiteX94" fmla="*/ 1036825 w 1597985"/>
                <a:gd name="connsiteY94" fmla="*/ 4246482 h 6083749"/>
                <a:gd name="connsiteX95" fmla="*/ 1028358 w 1597985"/>
                <a:gd name="connsiteY95" fmla="*/ 4398882 h 6083749"/>
                <a:gd name="connsiteX96" fmla="*/ 977558 w 1597985"/>
                <a:gd name="connsiteY96" fmla="*/ 4415816 h 6083749"/>
                <a:gd name="connsiteX97" fmla="*/ 952158 w 1597985"/>
                <a:gd name="connsiteY97" fmla="*/ 4441216 h 6083749"/>
                <a:gd name="connsiteX98" fmla="*/ 935225 w 1597985"/>
                <a:gd name="connsiteY98" fmla="*/ 4475082 h 6083749"/>
                <a:gd name="connsiteX99" fmla="*/ 969092 w 1597985"/>
                <a:gd name="connsiteY99" fmla="*/ 4483549 h 6083749"/>
                <a:gd name="connsiteX100" fmla="*/ 994492 w 1597985"/>
                <a:gd name="connsiteY100" fmla="*/ 4500482 h 6083749"/>
                <a:gd name="connsiteX101" fmla="*/ 1019892 w 1597985"/>
                <a:gd name="connsiteY101" fmla="*/ 4508949 h 6083749"/>
                <a:gd name="connsiteX102" fmla="*/ 1036825 w 1597985"/>
                <a:gd name="connsiteY102" fmla="*/ 4534349 h 6083749"/>
                <a:gd name="connsiteX103" fmla="*/ 1028358 w 1597985"/>
                <a:gd name="connsiteY103" fmla="*/ 4610549 h 6083749"/>
                <a:gd name="connsiteX104" fmla="*/ 1019892 w 1597985"/>
                <a:gd name="connsiteY104" fmla="*/ 4635949 h 6083749"/>
                <a:gd name="connsiteX105" fmla="*/ 994492 w 1597985"/>
                <a:gd name="connsiteY105" fmla="*/ 4627482 h 6083749"/>
                <a:gd name="connsiteX106" fmla="*/ 935225 w 1597985"/>
                <a:gd name="connsiteY106" fmla="*/ 4619016 h 6083749"/>
                <a:gd name="connsiteX107" fmla="*/ 909825 w 1597985"/>
                <a:gd name="connsiteY107" fmla="*/ 4627482 h 6083749"/>
                <a:gd name="connsiteX108" fmla="*/ 901358 w 1597985"/>
                <a:gd name="connsiteY108" fmla="*/ 4652882 h 6083749"/>
                <a:gd name="connsiteX109" fmla="*/ 884425 w 1597985"/>
                <a:gd name="connsiteY109" fmla="*/ 4669816 h 6083749"/>
                <a:gd name="connsiteX110" fmla="*/ 867492 w 1597985"/>
                <a:gd name="connsiteY110" fmla="*/ 4695216 h 6083749"/>
                <a:gd name="connsiteX111" fmla="*/ 825158 w 1597985"/>
                <a:gd name="connsiteY111" fmla="*/ 4703682 h 6083749"/>
                <a:gd name="connsiteX112" fmla="*/ 808225 w 1597985"/>
                <a:gd name="connsiteY112" fmla="*/ 4720616 h 6083749"/>
                <a:gd name="connsiteX113" fmla="*/ 816692 w 1597985"/>
                <a:gd name="connsiteY113" fmla="*/ 4762949 h 6083749"/>
                <a:gd name="connsiteX114" fmla="*/ 842092 w 1597985"/>
                <a:gd name="connsiteY114" fmla="*/ 4771416 h 6083749"/>
                <a:gd name="connsiteX115" fmla="*/ 935225 w 1597985"/>
                <a:gd name="connsiteY115" fmla="*/ 4779882 h 6083749"/>
                <a:gd name="connsiteX116" fmla="*/ 935225 w 1597985"/>
                <a:gd name="connsiteY116" fmla="*/ 4847616 h 6083749"/>
                <a:gd name="connsiteX117" fmla="*/ 1002958 w 1597985"/>
                <a:gd name="connsiteY117" fmla="*/ 4864549 h 6083749"/>
                <a:gd name="connsiteX118" fmla="*/ 1011425 w 1597985"/>
                <a:gd name="connsiteY118" fmla="*/ 4898416 h 6083749"/>
                <a:gd name="connsiteX119" fmla="*/ 994492 w 1597985"/>
                <a:gd name="connsiteY119" fmla="*/ 5000016 h 6083749"/>
                <a:gd name="connsiteX120" fmla="*/ 986025 w 1597985"/>
                <a:gd name="connsiteY120" fmla="*/ 5110082 h 6083749"/>
                <a:gd name="connsiteX121" fmla="*/ 1011425 w 1597985"/>
                <a:gd name="connsiteY121" fmla="*/ 5152416 h 6083749"/>
                <a:gd name="connsiteX122" fmla="*/ 1028358 w 1597985"/>
                <a:gd name="connsiteY122" fmla="*/ 5177816 h 6083749"/>
                <a:gd name="connsiteX123" fmla="*/ 952158 w 1597985"/>
                <a:gd name="connsiteY123" fmla="*/ 5220149 h 6083749"/>
                <a:gd name="connsiteX124" fmla="*/ 943692 w 1597985"/>
                <a:gd name="connsiteY124" fmla="*/ 5296349 h 6083749"/>
                <a:gd name="connsiteX125" fmla="*/ 969092 w 1597985"/>
                <a:gd name="connsiteY125" fmla="*/ 5304816 h 6083749"/>
                <a:gd name="connsiteX126" fmla="*/ 1036825 w 1597985"/>
                <a:gd name="connsiteY126" fmla="*/ 5355616 h 6083749"/>
                <a:gd name="connsiteX127" fmla="*/ 1053758 w 1597985"/>
                <a:gd name="connsiteY127" fmla="*/ 5381016 h 6083749"/>
                <a:gd name="connsiteX128" fmla="*/ 1070692 w 1597985"/>
                <a:gd name="connsiteY128" fmla="*/ 5431816 h 6083749"/>
                <a:gd name="connsiteX129" fmla="*/ 1096092 w 1597985"/>
                <a:gd name="connsiteY129" fmla="*/ 5448749 h 6083749"/>
                <a:gd name="connsiteX130" fmla="*/ 1146892 w 1597985"/>
                <a:gd name="connsiteY130" fmla="*/ 5499549 h 6083749"/>
                <a:gd name="connsiteX131" fmla="*/ 1172292 w 1597985"/>
                <a:gd name="connsiteY131" fmla="*/ 5508016 h 6083749"/>
                <a:gd name="connsiteX132" fmla="*/ 1189225 w 1597985"/>
                <a:gd name="connsiteY132" fmla="*/ 5533416 h 6083749"/>
                <a:gd name="connsiteX133" fmla="*/ 1197692 w 1597985"/>
                <a:gd name="connsiteY133" fmla="*/ 5558816 h 6083749"/>
                <a:gd name="connsiteX134" fmla="*/ 1231558 w 1597985"/>
                <a:gd name="connsiteY134" fmla="*/ 5609616 h 6083749"/>
                <a:gd name="connsiteX135" fmla="*/ 1214625 w 1597985"/>
                <a:gd name="connsiteY135" fmla="*/ 5635016 h 6083749"/>
                <a:gd name="connsiteX136" fmla="*/ 1189225 w 1597985"/>
                <a:gd name="connsiteY136" fmla="*/ 5643482 h 6083749"/>
                <a:gd name="connsiteX137" fmla="*/ 1172292 w 1597985"/>
                <a:gd name="connsiteY137" fmla="*/ 5660416 h 6083749"/>
                <a:gd name="connsiteX138" fmla="*/ 1180758 w 1597985"/>
                <a:gd name="connsiteY138" fmla="*/ 5719682 h 6083749"/>
                <a:gd name="connsiteX139" fmla="*/ 1197692 w 1597985"/>
                <a:gd name="connsiteY139" fmla="*/ 5736616 h 6083749"/>
                <a:gd name="connsiteX140" fmla="*/ 1206158 w 1597985"/>
                <a:gd name="connsiteY140" fmla="*/ 5787416 h 6083749"/>
                <a:gd name="connsiteX141" fmla="*/ 1256958 w 1597985"/>
                <a:gd name="connsiteY141" fmla="*/ 5804349 h 6083749"/>
                <a:gd name="connsiteX142" fmla="*/ 1248492 w 1597985"/>
                <a:gd name="connsiteY142" fmla="*/ 5855149 h 6083749"/>
                <a:gd name="connsiteX143" fmla="*/ 1197692 w 1597985"/>
                <a:gd name="connsiteY143" fmla="*/ 5863616 h 6083749"/>
                <a:gd name="connsiteX144" fmla="*/ 1180758 w 1597985"/>
                <a:gd name="connsiteY144" fmla="*/ 5880549 h 6083749"/>
                <a:gd name="connsiteX145" fmla="*/ 1138425 w 1597985"/>
                <a:gd name="connsiteY145" fmla="*/ 5948282 h 6083749"/>
                <a:gd name="connsiteX146" fmla="*/ 1113025 w 1597985"/>
                <a:gd name="connsiteY146" fmla="*/ 5956749 h 6083749"/>
                <a:gd name="connsiteX147" fmla="*/ 1138425 w 1597985"/>
                <a:gd name="connsiteY147" fmla="*/ 5973682 h 6083749"/>
                <a:gd name="connsiteX148" fmla="*/ 1155358 w 1597985"/>
                <a:gd name="connsiteY148" fmla="*/ 5990616 h 6083749"/>
                <a:gd name="connsiteX149" fmla="*/ 1129958 w 1597985"/>
                <a:gd name="connsiteY149" fmla="*/ 5999082 h 6083749"/>
                <a:gd name="connsiteX150" fmla="*/ 1002958 w 1597985"/>
                <a:gd name="connsiteY150" fmla="*/ 6007549 h 6083749"/>
                <a:gd name="connsiteX151" fmla="*/ 977558 w 1597985"/>
                <a:gd name="connsiteY151" fmla="*/ 6024482 h 6083749"/>
                <a:gd name="connsiteX152" fmla="*/ 960625 w 1597985"/>
                <a:gd name="connsiteY152" fmla="*/ 6041416 h 6083749"/>
                <a:gd name="connsiteX153" fmla="*/ 867492 w 1597985"/>
                <a:gd name="connsiteY153" fmla="*/ 6049882 h 6083749"/>
                <a:gd name="connsiteX154" fmla="*/ 850558 w 1597985"/>
                <a:gd name="connsiteY154" fmla="*/ 6066816 h 6083749"/>
                <a:gd name="connsiteX155" fmla="*/ 816692 w 1597985"/>
                <a:gd name="connsiteY155" fmla="*/ 6075282 h 6083749"/>
                <a:gd name="connsiteX156" fmla="*/ 791292 w 1597985"/>
                <a:gd name="connsiteY156" fmla="*/ 6083749 h 6083749"/>
                <a:gd name="connsiteX157" fmla="*/ 588092 w 1597985"/>
                <a:gd name="connsiteY157" fmla="*/ 6066816 h 6083749"/>
                <a:gd name="connsiteX158" fmla="*/ 537292 w 1597985"/>
                <a:gd name="connsiteY158" fmla="*/ 6049882 h 6083749"/>
                <a:gd name="connsiteX159" fmla="*/ 520358 w 1597985"/>
                <a:gd name="connsiteY159" fmla="*/ 6032949 h 6083749"/>
                <a:gd name="connsiteX160" fmla="*/ 444158 w 1597985"/>
                <a:gd name="connsiteY160" fmla="*/ 5990616 h 6083749"/>
                <a:gd name="connsiteX161" fmla="*/ 401825 w 1597985"/>
                <a:gd name="connsiteY161" fmla="*/ 5982149 h 6083749"/>
                <a:gd name="connsiteX162" fmla="*/ 376425 w 1597985"/>
                <a:gd name="connsiteY162" fmla="*/ 5965216 h 6083749"/>
                <a:gd name="connsiteX163" fmla="*/ 393358 w 1597985"/>
                <a:gd name="connsiteY163" fmla="*/ 5990616 h 6083749"/>
                <a:gd name="connsiteX164" fmla="*/ 427225 w 1597985"/>
                <a:gd name="connsiteY164" fmla="*/ 6007549 h 6083749"/>
                <a:gd name="connsiteX165" fmla="*/ 461092 w 1597985"/>
                <a:gd name="connsiteY165" fmla="*/ 6032949 h 6083749"/>
                <a:gd name="connsiteX166" fmla="*/ 520358 w 1597985"/>
                <a:gd name="connsiteY166" fmla="*/ 6049882 h 6083749"/>
                <a:gd name="connsiteX167" fmla="*/ 528825 w 1597985"/>
                <a:gd name="connsiteY167" fmla="*/ 6075282 h 6083749"/>
                <a:gd name="connsiteX168" fmla="*/ 503425 w 1597985"/>
                <a:gd name="connsiteY168" fmla="*/ 6083749 h 6083749"/>
                <a:gd name="connsiteX169" fmla="*/ 308692 w 1597985"/>
                <a:gd name="connsiteY169" fmla="*/ 6066816 h 6083749"/>
                <a:gd name="connsiteX170" fmla="*/ 291758 w 1597985"/>
                <a:gd name="connsiteY170" fmla="*/ 6049882 h 6083749"/>
                <a:gd name="connsiteX171" fmla="*/ 300225 w 1597985"/>
                <a:gd name="connsiteY171" fmla="*/ 6016016 h 6083749"/>
                <a:gd name="connsiteX172" fmla="*/ 308692 w 1597985"/>
                <a:gd name="connsiteY172" fmla="*/ 5990616 h 6083749"/>
                <a:gd name="connsiteX173" fmla="*/ 342558 w 1597985"/>
                <a:gd name="connsiteY173" fmla="*/ 5982149 h 6083749"/>
                <a:gd name="connsiteX174" fmla="*/ 401825 w 1597985"/>
                <a:gd name="connsiteY174" fmla="*/ 5965216 h 6083749"/>
                <a:gd name="connsiteX175" fmla="*/ 393358 w 1597985"/>
                <a:gd name="connsiteY175" fmla="*/ 5939816 h 6083749"/>
                <a:gd name="connsiteX176" fmla="*/ 334092 w 1597985"/>
                <a:gd name="connsiteY176" fmla="*/ 5914416 h 6083749"/>
                <a:gd name="connsiteX177" fmla="*/ 317158 w 1597985"/>
                <a:gd name="connsiteY177" fmla="*/ 5897482 h 6083749"/>
                <a:gd name="connsiteX178" fmla="*/ 266358 w 1597985"/>
                <a:gd name="connsiteY178" fmla="*/ 5914416 h 6083749"/>
                <a:gd name="connsiteX179" fmla="*/ 198625 w 1597985"/>
                <a:gd name="connsiteY179" fmla="*/ 5905949 h 6083749"/>
                <a:gd name="connsiteX180" fmla="*/ 164758 w 1597985"/>
                <a:gd name="connsiteY180" fmla="*/ 5897482 h 6083749"/>
                <a:gd name="connsiteX181" fmla="*/ 113958 w 1597985"/>
                <a:gd name="connsiteY181" fmla="*/ 5889016 h 6083749"/>
                <a:gd name="connsiteX182" fmla="*/ 122425 w 1597985"/>
                <a:gd name="connsiteY182" fmla="*/ 5863616 h 6083749"/>
                <a:gd name="connsiteX183" fmla="*/ 147825 w 1597985"/>
                <a:gd name="connsiteY183" fmla="*/ 5855149 h 6083749"/>
                <a:gd name="connsiteX184" fmla="*/ 147825 w 1597985"/>
                <a:gd name="connsiteY184" fmla="*/ 5660416 h 6083749"/>
                <a:gd name="connsiteX185" fmla="*/ 122425 w 1597985"/>
                <a:gd name="connsiteY185" fmla="*/ 5541882 h 6083749"/>
                <a:gd name="connsiteX186" fmla="*/ 139358 w 1597985"/>
                <a:gd name="connsiteY186" fmla="*/ 5237082 h 6083749"/>
                <a:gd name="connsiteX187" fmla="*/ 147825 w 1597985"/>
                <a:gd name="connsiteY187" fmla="*/ 5186282 h 6083749"/>
                <a:gd name="connsiteX188" fmla="*/ 147825 w 1597985"/>
                <a:gd name="connsiteY188" fmla="*/ 4847616 h 6083749"/>
                <a:gd name="connsiteX189" fmla="*/ 156292 w 1597985"/>
                <a:gd name="connsiteY189" fmla="*/ 4822216 h 6083749"/>
                <a:gd name="connsiteX190" fmla="*/ 147825 w 1597985"/>
                <a:gd name="connsiteY190" fmla="*/ 4779882 h 6083749"/>
                <a:gd name="connsiteX191" fmla="*/ 122425 w 1597985"/>
                <a:gd name="connsiteY191" fmla="*/ 4678282 h 6083749"/>
                <a:gd name="connsiteX192" fmla="*/ 105492 w 1597985"/>
                <a:gd name="connsiteY192" fmla="*/ 4576682 h 6083749"/>
                <a:gd name="connsiteX193" fmla="*/ 88558 w 1597985"/>
                <a:gd name="connsiteY193" fmla="*/ 4559749 h 6083749"/>
                <a:gd name="connsiteX194" fmla="*/ 88558 w 1597985"/>
                <a:gd name="connsiteY194" fmla="*/ 4254949 h 6083749"/>
                <a:gd name="connsiteX195" fmla="*/ 97025 w 1597985"/>
                <a:gd name="connsiteY195" fmla="*/ 4229549 h 6083749"/>
                <a:gd name="connsiteX196" fmla="*/ 88558 w 1597985"/>
                <a:gd name="connsiteY196" fmla="*/ 4178749 h 6083749"/>
                <a:gd name="connsiteX197" fmla="*/ 80092 w 1597985"/>
                <a:gd name="connsiteY197" fmla="*/ 4153349 h 6083749"/>
                <a:gd name="connsiteX198" fmla="*/ 71625 w 1597985"/>
                <a:gd name="connsiteY198" fmla="*/ 4034816 h 6083749"/>
                <a:gd name="connsiteX199" fmla="*/ 63158 w 1597985"/>
                <a:gd name="connsiteY199" fmla="*/ 4009416 h 6083749"/>
                <a:gd name="connsiteX200" fmla="*/ 54692 w 1597985"/>
                <a:gd name="connsiteY200" fmla="*/ 3975549 h 6083749"/>
                <a:gd name="connsiteX201" fmla="*/ 63158 w 1597985"/>
                <a:gd name="connsiteY201" fmla="*/ 3789282 h 6083749"/>
                <a:gd name="connsiteX202" fmla="*/ 71625 w 1597985"/>
                <a:gd name="connsiteY202" fmla="*/ 3670749 h 6083749"/>
                <a:gd name="connsiteX203" fmla="*/ 46225 w 1597985"/>
                <a:gd name="connsiteY203" fmla="*/ 3399816 h 6083749"/>
                <a:gd name="connsiteX204" fmla="*/ 37758 w 1597985"/>
                <a:gd name="connsiteY204" fmla="*/ 3247416 h 6083749"/>
                <a:gd name="connsiteX205" fmla="*/ 20825 w 1597985"/>
                <a:gd name="connsiteY205" fmla="*/ 3145816 h 6083749"/>
                <a:gd name="connsiteX206" fmla="*/ 12358 w 1597985"/>
                <a:gd name="connsiteY206" fmla="*/ 3095016 h 6083749"/>
                <a:gd name="connsiteX207" fmla="*/ 3892 w 1597985"/>
                <a:gd name="connsiteY207" fmla="*/ 3027282 h 6083749"/>
                <a:gd name="connsiteX208" fmla="*/ 46225 w 1597985"/>
                <a:gd name="connsiteY208" fmla="*/ 3035749 h 6083749"/>
                <a:gd name="connsiteX209" fmla="*/ 80092 w 1597985"/>
                <a:gd name="connsiteY209" fmla="*/ 3027282 h 6083749"/>
                <a:gd name="connsiteX210" fmla="*/ 139358 w 1597985"/>
                <a:gd name="connsiteY210" fmla="*/ 3010349 h 6083749"/>
                <a:gd name="connsiteX211" fmla="*/ 181692 w 1597985"/>
                <a:gd name="connsiteY211" fmla="*/ 3001882 h 6083749"/>
                <a:gd name="connsiteX212" fmla="*/ 207092 w 1597985"/>
                <a:gd name="connsiteY212" fmla="*/ 2976482 h 6083749"/>
                <a:gd name="connsiteX213" fmla="*/ 215558 w 1597985"/>
                <a:gd name="connsiteY213" fmla="*/ 2951082 h 6083749"/>
                <a:gd name="connsiteX214" fmla="*/ 266358 w 1597985"/>
                <a:gd name="connsiteY214" fmla="*/ 2934149 h 6083749"/>
                <a:gd name="connsiteX215" fmla="*/ 308692 w 1597985"/>
                <a:gd name="connsiteY215" fmla="*/ 2857949 h 6083749"/>
                <a:gd name="connsiteX216" fmla="*/ 317158 w 1597985"/>
                <a:gd name="connsiteY216" fmla="*/ 2824082 h 6083749"/>
                <a:gd name="connsiteX217" fmla="*/ 325625 w 1597985"/>
                <a:gd name="connsiteY217" fmla="*/ 2798682 h 6083749"/>
                <a:gd name="connsiteX218" fmla="*/ 351025 w 1597985"/>
                <a:gd name="connsiteY218" fmla="*/ 2595482 h 6083749"/>
                <a:gd name="connsiteX219" fmla="*/ 291758 w 1597985"/>
                <a:gd name="connsiteY219" fmla="*/ 2561616 h 6083749"/>
                <a:gd name="connsiteX220" fmla="*/ 274825 w 1597985"/>
                <a:gd name="connsiteY220" fmla="*/ 2544682 h 6083749"/>
                <a:gd name="connsiteX221" fmla="*/ 249425 w 1597985"/>
                <a:gd name="connsiteY221" fmla="*/ 2485416 h 6083749"/>
                <a:gd name="connsiteX222" fmla="*/ 224025 w 1597985"/>
                <a:gd name="connsiteY222" fmla="*/ 2451549 h 6083749"/>
                <a:gd name="connsiteX223" fmla="*/ 215558 w 1597985"/>
                <a:gd name="connsiteY223" fmla="*/ 2375349 h 6083749"/>
                <a:gd name="connsiteX224" fmla="*/ 198625 w 1597985"/>
                <a:gd name="connsiteY224" fmla="*/ 2324549 h 6083749"/>
                <a:gd name="connsiteX225" fmla="*/ 224025 w 1597985"/>
                <a:gd name="connsiteY225" fmla="*/ 2231416 h 6083749"/>
                <a:gd name="connsiteX226" fmla="*/ 240958 w 1597985"/>
                <a:gd name="connsiteY226" fmla="*/ 2197549 h 6083749"/>
                <a:gd name="connsiteX227" fmla="*/ 249425 w 1597985"/>
                <a:gd name="connsiteY227" fmla="*/ 2163682 h 6083749"/>
                <a:gd name="connsiteX228" fmla="*/ 257892 w 1597985"/>
                <a:gd name="connsiteY228" fmla="*/ 2138282 h 6083749"/>
                <a:gd name="connsiteX229" fmla="*/ 266358 w 1597985"/>
                <a:gd name="connsiteY229" fmla="*/ 2104416 h 6083749"/>
                <a:gd name="connsiteX230" fmla="*/ 283292 w 1597985"/>
                <a:gd name="connsiteY230" fmla="*/ 2045149 h 6083749"/>
                <a:gd name="connsiteX231" fmla="*/ 291758 w 1597985"/>
                <a:gd name="connsiteY231" fmla="*/ 1765749 h 6083749"/>
                <a:gd name="connsiteX232" fmla="*/ 300225 w 1597985"/>
                <a:gd name="connsiteY232" fmla="*/ 1714949 h 6083749"/>
                <a:gd name="connsiteX233" fmla="*/ 317158 w 1597985"/>
                <a:gd name="connsiteY233" fmla="*/ 1604882 h 6083749"/>
                <a:gd name="connsiteX234" fmla="*/ 325625 w 1597985"/>
                <a:gd name="connsiteY234" fmla="*/ 1452482 h 6083749"/>
                <a:gd name="connsiteX235" fmla="*/ 334092 w 1597985"/>
                <a:gd name="connsiteY235" fmla="*/ 1410149 h 6083749"/>
                <a:gd name="connsiteX236" fmla="*/ 359492 w 1597985"/>
                <a:gd name="connsiteY236" fmla="*/ 1156149 h 6083749"/>
                <a:gd name="connsiteX237" fmla="*/ 376425 w 1597985"/>
                <a:gd name="connsiteY237" fmla="*/ 1037616 h 6083749"/>
                <a:gd name="connsiteX238" fmla="*/ 393358 w 1597985"/>
                <a:gd name="connsiteY238" fmla="*/ 842882 h 6083749"/>
                <a:gd name="connsiteX239" fmla="*/ 401825 w 1597985"/>
                <a:gd name="connsiteY239" fmla="*/ 673549 h 6083749"/>
                <a:gd name="connsiteX240" fmla="*/ 410292 w 1597985"/>
                <a:gd name="connsiteY240" fmla="*/ 648149 h 6083749"/>
                <a:gd name="connsiteX241" fmla="*/ 427225 w 1597985"/>
                <a:gd name="connsiteY241" fmla="*/ 495749 h 6083749"/>
                <a:gd name="connsiteX242" fmla="*/ 444158 w 1597985"/>
                <a:gd name="connsiteY242" fmla="*/ 351816 h 6083749"/>
                <a:gd name="connsiteX243" fmla="*/ 461092 w 1597985"/>
                <a:gd name="connsiteY243" fmla="*/ 326416 h 6083749"/>
                <a:gd name="connsiteX244" fmla="*/ 469558 w 1597985"/>
                <a:gd name="connsiteY244" fmla="*/ 165549 h 6083749"/>
                <a:gd name="connsiteX245" fmla="*/ 444158 w 1597985"/>
                <a:gd name="connsiteY245" fmla="*/ 148616 h 6083749"/>
                <a:gd name="connsiteX246" fmla="*/ 435692 w 1597985"/>
                <a:gd name="connsiteY246" fmla="*/ 123216 h 6083749"/>
                <a:gd name="connsiteX247" fmla="*/ 418758 w 1597985"/>
                <a:gd name="connsiteY247" fmla="*/ 106282 h 6083749"/>
                <a:gd name="connsiteX248" fmla="*/ 384892 w 1597985"/>
                <a:gd name="connsiteY248" fmla="*/ 55482 h 6083749"/>
                <a:gd name="connsiteX249" fmla="*/ 365418 w 1597985"/>
                <a:gd name="connsiteY249" fmla="*/ 21616 h 6083749"/>
                <a:gd name="connsiteX250" fmla="*/ 426378 w 1597985"/>
                <a:gd name="connsiteY250" fmla="*/ 13149 h 6083749"/>
                <a:gd name="connsiteX251" fmla="*/ 571158 w 1597985"/>
                <a:gd name="connsiteY251" fmla="*/ 21616 h 6083749"/>
                <a:gd name="connsiteX252" fmla="*/ 965705 w 1597985"/>
                <a:gd name="connsiteY252" fmla="*/ 15689 h 6083749"/>
                <a:gd name="connsiteX253" fmla="*/ 1409358 w 1597985"/>
                <a:gd name="connsiteY253" fmla="*/ 28389 h 6083749"/>
                <a:gd name="connsiteX0" fmla="*/ 1409358 w 1597985"/>
                <a:gd name="connsiteY0" fmla="*/ 28160 h 6083520"/>
                <a:gd name="connsiteX1" fmla="*/ 1424598 w 1597985"/>
                <a:gd name="connsiteY1" fmla="*/ 150080 h 6083520"/>
                <a:gd name="connsiteX2" fmla="*/ 1427138 w 1597985"/>
                <a:gd name="connsiteY2" fmla="*/ 233053 h 6083520"/>
                <a:gd name="connsiteX3" fmla="*/ 1392425 w 1597985"/>
                <a:gd name="connsiteY3" fmla="*/ 275387 h 6083520"/>
                <a:gd name="connsiteX4" fmla="*/ 1367025 w 1597985"/>
                <a:gd name="connsiteY4" fmla="*/ 283853 h 6083520"/>
                <a:gd name="connsiteX5" fmla="*/ 1333158 w 1597985"/>
                <a:gd name="connsiteY5" fmla="*/ 317720 h 6083520"/>
                <a:gd name="connsiteX6" fmla="*/ 1324692 w 1597985"/>
                <a:gd name="connsiteY6" fmla="*/ 292320 h 6083520"/>
                <a:gd name="connsiteX7" fmla="*/ 1299292 w 1597985"/>
                <a:gd name="connsiteY7" fmla="*/ 283853 h 6083520"/>
                <a:gd name="connsiteX8" fmla="*/ 1231558 w 1597985"/>
                <a:gd name="connsiteY8" fmla="*/ 266920 h 6083520"/>
                <a:gd name="connsiteX9" fmla="*/ 1206158 w 1597985"/>
                <a:gd name="connsiteY9" fmla="*/ 275387 h 6083520"/>
                <a:gd name="connsiteX10" fmla="*/ 1197692 w 1597985"/>
                <a:gd name="connsiteY10" fmla="*/ 300787 h 6083520"/>
                <a:gd name="connsiteX11" fmla="*/ 1189225 w 1597985"/>
                <a:gd name="connsiteY11" fmla="*/ 385453 h 6083520"/>
                <a:gd name="connsiteX12" fmla="*/ 1172292 w 1597985"/>
                <a:gd name="connsiteY12" fmla="*/ 402387 h 6083520"/>
                <a:gd name="connsiteX13" fmla="*/ 1146892 w 1597985"/>
                <a:gd name="connsiteY13" fmla="*/ 470120 h 6083520"/>
                <a:gd name="connsiteX14" fmla="*/ 1121492 w 1597985"/>
                <a:gd name="connsiteY14" fmla="*/ 478587 h 6083520"/>
                <a:gd name="connsiteX15" fmla="*/ 1104558 w 1597985"/>
                <a:gd name="connsiteY15" fmla="*/ 495520 h 6083520"/>
                <a:gd name="connsiteX16" fmla="*/ 1087625 w 1597985"/>
                <a:gd name="connsiteY16" fmla="*/ 546320 h 6083520"/>
                <a:gd name="connsiteX17" fmla="*/ 1096092 w 1597985"/>
                <a:gd name="connsiteY17" fmla="*/ 614053 h 6083520"/>
                <a:gd name="connsiteX18" fmla="*/ 1087625 w 1597985"/>
                <a:gd name="connsiteY18" fmla="*/ 741053 h 6083520"/>
                <a:gd name="connsiteX19" fmla="*/ 1104558 w 1597985"/>
                <a:gd name="connsiteY19" fmla="*/ 876520 h 6083520"/>
                <a:gd name="connsiteX20" fmla="*/ 960625 w 1597985"/>
                <a:gd name="connsiteY20" fmla="*/ 927320 h 6083520"/>
                <a:gd name="connsiteX21" fmla="*/ 969092 w 1597985"/>
                <a:gd name="connsiteY21" fmla="*/ 995053 h 6083520"/>
                <a:gd name="connsiteX22" fmla="*/ 977558 w 1597985"/>
                <a:gd name="connsiteY22" fmla="*/ 1071253 h 6083520"/>
                <a:gd name="connsiteX23" fmla="*/ 986025 w 1597985"/>
                <a:gd name="connsiteY23" fmla="*/ 1469187 h 6083520"/>
                <a:gd name="connsiteX24" fmla="*/ 1011425 w 1597985"/>
                <a:gd name="connsiteY24" fmla="*/ 1460720 h 6083520"/>
                <a:gd name="connsiteX25" fmla="*/ 1036825 w 1597985"/>
                <a:gd name="connsiteY25" fmla="*/ 1469187 h 6083520"/>
                <a:gd name="connsiteX26" fmla="*/ 1079158 w 1597985"/>
                <a:gd name="connsiteY26" fmla="*/ 1706253 h 6083520"/>
                <a:gd name="connsiteX27" fmla="*/ 1172292 w 1597985"/>
                <a:gd name="connsiteY27" fmla="*/ 1723187 h 6083520"/>
                <a:gd name="connsiteX28" fmla="*/ 1180758 w 1597985"/>
                <a:gd name="connsiteY28" fmla="*/ 1748587 h 6083520"/>
                <a:gd name="connsiteX29" fmla="*/ 1180758 w 1597985"/>
                <a:gd name="connsiteY29" fmla="*/ 1833253 h 6083520"/>
                <a:gd name="connsiteX30" fmla="*/ 1248492 w 1597985"/>
                <a:gd name="connsiteY30" fmla="*/ 1841720 h 6083520"/>
                <a:gd name="connsiteX31" fmla="*/ 1290825 w 1597985"/>
                <a:gd name="connsiteY31" fmla="*/ 1858653 h 6083520"/>
                <a:gd name="connsiteX32" fmla="*/ 1316225 w 1597985"/>
                <a:gd name="connsiteY32" fmla="*/ 1875587 h 6083520"/>
                <a:gd name="connsiteX33" fmla="*/ 1316225 w 1597985"/>
                <a:gd name="connsiteY33" fmla="*/ 1934853 h 6083520"/>
                <a:gd name="connsiteX34" fmla="*/ 1350092 w 1597985"/>
                <a:gd name="connsiteY34" fmla="*/ 1943320 h 6083520"/>
                <a:gd name="connsiteX35" fmla="*/ 1341625 w 1597985"/>
                <a:gd name="connsiteY35" fmla="*/ 1968720 h 6083520"/>
                <a:gd name="connsiteX36" fmla="*/ 1316225 w 1597985"/>
                <a:gd name="connsiteY36" fmla="*/ 1985653 h 6083520"/>
                <a:gd name="connsiteX37" fmla="*/ 1299292 w 1597985"/>
                <a:gd name="connsiteY37" fmla="*/ 2002587 h 6083520"/>
                <a:gd name="connsiteX38" fmla="*/ 1316225 w 1597985"/>
                <a:gd name="connsiteY38" fmla="*/ 2053387 h 6083520"/>
                <a:gd name="connsiteX39" fmla="*/ 1409358 w 1597985"/>
                <a:gd name="connsiteY39" fmla="*/ 2078787 h 6083520"/>
                <a:gd name="connsiteX40" fmla="*/ 1434758 w 1597985"/>
                <a:gd name="connsiteY40" fmla="*/ 2129587 h 6083520"/>
                <a:gd name="connsiteX41" fmla="*/ 1451692 w 1597985"/>
                <a:gd name="connsiteY41" fmla="*/ 2146520 h 6083520"/>
                <a:gd name="connsiteX42" fmla="*/ 1468625 w 1597985"/>
                <a:gd name="connsiteY42" fmla="*/ 2171920 h 6083520"/>
                <a:gd name="connsiteX43" fmla="*/ 1519425 w 1597985"/>
                <a:gd name="connsiteY43" fmla="*/ 2188853 h 6083520"/>
                <a:gd name="connsiteX44" fmla="*/ 1544825 w 1597985"/>
                <a:gd name="connsiteY44" fmla="*/ 2197320 h 6083520"/>
                <a:gd name="connsiteX45" fmla="*/ 1570225 w 1597985"/>
                <a:gd name="connsiteY45" fmla="*/ 2205787 h 6083520"/>
                <a:gd name="connsiteX46" fmla="*/ 1578692 w 1597985"/>
                <a:gd name="connsiteY46" fmla="*/ 2231187 h 6083520"/>
                <a:gd name="connsiteX47" fmla="*/ 1587158 w 1597985"/>
                <a:gd name="connsiteY47" fmla="*/ 2281987 h 6083520"/>
                <a:gd name="connsiteX48" fmla="*/ 1519425 w 1597985"/>
                <a:gd name="connsiteY48" fmla="*/ 2298920 h 6083520"/>
                <a:gd name="connsiteX49" fmla="*/ 1485558 w 1597985"/>
                <a:gd name="connsiteY49" fmla="*/ 2290453 h 6083520"/>
                <a:gd name="connsiteX50" fmla="*/ 1468625 w 1597985"/>
                <a:gd name="connsiteY50" fmla="*/ 2315853 h 6083520"/>
                <a:gd name="connsiteX51" fmla="*/ 1443225 w 1597985"/>
                <a:gd name="connsiteY51" fmla="*/ 2383587 h 6083520"/>
                <a:gd name="connsiteX52" fmla="*/ 1426292 w 1597985"/>
                <a:gd name="connsiteY52" fmla="*/ 2417453 h 6083520"/>
                <a:gd name="connsiteX53" fmla="*/ 1383958 w 1597985"/>
                <a:gd name="connsiteY53" fmla="*/ 2425920 h 6083520"/>
                <a:gd name="connsiteX54" fmla="*/ 1214625 w 1597985"/>
                <a:gd name="connsiteY54" fmla="*/ 2434387 h 6083520"/>
                <a:gd name="connsiteX55" fmla="*/ 1248492 w 1597985"/>
                <a:gd name="connsiteY55" fmla="*/ 2451320 h 6083520"/>
                <a:gd name="connsiteX56" fmla="*/ 1299292 w 1597985"/>
                <a:gd name="connsiteY56" fmla="*/ 2468253 h 6083520"/>
                <a:gd name="connsiteX57" fmla="*/ 1299292 w 1597985"/>
                <a:gd name="connsiteY57" fmla="*/ 2586787 h 6083520"/>
                <a:gd name="connsiteX58" fmla="*/ 1223092 w 1597985"/>
                <a:gd name="connsiteY58" fmla="*/ 2595253 h 6083520"/>
                <a:gd name="connsiteX59" fmla="*/ 1206158 w 1597985"/>
                <a:gd name="connsiteY59" fmla="*/ 2612187 h 6083520"/>
                <a:gd name="connsiteX60" fmla="*/ 1189225 w 1597985"/>
                <a:gd name="connsiteY60" fmla="*/ 2696853 h 6083520"/>
                <a:gd name="connsiteX61" fmla="*/ 1197692 w 1597985"/>
                <a:gd name="connsiteY61" fmla="*/ 2773053 h 6083520"/>
                <a:gd name="connsiteX62" fmla="*/ 1189225 w 1597985"/>
                <a:gd name="connsiteY62" fmla="*/ 2798453 h 6083520"/>
                <a:gd name="connsiteX63" fmla="*/ 1138425 w 1597985"/>
                <a:gd name="connsiteY63" fmla="*/ 2815387 h 6083520"/>
                <a:gd name="connsiteX64" fmla="*/ 1146892 w 1597985"/>
                <a:gd name="connsiteY64" fmla="*/ 2866187 h 6083520"/>
                <a:gd name="connsiteX65" fmla="*/ 1155358 w 1597985"/>
                <a:gd name="connsiteY65" fmla="*/ 2891587 h 6083520"/>
                <a:gd name="connsiteX66" fmla="*/ 1146892 w 1597985"/>
                <a:gd name="connsiteY66" fmla="*/ 2984720 h 6083520"/>
                <a:gd name="connsiteX67" fmla="*/ 1138425 w 1597985"/>
                <a:gd name="connsiteY67" fmla="*/ 3010120 h 6083520"/>
                <a:gd name="connsiteX68" fmla="*/ 1129958 w 1597985"/>
                <a:gd name="connsiteY68" fmla="*/ 3043987 h 6083520"/>
                <a:gd name="connsiteX69" fmla="*/ 1104558 w 1597985"/>
                <a:gd name="connsiteY69" fmla="*/ 3052453 h 6083520"/>
                <a:gd name="connsiteX70" fmla="*/ 1096092 w 1597985"/>
                <a:gd name="connsiteY70" fmla="*/ 3086320 h 6083520"/>
                <a:gd name="connsiteX71" fmla="*/ 1079158 w 1597985"/>
                <a:gd name="connsiteY71" fmla="*/ 3137120 h 6083520"/>
                <a:gd name="connsiteX72" fmla="*/ 1087625 w 1597985"/>
                <a:gd name="connsiteY72" fmla="*/ 3484253 h 6083520"/>
                <a:gd name="connsiteX73" fmla="*/ 1155358 w 1597985"/>
                <a:gd name="connsiteY73" fmla="*/ 3492720 h 6083520"/>
                <a:gd name="connsiteX74" fmla="*/ 1163825 w 1597985"/>
                <a:gd name="connsiteY74" fmla="*/ 3518120 h 6083520"/>
                <a:gd name="connsiteX75" fmla="*/ 1104558 w 1597985"/>
                <a:gd name="connsiteY75" fmla="*/ 3535053 h 6083520"/>
                <a:gd name="connsiteX76" fmla="*/ 1053758 w 1597985"/>
                <a:gd name="connsiteY76" fmla="*/ 3543520 h 6083520"/>
                <a:gd name="connsiteX77" fmla="*/ 1087625 w 1597985"/>
                <a:gd name="connsiteY77" fmla="*/ 3577387 h 6083520"/>
                <a:gd name="connsiteX78" fmla="*/ 1053758 w 1597985"/>
                <a:gd name="connsiteY78" fmla="*/ 3695920 h 6083520"/>
                <a:gd name="connsiteX79" fmla="*/ 952158 w 1597985"/>
                <a:gd name="connsiteY79" fmla="*/ 3712853 h 6083520"/>
                <a:gd name="connsiteX80" fmla="*/ 960625 w 1597985"/>
                <a:gd name="connsiteY80" fmla="*/ 3755187 h 6083520"/>
                <a:gd name="connsiteX81" fmla="*/ 1011425 w 1597985"/>
                <a:gd name="connsiteY81" fmla="*/ 3797520 h 6083520"/>
                <a:gd name="connsiteX82" fmla="*/ 1019892 w 1597985"/>
                <a:gd name="connsiteY82" fmla="*/ 3822920 h 6083520"/>
                <a:gd name="connsiteX83" fmla="*/ 969092 w 1597985"/>
                <a:gd name="connsiteY83" fmla="*/ 3848320 h 6083520"/>
                <a:gd name="connsiteX84" fmla="*/ 952158 w 1597985"/>
                <a:gd name="connsiteY84" fmla="*/ 3865253 h 6083520"/>
                <a:gd name="connsiteX85" fmla="*/ 926758 w 1597985"/>
                <a:gd name="connsiteY85" fmla="*/ 3907587 h 6083520"/>
                <a:gd name="connsiteX86" fmla="*/ 926758 w 1597985"/>
                <a:gd name="connsiteY86" fmla="*/ 3975320 h 6083520"/>
                <a:gd name="connsiteX87" fmla="*/ 935225 w 1597985"/>
                <a:gd name="connsiteY87" fmla="*/ 4000720 h 6083520"/>
                <a:gd name="connsiteX88" fmla="*/ 960625 w 1597985"/>
                <a:gd name="connsiteY88" fmla="*/ 4009187 h 6083520"/>
                <a:gd name="connsiteX89" fmla="*/ 969092 w 1597985"/>
                <a:gd name="connsiteY89" fmla="*/ 4068453 h 6083520"/>
                <a:gd name="connsiteX90" fmla="*/ 994492 w 1597985"/>
                <a:gd name="connsiteY90" fmla="*/ 4076920 h 6083520"/>
                <a:gd name="connsiteX91" fmla="*/ 1079158 w 1597985"/>
                <a:gd name="connsiteY91" fmla="*/ 4085387 h 6083520"/>
                <a:gd name="connsiteX92" fmla="*/ 1079158 w 1597985"/>
                <a:gd name="connsiteY92" fmla="*/ 4203920 h 6083520"/>
                <a:gd name="connsiteX93" fmla="*/ 1070692 w 1597985"/>
                <a:gd name="connsiteY93" fmla="*/ 4237787 h 6083520"/>
                <a:gd name="connsiteX94" fmla="*/ 1036825 w 1597985"/>
                <a:gd name="connsiteY94" fmla="*/ 4246253 h 6083520"/>
                <a:gd name="connsiteX95" fmla="*/ 1028358 w 1597985"/>
                <a:gd name="connsiteY95" fmla="*/ 4398653 h 6083520"/>
                <a:gd name="connsiteX96" fmla="*/ 977558 w 1597985"/>
                <a:gd name="connsiteY96" fmla="*/ 4415587 h 6083520"/>
                <a:gd name="connsiteX97" fmla="*/ 952158 w 1597985"/>
                <a:gd name="connsiteY97" fmla="*/ 4440987 h 6083520"/>
                <a:gd name="connsiteX98" fmla="*/ 935225 w 1597985"/>
                <a:gd name="connsiteY98" fmla="*/ 4474853 h 6083520"/>
                <a:gd name="connsiteX99" fmla="*/ 969092 w 1597985"/>
                <a:gd name="connsiteY99" fmla="*/ 4483320 h 6083520"/>
                <a:gd name="connsiteX100" fmla="*/ 994492 w 1597985"/>
                <a:gd name="connsiteY100" fmla="*/ 4500253 h 6083520"/>
                <a:gd name="connsiteX101" fmla="*/ 1019892 w 1597985"/>
                <a:gd name="connsiteY101" fmla="*/ 4508720 h 6083520"/>
                <a:gd name="connsiteX102" fmla="*/ 1036825 w 1597985"/>
                <a:gd name="connsiteY102" fmla="*/ 4534120 h 6083520"/>
                <a:gd name="connsiteX103" fmla="*/ 1028358 w 1597985"/>
                <a:gd name="connsiteY103" fmla="*/ 4610320 h 6083520"/>
                <a:gd name="connsiteX104" fmla="*/ 1019892 w 1597985"/>
                <a:gd name="connsiteY104" fmla="*/ 4635720 h 6083520"/>
                <a:gd name="connsiteX105" fmla="*/ 994492 w 1597985"/>
                <a:gd name="connsiteY105" fmla="*/ 4627253 h 6083520"/>
                <a:gd name="connsiteX106" fmla="*/ 935225 w 1597985"/>
                <a:gd name="connsiteY106" fmla="*/ 4618787 h 6083520"/>
                <a:gd name="connsiteX107" fmla="*/ 909825 w 1597985"/>
                <a:gd name="connsiteY107" fmla="*/ 4627253 h 6083520"/>
                <a:gd name="connsiteX108" fmla="*/ 901358 w 1597985"/>
                <a:gd name="connsiteY108" fmla="*/ 4652653 h 6083520"/>
                <a:gd name="connsiteX109" fmla="*/ 884425 w 1597985"/>
                <a:gd name="connsiteY109" fmla="*/ 4669587 h 6083520"/>
                <a:gd name="connsiteX110" fmla="*/ 867492 w 1597985"/>
                <a:gd name="connsiteY110" fmla="*/ 4694987 h 6083520"/>
                <a:gd name="connsiteX111" fmla="*/ 825158 w 1597985"/>
                <a:gd name="connsiteY111" fmla="*/ 4703453 h 6083520"/>
                <a:gd name="connsiteX112" fmla="*/ 808225 w 1597985"/>
                <a:gd name="connsiteY112" fmla="*/ 4720387 h 6083520"/>
                <a:gd name="connsiteX113" fmla="*/ 816692 w 1597985"/>
                <a:gd name="connsiteY113" fmla="*/ 4762720 h 6083520"/>
                <a:gd name="connsiteX114" fmla="*/ 842092 w 1597985"/>
                <a:gd name="connsiteY114" fmla="*/ 4771187 h 6083520"/>
                <a:gd name="connsiteX115" fmla="*/ 935225 w 1597985"/>
                <a:gd name="connsiteY115" fmla="*/ 4779653 h 6083520"/>
                <a:gd name="connsiteX116" fmla="*/ 935225 w 1597985"/>
                <a:gd name="connsiteY116" fmla="*/ 4847387 h 6083520"/>
                <a:gd name="connsiteX117" fmla="*/ 1002958 w 1597985"/>
                <a:gd name="connsiteY117" fmla="*/ 4864320 h 6083520"/>
                <a:gd name="connsiteX118" fmla="*/ 1011425 w 1597985"/>
                <a:gd name="connsiteY118" fmla="*/ 4898187 h 6083520"/>
                <a:gd name="connsiteX119" fmla="*/ 994492 w 1597985"/>
                <a:gd name="connsiteY119" fmla="*/ 4999787 h 6083520"/>
                <a:gd name="connsiteX120" fmla="*/ 986025 w 1597985"/>
                <a:gd name="connsiteY120" fmla="*/ 5109853 h 6083520"/>
                <a:gd name="connsiteX121" fmla="*/ 1011425 w 1597985"/>
                <a:gd name="connsiteY121" fmla="*/ 5152187 h 6083520"/>
                <a:gd name="connsiteX122" fmla="*/ 1028358 w 1597985"/>
                <a:gd name="connsiteY122" fmla="*/ 5177587 h 6083520"/>
                <a:gd name="connsiteX123" fmla="*/ 952158 w 1597985"/>
                <a:gd name="connsiteY123" fmla="*/ 5219920 h 6083520"/>
                <a:gd name="connsiteX124" fmla="*/ 943692 w 1597985"/>
                <a:gd name="connsiteY124" fmla="*/ 5296120 h 6083520"/>
                <a:gd name="connsiteX125" fmla="*/ 969092 w 1597985"/>
                <a:gd name="connsiteY125" fmla="*/ 5304587 h 6083520"/>
                <a:gd name="connsiteX126" fmla="*/ 1036825 w 1597985"/>
                <a:gd name="connsiteY126" fmla="*/ 5355387 h 6083520"/>
                <a:gd name="connsiteX127" fmla="*/ 1053758 w 1597985"/>
                <a:gd name="connsiteY127" fmla="*/ 5380787 h 6083520"/>
                <a:gd name="connsiteX128" fmla="*/ 1070692 w 1597985"/>
                <a:gd name="connsiteY128" fmla="*/ 5431587 h 6083520"/>
                <a:gd name="connsiteX129" fmla="*/ 1096092 w 1597985"/>
                <a:gd name="connsiteY129" fmla="*/ 5448520 h 6083520"/>
                <a:gd name="connsiteX130" fmla="*/ 1146892 w 1597985"/>
                <a:gd name="connsiteY130" fmla="*/ 5499320 h 6083520"/>
                <a:gd name="connsiteX131" fmla="*/ 1172292 w 1597985"/>
                <a:gd name="connsiteY131" fmla="*/ 5507787 h 6083520"/>
                <a:gd name="connsiteX132" fmla="*/ 1189225 w 1597985"/>
                <a:gd name="connsiteY132" fmla="*/ 5533187 h 6083520"/>
                <a:gd name="connsiteX133" fmla="*/ 1197692 w 1597985"/>
                <a:gd name="connsiteY133" fmla="*/ 5558587 h 6083520"/>
                <a:gd name="connsiteX134" fmla="*/ 1231558 w 1597985"/>
                <a:gd name="connsiteY134" fmla="*/ 5609387 h 6083520"/>
                <a:gd name="connsiteX135" fmla="*/ 1214625 w 1597985"/>
                <a:gd name="connsiteY135" fmla="*/ 5634787 h 6083520"/>
                <a:gd name="connsiteX136" fmla="*/ 1189225 w 1597985"/>
                <a:gd name="connsiteY136" fmla="*/ 5643253 h 6083520"/>
                <a:gd name="connsiteX137" fmla="*/ 1172292 w 1597985"/>
                <a:gd name="connsiteY137" fmla="*/ 5660187 h 6083520"/>
                <a:gd name="connsiteX138" fmla="*/ 1180758 w 1597985"/>
                <a:gd name="connsiteY138" fmla="*/ 5719453 h 6083520"/>
                <a:gd name="connsiteX139" fmla="*/ 1197692 w 1597985"/>
                <a:gd name="connsiteY139" fmla="*/ 5736387 h 6083520"/>
                <a:gd name="connsiteX140" fmla="*/ 1206158 w 1597985"/>
                <a:gd name="connsiteY140" fmla="*/ 5787187 h 6083520"/>
                <a:gd name="connsiteX141" fmla="*/ 1256958 w 1597985"/>
                <a:gd name="connsiteY141" fmla="*/ 5804120 h 6083520"/>
                <a:gd name="connsiteX142" fmla="*/ 1248492 w 1597985"/>
                <a:gd name="connsiteY142" fmla="*/ 5854920 h 6083520"/>
                <a:gd name="connsiteX143" fmla="*/ 1197692 w 1597985"/>
                <a:gd name="connsiteY143" fmla="*/ 5863387 h 6083520"/>
                <a:gd name="connsiteX144" fmla="*/ 1180758 w 1597985"/>
                <a:gd name="connsiteY144" fmla="*/ 5880320 h 6083520"/>
                <a:gd name="connsiteX145" fmla="*/ 1138425 w 1597985"/>
                <a:gd name="connsiteY145" fmla="*/ 5948053 h 6083520"/>
                <a:gd name="connsiteX146" fmla="*/ 1113025 w 1597985"/>
                <a:gd name="connsiteY146" fmla="*/ 5956520 h 6083520"/>
                <a:gd name="connsiteX147" fmla="*/ 1138425 w 1597985"/>
                <a:gd name="connsiteY147" fmla="*/ 5973453 h 6083520"/>
                <a:gd name="connsiteX148" fmla="*/ 1155358 w 1597985"/>
                <a:gd name="connsiteY148" fmla="*/ 5990387 h 6083520"/>
                <a:gd name="connsiteX149" fmla="*/ 1129958 w 1597985"/>
                <a:gd name="connsiteY149" fmla="*/ 5998853 h 6083520"/>
                <a:gd name="connsiteX150" fmla="*/ 1002958 w 1597985"/>
                <a:gd name="connsiteY150" fmla="*/ 6007320 h 6083520"/>
                <a:gd name="connsiteX151" fmla="*/ 977558 w 1597985"/>
                <a:gd name="connsiteY151" fmla="*/ 6024253 h 6083520"/>
                <a:gd name="connsiteX152" fmla="*/ 960625 w 1597985"/>
                <a:gd name="connsiteY152" fmla="*/ 6041187 h 6083520"/>
                <a:gd name="connsiteX153" fmla="*/ 867492 w 1597985"/>
                <a:gd name="connsiteY153" fmla="*/ 6049653 h 6083520"/>
                <a:gd name="connsiteX154" fmla="*/ 850558 w 1597985"/>
                <a:gd name="connsiteY154" fmla="*/ 6066587 h 6083520"/>
                <a:gd name="connsiteX155" fmla="*/ 816692 w 1597985"/>
                <a:gd name="connsiteY155" fmla="*/ 6075053 h 6083520"/>
                <a:gd name="connsiteX156" fmla="*/ 791292 w 1597985"/>
                <a:gd name="connsiteY156" fmla="*/ 6083520 h 6083520"/>
                <a:gd name="connsiteX157" fmla="*/ 588092 w 1597985"/>
                <a:gd name="connsiteY157" fmla="*/ 6066587 h 6083520"/>
                <a:gd name="connsiteX158" fmla="*/ 537292 w 1597985"/>
                <a:gd name="connsiteY158" fmla="*/ 6049653 h 6083520"/>
                <a:gd name="connsiteX159" fmla="*/ 520358 w 1597985"/>
                <a:gd name="connsiteY159" fmla="*/ 6032720 h 6083520"/>
                <a:gd name="connsiteX160" fmla="*/ 444158 w 1597985"/>
                <a:gd name="connsiteY160" fmla="*/ 5990387 h 6083520"/>
                <a:gd name="connsiteX161" fmla="*/ 401825 w 1597985"/>
                <a:gd name="connsiteY161" fmla="*/ 5981920 h 6083520"/>
                <a:gd name="connsiteX162" fmla="*/ 376425 w 1597985"/>
                <a:gd name="connsiteY162" fmla="*/ 5964987 h 6083520"/>
                <a:gd name="connsiteX163" fmla="*/ 393358 w 1597985"/>
                <a:gd name="connsiteY163" fmla="*/ 5990387 h 6083520"/>
                <a:gd name="connsiteX164" fmla="*/ 427225 w 1597985"/>
                <a:gd name="connsiteY164" fmla="*/ 6007320 h 6083520"/>
                <a:gd name="connsiteX165" fmla="*/ 461092 w 1597985"/>
                <a:gd name="connsiteY165" fmla="*/ 6032720 h 6083520"/>
                <a:gd name="connsiteX166" fmla="*/ 520358 w 1597985"/>
                <a:gd name="connsiteY166" fmla="*/ 6049653 h 6083520"/>
                <a:gd name="connsiteX167" fmla="*/ 528825 w 1597985"/>
                <a:gd name="connsiteY167" fmla="*/ 6075053 h 6083520"/>
                <a:gd name="connsiteX168" fmla="*/ 503425 w 1597985"/>
                <a:gd name="connsiteY168" fmla="*/ 6083520 h 6083520"/>
                <a:gd name="connsiteX169" fmla="*/ 308692 w 1597985"/>
                <a:gd name="connsiteY169" fmla="*/ 6066587 h 6083520"/>
                <a:gd name="connsiteX170" fmla="*/ 291758 w 1597985"/>
                <a:gd name="connsiteY170" fmla="*/ 6049653 h 6083520"/>
                <a:gd name="connsiteX171" fmla="*/ 300225 w 1597985"/>
                <a:gd name="connsiteY171" fmla="*/ 6015787 h 6083520"/>
                <a:gd name="connsiteX172" fmla="*/ 308692 w 1597985"/>
                <a:gd name="connsiteY172" fmla="*/ 5990387 h 6083520"/>
                <a:gd name="connsiteX173" fmla="*/ 342558 w 1597985"/>
                <a:gd name="connsiteY173" fmla="*/ 5981920 h 6083520"/>
                <a:gd name="connsiteX174" fmla="*/ 401825 w 1597985"/>
                <a:gd name="connsiteY174" fmla="*/ 5964987 h 6083520"/>
                <a:gd name="connsiteX175" fmla="*/ 393358 w 1597985"/>
                <a:gd name="connsiteY175" fmla="*/ 5939587 h 6083520"/>
                <a:gd name="connsiteX176" fmla="*/ 334092 w 1597985"/>
                <a:gd name="connsiteY176" fmla="*/ 5914187 h 6083520"/>
                <a:gd name="connsiteX177" fmla="*/ 317158 w 1597985"/>
                <a:gd name="connsiteY177" fmla="*/ 5897253 h 6083520"/>
                <a:gd name="connsiteX178" fmla="*/ 266358 w 1597985"/>
                <a:gd name="connsiteY178" fmla="*/ 5914187 h 6083520"/>
                <a:gd name="connsiteX179" fmla="*/ 198625 w 1597985"/>
                <a:gd name="connsiteY179" fmla="*/ 5905720 h 6083520"/>
                <a:gd name="connsiteX180" fmla="*/ 164758 w 1597985"/>
                <a:gd name="connsiteY180" fmla="*/ 5897253 h 6083520"/>
                <a:gd name="connsiteX181" fmla="*/ 113958 w 1597985"/>
                <a:gd name="connsiteY181" fmla="*/ 5888787 h 6083520"/>
                <a:gd name="connsiteX182" fmla="*/ 122425 w 1597985"/>
                <a:gd name="connsiteY182" fmla="*/ 5863387 h 6083520"/>
                <a:gd name="connsiteX183" fmla="*/ 147825 w 1597985"/>
                <a:gd name="connsiteY183" fmla="*/ 5854920 h 6083520"/>
                <a:gd name="connsiteX184" fmla="*/ 147825 w 1597985"/>
                <a:gd name="connsiteY184" fmla="*/ 5660187 h 6083520"/>
                <a:gd name="connsiteX185" fmla="*/ 122425 w 1597985"/>
                <a:gd name="connsiteY185" fmla="*/ 5541653 h 6083520"/>
                <a:gd name="connsiteX186" fmla="*/ 139358 w 1597985"/>
                <a:gd name="connsiteY186" fmla="*/ 5236853 h 6083520"/>
                <a:gd name="connsiteX187" fmla="*/ 147825 w 1597985"/>
                <a:gd name="connsiteY187" fmla="*/ 5186053 h 6083520"/>
                <a:gd name="connsiteX188" fmla="*/ 147825 w 1597985"/>
                <a:gd name="connsiteY188" fmla="*/ 4847387 h 6083520"/>
                <a:gd name="connsiteX189" fmla="*/ 156292 w 1597985"/>
                <a:gd name="connsiteY189" fmla="*/ 4821987 h 6083520"/>
                <a:gd name="connsiteX190" fmla="*/ 147825 w 1597985"/>
                <a:gd name="connsiteY190" fmla="*/ 4779653 h 6083520"/>
                <a:gd name="connsiteX191" fmla="*/ 122425 w 1597985"/>
                <a:gd name="connsiteY191" fmla="*/ 4678053 h 6083520"/>
                <a:gd name="connsiteX192" fmla="*/ 105492 w 1597985"/>
                <a:gd name="connsiteY192" fmla="*/ 4576453 h 6083520"/>
                <a:gd name="connsiteX193" fmla="*/ 88558 w 1597985"/>
                <a:gd name="connsiteY193" fmla="*/ 4559520 h 6083520"/>
                <a:gd name="connsiteX194" fmla="*/ 88558 w 1597985"/>
                <a:gd name="connsiteY194" fmla="*/ 4254720 h 6083520"/>
                <a:gd name="connsiteX195" fmla="*/ 97025 w 1597985"/>
                <a:gd name="connsiteY195" fmla="*/ 4229320 h 6083520"/>
                <a:gd name="connsiteX196" fmla="*/ 88558 w 1597985"/>
                <a:gd name="connsiteY196" fmla="*/ 4178520 h 6083520"/>
                <a:gd name="connsiteX197" fmla="*/ 80092 w 1597985"/>
                <a:gd name="connsiteY197" fmla="*/ 4153120 h 6083520"/>
                <a:gd name="connsiteX198" fmla="*/ 71625 w 1597985"/>
                <a:gd name="connsiteY198" fmla="*/ 4034587 h 6083520"/>
                <a:gd name="connsiteX199" fmla="*/ 63158 w 1597985"/>
                <a:gd name="connsiteY199" fmla="*/ 4009187 h 6083520"/>
                <a:gd name="connsiteX200" fmla="*/ 54692 w 1597985"/>
                <a:gd name="connsiteY200" fmla="*/ 3975320 h 6083520"/>
                <a:gd name="connsiteX201" fmla="*/ 63158 w 1597985"/>
                <a:gd name="connsiteY201" fmla="*/ 3789053 h 6083520"/>
                <a:gd name="connsiteX202" fmla="*/ 71625 w 1597985"/>
                <a:gd name="connsiteY202" fmla="*/ 3670520 h 6083520"/>
                <a:gd name="connsiteX203" fmla="*/ 46225 w 1597985"/>
                <a:gd name="connsiteY203" fmla="*/ 3399587 h 6083520"/>
                <a:gd name="connsiteX204" fmla="*/ 37758 w 1597985"/>
                <a:gd name="connsiteY204" fmla="*/ 3247187 h 6083520"/>
                <a:gd name="connsiteX205" fmla="*/ 20825 w 1597985"/>
                <a:gd name="connsiteY205" fmla="*/ 3145587 h 6083520"/>
                <a:gd name="connsiteX206" fmla="*/ 12358 w 1597985"/>
                <a:gd name="connsiteY206" fmla="*/ 3094787 h 6083520"/>
                <a:gd name="connsiteX207" fmla="*/ 3892 w 1597985"/>
                <a:gd name="connsiteY207" fmla="*/ 3027053 h 6083520"/>
                <a:gd name="connsiteX208" fmla="*/ 46225 w 1597985"/>
                <a:gd name="connsiteY208" fmla="*/ 3035520 h 6083520"/>
                <a:gd name="connsiteX209" fmla="*/ 80092 w 1597985"/>
                <a:gd name="connsiteY209" fmla="*/ 3027053 h 6083520"/>
                <a:gd name="connsiteX210" fmla="*/ 139358 w 1597985"/>
                <a:gd name="connsiteY210" fmla="*/ 3010120 h 6083520"/>
                <a:gd name="connsiteX211" fmla="*/ 181692 w 1597985"/>
                <a:gd name="connsiteY211" fmla="*/ 3001653 h 6083520"/>
                <a:gd name="connsiteX212" fmla="*/ 207092 w 1597985"/>
                <a:gd name="connsiteY212" fmla="*/ 2976253 h 6083520"/>
                <a:gd name="connsiteX213" fmla="*/ 215558 w 1597985"/>
                <a:gd name="connsiteY213" fmla="*/ 2950853 h 6083520"/>
                <a:gd name="connsiteX214" fmla="*/ 266358 w 1597985"/>
                <a:gd name="connsiteY214" fmla="*/ 2933920 h 6083520"/>
                <a:gd name="connsiteX215" fmla="*/ 308692 w 1597985"/>
                <a:gd name="connsiteY215" fmla="*/ 2857720 h 6083520"/>
                <a:gd name="connsiteX216" fmla="*/ 317158 w 1597985"/>
                <a:gd name="connsiteY216" fmla="*/ 2823853 h 6083520"/>
                <a:gd name="connsiteX217" fmla="*/ 325625 w 1597985"/>
                <a:gd name="connsiteY217" fmla="*/ 2798453 h 6083520"/>
                <a:gd name="connsiteX218" fmla="*/ 351025 w 1597985"/>
                <a:gd name="connsiteY218" fmla="*/ 2595253 h 6083520"/>
                <a:gd name="connsiteX219" fmla="*/ 291758 w 1597985"/>
                <a:gd name="connsiteY219" fmla="*/ 2561387 h 6083520"/>
                <a:gd name="connsiteX220" fmla="*/ 274825 w 1597985"/>
                <a:gd name="connsiteY220" fmla="*/ 2544453 h 6083520"/>
                <a:gd name="connsiteX221" fmla="*/ 249425 w 1597985"/>
                <a:gd name="connsiteY221" fmla="*/ 2485187 h 6083520"/>
                <a:gd name="connsiteX222" fmla="*/ 224025 w 1597985"/>
                <a:gd name="connsiteY222" fmla="*/ 2451320 h 6083520"/>
                <a:gd name="connsiteX223" fmla="*/ 215558 w 1597985"/>
                <a:gd name="connsiteY223" fmla="*/ 2375120 h 6083520"/>
                <a:gd name="connsiteX224" fmla="*/ 198625 w 1597985"/>
                <a:gd name="connsiteY224" fmla="*/ 2324320 h 6083520"/>
                <a:gd name="connsiteX225" fmla="*/ 224025 w 1597985"/>
                <a:gd name="connsiteY225" fmla="*/ 2231187 h 6083520"/>
                <a:gd name="connsiteX226" fmla="*/ 240958 w 1597985"/>
                <a:gd name="connsiteY226" fmla="*/ 2197320 h 6083520"/>
                <a:gd name="connsiteX227" fmla="*/ 249425 w 1597985"/>
                <a:gd name="connsiteY227" fmla="*/ 2163453 h 6083520"/>
                <a:gd name="connsiteX228" fmla="*/ 257892 w 1597985"/>
                <a:gd name="connsiteY228" fmla="*/ 2138053 h 6083520"/>
                <a:gd name="connsiteX229" fmla="*/ 266358 w 1597985"/>
                <a:gd name="connsiteY229" fmla="*/ 2104187 h 6083520"/>
                <a:gd name="connsiteX230" fmla="*/ 283292 w 1597985"/>
                <a:gd name="connsiteY230" fmla="*/ 2044920 h 6083520"/>
                <a:gd name="connsiteX231" fmla="*/ 291758 w 1597985"/>
                <a:gd name="connsiteY231" fmla="*/ 1765520 h 6083520"/>
                <a:gd name="connsiteX232" fmla="*/ 300225 w 1597985"/>
                <a:gd name="connsiteY232" fmla="*/ 1714720 h 6083520"/>
                <a:gd name="connsiteX233" fmla="*/ 317158 w 1597985"/>
                <a:gd name="connsiteY233" fmla="*/ 1604653 h 6083520"/>
                <a:gd name="connsiteX234" fmla="*/ 325625 w 1597985"/>
                <a:gd name="connsiteY234" fmla="*/ 1452253 h 6083520"/>
                <a:gd name="connsiteX235" fmla="*/ 334092 w 1597985"/>
                <a:gd name="connsiteY235" fmla="*/ 1409920 h 6083520"/>
                <a:gd name="connsiteX236" fmla="*/ 359492 w 1597985"/>
                <a:gd name="connsiteY236" fmla="*/ 1155920 h 6083520"/>
                <a:gd name="connsiteX237" fmla="*/ 376425 w 1597985"/>
                <a:gd name="connsiteY237" fmla="*/ 1037387 h 6083520"/>
                <a:gd name="connsiteX238" fmla="*/ 393358 w 1597985"/>
                <a:gd name="connsiteY238" fmla="*/ 842653 h 6083520"/>
                <a:gd name="connsiteX239" fmla="*/ 401825 w 1597985"/>
                <a:gd name="connsiteY239" fmla="*/ 673320 h 6083520"/>
                <a:gd name="connsiteX240" fmla="*/ 410292 w 1597985"/>
                <a:gd name="connsiteY240" fmla="*/ 647920 h 6083520"/>
                <a:gd name="connsiteX241" fmla="*/ 427225 w 1597985"/>
                <a:gd name="connsiteY241" fmla="*/ 495520 h 6083520"/>
                <a:gd name="connsiteX242" fmla="*/ 444158 w 1597985"/>
                <a:gd name="connsiteY242" fmla="*/ 351587 h 6083520"/>
                <a:gd name="connsiteX243" fmla="*/ 461092 w 1597985"/>
                <a:gd name="connsiteY243" fmla="*/ 326187 h 6083520"/>
                <a:gd name="connsiteX244" fmla="*/ 469558 w 1597985"/>
                <a:gd name="connsiteY244" fmla="*/ 165320 h 6083520"/>
                <a:gd name="connsiteX245" fmla="*/ 444158 w 1597985"/>
                <a:gd name="connsiteY245" fmla="*/ 148387 h 6083520"/>
                <a:gd name="connsiteX246" fmla="*/ 435692 w 1597985"/>
                <a:gd name="connsiteY246" fmla="*/ 122987 h 6083520"/>
                <a:gd name="connsiteX247" fmla="*/ 418758 w 1597985"/>
                <a:gd name="connsiteY247" fmla="*/ 106053 h 6083520"/>
                <a:gd name="connsiteX248" fmla="*/ 384892 w 1597985"/>
                <a:gd name="connsiteY248" fmla="*/ 55253 h 6083520"/>
                <a:gd name="connsiteX249" fmla="*/ 365418 w 1597985"/>
                <a:gd name="connsiteY249" fmla="*/ 21387 h 6083520"/>
                <a:gd name="connsiteX250" fmla="*/ 426378 w 1597985"/>
                <a:gd name="connsiteY250" fmla="*/ 12920 h 6083520"/>
                <a:gd name="connsiteX251" fmla="*/ 571158 w 1597985"/>
                <a:gd name="connsiteY251" fmla="*/ 21387 h 6083520"/>
                <a:gd name="connsiteX252" fmla="*/ 965705 w 1597985"/>
                <a:gd name="connsiteY252" fmla="*/ 15460 h 6083520"/>
                <a:gd name="connsiteX253" fmla="*/ 1308605 w 1597985"/>
                <a:gd name="connsiteY253" fmla="*/ 220 h 6083520"/>
                <a:gd name="connsiteX254" fmla="*/ 1409358 w 1597985"/>
                <a:gd name="connsiteY254" fmla="*/ 28160 h 6083520"/>
                <a:gd name="connsiteX0" fmla="*/ 1409358 w 1597985"/>
                <a:gd name="connsiteY0" fmla="*/ 15240 h 6070600"/>
                <a:gd name="connsiteX1" fmla="*/ 1424598 w 1597985"/>
                <a:gd name="connsiteY1" fmla="*/ 137160 h 6070600"/>
                <a:gd name="connsiteX2" fmla="*/ 1427138 w 1597985"/>
                <a:gd name="connsiteY2" fmla="*/ 220133 h 6070600"/>
                <a:gd name="connsiteX3" fmla="*/ 1392425 w 1597985"/>
                <a:gd name="connsiteY3" fmla="*/ 262467 h 6070600"/>
                <a:gd name="connsiteX4" fmla="*/ 1367025 w 1597985"/>
                <a:gd name="connsiteY4" fmla="*/ 270933 h 6070600"/>
                <a:gd name="connsiteX5" fmla="*/ 1333158 w 1597985"/>
                <a:gd name="connsiteY5" fmla="*/ 304800 h 6070600"/>
                <a:gd name="connsiteX6" fmla="*/ 1324692 w 1597985"/>
                <a:gd name="connsiteY6" fmla="*/ 279400 h 6070600"/>
                <a:gd name="connsiteX7" fmla="*/ 1299292 w 1597985"/>
                <a:gd name="connsiteY7" fmla="*/ 270933 h 6070600"/>
                <a:gd name="connsiteX8" fmla="*/ 1231558 w 1597985"/>
                <a:gd name="connsiteY8" fmla="*/ 254000 h 6070600"/>
                <a:gd name="connsiteX9" fmla="*/ 1206158 w 1597985"/>
                <a:gd name="connsiteY9" fmla="*/ 262467 h 6070600"/>
                <a:gd name="connsiteX10" fmla="*/ 1197692 w 1597985"/>
                <a:gd name="connsiteY10" fmla="*/ 287867 h 6070600"/>
                <a:gd name="connsiteX11" fmla="*/ 1189225 w 1597985"/>
                <a:gd name="connsiteY11" fmla="*/ 372533 h 6070600"/>
                <a:gd name="connsiteX12" fmla="*/ 1172292 w 1597985"/>
                <a:gd name="connsiteY12" fmla="*/ 389467 h 6070600"/>
                <a:gd name="connsiteX13" fmla="*/ 1146892 w 1597985"/>
                <a:gd name="connsiteY13" fmla="*/ 457200 h 6070600"/>
                <a:gd name="connsiteX14" fmla="*/ 1121492 w 1597985"/>
                <a:gd name="connsiteY14" fmla="*/ 465667 h 6070600"/>
                <a:gd name="connsiteX15" fmla="*/ 1104558 w 1597985"/>
                <a:gd name="connsiteY15" fmla="*/ 482600 h 6070600"/>
                <a:gd name="connsiteX16" fmla="*/ 1087625 w 1597985"/>
                <a:gd name="connsiteY16" fmla="*/ 533400 h 6070600"/>
                <a:gd name="connsiteX17" fmla="*/ 1096092 w 1597985"/>
                <a:gd name="connsiteY17" fmla="*/ 601133 h 6070600"/>
                <a:gd name="connsiteX18" fmla="*/ 1087625 w 1597985"/>
                <a:gd name="connsiteY18" fmla="*/ 728133 h 6070600"/>
                <a:gd name="connsiteX19" fmla="*/ 1104558 w 1597985"/>
                <a:gd name="connsiteY19" fmla="*/ 863600 h 6070600"/>
                <a:gd name="connsiteX20" fmla="*/ 960625 w 1597985"/>
                <a:gd name="connsiteY20" fmla="*/ 914400 h 6070600"/>
                <a:gd name="connsiteX21" fmla="*/ 969092 w 1597985"/>
                <a:gd name="connsiteY21" fmla="*/ 982133 h 6070600"/>
                <a:gd name="connsiteX22" fmla="*/ 977558 w 1597985"/>
                <a:gd name="connsiteY22" fmla="*/ 1058333 h 6070600"/>
                <a:gd name="connsiteX23" fmla="*/ 986025 w 1597985"/>
                <a:gd name="connsiteY23" fmla="*/ 1456267 h 6070600"/>
                <a:gd name="connsiteX24" fmla="*/ 1011425 w 1597985"/>
                <a:gd name="connsiteY24" fmla="*/ 1447800 h 6070600"/>
                <a:gd name="connsiteX25" fmla="*/ 1036825 w 1597985"/>
                <a:gd name="connsiteY25" fmla="*/ 1456267 h 6070600"/>
                <a:gd name="connsiteX26" fmla="*/ 1079158 w 1597985"/>
                <a:gd name="connsiteY26" fmla="*/ 1693333 h 6070600"/>
                <a:gd name="connsiteX27" fmla="*/ 1172292 w 1597985"/>
                <a:gd name="connsiteY27" fmla="*/ 1710267 h 6070600"/>
                <a:gd name="connsiteX28" fmla="*/ 1180758 w 1597985"/>
                <a:gd name="connsiteY28" fmla="*/ 1735667 h 6070600"/>
                <a:gd name="connsiteX29" fmla="*/ 1180758 w 1597985"/>
                <a:gd name="connsiteY29" fmla="*/ 1820333 h 6070600"/>
                <a:gd name="connsiteX30" fmla="*/ 1248492 w 1597985"/>
                <a:gd name="connsiteY30" fmla="*/ 1828800 h 6070600"/>
                <a:gd name="connsiteX31" fmla="*/ 1290825 w 1597985"/>
                <a:gd name="connsiteY31" fmla="*/ 1845733 h 6070600"/>
                <a:gd name="connsiteX32" fmla="*/ 1316225 w 1597985"/>
                <a:gd name="connsiteY32" fmla="*/ 1862667 h 6070600"/>
                <a:gd name="connsiteX33" fmla="*/ 1316225 w 1597985"/>
                <a:gd name="connsiteY33" fmla="*/ 1921933 h 6070600"/>
                <a:gd name="connsiteX34" fmla="*/ 1350092 w 1597985"/>
                <a:gd name="connsiteY34" fmla="*/ 1930400 h 6070600"/>
                <a:gd name="connsiteX35" fmla="*/ 1341625 w 1597985"/>
                <a:gd name="connsiteY35" fmla="*/ 1955800 h 6070600"/>
                <a:gd name="connsiteX36" fmla="*/ 1316225 w 1597985"/>
                <a:gd name="connsiteY36" fmla="*/ 1972733 h 6070600"/>
                <a:gd name="connsiteX37" fmla="*/ 1299292 w 1597985"/>
                <a:gd name="connsiteY37" fmla="*/ 1989667 h 6070600"/>
                <a:gd name="connsiteX38" fmla="*/ 1316225 w 1597985"/>
                <a:gd name="connsiteY38" fmla="*/ 2040467 h 6070600"/>
                <a:gd name="connsiteX39" fmla="*/ 1409358 w 1597985"/>
                <a:gd name="connsiteY39" fmla="*/ 2065867 h 6070600"/>
                <a:gd name="connsiteX40" fmla="*/ 1434758 w 1597985"/>
                <a:gd name="connsiteY40" fmla="*/ 2116667 h 6070600"/>
                <a:gd name="connsiteX41" fmla="*/ 1451692 w 1597985"/>
                <a:gd name="connsiteY41" fmla="*/ 2133600 h 6070600"/>
                <a:gd name="connsiteX42" fmla="*/ 1468625 w 1597985"/>
                <a:gd name="connsiteY42" fmla="*/ 2159000 h 6070600"/>
                <a:gd name="connsiteX43" fmla="*/ 1519425 w 1597985"/>
                <a:gd name="connsiteY43" fmla="*/ 2175933 h 6070600"/>
                <a:gd name="connsiteX44" fmla="*/ 1544825 w 1597985"/>
                <a:gd name="connsiteY44" fmla="*/ 2184400 h 6070600"/>
                <a:gd name="connsiteX45" fmla="*/ 1570225 w 1597985"/>
                <a:gd name="connsiteY45" fmla="*/ 2192867 h 6070600"/>
                <a:gd name="connsiteX46" fmla="*/ 1578692 w 1597985"/>
                <a:gd name="connsiteY46" fmla="*/ 2218267 h 6070600"/>
                <a:gd name="connsiteX47" fmla="*/ 1587158 w 1597985"/>
                <a:gd name="connsiteY47" fmla="*/ 2269067 h 6070600"/>
                <a:gd name="connsiteX48" fmla="*/ 1519425 w 1597985"/>
                <a:gd name="connsiteY48" fmla="*/ 2286000 h 6070600"/>
                <a:gd name="connsiteX49" fmla="*/ 1485558 w 1597985"/>
                <a:gd name="connsiteY49" fmla="*/ 2277533 h 6070600"/>
                <a:gd name="connsiteX50" fmla="*/ 1468625 w 1597985"/>
                <a:gd name="connsiteY50" fmla="*/ 2302933 h 6070600"/>
                <a:gd name="connsiteX51" fmla="*/ 1443225 w 1597985"/>
                <a:gd name="connsiteY51" fmla="*/ 2370667 h 6070600"/>
                <a:gd name="connsiteX52" fmla="*/ 1426292 w 1597985"/>
                <a:gd name="connsiteY52" fmla="*/ 2404533 h 6070600"/>
                <a:gd name="connsiteX53" fmla="*/ 1383958 w 1597985"/>
                <a:gd name="connsiteY53" fmla="*/ 2413000 h 6070600"/>
                <a:gd name="connsiteX54" fmla="*/ 1214625 w 1597985"/>
                <a:gd name="connsiteY54" fmla="*/ 2421467 h 6070600"/>
                <a:gd name="connsiteX55" fmla="*/ 1248492 w 1597985"/>
                <a:gd name="connsiteY55" fmla="*/ 2438400 h 6070600"/>
                <a:gd name="connsiteX56" fmla="*/ 1299292 w 1597985"/>
                <a:gd name="connsiteY56" fmla="*/ 2455333 h 6070600"/>
                <a:gd name="connsiteX57" fmla="*/ 1299292 w 1597985"/>
                <a:gd name="connsiteY57" fmla="*/ 2573867 h 6070600"/>
                <a:gd name="connsiteX58" fmla="*/ 1223092 w 1597985"/>
                <a:gd name="connsiteY58" fmla="*/ 2582333 h 6070600"/>
                <a:gd name="connsiteX59" fmla="*/ 1206158 w 1597985"/>
                <a:gd name="connsiteY59" fmla="*/ 2599267 h 6070600"/>
                <a:gd name="connsiteX60" fmla="*/ 1189225 w 1597985"/>
                <a:gd name="connsiteY60" fmla="*/ 2683933 h 6070600"/>
                <a:gd name="connsiteX61" fmla="*/ 1197692 w 1597985"/>
                <a:gd name="connsiteY61" fmla="*/ 2760133 h 6070600"/>
                <a:gd name="connsiteX62" fmla="*/ 1189225 w 1597985"/>
                <a:gd name="connsiteY62" fmla="*/ 2785533 h 6070600"/>
                <a:gd name="connsiteX63" fmla="*/ 1138425 w 1597985"/>
                <a:gd name="connsiteY63" fmla="*/ 2802467 h 6070600"/>
                <a:gd name="connsiteX64" fmla="*/ 1146892 w 1597985"/>
                <a:gd name="connsiteY64" fmla="*/ 2853267 h 6070600"/>
                <a:gd name="connsiteX65" fmla="*/ 1155358 w 1597985"/>
                <a:gd name="connsiteY65" fmla="*/ 2878667 h 6070600"/>
                <a:gd name="connsiteX66" fmla="*/ 1146892 w 1597985"/>
                <a:gd name="connsiteY66" fmla="*/ 2971800 h 6070600"/>
                <a:gd name="connsiteX67" fmla="*/ 1138425 w 1597985"/>
                <a:gd name="connsiteY67" fmla="*/ 2997200 h 6070600"/>
                <a:gd name="connsiteX68" fmla="*/ 1129958 w 1597985"/>
                <a:gd name="connsiteY68" fmla="*/ 3031067 h 6070600"/>
                <a:gd name="connsiteX69" fmla="*/ 1104558 w 1597985"/>
                <a:gd name="connsiteY69" fmla="*/ 3039533 h 6070600"/>
                <a:gd name="connsiteX70" fmla="*/ 1096092 w 1597985"/>
                <a:gd name="connsiteY70" fmla="*/ 3073400 h 6070600"/>
                <a:gd name="connsiteX71" fmla="*/ 1079158 w 1597985"/>
                <a:gd name="connsiteY71" fmla="*/ 3124200 h 6070600"/>
                <a:gd name="connsiteX72" fmla="*/ 1087625 w 1597985"/>
                <a:gd name="connsiteY72" fmla="*/ 3471333 h 6070600"/>
                <a:gd name="connsiteX73" fmla="*/ 1155358 w 1597985"/>
                <a:gd name="connsiteY73" fmla="*/ 3479800 h 6070600"/>
                <a:gd name="connsiteX74" fmla="*/ 1163825 w 1597985"/>
                <a:gd name="connsiteY74" fmla="*/ 3505200 h 6070600"/>
                <a:gd name="connsiteX75" fmla="*/ 1104558 w 1597985"/>
                <a:gd name="connsiteY75" fmla="*/ 3522133 h 6070600"/>
                <a:gd name="connsiteX76" fmla="*/ 1053758 w 1597985"/>
                <a:gd name="connsiteY76" fmla="*/ 3530600 h 6070600"/>
                <a:gd name="connsiteX77" fmla="*/ 1087625 w 1597985"/>
                <a:gd name="connsiteY77" fmla="*/ 3564467 h 6070600"/>
                <a:gd name="connsiteX78" fmla="*/ 1053758 w 1597985"/>
                <a:gd name="connsiteY78" fmla="*/ 3683000 h 6070600"/>
                <a:gd name="connsiteX79" fmla="*/ 952158 w 1597985"/>
                <a:gd name="connsiteY79" fmla="*/ 3699933 h 6070600"/>
                <a:gd name="connsiteX80" fmla="*/ 960625 w 1597985"/>
                <a:gd name="connsiteY80" fmla="*/ 3742267 h 6070600"/>
                <a:gd name="connsiteX81" fmla="*/ 1011425 w 1597985"/>
                <a:gd name="connsiteY81" fmla="*/ 3784600 h 6070600"/>
                <a:gd name="connsiteX82" fmla="*/ 1019892 w 1597985"/>
                <a:gd name="connsiteY82" fmla="*/ 3810000 h 6070600"/>
                <a:gd name="connsiteX83" fmla="*/ 969092 w 1597985"/>
                <a:gd name="connsiteY83" fmla="*/ 3835400 h 6070600"/>
                <a:gd name="connsiteX84" fmla="*/ 952158 w 1597985"/>
                <a:gd name="connsiteY84" fmla="*/ 3852333 h 6070600"/>
                <a:gd name="connsiteX85" fmla="*/ 926758 w 1597985"/>
                <a:gd name="connsiteY85" fmla="*/ 3894667 h 6070600"/>
                <a:gd name="connsiteX86" fmla="*/ 926758 w 1597985"/>
                <a:gd name="connsiteY86" fmla="*/ 3962400 h 6070600"/>
                <a:gd name="connsiteX87" fmla="*/ 935225 w 1597985"/>
                <a:gd name="connsiteY87" fmla="*/ 3987800 h 6070600"/>
                <a:gd name="connsiteX88" fmla="*/ 960625 w 1597985"/>
                <a:gd name="connsiteY88" fmla="*/ 3996267 h 6070600"/>
                <a:gd name="connsiteX89" fmla="*/ 969092 w 1597985"/>
                <a:gd name="connsiteY89" fmla="*/ 4055533 h 6070600"/>
                <a:gd name="connsiteX90" fmla="*/ 994492 w 1597985"/>
                <a:gd name="connsiteY90" fmla="*/ 4064000 h 6070600"/>
                <a:gd name="connsiteX91" fmla="*/ 1079158 w 1597985"/>
                <a:gd name="connsiteY91" fmla="*/ 4072467 h 6070600"/>
                <a:gd name="connsiteX92" fmla="*/ 1079158 w 1597985"/>
                <a:gd name="connsiteY92" fmla="*/ 4191000 h 6070600"/>
                <a:gd name="connsiteX93" fmla="*/ 1070692 w 1597985"/>
                <a:gd name="connsiteY93" fmla="*/ 4224867 h 6070600"/>
                <a:gd name="connsiteX94" fmla="*/ 1036825 w 1597985"/>
                <a:gd name="connsiteY94" fmla="*/ 4233333 h 6070600"/>
                <a:gd name="connsiteX95" fmla="*/ 1028358 w 1597985"/>
                <a:gd name="connsiteY95" fmla="*/ 4385733 h 6070600"/>
                <a:gd name="connsiteX96" fmla="*/ 977558 w 1597985"/>
                <a:gd name="connsiteY96" fmla="*/ 4402667 h 6070600"/>
                <a:gd name="connsiteX97" fmla="*/ 952158 w 1597985"/>
                <a:gd name="connsiteY97" fmla="*/ 4428067 h 6070600"/>
                <a:gd name="connsiteX98" fmla="*/ 935225 w 1597985"/>
                <a:gd name="connsiteY98" fmla="*/ 4461933 h 6070600"/>
                <a:gd name="connsiteX99" fmla="*/ 969092 w 1597985"/>
                <a:gd name="connsiteY99" fmla="*/ 4470400 h 6070600"/>
                <a:gd name="connsiteX100" fmla="*/ 994492 w 1597985"/>
                <a:gd name="connsiteY100" fmla="*/ 4487333 h 6070600"/>
                <a:gd name="connsiteX101" fmla="*/ 1019892 w 1597985"/>
                <a:gd name="connsiteY101" fmla="*/ 4495800 h 6070600"/>
                <a:gd name="connsiteX102" fmla="*/ 1036825 w 1597985"/>
                <a:gd name="connsiteY102" fmla="*/ 4521200 h 6070600"/>
                <a:gd name="connsiteX103" fmla="*/ 1028358 w 1597985"/>
                <a:gd name="connsiteY103" fmla="*/ 4597400 h 6070600"/>
                <a:gd name="connsiteX104" fmla="*/ 1019892 w 1597985"/>
                <a:gd name="connsiteY104" fmla="*/ 4622800 h 6070600"/>
                <a:gd name="connsiteX105" fmla="*/ 994492 w 1597985"/>
                <a:gd name="connsiteY105" fmla="*/ 4614333 h 6070600"/>
                <a:gd name="connsiteX106" fmla="*/ 935225 w 1597985"/>
                <a:gd name="connsiteY106" fmla="*/ 4605867 h 6070600"/>
                <a:gd name="connsiteX107" fmla="*/ 909825 w 1597985"/>
                <a:gd name="connsiteY107" fmla="*/ 4614333 h 6070600"/>
                <a:gd name="connsiteX108" fmla="*/ 901358 w 1597985"/>
                <a:gd name="connsiteY108" fmla="*/ 4639733 h 6070600"/>
                <a:gd name="connsiteX109" fmla="*/ 884425 w 1597985"/>
                <a:gd name="connsiteY109" fmla="*/ 4656667 h 6070600"/>
                <a:gd name="connsiteX110" fmla="*/ 867492 w 1597985"/>
                <a:gd name="connsiteY110" fmla="*/ 4682067 h 6070600"/>
                <a:gd name="connsiteX111" fmla="*/ 825158 w 1597985"/>
                <a:gd name="connsiteY111" fmla="*/ 4690533 h 6070600"/>
                <a:gd name="connsiteX112" fmla="*/ 808225 w 1597985"/>
                <a:gd name="connsiteY112" fmla="*/ 4707467 h 6070600"/>
                <a:gd name="connsiteX113" fmla="*/ 816692 w 1597985"/>
                <a:gd name="connsiteY113" fmla="*/ 4749800 h 6070600"/>
                <a:gd name="connsiteX114" fmla="*/ 842092 w 1597985"/>
                <a:gd name="connsiteY114" fmla="*/ 4758267 h 6070600"/>
                <a:gd name="connsiteX115" fmla="*/ 935225 w 1597985"/>
                <a:gd name="connsiteY115" fmla="*/ 4766733 h 6070600"/>
                <a:gd name="connsiteX116" fmla="*/ 935225 w 1597985"/>
                <a:gd name="connsiteY116" fmla="*/ 4834467 h 6070600"/>
                <a:gd name="connsiteX117" fmla="*/ 1002958 w 1597985"/>
                <a:gd name="connsiteY117" fmla="*/ 4851400 h 6070600"/>
                <a:gd name="connsiteX118" fmla="*/ 1011425 w 1597985"/>
                <a:gd name="connsiteY118" fmla="*/ 4885267 h 6070600"/>
                <a:gd name="connsiteX119" fmla="*/ 994492 w 1597985"/>
                <a:gd name="connsiteY119" fmla="*/ 4986867 h 6070600"/>
                <a:gd name="connsiteX120" fmla="*/ 986025 w 1597985"/>
                <a:gd name="connsiteY120" fmla="*/ 5096933 h 6070600"/>
                <a:gd name="connsiteX121" fmla="*/ 1011425 w 1597985"/>
                <a:gd name="connsiteY121" fmla="*/ 5139267 h 6070600"/>
                <a:gd name="connsiteX122" fmla="*/ 1028358 w 1597985"/>
                <a:gd name="connsiteY122" fmla="*/ 5164667 h 6070600"/>
                <a:gd name="connsiteX123" fmla="*/ 952158 w 1597985"/>
                <a:gd name="connsiteY123" fmla="*/ 5207000 h 6070600"/>
                <a:gd name="connsiteX124" fmla="*/ 943692 w 1597985"/>
                <a:gd name="connsiteY124" fmla="*/ 5283200 h 6070600"/>
                <a:gd name="connsiteX125" fmla="*/ 969092 w 1597985"/>
                <a:gd name="connsiteY125" fmla="*/ 5291667 h 6070600"/>
                <a:gd name="connsiteX126" fmla="*/ 1036825 w 1597985"/>
                <a:gd name="connsiteY126" fmla="*/ 5342467 h 6070600"/>
                <a:gd name="connsiteX127" fmla="*/ 1053758 w 1597985"/>
                <a:gd name="connsiteY127" fmla="*/ 5367867 h 6070600"/>
                <a:gd name="connsiteX128" fmla="*/ 1070692 w 1597985"/>
                <a:gd name="connsiteY128" fmla="*/ 5418667 h 6070600"/>
                <a:gd name="connsiteX129" fmla="*/ 1096092 w 1597985"/>
                <a:gd name="connsiteY129" fmla="*/ 5435600 h 6070600"/>
                <a:gd name="connsiteX130" fmla="*/ 1146892 w 1597985"/>
                <a:gd name="connsiteY130" fmla="*/ 5486400 h 6070600"/>
                <a:gd name="connsiteX131" fmla="*/ 1172292 w 1597985"/>
                <a:gd name="connsiteY131" fmla="*/ 5494867 h 6070600"/>
                <a:gd name="connsiteX132" fmla="*/ 1189225 w 1597985"/>
                <a:gd name="connsiteY132" fmla="*/ 5520267 h 6070600"/>
                <a:gd name="connsiteX133" fmla="*/ 1197692 w 1597985"/>
                <a:gd name="connsiteY133" fmla="*/ 5545667 h 6070600"/>
                <a:gd name="connsiteX134" fmla="*/ 1231558 w 1597985"/>
                <a:gd name="connsiteY134" fmla="*/ 5596467 h 6070600"/>
                <a:gd name="connsiteX135" fmla="*/ 1214625 w 1597985"/>
                <a:gd name="connsiteY135" fmla="*/ 5621867 h 6070600"/>
                <a:gd name="connsiteX136" fmla="*/ 1189225 w 1597985"/>
                <a:gd name="connsiteY136" fmla="*/ 5630333 h 6070600"/>
                <a:gd name="connsiteX137" fmla="*/ 1172292 w 1597985"/>
                <a:gd name="connsiteY137" fmla="*/ 5647267 h 6070600"/>
                <a:gd name="connsiteX138" fmla="*/ 1180758 w 1597985"/>
                <a:gd name="connsiteY138" fmla="*/ 5706533 h 6070600"/>
                <a:gd name="connsiteX139" fmla="*/ 1197692 w 1597985"/>
                <a:gd name="connsiteY139" fmla="*/ 5723467 h 6070600"/>
                <a:gd name="connsiteX140" fmla="*/ 1206158 w 1597985"/>
                <a:gd name="connsiteY140" fmla="*/ 5774267 h 6070600"/>
                <a:gd name="connsiteX141" fmla="*/ 1256958 w 1597985"/>
                <a:gd name="connsiteY141" fmla="*/ 5791200 h 6070600"/>
                <a:gd name="connsiteX142" fmla="*/ 1248492 w 1597985"/>
                <a:gd name="connsiteY142" fmla="*/ 5842000 h 6070600"/>
                <a:gd name="connsiteX143" fmla="*/ 1197692 w 1597985"/>
                <a:gd name="connsiteY143" fmla="*/ 5850467 h 6070600"/>
                <a:gd name="connsiteX144" fmla="*/ 1180758 w 1597985"/>
                <a:gd name="connsiteY144" fmla="*/ 5867400 h 6070600"/>
                <a:gd name="connsiteX145" fmla="*/ 1138425 w 1597985"/>
                <a:gd name="connsiteY145" fmla="*/ 5935133 h 6070600"/>
                <a:gd name="connsiteX146" fmla="*/ 1113025 w 1597985"/>
                <a:gd name="connsiteY146" fmla="*/ 5943600 h 6070600"/>
                <a:gd name="connsiteX147" fmla="*/ 1138425 w 1597985"/>
                <a:gd name="connsiteY147" fmla="*/ 5960533 h 6070600"/>
                <a:gd name="connsiteX148" fmla="*/ 1155358 w 1597985"/>
                <a:gd name="connsiteY148" fmla="*/ 5977467 h 6070600"/>
                <a:gd name="connsiteX149" fmla="*/ 1129958 w 1597985"/>
                <a:gd name="connsiteY149" fmla="*/ 5985933 h 6070600"/>
                <a:gd name="connsiteX150" fmla="*/ 1002958 w 1597985"/>
                <a:gd name="connsiteY150" fmla="*/ 5994400 h 6070600"/>
                <a:gd name="connsiteX151" fmla="*/ 977558 w 1597985"/>
                <a:gd name="connsiteY151" fmla="*/ 6011333 h 6070600"/>
                <a:gd name="connsiteX152" fmla="*/ 960625 w 1597985"/>
                <a:gd name="connsiteY152" fmla="*/ 6028267 h 6070600"/>
                <a:gd name="connsiteX153" fmla="*/ 867492 w 1597985"/>
                <a:gd name="connsiteY153" fmla="*/ 6036733 h 6070600"/>
                <a:gd name="connsiteX154" fmla="*/ 850558 w 1597985"/>
                <a:gd name="connsiteY154" fmla="*/ 6053667 h 6070600"/>
                <a:gd name="connsiteX155" fmla="*/ 816692 w 1597985"/>
                <a:gd name="connsiteY155" fmla="*/ 6062133 h 6070600"/>
                <a:gd name="connsiteX156" fmla="*/ 791292 w 1597985"/>
                <a:gd name="connsiteY156" fmla="*/ 6070600 h 6070600"/>
                <a:gd name="connsiteX157" fmla="*/ 588092 w 1597985"/>
                <a:gd name="connsiteY157" fmla="*/ 6053667 h 6070600"/>
                <a:gd name="connsiteX158" fmla="*/ 537292 w 1597985"/>
                <a:gd name="connsiteY158" fmla="*/ 6036733 h 6070600"/>
                <a:gd name="connsiteX159" fmla="*/ 520358 w 1597985"/>
                <a:gd name="connsiteY159" fmla="*/ 6019800 h 6070600"/>
                <a:gd name="connsiteX160" fmla="*/ 444158 w 1597985"/>
                <a:gd name="connsiteY160" fmla="*/ 5977467 h 6070600"/>
                <a:gd name="connsiteX161" fmla="*/ 401825 w 1597985"/>
                <a:gd name="connsiteY161" fmla="*/ 5969000 h 6070600"/>
                <a:gd name="connsiteX162" fmla="*/ 376425 w 1597985"/>
                <a:gd name="connsiteY162" fmla="*/ 5952067 h 6070600"/>
                <a:gd name="connsiteX163" fmla="*/ 393358 w 1597985"/>
                <a:gd name="connsiteY163" fmla="*/ 5977467 h 6070600"/>
                <a:gd name="connsiteX164" fmla="*/ 427225 w 1597985"/>
                <a:gd name="connsiteY164" fmla="*/ 5994400 h 6070600"/>
                <a:gd name="connsiteX165" fmla="*/ 461092 w 1597985"/>
                <a:gd name="connsiteY165" fmla="*/ 6019800 h 6070600"/>
                <a:gd name="connsiteX166" fmla="*/ 520358 w 1597985"/>
                <a:gd name="connsiteY166" fmla="*/ 6036733 h 6070600"/>
                <a:gd name="connsiteX167" fmla="*/ 528825 w 1597985"/>
                <a:gd name="connsiteY167" fmla="*/ 6062133 h 6070600"/>
                <a:gd name="connsiteX168" fmla="*/ 503425 w 1597985"/>
                <a:gd name="connsiteY168" fmla="*/ 6070600 h 6070600"/>
                <a:gd name="connsiteX169" fmla="*/ 308692 w 1597985"/>
                <a:gd name="connsiteY169" fmla="*/ 6053667 h 6070600"/>
                <a:gd name="connsiteX170" fmla="*/ 291758 w 1597985"/>
                <a:gd name="connsiteY170" fmla="*/ 6036733 h 6070600"/>
                <a:gd name="connsiteX171" fmla="*/ 300225 w 1597985"/>
                <a:gd name="connsiteY171" fmla="*/ 6002867 h 6070600"/>
                <a:gd name="connsiteX172" fmla="*/ 308692 w 1597985"/>
                <a:gd name="connsiteY172" fmla="*/ 5977467 h 6070600"/>
                <a:gd name="connsiteX173" fmla="*/ 342558 w 1597985"/>
                <a:gd name="connsiteY173" fmla="*/ 5969000 h 6070600"/>
                <a:gd name="connsiteX174" fmla="*/ 401825 w 1597985"/>
                <a:gd name="connsiteY174" fmla="*/ 5952067 h 6070600"/>
                <a:gd name="connsiteX175" fmla="*/ 393358 w 1597985"/>
                <a:gd name="connsiteY175" fmla="*/ 5926667 h 6070600"/>
                <a:gd name="connsiteX176" fmla="*/ 334092 w 1597985"/>
                <a:gd name="connsiteY176" fmla="*/ 5901267 h 6070600"/>
                <a:gd name="connsiteX177" fmla="*/ 317158 w 1597985"/>
                <a:gd name="connsiteY177" fmla="*/ 5884333 h 6070600"/>
                <a:gd name="connsiteX178" fmla="*/ 266358 w 1597985"/>
                <a:gd name="connsiteY178" fmla="*/ 5901267 h 6070600"/>
                <a:gd name="connsiteX179" fmla="*/ 198625 w 1597985"/>
                <a:gd name="connsiteY179" fmla="*/ 5892800 h 6070600"/>
                <a:gd name="connsiteX180" fmla="*/ 164758 w 1597985"/>
                <a:gd name="connsiteY180" fmla="*/ 5884333 h 6070600"/>
                <a:gd name="connsiteX181" fmla="*/ 113958 w 1597985"/>
                <a:gd name="connsiteY181" fmla="*/ 5875867 h 6070600"/>
                <a:gd name="connsiteX182" fmla="*/ 122425 w 1597985"/>
                <a:gd name="connsiteY182" fmla="*/ 5850467 h 6070600"/>
                <a:gd name="connsiteX183" fmla="*/ 147825 w 1597985"/>
                <a:gd name="connsiteY183" fmla="*/ 5842000 h 6070600"/>
                <a:gd name="connsiteX184" fmla="*/ 147825 w 1597985"/>
                <a:gd name="connsiteY184" fmla="*/ 5647267 h 6070600"/>
                <a:gd name="connsiteX185" fmla="*/ 122425 w 1597985"/>
                <a:gd name="connsiteY185" fmla="*/ 5528733 h 6070600"/>
                <a:gd name="connsiteX186" fmla="*/ 139358 w 1597985"/>
                <a:gd name="connsiteY186" fmla="*/ 5223933 h 6070600"/>
                <a:gd name="connsiteX187" fmla="*/ 147825 w 1597985"/>
                <a:gd name="connsiteY187" fmla="*/ 5173133 h 6070600"/>
                <a:gd name="connsiteX188" fmla="*/ 147825 w 1597985"/>
                <a:gd name="connsiteY188" fmla="*/ 4834467 h 6070600"/>
                <a:gd name="connsiteX189" fmla="*/ 156292 w 1597985"/>
                <a:gd name="connsiteY189" fmla="*/ 4809067 h 6070600"/>
                <a:gd name="connsiteX190" fmla="*/ 147825 w 1597985"/>
                <a:gd name="connsiteY190" fmla="*/ 4766733 h 6070600"/>
                <a:gd name="connsiteX191" fmla="*/ 122425 w 1597985"/>
                <a:gd name="connsiteY191" fmla="*/ 4665133 h 6070600"/>
                <a:gd name="connsiteX192" fmla="*/ 105492 w 1597985"/>
                <a:gd name="connsiteY192" fmla="*/ 4563533 h 6070600"/>
                <a:gd name="connsiteX193" fmla="*/ 88558 w 1597985"/>
                <a:gd name="connsiteY193" fmla="*/ 4546600 h 6070600"/>
                <a:gd name="connsiteX194" fmla="*/ 88558 w 1597985"/>
                <a:gd name="connsiteY194" fmla="*/ 4241800 h 6070600"/>
                <a:gd name="connsiteX195" fmla="*/ 97025 w 1597985"/>
                <a:gd name="connsiteY195" fmla="*/ 4216400 h 6070600"/>
                <a:gd name="connsiteX196" fmla="*/ 88558 w 1597985"/>
                <a:gd name="connsiteY196" fmla="*/ 4165600 h 6070600"/>
                <a:gd name="connsiteX197" fmla="*/ 80092 w 1597985"/>
                <a:gd name="connsiteY197" fmla="*/ 4140200 h 6070600"/>
                <a:gd name="connsiteX198" fmla="*/ 71625 w 1597985"/>
                <a:gd name="connsiteY198" fmla="*/ 4021667 h 6070600"/>
                <a:gd name="connsiteX199" fmla="*/ 63158 w 1597985"/>
                <a:gd name="connsiteY199" fmla="*/ 3996267 h 6070600"/>
                <a:gd name="connsiteX200" fmla="*/ 54692 w 1597985"/>
                <a:gd name="connsiteY200" fmla="*/ 3962400 h 6070600"/>
                <a:gd name="connsiteX201" fmla="*/ 63158 w 1597985"/>
                <a:gd name="connsiteY201" fmla="*/ 3776133 h 6070600"/>
                <a:gd name="connsiteX202" fmla="*/ 71625 w 1597985"/>
                <a:gd name="connsiteY202" fmla="*/ 3657600 h 6070600"/>
                <a:gd name="connsiteX203" fmla="*/ 46225 w 1597985"/>
                <a:gd name="connsiteY203" fmla="*/ 3386667 h 6070600"/>
                <a:gd name="connsiteX204" fmla="*/ 37758 w 1597985"/>
                <a:gd name="connsiteY204" fmla="*/ 3234267 h 6070600"/>
                <a:gd name="connsiteX205" fmla="*/ 20825 w 1597985"/>
                <a:gd name="connsiteY205" fmla="*/ 3132667 h 6070600"/>
                <a:gd name="connsiteX206" fmla="*/ 12358 w 1597985"/>
                <a:gd name="connsiteY206" fmla="*/ 3081867 h 6070600"/>
                <a:gd name="connsiteX207" fmla="*/ 3892 w 1597985"/>
                <a:gd name="connsiteY207" fmla="*/ 3014133 h 6070600"/>
                <a:gd name="connsiteX208" fmla="*/ 46225 w 1597985"/>
                <a:gd name="connsiteY208" fmla="*/ 3022600 h 6070600"/>
                <a:gd name="connsiteX209" fmla="*/ 80092 w 1597985"/>
                <a:gd name="connsiteY209" fmla="*/ 3014133 h 6070600"/>
                <a:gd name="connsiteX210" fmla="*/ 139358 w 1597985"/>
                <a:gd name="connsiteY210" fmla="*/ 2997200 h 6070600"/>
                <a:gd name="connsiteX211" fmla="*/ 181692 w 1597985"/>
                <a:gd name="connsiteY211" fmla="*/ 2988733 h 6070600"/>
                <a:gd name="connsiteX212" fmla="*/ 207092 w 1597985"/>
                <a:gd name="connsiteY212" fmla="*/ 2963333 h 6070600"/>
                <a:gd name="connsiteX213" fmla="*/ 215558 w 1597985"/>
                <a:gd name="connsiteY213" fmla="*/ 2937933 h 6070600"/>
                <a:gd name="connsiteX214" fmla="*/ 266358 w 1597985"/>
                <a:gd name="connsiteY214" fmla="*/ 2921000 h 6070600"/>
                <a:gd name="connsiteX215" fmla="*/ 308692 w 1597985"/>
                <a:gd name="connsiteY215" fmla="*/ 2844800 h 6070600"/>
                <a:gd name="connsiteX216" fmla="*/ 317158 w 1597985"/>
                <a:gd name="connsiteY216" fmla="*/ 2810933 h 6070600"/>
                <a:gd name="connsiteX217" fmla="*/ 325625 w 1597985"/>
                <a:gd name="connsiteY217" fmla="*/ 2785533 h 6070600"/>
                <a:gd name="connsiteX218" fmla="*/ 351025 w 1597985"/>
                <a:gd name="connsiteY218" fmla="*/ 2582333 h 6070600"/>
                <a:gd name="connsiteX219" fmla="*/ 291758 w 1597985"/>
                <a:gd name="connsiteY219" fmla="*/ 2548467 h 6070600"/>
                <a:gd name="connsiteX220" fmla="*/ 274825 w 1597985"/>
                <a:gd name="connsiteY220" fmla="*/ 2531533 h 6070600"/>
                <a:gd name="connsiteX221" fmla="*/ 249425 w 1597985"/>
                <a:gd name="connsiteY221" fmla="*/ 2472267 h 6070600"/>
                <a:gd name="connsiteX222" fmla="*/ 224025 w 1597985"/>
                <a:gd name="connsiteY222" fmla="*/ 2438400 h 6070600"/>
                <a:gd name="connsiteX223" fmla="*/ 215558 w 1597985"/>
                <a:gd name="connsiteY223" fmla="*/ 2362200 h 6070600"/>
                <a:gd name="connsiteX224" fmla="*/ 198625 w 1597985"/>
                <a:gd name="connsiteY224" fmla="*/ 2311400 h 6070600"/>
                <a:gd name="connsiteX225" fmla="*/ 224025 w 1597985"/>
                <a:gd name="connsiteY225" fmla="*/ 2218267 h 6070600"/>
                <a:gd name="connsiteX226" fmla="*/ 240958 w 1597985"/>
                <a:gd name="connsiteY226" fmla="*/ 2184400 h 6070600"/>
                <a:gd name="connsiteX227" fmla="*/ 249425 w 1597985"/>
                <a:gd name="connsiteY227" fmla="*/ 2150533 h 6070600"/>
                <a:gd name="connsiteX228" fmla="*/ 257892 w 1597985"/>
                <a:gd name="connsiteY228" fmla="*/ 2125133 h 6070600"/>
                <a:gd name="connsiteX229" fmla="*/ 266358 w 1597985"/>
                <a:gd name="connsiteY229" fmla="*/ 2091267 h 6070600"/>
                <a:gd name="connsiteX230" fmla="*/ 283292 w 1597985"/>
                <a:gd name="connsiteY230" fmla="*/ 2032000 h 6070600"/>
                <a:gd name="connsiteX231" fmla="*/ 291758 w 1597985"/>
                <a:gd name="connsiteY231" fmla="*/ 1752600 h 6070600"/>
                <a:gd name="connsiteX232" fmla="*/ 300225 w 1597985"/>
                <a:gd name="connsiteY232" fmla="*/ 1701800 h 6070600"/>
                <a:gd name="connsiteX233" fmla="*/ 317158 w 1597985"/>
                <a:gd name="connsiteY233" fmla="*/ 1591733 h 6070600"/>
                <a:gd name="connsiteX234" fmla="*/ 325625 w 1597985"/>
                <a:gd name="connsiteY234" fmla="*/ 1439333 h 6070600"/>
                <a:gd name="connsiteX235" fmla="*/ 334092 w 1597985"/>
                <a:gd name="connsiteY235" fmla="*/ 1397000 h 6070600"/>
                <a:gd name="connsiteX236" fmla="*/ 359492 w 1597985"/>
                <a:gd name="connsiteY236" fmla="*/ 1143000 h 6070600"/>
                <a:gd name="connsiteX237" fmla="*/ 376425 w 1597985"/>
                <a:gd name="connsiteY237" fmla="*/ 1024467 h 6070600"/>
                <a:gd name="connsiteX238" fmla="*/ 393358 w 1597985"/>
                <a:gd name="connsiteY238" fmla="*/ 829733 h 6070600"/>
                <a:gd name="connsiteX239" fmla="*/ 401825 w 1597985"/>
                <a:gd name="connsiteY239" fmla="*/ 660400 h 6070600"/>
                <a:gd name="connsiteX240" fmla="*/ 410292 w 1597985"/>
                <a:gd name="connsiteY240" fmla="*/ 635000 h 6070600"/>
                <a:gd name="connsiteX241" fmla="*/ 427225 w 1597985"/>
                <a:gd name="connsiteY241" fmla="*/ 482600 h 6070600"/>
                <a:gd name="connsiteX242" fmla="*/ 444158 w 1597985"/>
                <a:gd name="connsiteY242" fmla="*/ 338667 h 6070600"/>
                <a:gd name="connsiteX243" fmla="*/ 461092 w 1597985"/>
                <a:gd name="connsiteY243" fmla="*/ 313267 h 6070600"/>
                <a:gd name="connsiteX244" fmla="*/ 469558 w 1597985"/>
                <a:gd name="connsiteY244" fmla="*/ 152400 h 6070600"/>
                <a:gd name="connsiteX245" fmla="*/ 444158 w 1597985"/>
                <a:gd name="connsiteY245" fmla="*/ 135467 h 6070600"/>
                <a:gd name="connsiteX246" fmla="*/ 435692 w 1597985"/>
                <a:gd name="connsiteY246" fmla="*/ 110067 h 6070600"/>
                <a:gd name="connsiteX247" fmla="*/ 418758 w 1597985"/>
                <a:gd name="connsiteY247" fmla="*/ 93133 h 6070600"/>
                <a:gd name="connsiteX248" fmla="*/ 384892 w 1597985"/>
                <a:gd name="connsiteY248" fmla="*/ 42333 h 6070600"/>
                <a:gd name="connsiteX249" fmla="*/ 365418 w 1597985"/>
                <a:gd name="connsiteY249" fmla="*/ 8467 h 6070600"/>
                <a:gd name="connsiteX250" fmla="*/ 426378 w 1597985"/>
                <a:gd name="connsiteY250" fmla="*/ 0 h 6070600"/>
                <a:gd name="connsiteX251" fmla="*/ 571158 w 1597985"/>
                <a:gd name="connsiteY251" fmla="*/ 8467 h 6070600"/>
                <a:gd name="connsiteX252" fmla="*/ 965705 w 1597985"/>
                <a:gd name="connsiteY252" fmla="*/ 2540 h 6070600"/>
                <a:gd name="connsiteX253" fmla="*/ 1303525 w 1597985"/>
                <a:gd name="connsiteY253" fmla="*/ 10160 h 6070600"/>
                <a:gd name="connsiteX254" fmla="*/ 1409358 w 1597985"/>
                <a:gd name="connsiteY254" fmla="*/ 15240 h 6070600"/>
                <a:gd name="connsiteX0" fmla="*/ 1409358 w 1597985"/>
                <a:gd name="connsiteY0" fmla="*/ 15240 h 6070600"/>
                <a:gd name="connsiteX1" fmla="*/ 1424598 w 1597985"/>
                <a:gd name="connsiteY1" fmla="*/ 137160 h 6070600"/>
                <a:gd name="connsiteX2" fmla="*/ 1427138 w 1597985"/>
                <a:gd name="connsiteY2" fmla="*/ 220133 h 6070600"/>
                <a:gd name="connsiteX3" fmla="*/ 1392425 w 1597985"/>
                <a:gd name="connsiteY3" fmla="*/ 262467 h 6070600"/>
                <a:gd name="connsiteX4" fmla="*/ 1367025 w 1597985"/>
                <a:gd name="connsiteY4" fmla="*/ 270933 h 6070600"/>
                <a:gd name="connsiteX5" fmla="*/ 1333158 w 1597985"/>
                <a:gd name="connsiteY5" fmla="*/ 304800 h 6070600"/>
                <a:gd name="connsiteX6" fmla="*/ 1324692 w 1597985"/>
                <a:gd name="connsiteY6" fmla="*/ 279400 h 6070600"/>
                <a:gd name="connsiteX7" fmla="*/ 1299292 w 1597985"/>
                <a:gd name="connsiteY7" fmla="*/ 270933 h 6070600"/>
                <a:gd name="connsiteX8" fmla="*/ 1231558 w 1597985"/>
                <a:gd name="connsiteY8" fmla="*/ 254000 h 6070600"/>
                <a:gd name="connsiteX9" fmla="*/ 1206158 w 1597985"/>
                <a:gd name="connsiteY9" fmla="*/ 262467 h 6070600"/>
                <a:gd name="connsiteX10" fmla="*/ 1197692 w 1597985"/>
                <a:gd name="connsiteY10" fmla="*/ 287867 h 6070600"/>
                <a:gd name="connsiteX11" fmla="*/ 1189225 w 1597985"/>
                <a:gd name="connsiteY11" fmla="*/ 372533 h 6070600"/>
                <a:gd name="connsiteX12" fmla="*/ 1172292 w 1597985"/>
                <a:gd name="connsiteY12" fmla="*/ 389467 h 6070600"/>
                <a:gd name="connsiteX13" fmla="*/ 1146892 w 1597985"/>
                <a:gd name="connsiteY13" fmla="*/ 457200 h 6070600"/>
                <a:gd name="connsiteX14" fmla="*/ 1121492 w 1597985"/>
                <a:gd name="connsiteY14" fmla="*/ 465667 h 6070600"/>
                <a:gd name="connsiteX15" fmla="*/ 1104558 w 1597985"/>
                <a:gd name="connsiteY15" fmla="*/ 482600 h 6070600"/>
                <a:gd name="connsiteX16" fmla="*/ 1087625 w 1597985"/>
                <a:gd name="connsiteY16" fmla="*/ 533400 h 6070600"/>
                <a:gd name="connsiteX17" fmla="*/ 1096092 w 1597985"/>
                <a:gd name="connsiteY17" fmla="*/ 601133 h 6070600"/>
                <a:gd name="connsiteX18" fmla="*/ 1087625 w 1597985"/>
                <a:gd name="connsiteY18" fmla="*/ 728133 h 6070600"/>
                <a:gd name="connsiteX19" fmla="*/ 1104558 w 1597985"/>
                <a:gd name="connsiteY19" fmla="*/ 863600 h 6070600"/>
                <a:gd name="connsiteX20" fmla="*/ 960625 w 1597985"/>
                <a:gd name="connsiteY20" fmla="*/ 914400 h 6070600"/>
                <a:gd name="connsiteX21" fmla="*/ 969092 w 1597985"/>
                <a:gd name="connsiteY21" fmla="*/ 982133 h 6070600"/>
                <a:gd name="connsiteX22" fmla="*/ 977558 w 1597985"/>
                <a:gd name="connsiteY22" fmla="*/ 1058333 h 6070600"/>
                <a:gd name="connsiteX23" fmla="*/ 986025 w 1597985"/>
                <a:gd name="connsiteY23" fmla="*/ 1456267 h 6070600"/>
                <a:gd name="connsiteX24" fmla="*/ 1011425 w 1597985"/>
                <a:gd name="connsiteY24" fmla="*/ 1447800 h 6070600"/>
                <a:gd name="connsiteX25" fmla="*/ 1036825 w 1597985"/>
                <a:gd name="connsiteY25" fmla="*/ 1456267 h 6070600"/>
                <a:gd name="connsiteX26" fmla="*/ 1079158 w 1597985"/>
                <a:gd name="connsiteY26" fmla="*/ 1693333 h 6070600"/>
                <a:gd name="connsiteX27" fmla="*/ 1172292 w 1597985"/>
                <a:gd name="connsiteY27" fmla="*/ 1710267 h 6070600"/>
                <a:gd name="connsiteX28" fmla="*/ 1180758 w 1597985"/>
                <a:gd name="connsiteY28" fmla="*/ 1735667 h 6070600"/>
                <a:gd name="connsiteX29" fmla="*/ 1180758 w 1597985"/>
                <a:gd name="connsiteY29" fmla="*/ 1820333 h 6070600"/>
                <a:gd name="connsiteX30" fmla="*/ 1248492 w 1597985"/>
                <a:gd name="connsiteY30" fmla="*/ 1828800 h 6070600"/>
                <a:gd name="connsiteX31" fmla="*/ 1290825 w 1597985"/>
                <a:gd name="connsiteY31" fmla="*/ 1845733 h 6070600"/>
                <a:gd name="connsiteX32" fmla="*/ 1316225 w 1597985"/>
                <a:gd name="connsiteY32" fmla="*/ 1862667 h 6070600"/>
                <a:gd name="connsiteX33" fmla="*/ 1316225 w 1597985"/>
                <a:gd name="connsiteY33" fmla="*/ 1921933 h 6070600"/>
                <a:gd name="connsiteX34" fmla="*/ 1350092 w 1597985"/>
                <a:gd name="connsiteY34" fmla="*/ 1930400 h 6070600"/>
                <a:gd name="connsiteX35" fmla="*/ 1341625 w 1597985"/>
                <a:gd name="connsiteY35" fmla="*/ 1955800 h 6070600"/>
                <a:gd name="connsiteX36" fmla="*/ 1316225 w 1597985"/>
                <a:gd name="connsiteY36" fmla="*/ 1972733 h 6070600"/>
                <a:gd name="connsiteX37" fmla="*/ 1299292 w 1597985"/>
                <a:gd name="connsiteY37" fmla="*/ 1989667 h 6070600"/>
                <a:gd name="connsiteX38" fmla="*/ 1316225 w 1597985"/>
                <a:gd name="connsiteY38" fmla="*/ 2040467 h 6070600"/>
                <a:gd name="connsiteX39" fmla="*/ 1409358 w 1597985"/>
                <a:gd name="connsiteY39" fmla="*/ 2065867 h 6070600"/>
                <a:gd name="connsiteX40" fmla="*/ 1434758 w 1597985"/>
                <a:gd name="connsiteY40" fmla="*/ 2116667 h 6070600"/>
                <a:gd name="connsiteX41" fmla="*/ 1451692 w 1597985"/>
                <a:gd name="connsiteY41" fmla="*/ 2133600 h 6070600"/>
                <a:gd name="connsiteX42" fmla="*/ 1468625 w 1597985"/>
                <a:gd name="connsiteY42" fmla="*/ 2159000 h 6070600"/>
                <a:gd name="connsiteX43" fmla="*/ 1519425 w 1597985"/>
                <a:gd name="connsiteY43" fmla="*/ 2175933 h 6070600"/>
                <a:gd name="connsiteX44" fmla="*/ 1544825 w 1597985"/>
                <a:gd name="connsiteY44" fmla="*/ 2184400 h 6070600"/>
                <a:gd name="connsiteX45" fmla="*/ 1570225 w 1597985"/>
                <a:gd name="connsiteY45" fmla="*/ 2192867 h 6070600"/>
                <a:gd name="connsiteX46" fmla="*/ 1578692 w 1597985"/>
                <a:gd name="connsiteY46" fmla="*/ 2218267 h 6070600"/>
                <a:gd name="connsiteX47" fmla="*/ 1587158 w 1597985"/>
                <a:gd name="connsiteY47" fmla="*/ 2269067 h 6070600"/>
                <a:gd name="connsiteX48" fmla="*/ 1519425 w 1597985"/>
                <a:gd name="connsiteY48" fmla="*/ 2286000 h 6070600"/>
                <a:gd name="connsiteX49" fmla="*/ 1485558 w 1597985"/>
                <a:gd name="connsiteY49" fmla="*/ 2277533 h 6070600"/>
                <a:gd name="connsiteX50" fmla="*/ 1468625 w 1597985"/>
                <a:gd name="connsiteY50" fmla="*/ 2302933 h 6070600"/>
                <a:gd name="connsiteX51" fmla="*/ 1443225 w 1597985"/>
                <a:gd name="connsiteY51" fmla="*/ 2370667 h 6070600"/>
                <a:gd name="connsiteX52" fmla="*/ 1426292 w 1597985"/>
                <a:gd name="connsiteY52" fmla="*/ 2404533 h 6070600"/>
                <a:gd name="connsiteX53" fmla="*/ 1383958 w 1597985"/>
                <a:gd name="connsiteY53" fmla="*/ 2413000 h 6070600"/>
                <a:gd name="connsiteX54" fmla="*/ 1214625 w 1597985"/>
                <a:gd name="connsiteY54" fmla="*/ 2421467 h 6070600"/>
                <a:gd name="connsiteX55" fmla="*/ 1248492 w 1597985"/>
                <a:gd name="connsiteY55" fmla="*/ 2438400 h 6070600"/>
                <a:gd name="connsiteX56" fmla="*/ 1299292 w 1597985"/>
                <a:gd name="connsiteY56" fmla="*/ 2455333 h 6070600"/>
                <a:gd name="connsiteX57" fmla="*/ 1299292 w 1597985"/>
                <a:gd name="connsiteY57" fmla="*/ 2573867 h 6070600"/>
                <a:gd name="connsiteX58" fmla="*/ 1223092 w 1597985"/>
                <a:gd name="connsiteY58" fmla="*/ 2582333 h 6070600"/>
                <a:gd name="connsiteX59" fmla="*/ 1206158 w 1597985"/>
                <a:gd name="connsiteY59" fmla="*/ 2599267 h 6070600"/>
                <a:gd name="connsiteX60" fmla="*/ 1189225 w 1597985"/>
                <a:gd name="connsiteY60" fmla="*/ 2683933 h 6070600"/>
                <a:gd name="connsiteX61" fmla="*/ 1197692 w 1597985"/>
                <a:gd name="connsiteY61" fmla="*/ 2760133 h 6070600"/>
                <a:gd name="connsiteX62" fmla="*/ 1189225 w 1597985"/>
                <a:gd name="connsiteY62" fmla="*/ 2785533 h 6070600"/>
                <a:gd name="connsiteX63" fmla="*/ 1138425 w 1597985"/>
                <a:gd name="connsiteY63" fmla="*/ 2802467 h 6070600"/>
                <a:gd name="connsiteX64" fmla="*/ 1146892 w 1597985"/>
                <a:gd name="connsiteY64" fmla="*/ 2853267 h 6070600"/>
                <a:gd name="connsiteX65" fmla="*/ 1155358 w 1597985"/>
                <a:gd name="connsiteY65" fmla="*/ 2878667 h 6070600"/>
                <a:gd name="connsiteX66" fmla="*/ 1146892 w 1597985"/>
                <a:gd name="connsiteY66" fmla="*/ 2971800 h 6070600"/>
                <a:gd name="connsiteX67" fmla="*/ 1138425 w 1597985"/>
                <a:gd name="connsiteY67" fmla="*/ 2997200 h 6070600"/>
                <a:gd name="connsiteX68" fmla="*/ 1129958 w 1597985"/>
                <a:gd name="connsiteY68" fmla="*/ 3031067 h 6070600"/>
                <a:gd name="connsiteX69" fmla="*/ 1104558 w 1597985"/>
                <a:gd name="connsiteY69" fmla="*/ 3039533 h 6070600"/>
                <a:gd name="connsiteX70" fmla="*/ 1096092 w 1597985"/>
                <a:gd name="connsiteY70" fmla="*/ 3073400 h 6070600"/>
                <a:gd name="connsiteX71" fmla="*/ 1079158 w 1597985"/>
                <a:gd name="connsiteY71" fmla="*/ 3124200 h 6070600"/>
                <a:gd name="connsiteX72" fmla="*/ 1087625 w 1597985"/>
                <a:gd name="connsiteY72" fmla="*/ 3471333 h 6070600"/>
                <a:gd name="connsiteX73" fmla="*/ 1155358 w 1597985"/>
                <a:gd name="connsiteY73" fmla="*/ 3479800 h 6070600"/>
                <a:gd name="connsiteX74" fmla="*/ 1163825 w 1597985"/>
                <a:gd name="connsiteY74" fmla="*/ 3505200 h 6070600"/>
                <a:gd name="connsiteX75" fmla="*/ 1104558 w 1597985"/>
                <a:gd name="connsiteY75" fmla="*/ 3522133 h 6070600"/>
                <a:gd name="connsiteX76" fmla="*/ 1053758 w 1597985"/>
                <a:gd name="connsiteY76" fmla="*/ 3530600 h 6070600"/>
                <a:gd name="connsiteX77" fmla="*/ 1087625 w 1597985"/>
                <a:gd name="connsiteY77" fmla="*/ 3564467 h 6070600"/>
                <a:gd name="connsiteX78" fmla="*/ 1053758 w 1597985"/>
                <a:gd name="connsiteY78" fmla="*/ 3683000 h 6070600"/>
                <a:gd name="connsiteX79" fmla="*/ 952158 w 1597985"/>
                <a:gd name="connsiteY79" fmla="*/ 3699933 h 6070600"/>
                <a:gd name="connsiteX80" fmla="*/ 960625 w 1597985"/>
                <a:gd name="connsiteY80" fmla="*/ 3742267 h 6070600"/>
                <a:gd name="connsiteX81" fmla="*/ 1011425 w 1597985"/>
                <a:gd name="connsiteY81" fmla="*/ 3784600 h 6070600"/>
                <a:gd name="connsiteX82" fmla="*/ 1019892 w 1597985"/>
                <a:gd name="connsiteY82" fmla="*/ 3810000 h 6070600"/>
                <a:gd name="connsiteX83" fmla="*/ 969092 w 1597985"/>
                <a:gd name="connsiteY83" fmla="*/ 3835400 h 6070600"/>
                <a:gd name="connsiteX84" fmla="*/ 952158 w 1597985"/>
                <a:gd name="connsiteY84" fmla="*/ 3852333 h 6070600"/>
                <a:gd name="connsiteX85" fmla="*/ 926758 w 1597985"/>
                <a:gd name="connsiteY85" fmla="*/ 3894667 h 6070600"/>
                <a:gd name="connsiteX86" fmla="*/ 926758 w 1597985"/>
                <a:gd name="connsiteY86" fmla="*/ 3962400 h 6070600"/>
                <a:gd name="connsiteX87" fmla="*/ 935225 w 1597985"/>
                <a:gd name="connsiteY87" fmla="*/ 3987800 h 6070600"/>
                <a:gd name="connsiteX88" fmla="*/ 960625 w 1597985"/>
                <a:gd name="connsiteY88" fmla="*/ 3996267 h 6070600"/>
                <a:gd name="connsiteX89" fmla="*/ 969092 w 1597985"/>
                <a:gd name="connsiteY89" fmla="*/ 4055533 h 6070600"/>
                <a:gd name="connsiteX90" fmla="*/ 994492 w 1597985"/>
                <a:gd name="connsiteY90" fmla="*/ 4064000 h 6070600"/>
                <a:gd name="connsiteX91" fmla="*/ 1079158 w 1597985"/>
                <a:gd name="connsiteY91" fmla="*/ 4072467 h 6070600"/>
                <a:gd name="connsiteX92" fmla="*/ 1079158 w 1597985"/>
                <a:gd name="connsiteY92" fmla="*/ 4191000 h 6070600"/>
                <a:gd name="connsiteX93" fmla="*/ 1070692 w 1597985"/>
                <a:gd name="connsiteY93" fmla="*/ 4224867 h 6070600"/>
                <a:gd name="connsiteX94" fmla="*/ 1036825 w 1597985"/>
                <a:gd name="connsiteY94" fmla="*/ 4233333 h 6070600"/>
                <a:gd name="connsiteX95" fmla="*/ 1028358 w 1597985"/>
                <a:gd name="connsiteY95" fmla="*/ 4385733 h 6070600"/>
                <a:gd name="connsiteX96" fmla="*/ 977558 w 1597985"/>
                <a:gd name="connsiteY96" fmla="*/ 4402667 h 6070600"/>
                <a:gd name="connsiteX97" fmla="*/ 952158 w 1597985"/>
                <a:gd name="connsiteY97" fmla="*/ 4428067 h 6070600"/>
                <a:gd name="connsiteX98" fmla="*/ 935225 w 1597985"/>
                <a:gd name="connsiteY98" fmla="*/ 4461933 h 6070600"/>
                <a:gd name="connsiteX99" fmla="*/ 969092 w 1597985"/>
                <a:gd name="connsiteY99" fmla="*/ 4470400 h 6070600"/>
                <a:gd name="connsiteX100" fmla="*/ 994492 w 1597985"/>
                <a:gd name="connsiteY100" fmla="*/ 4487333 h 6070600"/>
                <a:gd name="connsiteX101" fmla="*/ 1019892 w 1597985"/>
                <a:gd name="connsiteY101" fmla="*/ 4495800 h 6070600"/>
                <a:gd name="connsiteX102" fmla="*/ 1036825 w 1597985"/>
                <a:gd name="connsiteY102" fmla="*/ 4521200 h 6070600"/>
                <a:gd name="connsiteX103" fmla="*/ 1028358 w 1597985"/>
                <a:gd name="connsiteY103" fmla="*/ 4597400 h 6070600"/>
                <a:gd name="connsiteX104" fmla="*/ 1019892 w 1597985"/>
                <a:gd name="connsiteY104" fmla="*/ 4622800 h 6070600"/>
                <a:gd name="connsiteX105" fmla="*/ 994492 w 1597985"/>
                <a:gd name="connsiteY105" fmla="*/ 4614333 h 6070600"/>
                <a:gd name="connsiteX106" fmla="*/ 935225 w 1597985"/>
                <a:gd name="connsiteY106" fmla="*/ 4605867 h 6070600"/>
                <a:gd name="connsiteX107" fmla="*/ 909825 w 1597985"/>
                <a:gd name="connsiteY107" fmla="*/ 4614333 h 6070600"/>
                <a:gd name="connsiteX108" fmla="*/ 901358 w 1597985"/>
                <a:gd name="connsiteY108" fmla="*/ 4639733 h 6070600"/>
                <a:gd name="connsiteX109" fmla="*/ 884425 w 1597985"/>
                <a:gd name="connsiteY109" fmla="*/ 4656667 h 6070600"/>
                <a:gd name="connsiteX110" fmla="*/ 867492 w 1597985"/>
                <a:gd name="connsiteY110" fmla="*/ 4682067 h 6070600"/>
                <a:gd name="connsiteX111" fmla="*/ 825158 w 1597985"/>
                <a:gd name="connsiteY111" fmla="*/ 4690533 h 6070600"/>
                <a:gd name="connsiteX112" fmla="*/ 808225 w 1597985"/>
                <a:gd name="connsiteY112" fmla="*/ 4707467 h 6070600"/>
                <a:gd name="connsiteX113" fmla="*/ 816692 w 1597985"/>
                <a:gd name="connsiteY113" fmla="*/ 4749800 h 6070600"/>
                <a:gd name="connsiteX114" fmla="*/ 842092 w 1597985"/>
                <a:gd name="connsiteY114" fmla="*/ 4758267 h 6070600"/>
                <a:gd name="connsiteX115" fmla="*/ 935225 w 1597985"/>
                <a:gd name="connsiteY115" fmla="*/ 4766733 h 6070600"/>
                <a:gd name="connsiteX116" fmla="*/ 935225 w 1597985"/>
                <a:gd name="connsiteY116" fmla="*/ 4834467 h 6070600"/>
                <a:gd name="connsiteX117" fmla="*/ 1002958 w 1597985"/>
                <a:gd name="connsiteY117" fmla="*/ 4851400 h 6070600"/>
                <a:gd name="connsiteX118" fmla="*/ 1011425 w 1597985"/>
                <a:gd name="connsiteY118" fmla="*/ 4885267 h 6070600"/>
                <a:gd name="connsiteX119" fmla="*/ 994492 w 1597985"/>
                <a:gd name="connsiteY119" fmla="*/ 4986867 h 6070600"/>
                <a:gd name="connsiteX120" fmla="*/ 986025 w 1597985"/>
                <a:gd name="connsiteY120" fmla="*/ 5096933 h 6070600"/>
                <a:gd name="connsiteX121" fmla="*/ 1011425 w 1597985"/>
                <a:gd name="connsiteY121" fmla="*/ 5139267 h 6070600"/>
                <a:gd name="connsiteX122" fmla="*/ 1028358 w 1597985"/>
                <a:gd name="connsiteY122" fmla="*/ 5164667 h 6070600"/>
                <a:gd name="connsiteX123" fmla="*/ 952158 w 1597985"/>
                <a:gd name="connsiteY123" fmla="*/ 5207000 h 6070600"/>
                <a:gd name="connsiteX124" fmla="*/ 943692 w 1597985"/>
                <a:gd name="connsiteY124" fmla="*/ 5283200 h 6070600"/>
                <a:gd name="connsiteX125" fmla="*/ 969092 w 1597985"/>
                <a:gd name="connsiteY125" fmla="*/ 5291667 h 6070600"/>
                <a:gd name="connsiteX126" fmla="*/ 1036825 w 1597985"/>
                <a:gd name="connsiteY126" fmla="*/ 5342467 h 6070600"/>
                <a:gd name="connsiteX127" fmla="*/ 1053758 w 1597985"/>
                <a:gd name="connsiteY127" fmla="*/ 5367867 h 6070600"/>
                <a:gd name="connsiteX128" fmla="*/ 1070692 w 1597985"/>
                <a:gd name="connsiteY128" fmla="*/ 5418667 h 6070600"/>
                <a:gd name="connsiteX129" fmla="*/ 1096092 w 1597985"/>
                <a:gd name="connsiteY129" fmla="*/ 5435600 h 6070600"/>
                <a:gd name="connsiteX130" fmla="*/ 1146892 w 1597985"/>
                <a:gd name="connsiteY130" fmla="*/ 5486400 h 6070600"/>
                <a:gd name="connsiteX131" fmla="*/ 1172292 w 1597985"/>
                <a:gd name="connsiteY131" fmla="*/ 5494867 h 6070600"/>
                <a:gd name="connsiteX132" fmla="*/ 1189225 w 1597985"/>
                <a:gd name="connsiteY132" fmla="*/ 5520267 h 6070600"/>
                <a:gd name="connsiteX133" fmla="*/ 1197692 w 1597985"/>
                <a:gd name="connsiteY133" fmla="*/ 5545667 h 6070600"/>
                <a:gd name="connsiteX134" fmla="*/ 1231558 w 1597985"/>
                <a:gd name="connsiteY134" fmla="*/ 5596467 h 6070600"/>
                <a:gd name="connsiteX135" fmla="*/ 1214625 w 1597985"/>
                <a:gd name="connsiteY135" fmla="*/ 5621867 h 6070600"/>
                <a:gd name="connsiteX136" fmla="*/ 1189225 w 1597985"/>
                <a:gd name="connsiteY136" fmla="*/ 5630333 h 6070600"/>
                <a:gd name="connsiteX137" fmla="*/ 1172292 w 1597985"/>
                <a:gd name="connsiteY137" fmla="*/ 5647267 h 6070600"/>
                <a:gd name="connsiteX138" fmla="*/ 1180758 w 1597985"/>
                <a:gd name="connsiteY138" fmla="*/ 5706533 h 6070600"/>
                <a:gd name="connsiteX139" fmla="*/ 1197692 w 1597985"/>
                <a:gd name="connsiteY139" fmla="*/ 5723467 h 6070600"/>
                <a:gd name="connsiteX140" fmla="*/ 1206158 w 1597985"/>
                <a:gd name="connsiteY140" fmla="*/ 5774267 h 6070600"/>
                <a:gd name="connsiteX141" fmla="*/ 1256958 w 1597985"/>
                <a:gd name="connsiteY141" fmla="*/ 5791200 h 6070600"/>
                <a:gd name="connsiteX142" fmla="*/ 1248492 w 1597985"/>
                <a:gd name="connsiteY142" fmla="*/ 5842000 h 6070600"/>
                <a:gd name="connsiteX143" fmla="*/ 1197692 w 1597985"/>
                <a:gd name="connsiteY143" fmla="*/ 5850467 h 6070600"/>
                <a:gd name="connsiteX144" fmla="*/ 1180758 w 1597985"/>
                <a:gd name="connsiteY144" fmla="*/ 5867400 h 6070600"/>
                <a:gd name="connsiteX145" fmla="*/ 1138425 w 1597985"/>
                <a:gd name="connsiteY145" fmla="*/ 5935133 h 6070600"/>
                <a:gd name="connsiteX146" fmla="*/ 1113025 w 1597985"/>
                <a:gd name="connsiteY146" fmla="*/ 5943600 h 6070600"/>
                <a:gd name="connsiteX147" fmla="*/ 1138425 w 1597985"/>
                <a:gd name="connsiteY147" fmla="*/ 5960533 h 6070600"/>
                <a:gd name="connsiteX148" fmla="*/ 1155358 w 1597985"/>
                <a:gd name="connsiteY148" fmla="*/ 5977467 h 6070600"/>
                <a:gd name="connsiteX149" fmla="*/ 1129958 w 1597985"/>
                <a:gd name="connsiteY149" fmla="*/ 5985933 h 6070600"/>
                <a:gd name="connsiteX150" fmla="*/ 1002958 w 1597985"/>
                <a:gd name="connsiteY150" fmla="*/ 5994400 h 6070600"/>
                <a:gd name="connsiteX151" fmla="*/ 977558 w 1597985"/>
                <a:gd name="connsiteY151" fmla="*/ 6011333 h 6070600"/>
                <a:gd name="connsiteX152" fmla="*/ 960625 w 1597985"/>
                <a:gd name="connsiteY152" fmla="*/ 6028267 h 6070600"/>
                <a:gd name="connsiteX153" fmla="*/ 867492 w 1597985"/>
                <a:gd name="connsiteY153" fmla="*/ 6036733 h 6070600"/>
                <a:gd name="connsiteX154" fmla="*/ 850558 w 1597985"/>
                <a:gd name="connsiteY154" fmla="*/ 6053667 h 6070600"/>
                <a:gd name="connsiteX155" fmla="*/ 816692 w 1597985"/>
                <a:gd name="connsiteY155" fmla="*/ 6062133 h 6070600"/>
                <a:gd name="connsiteX156" fmla="*/ 791292 w 1597985"/>
                <a:gd name="connsiteY156" fmla="*/ 6070600 h 6070600"/>
                <a:gd name="connsiteX157" fmla="*/ 588092 w 1597985"/>
                <a:gd name="connsiteY157" fmla="*/ 6053667 h 6070600"/>
                <a:gd name="connsiteX158" fmla="*/ 537292 w 1597985"/>
                <a:gd name="connsiteY158" fmla="*/ 6036733 h 6070600"/>
                <a:gd name="connsiteX159" fmla="*/ 520358 w 1597985"/>
                <a:gd name="connsiteY159" fmla="*/ 6019800 h 6070600"/>
                <a:gd name="connsiteX160" fmla="*/ 444158 w 1597985"/>
                <a:gd name="connsiteY160" fmla="*/ 5977467 h 6070600"/>
                <a:gd name="connsiteX161" fmla="*/ 401825 w 1597985"/>
                <a:gd name="connsiteY161" fmla="*/ 5969000 h 6070600"/>
                <a:gd name="connsiteX162" fmla="*/ 376425 w 1597985"/>
                <a:gd name="connsiteY162" fmla="*/ 5952067 h 6070600"/>
                <a:gd name="connsiteX163" fmla="*/ 393358 w 1597985"/>
                <a:gd name="connsiteY163" fmla="*/ 5977467 h 6070600"/>
                <a:gd name="connsiteX164" fmla="*/ 427225 w 1597985"/>
                <a:gd name="connsiteY164" fmla="*/ 5994400 h 6070600"/>
                <a:gd name="connsiteX165" fmla="*/ 461092 w 1597985"/>
                <a:gd name="connsiteY165" fmla="*/ 6019800 h 6070600"/>
                <a:gd name="connsiteX166" fmla="*/ 520358 w 1597985"/>
                <a:gd name="connsiteY166" fmla="*/ 6036733 h 6070600"/>
                <a:gd name="connsiteX167" fmla="*/ 528825 w 1597985"/>
                <a:gd name="connsiteY167" fmla="*/ 6062133 h 6070600"/>
                <a:gd name="connsiteX168" fmla="*/ 503425 w 1597985"/>
                <a:gd name="connsiteY168" fmla="*/ 6070600 h 6070600"/>
                <a:gd name="connsiteX169" fmla="*/ 308692 w 1597985"/>
                <a:gd name="connsiteY169" fmla="*/ 6053667 h 6070600"/>
                <a:gd name="connsiteX170" fmla="*/ 291758 w 1597985"/>
                <a:gd name="connsiteY170" fmla="*/ 6036733 h 6070600"/>
                <a:gd name="connsiteX171" fmla="*/ 300225 w 1597985"/>
                <a:gd name="connsiteY171" fmla="*/ 6002867 h 6070600"/>
                <a:gd name="connsiteX172" fmla="*/ 308692 w 1597985"/>
                <a:gd name="connsiteY172" fmla="*/ 5977467 h 6070600"/>
                <a:gd name="connsiteX173" fmla="*/ 342558 w 1597985"/>
                <a:gd name="connsiteY173" fmla="*/ 5969000 h 6070600"/>
                <a:gd name="connsiteX174" fmla="*/ 401825 w 1597985"/>
                <a:gd name="connsiteY174" fmla="*/ 5952067 h 6070600"/>
                <a:gd name="connsiteX175" fmla="*/ 393358 w 1597985"/>
                <a:gd name="connsiteY175" fmla="*/ 5926667 h 6070600"/>
                <a:gd name="connsiteX176" fmla="*/ 334092 w 1597985"/>
                <a:gd name="connsiteY176" fmla="*/ 5901267 h 6070600"/>
                <a:gd name="connsiteX177" fmla="*/ 317158 w 1597985"/>
                <a:gd name="connsiteY177" fmla="*/ 5884333 h 6070600"/>
                <a:gd name="connsiteX178" fmla="*/ 266358 w 1597985"/>
                <a:gd name="connsiteY178" fmla="*/ 5901267 h 6070600"/>
                <a:gd name="connsiteX179" fmla="*/ 198625 w 1597985"/>
                <a:gd name="connsiteY179" fmla="*/ 5892800 h 6070600"/>
                <a:gd name="connsiteX180" fmla="*/ 164758 w 1597985"/>
                <a:gd name="connsiteY180" fmla="*/ 5884333 h 6070600"/>
                <a:gd name="connsiteX181" fmla="*/ 113958 w 1597985"/>
                <a:gd name="connsiteY181" fmla="*/ 5875867 h 6070600"/>
                <a:gd name="connsiteX182" fmla="*/ 122425 w 1597985"/>
                <a:gd name="connsiteY182" fmla="*/ 5850467 h 6070600"/>
                <a:gd name="connsiteX183" fmla="*/ 147825 w 1597985"/>
                <a:gd name="connsiteY183" fmla="*/ 5842000 h 6070600"/>
                <a:gd name="connsiteX184" fmla="*/ 147825 w 1597985"/>
                <a:gd name="connsiteY184" fmla="*/ 5647267 h 6070600"/>
                <a:gd name="connsiteX185" fmla="*/ 122425 w 1597985"/>
                <a:gd name="connsiteY185" fmla="*/ 5528733 h 6070600"/>
                <a:gd name="connsiteX186" fmla="*/ 139358 w 1597985"/>
                <a:gd name="connsiteY186" fmla="*/ 5223933 h 6070600"/>
                <a:gd name="connsiteX187" fmla="*/ 147825 w 1597985"/>
                <a:gd name="connsiteY187" fmla="*/ 5173133 h 6070600"/>
                <a:gd name="connsiteX188" fmla="*/ 147825 w 1597985"/>
                <a:gd name="connsiteY188" fmla="*/ 4834467 h 6070600"/>
                <a:gd name="connsiteX189" fmla="*/ 156292 w 1597985"/>
                <a:gd name="connsiteY189" fmla="*/ 4809067 h 6070600"/>
                <a:gd name="connsiteX190" fmla="*/ 147825 w 1597985"/>
                <a:gd name="connsiteY190" fmla="*/ 4766733 h 6070600"/>
                <a:gd name="connsiteX191" fmla="*/ 122425 w 1597985"/>
                <a:gd name="connsiteY191" fmla="*/ 4665133 h 6070600"/>
                <a:gd name="connsiteX192" fmla="*/ 105492 w 1597985"/>
                <a:gd name="connsiteY192" fmla="*/ 4563533 h 6070600"/>
                <a:gd name="connsiteX193" fmla="*/ 88558 w 1597985"/>
                <a:gd name="connsiteY193" fmla="*/ 4546600 h 6070600"/>
                <a:gd name="connsiteX194" fmla="*/ 88558 w 1597985"/>
                <a:gd name="connsiteY194" fmla="*/ 4241800 h 6070600"/>
                <a:gd name="connsiteX195" fmla="*/ 97025 w 1597985"/>
                <a:gd name="connsiteY195" fmla="*/ 4216400 h 6070600"/>
                <a:gd name="connsiteX196" fmla="*/ 88558 w 1597985"/>
                <a:gd name="connsiteY196" fmla="*/ 4165600 h 6070600"/>
                <a:gd name="connsiteX197" fmla="*/ 80092 w 1597985"/>
                <a:gd name="connsiteY197" fmla="*/ 4140200 h 6070600"/>
                <a:gd name="connsiteX198" fmla="*/ 71625 w 1597985"/>
                <a:gd name="connsiteY198" fmla="*/ 4021667 h 6070600"/>
                <a:gd name="connsiteX199" fmla="*/ 63158 w 1597985"/>
                <a:gd name="connsiteY199" fmla="*/ 3996267 h 6070600"/>
                <a:gd name="connsiteX200" fmla="*/ 54692 w 1597985"/>
                <a:gd name="connsiteY200" fmla="*/ 3962400 h 6070600"/>
                <a:gd name="connsiteX201" fmla="*/ 63158 w 1597985"/>
                <a:gd name="connsiteY201" fmla="*/ 3776133 h 6070600"/>
                <a:gd name="connsiteX202" fmla="*/ 71625 w 1597985"/>
                <a:gd name="connsiteY202" fmla="*/ 3657600 h 6070600"/>
                <a:gd name="connsiteX203" fmla="*/ 46225 w 1597985"/>
                <a:gd name="connsiteY203" fmla="*/ 3386667 h 6070600"/>
                <a:gd name="connsiteX204" fmla="*/ 37758 w 1597985"/>
                <a:gd name="connsiteY204" fmla="*/ 3234267 h 6070600"/>
                <a:gd name="connsiteX205" fmla="*/ 20825 w 1597985"/>
                <a:gd name="connsiteY205" fmla="*/ 3132667 h 6070600"/>
                <a:gd name="connsiteX206" fmla="*/ 12358 w 1597985"/>
                <a:gd name="connsiteY206" fmla="*/ 3081867 h 6070600"/>
                <a:gd name="connsiteX207" fmla="*/ 3892 w 1597985"/>
                <a:gd name="connsiteY207" fmla="*/ 3014133 h 6070600"/>
                <a:gd name="connsiteX208" fmla="*/ 46225 w 1597985"/>
                <a:gd name="connsiteY208" fmla="*/ 3022600 h 6070600"/>
                <a:gd name="connsiteX209" fmla="*/ 80092 w 1597985"/>
                <a:gd name="connsiteY209" fmla="*/ 3014133 h 6070600"/>
                <a:gd name="connsiteX210" fmla="*/ 139358 w 1597985"/>
                <a:gd name="connsiteY210" fmla="*/ 2997200 h 6070600"/>
                <a:gd name="connsiteX211" fmla="*/ 181692 w 1597985"/>
                <a:gd name="connsiteY211" fmla="*/ 2988733 h 6070600"/>
                <a:gd name="connsiteX212" fmla="*/ 207092 w 1597985"/>
                <a:gd name="connsiteY212" fmla="*/ 2963333 h 6070600"/>
                <a:gd name="connsiteX213" fmla="*/ 215558 w 1597985"/>
                <a:gd name="connsiteY213" fmla="*/ 2937933 h 6070600"/>
                <a:gd name="connsiteX214" fmla="*/ 266358 w 1597985"/>
                <a:gd name="connsiteY214" fmla="*/ 2921000 h 6070600"/>
                <a:gd name="connsiteX215" fmla="*/ 308692 w 1597985"/>
                <a:gd name="connsiteY215" fmla="*/ 2844800 h 6070600"/>
                <a:gd name="connsiteX216" fmla="*/ 317158 w 1597985"/>
                <a:gd name="connsiteY216" fmla="*/ 2810933 h 6070600"/>
                <a:gd name="connsiteX217" fmla="*/ 325625 w 1597985"/>
                <a:gd name="connsiteY217" fmla="*/ 2785533 h 6070600"/>
                <a:gd name="connsiteX218" fmla="*/ 351025 w 1597985"/>
                <a:gd name="connsiteY218" fmla="*/ 2582333 h 6070600"/>
                <a:gd name="connsiteX219" fmla="*/ 291758 w 1597985"/>
                <a:gd name="connsiteY219" fmla="*/ 2548467 h 6070600"/>
                <a:gd name="connsiteX220" fmla="*/ 274825 w 1597985"/>
                <a:gd name="connsiteY220" fmla="*/ 2531533 h 6070600"/>
                <a:gd name="connsiteX221" fmla="*/ 249425 w 1597985"/>
                <a:gd name="connsiteY221" fmla="*/ 2472267 h 6070600"/>
                <a:gd name="connsiteX222" fmla="*/ 224025 w 1597985"/>
                <a:gd name="connsiteY222" fmla="*/ 2438400 h 6070600"/>
                <a:gd name="connsiteX223" fmla="*/ 215558 w 1597985"/>
                <a:gd name="connsiteY223" fmla="*/ 2362200 h 6070600"/>
                <a:gd name="connsiteX224" fmla="*/ 198625 w 1597985"/>
                <a:gd name="connsiteY224" fmla="*/ 2311400 h 6070600"/>
                <a:gd name="connsiteX225" fmla="*/ 224025 w 1597985"/>
                <a:gd name="connsiteY225" fmla="*/ 2218267 h 6070600"/>
                <a:gd name="connsiteX226" fmla="*/ 240958 w 1597985"/>
                <a:gd name="connsiteY226" fmla="*/ 2184400 h 6070600"/>
                <a:gd name="connsiteX227" fmla="*/ 249425 w 1597985"/>
                <a:gd name="connsiteY227" fmla="*/ 2150533 h 6070600"/>
                <a:gd name="connsiteX228" fmla="*/ 257892 w 1597985"/>
                <a:gd name="connsiteY228" fmla="*/ 2125133 h 6070600"/>
                <a:gd name="connsiteX229" fmla="*/ 266358 w 1597985"/>
                <a:gd name="connsiteY229" fmla="*/ 2091267 h 6070600"/>
                <a:gd name="connsiteX230" fmla="*/ 283292 w 1597985"/>
                <a:gd name="connsiteY230" fmla="*/ 2032000 h 6070600"/>
                <a:gd name="connsiteX231" fmla="*/ 291758 w 1597985"/>
                <a:gd name="connsiteY231" fmla="*/ 1752600 h 6070600"/>
                <a:gd name="connsiteX232" fmla="*/ 300225 w 1597985"/>
                <a:gd name="connsiteY232" fmla="*/ 1701800 h 6070600"/>
                <a:gd name="connsiteX233" fmla="*/ 317158 w 1597985"/>
                <a:gd name="connsiteY233" fmla="*/ 1591733 h 6070600"/>
                <a:gd name="connsiteX234" fmla="*/ 325625 w 1597985"/>
                <a:gd name="connsiteY234" fmla="*/ 1439333 h 6070600"/>
                <a:gd name="connsiteX235" fmla="*/ 334092 w 1597985"/>
                <a:gd name="connsiteY235" fmla="*/ 1397000 h 6070600"/>
                <a:gd name="connsiteX236" fmla="*/ 359492 w 1597985"/>
                <a:gd name="connsiteY236" fmla="*/ 1143000 h 6070600"/>
                <a:gd name="connsiteX237" fmla="*/ 376425 w 1597985"/>
                <a:gd name="connsiteY237" fmla="*/ 1024467 h 6070600"/>
                <a:gd name="connsiteX238" fmla="*/ 393358 w 1597985"/>
                <a:gd name="connsiteY238" fmla="*/ 829733 h 6070600"/>
                <a:gd name="connsiteX239" fmla="*/ 401825 w 1597985"/>
                <a:gd name="connsiteY239" fmla="*/ 660400 h 6070600"/>
                <a:gd name="connsiteX240" fmla="*/ 410292 w 1597985"/>
                <a:gd name="connsiteY240" fmla="*/ 635000 h 6070600"/>
                <a:gd name="connsiteX241" fmla="*/ 427225 w 1597985"/>
                <a:gd name="connsiteY241" fmla="*/ 482600 h 6070600"/>
                <a:gd name="connsiteX242" fmla="*/ 444158 w 1597985"/>
                <a:gd name="connsiteY242" fmla="*/ 338667 h 6070600"/>
                <a:gd name="connsiteX243" fmla="*/ 461092 w 1597985"/>
                <a:gd name="connsiteY243" fmla="*/ 313267 h 6070600"/>
                <a:gd name="connsiteX244" fmla="*/ 469558 w 1597985"/>
                <a:gd name="connsiteY244" fmla="*/ 152400 h 6070600"/>
                <a:gd name="connsiteX245" fmla="*/ 444158 w 1597985"/>
                <a:gd name="connsiteY245" fmla="*/ 135467 h 6070600"/>
                <a:gd name="connsiteX246" fmla="*/ 435692 w 1597985"/>
                <a:gd name="connsiteY246" fmla="*/ 110067 h 6070600"/>
                <a:gd name="connsiteX247" fmla="*/ 418758 w 1597985"/>
                <a:gd name="connsiteY247" fmla="*/ 93133 h 6070600"/>
                <a:gd name="connsiteX248" fmla="*/ 384892 w 1597985"/>
                <a:gd name="connsiteY248" fmla="*/ 42333 h 6070600"/>
                <a:gd name="connsiteX249" fmla="*/ 365418 w 1597985"/>
                <a:gd name="connsiteY249" fmla="*/ 8467 h 6070600"/>
                <a:gd name="connsiteX250" fmla="*/ 426378 w 1597985"/>
                <a:gd name="connsiteY250" fmla="*/ 0 h 6070600"/>
                <a:gd name="connsiteX251" fmla="*/ 571158 w 1597985"/>
                <a:gd name="connsiteY251" fmla="*/ 8467 h 6070600"/>
                <a:gd name="connsiteX252" fmla="*/ 965705 w 1597985"/>
                <a:gd name="connsiteY252" fmla="*/ 2540 h 6070600"/>
                <a:gd name="connsiteX253" fmla="*/ 1303525 w 1597985"/>
                <a:gd name="connsiteY253" fmla="*/ 10160 h 6070600"/>
                <a:gd name="connsiteX254" fmla="*/ 1409358 w 1597985"/>
                <a:gd name="connsiteY254" fmla="*/ 15240 h 6070600"/>
                <a:gd name="connsiteX0" fmla="*/ 1409358 w 1597985"/>
                <a:gd name="connsiteY0" fmla="*/ 15240 h 6070600"/>
                <a:gd name="connsiteX1" fmla="*/ 1424598 w 1597985"/>
                <a:gd name="connsiteY1" fmla="*/ 137160 h 6070600"/>
                <a:gd name="connsiteX2" fmla="*/ 1427138 w 1597985"/>
                <a:gd name="connsiteY2" fmla="*/ 220133 h 6070600"/>
                <a:gd name="connsiteX3" fmla="*/ 1392425 w 1597985"/>
                <a:gd name="connsiteY3" fmla="*/ 262467 h 6070600"/>
                <a:gd name="connsiteX4" fmla="*/ 1367025 w 1597985"/>
                <a:gd name="connsiteY4" fmla="*/ 270933 h 6070600"/>
                <a:gd name="connsiteX5" fmla="*/ 1333158 w 1597985"/>
                <a:gd name="connsiteY5" fmla="*/ 304800 h 6070600"/>
                <a:gd name="connsiteX6" fmla="*/ 1324692 w 1597985"/>
                <a:gd name="connsiteY6" fmla="*/ 279400 h 6070600"/>
                <a:gd name="connsiteX7" fmla="*/ 1299292 w 1597985"/>
                <a:gd name="connsiteY7" fmla="*/ 270933 h 6070600"/>
                <a:gd name="connsiteX8" fmla="*/ 1231558 w 1597985"/>
                <a:gd name="connsiteY8" fmla="*/ 254000 h 6070600"/>
                <a:gd name="connsiteX9" fmla="*/ 1206158 w 1597985"/>
                <a:gd name="connsiteY9" fmla="*/ 262467 h 6070600"/>
                <a:gd name="connsiteX10" fmla="*/ 1197692 w 1597985"/>
                <a:gd name="connsiteY10" fmla="*/ 287867 h 6070600"/>
                <a:gd name="connsiteX11" fmla="*/ 1189225 w 1597985"/>
                <a:gd name="connsiteY11" fmla="*/ 372533 h 6070600"/>
                <a:gd name="connsiteX12" fmla="*/ 1172292 w 1597985"/>
                <a:gd name="connsiteY12" fmla="*/ 389467 h 6070600"/>
                <a:gd name="connsiteX13" fmla="*/ 1146892 w 1597985"/>
                <a:gd name="connsiteY13" fmla="*/ 457200 h 6070600"/>
                <a:gd name="connsiteX14" fmla="*/ 1121492 w 1597985"/>
                <a:gd name="connsiteY14" fmla="*/ 465667 h 6070600"/>
                <a:gd name="connsiteX15" fmla="*/ 1104558 w 1597985"/>
                <a:gd name="connsiteY15" fmla="*/ 482600 h 6070600"/>
                <a:gd name="connsiteX16" fmla="*/ 1087625 w 1597985"/>
                <a:gd name="connsiteY16" fmla="*/ 533400 h 6070600"/>
                <a:gd name="connsiteX17" fmla="*/ 1096092 w 1597985"/>
                <a:gd name="connsiteY17" fmla="*/ 601133 h 6070600"/>
                <a:gd name="connsiteX18" fmla="*/ 1087625 w 1597985"/>
                <a:gd name="connsiteY18" fmla="*/ 728133 h 6070600"/>
                <a:gd name="connsiteX19" fmla="*/ 1104558 w 1597985"/>
                <a:gd name="connsiteY19" fmla="*/ 863600 h 6070600"/>
                <a:gd name="connsiteX20" fmla="*/ 960625 w 1597985"/>
                <a:gd name="connsiteY20" fmla="*/ 914400 h 6070600"/>
                <a:gd name="connsiteX21" fmla="*/ 969092 w 1597985"/>
                <a:gd name="connsiteY21" fmla="*/ 982133 h 6070600"/>
                <a:gd name="connsiteX22" fmla="*/ 977558 w 1597985"/>
                <a:gd name="connsiteY22" fmla="*/ 1058333 h 6070600"/>
                <a:gd name="connsiteX23" fmla="*/ 986025 w 1597985"/>
                <a:gd name="connsiteY23" fmla="*/ 1456267 h 6070600"/>
                <a:gd name="connsiteX24" fmla="*/ 1011425 w 1597985"/>
                <a:gd name="connsiteY24" fmla="*/ 1447800 h 6070600"/>
                <a:gd name="connsiteX25" fmla="*/ 1036825 w 1597985"/>
                <a:gd name="connsiteY25" fmla="*/ 1456267 h 6070600"/>
                <a:gd name="connsiteX26" fmla="*/ 1079158 w 1597985"/>
                <a:gd name="connsiteY26" fmla="*/ 1693333 h 6070600"/>
                <a:gd name="connsiteX27" fmla="*/ 1172292 w 1597985"/>
                <a:gd name="connsiteY27" fmla="*/ 1710267 h 6070600"/>
                <a:gd name="connsiteX28" fmla="*/ 1180758 w 1597985"/>
                <a:gd name="connsiteY28" fmla="*/ 1735667 h 6070600"/>
                <a:gd name="connsiteX29" fmla="*/ 1180758 w 1597985"/>
                <a:gd name="connsiteY29" fmla="*/ 1820333 h 6070600"/>
                <a:gd name="connsiteX30" fmla="*/ 1248492 w 1597985"/>
                <a:gd name="connsiteY30" fmla="*/ 1828800 h 6070600"/>
                <a:gd name="connsiteX31" fmla="*/ 1290825 w 1597985"/>
                <a:gd name="connsiteY31" fmla="*/ 1845733 h 6070600"/>
                <a:gd name="connsiteX32" fmla="*/ 1316225 w 1597985"/>
                <a:gd name="connsiteY32" fmla="*/ 1862667 h 6070600"/>
                <a:gd name="connsiteX33" fmla="*/ 1316225 w 1597985"/>
                <a:gd name="connsiteY33" fmla="*/ 1921933 h 6070600"/>
                <a:gd name="connsiteX34" fmla="*/ 1350092 w 1597985"/>
                <a:gd name="connsiteY34" fmla="*/ 1930400 h 6070600"/>
                <a:gd name="connsiteX35" fmla="*/ 1341625 w 1597985"/>
                <a:gd name="connsiteY35" fmla="*/ 1955800 h 6070600"/>
                <a:gd name="connsiteX36" fmla="*/ 1316225 w 1597985"/>
                <a:gd name="connsiteY36" fmla="*/ 1972733 h 6070600"/>
                <a:gd name="connsiteX37" fmla="*/ 1299292 w 1597985"/>
                <a:gd name="connsiteY37" fmla="*/ 1989667 h 6070600"/>
                <a:gd name="connsiteX38" fmla="*/ 1316225 w 1597985"/>
                <a:gd name="connsiteY38" fmla="*/ 2040467 h 6070600"/>
                <a:gd name="connsiteX39" fmla="*/ 1409358 w 1597985"/>
                <a:gd name="connsiteY39" fmla="*/ 2065867 h 6070600"/>
                <a:gd name="connsiteX40" fmla="*/ 1434758 w 1597985"/>
                <a:gd name="connsiteY40" fmla="*/ 2116667 h 6070600"/>
                <a:gd name="connsiteX41" fmla="*/ 1451692 w 1597985"/>
                <a:gd name="connsiteY41" fmla="*/ 2133600 h 6070600"/>
                <a:gd name="connsiteX42" fmla="*/ 1468625 w 1597985"/>
                <a:gd name="connsiteY42" fmla="*/ 2159000 h 6070600"/>
                <a:gd name="connsiteX43" fmla="*/ 1519425 w 1597985"/>
                <a:gd name="connsiteY43" fmla="*/ 2175933 h 6070600"/>
                <a:gd name="connsiteX44" fmla="*/ 1544825 w 1597985"/>
                <a:gd name="connsiteY44" fmla="*/ 2184400 h 6070600"/>
                <a:gd name="connsiteX45" fmla="*/ 1570225 w 1597985"/>
                <a:gd name="connsiteY45" fmla="*/ 2192867 h 6070600"/>
                <a:gd name="connsiteX46" fmla="*/ 1578692 w 1597985"/>
                <a:gd name="connsiteY46" fmla="*/ 2218267 h 6070600"/>
                <a:gd name="connsiteX47" fmla="*/ 1587158 w 1597985"/>
                <a:gd name="connsiteY47" fmla="*/ 2269067 h 6070600"/>
                <a:gd name="connsiteX48" fmla="*/ 1519425 w 1597985"/>
                <a:gd name="connsiteY48" fmla="*/ 2286000 h 6070600"/>
                <a:gd name="connsiteX49" fmla="*/ 1485558 w 1597985"/>
                <a:gd name="connsiteY49" fmla="*/ 2277533 h 6070600"/>
                <a:gd name="connsiteX50" fmla="*/ 1468625 w 1597985"/>
                <a:gd name="connsiteY50" fmla="*/ 2302933 h 6070600"/>
                <a:gd name="connsiteX51" fmla="*/ 1443225 w 1597985"/>
                <a:gd name="connsiteY51" fmla="*/ 2370667 h 6070600"/>
                <a:gd name="connsiteX52" fmla="*/ 1426292 w 1597985"/>
                <a:gd name="connsiteY52" fmla="*/ 2404533 h 6070600"/>
                <a:gd name="connsiteX53" fmla="*/ 1383958 w 1597985"/>
                <a:gd name="connsiteY53" fmla="*/ 2413000 h 6070600"/>
                <a:gd name="connsiteX54" fmla="*/ 1214625 w 1597985"/>
                <a:gd name="connsiteY54" fmla="*/ 2421467 h 6070600"/>
                <a:gd name="connsiteX55" fmla="*/ 1248492 w 1597985"/>
                <a:gd name="connsiteY55" fmla="*/ 2438400 h 6070600"/>
                <a:gd name="connsiteX56" fmla="*/ 1299292 w 1597985"/>
                <a:gd name="connsiteY56" fmla="*/ 2455333 h 6070600"/>
                <a:gd name="connsiteX57" fmla="*/ 1299292 w 1597985"/>
                <a:gd name="connsiteY57" fmla="*/ 2573867 h 6070600"/>
                <a:gd name="connsiteX58" fmla="*/ 1223092 w 1597985"/>
                <a:gd name="connsiteY58" fmla="*/ 2582333 h 6070600"/>
                <a:gd name="connsiteX59" fmla="*/ 1206158 w 1597985"/>
                <a:gd name="connsiteY59" fmla="*/ 2599267 h 6070600"/>
                <a:gd name="connsiteX60" fmla="*/ 1189225 w 1597985"/>
                <a:gd name="connsiteY60" fmla="*/ 2683933 h 6070600"/>
                <a:gd name="connsiteX61" fmla="*/ 1197692 w 1597985"/>
                <a:gd name="connsiteY61" fmla="*/ 2760133 h 6070600"/>
                <a:gd name="connsiteX62" fmla="*/ 1189225 w 1597985"/>
                <a:gd name="connsiteY62" fmla="*/ 2785533 h 6070600"/>
                <a:gd name="connsiteX63" fmla="*/ 1138425 w 1597985"/>
                <a:gd name="connsiteY63" fmla="*/ 2802467 h 6070600"/>
                <a:gd name="connsiteX64" fmla="*/ 1146892 w 1597985"/>
                <a:gd name="connsiteY64" fmla="*/ 2853267 h 6070600"/>
                <a:gd name="connsiteX65" fmla="*/ 1155358 w 1597985"/>
                <a:gd name="connsiteY65" fmla="*/ 2878667 h 6070600"/>
                <a:gd name="connsiteX66" fmla="*/ 1146892 w 1597985"/>
                <a:gd name="connsiteY66" fmla="*/ 2971800 h 6070600"/>
                <a:gd name="connsiteX67" fmla="*/ 1138425 w 1597985"/>
                <a:gd name="connsiteY67" fmla="*/ 2997200 h 6070600"/>
                <a:gd name="connsiteX68" fmla="*/ 1129958 w 1597985"/>
                <a:gd name="connsiteY68" fmla="*/ 3031067 h 6070600"/>
                <a:gd name="connsiteX69" fmla="*/ 1104558 w 1597985"/>
                <a:gd name="connsiteY69" fmla="*/ 3039533 h 6070600"/>
                <a:gd name="connsiteX70" fmla="*/ 1096092 w 1597985"/>
                <a:gd name="connsiteY70" fmla="*/ 3073400 h 6070600"/>
                <a:gd name="connsiteX71" fmla="*/ 1079158 w 1597985"/>
                <a:gd name="connsiteY71" fmla="*/ 3124200 h 6070600"/>
                <a:gd name="connsiteX72" fmla="*/ 1087625 w 1597985"/>
                <a:gd name="connsiteY72" fmla="*/ 3471333 h 6070600"/>
                <a:gd name="connsiteX73" fmla="*/ 1155358 w 1597985"/>
                <a:gd name="connsiteY73" fmla="*/ 3479800 h 6070600"/>
                <a:gd name="connsiteX74" fmla="*/ 1163825 w 1597985"/>
                <a:gd name="connsiteY74" fmla="*/ 3505200 h 6070600"/>
                <a:gd name="connsiteX75" fmla="*/ 1104558 w 1597985"/>
                <a:gd name="connsiteY75" fmla="*/ 3522133 h 6070600"/>
                <a:gd name="connsiteX76" fmla="*/ 1053758 w 1597985"/>
                <a:gd name="connsiteY76" fmla="*/ 3530600 h 6070600"/>
                <a:gd name="connsiteX77" fmla="*/ 1087625 w 1597985"/>
                <a:gd name="connsiteY77" fmla="*/ 3564467 h 6070600"/>
                <a:gd name="connsiteX78" fmla="*/ 1053758 w 1597985"/>
                <a:gd name="connsiteY78" fmla="*/ 3683000 h 6070600"/>
                <a:gd name="connsiteX79" fmla="*/ 952158 w 1597985"/>
                <a:gd name="connsiteY79" fmla="*/ 3699933 h 6070600"/>
                <a:gd name="connsiteX80" fmla="*/ 960625 w 1597985"/>
                <a:gd name="connsiteY80" fmla="*/ 3742267 h 6070600"/>
                <a:gd name="connsiteX81" fmla="*/ 1011425 w 1597985"/>
                <a:gd name="connsiteY81" fmla="*/ 3784600 h 6070600"/>
                <a:gd name="connsiteX82" fmla="*/ 1019892 w 1597985"/>
                <a:gd name="connsiteY82" fmla="*/ 3810000 h 6070600"/>
                <a:gd name="connsiteX83" fmla="*/ 969092 w 1597985"/>
                <a:gd name="connsiteY83" fmla="*/ 3835400 h 6070600"/>
                <a:gd name="connsiteX84" fmla="*/ 952158 w 1597985"/>
                <a:gd name="connsiteY84" fmla="*/ 3852333 h 6070600"/>
                <a:gd name="connsiteX85" fmla="*/ 926758 w 1597985"/>
                <a:gd name="connsiteY85" fmla="*/ 3894667 h 6070600"/>
                <a:gd name="connsiteX86" fmla="*/ 926758 w 1597985"/>
                <a:gd name="connsiteY86" fmla="*/ 3962400 h 6070600"/>
                <a:gd name="connsiteX87" fmla="*/ 935225 w 1597985"/>
                <a:gd name="connsiteY87" fmla="*/ 3987800 h 6070600"/>
                <a:gd name="connsiteX88" fmla="*/ 960625 w 1597985"/>
                <a:gd name="connsiteY88" fmla="*/ 3996267 h 6070600"/>
                <a:gd name="connsiteX89" fmla="*/ 969092 w 1597985"/>
                <a:gd name="connsiteY89" fmla="*/ 4055533 h 6070600"/>
                <a:gd name="connsiteX90" fmla="*/ 994492 w 1597985"/>
                <a:gd name="connsiteY90" fmla="*/ 4064000 h 6070600"/>
                <a:gd name="connsiteX91" fmla="*/ 1079158 w 1597985"/>
                <a:gd name="connsiteY91" fmla="*/ 4072467 h 6070600"/>
                <a:gd name="connsiteX92" fmla="*/ 1079158 w 1597985"/>
                <a:gd name="connsiteY92" fmla="*/ 4191000 h 6070600"/>
                <a:gd name="connsiteX93" fmla="*/ 1070692 w 1597985"/>
                <a:gd name="connsiteY93" fmla="*/ 4224867 h 6070600"/>
                <a:gd name="connsiteX94" fmla="*/ 1036825 w 1597985"/>
                <a:gd name="connsiteY94" fmla="*/ 4233333 h 6070600"/>
                <a:gd name="connsiteX95" fmla="*/ 1028358 w 1597985"/>
                <a:gd name="connsiteY95" fmla="*/ 4385733 h 6070600"/>
                <a:gd name="connsiteX96" fmla="*/ 977558 w 1597985"/>
                <a:gd name="connsiteY96" fmla="*/ 4402667 h 6070600"/>
                <a:gd name="connsiteX97" fmla="*/ 952158 w 1597985"/>
                <a:gd name="connsiteY97" fmla="*/ 4428067 h 6070600"/>
                <a:gd name="connsiteX98" fmla="*/ 935225 w 1597985"/>
                <a:gd name="connsiteY98" fmla="*/ 4461933 h 6070600"/>
                <a:gd name="connsiteX99" fmla="*/ 969092 w 1597985"/>
                <a:gd name="connsiteY99" fmla="*/ 4470400 h 6070600"/>
                <a:gd name="connsiteX100" fmla="*/ 994492 w 1597985"/>
                <a:gd name="connsiteY100" fmla="*/ 4487333 h 6070600"/>
                <a:gd name="connsiteX101" fmla="*/ 1019892 w 1597985"/>
                <a:gd name="connsiteY101" fmla="*/ 4495800 h 6070600"/>
                <a:gd name="connsiteX102" fmla="*/ 1036825 w 1597985"/>
                <a:gd name="connsiteY102" fmla="*/ 4521200 h 6070600"/>
                <a:gd name="connsiteX103" fmla="*/ 1028358 w 1597985"/>
                <a:gd name="connsiteY103" fmla="*/ 4597400 h 6070600"/>
                <a:gd name="connsiteX104" fmla="*/ 1019892 w 1597985"/>
                <a:gd name="connsiteY104" fmla="*/ 4622800 h 6070600"/>
                <a:gd name="connsiteX105" fmla="*/ 994492 w 1597985"/>
                <a:gd name="connsiteY105" fmla="*/ 4614333 h 6070600"/>
                <a:gd name="connsiteX106" fmla="*/ 935225 w 1597985"/>
                <a:gd name="connsiteY106" fmla="*/ 4605867 h 6070600"/>
                <a:gd name="connsiteX107" fmla="*/ 909825 w 1597985"/>
                <a:gd name="connsiteY107" fmla="*/ 4614333 h 6070600"/>
                <a:gd name="connsiteX108" fmla="*/ 901358 w 1597985"/>
                <a:gd name="connsiteY108" fmla="*/ 4639733 h 6070600"/>
                <a:gd name="connsiteX109" fmla="*/ 884425 w 1597985"/>
                <a:gd name="connsiteY109" fmla="*/ 4656667 h 6070600"/>
                <a:gd name="connsiteX110" fmla="*/ 867492 w 1597985"/>
                <a:gd name="connsiteY110" fmla="*/ 4682067 h 6070600"/>
                <a:gd name="connsiteX111" fmla="*/ 825158 w 1597985"/>
                <a:gd name="connsiteY111" fmla="*/ 4690533 h 6070600"/>
                <a:gd name="connsiteX112" fmla="*/ 808225 w 1597985"/>
                <a:gd name="connsiteY112" fmla="*/ 4707467 h 6070600"/>
                <a:gd name="connsiteX113" fmla="*/ 816692 w 1597985"/>
                <a:gd name="connsiteY113" fmla="*/ 4749800 h 6070600"/>
                <a:gd name="connsiteX114" fmla="*/ 842092 w 1597985"/>
                <a:gd name="connsiteY114" fmla="*/ 4758267 h 6070600"/>
                <a:gd name="connsiteX115" fmla="*/ 935225 w 1597985"/>
                <a:gd name="connsiteY115" fmla="*/ 4766733 h 6070600"/>
                <a:gd name="connsiteX116" fmla="*/ 935225 w 1597985"/>
                <a:gd name="connsiteY116" fmla="*/ 4834467 h 6070600"/>
                <a:gd name="connsiteX117" fmla="*/ 1002958 w 1597985"/>
                <a:gd name="connsiteY117" fmla="*/ 4851400 h 6070600"/>
                <a:gd name="connsiteX118" fmla="*/ 1011425 w 1597985"/>
                <a:gd name="connsiteY118" fmla="*/ 4885267 h 6070600"/>
                <a:gd name="connsiteX119" fmla="*/ 994492 w 1597985"/>
                <a:gd name="connsiteY119" fmla="*/ 4986867 h 6070600"/>
                <a:gd name="connsiteX120" fmla="*/ 986025 w 1597985"/>
                <a:gd name="connsiteY120" fmla="*/ 5096933 h 6070600"/>
                <a:gd name="connsiteX121" fmla="*/ 1011425 w 1597985"/>
                <a:gd name="connsiteY121" fmla="*/ 5139267 h 6070600"/>
                <a:gd name="connsiteX122" fmla="*/ 1028358 w 1597985"/>
                <a:gd name="connsiteY122" fmla="*/ 5164667 h 6070600"/>
                <a:gd name="connsiteX123" fmla="*/ 952158 w 1597985"/>
                <a:gd name="connsiteY123" fmla="*/ 5207000 h 6070600"/>
                <a:gd name="connsiteX124" fmla="*/ 943692 w 1597985"/>
                <a:gd name="connsiteY124" fmla="*/ 5283200 h 6070600"/>
                <a:gd name="connsiteX125" fmla="*/ 969092 w 1597985"/>
                <a:gd name="connsiteY125" fmla="*/ 5291667 h 6070600"/>
                <a:gd name="connsiteX126" fmla="*/ 1036825 w 1597985"/>
                <a:gd name="connsiteY126" fmla="*/ 5342467 h 6070600"/>
                <a:gd name="connsiteX127" fmla="*/ 1053758 w 1597985"/>
                <a:gd name="connsiteY127" fmla="*/ 5367867 h 6070600"/>
                <a:gd name="connsiteX128" fmla="*/ 1070692 w 1597985"/>
                <a:gd name="connsiteY128" fmla="*/ 5418667 h 6070600"/>
                <a:gd name="connsiteX129" fmla="*/ 1096092 w 1597985"/>
                <a:gd name="connsiteY129" fmla="*/ 5435600 h 6070600"/>
                <a:gd name="connsiteX130" fmla="*/ 1146892 w 1597985"/>
                <a:gd name="connsiteY130" fmla="*/ 5486400 h 6070600"/>
                <a:gd name="connsiteX131" fmla="*/ 1172292 w 1597985"/>
                <a:gd name="connsiteY131" fmla="*/ 5494867 h 6070600"/>
                <a:gd name="connsiteX132" fmla="*/ 1189225 w 1597985"/>
                <a:gd name="connsiteY132" fmla="*/ 5520267 h 6070600"/>
                <a:gd name="connsiteX133" fmla="*/ 1197692 w 1597985"/>
                <a:gd name="connsiteY133" fmla="*/ 5545667 h 6070600"/>
                <a:gd name="connsiteX134" fmla="*/ 1231558 w 1597985"/>
                <a:gd name="connsiteY134" fmla="*/ 5596467 h 6070600"/>
                <a:gd name="connsiteX135" fmla="*/ 1214625 w 1597985"/>
                <a:gd name="connsiteY135" fmla="*/ 5621867 h 6070600"/>
                <a:gd name="connsiteX136" fmla="*/ 1189225 w 1597985"/>
                <a:gd name="connsiteY136" fmla="*/ 5630333 h 6070600"/>
                <a:gd name="connsiteX137" fmla="*/ 1172292 w 1597985"/>
                <a:gd name="connsiteY137" fmla="*/ 5647267 h 6070600"/>
                <a:gd name="connsiteX138" fmla="*/ 1180758 w 1597985"/>
                <a:gd name="connsiteY138" fmla="*/ 5706533 h 6070600"/>
                <a:gd name="connsiteX139" fmla="*/ 1197692 w 1597985"/>
                <a:gd name="connsiteY139" fmla="*/ 5723467 h 6070600"/>
                <a:gd name="connsiteX140" fmla="*/ 1206158 w 1597985"/>
                <a:gd name="connsiteY140" fmla="*/ 5774267 h 6070600"/>
                <a:gd name="connsiteX141" fmla="*/ 1256958 w 1597985"/>
                <a:gd name="connsiteY141" fmla="*/ 5791200 h 6070600"/>
                <a:gd name="connsiteX142" fmla="*/ 1248492 w 1597985"/>
                <a:gd name="connsiteY142" fmla="*/ 5842000 h 6070600"/>
                <a:gd name="connsiteX143" fmla="*/ 1197692 w 1597985"/>
                <a:gd name="connsiteY143" fmla="*/ 5850467 h 6070600"/>
                <a:gd name="connsiteX144" fmla="*/ 1180758 w 1597985"/>
                <a:gd name="connsiteY144" fmla="*/ 5867400 h 6070600"/>
                <a:gd name="connsiteX145" fmla="*/ 1138425 w 1597985"/>
                <a:gd name="connsiteY145" fmla="*/ 5935133 h 6070600"/>
                <a:gd name="connsiteX146" fmla="*/ 1113025 w 1597985"/>
                <a:gd name="connsiteY146" fmla="*/ 5943600 h 6070600"/>
                <a:gd name="connsiteX147" fmla="*/ 1138425 w 1597985"/>
                <a:gd name="connsiteY147" fmla="*/ 5960533 h 6070600"/>
                <a:gd name="connsiteX148" fmla="*/ 1155358 w 1597985"/>
                <a:gd name="connsiteY148" fmla="*/ 5977467 h 6070600"/>
                <a:gd name="connsiteX149" fmla="*/ 1129958 w 1597985"/>
                <a:gd name="connsiteY149" fmla="*/ 5985933 h 6070600"/>
                <a:gd name="connsiteX150" fmla="*/ 1002958 w 1597985"/>
                <a:gd name="connsiteY150" fmla="*/ 5994400 h 6070600"/>
                <a:gd name="connsiteX151" fmla="*/ 977558 w 1597985"/>
                <a:gd name="connsiteY151" fmla="*/ 6011333 h 6070600"/>
                <a:gd name="connsiteX152" fmla="*/ 960625 w 1597985"/>
                <a:gd name="connsiteY152" fmla="*/ 6028267 h 6070600"/>
                <a:gd name="connsiteX153" fmla="*/ 867492 w 1597985"/>
                <a:gd name="connsiteY153" fmla="*/ 6036733 h 6070600"/>
                <a:gd name="connsiteX154" fmla="*/ 850558 w 1597985"/>
                <a:gd name="connsiteY154" fmla="*/ 6053667 h 6070600"/>
                <a:gd name="connsiteX155" fmla="*/ 816692 w 1597985"/>
                <a:gd name="connsiteY155" fmla="*/ 6062133 h 6070600"/>
                <a:gd name="connsiteX156" fmla="*/ 791292 w 1597985"/>
                <a:gd name="connsiteY156" fmla="*/ 6070600 h 6070600"/>
                <a:gd name="connsiteX157" fmla="*/ 588092 w 1597985"/>
                <a:gd name="connsiteY157" fmla="*/ 6053667 h 6070600"/>
                <a:gd name="connsiteX158" fmla="*/ 537292 w 1597985"/>
                <a:gd name="connsiteY158" fmla="*/ 6036733 h 6070600"/>
                <a:gd name="connsiteX159" fmla="*/ 520358 w 1597985"/>
                <a:gd name="connsiteY159" fmla="*/ 6019800 h 6070600"/>
                <a:gd name="connsiteX160" fmla="*/ 444158 w 1597985"/>
                <a:gd name="connsiteY160" fmla="*/ 5977467 h 6070600"/>
                <a:gd name="connsiteX161" fmla="*/ 401825 w 1597985"/>
                <a:gd name="connsiteY161" fmla="*/ 5969000 h 6070600"/>
                <a:gd name="connsiteX162" fmla="*/ 376425 w 1597985"/>
                <a:gd name="connsiteY162" fmla="*/ 5952067 h 6070600"/>
                <a:gd name="connsiteX163" fmla="*/ 393358 w 1597985"/>
                <a:gd name="connsiteY163" fmla="*/ 5977467 h 6070600"/>
                <a:gd name="connsiteX164" fmla="*/ 427225 w 1597985"/>
                <a:gd name="connsiteY164" fmla="*/ 5994400 h 6070600"/>
                <a:gd name="connsiteX165" fmla="*/ 461092 w 1597985"/>
                <a:gd name="connsiteY165" fmla="*/ 6019800 h 6070600"/>
                <a:gd name="connsiteX166" fmla="*/ 520358 w 1597985"/>
                <a:gd name="connsiteY166" fmla="*/ 6036733 h 6070600"/>
                <a:gd name="connsiteX167" fmla="*/ 528825 w 1597985"/>
                <a:gd name="connsiteY167" fmla="*/ 6062133 h 6070600"/>
                <a:gd name="connsiteX168" fmla="*/ 503425 w 1597985"/>
                <a:gd name="connsiteY168" fmla="*/ 6070600 h 6070600"/>
                <a:gd name="connsiteX169" fmla="*/ 308692 w 1597985"/>
                <a:gd name="connsiteY169" fmla="*/ 6053667 h 6070600"/>
                <a:gd name="connsiteX170" fmla="*/ 291758 w 1597985"/>
                <a:gd name="connsiteY170" fmla="*/ 6036733 h 6070600"/>
                <a:gd name="connsiteX171" fmla="*/ 300225 w 1597985"/>
                <a:gd name="connsiteY171" fmla="*/ 6002867 h 6070600"/>
                <a:gd name="connsiteX172" fmla="*/ 308692 w 1597985"/>
                <a:gd name="connsiteY172" fmla="*/ 5977467 h 6070600"/>
                <a:gd name="connsiteX173" fmla="*/ 342558 w 1597985"/>
                <a:gd name="connsiteY173" fmla="*/ 5969000 h 6070600"/>
                <a:gd name="connsiteX174" fmla="*/ 401825 w 1597985"/>
                <a:gd name="connsiteY174" fmla="*/ 5952067 h 6070600"/>
                <a:gd name="connsiteX175" fmla="*/ 393358 w 1597985"/>
                <a:gd name="connsiteY175" fmla="*/ 5926667 h 6070600"/>
                <a:gd name="connsiteX176" fmla="*/ 334092 w 1597985"/>
                <a:gd name="connsiteY176" fmla="*/ 5901267 h 6070600"/>
                <a:gd name="connsiteX177" fmla="*/ 317158 w 1597985"/>
                <a:gd name="connsiteY177" fmla="*/ 5884333 h 6070600"/>
                <a:gd name="connsiteX178" fmla="*/ 266358 w 1597985"/>
                <a:gd name="connsiteY178" fmla="*/ 5901267 h 6070600"/>
                <a:gd name="connsiteX179" fmla="*/ 198625 w 1597985"/>
                <a:gd name="connsiteY179" fmla="*/ 5892800 h 6070600"/>
                <a:gd name="connsiteX180" fmla="*/ 164758 w 1597985"/>
                <a:gd name="connsiteY180" fmla="*/ 5884333 h 6070600"/>
                <a:gd name="connsiteX181" fmla="*/ 113958 w 1597985"/>
                <a:gd name="connsiteY181" fmla="*/ 5875867 h 6070600"/>
                <a:gd name="connsiteX182" fmla="*/ 122425 w 1597985"/>
                <a:gd name="connsiteY182" fmla="*/ 5850467 h 6070600"/>
                <a:gd name="connsiteX183" fmla="*/ 147825 w 1597985"/>
                <a:gd name="connsiteY183" fmla="*/ 5842000 h 6070600"/>
                <a:gd name="connsiteX184" fmla="*/ 147825 w 1597985"/>
                <a:gd name="connsiteY184" fmla="*/ 5647267 h 6070600"/>
                <a:gd name="connsiteX185" fmla="*/ 122425 w 1597985"/>
                <a:gd name="connsiteY185" fmla="*/ 5528733 h 6070600"/>
                <a:gd name="connsiteX186" fmla="*/ 139358 w 1597985"/>
                <a:gd name="connsiteY186" fmla="*/ 5223933 h 6070600"/>
                <a:gd name="connsiteX187" fmla="*/ 147825 w 1597985"/>
                <a:gd name="connsiteY187" fmla="*/ 5173133 h 6070600"/>
                <a:gd name="connsiteX188" fmla="*/ 147825 w 1597985"/>
                <a:gd name="connsiteY188" fmla="*/ 4834467 h 6070600"/>
                <a:gd name="connsiteX189" fmla="*/ 156292 w 1597985"/>
                <a:gd name="connsiteY189" fmla="*/ 4809067 h 6070600"/>
                <a:gd name="connsiteX190" fmla="*/ 147825 w 1597985"/>
                <a:gd name="connsiteY190" fmla="*/ 4766733 h 6070600"/>
                <a:gd name="connsiteX191" fmla="*/ 122425 w 1597985"/>
                <a:gd name="connsiteY191" fmla="*/ 4665133 h 6070600"/>
                <a:gd name="connsiteX192" fmla="*/ 105492 w 1597985"/>
                <a:gd name="connsiteY192" fmla="*/ 4563533 h 6070600"/>
                <a:gd name="connsiteX193" fmla="*/ 88558 w 1597985"/>
                <a:gd name="connsiteY193" fmla="*/ 4546600 h 6070600"/>
                <a:gd name="connsiteX194" fmla="*/ 88558 w 1597985"/>
                <a:gd name="connsiteY194" fmla="*/ 4241800 h 6070600"/>
                <a:gd name="connsiteX195" fmla="*/ 97025 w 1597985"/>
                <a:gd name="connsiteY195" fmla="*/ 4216400 h 6070600"/>
                <a:gd name="connsiteX196" fmla="*/ 88558 w 1597985"/>
                <a:gd name="connsiteY196" fmla="*/ 4165600 h 6070600"/>
                <a:gd name="connsiteX197" fmla="*/ 80092 w 1597985"/>
                <a:gd name="connsiteY197" fmla="*/ 4140200 h 6070600"/>
                <a:gd name="connsiteX198" fmla="*/ 71625 w 1597985"/>
                <a:gd name="connsiteY198" fmla="*/ 4021667 h 6070600"/>
                <a:gd name="connsiteX199" fmla="*/ 63158 w 1597985"/>
                <a:gd name="connsiteY199" fmla="*/ 3996267 h 6070600"/>
                <a:gd name="connsiteX200" fmla="*/ 54692 w 1597985"/>
                <a:gd name="connsiteY200" fmla="*/ 3962400 h 6070600"/>
                <a:gd name="connsiteX201" fmla="*/ 63158 w 1597985"/>
                <a:gd name="connsiteY201" fmla="*/ 3776133 h 6070600"/>
                <a:gd name="connsiteX202" fmla="*/ 71625 w 1597985"/>
                <a:gd name="connsiteY202" fmla="*/ 3657600 h 6070600"/>
                <a:gd name="connsiteX203" fmla="*/ 46225 w 1597985"/>
                <a:gd name="connsiteY203" fmla="*/ 3386667 h 6070600"/>
                <a:gd name="connsiteX204" fmla="*/ 37758 w 1597985"/>
                <a:gd name="connsiteY204" fmla="*/ 3234267 h 6070600"/>
                <a:gd name="connsiteX205" fmla="*/ 20825 w 1597985"/>
                <a:gd name="connsiteY205" fmla="*/ 3132667 h 6070600"/>
                <a:gd name="connsiteX206" fmla="*/ 12358 w 1597985"/>
                <a:gd name="connsiteY206" fmla="*/ 3081867 h 6070600"/>
                <a:gd name="connsiteX207" fmla="*/ 3892 w 1597985"/>
                <a:gd name="connsiteY207" fmla="*/ 3014133 h 6070600"/>
                <a:gd name="connsiteX208" fmla="*/ 46225 w 1597985"/>
                <a:gd name="connsiteY208" fmla="*/ 3022600 h 6070600"/>
                <a:gd name="connsiteX209" fmla="*/ 80092 w 1597985"/>
                <a:gd name="connsiteY209" fmla="*/ 3014133 h 6070600"/>
                <a:gd name="connsiteX210" fmla="*/ 139358 w 1597985"/>
                <a:gd name="connsiteY210" fmla="*/ 2997200 h 6070600"/>
                <a:gd name="connsiteX211" fmla="*/ 181692 w 1597985"/>
                <a:gd name="connsiteY211" fmla="*/ 2988733 h 6070600"/>
                <a:gd name="connsiteX212" fmla="*/ 207092 w 1597985"/>
                <a:gd name="connsiteY212" fmla="*/ 2963333 h 6070600"/>
                <a:gd name="connsiteX213" fmla="*/ 215558 w 1597985"/>
                <a:gd name="connsiteY213" fmla="*/ 2937933 h 6070600"/>
                <a:gd name="connsiteX214" fmla="*/ 266358 w 1597985"/>
                <a:gd name="connsiteY214" fmla="*/ 2921000 h 6070600"/>
                <a:gd name="connsiteX215" fmla="*/ 308692 w 1597985"/>
                <a:gd name="connsiteY215" fmla="*/ 2844800 h 6070600"/>
                <a:gd name="connsiteX216" fmla="*/ 317158 w 1597985"/>
                <a:gd name="connsiteY216" fmla="*/ 2810933 h 6070600"/>
                <a:gd name="connsiteX217" fmla="*/ 325625 w 1597985"/>
                <a:gd name="connsiteY217" fmla="*/ 2785533 h 6070600"/>
                <a:gd name="connsiteX218" fmla="*/ 351025 w 1597985"/>
                <a:gd name="connsiteY218" fmla="*/ 2582333 h 6070600"/>
                <a:gd name="connsiteX219" fmla="*/ 291758 w 1597985"/>
                <a:gd name="connsiteY219" fmla="*/ 2548467 h 6070600"/>
                <a:gd name="connsiteX220" fmla="*/ 274825 w 1597985"/>
                <a:gd name="connsiteY220" fmla="*/ 2531533 h 6070600"/>
                <a:gd name="connsiteX221" fmla="*/ 249425 w 1597985"/>
                <a:gd name="connsiteY221" fmla="*/ 2472267 h 6070600"/>
                <a:gd name="connsiteX222" fmla="*/ 224025 w 1597985"/>
                <a:gd name="connsiteY222" fmla="*/ 2438400 h 6070600"/>
                <a:gd name="connsiteX223" fmla="*/ 215558 w 1597985"/>
                <a:gd name="connsiteY223" fmla="*/ 2362200 h 6070600"/>
                <a:gd name="connsiteX224" fmla="*/ 198625 w 1597985"/>
                <a:gd name="connsiteY224" fmla="*/ 2311400 h 6070600"/>
                <a:gd name="connsiteX225" fmla="*/ 224025 w 1597985"/>
                <a:gd name="connsiteY225" fmla="*/ 2218267 h 6070600"/>
                <a:gd name="connsiteX226" fmla="*/ 240958 w 1597985"/>
                <a:gd name="connsiteY226" fmla="*/ 2184400 h 6070600"/>
                <a:gd name="connsiteX227" fmla="*/ 249425 w 1597985"/>
                <a:gd name="connsiteY227" fmla="*/ 2150533 h 6070600"/>
                <a:gd name="connsiteX228" fmla="*/ 257892 w 1597985"/>
                <a:gd name="connsiteY228" fmla="*/ 2125133 h 6070600"/>
                <a:gd name="connsiteX229" fmla="*/ 266358 w 1597985"/>
                <a:gd name="connsiteY229" fmla="*/ 2091267 h 6070600"/>
                <a:gd name="connsiteX230" fmla="*/ 283292 w 1597985"/>
                <a:gd name="connsiteY230" fmla="*/ 2032000 h 6070600"/>
                <a:gd name="connsiteX231" fmla="*/ 291758 w 1597985"/>
                <a:gd name="connsiteY231" fmla="*/ 1752600 h 6070600"/>
                <a:gd name="connsiteX232" fmla="*/ 300225 w 1597985"/>
                <a:gd name="connsiteY232" fmla="*/ 1701800 h 6070600"/>
                <a:gd name="connsiteX233" fmla="*/ 317158 w 1597985"/>
                <a:gd name="connsiteY233" fmla="*/ 1591733 h 6070600"/>
                <a:gd name="connsiteX234" fmla="*/ 325625 w 1597985"/>
                <a:gd name="connsiteY234" fmla="*/ 1439333 h 6070600"/>
                <a:gd name="connsiteX235" fmla="*/ 334092 w 1597985"/>
                <a:gd name="connsiteY235" fmla="*/ 1397000 h 6070600"/>
                <a:gd name="connsiteX236" fmla="*/ 359492 w 1597985"/>
                <a:gd name="connsiteY236" fmla="*/ 1143000 h 6070600"/>
                <a:gd name="connsiteX237" fmla="*/ 376425 w 1597985"/>
                <a:gd name="connsiteY237" fmla="*/ 1024467 h 6070600"/>
                <a:gd name="connsiteX238" fmla="*/ 393358 w 1597985"/>
                <a:gd name="connsiteY238" fmla="*/ 829733 h 6070600"/>
                <a:gd name="connsiteX239" fmla="*/ 401825 w 1597985"/>
                <a:gd name="connsiteY239" fmla="*/ 660400 h 6070600"/>
                <a:gd name="connsiteX240" fmla="*/ 410292 w 1597985"/>
                <a:gd name="connsiteY240" fmla="*/ 635000 h 6070600"/>
                <a:gd name="connsiteX241" fmla="*/ 427225 w 1597985"/>
                <a:gd name="connsiteY241" fmla="*/ 482600 h 6070600"/>
                <a:gd name="connsiteX242" fmla="*/ 444158 w 1597985"/>
                <a:gd name="connsiteY242" fmla="*/ 338667 h 6070600"/>
                <a:gd name="connsiteX243" fmla="*/ 461092 w 1597985"/>
                <a:gd name="connsiteY243" fmla="*/ 313267 h 6070600"/>
                <a:gd name="connsiteX244" fmla="*/ 469558 w 1597985"/>
                <a:gd name="connsiteY244" fmla="*/ 152400 h 6070600"/>
                <a:gd name="connsiteX245" fmla="*/ 444158 w 1597985"/>
                <a:gd name="connsiteY245" fmla="*/ 135467 h 6070600"/>
                <a:gd name="connsiteX246" fmla="*/ 435692 w 1597985"/>
                <a:gd name="connsiteY246" fmla="*/ 110067 h 6070600"/>
                <a:gd name="connsiteX247" fmla="*/ 418758 w 1597985"/>
                <a:gd name="connsiteY247" fmla="*/ 93133 h 6070600"/>
                <a:gd name="connsiteX248" fmla="*/ 384892 w 1597985"/>
                <a:gd name="connsiteY248" fmla="*/ 42333 h 6070600"/>
                <a:gd name="connsiteX249" fmla="*/ 365418 w 1597985"/>
                <a:gd name="connsiteY249" fmla="*/ 8467 h 6070600"/>
                <a:gd name="connsiteX250" fmla="*/ 426378 w 1597985"/>
                <a:gd name="connsiteY250" fmla="*/ 0 h 6070600"/>
                <a:gd name="connsiteX251" fmla="*/ 571158 w 1597985"/>
                <a:gd name="connsiteY251" fmla="*/ 8467 h 6070600"/>
                <a:gd name="connsiteX252" fmla="*/ 965705 w 1597985"/>
                <a:gd name="connsiteY252" fmla="*/ 2540 h 6070600"/>
                <a:gd name="connsiteX253" fmla="*/ 1303525 w 1597985"/>
                <a:gd name="connsiteY253" fmla="*/ 10160 h 6070600"/>
                <a:gd name="connsiteX254" fmla="*/ 1409358 w 1597985"/>
                <a:gd name="connsiteY254" fmla="*/ 15240 h 6070600"/>
                <a:gd name="connsiteX0" fmla="*/ 1409358 w 1597985"/>
                <a:gd name="connsiteY0" fmla="*/ 20320 h 6070600"/>
                <a:gd name="connsiteX1" fmla="*/ 1424598 w 1597985"/>
                <a:gd name="connsiteY1" fmla="*/ 137160 h 6070600"/>
                <a:gd name="connsiteX2" fmla="*/ 1427138 w 1597985"/>
                <a:gd name="connsiteY2" fmla="*/ 220133 h 6070600"/>
                <a:gd name="connsiteX3" fmla="*/ 1392425 w 1597985"/>
                <a:gd name="connsiteY3" fmla="*/ 262467 h 6070600"/>
                <a:gd name="connsiteX4" fmla="*/ 1367025 w 1597985"/>
                <a:gd name="connsiteY4" fmla="*/ 270933 h 6070600"/>
                <a:gd name="connsiteX5" fmla="*/ 1333158 w 1597985"/>
                <a:gd name="connsiteY5" fmla="*/ 304800 h 6070600"/>
                <a:gd name="connsiteX6" fmla="*/ 1324692 w 1597985"/>
                <a:gd name="connsiteY6" fmla="*/ 279400 h 6070600"/>
                <a:gd name="connsiteX7" fmla="*/ 1299292 w 1597985"/>
                <a:gd name="connsiteY7" fmla="*/ 270933 h 6070600"/>
                <a:gd name="connsiteX8" fmla="*/ 1231558 w 1597985"/>
                <a:gd name="connsiteY8" fmla="*/ 254000 h 6070600"/>
                <a:gd name="connsiteX9" fmla="*/ 1206158 w 1597985"/>
                <a:gd name="connsiteY9" fmla="*/ 262467 h 6070600"/>
                <a:gd name="connsiteX10" fmla="*/ 1197692 w 1597985"/>
                <a:gd name="connsiteY10" fmla="*/ 287867 h 6070600"/>
                <a:gd name="connsiteX11" fmla="*/ 1189225 w 1597985"/>
                <a:gd name="connsiteY11" fmla="*/ 372533 h 6070600"/>
                <a:gd name="connsiteX12" fmla="*/ 1172292 w 1597985"/>
                <a:gd name="connsiteY12" fmla="*/ 389467 h 6070600"/>
                <a:gd name="connsiteX13" fmla="*/ 1146892 w 1597985"/>
                <a:gd name="connsiteY13" fmla="*/ 457200 h 6070600"/>
                <a:gd name="connsiteX14" fmla="*/ 1121492 w 1597985"/>
                <a:gd name="connsiteY14" fmla="*/ 465667 h 6070600"/>
                <a:gd name="connsiteX15" fmla="*/ 1104558 w 1597985"/>
                <a:gd name="connsiteY15" fmla="*/ 482600 h 6070600"/>
                <a:gd name="connsiteX16" fmla="*/ 1087625 w 1597985"/>
                <a:gd name="connsiteY16" fmla="*/ 533400 h 6070600"/>
                <a:gd name="connsiteX17" fmla="*/ 1096092 w 1597985"/>
                <a:gd name="connsiteY17" fmla="*/ 601133 h 6070600"/>
                <a:gd name="connsiteX18" fmla="*/ 1087625 w 1597985"/>
                <a:gd name="connsiteY18" fmla="*/ 728133 h 6070600"/>
                <a:gd name="connsiteX19" fmla="*/ 1104558 w 1597985"/>
                <a:gd name="connsiteY19" fmla="*/ 863600 h 6070600"/>
                <a:gd name="connsiteX20" fmla="*/ 960625 w 1597985"/>
                <a:gd name="connsiteY20" fmla="*/ 914400 h 6070600"/>
                <a:gd name="connsiteX21" fmla="*/ 969092 w 1597985"/>
                <a:gd name="connsiteY21" fmla="*/ 982133 h 6070600"/>
                <a:gd name="connsiteX22" fmla="*/ 977558 w 1597985"/>
                <a:gd name="connsiteY22" fmla="*/ 1058333 h 6070600"/>
                <a:gd name="connsiteX23" fmla="*/ 986025 w 1597985"/>
                <a:gd name="connsiteY23" fmla="*/ 1456267 h 6070600"/>
                <a:gd name="connsiteX24" fmla="*/ 1011425 w 1597985"/>
                <a:gd name="connsiteY24" fmla="*/ 1447800 h 6070600"/>
                <a:gd name="connsiteX25" fmla="*/ 1036825 w 1597985"/>
                <a:gd name="connsiteY25" fmla="*/ 1456267 h 6070600"/>
                <a:gd name="connsiteX26" fmla="*/ 1079158 w 1597985"/>
                <a:gd name="connsiteY26" fmla="*/ 1693333 h 6070600"/>
                <a:gd name="connsiteX27" fmla="*/ 1172292 w 1597985"/>
                <a:gd name="connsiteY27" fmla="*/ 1710267 h 6070600"/>
                <a:gd name="connsiteX28" fmla="*/ 1180758 w 1597985"/>
                <a:gd name="connsiteY28" fmla="*/ 1735667 h 6070600"/>
                <a:gd name="connsiteX29" fmla="*/ 1180758 w 1597985"/>
                <a:gd name="connsiteY29" fmla="*/ 1820333 h 6070600"/>
                <a:gd name="connsiteX30" fmla="*/ 1248492 w 1597985"/>
                <a:gd name="connsiteY30" fmla="*/ 1828800 h 6070600"/>
                <a:gd name="connsiteX31" fmla="*/ 1290825 w 1597985"/>
                <a:gd name="connsiteY31" fmla="*/ 1845733 h 6070600"/>
                <a:gd name="connsiteX32" fmla="*/ 1316225 w 1597985"/>
                <a:gd name="connsiteY32" fmla="*/ 1862667 h 6070600"/>
                <a:gd name="connsiteX33" fmla="*/ 1316225 w 1597985"/>
                <a:gd name="connsiteY33" fmla="*/ 1921933 h 6070600"/>
                <a:gd name="connsiteX34" fmla="*/ 1350092 w 1597985"/>
                <a:gd name="connsiteY34" fmla="*/ 1930400 h 6070600"/>
                <a:gd name="connsiteX35" fmla="*/ 1341625 w 1597985"/>
                <a:gd name="connsiteY35" fmla="*/ 1955800 h 6070600"/>
                <a:gd name="connsiteX36" fmla="*/ 1316225 w 1597985"/>
                <a:gd name="connsiteY36" fmla="*/ 1972733 h 6070600"/>
                <a:gd name="connsiteX37" fmla="*/ 1299292 w 1597985"/>
                <a:gd name="connsiteY37" fmla="*/ 1989667 h 6070600"/>
                <a:gd name="connsiteX38" fmla="*/ 1316225 w 1597985"/>
                <a:gd name="connsiteY38" fmla="*/ 2040467 h 6070600"/>
                <a:gd name="connsiteX39" fmla="*/ 1409358 w 1597985"/>
                <a:gd name="connsiteY39" fmla="*/ 2065867 h 6070600"/>
                <a:gd name="connsiteX40" fmla="*/ 1434758 w 1597985"/>
                <a:gd name="connsiteY40" fmla="*/ 2116667 h 6070600"/>
                <a:gd name="connsiteX41" fmla="*/ 1451692 w 1597985"/>
                <a:gd name="connsiteY41" fmla="*/ 2133600 h 6070600"/>
                <a:gd name="connsiteX42" fmla="*/ 1468625 w 1597985"/>
                <a:gd name="connsiteY42" fmla="*/ 2159000 h 6070600"/>
                <a:gd name="connsiteX43" fmla="*/ 1519425 w 1597985"/>
                <a:gd name="connsiteY43" fmla="*/ 2175933 h 6070600"/>
                <a:gd name="connsiteX44" fmla="*/ 1544825 w 1597985"/>
                <a:gd name="connsiteY44" fmla="*/ 2184400 h 6070600"/>
                <a:gd name="connsiteX45" fmla="*/ 1570225 w 1597985"/>
                <a:gd name="connsiteY45" fmla="*/ 2192867 h 6070600"/>
                <a:gd name="connsiteX46" fmla="*/ 1578692 w 1597985"/>
                <a:gd name="connsiteY46" fmla="*/ 2218267 h 6070600"/>
                <a:gd name="connsiteX47" fmla="*/ 1587158 w 1597985"/>
                <a:gd name="connsiteY47" fmla="*/ 2269067 h 6070600"/>
                <a:gd name="connsiteX48" fmla="*/ 1519425 w 1597985"/>
                <a:gd name="connsiteY48" fmla="*/ 2286000 h 6070600"/>
                <a:gd name="connsiteX49" fmla="*/ 1485558 w 1597985"/>
                <a:gd name="connsiteY49" fmla="*/ 2277533 h 6070600"/>
                <a:gd name="connsiteX50" fmla="*/ 1468625 w 1597985"/>
                <a:gd name="connsiteY50" fmla="*/ 2302933 h 6070600"/>
                <a:gd name="connsiteX51" fmla="*/ 1443225 w 1597985"/>
                <a:gd name="connsiteY51" fmla="*/ 2370667 h 6070600"/>
                <a:gd name="connsiteX52" fmla="*/ 1426292 w 1597985"/>
                <a:gd name="connsiteY52" fmla="*/ 2404533 h 6070600"/>
                <a:gd name="connsiteX53" fmla="*/ 1383958 w 1597985"/>
                <a:gd name="connsiteY53" fmla="*/ 2413000 h 6070600"/>
                <a:gd name="connsiteX54" fmla="*/ 1214625 w 1597985"/>
                <a:gd name="connsiteY54" fmla="*/ 2421467 h 6070600"/>
                <a:gd name="connsiteX55" fmla="*/ 1248492 w 1597985"/>
                <a:gd name="connsiteY55" fmla="*/ 2438400 h 6070600"/>
                <a:gd name="connsiteX56" fmla="*/ 1299292 w 1597985"/>
                <a:gd name="connsiteY56" fmla="*/ 2455333 h 6070600"/>
                <a:gd name="connsiteX57" fmla="*/ 1299292 w 1597985"/>
                <a:gd name="connsiteY57" fmla="*/ 2573867 h 6070600"/>
                <a:gd name="connsiteX58" fmla="*/ 1223092 w 1597985"/>
                <a:gd name="connsiteY58" fmla="*/ 2582333 h 6070600"/>
                <a:gd name="connsiteX59" fmla="*/ 1206158 w 1597985"/>
                <a:gd name="connsiteY59" fmla="*/ 2599267 h 6070600"/>
                <a:gd name="connsiteX60" fmla="*/ 1189225 w 1597985"/>
                <a:gd name="connsiteY60" fmla="*/ 2683933 h 6070600"/>
                <a:gd name="connsiteX61" fmla="*/ 1197692 w 1597985"/>
                <a:gd name="connsiteY61" fmla="*/ 2760133 h 6070600"/>
                <a:gd name="connsiteX62" fmla="*/ 1189225 w 1597985"/>
                <a:gd name="connsiteY62" fmla="*/ 2785533 h 6070600"/>
                <a:gd name="connsiteX63" fmla="*/ 1138425 w 1597985"/>
                <a:gd name="connsiteY63" fmla="*/ 2802467 h 6070600"/>
                <a:gd name="connsiteX64" fmla="*/ 1146892 w 1597985"/>
                <a:gd name="connsiteY64" fmla="*/ 2853267 h 6070600"/>
                <a:gd name="connsiteX65" fmla="*/ 1155358 w 1597985"/>
                <a:gd name="connsiteY65" fmla="*/ 2878667 h 6070600"/>
                <a:gd name="connsiteX66" fmla="*/ 1146892 w 1597985"/>
                <a:gd name="connsiteY66" fmla="*/ 2971800 h 6070600"/>
                <a:gd name="connsiteX67" fmla="*/ 1138425 w 1597985"/>
                <a:gd name="connsiteY67" fmla="*/ 2997200 h 6070600"/>
                <a:gd name="connsiteX68" fmla="*/ 1129958 w 1597985"/>
                <a:gd name="connsiteY68" fmla="*/ 3031067 h 6070600"/>
                <a:gd name="connsiteX69" fmla="*/ 1104558 w 1597985"/>
                <a:gd name="connsiteY69" fmla="*/ 3039533 h 6070600"/>
                <a:gd name="connsiteX70" fmla="*/ 1096092 w 1597985"/>
                <a:gd name="connsiteY70" fmla="*/ 3073400 h 6070600"/>
                <a:gd name="connsiteX71" fmla="*/ 1079158 w 1597985"/>
                <a:gd name="connsiteY71" fmla="*/ 3124200 h 6070600"/>
                <a:gd name="connsiteX72" fmla="*/ 1087625 w 1597985"/>
                <a:gd name="connsiteY72" fmla="*/ 3471333 h 6070600"/>
                <a:gd name="connsiteX73" fmla="*/ 1155358 w 1597985"/>
                <a:gd name="connsiteY73" fmla="*/ 3479800 h 6070600"/>
                <a:gd name="connsiteX74" fmla="*/ 1163825 w 1597985"/>
                <a:gd name="connsiteY74" fmla="*/ 3505200 h 6070600"/>
                <a:gd name="connsiteX75" fmla="*/ 1104558 w 1597985"/>
                <a:gd name="connsiteY75" fmla="*/ 3522133 h 6070600"/>
                <a:gd name="connsiteX76" fmla="*/ 1053758 w 1597985"/>
                <a:gd name="connsiteY76" fmla="*/ 3530600 h 6070600"/>
                <a:gd name="connsiteX77" fmla="*/ 1087625 w 1597985"/>
                <a:gd name="connsiteY77" fmla="*/ 3564467 h 6070600"/>
                <a:gd name="connsiteX78" fmla="*/ 1053758 w 1597985"/>
                <a:gd name="connsiteY78" fmla="*/ 3683000 h 6070600"/>
                <a:gd name="connsiteX79" fmla="*/ 952158 w 1597985"/>
                <a:gd name="connsiteY79" fmla="*/ 3699933 h 6070600"/>
                <a:gd name="connsiteX80" fmla="*/ 960625 w 1597985"/>
                <a:gd name="connsiteY80" fmla="*/ 3742267 h 6070600"/>
                <a:gd name="connsiteX81" fmla="*/ 1011425 w 1597985"/>
                <a:gd name="connsiteY81" fmla="*/ 3784600 h 6070600"/>
                <a:gd name="connsiteX82" fmla="*/ 1019892 w 1597985"/>
                <a:gd name="connsiteY82" fmla="*/ 3810000 h 6070600"/>
                <a:gd name="connsiteX83" fmla="*/ 969092 w 1597985"/>
                <a:gd name="connsiteY83" fmla="*/ 3835400 h 6070600"/>
                <a:gd name="connsiteX84" fmla="*/ 952158 w 1597985"/>
                <a:gd name="connsiteY84" fmla="*/ 3852333 h 6070600"/>
                <a:gd name="connsiteX85" fmla="*/ 926758 w 1597985"/>
                <a:gd name="connsiteY85" fmla="*/ 3894667 h 6070600"/>
                <a:gd name="connsiteX86" fmla="*/ 926758 w 1597985"/>
                <a:gd name="connsiteY86" fmla="*/ 3962400 h 6070600"/>
                <a:gd name="connsiteX87" fmla="*/ 935225 w 1597985"/>
                <a:gd name="connsiteY87" fmla="*/ 3987800 h 6070600"/>
                <a:gd name="connsiteX88" fmla="*/ 960625 w 1597985"/>
                <a:gd name="connsiteY88" fmla="*/ 3996267 h 6070600"/>
                <a:gd name="connsiteX89" fmla="*/ 969092 w 1597985"/>
                <a:gd name="connsiteY89" fmla="*/ 4055533 h 6070600"/>
                <a:gd name="connsiteX90" fmla="*/ 994492 w 1597985"/>
                <a:gd name="connsiteY90" fmla="*/ 4064000 h 6070600"/>
                <a:gd name="connsiteX91" fmla="*/ 1079158 w 1597985"/>
                <a:gd name="connsiteY91" fmla="*/ 4072467 h 6070600"/>
                <a:gd name="connsiteX92" fmla="*/ 1079158 w 1597985"/>
                <a:gd name="connsiteY92" fmla="*/ 4191000 h 6070600"/>
                <a:gd name="connsiteX93" fmla="*/ 1070692 w 1597985"/>
                <a:gd name="connsiteY93" fmla="*/ 4224867 h 6070600"/>
                <a:gd name="connsiteX94" fmla="*/ 1036825 w 1597985"/>
                <a:gd name="connsiteY94" fmla="*/ 4233333 h 6070600"/>
                <a:gd name="connsiteX95" fmla="*/ 1028358 w 1597985"/>
                <a:gd name="connsiteY95" fmla="*/ 4385733 h 6070600"/>
                <a:gd name="connsiteX96" fmla="*/ 977558 w 1597985"/>
                <a:gd name="connsiteY96" fmla="*/ 4402667 h 6070600"/>
                <a:gd name="connsiteX97" fmla="*/ 952158 w 1597985"/>
                <a:gd name="connsiteY97" fmla="*/ 4428067 h 6070600"/>
                <a:gd name="connsiteX98" fmla="*/ 935225 w 1597985"/>
                <a:gd name="connsiteY98" fmla="*/ 4461933 h 6070600"/>
                <a:gd name="connsiteX99" fmla="*/ 969092 w 1597985"/>
                <a:gd name="connsiteY99" fmla="*/ 4470400 h 6070600"/>
                <a:gd name="connsiteX100" fmla="*/ 994492 w 1597985"/>
                <a:gd name="connsiteY100" fmla="*/ 4487333 h 6070600"/>
                <a:gd name="connsiteX101" fmla="*/ 1019892 w 1597985"/>
                <a:gd name="connsiteY101" fmla="*/ 4495800 h 6070600"/>
                <a:gd name="connsiteX102" fmla="*/ 1036825 w 1597985"/>
                <a:gd name="connsiteY102" fmla="*/ 4521200 h 6070600"/>
                <a:gd name="connsiteX103" fmla="*/ 1028358 w 1597985"/>
                <a:gd name="connsiteY103" fmla="*/ 4597400 h 6070600"/>
                <a:gd name="connsiteX104" fmla="*/ 1019892 w 1597985"/>
                <a:gd name="connsiteY104" fmla="*/ 4622800 h 6070600"/>
                <a:gd name="connsiteX105" fmla="*/ 994492 w 1597985"/>
                <a:gd name="connsiteY105" fmla="*/ 4614333 h 6070600"/>
                <a:gd name="connsiteX106" fmla="*/ 935225 w 1597985"/>
                <a:gd name="connsiteY106" fmla="*/ 4605867 h 6070600"/>
                <a:gd name="connsiteX107" fmla="*/ 909825 w 1597985"/>
                <a:gd name="connsiteY107" fmla="*/ 4614333 h 6070600"/>
                <a:gd name="connsiteX108" fmla="*/ 901358 w 1597985"/>
                <a:gd name="connsiteY108" fmla="*/ 4639733 h 6070600"/>
                <a:gd name="connsiteX109" fmla="*/ 884425 w 1597985"/>
                <a:gd name="connsiteY109" fmla="*/ 4656667 h 6070600"/>
                <a:gd name="connsiteX110" fmla="*/ 867492 w 1597985"/>
                <a:gd name="connsiteY110" fmla="*/ 4682067 h 6070600"/>
                <a:gd name="connsiteX111" fmla="*/ 825158 w 1597985"/>
                <a:gd name="connsiteY111" fmla="*/ 4690533 h 6070600"/>
                <a:gd name="connsiteX112" fmla="*/ 808225 w 1597985"/>
                <a:gd name="connsiteY112" fmla="*/ 4707467 h 6070600"/>
                <a:gd name="connsiteX113" fmla="*/ 816692 w 1597985"/>
                <a:gd name="connsiteY113" fmla="*/ 4749800 h 6070600"/>
                <a:gd name="connsiteX114" fmla="*/ 842092 w 1597985"/>
                <a:gd name="connsiteY114" fmla="*/ 4758267 h 6070600"/>
                <a:gd name="connsiteX115" fmla="*/ 935225 w 1597985"/>
                <a:gd name="connsiteY115" fmla="*/ 4766733 h 6070600"/>
                <a:gd name="connsiteX116" fmla="*/ 935225 w 1597985"/>
                <a:gd name="connsiteY116" fmla="*/ 4834467 h 6070600"/>
                <a:gd name="connsiteX117" fmla="*/ 1002958 w 1597985"/>
                <a:gd name="connsiteY117" fmla="*/ 4851400 h 6070600"/>
                <a:gd name="connsiteX118" fmla="*/ 1011425 w 1597985"/>
                <a:gd name="connsiteY118" fmla="*/ 4885267 h 6070600"/>
                <a:gd name="connsiteX119" fmla="*/ 994492 w 1597985"/>
                <a:gd name="connsiteY119" fmla="*/ 4986867 h 6070600"/>
                <a:gd name="connsiteX120" fmla="*/ 986025 w 1597985"/>
                <a:gd name="connsiteY120" fmla="*/ 5096933 h 6070600"/>
                <a:gd name="connsiteX121" fmla="*/ 1011425 w 1597985"/>
                <a:gd name="connsiteY121" fmla="*/ 5139267 h 6070600"/>
                <a:gd name="connsiteX122" fmla="*/ 1028358 w 1597985"/>
                <a:gd name="connsiteY122" fmla="*/ 5164667 h 6070600"/>
                <a:gd name="connsiteX123" fmla="*/ 952158 w 1597985"/>
                <a:gd name="connsiteY123" fmla="*/ 5207000 h 6070600"/>
                <a:gd name="connsiteX124" fmla="*/ 943692 w 1597985"/>
                <a:gd name="connsiteY124" fmla="*/ 5283200 h 6070600"/>
                <a:gd name="connsiteX125" fmla="*/ 969092 w 1597985"/>
                <a:gd name="connsiteY125" fmla="*/ 5291667 h 6070600"/>
                <a:gd name="connsiteX126" fmla="*/ 1036825 w 1597985"/>
                <a:gd name="connsiteY126" fmla="*/ 5342467 h 6070600"/>
                <a:gd name="connsiteX127" fmla="*/ 1053758 w 1597985"/>
                <a:gd name="connsiteY127" fmla="*/ 5367867 h 6070600"/>
                <a:gd name="connsiteX128" fmla="*/ 1070692 w 1597985"/>
                <a:gd name="connsiteY128" fmla="*/ 5418667 h 6070600"/>
                <a:gd name="connsiteX129" fmla="*/ 1096092 w 1597985"/>
                <a:gd name="connsiteY129" fmla="*/ 5435600 h 6070600"/>
                <a:gd name="connsiteX130" fmla="*/ 1146892 w 1597985"/>
                <a:gd name="connsiteY130" fmla="*/ 5486400 h 6070600"/>
                <a:gd name="connsiteX131" fmla="*/ 1172292 w 1597985"/>
                <a:gd name="connsiteY131" fmla="*/ 5494867 h 6070600"/>
                <a:gd name="connsiteX132" fmla="*/ 1189225 w 1597985"/>
                <a:gd name="connsiteY132" fmla="*/ 5520267 h 6070600"/>
                <a:gd name="connsiteX133" fmla="*/ 1197692 w 1597985"/>
                <a:gd name="connsiteY133" fmla="*/ 5545667 h 6070600"/>
                <a:gd name="connsiteX134" fmla="*/ 1231558 w 1597985"/>
                <a:gd name="connsiteY134" fmla="*/ 5596467 h 6070600"/>
                <a:gd name="connsiteX135" fmla="*/ 1214625 w 1597985"/>
                <a:gd name="connsiteY135" fmla="*/ 5621867 h 6070600"/>
                <a:gd name="connsiteX136" fmla="*/ 1189225 w 1597985"/>
                <a:gd name="connsiteY136" fmla="*/ 5630333 h 6070600"/>
                <a:gd name="connsiteX137" fmla="*/ 1172292 w 1597985"/>
                <a:gd name="connsiteY137" fmla="*/ 5647267 h 6070600"/>
                <a:gd name="connsiteX138" fmla="*/ 1180758 w 1597985"/>
                <a:gd name="connsiteY138" fmla="*/ 5706533 h 6070600"/>
                <a:gd name="connsiteX139" fmla="*/ 1197692 w 1597985"/>
                <a:gd name="connsiteY139" fmla="*/ 5723467 h 6070600"/>
                <a:gd name="connsiteX140" fmla="*/ 1206158 w 1597985"/>
                <a:gd name="connsiteY140" fmla="*/ 5774267 h 6070600"/>
                <a:gd name="connsiteX141" fmla="*/ 1256958 w 1597985"/>
                <a:gd name="connsiteY141" fmla="*/ 5791200 h 6070600"/>
                <a:gd name="connsiteX142" fmla="*/ 1248492 w 1597985"/>
                <a:gd name="connsiteY142" fmla="*/ 5842000 h 6070600"/>
                <a:gd name="connsiteX143" fmla="*/ 1197692 w 1597985"/>
                <a:gd name="connsiteY143" fmla="*/ 5850467 h 6070600"/>
                <a:gd name="connsiteX144" fmla="*/ 1180758 w 1597985"/>
                <a:gd name="connsiteY144" fmla="*/ 5867400 h 6070600"/>
                <a:gd name="connsiteX145" fmla="*/ 1138425 w 1597985"/>
                <a:gd name="connsiteY145" fmla="*/ 5935133 h 6070600"/>
                <a:gd name="connsiteX146" fmla="*/ 1113025 w 1597985"/>
                <a:gd name="connsiteY146" fmla="*/ 5943600 h 6070600"/>
                <a:gd name="connsiteX147" fmla="*/ 1138425 w 1597985"/>
                <a:gd name="connsiteY147" fmla="*/ 5960533 h 6070600"/>
                <a:gd name="connsiteX148" fmla="*/ 1155358 w 1597985"/>
                <a:gd name="connsiteY148" fmla="*/ 5977467 h 6070600"/>
                <a:gd name="connsiteX149" fmla="*/ 1129958 w 1597985"/>
                <a:gd name="connsiteY149" fmla="*/ 5985933 h 6070600"/>
                <a:gd name="connsiteX150" fmla="*/ 1002958 w 1597985"/>
                <a:gd name="connsiteY150" fmla="*/ 5994400 h 6070600"/>
                <a:gd name="connsiteX151" fmla="*/ 977558 w 1597985"/>
                <a:gd name="connsiteY151" fmla="*/ 6011333 h 6070600"/>
                <a:gd name="connsiteX152" fmla="*/ 960625 w 1597985"/>
                <a:gd name="connsiteY152" fmla="*/ 6028267 h 6070600"/>
                <a:gd name="connsiteX153" fmla="*/ 867492 w 1597985"/>
                <a:gd name="connsiteY153" fmla="*/ 6036733 h 6070600"/>
                <a:gd name="connsiteX154" fmla="*/ 850558 w 1597985"/>
                <a:gd name="connsiteY154" fmla="*/ 6053667 h 6070600"/>
                <a:gd name="connsiteX155" fmla="*/ 816692 w 1597985"/>
                <a:gd name="connsiteY155" fmla="*/ 6062133 h 6070600"/>
                <a:gd name="connsiteX156" fmla="*/ 791292 w 1597985"/>
                <a:gd name="connsiteY156" fmla="*/ 6070600 h 6070600"/>
                <a:gd name="connsiteX157" fmla="*/ 588092 w 1597985"/>
                <a:gd name="connsiteY157" fmla="*/ 6053667 h 6070600"/>
                <a:gd name="connsiteX158" fmla="*/ 537292 w 1597985"/>
                <a:gd name="connsiteY158" fmla="*/ 6036733 h 6070600"/>
                <a:gd name="connsiteX159" fmla="*/ 520358 w 1597985"/>
                <a:gd name="connsiteY159" fmla="*/ 6019800 h 6070600"/>
                <a:gd name="connsiteX160" fmla="*/ 444158 w 1597985"/>
                <a:gd name="connsiteY160" fmla="*/ 5977467 h 6070600"/>
                <a:gd name="connsiteX161" fmla="*/ 401825 w 1597985"/>
                <a:gd name="connsiteY161" fmla="*/ 5969000 h 6070600"/>
                <a:gd name="connsiteX162" fmla="*/ 376425 w 1597985"/>
                <a:gd name="connsiteY162" fmla="*/ 5952067 h 6070600"/>
                <a:gd name="connsiteX163" fmla="*/ 393358 w 1597985"/>
                <a:gd name="connsiteY163" fmla="*/ 5977467 h 6070600"/>
                <a:gd name="connsiteX164" fmla="*/ 427225 w 1597985"/>
                <a:gd name="connsiteY164" fmla="*/ 5994400 h 6070600"/>
                <a:gd name="connsiteX165" fmla="*/ 461092 w 1597985"/>
                <a:gd name="connsiteY165" fmla="*/ 6019800 h 6070600"/>
                <a:gd name="connsiteX166" fmla="*/ 520358 w 1597985"/>
                <a:gd name="connsiteY166" fmla="*/ 6036733 h 6070600"/>
                <a:gd name="connsiteX167" fmla="*/ 528825 w 1597985"/>
                <a:gd name="connsiteY167" fmla="*/ 6062133 h 6070600"/>
                <a:gd name="connsiteX168" fmla="*/ 503425 w 1597985"/>
                <a:gd name="connsiteY168" fmla="*/ 6070600 h 6070600"/>
                <a:gd name="connsiteX169" fmla="*/ 308692 w 1597985"/>
                <a:gd name="connsiteY169" fmla="*/ 6053667 h 6070600"/>
                <a:gd name="connsiteX170" fmla="*/ 291758 w 1597985"/>
                <a:gd name="connsiteY170" fmla="*/ 6036733 h 6070600"/>
                <a:gd name="connsiteX171" fmla="*/ 300225 w 1597985"/>
                <a:gd name="connsiteY171" fmla="*/ 6002867 h 6070600"/>
                <a:gd name="connsiteX172" fmla="*/ 308692 w 1597985"/>
                <a:gd name="connsiteY172" fmla="*/ 5977467 h 6070600"/>
                <a:gd name="connsiteX173" fmla="*/ 342558 w 1597985"/>
                <a:gd name="connsiteY173" fmla="*/ 5969000 h 6070600"/>
                <a:gd name="connsiteX174" fmla="*/ 401825 w 1597985"/>
                <a:gd name="connsiteY174" fmla="*/ 5952067 h 6070600"/>
                <a:gd name="connsiteX175" fmla="*/ 393358 w 1597985"/>
                <a:gd name="connsiteY175" fmla="*/ 5926667 h 6070600"/>
                <a:gd name="connsiteX176" fmla="*/ 334092 w 1597985"/>
                <a:gd name="connsiteY176" fmla="*/ 5901267 h 6070600"/>
                <a:gd name="connsiteX177" fmla="*/ 317158 w 1597985"/>
                <a:gd name="connsiteY177" fmla="*/ 5884333 h 6070600"/>
                <a:gd name="connsiteX178" fmla="*/ 266358 w 1597985"/>
                <a:gd name="connsiteY178" fmla="*/ 5901267 h 6070600"/>
                <a:gd name="connsiteX179" fmla="*/ 198625 w 1597985"/>
                <a:gd name="connsiteY179" fmla="*/ 5892800 h 6070600"/>
                <a:gd name="connsiteX180" fmla="*/ 164758 w 1597985"/>
                <a:gd name="connsiteY180" fmla="*/ 5884333 h 6070600"/>
                <a:gd name="connsiteX181" fmla="*/ 113958 w 1597985"/>
                <a:gd name="connsiteY181" fmla="*/ 5875867 h 6070600"/>
                <a:gd name="connsiteX182" fmla="*/ 122425 w 1597985"/>
                <a:gd name="connsiteY182" fmla="*/ 5850467 h 6070600"/>
                <a:gd name="connsiteX183" fmla="*/ 147825 w 1597985"/>
                <a:gd name="connsiteY183" fmla="*/ 5842000 h 6070600"/>
                <a:gd name="connsiteX184" fmla="*/ 147825 w 1597985"/>
                <a:gd name="connsiteY184" fmla="*/ 5647267 h 6070600"/>
                <a:gd name="connsiteX185" fmla="*/ 122425 w 1597985"/>
                <a:gd name="connsiteY185" fmla="*/ 5528733 h 6070600"/>
                <a:gd name="connsiteX186" fmla="*/ 139358 w 1597985"/>
                <a:gd name="connsiteY186" fmla="*/ 5223933 h 6070600"/>
                <a:gd name="connsiteX187" fmla="*/ 147825 w 1597985"/>
                <a:gd name="connsiteY187" fmla="*/ 5173133 h 6070600"/>
                <a:gd name="connsiteX188" fmla="*/ 147825 w 1597985"/>
                <a:gd name="connsiteY188" fmla="*/ 4834467 h 6070600"/>
                <a:gd name="connsiteX189" fmla="*/ 156292 w 1597985"/>
                <a:gd name="connsiteY189" fmla="*/ 4809067 h 6070600"/>
                <a:gd name="connsiteX190" fmla="*/ 147825 w 1597985"/>
                <a:gd name="connsiteY190" fmla="*/ 4766733 h 6070600"/>
                <a:gd name="connsiteX191" fmla="*/ 122425 w 1597985"/>
                <a:gd name="connsiteY191" fmla="*/ 4665133 h 6070600"/>
                <a:gd name="connsiteX192" fmla="*/ 105492 w 1597985"/>
                <a:gd name="connsiteY192" fmla="*/ 4563533 h 6070600"/>
                <a:gd name="connsiteX193" fmla="*/ 88558 w 1597985"/>
                <a:gd name="connsiteY193" fmla="*/ 4546600 h 6070600"/>
                <a:gd name="connsiteX194" fmla="*/ 88558 w 1597985"/>
                <a:gd name="connsiteY194" fmla="*/ 4241800 h 6070600"/>
                <a:gd name="connsiteX195" fmla="*/ 97025 w 1597985"/>
                <a:gd name="connsiteY195" fmla="*/ 4216400 h 6070600"/>
                <a:gd name="connsiteX196" fmla="*/ 88558 w 1597985"/>
                <a:gd name="connsiteY196" fmla="*/ 4165600 h 6070600"/>
                <a:gd name="connsiteX197" fmla="*/ 80092 w 1597985"/>
                <a:gd name="connsiteY197" fmla="*/ 4140200 h 6070600"/>
                <a:gd name="connsiteX198" fmla="*/ 71625 w 1597985"/>
                <a:gd name="connsiteY198" fmla="*/ 4021667 h 6070600"/>
                <a:gd name="connsiteX199" fmla="*/ 63158 w 1597985"/>
                <a:gd name="connsiteY199" fmla="*/ 3996267 h 6070600"/>
                <a:gd name="connsiteX200" fmla="*/ 54692 w 1597985"/>
                <a:gd name="connsiteY200" fmla="*/ 3962400 h 6070600"/>
                <a:gd name="connsiteX201" fmla="*/ 63158 w 1597985"/>
                <a:gd name="connsiteY201" fmla="*/ 3776133 h 6070600"/>
                <a:gd name="connsiteX202" fmla="*/ 71625 w 1597985"/>
                <a:gd name="connsiteY202" fmla="*/ 3657600 h 6070600"/>
                <a:gd name="connsiteX203" fmla="*/ 46225 w 1597985"/>
                <a:gd name="connsiteY203" fmla="*/ 3386667 h 6070600"/>
                <a:gd name="connsiteX204" fmla="*/ 37758 w 1597985"/>
                <a:gd name="connsiteY204" fmla="*/ 3234267 h 6070600"/>
                <a:gd name="connsiteX205" fmla="*/ 20825 w 1597985"/>
                <a:gd name="connsiteY205" fmla="*/ 3132667 h 6070600"/>
                <a:gd name="connsiteX206" fmla="*/ 12358 w 1597985"/>
                <a:gd name="connsiteY206" fmla="*/ 3081867 h 6070600"/>
                <a:gd name="connsiteX207" fmla="*/ 3892 w 1597985"/>
                <a:gd name="connsiteY207" fmla="*/ 3014133 h 6070600"/>
                <a:gd name="connsiteX208" fmla="*/ 46225 w 1597985"/>
                <a:gd name="connsiteY208" fmla="*/ 3022600 h 6070600"/>
                <a:gd name="connsiteX209" fmla="*/ 80092 w 1597985"/>
                <a:gd name="connsiteY209" fmla="*/ 3014133 h 6070600"/>
                <a:gd name="connsiteX210" fmla="*/ 139358 w 1597985"/>
                <a:gd name="connsiteY210" fmla="*/ 2997200 h 6070600"/>
                <a:gd name="connsiteX211" fmla="*/ 181692 w 1597985"/>
                <a:gd name="connsiteY211" fmla="*/ 2988733 h 6070600"/>
                <a:gd name="connsiteX212" fmla="*/ 207092 w 1597985"/>
                <a:gd name="connsiteY212" fmla="*/ 2963333 h 6070600"/>
                <a:gd name="connsiteX213" fmla="*/ 215558 w 1597985"/>
                <a:gd name="connsiteY213" fmla="*/ 2937933 h 6070600"/>
                <a:gd name="connsiteX214" fmla="*/ 266358 w 1597985"/>
                <a:gd name="connsiteY214" fmla="*/ 2921000 h 6070600"/>
                <a:gd name="connsiteX215" fmla="*/ 308692 w 1597985"/>
                <a:gd name="connsiteY215" fmla="*/ 2844800 h 6070600"/>
                <a:gd name="connsiteX216" fmla="*/ 317158 w 1597985"/>
                <a:gd name="connsiteY216" fmla="*/ 2810933 h 6070600"/>
                <a:gd name="connsiteX217" fmla="*/ 325625 w 1597985"/>
                <a:gd name="connsiteY217" fmla="*/ 2785533 h 6070600"/>
                <a:gd name="connsiteX218" fmla="*/ 351025 w 1597985"/>
                <a:gd name="connsiteY218" fmla="*/ 2582333 h 6070600"/>
                <a:gd name="connsiteX219" fmla="*/ 291758 w 1597985"/>
                <a:gd name="connsiteY219" fmla="*/ 2548467 h 6070600"/>
                <a:gd name="connsiteX220" fmla="*/ 274825 w 1597985"/>
                <a:gd name="connsiteY220" fmla="*/ 2531533 h 6070600"/>
                <a:gd name="connsiteX221" fmla="*/ 249425 w 1597985"/>
                <a:gd name="connsiteY221" fmla="*/ 2472267 h 6070600"/>
                <a:gd name="connsiteX222" fmla="*/ 224025 w 1597985"/>
                <a:gd name="connsiteY222" fmla="*/ 2438400 h 6070600"/>
                <a:gd name="connsiteX223" fmla="*/ 215558 w 1597985"/>
                <a:gd name="connsiteY223" fmla="*/ 2362200 h 6070600"/>
                <a:gd name="connsiteX224" fmla="*/ 198625 w 1597985"/>
                <a:gd name="connsiteY224" fmla="*/ 2311400 h 6070600"/>
                <a:gd name="connsiteX225" fmla="*/ 224025 w 1597985"/>
                <a:gd name="connsiteY225" fmla="*/ 2218267 h 6070600"/>
                <a:gd name="connsiteX226" fmla="*/ 240958 w 1597985"/>
                <a:gd name="connsiteY226" fmla="*/ 2184400 h 6070600"/>
                <a:gd name="connsiteX227" fmla="*/ 249425 w 1597985"/>
                <a:gd name="connsiteY227" fmla="*/ 2150533 h 6070600"/>
                <a:gd name="connsiteX228" fmla="*/ 257892 w 1597985"/>
                <a:gd name="connsiteY228" fmla="*/ 2125133 h 6070600"/>
                <a:gd name="connsiteX229" fmla="*/ 266358 w 1597985"/>
                <a:gd name="connsiteY229" fmla="*/ 2091267 h 6070600"/>
                <a:gd name="connsiteX230" fmla="*/ 283292 w 1597985"/>
                <a:gd name="connsiteY230" fmla="*/ 2032000 h 6070600"/>
                <a:gd name="connsiteX231" fmla="*/ 291758 w 1597985"/>
                <a:gd name="connsiteY231" fmla="*/ 1752600 h 6070600"/>
                <a:gd name="connsiteX232" fmla="*/ 300225 w 1597985"/>
                <a:gd name="connsiteY232" fmla="*/ 1701800 h 6070600"/>
                <a:gd name="connsiteX233" fmla="*/ 317158 w 1597985"/>
                <a:gd name="connsiteY233" fmla="*/ 1591733 h 6070600"/>
                <a:gd name="connsiteX234" fmla="*/ 325625 w 1597985"/>
                <a:gd name="connsiteY234" fmla="*/ 1439333 h 6070600"/>
                <a:gd name="connsiteX235" fmla="*/ 334092 w 1597985"/>
                <a:gd name="connsiteY235" fmla="*/ 1397000 h 6070600"/>
                <a:gd name="connsiteX236" fmla="*/ 359492 w 1597985"/>
                <a:gd name="connsiteY236" fmla="*/ 1143000 h 6070600"/>
                <a:gd name="connsiteX237" fmla="*/ 376425 w 1597985"/>
                <a:gd name="connsiteY237" fmla="*/ 1024467 h 6070600"/>
                <a:gd name="connsiteX238" fmla="*/ 393358 w 1597985"/>
                <a:gd name="connsiteY238" fmla="*/ 829733 h 6070600"/>
                <a:gd name="connsiteX239" fmla="*/ 401825 w 1597985"/>
                <a:gd name="connsiteY239" fmla="*/ 660400 h 6070600"/>
                <a:gd name="connsiteX240" fmla="*/ 410292 w 1597985"/>
                <a:gd name="connsiteY240" fmla="*/ 635000 h 6070600"/>
                <a:gd name="connsiteX241" fmla="*/ 427225 w 1597985"/>
                <a:gd name="connsiteY241" fmla="*/ 482600 h 6070600"/>
                <a:gd name="connsiteX242" fmla="*/ 444158 w 1597985"/>
                <a:gd name="connsiteY242" fmla="*/ 338667 h 6070600"/>
                <a:gd name="connsiteX243" fmla="*/ 461092 w 1597985"/>
                <a:gd name="connsiteY243" fmla="*/ 313267 h 6070600"/>
                <a:gd name="connsiteX244" fmla="*/ 469558 w 1597985"/>
                <a:gd name="connsiteY244" fmla="*/ 152400 h 6070600"/>
                <a:gd name="connsiteX245" fmla="*/ 444158 w 1597985"/>
                <a:gd name="connsiteY245" fmla="*/ 135467 h 6070600"/>
                <a:gd name="connsiteX246" fmla="*/ 435692 w 1597985"/>
                <a:gd name="connsiteY246" fmla="*/ 110067 h 6070600"/>
                <a:gd name="connsiteX247" fmla="*/ 418758 w 1597985"/>
                <a:gd name="connsiteY247" fmla="*/ 93133 h 6070600"/>
                <a:gd name="connsiteX248" fmla="*/ 384892 w 1597985"/>
                <a:gd name="connsiteY248" fmla="*/ 42333 h 6070600"/>
                <a:gd name="connsiteX249" fmla="*/ 365418 w 1597985"/>
                <a:gd name="connsiteY249" fmla="*/ 8467 h 6070600"/>
                <a:gd name="connsiteX250" fmla="*/ 426378 w 1597985"/>
                <a:gd name="connsiteY250" fmla="*/ 0 h 6070600"/>
                <a:gd name="connsiteX251" fmla="*/ 571158 w 1597985"/>
                <a:gd name="connsiteY251" fmla="*/ 8467 h 6070600"/>
                <a:gd name="connsiteX252" fmla="*/ 965705 w 1597985"/>
                <a:gd name="connsiteY252" fmla="*/ 2540 h 6070600"/>
                <a:gd name="connsiteX253" fmla="*/ 1303525 w 1597985"/>
                <a:gd name="connsiteY253" fmla="*/ 10160 h 6070600"/>
                <a:gd name="connsiteX254" fmla="*/ 1409358 w 1597985"/>
                <a:gd name="connsiteY254" fmla="*/ 20320 h 6070600"/>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104558 w 1597985"/>
                <a:gd name="connsiteY19" fmla="*/ 86363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35692 w 1597985"/>
                <a:gd name="connsiteY246" fmla="*/ 110101 h 6070634"/>
                <a:gd name="connsiteX247" fmla="*/ 418758 w 1597985"/>
                <a:gd name="connsiteY247" fmla="*/ 9316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104558 w 1597985"/>
                <a:gd name="connsiteY19" fmla="*/ 86363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35692 w 1597985"/>
                <a:gd name="connsiteY246" fmla="*/ 110101 h 6070634"/>
                <a:gd name="connsiteX247" fmla="*/ 418758 w 1597985"/>
                <a:gd name="connsiteY247" fmla="*/ 9316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104558 w 1597985"/>
                <a:gd name="connsiteY19" fmla="*/ 86363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35692 w 1597985"/>
                <a:gd name="connsiteY246" fmla="*/ 1101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104558 w 1597985"/>
                <a:gd name="connsiteY19" fmla="*/ 86363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88903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88903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84238 w 1597985"/>
                <a:gd name="connsiteY19" fmla="*/ 92459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84238 w 1597985"/>
                <a:gd name="connsiteY19" fmla="*/ 92459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84238 w 1597985"/>
                <a:gd name="connsiteY19" fmla="*/ 92459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6062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77558 w 1597985"/>
                <a:gd name="connsiteY22" fmla="*/ 105836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86025 w 1597985"/>
                <a:gd name="connsiteY23" fmla="*/ 145630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1425 w 1597985"/>
                <a:gd name="connsiteY24" fmla="*/ 1447834 h 6070634"/>
                <a:gd name="connsiteX25" fmla="*/ 1036825 w 1597985"/>
                <a:gd name="connsiteY25" fmla="*/ 145630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1425 w 1597985"/>
                <a:gd name="connsiteY24" fmla="*/ 1447834 h 6070634"/>
                <a:gd name="connsiteX25" fmla="*/ 1064765 w 1597985"/>
                <a:gd name="connsiteY25" fmla="*/ 147662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64765 w 1597985"/>
                <a:gd name="connsiteY25" fmla="*/ 147662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7229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80758 w 1597985"/>
                <a:gd name="connsiteY28" fmla="*/ 173570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0758 w 1597985"/>
                <a:gd name="connsiteY29" fmla="*/ 182036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8378 w 1597985"/>
                <a:gd name="connsiteY29" fmla="*/ 181782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8378 w 1597985"/>
                <a:gd name="connsiteY29" fmla="*/ 181782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16225 w 1597985"/>
                <a:gd name="connsiteY38" fmla="*/ 204050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8378 w 1597985"/>
                <a:gd name="connsiteY29" fmla="*/ 181782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41625 w 1597985"/>
                <a:gd name="connsiteY38" fmla="*/ 2025261 h 6070634"/>
                <a:gd name="connsiteX39" fmla="*/ 1409358 w 1597985"/>
                <a:gd name="connsiteY39" fmla="*/ 206590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8378 w 1597985"/>
                <a:gd name="connsiteY29" fmla="*/ 181782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41625 w 1597985"/>
                <a:gd name="connsiteY38" fmla="*/ 2025261 h 6070634"/>
                <a:gd name="connsiteX39" fmla="*/ 1401738 w 1597985"/>
                <a:gd name="connsiteY39" fmla="*/ 208876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9425 w 1597985"/>
                <a:gd name="connsiteY43" fmla="*/ 217596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8378 w 1597985"/>
                <a:gd name="connsiteY29" fmla="*/ 181782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41625 w 1597985"/>
                <a:gd name="connsiteY38" fmla="*/ 2025261 h 6070634"/>
                <a:gd name="connsiteX39" fmla="*/ 1401738 w 1597985"/>
                <a:gd name="connsiteY39" fmla="*/ 208876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1805 w 1597985"/>
                <a:gd name="connsiteY43" fmla="*/ 2196287 h 6070634"/>
                <a:gd name="connsiteX44" fmla="*/ 1544825 w 1597985"/>
                <a:gd name="connsiteY44" fmla="*/ 218443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97985"/>
                <a:gd name="connsiteY0" fmla="*/ 20354 h 6070634"/>
                <a:gd name="connsiteX1" fmla="*/ 1424598 w 1597985"/>
                <a:gd name="connsiteY1" fmla="*/ 137194 h 6070634"/>
                <a:gd name="connsiteX2" fmla="*/ 1427138 w 1597985"/>
                <a:gd name="connsiteY2" fmla="*/ 220167 h 6070634"/>
                <a:gd name="connsiteX3" fmla="*/ 1392425 w 1597985"/>
                <a:gd name="connsiteY3" fmla="*/ 262501 h 6070634"/>
                <a:gd name="connsiteX4" fmla="*/ 1367025 w 1597985"/>
                <a:gd name="connsiteY4" fmla="*/ 270967 h 6070634"/>
                <a:gd name="connsiteX5" fmla="*/ 1333158 w 1597985"/>
                <a:gd name="connsiteY5" fmla="*/ 304834 h 6070634"/>
                <a:gd name="connsiteX6" fmla="*/ 1324692 w 1597985"/>
                <a:gd name="connsiteY6" fmla="*/ 279434 h 6070634"/>
                <a:gd name="connsiteX7" fmla="*/ 1299292 w 1597985"/>
                <a:gd name="connsiteY7" fmla="*/ 270967 h 6070634"/>
                <a:gd name="connsiteX8" fmla="*/ 1231558 w 1597985"/>
                <a:gd name="connsiteY8" fmla="*/ 254034 h 6070634"/>
                <a:gd name="connsiteX9" fmla="*/ 1206158 w 1597985"/>
                <a:gd name="connsiteY9" fmla="*/ 262501 h 6070634"/>
                <a:gd name="connsiteX10" fmla="*/ 1197692 w 1597985"/>
                <a:gd name="connsiteY10" fmla="*/ 287901 h 6070634"/>
                <a:gd name="connsiteX11" fmla="*/ 1189225 w 1597985"/>
                <a:gd name="connsiteY11" fmla="*/ 372567 h 6070634"/>
                <a:gd name="connsiteX12" fmla="*/ 1172292 w 1597985"/>
                <a:gd name="connsiteY12" fmla="*/ 389501 h 6070634"/>
                <a:gd name="connsiteX13" fmla="*/ 1146892 w 1597985"/>
                <a:gd name="connsiteY13" fmla="*/ 457234 h 6070634"/>
                <a:gd name="connsiteX14" fmla="*/ 1121492 w 1597985"/>
                <a:gd name="connsiteY14" fmla="*/ 465701 h 6070634"/>
                <a:gd name="connsiteX15" fmla="*/ 1104558 w 1597985"/>
                <a:gd name="connsiteY15" fmla="*/ 482634 h 6070634"/>
                <a:gd name="connsiteX16" fmla="*/ 1087625 w 1597985"/>
                <a:gd name="connsiteY16" fmla="*/ 533434 h 6070634"/>
                <a:gd name="connsiteX17" fmla="*/ 1096092 w 1597985"/>
                <a:gd name="connsiteY17" fmla="*/ 601167 h 6070634"/>
                <a:gd name="connsiteX18" fmla="*/ 1087625 w 1597985"/>
                <a:gd name="connsiteY18" fmla="*/ 728167 h 6070634"/>
                <a:gd name="connsiteX19" fmla="*/ 1096938 w 1597985"/>
                <a:gd name="connsiteY19" fmla="*/ 922054 h 6070634"/>
                <a:gd name="connsiteX20" fmla="*/ 978405 w 1597985"/>
                <a:gd name="connsiteY20" fmla="*/ 914434 h 6070634"/>
                <a:gd name="connsiteX21" fmla="*/ 969092 w 1597985"/>
                <a:gd name="connsiteY21" fmla="*/ 982167 h 6070634"/>
                <a:gd name="connsiteX22" fmla="*/ 967398 w 1597985"/>
                <a:gd name="connsiteY22" fmla="*/ 1119327 h 6070634"/>
                <a:gd name="connsiteX23" fmla="*/ 973325 w 1597985"/>
                <a:gd name="connsiteY23" fmla="*/ 1466461 h 6070634"/>
                <a:gd name="connsiteX24" fmla="*/ 1013965 w 1597985"/>
                <a:gd name="connsiteY24" fmla="*/ 1470694 h 6070634"/>
                <a:gd name="connsiteX25" fmla="*/ 1077465 w 1597985"/>
                <a:gd name="connsiteY25" fmla="*/ 1504561 h 6070634"/>
                <a:gd name="connsiteX26" fmla="*/ 1079158 w 1597985"/>
                <a:gd name="connsiteY26" fmla="*/ 1693367 h 6070634"/>
                <a:gd name="connsiteX27" fmla="*/ 1136732 w 1597985"/>
                <a:gd name="connsiteY27" fmla="*/ 1710301 h 6070634"/>
                <a:gd name="connsiteX28" fmla="*/ 1193458 w 1597985"/>
                <a:gd name="connsiteY28" fmla="*/ 1720461 h 6070634"/>
                <a:gd name="connsiteX29" fmla="*/ 1188378 w 1597985"/>
                <a:gd name="connsiteY29" fmla="*/ 1817827 h 6070634"/>
                <a:gd name="connsiteX30" fmla="*/ 1248492 w 1597985"/>
                <a:gd name="connsiteY30" fmla="*/ 1828834 h 6070634"/>
                <a:gd name="connsiteX31" fmla="*/ 1290825 w 1597985"/>
                <a:gd name="connsiteY31" fmla="*/ 1845767 h 6070634"/>
                <a:gd name="connsiteX32" fmla="*/ 1316225 w 1597985"/>
                <a:gd name="connsiteY32" fmla="*/ 1862701 h 6070634"/>
                <a:gd name="connsiteX33" fmla="*/ 1316225 w 1597985"/>
                <a:gd name="connsiteY33" fmla="*/ 1921967 h 6070634"/>
                <a:gd name="connsiteX34" fmla="*/ 1350092 w 1597985"/>
                <a:gd name="connsiteY34" fmla="*/ 1930434 h 6070634"/>
                <a:gd name="connsiteX35" fmla="*/ 1341625 w 1597985"/>
                <a:gd name="connsiteY35" fmla="*/ 1955834 h 6070634"/>
                <a:gd name="connsiteX36" fmla="*/ 1316225 w 1597985"/>
                <a:gd name="connsiteY36" fmla="*/ 1972767 h 6070634"/>
                <a:gd name="connsiteX37" fmla="*/ 1299292 w 1597985"/>
                <a:gd name="connsiteY37" fmla="*/ 1989701 h 6070634"/>
                <a:gd name="connsiteX38" fmla="*/ 1341625 w 1597985"/>
                <a:gd name="connsiteY38" fmla="*/ 2025261 h 6070634"/>
                <a:gd name="connsiteX39" fmla="*/ 1401738 w 1597985"/>
                <a:gd name="connsiteY39" fmla="*/ 2088761 h 6070634"/>
                <a:gd name="connsiteX40" fmla="*/ 1434758 w 1597985"/>
                <a:gd name="connsiteY40" fmla="*/ 2116701 h 6070634"/>
                <a:gd name="connsiteX41" fmla="*/ 1451692 w 1597985"/>
                <a:gd name="connsiteY41" fmla="*/ 2133634 h 6070634"/>
                <a:gd name="connsiteX42" fmla="*/ 1468625 w 1597985"/>
                <a:gd name="connsiteY42" fmla="*/ 2159034 h 6070634"/>
                <a:gd name="connsiteX43" fmla="*/ 1511805 w 1597985"/>
                <a:gd name="connsiteY43" fmla="*/ 2196287 h 6070634"/>
                <a:gd name="connsiteX44" fmla="*/ 1532125 w 1597985"/>
                <a:gd name="connsiteY44" fmla="*/ 2214914 h 6070634"/>
                <a:gd name="connsiteX45" fmla="*/ 1570225 w 1597985"/>
                <a:gd name="connsiteY45" fmla="*/ 2192901 h 6070634"/>
                <a:gd name="connsiteX46" fmla="*/ 1578692 w 1597985"/>
                <a:gd name="connsiteY46" fmla="*/ 2218301 h 6070634"/>
                <a:gd name="connsiteX47" fmla="*/ 1587158 w 1597985"/>
                <a:gd name="connsiteY47" fmla="*/ 2269101 h 6070634"/>
                <a:gd name="connsiteX48" fmla="*/ 1519425 w 1597985"/>
                <a:gd name="connsiteY48" fmla="*/ 2286034 h 6070634"/>
                <a:gd name="connsiteX49" fmla="*/ 1485558 w 1597985"/>
                <a:gd name="connsiteY49" fmla="*/ 2277567 h 6070634"/>
                <a:gd name="connsiteX50" fmla="*/ 1468625 w 1597985"/>
                <a:gd name="connsiteY50" fmla="*/ 2302967 h 6070634"/>
                <a:gd name="connsiteX51" fmla="*/ 1443225 w 1597985"/>
                <a:gd name="connsiteY51" fmla="*/ 2370701 h 6070634"/>
                <a:gd name="connsiteX52" fmla="*/ 1426292 w 1597985"/>
                <a:gd name="connsiteY52" fmla="*/ 2404567 h 6070634"/>
                <a:gd name="connsiteX53" fmla="*/ 1383958 w 1597985"/>
                <a:gd name="connsiteY53" fmla="*/ 2413034 h 6070634"/>
                <a:gd name="connsiteX54" fmla="*/ 1214625 w 1597985"/>
                <a:gd name="connsiteY54" fmla="*/ 2421501 h 6070634"/>
                <a:gd name="connsiteX55" fmla="*/ 1248492 w 1597985"/>
                <a:gd name="connsiteY55" fmla="*/ 2438434 h 6070634"/>
                <a:gd name="connsiteX56" fmla="*/ 1299292 w 1597985"/>
                <a:gd name="connsiteY56" fmla="*/ 2455367 h 6070634"/>
                <a:gd name="connsiteX57" fmla="*/ 1299292 w 1597985"/>
                <a:gd name="connsiteY57" fmla="*/ 2573901 h 6070634"/>
                <a:gd name="connsiteX58" fmla="*/ 1223092 w 1597985"/>
                <a:gd name="connsiteY58" fmla="*/ 2582367 h 6070634"/>
                <a:gd name="connsiteX59" fmla="*/ 1206158 w 1597985"/>
                <a:gd name="connsiteY59" fmla="*/ 2599301 h 6070634"/>
                <a:gd name="connsiteX60" fmla="*/ 1189225 w 1597985"/>
                <a:gd name="connsiteY60" fmla="*/ 2683967 h 6070634"/>
                <a:gd name="connsiteX61" fmla="*/ 1197692 w 1597985"/>
                <a:gd name="connsiteY61" fmla="*/ 2760167 h 6070634"/>
                <a:gd name="connsiteX62" fmla="*/ 1189225 w 1597985"/>
                <a:gd name="connsiteY62" fmla="*/ 2785567 h 6070634"/>
                <a:gd name="connsiteX63" fmla="*/ 1138425 w 1597985"/>
                <a:gd name="connsiteY63" fmla="*/ 2802501 h 6070634"/>
                <a:gd name="connsiteX64" fmla="*/ 1146892 w 1597985"/>
                <a:gd name="connsiteY64" fmla="*/ 2853301 h 6070634"/>
                <a:gd name="connsiteX65" fmla="*/ 1155358 w 1597985"/>
                <a:gd name="connsiteY65" fmla="*/ 2878701 h 6070634"/>
                <a:gd name="connsiteX66" fmla="*/ 1146892 w 1597985"/>
                <a:gd name="connsiteY66" fmla="*/ 2971834 h 6070634"/>
                <a:gd name="connsiteX67" fmla="*/ 1138425 w 1597985"/>
                <a:gd name="connsiteY67" fmla="*/ 2997234 h 6070634"/>
                <a:gd name="connsiteX68" fmla="*/ 1129958 w 1597985"/>
                <a:gd name="connsiteY68" fmla="*/ 3031101 h 6070634"/>
                <a:gd name="connsiteX69" fmla="*/ 1104558 w 1597985"/>
                <a:gd name="connsiteY69" fmla="*/ 3039567 h 6070634"/>
                <a:gd name="connsiteX70" fmla="*/ 1096092 w 1597985"/>
                <a:gd name="connsiteY70" fmla="*/ 3073434 h 6070634"/>
                <a:gd name="connsiteX71" fmla="*/ 1079158 w 1597985"/>
                <a:gd name="connsiteY71" fmla="*/ 3124234 h 6070634"/>
                <a:gd name="connsiteX72" fmla="*/ 1087625 w 1597985"/>
                <a:gd name="connsiteY72" fmla="*/ 3471367 h 6070634"/>
                <a:gd name="connsiteX73" fmla="*/ 1155358 w 1597985"/>
                <a:gd name="connsiteY73" fmla="*/ 3479834 h 6070634"/>
                <a:gd name="connsiteX74" fmla="*/ 1163825 w 1597985"/>
                <a:gd name="connsiteY74" fmla="*/ 3505234 h 6070634"/>
                <a:gd name="connsiteX75" fmla="*/ 1104558 w 1597985"/>
                <a:gd name="connsiteY75" fmla="*/ 3522167 h 6070634"/>
                <a:gd name="connsiteX76" fmla="*/ 1053758 w 1597985"/>
                <a:gd name="connsiteY76" fmla="*/ 3530634 h 6070634"/>
                <a:gd name="connsiteX77" fmla="*/ 1087625 w 1597985"/>
                <a:gd name="connsiteY77" fmla="*/ 3564501 h 6070634"/>
                <a:gd name="connsiteX78" fmla="*/ 1053758 w 1597985"/>
                <a:gd name="connsiteY78" fmla="*/ 3683034 h 6070634"/>
                <a:gd name="connsiteX79" fmla="*/ 952158 w 1597985"/>
                <a:gd name="connsiteY79" fmla="*/ 3699967 h 6070634"/>
                <a:gd name="connsiteX80" fmla="*/ 960625 w 1597985"/>
                <a:gd name="connsiteY80" fmla="*/ 3742301 h 6070634"/>
                <a:gd name="connsiteX81" fmla="*/ 1011425 w 1597985"/>
                <a:gd name="connsiteY81" fmla="*/ 3784634 h 6070634"/>
                <a:gd name="connsiteX82" fmla="*/ 1019892 w 1597985"/>
                <a:gd name="connsiteY82" fmla="*/ 3810034 h 6070634"/>
                <a:gd name="connsiteX83" fmla="*/ 969092 w 1597985"/>
                <a:gd name="connsiteY83" fmla="*/ 3835434 h 6070634"/>
                <a:gd name="connsiteX84" fmla="*/ 952158 w 1597985"/>
                <a:gd name="connsiteY84" fmla="*/ 3852367 h 6070634"/>
                <a:gd name="connsiteX85" fmla="*/ 926758 w 1597985"/>
                <a:gd name="connsiteY85" fmla="*/ 3894701 h 6070634"/>
                <a:gd name="connsiteX86" fmla="*/ 926758 w 1597985"/>
                <a:gd name="connsiteY86" fmla="*/ 3962434 h 6070634"/>
                <a:gd name="connsiteX87" fmla="*/ 935225 w 1597985"/>
                <a:gd name="connsiteY87" fmla="*/ 3987834 h 6070634"/>
                <a:gd name="connsiteX88" fmla="*/ 960625 w 1597985"/>
                <a:gd name="connsiteY88" fmla="*/ 3996301 h 6070634"/>
                <a:gd name="connsiteX89" fmla="*/ 969092 w 1597985"/>
                <a:gd name="connsiteY89" fmla="*/ 4055567 h 6070634"/>
                <a:gd name="connsiteX90" fmla="*/ 994492 w 1597985"/>
                <a:gd name="connsiteY90" fmla="*/ 4064034 h 6070634"/>
                <a:gd name="connsiteX91" fmla="*/ 1079158 w 1597985"/>
                <a:gd name="connsiteY91" fmla="*/ 4072501 h 6070634"/>
                <a:gd name="connsiteX92" fmla="*/ 1079158 w 1597985"/>
                <a:gd name="connsiteY92" fmla="*/ 4191034 h 6070634"/>
                <a:gd name="connsiteX93" fmla="*/ 1070692 w 1597985"/>
                <a:gd name="connsiteY93" fmla="*/ 4224901 h 6070634"/>
                <a:gd name="connsiteX94" fmla="*/ 1036825 w 1597985"/>
                <a:gd name="connsiteY94" fmla="*/ 4233367 h 6070634"/>
                <a:gd name="connsiteX95" fmla="*/ 1028358 w 1597985"/>
                <a:gd name="connsiteY95" fmla="*/ 4385767 h 6070634"/>
                <a:gd name="connsiteX96" fmla="*/ 977558 w 1597985"/>
                <a:gd name="connsiteY96" fmla="*/ 4402701 h 6070634"/>
                <a:gd name="connsiteX97" fmla="*/ 952158 w 1597985"/>
                <a:gd name="connsiteY97" fmla="*/ 4428101 h 6070634"/>
                <a:gd name="connsiteX98" fmla="*/ 935225 w 1597985"/>
                <a:gd name="connsiteY98" fmla="*/ 4461967 h 6070634"/>
                <a:gd name="connsiteX99" fmla="*/ 969092 w 1597985"/>
                <a:gd name="connsiteY99" fmla="*/ 4470434 h 6070634"/>
                <a:gd name="connsiteX100" fmla="*/ 994492 w 1597985"/>
                <a:gd name="connsiteY100" fmla="*/ 4487367 h 6070634"/>
                <a:gd name="connsiteX101" fmla="*/ 1019892 w 1597985"/>
                <a:gd name="connsiteY101" fmla="*/ 4495834 h 6070634"/>
                <a:gd name="connsiteX102" fmla="*/ 1036825 w 1597985"/>
                <a:gd name="connsiteY102" fmla="*/ 4521234 h 6070634"/>
                <a:gd name="connsiteX103" fmla="*/ 1028358 w 1597985"/>
                <a:gd name="connsiteY103" fmla="*/ 4597434 h 6070634"/>
                <a:gd name="connsiteX104" fmla="*/ 1019892 w 1597985"/>
                <a:gd name="connsiteY104" fmla="*/ 4622834 h 6070634"/>
                <a:gd name="connsiteX105" fmla="*/ 994492 w 1597985"/>
                <a:gd name="connsiteY105" fmla="*/ 4614367 h 6070634"/>
                <a:gd name="connsiteX106" fmla="*/ 935225 w 1597985"/>
                <a:gd name="connsiteY106" fmla="*/ 4605901 h 6070634"/>
                <a:gd name="connsiteX107" fmla="*/ 909825 w 1597985"/>
                <a:gd name="connsiteY107" fmla="*/ 4614367 h 6070634"/>
                <a:gd name="connsiteX108" fmla="*/ 901358 w 1597985"/>
                <a:gd name="connsiteY108" fmla="*/ 4639767 h 6070634"/>
                <a:gd name="connsiteX109" fmla="*/ 884425 w 1597985"/>
                <a:gd name="connsiteY109" fmla="*/ 4656701 h 6070634"/>
                <a:gd name="connsiteX110" fmla="*/ 867492 w 1597985"/>
                <a:gd name="connsiteY110" fmla="*/ 4682101 h 6070634"/>
                <a:gd name="connsiteX111" fmla="*/ 825158 w 1597985"/>
                <a:gd name="connsiteY111" fmla="*/ 4690567 h 6070634"/>
                <a:gd name="connsiteX112" fmla="*/ 808225 w 1597985"/>
                <a:gd name="connsiteY112" fmla="*/ 4707501 h 6070634"/>
                <a:gd name="connsiteX113" fmla="*/ 816692 w 1597985"/>
                <a:gd name="connsiteY113" fmla="*/ 4749834 h 6070634"/>
                <a:gd name="connsiteX114" fmla="*/ 842092 w 1597985"/>
                <a:gd name="connsiteY114" fmla="*/ 4758301 h 6070634"/>
                <a:gd name="connsiteX115" fmla="*/ 935225 w 1597985"/>
                <a:gd name="connsiteY115" fmla="*/ 4766767 h 6070634"/>
                <a:gd name="connsiteX116" fmla="*/ 935225 w 1597985"/>
                <a:gd name="connsiteY116" fmla="*/ 4834501 h 6070634"/>
                <a:gd name="connsiteX117" fmla="*/ 1002958 w 1597985"/>
                <a:gd name="connsiteY117" fmla="*/ 4851434 h 6070634"/>
                <a:gd name="connsiteX118" fmla="*/ 1011425 w 1597985"/>
                <a:gd name="connsiteY118" fmla="*/ 4885301 h 6070634"/>
                <a:gd name="connsiteX119" fmla="*/ 994492 w 1597985"/>
                <a:gd name="connsiteY119" fmla="*/ 4986901 h 6070634"/>
                <a:gd name="connsiteX120" fmla="*/ 986025 w 1597985"/>
                <a:gd name="connsiteY120" fmla="*/ 5096967 h 6070634"/>
                <a:gd name="connsiteX121" fmla="*/ 1011425 w 1597985"/>
                <a:gd name="connsiteY121" fmla="*/ 5139301 h 6070634"/>
                <a:gd name="connsiteX122" fmla="*/ 1028358 w 1597985"/>
                <a:gd name="connsiteY122" fmla="*/ 5164701 h 6070634"/>
                <a:gd name="connsiteX123" fmla="*/ 952158 w 1597985"/>
                <a:gd name="connsiteY123" fmla="*/ 5207034 h 6070634"/>
                <a:gd name="connsiteX124" fmla="*/ 943692 w 1597985"/>
                <a:gd name="connsiteY124" fmla="*/ 5283234 h 6070634"/>
                <a:gd name="connsiteX125" fmla="*/ 969092 w 1597985"/>
                <a:gd name="connsiteY125" fmla="*/ 5291701 h 6070634"/>
                <a:gd name="connsiteX126" fmla="*/ 1036825 w 1597985"/>
                <a:gd name="connsiteY126" fmla="*/ 5342501 h 6070634"/>
                <a:gd name="connsiteX127" fmla="*/ 1053758 w 1597985"/>
                <a:gd name="connsiteY127" fmla="*/ 5367901 h 6070634"/>
                <a:gd name="connsiteX128" fmla="*/ 1070692 w 1597985"/>
                <a:gd name="connsiteY128" fmla="*/ 5418701 h 6070634"/>
                <a:gd name="connsiteX129" fmla="*/ 1096092 w 1597985"/>
                <a:gd name="connsiteY129" fmla="*/ 5435634 h 6070634"/>
                <a:gd name="connsiteX130" fmla="*/ 1146892 w 1597985"/>
                <a:gd name="connsiteY130" fmla="*/ 5486434 h 6070634"/>
                <a:gd name="connsiteX131" fmla="*/ 1172292 w 1597985"/>
                <a:gd name="connsiteY131" fmla="*/ 5494901 h 6070634"/>
                <a:gd name="connsiteX132" fmla="*/ 1189225 w 1597985"/>
                <a:gd name="connsiteY132" fmla="*/ 5520301 h 6070634"/>
                <a:gd name="connsiteX133" fmla="*/ 1197692 w 1597985"/>
                <a:gd name="connsiteY133" fmla="*/ 5545701 h 6070634"/>
                <a:gd name="connsiteX134" fmla="*/ 1231558 w 1597985"/>
                <a:gd name="connsiteY134" fmla="*/ 5596501 h 6070634"/>
                <a:gd name="connsiteX135" fmla="*/ 1214625 w 1597985"/>
                <a:gd name="connsiteY135" fmla="*/ 5621901 h 6070634"/>
                <a:gd name="connsiteX136" fmla="*/ 1189225 w 1597985"/>
                <a:gd name="connsiteY136" fmla="*/ 5630367 h 6070634"/>
                <a:gd name="connsiteX137" fmla="*/ 1172292 w 1597985"/>
                <a:gd name="connsiteY137" fmla="*/ 5647301 h 6070634"/>
                <a:gd name="connsiteX138" fmla="*/ 1180758 w 1597985"/>
                <a:gd name="connsiteY138" fmla="*/ 5706567 h 6070634"/>
                <a:gd name="connsiteX139" fmla="*/ 1197692 w 1597985"/>
                <a:gd name="connsiteY139" fmla="*/ 5723501 h 6070634"/>
                <a:gd name="connsiteX140" fmla="*/ 1206158 w 1597985"/>
                <a:gd name="connsiteY140" fmla="*/ 5774301 h 6070634"/>
                <a:gd name="connsiteX141" fmla="*/ 1256958 w 1597985"/>
                <a:gd name="connsiteY141" fmla="*/ 5791234 h 6070634"/>
                <a:gd name="connsiteX142" fmla="*/ 1248492 w 1597985"/>
                <a:gd name="connsiteY142" fmla="*/ 5842034 h 6070634"/>
                <a:gd name="connsiteX143" fmla="*/ 1197692 w 1597985"/>
                <a:gd name="connsiteY143" fmla="*/ 5850501 h 6070634"/>
                <a:gd name="connsiteX144" fmla="*/ 1180758 w 1597985"/>
                <a:gd name="connsiteY144" fmla="*/ 5867434 h 6070634"/>
                <a:gd name="connsiteX145" fmla="*/ 1138425 w 1597985"/>
                <a:gd name="connsiteY145" fmla="*/ 5935167 h 6070634"/>
                <a:gd name="connsiteX146" fmla="*/ 1113025 w 1597985"/>
                <a:gd name="connsiteY146" fmla="*/ 5943634 h 6070634"/>
                <a:gd name="connsiteX147" fmla="*/ 1138425 w 1597985"/>
                <a:gd name="connsiteY147" fmla="*/ 5960567 h 6070634"/>
                <a:gd name="connsiteX148" fmla="*/ 1155358 w 1597985"/>
                <a:gd name="connsiteY148" fmla="*/ 5977501 h 6070634"/>
                <a:gd name="connsiteX149" fmla="*/ 1129958 w 1597985"/>
                <a:gd name="connsiteY149" fmla="*/ 5985967 h 6070634"/>
                <a:gd name="connsiteX150" fmla="*/ 1002958 w 1597985"/>
                <a:gd name="connsiteY150" fmla="*/ 5994434 h 6070634"/>
                <a:gd name="connsiteX151" fmla="*/ 977558 w 1597985"/>
                <a:gd name="connsiteY151" fmla="*/ 6011367 h 6070634"/>
                <a:gd name="connsiteX152" fmla="*/ 960625 w 1597985"/>
                <a:gd name="connsiteY152" fmla="*/ 6028301 h 6070634"/>
                <a:gd name="connsiteX153" fmla="*/ 867492 w 1597985"/>
                <a:gd name="connsiteY153" fmla="*/ 6036767 h 6070634"/>
                <a:gd name="connsiteX154" fmla="*/ 850558 w 1597985"/>
                <a:gd name="connsiteY154" fmla="*/ 6053701 h 6070634"/>
                <a:gd name="connsiteX155" fmla="*/ 816692 w 1597985"/>
                <a:gd name="connsiteY155" fmla="*/ 6062167 h 6070634"/>
                <a:gd name="connsiteX156" fmla="*/ 791292 w 1597985"/>
                <a:gd name="connsiteY156" fmla="*/ 6070634 h 6070634"/>
                <a:gd name="connsiteX157" fmla="*/ 588092 w 1597985"/>
                <a:gd name="connsiteY157" fmla="*/ 6053701 h 6070634"/>
                <a:gd name="connsiteX158" fmla="*/ 537292 w 1597985"/>
                <a:gd name="connsiteY158" fmla="*/ 6036767 h 6070634"/>
                <a:gd name="connsiteX159" fmla="*/ 520358 w 1597985"/>
                <a:gd name="connsiteY159" fmla="*/ 6019834 h 6070634"/>
                <a:gd name="connsiteX160" fmla="*/ 444158 w 1597985"/>
                <a:gd name="connsiteY160" fmla="*/ 5977501 h 6070634"/>
                <a:gd name="connsiteX161" fmla="*/ 401825 w 1597985"/>
                <a:gd name="connsiteY161" fmla="*/ 5969034 h 6070634"/>
                <a:gd name="connsiteX162" fmla="*/ 376425 w 1597985"/>
                <a:gd name="connsiteY162" fmla="*/ 5952101 h 6070634"/>
                <a:gd name="connsiteX163" fmla="*/ 393358 w 1597985"/>
                <a:gd name="connsiteY163" fmla="*/ 5977501 h 6070634"/>
                <a:gd name="connsiteX164" fmla="*/ 427225 w 1597985"/>
                <a:gd name="connsiteY164" fmla="*/ 5994434 h 6070634"/>
                <a:gd name="connsiteX165" fmla="*/ 461092 w 1597985"/>
                <a:gd name="connsiteY165" fmla="*/ 6019834 h 6070634"/>
                <a:gd name="connsiteX166" fmla="*/ 520358 w 1597985"/>
                <a:gd name="connsiteY166" fmla="*/ 6036767 h 6070634"/>
                <a:gd name="connsiteX167" fmla="*/ 528825 w 1597985"/>
                <a:gd name="connsiteY167" fmla="*/ 6062167 h 6070634"/>
                <a:gd name="connsiteX168" fmla="*/ 503425 w 1597985"/>
                <a:gd name="connsiteY168" fmla="*/ 6070634 h 6070634"/>
                <a:gd name="connsiteX169" fmla="*/ 308692 w 1597985"/>
                <a:gd name="connsiteY169" fmla="*/ 6053701 h 6070634"/>
                <a:gd name="connsiteX170" fmla="*/ 291758 w 1597985"/>
                <a:gd name="connsiteY170" fmla="*/ 6036767 h 6070634"/>
                <a:gd name="connsiteX171" fmla="*/ 300225 w 1597985"/>
                <a:gd name="connsiteY171" fmla="*/ 6002901 h 6070634"/>
                <a:gd name="connsiteX172" fmla="*/ 308692 w 1597985"/>
                <a:gd name="connsiteY172" fmla="*/ 5977501 h 6070634"/>
                <a:gd name="connsiteX173" fmla="*/ 342558 w 1597985"/>
                <a:gd name="connsiteY173" fmla="*/ 5969034 h 6070634"/>
                <a:gd name="connsiteX174" fmla="*/ 401825 w 1597985"/>
                <a:gd name="connsiteY174" fmla="*/ 5952101 h 6070634"/>
                <a:gd name="connsiteX175" fmla="*/ 393358 w 1597985"/>
                <a:gd name="connsiteY175" fmla="*/ 5926701 h 6070634"/>
                <a:gd name="connsiteX176" fmla="*/ 334092 w 1597985"/>
                <a:gd name="connsiteY176" fmla="*/ 5901301 h 6070634"/>
                <a:gd name="connsiteX177" fmla="*/ 317158 w 1597985"/>
                <a:gd name="connsiteY177" fmla="*/ 5884367 h 6070634"/>
                <a:gd name="connsiteX178" fmla="*/ 266358 w 1597985"/>
                <a:gd name="connsiteY178" fmla="*/ 5901301 h 6070634"/>
                <a:gd name="connsiteX179" fmla="*/ 198625 w 1597985"/>
                <a:gd name="connsiteY179" fmla="*/ 5892834 h 6070634"/>
                <a:gd name="connsiteX180" fmla="*/ 164758 w 1597985"/>
                <a:gd name="connsiteY180" fmla="*/ 5884367 h 6070634"/>
                <a:gd name="connsiteX181" fmla="*/ 113958 w 1597985"/>
                <a:gd name="connsiteY181" fmla="*/ 5875901 h 6070634"/>
                <a:gd name="connsiteX182" fmla="*/ 122425 w 1597985"/>
                <a:gd name="connsiteY182" fmla="*/ 5850501 h 6070634"/>
                <a:gd name="connsiteX183" fmla="*/ 147825 w 1597985"/>
                <a:gd name="connsiteY183" fmla="*/ 5842034 h 6070634"/>
                <a:gd name="connsiteX184" fmla="*/ 147825 w 1597985"/>
                <a:gd name="connsiteY184" fmla="*/ 5647301 h 6070634"/>
                <a:gd name="connsiteX185" fmla="*/ 122425 w 1597985"/>
                <a:gd name="connsiteY185" fmla="*/ 5528767 h 6070634"/>
                <a:gd name="connsiteX186" fmla="*/ 139358 w 1597985"/>
                <a:gd name="connsiteY186" fmla="*/ 5223967 h 6070634"/>
                <a:gd name="connsiteX187" fmla="*/ 147825 w 1597985"/>
                <a:gd name="connsiteY187" fmla="*/ 5173167 h 6070634"/>
                <a:gd name="connsiteX188" fmla="*/ 147825 w 1597985"/>
                <a:gd name="connsiteY188" fmla="*/ 4834501 h 6070634"/>
                <a:gd name="connsiteX189" fmla="*/ 156292 w 1597985"/>
                <a:gd name="connsiteY189" fmla="*/ 4809101 h 6070634"/>
                <a:gd name="connsiteX190" fmla="*/ 147825 w 1597985"/>
                <a:gd name="connsiteY190" fmla="*/ 4766767 h 6070634"/>
                <a:gd name="connsiteX191" fmla="*/ 122425 w 1597985"/>
                <a:gd name="connsiteY191" fmla="*/ 4665167 h 6070634"/>
                <a:gd name="connsiteX192" fmla="*/ 105492 w 1597985"/>
                <a:gd name="connsiteY192" fmla="*/ 4563567 h 6070634"/>
                <a:gd name="connsiteX193" fmla="*/ 88558 w 1597985"/>
                <a:gd name="connsiteY193" fmla="*/ 4546634 h 6070634"/>
                <a:gd name="connsiteX194" fmla="*/ 88558 w 1597985"/>
                <a:gd name="connsiteY194" fmla="*/ 4241834 h 6070634"/>
                <a:gd name="connsiteX195" fmla="*/ 97025 w 1597985"/>
                <a:gd name="connsiteY195" fmla="*/ 4216434 h 6070634"/>
                <a:gd name="connsiteX196" fmla="*/ 88558 w 1597985"/>
                <a:gd name="connsiteY196" fmla="*/ 4165634 h 6070634"/>
                <a:gd name="connsiteX197" fmla="*/ 80092 w 1597985"/>
                <a:gd name="connsiteY197" fmla="*/ 4140234 h 6070634"/>
                <a:gd name="connsiteX198" fmla="*/ 71625 w 1597985"/>
                <a:gd name="connsiteY198" fmla="*/ 4021701 h 6070634"/>
                <a:gd name="connsiteX199" fmla="*/ 63158 w 1597985"/>
                <a:gd name="connsiteY199" fmla="*/ 3996301 h 6070634"/>
                <a:gd name="connsiteX200" fmla="*/ 54692 w 1597985"/>
                <a:gd name="connsiteY200" fmla="*/ 3962434 h 6070634"/>
                <a:gd name="connsiteX201" fmla="*/ 63158 w 1597985"/>
                <a:gd name="connsiteY201" fmla="*/ 3776167 h 6070634"/>
                <a:gd name="connsiteX202" fmla="*/ 71625 w 1597985"/>
                <a:gd name="connsiteY202" fmla="*/ 3657634 h 6070634"/>
                <a:gd name="connsiteX203" fmla="*/ 46225 w 1597985"/>
                <a:gd name="connsiteY203" fmla="*/ 3386701 h 6070634"/>
                <a:gd name="connsiteX204" fmla="*/ 37758 w 1597985"/>
                <a:gd name="connsiteY204" fmla="*/ 3234301 h 6070634"/>
                <a:gd name="connsiteX205" fmla="*/ 20825 w 1597985"/>
                <a:gd name="connsiteY205" fmla="*/ 3132701 h 6070634"/>
                <a:gd name="connsiteX206" fmla="*/ 12358 w 1597985"/>
                <a:gd name="connsiteY206" fmla="*/ 3081901 h 6070634"/>
                <a:gd name="connsiteX207" fmla="*/ 3892 w 1597985"/>
                <a:gd name="connsiteY207" fmla="*/ 3014167 h 6070634"/>
                <a:gd name="connsiteX208" fmla="*/ 46225 w 1597985"/>
                <a:gd name="connsiteY208" fmla="*/ 3022634 h 6070634"/>
                <a:gd name="connsiteX209" fmla="*/ 80092 w 1597985"/>
                <a:gd name="connsiteY209" fmla="*/ 3014167 h 6070634"/>
                <a:gd name="connsiteX210" fmla="*/ 139358 w 1597985"/>
                <a:gd name="connsiteY210" fmla="*/ 2997234 h 6070634"/>
                <a:gd name="connsiteX211" fmla="*/ 181692 w 1597985"/>
                <a:gd name="connsiteY211" fmla="*/ 2988767 h 6070634"/>
                <a:gd name="connsiteX212" fmla="*/ 207092 w 1597985"/>
                <a:gd name="connsiteY212" fmla="*/ 2963367 h 6070634"/>
                <a:gd name="connsiteX213" fmla="*/ 215558 w 1597985"/>
                <a:gd name="connsiteY213" fmla="*/ 2937967 h 6070634"/>
                <a:gd name="connsiteX214" fmla="*/ 266358 w 1597985"/>
                <a:gd name="connsiteY214" fmla="*/ 2921034 h 6070634"/>
                <a:gd name="connsiteX215" fmla="*/ 308692 w 1597985"/>
                <a:gd name="connsiteY215" fmla="*/ 2844834 h 6070634"/>
                <a:gd name="connsiteX216" fmla="*/ 317158 w 1597985"/>
                <a:gd name="connsiteY216" fmla="*/ 2810967 h 6070634"/>
                <a:gd name="connsiteX217" fmla="*/ 325625 w 1597985"/>
                <a:gd name="connsiteY217" fmla="*/ 2785567 h 6070634"/>
                <a:gd name="connsiteX218" fmla="*/ 351025 w 1597985"/>
                <a:gd name="connsiteY218" fmla="*/ 2582367 h 6070634"/>
                <a:gd name="connsiteX219" fmla="*/ 291758 w 1597985"/>
                <a:gd name="connsiteY219" fmla="*/ 2548501 h 6070634"/>
                <a:gd name="connsiteX220" fmla="*/ 274825 w 1597985"/>
                <a:gd name="connsiteY220" fmla="*/ 2531567 h 6070634"/>
                <a:gd name="connsiteX221" fmla="*/ 249425 w 1597985"/>
                <a:gd name="connsiteY221" fmla="*/ 2472301 h 6070634"/>
                <a:gd name="connsiteX222" fmla="*/ 224025 w 1597985"/>
                <a:gd name="connsiteY222" fmla="*/ 2438434 h 6070634"/>
                <a:gd name="connsiteX223" fmla="*/ 215558 w 1597985"/>
                <a:gd name="connsiteY223" fmla="*/ 2362234 h 6070634"/>
                <a:gd name="connsiteX224" fmla="*/ 198625 w 1597985"/>
                <a:gd name="connsiteY224" fmla="*/ 2311434 h 6070634"/>
                <a:gd name="connsiteX225" fmla="*/ 224025 w 1597985"/>
                <a:gd name="connsiteY225" fmla="*/ 2218301 h 6070634"/>
                <a:gd name="connsiteX226" fmla="*/ 240958 w 1597985"/>
                <a:gd name="connsiteY226" fmla="*/ 2184434 h 6070634"/>
                <a:gd name="connsiteX227" fmla="*/ 249425 w 1597985"/>
                <a:gd name="connsiteY227" fmla="*/ 2150567 h 6070634"/>
                <a:gd name="connsiteX228" fmla="*/ 257892 w 1597985"/>
                <a:gd name="connsiteY228" fmla="*/ 2125167 h 6070634"/>
                <a:gd name="connsiteX229" fmla="*/ 266358 w 1597985"/>
                <a:gd name="connsiteY229" fmla="*/ 2091301 h 6070634"/>
                <a:gd name="connsiteX230" fmla="*/ 283292 w 1597985"/>
                <a:gd name="connsiteY230" fmla="*/ 2032034 h 6070634"/>
                <a:gd name="connsiteX231" fmla="*/ 291758 w 1597985"/>
                <a:gd name="connsiteY231" fmla="*/ 1752634 h 6070634"/>
                <a:gd name="connsiteX232" fmla="*/ 300225 w 1597985"/>
                <a:gd name="connsiteY232" fmla="*/ 1701834 h 6070634"/>
                <a:gd name="connsiteX233" fmla="*/ 317158 w 1597985"/>
                <a:gd name="connsiteY233" fmla="*/ 1591767 h 6070634"/>
                <a:gd name="connsiteX234" fmla="*/ 325625 w 1597985"/>
                <a:gd name="connsiteY234" fmla="*/ 1439367 h 6070634"/>
                <a:gd name="connsiteX235" fmla="*/ 334092 w 1597985"/>
                <a:gd name="connsiteY235" fmla="*/ 1397034 h 6070634"/>
                <a:gd name="connsiteX236" fmla="*/ 359492 w 1597985"/>
                <a:gd name="connsiteY236" fmla="*/ 1143034 h 6070634"/>
                <a:gd name="connsiteX237" fmla="*/ 376425 w 1597985"/>
                <a:gd name="connsiteY237" fmla="*/ 1024501 h 6070634"/>
                <a:gd name="connsiteX238" fmla="*/ 393358 w 1597985"/>
                <a:gd name="connsiteY238" fmla="*/ 829767 h 6070634"/>
                <a:gd name="connsiteX239" fmla="*/ 401825 w 1597985"/>
                <a:gd name="connsiteY239" fmla="*/ 660434 h 6070634"/>
                <a:gd name="connsiteX240" fmla="*/ 410292 w 1597985"/>
                <a:gd name="connsiteY240" fmla="*/ 635034 h 6070634"/>
                <a:gd name="connsiteX241" fmla="*/ 427225 w 1597985"/>
                <a:gd name="connsiteY241" fmla="*/ 482634 h 6070634"/>
                <a:gd name="connsiteX242" fmla="*/ 444158 w 1597985"/>
                <a:gd name="connsiteY242" fmla="*/ 338701 h 6070634"/>
                <a:gd name="connsiteX243" fmla="*/ 461092 w 1597985"/>
                <a:gd name="connsiteY243" fmla="*/ 313301 h 6070634"/>
                <a:gd name="connsiteX244" fmla="*/ 469558 w 1597985"/>
                <a:gd name="connsiteY244" fmla="*/ 152434 h 6070634"/>
                <a:gd name="connsiteX245" fmla="*/ 444158 w 1597985"/>
                <a:gd name="connsiteY245" fmla="*/ 135501 h 6070634"/>
                <a:gd name="connsiteX246" fmla="*/ 410292 w 1597985"/>
                <a:gd name="connsiteY246" fmla="*/ 122801 h 6070634"/>
                <a:gd name="connsiteX247" fmla="*/ 406058 w 1597985"/>
                <a:gd name="connsiteY247" fmla="*/ 95707 h 6070634"/>
                <a:gd name="connsiteX248" fmla="*/ 384892 w 1597985"/>
                <a:gd name="connsiteY248" fmla="*/ 42367 h 6070634"/>
                <a:gd name="connsiteX249" fmla="*/ 365418 w 1597985"/>
                <a:gd name="connsiteY249" fmla="*/ 8501 h 6070634"/>
                <a:gd name="connsiteX250" fmla="*/ 426378 w 1597985"/>
                <a:gd name="connsiteY250" fmla="*/ 34 h 6070634"/>
                <a:gd name="connsiteX251" fmla="*/ 609258 w 1597985"/>
                <a:gd name="connsiteY251" fmla="*/ 5961 h 6070634"/>
                <a:gd name="connsiteX252" fmla="*/ 965705 w 1597985"/>
                <a:gd name="connsiteY252" fmla="*/ 2574 h 6070634"/>
                <a:gd name="connsiteX253" fmla="*/ 1303525 w 1597985"/>
                <a:gd name="connsiteY253" fmla="*/ 10194 h 6070634"/>
                <a:gd name="connsiteX254" fmla="*/ 1409358 w 1597985"/>
                <a:gd name="connsiteY254" fmla="*/ 20354 h 6070634"/>
                <a:gd name="connsiteX0" fmla="*/ 1409358 w 1589529"/>
                <a:gd name="connsiteY0" fmla="*/ 20354 h 6070634"/>
                <a:gd name="connsiteX1" fmla="*/ 1424598 w 1589529"/>
                <a:gd name="connsiteY1" fmla="*/ 137194 h 6070634"/>
                <a:gd name="connsiteX2" fmla="*/ 1427138 w 1589529"/>
                <a:gd name="connsiteY2" fmla="*/ 220167 h 6070634"/>
                <a:gd name="connsiteX3" fmla="*/ 1392425 w 1589529"/>
                <a:gd name="connsiteY3" fmla="*/ 262501 h 6070634"/>
                <a:gd name="connsiteX4" fmla="*/ 1367025 w 1589529"/>
                <a:gd name="connsiteY4" fmla="*/ 270967 h 6070634"/>
                <a:gd name="connsiteX5" fmla="*/ 1333158 w 1589529"/>
                <a:gd name="connsiteY5" fmla="*/ 304834 h 6070634"/>
                <a:gd name="connsiteX6" fmla="*/ 1324692 w 1589529"/>
                <a:gd name="connsiteY6" fmla="*/ 279434 h 6070634"/>
                <a:gd name="connsiteX7" fmla="*/ 1299292 w 1589529"/>
                <a:gd name="connsiteY7" fmla="*/ 270967 h 6070634"/>
                <a:gd name="connsiteX8" fmla="*/ 1231558 w 1589529"/>
                <a:gd name="connsiteY8" fmla="*/ 254034 h 6070634"/>
                <a:gd name="connsiteX9" fmla="*/ 1206158 w 1589529"/>
                <a:gd name="connsiteY9" fmla="*/ 262501 h 6070634"/>
                <a:gd name="connsiteX10" fmla="*/ 1197692 w 1589529"/>
                <a:gd name="connsiteY10" fmla="*/ 287901 h 6070634"/>
                <a:gd name="connsiteX11" fmla="*/ 1189225 w 1589529"/>
                <a:gd name="connsiteY11" fmla="*/ 372567 h 6070634"/>
                <a:gd name="connsiteX12" fmla="*/ 1172292 w 1589529"/>
                <a:gd name="connsiteY12" fmla="*/ 389501 h 6070634"/>
                <a:gd name="connsiteX13" fmla="*/ 1146892 w 1589529"/>
                <a:gd name="connsiteY13" fmla="*/ 457234 h 6070634"/>
                <a:gd name="connsiteX14" fmla="*/ 1121492 w 1589529"/>
                <a:gd name="connsiteY14" fmla="*/ 465701 h 6070634"/>
                <a:gd name="connsiteX15" fmla="*/ 1104558 w 1589529"/>
                <a:gd name="connsiteY15" fmla="*/ 482634 h 6070634"/>
                <a:gd name="connsiteX16" fmla="*/ 1087625 w 1589529"/>
                <a:gd name="connsiteY16" fmla="*/ 533434 h 6070634"/>
                <a:gd name="connsiteX17" fmla="*/ 1096092 w 1589529"/>
                <a:gd name="connsiteY17" fmla="*/ 601167 h 6070634"/>
                <a:gd name="connsiteX18" fmla="*/ 1087625 w 1589529"/>
                <a:gd name="connsiteY18" fmla="*/ 728167 h 6070634"/>
                <a:gd name="connsiteX19" fmla="*/ 1096938 w 1589529"/>
                <a:gd name="connsiteY19" fmla="*/ 922054 h 6070634"/>
                <a:gd name="connsiteX20" fmla="*/ 978405 w 1589529"/>
                <a:gd name="connsiteY20" fmla="*/ 914434 h 6070634"/>
                <a:gd name="connsiteX21" fmla="*/ 969092 w 1589529"/>
                <a:gd name="connsiteY21" fmla="*/ 982167 h 6070634"/>
                <a:gd name="connsiteX22" fmla="*/ 967398 w 1589529"/>
                <a:gd name="connsiteY22" fmla="*/ 1119327 h 6070634"/>
                <a:gd name="connsiteX23" fmla="*/ 973325 w 1589529"/>
                <a:gd name="connsiteY23" fmla="*/ 1466461 h 6070634"/>
                <a:gd name="connsiteX24" fmla="*/ 1013965 w 1589529"/>
                <a:gd name="connsiteY24" fmla="*/ 1470694 h 6070634"/>
                <a:gd name="connsiteX25" fmla="*/ 1077465 w 1589529"/>
                <a:gd name="connsiteY25" fmla="*/ 1504561 h 6070634"/>
                <a:gd name="connsiteX26" fmla="*/ 1079158 w 1589529"/>
                <a:gd name="connsiteY26" fmla="*/ 1693367 h 6070634"/>
                <a:gd name="connsiteX27" fmla="*/ 1136732 w 1589529"/>
                <a:gd name="connsiteY27" fmla="*/ 1710301 h 6070634"/>
                <a:gd name="connsiteX28" fmla="*/ 1193458 w 1589529"/>
                <a:gd name="connsiteY28" fmla="*/ 1720461 h 6070634"/>
                <a:gd name="connsiteX29" fmla="*/ 1188378 w 1589529"/>
                <a:gd name="connsiteY29" fmla="*/ 1817827 h 6070634"/>
                <a:gd name="connsiteX30" fmla="*/ 1248492 w 1589529"/>
                <a:gd name="connsiteY30" fmla="*/ 1828834 h 6070634"/>
                <a:gd name="connsiteX31" fmla="*/ 1290825 w 1589529"/>
                <a:gd name="connsiteY31" fmla="*/ 1845767 h 6070634"/>
                <a:gd name="connsiteX32" fmla="*/ 1316225 w 1589529"/>
                <a:gd name="connsiteY32" fmla="*/ 1862701 h 6070634"/>
                <a:gd name="connsiteX33" fmla="*/ 1316225 w 1589529"/>
                <a:gd name="connsiteY33" fmla="*/ 1921967 h 6070634"/>
                <a:gd name="connsiteX34" fmla="*/ 1350092 w 1589529"/>
                <a:gd name="connsiteY34" fmla="*/ 1930434 h 6070634"/>
                <a:gd name="connsiteX35" fmla="*/ 1341625 w 1589529"/>
                <a:gd name="connsiteY35" fmla="*/ 1955834 h 6070634"/>
                <a:gd name="connsiteX36" fmla="*/ 1316225 w 1589529"/>
                <a:gd name="connsiteY36" fmla="*/ 1972767 h 6070634"/>
                <a:gd name="connsiteX37" fmla="*/ 1299292 w 1589529"/>
                <a:gd name="connsiteY37" fmla="*/ 1989701 h 6070634"/>
                <a:gd name="connsiteX38" fmla="*/ 1341625 w 1589529"/>
                <a:gd name="connsiteY38" fmla="*/ 2025261 h 6070634"/>
                <a:gd name="connsiteX39" fmla="*/ 1401738 w 1589529"/>
                <a:gd name="connsiteY39" fmla="*/ 2088761 h 6070634"/>
                <a:gd name="connsiteX40" fmla="*/ 1434758 w 1589529"/>
                <a:gd name="connsiteY40" fmla="*/ 2116701 h 6070634"/>
                <a:gd name="connsiteX41" fmla="*/ 1451692 w 1589529"/>
                <a:gd name="connsiteY41" fmla="*/ 2133634 h 6070634"/>
                <a:gd name="connsiteX42" fmla="*/ 1468625 w 1589529"/>
                <a:gd name="connsiteY42" fmla="*/ 2159034 h 6070634"/>
                <a:gd name="connsiteX43" fmla="*/ 1511805 w 1589529"/>
                <a:gd name="connsiteY43" fmla="*/ 2196287 h 6070634"/>
                <a:gd name="connsiteX44" fmla="*/ 1532125 w 1589529"/>
                <a:gd name="connsiteY44" fmla="*/ 2214914 h 6070634"/>
                <a:gd name="connsiteX45" fmla="*/ 1570225 w 1589529"/>
                <a:gd name="connsiteY45" fmla="*/ 2192901 h 6070634"/>
                <a:gd name="connsiteX46" fmla="*/ 1587158 w 1589529"/>
                <a:gd name="connsiteY46" fmla="*/ 2269101 h 6070634"/>
                <a:gd name="connsiteX47" fmla="*/ 1519425 w 1589529"/>
                <a:gd name="connsiteY47" fmla="*/ 2286034 h 6070634"/>
                <a:gd name="connsiteX48" fmla="*/ 1485558 w 1589529"/>
                <a:gd name="connsiteY48" fmla="*/ 2277567 h 6070634"/>
                <a:gd name="connsiteX49" fmla="*/ 1468625 w 1589529"/>
                <a:gd name="connsiteY49" fmla="*/ 2302967 h 6070634"/>
                <a:gd name="connsiteX50" fmla="*/ 1443225 w 1589529"/>
                <a:gd name="connsiteY50" fmla="*/ 2370701 h 6070634"/>
                <a:gd name="connsiteX51" fmla="*/ 1426292 w 1589529"/>
                <a:gd name="connsiteY51" fmla="*/ 2404567 h 6070634"/>
                <a:gd name="connsiteX52" fmla="*/ 1383958 w 1589529"/>
                <a:gd name="connsiteY52" fmla="*/ 2413034 h 6070634"/>
                <a:gd name="connsiteX53" fmla="*/ 1214625 w 1589529"/>
                <a:gd name="connsiteY53" fmla="*/ 2421501 h 6070634"/>
                <a:gd name="connsiteX54" fmla="*/ 1248492 w 1589529"/>
                <a:gd name="connsiteY54" fmla="*/ 2438434 h 6070634"/>
                <a:gd name="connsiteX55" fmla="*/ 1299292 w 1589529"/>
                <a:gd name="connsiteY55" fmla="*/ 2455367 h 6070634"/>
                <a:gd name="connsiteX56" fmla="*/ 1299292 w 1589529"/>
                <a:gd name="connsiteY56" fmla="*/ 2573901 h 6070634"/>
                <a:gd name="connsiteX57" fmla="*/ 1223092 w 1589529"/>
                <a:gd name="connsiteY57" fmla="*/ 2582367 h 6070634"/>
                <a:gd name="connsiteX58" fmla="*/ 1206158 w 1589529"/>
                <a:gd name="connsiteY58" fmla="*/ 2599301 h 6070634"/>
                <a:gd name="connsiteX59" fmla="*/ 1189225 w 1589529"/>
                <a:gd name="connsiteY59" fmla="*/ 2683967 h 6070634"/>
                <a:gd name="connsiteX60" fmla="*/ 1197692 w 1589529"/>
                <a:gd name="connsiteY60" fmla="*/ 2760167 h 6070634"/>
                <a:gd name="connsiteX61" fmla="*/ 1189225 w 1589529"/>
                <a:gd name="connsiteY61" fmla="*/ 2785567 h 6070634"/>
                <a:gd name="connsiteX62" fmla="*/ 1138425 w 1589529"/>
                <a:gd name="connsiteY62" fmla="*/ 2802501 h 6070634"/>
                <a:gd name="connsiteX63" fmla="*/ 1146892 w 1589529"/>
                <a:gd name="connsiteY63" fmla="*/ 2853301 h 6070634"/>
                <a:gd name="connsiteX64" fmla="*/ 1155358 w 1589529"/>
                <a:gd name="connsiteY64" fmla="*/ 2878701 h 6070634"/>
                <a:gd name="connsiteX65" fmla="*/ 1146892 w 1589529"/>
                <a:gd name="connsiteY65" fmla="*/ 2971834 h 6070634"/>
                <a:gd name="connsiteX66" fmla="*/ 1138425 w 1589529"/>
                <a:gd name="connsiteY66" fmla="*/ 2997234 h 6070634"/>
                <a:gd name="connsiteX67" fmla="*/ 1129958 w 1589529"/>
                <a:gd name="connsiteY67" fmla="*/ 3031101 h 6070634"/>
                <a:gd name="connsiteX68" fmla="*/ 1104558 w 1589529"/>
                <a:gd name="connsiteY68" fmla="*/ 3039567 h 6070634"/>
                <a:gd name="connsiteX69" fmla="*/ 1096092 w 1589529"/>
                <a:gd name="connsiteY69" fmla="*/ 3073434 h 6070634"/>
                <a:gd name="connsiteX70" fmla="*/ 1079158 w 1589529"/>
                <a:gd name="connsiteY70" fmla="*/ 3124234 h 6070634"/>
                <a:gd name="connsiteX71" fmla="*/ 1087625 w 1589529"/>
                <a:gd name="connsiteY71" fmla="*/ 3471367 h 6070634"/>
                <a:gd name="connsiteX72" fmla="*/ 1155358 w 1589529"/>
                <a:gd name="connsiteY72" fmla="*/ 3479834 h 6070634"/>
                <a:gd name="connsiteX73" fmla="*/ 1163825 w 1589529"/>
                <a:gd name="connsiteY73" fmla="*/ 3505234 h 6070634"/>
                <a:gd name="connsiteX74" fmla="*/ 1104558 w 1589529"/>
                <a:gd name="connsiteY74" fmla="*/ 3522167 h 6070634"/>
                <a:gd name="connsiteX75" fmla="*/ 1053758 w 1589529"/>
                <a:gd name="connsiteY75" fmla="*/ 3530634 h 6070634"/>
                <a:gd name="connsiteX76" fmla="*/ 1087625 w 1589529"/>
                <a:gd name="connsiteY76" fmla="*/ 3564501 h 6070634"/>
                <a:gd name="connsiteX77" fmla="*/ 1053758 w 1589529"/>
                <a:gd name="connsiteY77" fmla="*/ 3683034 h 6070634"/>
                <a:gd name="connsiteX78" fmla="*/ 952158 w 1589529"/>
                <a:gd name="connsiteY78" fmla="*/ 3699967 h 6070634"/>
                <a:gd name="connsiteX79" fmla="*/ 960625 w 1589529"/>
                <a:gd name="connsiteY79" fmla="*/ 3742301 h 6070634"/>
                <a:gd name="connsiteX80" fmla="*/ 1011425 w 1589529"/>
                <a:gd name="connsiteY80" fmla="*/ 3784634 h 6070634"/>
                <a:gd name="connsiteX81" fmla="*/ 1019892 w 1589529"/>
                <a:gd name="connsiteY81" fmla="*/ 3810034 h 6070634"/>
                <a:gd name="connsiteX82" fmla="*/ 969092 w 1589529"/>
                <a:gd name="connsiteY82" fmla="*/ 3835434 h 6070634"/>
                <a:gd name="connsiteX83" fmla="*/ 952158 w 1589529"/>
                <a:gd name="connsiteY83" fmla="*/ 3852367 h 6070634"/>
                <a:gd name="connsiteX84" fmla="*/ 926758 w 1589529"/>
                <a:gd name="connsiteY84" fmla="*/ 3894701 h 6070634"/>
                <a:gd name="connsiteX85" fmla="*/ 926758 w 1589529"/>
                <a:gd name="connsiteY85" fmla="*/ 3962434 h 6070634"/>
                <a:gd name="connsiteX86" fmla="*/ 935225 w 1589529"/>
                <a:gd name="connsiteY86" fmla="*/ 3987834 h 6070634"/>
                <a:gd name="connsiteX87" fmla="*/ 960625 w 1589529"/>
                <a:gd name="connsiteY87" fmla="*/ 3996301 h 6070634"/>
                <a:gd name="connsiteX88" fmla="*/ 969092 w 1589529"/>
                <a:gd name="connsiteY88" fmla="*/ 4055567 h 6070634"/>
                <a:gd name="connsiteX89" fmla="*/ 994492 w 1589529"/>
                <a:gd name="connsiteY89" fmla="*/ 4064034 h 6070634"/>
                <a:gd name="connsiteX90" fmla="*/ 1079158 w 1589529"/>
                <a:gd name="connsiteY90" fmla="*/ 4072501 h 6070634"/>
                <a:gd name="connsiteX91" fmla="*/ 1079158 w 1589529"/>
                <a:gd name="connsiteY91" fmla="*/ 4191034 h 6070634"/>
                <a:gd name="connsiteX92" fmla="*/ 1070692 w 1589529"/>
                <a:gd name="connsiteY92" fmla="*/ 4224901 h 6070634"/>
                <a:gd name="connsiteX93" fmla="*/ 1036825 w 1589529"/>
                <a:gd name="connsiteY93" fmla="*/ 4233367 h 6070634"/>
                <a:gd name="connsiteX94" fmla="*/ 1028358 w 1589529"/>
                <a:gd name="connsiteY94" fmla="*/ 4385767 h 6070634"/>
                <a:gd name="connsiteX95" fmla="*/ 977558 w 1589529"/>
                <a:gd name="connsiteY95" fmla="*/ 4402701 h 6070634"/>
                <a:gd name="connsiteX96" fmla="*/ 952158 w 1589529"/>
                <a:gd name="connsiteY96" fmla="*/ 4428101 h 6070634"/>
                <a:gd name="connsiteX97" fmla="*/ 935225 w 1589529"/>
                <a:gd name="connsiteY97" fmla="*/ 4461967 h 6070634"/>
                <a:gd name="connsiteX98" fmla="*/ 969092 w 1589529"/>
                <a:gd name="connsiteY98" fmla="*/ 4470434 h 6070634"/>
                <a:gd name="connsiteX99" fmla="*/ 994492 w 1589529"/>
                <a:gd name="connsiteY99" fmla="*/ 4487367 h 6070634"/>
                <a:gd name="connsiteX100" fmla="*/ 1019892 w 1589529"/>
                <a:gd name="connsiteY100" fmla="*/ 4495834 h 6070634"/>
                <a:gd name="connsiteX101" fmla="*/ 1036825 w 1589529"/>
                <a:gd name="connsiteY101" fmla="*/ 4521234 h 6070634"/>
                <a:gd name="connsiteX102" fmla="*/ 1028358 w 1589529"/>
                <a:gd name="connsiteY102" fmla="*/ 4597434 h 6070634"/>
                <a:gd name="connsiteX103" fmla="*/ 1019892 w 1589529"/>
                <a:gd name="connsiteY103" fmla="*/ 4622834 h 6070634"/>
                <a:gd name="connsiteX104" fmla="*/ 994492 w 1589529"/>
                <a:gd name="connsiteY104" fmla="*/ 4614367 h 6070634"/>
                <a:gd name="connsiteX105" fmla="*/ 935225 w 1589529"/>
                <a:gd name="connsiteY105" fmla="*/ 4605901 h 6070634"/>
                <a:gd name="connsiteX106" fmla="*/ 909825 w 1589529"/>
                <a:gd name="connsiteY106" fmla="*/ 4614367 h 6070634"/>
                <a:gd name="connsiteX107" fmla="*/ 901358 w 1589529"/>
                <a:gd name="connsiteY107" fmla="*/ 4639767 h 6070634"/>
                <a:gd name="connsiteX108" fmla="*/ 884425 w 1589529"/>
                <a:gd name="connsiteY108" fmla="*/ 4656701 h 6070634"/>
                <a:gd name="connsiteX109" fmla="*/ 867492 w 1589529"/>
                <a:gd name="connsiteY109" fmla="*/ 4682101 h 6070634"/>
                <a:gd name="connsiteX110" fmla="*/ 825158 w 1589529"/>
                <a:gd name="connsiteY110" fmla="*/ 4690567 h 6070634"/>
                <a:gd name="connsiteX111" fmla="*/ 808225 w 1589529"/>
                <a:gd name="connsiteY111" fmla="*/ 4707501 h 6070634"/>
                <a:gd name="connsiteX112" fmla="*/ 816692 w 1589529"/>
                <a:gd name="connsiteY112" fmla="*/ 4749834 h 6070634"/>
                <a:gd name="connsiteX113" fmla="*/ 842092 w 1589529"/>
                <a:gd name="connsiteY113" fmla="*/ 4758301 h 6070634"/>
                <a:gd name="connsiteX114" fmla="*/ 935225 w 1589529"/>
                <a:gd name="connsiteY114" fmla="*/ 4766767 h 6070634"/>
                <a:gd name="connsiteX115" fmla="*/ 935225 w 1589529"/>
                <a:gd name="connsiteY115" fmla="*/ 4834501 h 6070634"/>
                <a:gd name="connsiteX116" fmla="*/ 1002958 w 1589529"/>
                <a:gd name="connsiteY116" fmla="*/ 4851434 h 6070634"/>
                <a:gd name="connsiteX117" fmla="*/ 1011425 w 1589529"/>
                <a:gd name="connsiteY117" fmla="*/ 4885301 h 6070634"/>
                <a:gd name="connsiteX118" fmla="*/ 994492 w 1589529"/>
                <a:gd name="connsiteY118" fmla="*/ 4986901 h 6070634"/>
                <a:gd name="connsiteX119" fmla="*/ 986025 w 1589529"/>
                <a:gd name="connsiteY119" fmla="*/ 5096967 h 6070634"/>
                <a:gd name="connsiteX120" fmla="*/ 1011425 w 1589529"/>
                <a:gd name="connsiteY120" fmla="*/ 5139301 h 6070634"/>
                <a:gd name="connsiteX121" fmla="*/ 1028358 w 1589529"/>
                <a:gd name="connsiteY121" fmla="*/ 5164701 h 6070634"/>
                <a:gd name="connsiteX122" fmla="*/ 952158 w 1589529"/>
                <a:gd name="connsiteY122" fmla="*/ 5207034 h 6070634"/>
                <a:gd name="connsiteX123" fmla="*/ 943692 w 1589529"/>
                <a:gd name="connsiteY123" fmla="*/ 5283234 h 6070634"/>
                <a:gd name="connsiteX124" fmla="*/ 969092 w 1589529"/>
                <a:gd name="connsiteY124" fmla="*/ 5291701 h 6070634"/>
                <a:gd name="connsiteX125" fmla="*/ 1036825 w 1589529"/>
                <a:gd name="connsiteY125" fmla="*/ 5342501 h 6070634"/>
                <a:gd name="connsiteX126" fmla="*/ 1053758 w 1589529"/>
                <a:gd name="connsiteY126" fmla="*/ 5367901 h 6070634"/>
                <a:gd name="connsiteX127" fmla="*/ 1070692 w 1589529"/>
                <a:gd name="connsiteY127" fmla="*/ 5418701 h 6070634"/>
                <a:gd name="connsiteX128" fmla="*/ 1096092 w 1589529"/>
                <a:gd name="connsiteY128" fmla="*/ 5435634 h 6070634"/>
                <a:gd name="connsiteX129" fmla="*/ 1146892 w 1589529"/>
                <a:gd name="connsiteY129" fmla="*/ 5486434 h 6070634"/>
                <a:gd name="connsiteX130" fmla="*/ 1172292 w 1589529"/>
                <a:gd name="connsiteY130" fmla="*/ 5494901 h 6070634"/>
                <a:gd name="connsiteX131" fmla="*/ 1189225 w 1589529"/>
                <a:gd name="connsiteY131" fmla="*/ 5520301 h 6070634"/>
                <a:gd name="connsiteX132" fmla="*/ 1197692 w 1589529"/>
                <a:gd name="connsiteY132" fmla="*/ 5545701 h 6070634"/>
                <a:gd name="connsiteX133" fmla="*/ 1231558 w 1589529"/>
                <a:gd name="connsiteY133" fmla="*/ 5596501 h 6070634"/>
                <a:gd name="connsiteX134" fmla="*/ 1214625 w 1589529"/>
                <a:gd name="connsiteY134" fmla="*/ 5621901 h 6070634"/>
                <a:gd name="connsiteX135" fmla="*/ 1189225 w 1589529"/>
                <a:gd name="connsiteY135" fmla="*/ 5630367 h 6070634"/>
                <a:gd name="connsiteX136" fmla="*/ 1172292 w 1589529"/>
                <a:gd name="connsiteY136" fmla="*/ 5647301 h 6070634"/>
                <a:gd name="connsiteX137" fmla="*/ 1180758 w 1589529"/>
                <a:gd name="connsiteY137" fmla="*/ 5706567 h 6070634"/>
                <a:gd name="connsiteX138" fmla="*/ 1197692 w 1589529"/>
                <a:gd name="connsiteY138" fmla="*/ 5723501 h 6070634"/>
                <a:gd name="connsiteX139" fmla="*/ 1206158 w 1589529"/>
                <a:gd name="connsiteY139" fmla="*/ 5774301 h 6070634"/>
                <a:gd name="connsiteX140" fmla="*/ 1256958 w 1589529"/>
                <a:gd name="connsiteY140" fmla="*/ 5791234 h 6070634"/>
                <a:gd name="connsiteX141" fmla="*/ 1248492 w 1589529"/>
                <a:gd name="connsiteY141" fmla="*/ 5842034 h 6070634"/>
                <a:gd name="connsiteX142" fmla="*/ 1197692 w 1589529"/>
                <a:gd name="connsiteY142" fmla="*/ 5850501 h 6070634"/>
                <a:gd name="connsiteX143" fmla="*/ 1180758 w 1589529"/>
                <a:gd name="connsiteY143" fmla="*/ 5867434 h 6070634"/>
                <a:gd name="connsiteX144" fmla="*/ 1138425 w 1589529"/>
                <a:gd name="connsiteY144" fmla="*/ 5935167 h 6070634"/>
                <a:gd name="connsiteX145" fmla="*/ 1113025 w 1589529"/>
                <a:gd name="connsiteY145" fmla="*/ 5943634 h 6070634"/>
                <a:gd name="connsiteX146" fmla="*/ 1138425 w 1589529"/>
                <a:gd name="connsiteY146" fmla="*/ 5960567 h 6070634"/>
                <a:gd name="connsiteX147" fmla="*/ 1155358 w 1589529"/>
                <a:gd name="connsiteY147" fmla="*/ 5977501 h 6070634"/>
                <a:gd name="connsiteX148" fmla="*/ 1129958 w 1589529"/>
                <a:gd name="connsiteY148" fmla="*/ 5985967 h 6070634"/>
                <a:gd name="connsiteX149" fmla="*/ 1002958 w 1589529"/>
                <a:gd name="connsiteY149" fmla="*/ 5994434 h 6070634"/>
                <a:gd name="connsiteX150" fmla="*/ 977558 w 1589529"/>
                <a:gd name="connsiteY150" fmla="*/ 6011367 h 6070634"/>
                <a:gd name="connsiteX151" fmla="*/ 960625 w 1589529"/>
                <a:gd name="connsiteY151" fmla="*/ 6028301 h 6070634"/>
                <a:gd name="connsiteX152" fmla="*/ 867492 w 1589529"/>
                <a:gd name="connsiteY152" fmla="*/ 6036767 h 6070634"/>
                <a:gd name="connsiteX153" fmla="*/ 850558 w 1589529"/>
                <a:gd name="connsiteY153" fmla="*/ 6053701 h 6070634"/>
                <a:gd name="connsiteX154" fmla="*/ 816692 w 1589529"/>
                <a:gd name="connsiteY154" fmla="*/ 6062167 h 6070634"/>
                <a:gd name="connsiteX155" fmla="*/ 791292 w 1589529"/>
                <a:gd name="connsiteY155" fmla="*/ 6070634 h 6070634"/>
                <a:gd name="connsiteX156" fmla="*/ 588092 w 1589529"/>
                <a:gd name="connsiteY156" fmla="*/ 6053701 h 6070634"/>
                <a:gd name="connsiteX157" fmla="*/ 537292 w 1589529"/>
                <a:gd name="connsiteY157" fmla="*/ 6036767 h 6070634"/>
                <a:gd name="connsiteX158" fmla="*/ 520358 w 1589529"/>
                <a:gd name="connsiteY158" fmla="*/ 6019834 h 6070634"/>
                <a:gd name="connsiteX159" fmla="*/ 444158 w 1589529"/>
                <a:gd name="connsiteY159" fmla="*/ 5977501 h 6070634"/>
                <a:gd name="connsiteX160" fmla="*/ 401825 w 1589529"/>
                <a:gd name="connsiteY160" fmla="*/ 5969034 h 6070634"/>
                <a:gd name="connsiteX161" fmla="*/ 376425 w 1589529"/>
                <a:gd name="connsiteY161" fmla="*/ 5952101 h 6070634"/>
                <a:gd name="connsiteX162" fmla="*/ 393358 w 1589529"/>
                <a:gd name="connsiteY162" fmla="*/ 5977501 h 6070634"/>
                <a:gd name="connsiteX163" fmla="*/ 427225 w 1589529"/>
                <a:gd name="connsiteY163" fmla="*/ 5994434 h 6070634"/>
                <a:gd name="connsiteX164" fmla="*/ 461092 w 1589529"/>
                <a:gd name="connsiteY164" fmla="*/ 6019834 h 6070634"/>
                <a:gd name="connsiteX165" fmla="*/ 520358 w 1589529"/>
                <a:gd name="connsiteY165" fmla="*/ 6036767 h 6070634"/>
                <a:gd name="connsiteX166" fmla="*/ 528825 w 1589529"/>
                <a:gd name="connsiteY166" fmla="*/ 6062167 h 6070634"/>
                <a:gd name="connsiteX167" fmla="*/ 503425 w 1589529"/>
                <a:gd name="connsiteY167" fmla="*/ 6070634 h 6070634"/>
                <a:gd name="connsiteX168" fmla="*/ 308692 w 1589529"/>
                <a:gd name="connsiteY168" fmla="*/ 6053701 h 6070634"/>
                <a:gd name="connsiteX169" fmla="*/ 291758 w 1589529"/>
                <a:gd name="connsiteY169" fmla="*/ 6036767 h 6070634"/>
                <a:gd name="connsiteX170" fmla="*/ 300225 w 1589529"/>
                <a:gd name="connsiteY170" fmla="*/ 6002901 h 6070634"/>
                <a:gd name="connsiteX171" fmla="*/ 308692 w 1589529"/>
                <a:gd name="connsiteY171" fmla="*/ 5977501 h 6070634"/>
                <a:gd name="connsiteX172" fmla="*/ 342558 w 1589529"/>
                <a:gd name="connsiteY172" fmla="*/ 5969034 h 6070634"/>
                <a:gd name="connsiteX173" fmla="*/ 401825 w 1589529"/>
                <a:gd name="connsiteY173" fmla="*/ 5952101 h 6070634"/>
                <a:gd name="connsiteX174" fmla="*/ 393358 w 1589529"/>
                <a:gd name="connsiteY174" fmla="*/ 5926701 h 6070634"/>
                <a:gd name="connsiteX175" fmla="*/ 334092 w 1589529"/>
                <a:gd name="connsiteY175" fmla="*/ 5901301 h 6070634"/>
                <a:gd name="connsiteX176" fmla="*/ 317158 w 1589529"/>
                <a:gd name="connsiteY176" fmla="*/ 5884367 h 6070634"/>
                <a:gd name="connsiteX177" fmla="*/ 266358 w 1589529"/>
                <a:gd name="connsiteY177" fmla="*/ 5901301 h 6070634"/>
                <a:gd name="connsiteX178" fmla="*/ 198625 w 1589529"/>
                <a:gd name="connsiteY178" fmla="*/ 5892834 h 6070634"/>
                <a:gd name="connsiteX179" fmla="*/ 164758 w 1589529"/>
                <a:gd name="connsiteY179" fmla="*/ 5884367 h 6070634"/>
                <a:gd name="connsiteX180" fmla="*/ 113958 w 1589529"/>
                <a:gd name="connsiteY180" fmla="*/ 5875901 h 6070634"/>
                <a:gd name="connsiteX181" fmla="*/ 122425 w 1589529"/>
                <a:gd name="connsiteY181" fmla="*/ 5850501 h 6070634"/>
                <a:gd name="connsiteX182" fmla="*/ 147825 w 1589529"/>
                <a:gd name="connsiteY182" fmla="*/ 5842034 h 6070634"/>
                <a:gd name="connsiteX183" fmla="*/ 147825 w 1589529"/>
                <a:gd name="connsiteY183" fmla="*/ 5647301 h 6070634"/>
                <a:gd name="connsiteX184" fmla="*/ 122425 w 1589529"/>
                <a:gd name="connsiteY184" fmla="*/ 5528767 h 6070634"/>
                <a:gd name="connsiteX185" fmla="*/ 139358 w 1589529"/>
                <a:gd name="connsiteY185" fmla="*/ 5223967 h 6070634"/>
                <a:gd name="connsiteX186" fmla="*/ 147825 w 1589529"/>
                <a:gd name="connsiteY186" fmla="*/ 5173167 h 6070634"/>
                <a:gd name="connsiteX187" fmla="*/ 147825 w 1589529"/>
                <a:gd name="connsiteY187" fmla="*/ 4834501 h 6070634"/>
                <a:gd name="connsiteX188" fmla="*/ 156292 w 1589529"/>
                <a:gd name="connsiteY188" fmla="*/ 4809101 h 6070634"/>
                <a:gd name="connsiteX189" fmla="*/ 147825 w 1589529"/>
                <a:gd name="connsiteY189" fmla="*/ 4766767 h 6070634"/>
                <a:gd name="connsiteX190" fmla="*/ 122425 w 1589529"/>
                <a:gd name="connsiteY190" fmla="*/ 4665167 h 6070634"/>
                <a:gd name="connsiteX191" fmla="*/ 105492 w 1589529"/>
                <a:gd name="connsiteY191" fmla="*/ 4563567 h 6070634"/>
                <a:gd name="connsiteX192" fmla="*/ 88558 w 1589529"/>
                <a:gd name="connsiteY192" fmla="*/ 4546634 h 6070634"/>
                <a:gd name="connsiteX193" fmla="*/ 88558 w 1589529"/>
                <a:gd name="connsiteY193" fmla="*/ 4241834 h 6070634"/>
                <a:gd name="connsiteX194" fmla="*/ 97025 w 1589529"/>
                <a:gd name="connsiteY194" fmla="*/ 4216434 h 6070634"/>
                <a:gd name="connsiteX195" fmla="*/ 88558 w 1589529"/>
                <a:gd name="connsiteY195" fmla="*/ 4165634 h 6070634"/>
                <a:gd name="connsiteX196" fmla="*/ 80092 w 1589529"/>
                <a:gd name="connsiteY196" fmla="*/ 4140234 h 6070634"/>
                <a:gd name="connsiteX197" fmla="*/ 71625 w 1589529"/>
                <a:gd name="connsiteY197" fmla="*/ 4021701 h 6070634"/>
                <a:gd name="connsiteX198" fmla="*/ 63158 w 1589529"/>
                <a:gd name="connsiteY198" fmla="*/ 3996301 h 6070634"/>
                <a:gd name="connsiteX199" fmla="*/ 54692 w 1589529"/>
                <a:gd name="connsiteY199" fmla="*/ 3962434 h 6070634"/>
                <a:gd name="connsiteX200" fmla="*/ 63158 w 1589529"/>
                <a:gd name="connsiteY200" fmla="*/ 3776167 h 6070634"/>
                <a:gd name="connsiteX201" fmla="*/ 71625 w 1589529"/>
                <a:gd name="connsiteY201" fmla="*/ 3657634 h 6070634"/>
                <a:gd name="connsiteX202" fmla="*/ 46225 w 1589529"/>
                <a:gd name="connsiteY202" fmla="*/ 3386701 h 6070634"/>
                <a:gd name="connsiteX203" fmla="*/ 37758 w 1589529"/>
                <a:gd name="connsiteY203" fmla="*/ 3234301 h 6070634"/>
                <a:gd name="connsiteX204" fmla="*/ 20825 w 1589529"/>
                <a:gd name="connsiteY204" fmla="*/ 3132701 h 6070634"/>
                <a:gd name="connsiteX205" fmla="*/ 12358 w 1589529"/>
                <a:gd name="connsiteY205" fmla="*/ 3081901 h 6070634"/>
                <a:gd name="connsiteX206" fmla="*/ 3892 w 1589529"/>
                <a:gd name="connsiteY206" fmla="*/ 3014167 h 6070634"/>
                <a:gd name="connsiteX207" fmla="*/ 46225 w 1589529"/>
                <a:gd name="connsiteY207" fmla="*/ 3022634 h 6070634"/>
                <a:gd name="connsiteX208" fmla="*/ 80092 w 1589529"/>
                <a:gd name="connsiteY208" fmla="*/ 3014167 h 6070634"/>
                <a:gd name="connsiteX209" fmla="*/ 139358 w 1589529"/>
                <a:gd name="connsiteY209" fmla="*/ 2997234 h 6070634"/>
                <a:gd name="connsiteX210" fmla="*/ 181692 w 1589529"/>
                <a:gd name="connsiteY210" fmla="*/ 2988767 h 6070634"/>
                <a:gd name="connsiteX211" fmla="*/ 207092 w 1589529"/>
                <a:gd name="connsiteY211" fmla="*/ 2963367 h 6070634"/>
                <a:gd name="connsiteX212" fmla="*/ 215558 w 1589529"/>
                <a:gd name="connsiteY212" fmla="*/ 2937967 h 6070634"/>
                <a:gd name="connsiteX213" fmla="*/ 266358 w 1589529"/>
                <a:gd name="connsiteY213" fmla="*/ 2921034 h 6070634"/>
                <a:gd name="connsiteX214" fmla="*/ 308692 w 1589529"/>
                <a:gd name="connsiteY214" fmla="*/ 2844834 h 6070634"/>
                <a:gd name="connsiteX215" fmla="*/ 317158 w 1589529"/>
                <a:gd name="connsiteY215" fmla="*/ 2810967 h 6070634"/>
                <a:gd name="connsiteX216" fmla="*/ 325625 w 1589529"/>
                <a:gd name="connsiteY216" fmla="*/ 2785567 h 6070634"/>
                <a:gd name="connsiteX217" fmla="*/ 351025 w 1589529"/>
                <a:gd name="connsiteY217" fmla="*/ 2582367 h 6070634"/>
                <a:gd name="connsiteX218" fmla="*/ 291758 w 1589529"/>
                <a:gd name="connsiteY218" fmla="*/ 2548501 h 6070634"/>
                <a:gd name="connsiteX219" fmla="*/ 274825 w 1589529"/>
                <a:gd name="connsiteY219" fmla="*/ 2531567 h 6070634"/>
                <a:gd name="connsiteX220" fmla="*/ 249425 w 1589529"/>
                <a:gd name="connsiteY220" fmla="*/ 2472301 h 6070634"/>
                <a:gd name="connsiteX221" fmla="*/ 224025 w 1589529"/>
                <a:gd name="connsiteY221" fmla="*/ 2438434 h 6070634"/>
                <a:gd name="connsiteX222" fmla="*/ 215558 w 1589529"/>
                <a:gd name="connsiteY222" fmla="*/ 2362234 h 6070634"/>
                <a:gd name="connsiteX223" fmla="*/ 198625 w 1589529"/>
                <a:gd name="connsiteY223" fmla="*/ 2311434 h 6070634"/>
                <a:gd name="connsiteX224" fmla="*/ 224025 w 1589529"/>
                <a:gd name="connsiteY224" fmla="*/ 2218301 h 6070634"/>
                <a:gd name="connsiteX225" fmla="*/ 240958 w 1589529"/>
                <a:gd name="connsiteY225" fmla="*/ 2184434 h 6070634"/>
                <a:gd name="connsiteX226" fmla="*/ 249425 w 1589529"/>
                <a:gd name="connsiteY226" fmla="*/ 2150567 h 6070634"/>
                <a:gd name="connsiteX227" fmla="*/ 257892 w 1589529"/>
                <a:gd name="connsiteY227" fmla="*/ 2125167 h 6070634"/>
                <a:gd name="connsiteX228" fmla="*/ 266358 w 1589529"/>
                <a:gd name="connsiteY228" fmla="*/ 2091301 h 6070634"/>
                <a:gd name="connsiteX229" fmla="*/ 283292 w 1589529"/>
                <a:gd name="connsiteY229" fmla="*/ 2032034 h 6070634"/>
                <a:gd name="connsiteX230" fmla="*/ 291758 w 1589529"/>
                <a:gd name="connsiteY230" fmla="*/ 1752634 h 6070634"/>
                <a:gd name="connsiteX231" fmla="*/ 300225 w 1589529"/>
                <a:gd name="connsiteY231" fmla="*/ 1701834 h 6070634"/>
                <a:gd name="connsiteX232" fmla="*/ 317158 w 1589529"/>
                <a:gd name="connsiteY232" fmla="*/ 1591767 h 6070634"/>
                <a:gd name="connsiteX233" fmla="*/ 325625 w 1589529"/>
                <a:gd name="connsiteY233" fmla="*/ 1439367 h 6070634"/>
                <a:gd name="connsiteX234" fmla="*/ 334092 w 1589529"/>
                <a:gd name="connsiteY234" fmla="*/ 1397034 h 6070634"/>
                <a:gd name="connsiteX235" fmla="*/ 359492 w 1589529"/>
                <a:gd name="connsiteY235" fmla="*/ 1143034 h 6070634"/>
                <a:gd name="connsiteX236" fmla="*/ 376425 w 1589529"/>
                <a:gd name="connsiteY236" fmla="*/ 1024501 h 6070634"/>
                <a:gd name="connsiteX237" fmla="*/ 393358 w 1589529"/>
                <a:gd name="connsiteY237" fmla="*/ 829767 h 6070634"/>
                <a:gd name="connsiteX238" fmla="*/ 401825 w 1589529"/>
                <a:gd name="connsiteY238" fmla="*/ 660434 h 6070634"/>
                <a:gd name="connsiteX239" fmla="*/ 410292 w 1589529"/>
                <a:gd name="connsiteY239" fmla="*/ 635034 h 6070634"/>
                <a:gd name="connsiteX240" fmla="*/ 427225 w 1589529"/>
                <a:gd name="connsiteY240" fmla="*/ 482634 h 6070634"/>
                <a:gd name="connsiteX241" fmla="*/ 444158 w 1589529"/>
                <a:gd name="connsiteY241" fmla="*/ 338701 h 6070634"/>
                <a:gd name="connsiteX242" fmla="*/ 461092 w 1589529"/>
                <a:gd name="connsiteY242" fmla="*/ 313301 h 6070634"/>
                <a:gd name="connsiteX243" fmla="*/ 469558 w 1589529"/>
                <a:gd name="connsiteY243" fmla="*/ 152434 h 6070634"/>
                <a:gd name="connsiteX244" fmla="*/ 444158 w 1589529"/>
                <a:gd name="connsiteY244" fmla="*/ 135501 h 6070634"/>
                <a:gd name="connsiteX245" fmla="*/ 410292 w 1589529"/>
                <a:gd name="connsiteY245" fmla="*/ 122801 h 6070634"/>
                <a:gd name="connsiteX246" fmla="*/ 406058 w 1589529"/>
                <a:gd name="connsiteY246" fmla="*/ 95707 h 6070634"/>
                <a:gd name="connsiteX247" fmla="*/ 384892 w 1589529"/>
                <a:gd name="connsiteY247" fmla="*/ 42367 h 6070634"/>
                <a:gd name="connsiteX248" fmla="*/ 365418 w 1589529"/>
                <a:gd name="connsiteY248" fmla="*/ 8501 h 6070634"/>
                <a:gd name="connsiteX249" fmla="*/ 426378 w 1589529"/>
                <a:gd name="connsiteY249" fmla="*/ 34 h 6070634"/>
                <a:gd name="connsiteX250" fmla="*/ 609258 w 1589529"/>
                <a:gd name="connsiteY250" fmla="*/ 5961 h 6070634"/>
                <a:gd name="connsiteX251" fmla="*/ 965705 w 1589529"/>
                <a:gd name="connsiteY251" fmla="*/ 2574 h 6070634"/>
                <a:gd name="connsiteX252" fmla="*/ 1303525 w 1589529"/>
                <a:gd name="connsiteY252" fmla="*/ 10194 h 6070634"/>
                <a:gd name="connsiteX253" fmla="*/ 1409358 w 1589529"/>
                <a:gd name="connsiteY253" fmla="*/ 20354 h 6070634"/>
                <a:gd name="connsiteX0" fmla="*/ 1409358 w 1588551"/>
                <a:gd name="connsiteY0" fmla="*/ 20354 h 6070634"/>
                <a:gd name="connsiteX1" fmla="*/ 1424598 w 1588551"/>
                <a:gd name="connsiteY1" fmla="*/ 137194 h 6070634"/>
                <a:gd name="connsiteX2" fmla="*/ 1427138 w 1588551"/>
                <a:gd name="connsiteY2" fmla="*/ 220167 h 6070634"/>
                <a:gd name="connsiteX3" fmla="*/ 1392425 w 1588551"/>
                <a:gd name="connsiteY3" fmla="*/ 262501 h 6070634"/>
                <a:gd name="connsiteX4" fmla="*/ 1367025 w 1588551"/>
                <a:gd name="connsiteY4" fmla="*/ 270967 h 6070634"/>
                <a:gd name="connsiteX5" fmla="*/ 1333158 w 1588551"/>
                <a:gd name="connsiteY5" fmla="*/ 304834 h 6070634"/>
                <a:gd name="connsiteX6" fmla="*/ 1324692 w 1588551"/>
                <a:gd name="connsiteY6" fmla="*/ 279434 h 6070634"/>
                <a:gd name="connsiteX7" fmla="*/ 1299292 w 1588551"/>
                <a:gd name="connsiteY7" fmla="*/ 270967 h 6070634"/>
                <a:gd name="connsiteX8" fmla="*/ 1231558 w 1588551"/>
                <a:gd name="connsiteY8" fmla="*/ 254034 h 6070634"/>
                <a:gd name="connsiteX9" fmla="*/ 1206158 w 1588551"/>
                <a:gd name="connsiteY9" fmla="*/ 262501 h 6070634"/>
                <a:gd name="connsiteX10" fmla="*/ 1197692 w 1588551"/>
                <a:gd name="connsiteY10" fmla="*/ 287901 h 6070634"/>
                <a:gd name="connsiteX11" fmla="*/ 1189225 w 1588551"/>
                <a:gd name="connsiteY11" fmla="*/ 372567 h 6070634"/>
                <a:gd name="connsiteX12" fmla="*/ 1172292 w 1588551"/>
                <a:gd name="connsiteY12" fmla="*/ 389501 h 6070634"/>
                <a:gd name="connsiteX13" fmla="*/ 1146892 w 1588551"/>
                <a:gd name="connsiteY13" fmla="*/ 457234 h 6070634"/>
                <a:gd name="connsiteX14" fmla="*/ 1121492 w 1588551"/>
                <a:gd name="connsiteY14" fmla="*/ 465701 h 6070634"/>
                <a:gd name="connsiteX15" fmla="*/ 1104558 w 1588551"/>
                <a:gd name="connsiteY15" fmla="*/ 482634 h 6070634"/>
                <a:gd name="connsiteX16" fmla="*/ 1087625 w 1588551"/>
                <a:gd name="connsiteY16" fmla="*/ 533434 h 6070634"/>
                <a:gd name="connsiteX17" fmla="*/ 1096092 w 1588551"/>
                <a:gd name="connsiteY17" fmla="*/ 601167 h 6070634"/>
                <a:gd name="connsiteX18" fmla="*/ 1087625 w 1588551"/>
                <a:gd name="connsiteY18" fmla="*/ 728167 h 6070634"/>
                <a:gd name="connsiteX19" fmla="*/ 1096938 w 1588551"/>
                <a:gd name="connsiteY19" fmla="*/ 922054 h 6070634"/>
                <a:gd name="connsiteX20" fmla="*/ 978405 w 1588551"/>
                <a:gd name="connsiteY20" fmla="*/ 914434 h 6070634"/>
                <a:gd name="connsiteX21" fmla="*/ 969092 w 1588551"/>
                <a:gd name="connsiteY21" fmla="*/ 982167 h 6070634"/>
                <a:gd name="connsiteX22" fmla="*/ 967398 w 1588551"/>
                <a:gd name="connsiteY22" fmla="*/ 1119327 h 6070634"/>
                <a:gd name="connsiteX23" fmla="*/ 973325 w 1588551"/>
                <a:gd name="connsiteY23" fmla="*/ 1466461 h 6070634"/>
                <a:gd name="connsiteX24" fmla="*/ 1013965 w 1588551"/>
                <a:gd name="connsiteY24" fmla="*/ 1470694 h 6070634"/>
                <a:gd name="connsiteX25" fmla="*/ 1077465 w 1588551"/>
                <a:gd name="connsiteY25" fmla="*/ 1504561 h 6070634"/>
                <a:gd name="connsiteX26" fmla="*/ 1079158 w 1588551"/>
                <a:gd name="connsiteY26" fmla="*/ 1693367 h 6070634"/>
                <a:gd name="connsiteX27" fmla="*/ 1136732 w 1588551"/>
                <a:gd name="connsiteY27" fmla="*/ 1710301 h 6070634"/>
                <a:gd name="connsiteX28" fmla="*/ 1193458 w 1588551"/>
                <a:gd name="connsiteY28" fmla="*/ 1720461 h 6070634"/>
                <a:gd name="connsiteX29" fmla="*/ 1188378 w 1588551"/>
                <a:gd name="connsiteY29" fmla="*/ 1817827 h 6070634"/>
                <a:gd name="connsiteX30" fmla="*/ 1248492 w 1588551"/>
                <a:gd name="connsiteY30" fmla="*/ 1828834 h 6070634"/>
                <a:gd name="connsiteX31" fmla="*/ 1290825 w 1588551"/>
                <a:gd name="connsiteY31" fmla="*/ 1845767 h 6070634"/>
                <a:gd name="connsiteX32" fmla="*/ 1316225 w 1588551"/>
                <a:gd name="connsiteY32" fmla="*/ 1862701 h 6070634"/>
                <a:gd name="connsiteX33" fmla="*/ 1316225 w 1588551"/>
                <a:gd name="connsiteY33" fmla="*/ 1921967 h 6070634"/>
                <a:gd name="connsiteX34" fmla="*/ 1350092 w 1588551"/>
                <a:gd name="connsiteY34" fmla="*/ 1930434 h 6070634"/>
                <a:gd name="connsiteX35" fmla="*/ 1341625 w 1588551"/>
                <a:gd name="connsiteY35" fmla="*/ 1955834 h 6070634"/>
                <a:gd name="connsiteX36" fmla="*/ 1316225 w 1588551"/>
                <a:gd name="connsiteY36" fmla="*/ 1972767 h 6070634"/>
                <a:gd name="connsiteX37" fmla="*/ 1299292 w 1588551"/>
                <a:gd name="connsiteY37" fmla="*/ 1989701 h 6070634"/>
                <a:gd name="connsiteX38" fmla="*/ 1341625 w 1588551"/>
                <a:gd name="connsiteY38" fmla="*/ 2025261 h 6070634"/>
                <a:gd name="connsiteX39" fmla="*/ 1401738 w 1588551"/>
                <a:gd name="connsiteY39" fmla="*/ 2088761 h 6070634"/>
                <a:gd name="connsiteX40" fmla="*/ 1434758 w 1588551"/>
                <a:gd name="connsiteY40" fmla="*/ 2116701 h 6070634"/>
                <a:gd name="connsiteX41" fmla="*/ 1451692 w 1588551"/>
                <a:gd name="connsiteY41" fmla="*/ 2133634 h 6070634"/>
                <a:gd name="connsiteX42" fmla="*/ 1468625 w 1588551"/>
                <a:gd name="connsiteY42" fmla="*/ 2159034 h 6070634"/>
                <a:gd name="connsiteX43" fmla="*/ 1511805 w 1588551"/>
                <a:gd name="connsiteY43" fmla="*/ 2196287 h 6070634"/>
                <a:gd name="connsiteX44" fmla="*/ 1532125 w 1588551"/>
                <a:gd name="connsiteY44" fmla="*/ 2214914 h 6070634"/>
                <a:gd name="connsiteX45" fmla="*/ 1562605 w 1588551"/>
                <a:gd name="connsiteY45" fmla="*/ 2228461 h 6070634"/>
                <a:gd name="connsiteX46" fmla="*/ 1587158 w 1588551"/>
                <a:gd name="connsiteY46" fmla="*/ 2269101 h 6070634"/>
                <a:gd name="connsiteX47" fmla="*/ 1519425 w 1588551"/>
                <a:gd name="connsiteY47" fmla="*/ 2286034 h 6070634"/>
                <a:gd name="connsiteX48" fmla="*/ 1485558 w 1588551"/>
                <a:gd name="connsiteY48" fmla="*/ 2277567 h 6070634"/>
                <a:gd name="connsiteX49" fmla="*/ 1468625 w 1588551"/>
                <a:gd name="connsiteY49" fmla="*/ 2302967 h 6070634"/>
                <a:gd name="connsiteX50" fmla="*/ 1443225 w 1588551"/>
                <a:gd name="connsiteY50" fmla="*/ 2370701 h 6070634"/>
                <a:gd name="connsiteX51" fmla="*/ 1426292 w 1588551"/>
                <a:gd name="connsiteY51" fmla="*/ 2404567 h 6070634"/>
                <a:gd name="connsiteX52" fmla="*/ 1383958 w 1588551"/>
                <a:gd name="connsiteY52" fmla="*/ 2413034 h 6070634"/>
                <a:gd name="connsiteX53" fmla="*/ 1214625 w 1588551"/>
                <a:gd name="connsiteY53" fmla="*/ 2421501 h 6070634"/>
                <a:gd name="connsiteX54" fmla="*/ 1248492 w 1588551"/>
                <a:gd name="connsiteY54" fmla="*/ 2438434 h 6070634"/>
                <a:gd name="connsiteX55" fmla="*/ 1299292 w 1588551"/>
                <a:gd name="connsiteY55" fmla="*/ 2455367 h 6070634"/>
                <a:gd name="connsiteX56" fmla="*/ 1299292 w 1588551"/>
                <a:gd name="connsiteY56" fmla="*/ 2573901 h 6070634"/>
                <a:gd name="connsiteX57" fmla="*/ 1223092 w 1588551"/>
                <a:gd name="connsiteY57" fmla="*/ 2582367 h 6070634"/>
                <a:gd name="connsiteX58" fmla="*/ 1206158 w 1588551"/>
                <a:gd name="connsiteY58" fmla="*/ 2599301 h 6070634"/>
                <a:gd name="connsiteX59" fmla="*/ 1189225 w 1588551"/>
                <a:gd name="connsiteY59" fmla="*/ 2683967 h 6070634"/>
                <a:gd name="connsiteX60" fmla="*/ 1197692 w 1588551"/>
                <a:gd name="connsiteY60" fmla="*/ 2760167 h 6070634"/>
                <a:gd name="connsiteX61" fmla="*/ 1189225 w 1588551"/>
                <a:gd name="connsiteY61" fmla="*/ 2785567 h 6070634"/>
                <a:gd name="connsiteX62" fmla="*/ 1138425 w 1588551"/>
                <a:gd name="connsiteY62" fmla="*/ 2802501 h 6070634"/>
                <a:gd name="connsiteX63" fmla="*/ 1146892 w 1588551"/>
                <a:gd name="connsiteY63" fmla="*/ 2853301 h 6070634"/>
                <a:gd name="connsiteX64" fmla="*/ 1155358 w 1588551"/>
                <a:gd name="connsiteY64" fmla="*/ 2878701 h 6070634"/>
                <a:gd name="connsiteX65" fmla="*/ 1146892 w 1588551"/>
                <a:gd name="connsiteY65" fmla="*/ 2971834 h 6070634"/>
                <a:gd name="connsiteX66" fmla="*/ 1138425 w 1588551"/>
                <a:gd name="connsiteY66" fmla="*/ 2997234 h 6070634"/>
                <a:gd name="connsiteX67" fmla="*/ 1129958 w 1588551"/>
                <a:gd name="connsiteY67" fmla="*/ 3031101 h 6070634"/>
                <a:gd name="connsiteX68" fmla="*/ 1104558 w 1588551"/>
                <a:gd name="connsiteY68" fmla="*/ 3039567 h 6070634"/>
                <a:gd name="connsiteX69" fmla="*/ 1096092 w 1588551"/>
                <a:gd name="connsiteY69" fmla="*/ 3073434 h 6070634"/>
                <a:gd name="connsiteX70" fmla="*/ 1079158 w 1588551"/>
                <a:gd name="connsiteY70" fmla="*/ 3124234 h 6070634"/>
                <a:gd name="connsiteX71" fmla="*/ 1087625 w 1588551"/>
                <a:gd name="connsiteY71" fmla="*/ 3471367 h 6070634"/>
                <a:gd name="connsiteX72" fmla="*/ 1155358 w 1588551"/>
                <a:gd name="connsiteY72" fmla="*/ 3479834 h 6070634"/>
                <a:gd name="connsiteX73" fmla="*/ 1163825 w 1588551"/>
                <a:gd name="connsiteY73" fmla="*/ 3505234 h 6070634"/>
                <a:gd name="connsiteX74" fmla="*/ 1104558 w 1588551"/>
                <a:gd name="connsiteY74" fmla="*/ 3522167 h 6070634"/>
                <a:gd name="connsiteX75" fmla="*/ 1053758 w 1588551"/>
                <a:gd name="connsiteY75" fmla="*/ 3530634 h 6070634"/>
                <a:gd name="connsiteX76" fmla="*/ 1087625 w 1588551"/>
                <a:gd name="connsiteY76" fmla="*/ 3564501 h 6070634"/>
                <a:gd name="connsiteX77" fmla="*/ 1053758 w 1588551"/>
                <a:gd name="connsiteY77" fmla="*/ 3683034 h 6070634"/>
                <a:gd name="connsiteX78" fmla="*/ 952158 w 1588551"/>
                <a:gd name="connsiteY78" fmla="*/ 3699967 h 6070634"/>
                <a:gd name="connsiteX79" fmla="*/ 960625 w 1588551"/>
                <a:gd name="connsiteY79" fmla="*/ 3742301 h 6070634"/>
                <a:gd name="connsiteX80" fmla="*/ 1011425 w 1588551"/>
                <a:gd name="connsiteY80" fmla="*/ 3784634 h 6070634"/>
                <a:gd name="connsiteX81" fmla="*/ 1019892 w 1588551"/>
                <a:gd name="connsiteY81" fmla="*/ 3810034 h 6070634"/>
                <a:gd name="connsiteX82" fmla="*/ 969092 w 1588551"/>
                <a:gd name="connsiteY82" fmla="*/ 3835434 h 6070634"/>
                <a:gd name="connsiteX83" fmla="*/ 952158 w 1588551"/>
                <a:gd name="connsiteY83" fmla="*/ 3852367 h 6070634"/>
                <a:gd name="connsiteX84" fmla="*/ 926758 w 1588551"/>
                <a:gd name="connsiteY84" fmla="*/ 3894701 h 6070634"/>
                <a:gd name="connsiteX85" fmla="*/ 926758 w 1588551"/>
                <a:gd name="connsiteY85" fmla="*/ 3962434 h 6070634"/>
                <a:gd name="connsiteX86" fmla="*/ 935225 w 1588551"/>
                <a:gd name="connsiteY86" fmla="*/ 3987834 h 6070634"/>
                <a:gd name="connsiteX87" fmla="*/ 960625 w 1588551"/>
                <a:gd name="connsiteY87" fmla="*/ 3996301 h 6070634"/>
                <a:gd name="connsiteX88" fmla="*/ 969092 w 1588551"/>
                <a:gd name="connsiteY88" fmla="*/ 4055567 h 6070634"/>
                <a:gd name="connsiteX89" fmla="*/ 994492 w 1588551"/>
                <a:gd name="connsiteY89" fmla="*/ 4064034 h 6070634"/>
                <a:gd name="connsiteX90" fmla="*/ 1079158 w 1588551"/>
                <a:gd name="connsiteY90" fmla="*/ 4072501 h 6070634"/>
                <a:gd name="connsiteX91" fmla="*/ 1079158 w 1588551"/>
                <a:gd name="connsiteY91" fmla="*/ 4191034 h 6070634"/>
                <a:gd name="connsiteX92" fmla="*/ 1070692 w 1588551"/>
                <a:gd name="connsiteY92" fmla="*/ 4224901 h 6070634"/>
                <a:gd name="connsiteX93" fmla="*/ 1036825 w 1588551"/>
                <a:gd name="connsiteY93" fmla="*/ 4233367 h 6070634"/>
                <a:gd name="connsiteX94" fmla="*/ 1028358 w 1588551"/>
                <a:gd name="connsiteY94" fmla="*/ 4385767 h 6070634"/>
                <a:gd name="connsiteX95" fmla="*/ 977558 w 1588551"/>
                <a:gd name="connsiteY95" fmla="*/ 4402701 h 6070634"/>
                <a:gd name="connsiteX96" fmla="*/ 952158 w 1588551"/>
                <a:gd name="connsiteY96" fmla="*/ 4428101 h 6070634"/>
                <a:gd name="connsiteX97" fmla="*/ 935225 w 1588551"/>
                <a:gd name="connsiteY97" fmla="*/ 4461967 h 6070634"/>
                <a:gd name="connsiteX98" fmla="*/ 969092 w 1588551"/>
                <a:gd name="connsiteY98" fmla="*/ 4470434 h 6070634"/>
                <a:gd name="connsiteX99" fmla="*/ 994492 w 1588551"/>
                <a:gd name="connsiteY99" fmla="*/ 4487367 h 6070634"/>
                <a:gd name="connsiteX100" fmla="*/ 1019892 w 1588551"/>
                <a:gd name="connsiteY100" fmla="*/ 4495834 h 6070634"/>
                <a:gd name="connsiteX101" fmla="*/ 1036825 w 1588551"/>
                <a:gd name="connsiteY101" fmla="*/ 4521234 h 6070634"/>
                <a:gd name="connsiteX102" fmla="*/ 1028358 w 1588551"/>
                <a:gd name="connsiteY102" fmla="*/ 4597434 h 6070634"/>
                <a:gd name="connsiteX103" fmla="*/ 1019892 w 1588551"/>
                <a:gd name="connsiteY103" fmla="*/ 4622834 h 6070634"/>
                <a:gd name="connsiteX104" fmla="*/ 994492 w 1588551"/>
                <a:gd name="connsiteY104" fmla="*/ 4614367 h 6070634"/>
                <a:gd name="connsiteX105" fmla="*/ 935225 w 1588551"/>
                <a:gd name="connsiteY105" fmla="*/ 4605901 h 6070634"/>
                <a:gd name="connsiteX106" fmla="*/ 909825 w 1588551"/>
                <a:gd name="connsiteY106" fmla="*/ 4614367 h 6070634"/>
                <a:gd name="connsiteX107" fmla="*/ 901358 w 1588551"/>
                <a:gd name="connsiteY107" fmla="*/ 4639767 h 6070634"/>
                <a:gd name="connsiteX108" fmla="*/ 884425 w 1588551"/>
                <a:gd name="connsiteY108" fmla="*/ 4656701 h 6070634"/>
                <a:gd name="connsiteX109" fmla="*/ 867492 w 1588551"/>
                <a:gd name="connsiteY109" fmla="*/ 4682101 h 6070634"/>
                <a:gd name="connsiteX110" fmla="*/ 825158 w 1588551"/>
                <a:gd name="connsiteY110" fmla="*/ 4690567 h 6070634"/>
                <a:gd name="connsiteX111" fmla="*/ 808225 w 1588551"/>
                <a:gd name="connsiteY111" fmla="*/ 4707501 h 6070634"/>
                <a:gd name="connsiteX112" fmla="*/ 816692 w 1588551"/>
                <a:gd name="connsiteY112" fmla="*/ 4749834 h 6070634"/>
                <a:gd name="connsiteX113" fmla="*/ 842092 w 1588551"/>
                <a:gd name="connsiteY113" fmla="*/ 4758301 h 6070634"/>
                <a:gd name="connsiteX114" fmla="*/ 935225 w 1588551"/>
                <a:gd name="connsiteY114" fmla="*/ 4766767 h 6070634"/>
                <a:gd name="connsiteX115" fmla="*/ 935225 w 1588551"/>
                <a:gd name="connsiteY115" fmla="*/ 4834501 h 6070634"/>
                <a:gd name="connsiteX116" fmla="*/ 1002958 w 1588551"/>
                <a:gd name="connsiteY116" fmla="*/ 4851434 h 6070634"/>
                <a:gd name="connsiteX117" fmla="*/ 1011425 w 1588551"/>
                <a:gd name="connsiteY117" fmla="*/ 4885301 h 6070634"/>
                <a:gd name="connsiteX118" fmla="*/ 994492 w 1588551"/>
                <a:gd name="connsiteY118" fmla="*/ 4986901 h 6070634"/>
                <a:gd name="connsiteX119" fmla="*/ 986025 w 1588551"/>
                <a:gd name="connsiteY119" fmla="*/ 5096967 h 6070634"/>
                <a:gd name="connsiteX120" fmla="*/ 1011425 w 1588551"/>
                <a:gd name="connsiteY120" fmla="*/ 5139301 h 6070634"/>
                <a:gd name="connsiteX121" fmla="*/ 1028358 w 1588551"/>
                <a:gd name="connsiteY121" fmla="*/ 5164701 h 6070634"/>
                <a:gd name="connsiteX122" fmla="*/ 952158 w 1588551"/>
                <a:gd name="connsiteY122" fmla="*/ 5207034 h 6070634"/>
                <a:gd name="connsiteX123" fmla="*/ 943692 w 1588551"/>
                <a:gd name="connsiteY123" fmla="*/ 5283234 h 6070634"/>
                <a:gd name="connsiteX124" fmla="*/ 969092 w 1588551"/>
                <a:gd name="connsiteY124" fmla="*/ 5291701 h 6070634"/>
                <a:gd name="connsiteX125" fmla="*/ 1036825 w 1588551"/>
                <a:gd name="connsiteY125" fmla="*/ 5342501 h 6070634"/>
                <a:gd name="connsiteX126" fmla="*/ 1053758 w 1588551"/>
                <a:gd name="connsiteY126" fmla="*/ 5367901 h 6070634"/>
                <a:gd name="connsiteX127" fmla="*/ 1070692 w 1588551"/>
                <a:gd name="connsiteY127" fmla="*/ 5418701 h 6070634"/>
                <a:gd name="connsiteX128" fmla="*/ 1096092 w 1588551"/>
                <a:gd name="connsiteY128" fmla="*/ 5435634 h 6070634"/>
                <a:gd name="connsiteX129" fmla="*/ 1146892 w 1588551"/>
                <a:gd name="connsiteY129" fmla="*/ 5486434 h 6070634"/>
                <a:gd name="connsiteX130" fmla="*/ 1172292 w 1588551"/>
                <a:gd name="connsiteY130" fmla="*/ 5494901 h 6070634"/>
                <a:gd name="connsiteX131" fmla="*/ 1189225 w 1588551"/>
                <a:gd name="connsiteY131" fmla="*/ 5520301 h 6070634"/>
                <a:gd name="connsiteX132" fmla="*/ 1197692 w 1588551"/>
                <a:gd name="connsiteY132" fmla="*/ 5545701 h 6070634"/>
                <a:gd name="connsiteX133" fmla="*/ 1231558 w 1588551"/>
                <a:gd name="connsiteY133" fmla="*/ 5596501 h 6070634"/>
                <a:gd name="connsiteX134" fmla="*/ 1214625 w 1588551"/>
                <a:gd name="connsiteY134" fmla="*/ 5621901 h 6070634"/>
                <a:gd name="connsiteX135" fmla="*/ 1189225 w 1588551"/>
                <a:gd name="connsiteY135" fmla="*/ 5630367 h 6070634"/>
                <a:gd name="connsiteX136" fmla="*/ 1172292 w 1588551"/>
                <a:gd name="connsiteY136" fmla="*/ 5647301 h 6070634"/>
                <a:gd name="connsiteX137" fmla="*/ 1180758 w 1588551"/>
                <a:gd name="connsiteY137" fmla="*/ 5706567 h 6070634"/>
                <a:gd name="connsiteX138" fmla="*/ 1197692 w 1588551"/>
                <a:gd name="connsiteY138" fmla="*/ 5723501 h 6070634"/>
                <a:gd name="connsiteX139" fmla="*/ 1206158 w 1588551"/>
                <a:gd name="connsiteY139" fmla="*/ 5774301 h 6070634"/>
                <a:gd name="connsiteX140" fmla="*/ 1256958 w 1588551"/>
                <a:gd name="connsiteY140" fmla="*/ 5791234 h 6070634"/>
                <a:gd name="connsiteX141" fmla="*/ 1248492 w 1588551"/>
                <a:gd name="connsiteY141" fmla="*/ 5842034 h 6070634"/>
                <a:gd name="connsiteX142" fmla="*/ 1197692 w 1588551"/>
                <a:gd name="connsiteY142" fmla="*/ 5850501 h 6070634"/>
                <a:gd name="connsiteX143" fmla="*/ 1180758 w 1588551"/>
                <a:gd name="connsiteY143" fmla="*/ 5867434 h 6070634"/>
                <a:gd name="connsiteX144" fmla="*/ 1138425 w 1588551"/>
                <a:gd name="connsiteY144" fmla="*/ 5935167 h 6070634"/>
                <a:gd name="connsiteX145" fmla="*/ 1113025 w 1588551"/>
                <a:gd name="connsiteY145" fmla="*/ 5943634 h 6070634"/>
                <a:gd name="connsiteX146" fmla="*/ 1138425 w 1588551"/>
                <a:gd name="connsiteY146" fmla="*/ 5960567 h 6070634"/>
                <a:gd name="connsiteX147" fmla="*/ 1155358 w 1588551"/>
                <a:gd name="connsiteY147" fmla="*/ 5977501 h 6070634"/>
                <a:gd name="connsiteX148" fmla="*/ 1129958 w 1588551"/>
                <a:gd name="connsiteY148" fmla="*/ 5985967 h 6070634"/>
                <a:gd name="connsiteX149" fmla="*/ 1002958 w 1588551"/>
                <a:gd name="connsiteY149" fmla="*/ 5994434 h 6070634"/>
                <a:gd name="connsiteX150" fmla="*/ 977558 w 1588551"/>
                <a:gd name="connsiteY150" fmla="*/ 6011367 h 6070634"/>
                <a:gd name="connsiteX151" fmla="*/ 960625 w 1588551"/>
                <a:gd name="connsiteY151" fmla="*/ 6028301 h 6070634"/>
                <a:gd name="connsiteX152" fmla="*/ 867492 w 1588551"/>
                <a:gd name="connsiteY152" fmla="*/ 6036767 h 6070634"/>
                <a:gd name="connsiteX153" fmla="*/ 850558 w 1588551"/>
                <a:gd name="connsiteY153" fmla="*/ 6053701 h 6070634"/>
                <a:gd name="connsiteX154" fmla="*/ 816692 w 1588551"/>
                <a:gd name="connsiteY154" fmla="*/ 6062167 h 6070634"/>
                <a:gd name="connsiteX155" fmla="*/ 791292 w 1588551"/>
                <a:gd name="connsiteY155" fmla="*/ 6070634 h 6070634"/>
                <a:gd name="connsiteX156" fmla="*/ 588092 w 1588551"/>
                <a:gd name="connsiteY156" fmla="*/ 6053701 h 6070634"/>
                <a:gd name="connsiteX157" fmla="*/ 537292 w 1588551"/>
                <a:gd name="connsiteY157" fmla="*/ 6036767 h 6070634"/>
                <a:gd name="connsiteX158" fmla="*/ 520358 w 1588551"/>
                <a:gd name="connsiteY158" fmla="*/ 6019834 h 6070634"/>
                <a:gd name="connsiteX159" fmla="*/ 444158 w 1588551"/>
                <a:gd name="connsiteY159" fmla="*/ 5977501 h 6070634"/>
                <a:gd name="connsiteX160" fmla="*/ 401825 w 1588551"/>
                <a:gd name="connsiteY160" fmla="*/ 5969034 h 6070634"/>
                <a:gd name="connsiteX161" fmla="*/ 376425 w 1588551"/>
                <a:gd name="connsiteY161" fmla="*/ 5952101 h 6070634"/>
                <a:gd name="connsiteX162" fmla="*/ 393358 w 1588551"/>
                <a:gd name="connsiteY162" fmla="*/ 5977501 h 6070634"/>
                <a:gd name="connsiteX163" fmla="*/ 427225 w 1588551"/>
                <a:gd name="connsiteY163" fmla="*/ 5994434 h 6070634"/>
                <a:gd name="connsiteX164" fmla="*/ 461092 w 1588551"/>
                <a:gd name="connsiteY164" fmla="*/ 6019834 h 6070634"/>
                <a:gd name="connsiteX165" fmla="*/ 520358 w 1588551"/>
                <a:gd name="connsiteY165" fmla="*/ 6036767 h 6070634"/>
                <a:gd name="connsiteX166" fmla="*/ 528825 w 1588551"/>
                <a:gd name="connsiteY166" fmla="*/ 6062167 h 6070634"/>
                <a:gd name="connsiteX167" fmla="*/ 503425 w 1588551"/>
                <a:gd name="connsiteY167" fmla="*/ 6070634 h 6070634"/>
                <a:gd name="connsiteX168" fmla="*/ 308692 w 1588551"/>
                <a:gd name="connsiteY168" fmla="*/ 6053701 h 6070634"/>
                <a:gd name="connsiteX169" fmla="*/ 291758 w 1588551"/>
                <a:gd name="connsiteY169" fmla="*/ 6036767 h 6070634"/>
                <a:gd name="connsiteX170" fmla="*/ 300225 w 1588551"/>
                <a:gd name="connsiteY170" fmla="*/ 6002901 h 6070634"/>
                <a:gd name="connsiteX171" fmla="*/ 308692 w 1588551"/>
                <a:gd name="connsiteY171" fmla="*/ 5977501 h 6070634"/>
                <a:gd name="connsiteX172" fmla="*/ 342558 w 1588551"/>
                <a:gd name="connsiteY172" fmla="*/ 5969034 h 6070634"/>
                <a:gd name="connsiteX173" fmla="*/ 401825 w 1588551"/>
                <a:gd name="connsiteY173" fmla="*/ 5952101 h 6070634"/>
                <a:gd name="connsiteX174" fmla="*/ 393358 w 1588551"/>
                <a:gd name="connsiteY174" fmla="*/ 5926701 h 6070634"/>
                <a:gd name="connsiteX175" fmla="*/ 334092 w 1588551"/>
                <a:gd name="connsiteY175" fmla="*/ 5901301 h 6070634"/>
                <a:gd name="connsiteX176" fmla="*/ 317158 w 1588551"/>
                <a:gd name="connsiteY176" fmla="*/ 5884367 h 6070634"/>
                <a:gd name="connsiteX177" fmla="*/ 266358 w 1588551"/>
                <a:gd name="connsiteY177" fmla="*/ 5901301 h 6070634"/>
                <a:gd name="connsiteX178" fmla="*/ 198625 w 1588551"/>
                <a:gd name="connsiteY178" fmla="*/ 5892834 h 6070634"/>
                <a:gd name="connsiteX179" fmla="*/ 164758 w 1588551"/>
                <a:gd name="connsiteY179" fmla="*/ 5884367 h 6070634"/>
                <a:gd name="connsiteX180" fmla="*/ 113958 w 1588551"/>
                <a:gd name="connsiteY180" fmla="*/ 5875901 h 6070634"/>
                <a:gd name="connsiteX181" fmla="*/ 122425 w 1588551"/>
                <a:gd name="connsiteY181" fmla="*/ 5850501 h 6070634"/>
                <a:gd name="connsiteX182" fmla="*/ 147825 w 1588551"/>
                <a:gd name="connsiteY182" fmla="*/ 5842034 h 6070634"/>
                <a:gd name="connsiteX183" fmla="*/ 147825 w 1588551"/>
                <a:gd name="connsiteY183" fmla="*/ 5647301 h 6070634"/>
                <a:gd name="connsiteX184" fmla="*/ 122425 w 1588551"/>
                <a:gd name="connsiteY184" fmla="*/ 5528767 h 6070634"/>
                <a:gd name="connsiteX185" fmla="*/ 139358 w 1588551"/>
                <a:gd name="connsiteY185" fmla="*/ 5223967 h 6070634"/>
                <a:gd name="connsiteX186" fmla="*/ 147825 w 1588551"/>
                <a:gd name="connsiteY186" fmla="*/ 5173167 h 6070634"/>
                <a:gd name="connsiteX187" fmla="*/ 147825 w 1588551"/>
                <a:gd name="connsiteY187" fmla="*/ 4834501 h 6070634"/>
                <a:gd name="connsiteX188" fmla="*/ 156292 w 1588551"/>
                <a:gd name="connsiteY188" fmla="*/ 4809101 h 6070634"/>
                <a:gd name="connsiteX189" fmla="*/ 147825 w 1588551"/>
                <a:gd name="connsiteY189" fmla="*/ 4766767 h 6070634"/>
                <a:gd name="connsiteX190" fmla="*/ 122425 w 1588551"/>
                <a:gd name="connsiteY190" fmla="*/ 4665167 h 6070634"/>
                <a:gd name="connsiteX191" fmla="*/ 105492 w 1588551"/>
                <a:gd name="connsiteY191" fmla="*/ 4563567 h 6070634"/>
                <a:gd name="connsiteX192" fmla="*/ 88558 w 1588551"/>
                <a:gd name="connsiteY192" fmla="*/ 4546634 h 6070634"/>
                <a:gd name="connsiteX193" fmla="*/ 88558 w 1588551"/>
                <a:gd name="connsiteY193" fmla="*/ 4241834 h 6070634"/>
                <a:gd name="connsiteX194" fmla="*/ 97025 w 1588551"/>
                <a:gd name="connsiteY194" fmla="*/ 4216434 h 6070634"/>
                <a:gd name="connsiteX195" fmla="*/ 88558 w 1588551"/>
                <a:gd name="connsiteY195" fmla="*/ 4165634 h 6070634"/>
                <a:gd name="connsiteX196" fmla="*/ 80092 w 1588551"/>
                <a:gd name="connsiteY196" fmla="*/ 4140234 h 6070634"/>
                <a:gd name="connsiteX197" fmla="*/ 71625 w 1588551"/>
                <a:gd name="connsiteY197" fmla="*/ 4021701 h 6070634"/>
                <a:gd name="connsiteX198" fmla="*/ 63158 w 1588551"/>
                <a:gd name="connsiteY198" fmla="*/ 3996301 h 6070634"/>
                <a:gd name="connsiteX199" fmla="*/ 54692 w 1588551"/>
                <a:gd name="connsiteY199" fmla="*/ 3962434 h 6070634"/>
                <a:gd name="connsiteX200" fmla="*/ 63158 w 1588551"/>
                <a:gd name="connsiteY200" fmla="*/ 3776167 h 6070634"/>
                <a:gd name="connsiteX201" fmla="*/ 71625 w 1588551"/>
                <a:gd name="connsiteY201" fmla="*/ 3657634 h 6070634"/>
                <a:gd name="connsiteX202" fmla="*/ 46225 w 1588551"/>
                <a:gd name="connsiteY202" fmla="*/ 3386701 h 6070634"/>
                <a:gd name="connsiteX203" fmla="*/ 37758 w 1588551"/>
                <a:gd name="connsiteY203" fmla="*/ 3234301 h 6070634"/>
                <a:gd name="connsiteX204" fmla="*/ 20825 w 1588551"/>
                <a:gd name="connsiteY204" fmla="*/ 3132701 h 6070634"/>
                <a:gd name="connsiteX205" fmla="*/ 12358 w 1588551"/>
                <a:gd name="connsiteY205" fmla="*/ 3081901 h 6070634"/>
                <a:gd name="connsiteX206" fmla="*/ 3892 w 1588551"/>
                <a:gd name="connsiteY206" fmla="*/ 3014167 h 6070634"/>
                <a:gd name="connsiteX207" fmla="*/ 46225 w 1588551"/>
                <a:gd name="connsiteY207" fmla="*/ 3022634 h 6070634"/>
                <a:gd name="connsiteX208" fmla="*/ 80092 w 1588551"/>
                <a:gd name="connsiteY208" fmla="*/ 3014167 h 6070634"/>
                <a:gd name="connsiteX209" fmla="*/ 139358 w 1588551"/>
                <a:gd name="connsiteY209" fmla="*/ 2997234 h 6070634"/>
                <a:gd name="connsiteX210" fmla="*/ 181692 w 1588551"/>
                <a:gd name="connsiteY210" fmla="*/ 2988767 h 6070634"/>
                <a:gd name="connsiteX211" fmla="*/ 207092 w 1588551"/>
                <a:gd name="connsiteY211" fmla="*/ 2963367 h 6070634"/>
                <a:gd name="connsiteX212" fmla="*/ 215558 w 1588551"/>
                <a:gd name="connsiteY212" fmla="*/ 2937967 h 6070634"/>
                <a:gd name="connsiteX213" fmla="*/ 266358 w 1588551"/>
                <a:gd name="connsiteY213" fmla="*/ 2921034 h 6070634"/>
                <a:gd name="connsiteX214" fmla="*/ 308692 w 1588551"/>
                <a:gd name="connsiteY214" fmla="*/ 2844834 h 6070634"/>
                <a:gd name="connsiteX215" fmla="*/ 317158 w 1588551"/>
                <a:gd name="connsiteY215" fmla="*/ 2810967 h 6070634"/>
                <a:gd name="connsiteX216" fmla="*/ 325625 w 1588551"/>
                <a:gd name="connsiteY216" fmla="*/ 2785567 h 6070634"/>
                <a:gd name="connsiteX217" fmla="*/ 351025 w 1588551"/>
                <a:gd name="connsiteY217" fmla="*/ 2582367 h 6070634"/>
                <a:gd name="connsiteX218" fmla="*/ 291758 w 1588551"/>
                <a:gd name="connsiteY218" fmla="*/ 2548501 h 6070634"/>
                <a:gd name="connsiteX219" fmla="*/ 274825 w 1588551"/>
                <a:gd name="connsiteY219" fmla="*/ 2531567 h 6070634"/>
                <a:gd name="connsiteX220" fmla="*/ 249425 w 1588551"/>
                <a:gd name="connsiteY220" fmla="*/ 2472301 h 6070634"/>
                <a:gd name="connsiteX221" fmla="*/ 224025 w 1588551"/>
                <a:gd name="connsiteY221" fmla="*/ 2438434 h 6070634"/>
                <a:gd name="connsiteX222" fmla="*/ 215558 w 1588551"/>
                <a:gd name="connsiteY222" fmla="*/ 2362234 h 6070634"/>
                <a:gd name="connsiteX223" fmla="*/ 198625 w 1588551"/>
                <a:gd name="connsiteY223" fmla="*/ 2311434 h 6070634"/>
                <a:gd name="connsiteX224" fmla="*/ 224025 w 1588551"/>
                <a:gd name="connsiteY224" fmla="*/ 2218301 h 6070634"/>
                <a:gd name="connsiteX225" fmla="*/ 240958 w 1588551"/>
                <a:gd name="connsiteY225" fmla="*/ 2184434 h 6070634"/>
                <a:gd name="connsiteX226" fmla="*/ 249425 w 1588551"/>
                <a:gd name="connsiteY226" fmla="*/ 2150567 h 6070634"/>
                <a:gd name="connsiteX227" fmla="*/ 257892 w 1588551"/>
                <a:gd name="connsiteY227" fmla="*/ 2125167 h 6070634"/>
                <a:gd name="connsiteX228" fmla="*/ 266358 w 1588551"/>
                <a:gd name="connsiteY228" fmla="*/ 2091301 h 6070634"/>
                <a:gd name="connsiteX229" fmla="*/ 283292 w 1588551"/>
                <a:gd name="connsiteY229" fmla="*/ 2032034 h 6070634"/>
                <a:gd name="connsiteX230" fmla="*/ 291758 w 1588551"/>
                <a:gd name="connsiteY230" fmla="*/ 1752634 h 6070634"/>
                <a:gd name="connsiteX231" fmla="*/ 300225 w 1588551"/>
                <a:gd name="connsiteY231" fmla="*/ 1701834 h 6070634"/>
                <a:gd name="connsiteX232" fmla="*/ 317158 w 1588551"/>
                <a:gd name="connsiteY232" fmla="*/ 1591767 h 6070634"/>
                <a:gd name="connsiteX233" fmla="*/ 325625 w 1588551"/>
                <a:gd name="connsiteY233" fmla="*/ 1439367 h 6070634"/>
                <a:gd name="connsiteX234" fmla="*/ 334092 w 1588551"/>
                <a:gd name="connsiteY234" fmla="*/ 1397034 h 6070634"/>
                <a:gd name="connsiteX235" fmla="*/ 359492 w 1588551"/>
                <a:gd name="connsiteY235" fmla="*/ 1143034 h 6070634"/>
                <a:gd name="connsiteX236" fmla="*/ 376425 w 1588551"/>
                <a:gd name="connsiteY236" fmla="*/ 1024501 h 6070634"/>
                <a:gd name="connsiteX237" fmla="*/ 393358 w 1588551"/>
                <a:gd name="connsiteY237" fmla="*/ 829767 h 6070634"/>
                <a:gd name="connsiteX238" fmla="*/ 401825 w 1588551"/>
                <a:gd name="connsiteY238" fmla="*/ 660434 h 6070634"/>
                <a:gd name="connsiteX239" fmla="*/ 410292 w 1588551"/>
                <a:gd name="connsiteY239" fmla="*/ 635034 h 6070634"/>
                <a:gd name="connsiteX240" fmla="*/ 427225 w 1588551"/>
                <a:gd name="connsiteY240" fmla="*/ 482634 h 6070634"/>
                <a:gd name="connsiteX241" fmla="*/ 444158 w 1588551"/>
                <a:gd name="connsiteY241" fmla="*/ 338701 h 6070634"/>
                <a:gd name="connsiteX242" fmla="*/ 461092 w 1588551"/>
                <a:gd name="connsiteY242" fmla="*/ 313301 h 6070634"/>
                <a:gd name="connsiteX243" fmla="*/ 469558 w 1588551"/>
                <a:gd name="connsiteY243" fmla="*/ 152434 h 6070634"/>
                <a:gd name="connsiteX244" fmla="*/ 444158 w 1588551"/>
                <a:gd name="connsiteY244" fmla="*/ 135501 h 6070634"/>
                <a:gd name="connsiteX245" fmla="*/ 410292 w 1588551"/>
                <a:gd name="connsiteY245" fmla="*/ 122801 h 6070634"/>
                <a:gd name="connsiteX246" fmla="*/ 406058 w 1588551"/>
                <a:gd name="connsiteY246" fmla="*/ 95707 h 6070634"/>
                <a:gd name="connsiteX247" fmla="*/ 384892 w 1588551"/>
                <a:gd name="connsiteY247" fmla="*/ 42367 h 6070634"/>
                <a:gd name="connsiteX248" fmla="*/ 365418 w 1588551"/>
                <a:gd name="connsiteY248" fmla="*/ 8501 h 6070634"/>
                <a:gd name="connsiteX249" fmla="*/ 426378 w 1588551"/>
                <a:gd name="connsiteY249" fmla="*/ 34 h 6070634"/>
                <a:gd name="connsiteX250" fmla="*/ 609258 w 1588551"/>
                <a:gd name="connsiteY250" fmla="*/ 5961 h 6070634"/>
                <a:gd name="connsiteX251" fmla="*/ 965705 w 1588551"/>
                <a:gd name="connsiteY251" fmla="*/ 2574 h 6070634"/>
                <a:gd name="connsiteX252" fmla="*/ 1303525 w 1588551"/>
                <a:gd name="connsiteY252" fmla="*/ 10194 h 6070634"/>
                <a:gd name="connsiteX253" fmla="*/ 1409358 w 1588551"/>
                <a:gd name="connsiteY253" fmla="*/ 20354 h 6070634"/>
                <a:gd name="connsiteX0" fmla="*/ 1409358 w 1588551"/>
                <a:gd name="connsiteY0" fmla="*/ 20354 h 6070634"/>
                <a:gd name="connsiteX1" fmla="*/ 1424598 w 1588551"/>
                <a:gd name="connsiteY1" fmla="*/ 137194 h 6070634"/>
                <a:gd name="connsiteX2" fmla="*/ 1427138 w 1588551"/>
                <a:gd name="connsiteY2" fmla="*/ 220167 h 6070634"/>
                <a:gd name="connsiteX3" fmla="*/ 1392425 w 1588551"/>
                <a:gd name="connsiteY3" fmla="*/ 262501 h 6070634"/>
                <a:gd name="connsiteX4" fmla="*/ 1367025 w 1588551"/>
                <a:gd name="connsiteY4" fmla="*/ 270967 h 6070634"/>
                <a:gd name="connsiteX5" fmla="*/ 1333158 w 1588551"/>
                <a:gd name="connsiteY5" fmla="*/ 304834 h 6070634"/>
                <a:gd name="connsiteX6" fmla="*/ 1324692 w 1588551"/>
                <a:gd name="connsiteY6" fmla="*/ 279434 h 6070634"/>
                <a:gd name="connsiteX7" fmla="*/ 1299292 w 1588551"/>
                <a:gd name="connsiteY7" fmla="*/ 270967 h 6070634"/>
                <a:gd name="connsiteX8" fmla="*/ 1231558 w 1588551"/>
                <a:gd name="connsiteY8" fmla="*/ 254034 h 6070634"/>
                <a:gd name="connsiteX9" fmla="*/ 1206158 w 1588551"/>
                <a:gd name="connsiteY9" fmla="*/ 262501 h 6070634"/>
                <a:gd name="connsiteX10" fmla="*/ 1197692 w 1588551"/>
                <a:gd name="connsiteY10" fmla="*/ 287901 h 6070634"/>
                <a:gd name="connsiteX11" fmla="*/ 1189225 w 1588551"/>
                <a:gd name="connsiteY11" fmla="*/ 372567 h 6070634"/>
                <a:gd name="connsiteX12" fmla="*/ 1172292 w 1588551"/>
                <a:gd name="connsiteY12" fmla="*/ 389501 h 6070634"/>
                <a:gd name="connsiteX13" fmla="*/ 1146892 w 1588551"/>
                <a:gd name="connsiteY13" fmla="*/ 457234 h 6070634"/>
                <a:gd name="connsiteX14" fmla="*/ 1121492 w 1588551"/>
                <a:gd name="connsiteY14" fmla="*/ 465701 h 6070634"/>
                <a:gd name="connsiteX15" fmla="*/ 1104558 w 1588551"/>
                <a:gd name="connsiteY15" fmla="*/ 482634 h 6070634"/>
                <a:gd name="connsiteX16" fmla="*/ 1087625 w 1588551"/>
                <a:gd name="connsiteY16" fmla="*/ 533434 h 6070634"/>
                <a:gd name="connsiteX17" fmla="*/ 1096092 w 1588551"/>
                <a:gd name="connsiteY17" fmla="*/ 601167 h 6070634"/>
                <a:gd name="connsiteX18" fmla="*/ 1087625 w 1588551"/>
                <a:gd name="connsiteY18" fmla="*/ 728167 h 6070634"/>
                <a:gd name="connsiteX19" fmla="*/ 1096938 w 1588551"/>
                <a:gd name="connsiteY19" fmla="*/ 922054 h 6070634"/>
                <a:gd name="connsiteX20" fmla="*/ 978405 w 1588551"/>
                <a:gd name="connsiteY20" fmla="*/ 914434 h 6070634"/>
                <a:gd name="connsiteX21" fmla="*/ 969092 w 1588551"/>
                <a:gd name="connsiteY21" fmla="*/ 982167 h 6070634"/>
                <a:gd name="connsiteX22" fmla="*/ 967398 w 1588551"/>
                <a:gd name="connsiteY22" fmla="*/ 1119327 h 6070634"/>
                <a:gd name="connsiteX23" fmla="*/ 973325 w 1588551"/>
                <a:gd name="connsiteY23" fmla="*/ 1466461 h 6070634"/>
                <a:gd name="connsiteX24" fmla="*/ 1013965 w 1588551"/>
                <a:gd name="connsiteY24" fmla="*/ 1470694 h 6070634"/>
                <a:gd name="connsiteX25" fmla="*/ 1077465 w 1588551"/>
                <a:gd name="connsiteY25" fmla="*/ 1504561 h 6070634"/>
                <a:gd name="connsiteX26" fmla="*/ 1079158 w 1588551"/>
                <a:gd name="connsiteY26" fmla="*/ 1693367 h 6070634"/>
                <a:gd name="connsiteX27" fmla="*/ 1136732 w 1588551"/>
                <a:gd name="connsiteY27" fmla="*/ 1710301 h 6070634"/>
                <a:gd name="connsiteX28" fmla="*/ 1193458 w 1588551"/>
                <a:gd name="connsiteY28" fmla="*/ 1720461 h 6070634"/>
                <a:gd name="connsiteX29" fmla="*/ 1188378 w 1588551"/>
                <a:gd name="connsiteY29" fmla="*/ 1817827 h 6070634"/>
                <a:gd name="connsiteX30" fmla="*/ 1248492 w 1588551"/>
                <a:gd name="connsiteY30" fmla="*/ 1828834 h 6070634"/>
                <a:gd name="connsiteX31" fmla="*/ 1290825 w 1588551"/>
                <a:gd name="connsiteY31" fmla="*/ 1845767 h 6070634"/>
                <a:gd name="connsiteX32" fmla="*/ 1316225 w 1588551"/>
                <a:gd name="connsiteY32" fmla="*/ 1862701 h 6070634"/>
                <a:gd name="connsiteX33" fmla="*/ 1316225 w 1588551"/>
                <a:gd name="connsiteY33" fmla="*/ 1921967 h 6070634"/>
                <a:gd name="connsiteX34" fmla="*/ 1350092 w 1588551"/>
                <a:gd name="connsiteY34" fmla="*/ 1930434 h 6070634"/>
                <a:gd name="connsiteX35" fmla="*/ 1341625 w 1588551"/>
                <a:gd name="connsiteY35" fmla="*/ 1955834 h 6070634"/>
                <a:gd name="connsiteX36" fmla="*/ 1316225 w 1588551"/>
                <a:gd name="connsiteY36" fmla="*/ 1972767 h 6070634"/>
                <a:gd name="connsiteX37" fmla="*/ 1299292 w 1588551"/>
                <a:gd name="connsiteY37" fmla="*/ 1989701 h 6070634"/>
                <a:gd name="connsiteX38" fmla="*/ 1341625 w 1588551"/>
                <a:gd name="connsiteY38" fmla="*/ 2025261 h 6070634"/>
                <a:gd name="connsiteX39" fmla="*/ 1401738 w 1588551"/>
                <a:gd name="connsiteY39" fmla="*/ 2088761 h 6070634"/>
                <a:gd name="connsiteX40" fmla="*/ 1434758 w 1588551"/>
                <a:gd name="connsiteY40" fmla="*/ 2116701 h 6070634"/>
                <a:gd name="connsiteX41" fmla="*/ 1451692 w 1588551"/>
                <a:gd name="connsiteY41" fmla="*/ 2133634 h 6070634"/>
                <a:gd name="connsiteX42" fmla="*/ 1468625 w 1588551"/>
                <a:gd name="connsiteY42" fmla="*/ 2174274 h 6070634"/>
                <a:gd name="connsiteX43" fmla="*/ 1511805 w 1588551"/>
                <a:gd name="connsiteY43" fmla="*/ 2196287 h 6070634"/>
                <a:gd name="connsiteX44" fmla="*/ 1532125 w 1588551"/>
                <a:gd name="connsiteY44" fmla="*/ 2214914 h 6070634"/>
                <a:gd name="connsiteX45" fmla="*/ 1562605 w 1588551"/>
                <a:gd name="connsiteY45" fmla="*/ 2228461 h 6070634"/>
                <a:gd name="connsiteX46" fmla="*/ 1587158 w 1588551"/>
                <a:gd name="connsiteY46" fmla="*/ 2269101 h 6070634"/>
                <a:gd name="connsiteX47" fmla="*/ 1519425 w 1588551"/>
                <a:gd name="connsiteY47" fmla="*/ 2286034 h 6070634"/>
                <a:gd name="connsiteX48" fmla="*/ 1485558 w 1588551"/>
                <a:gd name="connsiteY48" fmla="*/ 2277567 h 6070634"/>
                <a:gd name="connsiteX49" fmla="*/ 1468625 w 1588551"/>
                <a:gd name="connsiteY49" fmla="*/ 2302967 h 6070634"/>
                <a:gd name="connsiteX50" fmla="*/ 1443225 w 1588551"/>
                <a:gd name="connsiteY50" fmla="*/ 2370701 h 6070634"/>
                <a:gd name="connsiteX51" fmla="*/ 1426292 w 1588551"/>
                <a:gd name="connsiteY51" fmla="*/ 2404567 h 6070634"/>
                <a:gd name="connsiteX52" fmla="*/ 1383958 w 1588551"/>
                <a:gd name="connsiteY52" fmla="*/ 2413034 h 6070634"/>
                <a:gd name="connsiteX53" fmla="*/ 1214625 w 1588551"/>
                <a:gd name="connsiteY53" fmla="*/ 2421501 h 6070634"/>
                <a:gd name="connsiteX54" fmla="*/ 1248492 w 1588551"/>
                <a:gd name="connsiteY54" fmla="*/ 2438434 h 6070634"/>
                <a:gd name="connsiteX55" fmla="*/ 1299292 w 1588551"/>
                <a:gd name="connsiteY55" fmla="*/ 2455367 h 6070634"/>
                <a:gd name="connsiteX56" fmla="*/ 1299292 w 1588551"/>
                <a:gd name="connsiteY56" fmla="*/ 2573901 h 6070634"/>
                <a:gd name="connsiteX57" fmla="*/ 1223092 w 1588551"/>
                <a:gd name="connsiteY57" fmla="*/ 2582367 h 6070634"/>
                <a:gd name="connsiteX58" fmla="*/ 1206158 w 1588551"/>
                <a:gd name="connsiteY58" fmla="*/ 2599301 h 6070634"/>
                <a:gd name="connsiteX59" fmla="*/ 1189225 w 1588551"/>
                <a:gd name="connsiteY59" fmla="*/ 2683967 h 6070634"/>
                <a:gd name="connsiteX60" fmla="*/ 1197692 w 1588551"/>
                <a:gd name="connsiteY60" fmla="*/ 2760167 h 6070634"/>
                <a:gd name="connsiteX61" fmla="*/ 1189225 w 1588551"/>
                <a:gd name="connsiteY61" fmla="*/ 2785567 h 6070634"/>
                <a:gd name="connsiteX62" fmla="*/ 1138425 w 1588551"/>
                <a:gd name="connsiteY62" fmla="*/ 2802501 h 6070634"/>
                <a:gd name="connsiteX63" fmla="*/ 1146892 w 1588551"/>
                <a:gd name="connsiteY63" fmla="*/ 2853301 h 6070634"/>
                <a:gd name="connsiteX64" fmla="*/ 1155358 w 1588551"/>
                <a:gd name="connsiteY64" fmla="*/ 2878701 h 6070634"/>
                <a:gd name="connsiteX65" fmla="*/ 1146892 w 1588551"/>
                <a:gd name="connsiteY65" fmla="*/ 2971834 h 6070634"/>
                <a:gd name="connsiteX66" fmla="*/ 1138425 w 1588551"/>
                <a:gd name="connsiteY66" fmla="*/ 2997234 h 6070634"/>
                <a:gd name="connsiteX67" fmla="*/ 1129958 w 1588551"/>
                <a:gd name="connsiteY67" fmla="*/ 3031101 h 6070634"/>
                <a:gd name="connsiteX68" fmla="*/ 1104558 w 1588551"/>
                <a:gd name="connsiteY68" fmla="*/ 3039567 h 6070634"/>
                <a:gd name="connsiteX69" fmla="*/ 1096092 w 1588551"/>
                <a:gd name="connsiteY69" fmla="*/ 3073434 h 6070634"/>
                <a:gd name="connsiteX70" fmla="*/ 1079158 w 1588551"/>
                <a:gd name="connsiteY70" fmla="*/ 3124234 h 6070634"/>
                <a:gd name="connsiteX71" fmla="*/ 1087625 w 1588551"/>
                <a:gd name="connsiteY71" fmla="*/ 3471367 h 6070634"/>
                <a:gd name="connsiteX72" fmla="*/ 1155358 w 1588551"/>
                <a:gd name="connsiteY72" fmla="*/ 3479834 h 6070634"/>
                <a:gd name="connsiteX73" fmla="*/ 1163825 w 1588551"/>
                <a:gd name="connsiteY73" fmla="*/ 3505234 h 6070634"/>
                <a:gd name="connsiteX74" fmla="*/ 1104558 w 1588551"/>
                <a:gd name="connsiteY74" fmla="*/ 3522167 h 6070634"/>
                <a:gd name="connsiteX75" fmla="*/ 1053758 w 1588551"/>
                <a:gd name="connsiteY75" fmla="*/ 3530634 h 6070634"/>
                <a:gd name="connsiteX76" fmla="*/ 1087625 w 1588551"/>
                <a:gd name="connsiteY76" fmla="*/ 3564501 h 6070634"/>
                <a:gd name="connsiteX77" fmla="*/ 1053758 w 1588551"/>
                <a:gd name="connsiteY77" fmla="*/ 3683034 h 6070634"/>
                <a:gd name="connsiteX78" fmla="*/ 952158 w 1588551"/>
                <a:gd name="connsiteY78" fmla="*/ 3699967 h 6070634"/>
                <a:gd name="connsiteX79" fmla="*/ 960625 w 1588551"/>
                <a:gd name="connsiteY79" fmla="*/ 3742301 h 6070634"/>
                <a:gd name="connsiteX80" fmla="*/ 1011425 w 1588551"/>
                <a:gd name="connsiteY80" fmla="*/ 3784634 h 6070634"/>
                <a:gd name="connsiteX81" fmla="*/ 1019892 w 1588551"/>
                <a:gd name="connsiteY81" fmla="*/ 3810034 h 6070634"/>
                <a:gd name="connsiteX82" fmla="*/ 969092 w 1588551"/>
                <a:gd name="connsiteY82" fmla="*/ 3835434 h 6070634"/>
                <a:gd name="connsiteX83" fmla="*/ 952158 w 1588551"/>
                <a:gd name="connsiteY83" fmla="*/ 3852367 h 6070634"/>
                <a:gd name="connsiteX84" fmla="*/ 926758 w 1588551"/>
                <a:gd name="connsiteY84" fmla="*/ 3894701 h 6070634"/>
                <a:gd name="connsiteX85" fmla="*/ 926758 w 1588551"/>
                <a:gd name="connsiteY85" fmla="*/ 3962434 h 6070634"/>
                <a:gd name="connsiteX86" fmla="*/ 935225 w 1588551"/>
                <a:gd name="connsiteY86" fmla="*/ 3987834 h 6070634"/>
                <a:gd name="connsiteX87" fmla="*/ 960625 w 1588551"/>
                <a:gd name="connsiteY87" fmla="*/ 3996301 h 6070634"/>
                <a:gd name="connsiteX88" fmla="*/ 969092 w 1588551"/>
                <a:gd name="connsiteY88" fmla="*/ 4055567 h 6070634"/>
                <a:gd name="connsiteX89" fmla="*/ 994492 w 1588551"/>
                <a:gd name="connsiteY89" fmla="*/ 4064034 h 6070634"/>
                <a:gd name="connsiteX90" fmla="*/ 1079158 w 1588551"/>
                <a:gd name="connsiteY90" fmla="*/ 4072501 h 6070634"/>
                <a:gd name="connsiteX91" fmla="*/ 1079158 w 1588551"/>
                <a:gd name="connsiteY91" fmla="*/ 4191034 h 6070634"/>
                <a:gd name="connsiteX92" fmla="*/ 1070692 w 1588551"/>
                <a:gd name="connsiteY92" fmla="*/ 4224901 h 6070634"/>
                <a:gd name="connsiteX93" fmla="*/ 1036825 w 1588551"/>
                <a:gd name="connsiteY93" fmla="*/ 4233367 h 6070634"/>
                <a:gd name="connsiteX94" fmla="*/ 1028358 w 1588551"/>
                <a:gd name="connsiteY94" fmla="*/ 4385767 h 6070634"/>
                <a:gd name="connsiteX95" fmla="*/ 977558 w 1588551"/>
                <a:gd name="connsiteY95" fmla="*/ 4402701 h 6070634"/>
                <a:gd name="connsiteX96" fmla="*/ 952158 w 1588551"/>
                <a:gd name="connsiteY96" fmla="*/ 4428101 h 6070634"/>
                <a:gd name="connsiteX97" fmla="*/ 935225 w 1588551"/>
                <a:gd name="connsiteY97" fmla="*/ 4461967 h 6070634"/>
                <a:gd name="connsiteX98" fmla="*/ 969092 w 1588551"/>
                <a:gd name="connsiteY98" fmla="*/ 4470434 h 6070634"/>
                <a:gd name="connsiteX99" fmla="*/ 994492 w 1588551"/>
                <a:gd name="connsiteY99" fmla="*/ 4487367 h 6070634"/>
                <a:gd name="connsiteX100" fmla="*/ 1019892 w 1588551"/>
                <a:gd name="connsiteY100" fmla="*/ 4495834 h 6070634"/>
                <a:gd name="connsiteX101" fmla="*/ 1036825 w 1588551"/>
                <a:gd name="connsiteY101" fmla="*/ 4521234 h 6070634"/>
                <a:gd name="connsiteX102" fmla="*/ 1028358 w 1588551"/>
                <a:gd name="connsiteY102" fmla="*/ 4597434 h 6070634"/>
                <a:gd name="connsiteX103" fmla="*/ 1019892 w 1588551"/>
                <a:gd name="connsiteY103" fmla="*/ 4622834 h 6070634"/>
                <a:gd name="connsiteX104" fmla="*/ 994492 w 1588551"/>
                <a:gd name="connsiteY104" fmla="*/ 4614367 h 6070634"/>
                <a:gd name="connsiteX105" fmla="*/ 935225 w 1588551"/>
                <a:gd name="connsiteY105" fmla="*/ 4605901 h 6070634"/>
                <a:gd name="connsiteX106" fmla="*/ 909825 w 1588551"/>
                <a:gd name="connsiteY106" fmla="*/ 4614367 h 6070634"/>
                <a:gd name="connsiteX107" fmla="*/ 901358 w 1588551"/>
                <a:gd name="connsiteY107" fmla="*/ 4639767 h 6070634"/>
                <a:gd name="connsiteX108" fmla="*/ 884425 w 1588551"/>
                <a:gd name="connsiteY108" fmla="*/ 4656701 h 6070634"/>
                <a:gd name="connsiteX109" fmla="*/ 867492 w 1588551"/>
                <a:gd name="connsiteY109" fmla="*/ 4682101 h 6070634"/>
                <a:gd name="connsiteX110" fmla="*/ 825158 w 1588551"/>
                <a:gd name="connsiteY110" fmla="*/ 4690567 h 6070634"/>
                <a:gd name="connsiteX111" fmla="*/ 808225 w 1588551"/>
                <a:gd name="connsiteY111" fmla="*/ 4707501 h 6070634"/>
                <a:gd name="connsiteX112" fmla="*/ 816692 w 1588551"/>
                <a:gd name="connsiteY112" fmla="*/ 4749834 h 6070634"/>
                <a:gd name="connsiteX113" fmla="*/ 842092 w 1588551"/>
                <a:gd name="connsiteY113" fmla="*/ 4758301 h 6070634"/>
                <a:gd name="connsiteX114" fmla="*/ 935225 w 1588551"/>
                <a:gd name="connsiteY114" fmla="*/ 4766767 h 6070634"/>
                <a:gd name="connsiteX115" fmla="*/ 935225 w 1588551"/>
                <a:gd name="connsiteY115" fmla="*/ 4834501 h 6070634"/>
                <a:gd name="connsiteX116" fmla="*/ 1002958 w 1588551"/>
                <a:gd name="connsiteY116" fmla="*/ 4851434 h 6070634"/>
                <a:gd name="connsiteX117" fmla="*/ 1011425 w 1588551"/>
                <a:gd name="connsiteY117" fmla="*/ 4885301 h 6070634"/>
                <a:gd name="connsiteX118" fmla="*/ 994492 w 1588551"/>
                <a:gd name="connsiteY118" fmla="*/ 4986901 h 6070634"/>
                <a:gd name="connsiteX119" fmla="*/ 986025 w 1588551"/>
                <a:gd name="connsiteY119" fmla="*/ 5096967 h 6070634"/>
                <a:gd name="connsiteX120" fmla="*/ 1011425 w 1588551"/>
                <a:gd name="connsiteY120" fmla="*/ 5139301 h 6070634"/>
                <a:gd name="connsiteX121" fmla="*/ 1028358 w 1588551"/>
                <a:gd name="connsiteY121" fmla="*/ 5164701 h 6070634"/>
                <a:gd name="connsiteX122" fmla="*/ 952158 w 1588551"/>
                <a:gd name="connsiteY122" fmla="*/ 5207034 h 6070634"/>
                <a:gd name="connsiteX123" fmla="*/ 943692 w 1588551"/>
                <a:gd name="connsiteY123" fmla="*/ 5283234 h 6070634"/>
                <a:gd name="connsiteX124" fmla="*/ 969092 w 1588551"/>
                <a:gd name="connsiteY124" fmla="*/ 5291701 h 6070634"/>
                <a:gd name="connsiteX125" fmla="*/ 1036825 w 1588551"/>
                <a:gd name="connsiteY125" fmla="*/ 5342501 h 6070634"/>
                <a:gd name="connsiteX126" fmla="*/ 1053758 w 1588551"/>
                <a:gd name="connsiteY126" fmla="*/ 5367901 h 6070634"/>
                <a:gd name="connsiteX127" fmla="*/ 1070692 w 1588551"/>
                <a:gd name="connsiteY127" fmla="*/ 5418701 h 6070634"/>
                <a:gd name="connsiteX128" fmla="*/ 1096092 w 1588551"/>
                <a:gd name="connsiteY128" fmla="*/ 5435634 h 6070634"/>
                <a:gd name="connsiteX129" fmla="*/ 1146892 w 1588551"/>
                <a:gd name="connsiteY129" fmla="*/ 5486434 h 6070634"/>
                <a:gd name="connsiteX130" fmla="*/ 1172292 w 1588551"/>
                <a:gd name="connsiteY130" fmla="*/ 5494901 h 6070634"/>
                <a:gd name="connsiteX131" fmla="*/ 1189225 w 1588551"/>
                <a:gd name="connsiteY131" fmla="*/ 5520301 h 6070634"/>
                <a:gd name="connsiteX132" fmla="*/ 1197692 w 1588551"/>
                <a:gd name="connsiteY132" fmla="*/ 5545701 h 6070634"/>
                <a:gd name="connsiteX133" fmla="*/ 1231558 w 1588551"/>
                <a:gd name="connsiteY133" fmla="*/ 5596501 h 6070634"/>
                <a:gd name="connsiteX134" fmla="*/ 1214625 w 1588551"/>
                <a:gd name="connsiteY134" fmla="*/ 5621901 h 6070634"/>
                <a:gd name="connsiteX135" fmla="*/ 1189225 w 1588551"/>
                <a:gd name="connsiteY135" fmla="*/ 5630367 h 6070634"/>
                <a:gd name="connsiteX136" fmla="*/ 1172292 w 1588551"/>
                <a:gd name="connsiteY136" fmla="*/ 5647301 h 6070634"/>
                <a:gd name="connsiteX137" fmla="*/ 1180758 w 1588551"/>
                <a:gd name="connsiteY137" fmla="*/ 5706567 h 6070634"/>
                <a:gd name="connsiteX138" fmla="*/ 1197692 w 1588551"/>
                <a:gd name="connsiteY138" fmla="*/ 5723501 h 6070634"/>
                <a:gd name="connsiteX139" fmla="*/ 1206158 w 1588551"/>
                <a:gd name="connsiteY139" fmla="*/ 5774301 h 6070634"/>
                <a:gd name="connsiteX140" fmla="*/ 1256958 w 1588551"/>
                <a:gd name="connsiteY140" fmla="*/ 5791234 h 6070634"/>
                <a:gd name="connsiteX141" fmla="*/ 1248492 w 1588551"/>
                <a:gd name="connsiteY141" fmla="*/ 5842034 h 6070634"/>
                <a:gd name="connsiteX142" fmla="*/ 1197692 w 1588551"/>
                <a:gd name="connsiteY142" fmla="*/ 5850501 h 6070634"/>
                <a:gd name="connsiteX143" fmla="*/ 1180758 w 1588551"/>
                <a:gd name="connsiteY143" fmla="*/ 5867434 h 6070634"/>
                <a:gd name="connsiteX144" fmla="*/ 1138425 w 1588551"/>
                <a:gd name="connsiteY144" fmla="*/ 5935167 h 6070634"/>
                <a:gd name="connsiteX145" fmla="*/ 1113025 w 1588551"/>
                <a:gd name="connsiteY145" fmla="*/ 5943634 h 6070634"/>
                <a:gd name="connsiteX146" fmla="*/ 1138425 w 1588551"/>
                <a:gd name="connsiteY146" fmla="*/ 5960567 h 6070634"/>
                <a:gd name="connsiteX147" fmla="*/ 1155358 w 1588551"/>
                <a:gd name="connsiteY147" fmla="*/ 5977501 h 6070634"/>
                <a:gd name="connsiteX148" fmla="*/ 1129958 w 1588551"/>
                <a:gd name="connsiteY148" fmla="*/ 5985967 h 6070634"/>
                <a:gd name="connsiteX149" fmla="*/ 1002958 w 1588551"/>
                <a:gd name="connsiteY149" fmla="*/ 5994434 h 6070634"/>
                <a:gd name="connsiteX150" fmla="*/ 977558 w 1588551"/>
                <a:gd name="connsiteY150" fmla="*/ 6011367 h 6070634"/>
                <a:gd name="connsiteX151" fmla="*/ 960625 w 1588551"/>
                <a:gd name="connsiteY151" fmla="*/ 6028301 h 6070634"/>
                <a:gd name="connsiteX152" fmla="*/ 867492 w 1588551"/>
                <a:gd name="connsiteY152" fmla="*/ 6036767 h 6070634"/>
                <a:gd name="connsiteX153" fmla="*/ 850558 w 1588551"/>
                <a:gd name="connsiteY153" fmla="*/ 6053701 h 6070634"/>
                <a:gd name="connsiteX154" fmla="*/ 816692 w 1588551"/>
                <a:gd name="connsiteY154" fmla="*/ 6062167 h 6070634"/>
                <a:gd name="connsiteX155" fmla="*/ 791292 w 1588551"/>
                <a:gd name="connsiteY155" fmla="*/ 6070634 h 6070634"/>
                <a:gd name="connsiteX156" fmla="*/ 588092 w 1588551"/>
                <a:gd name="connsiteY156" fmla="*/ 6053701 h 6070634"/>
                <a:gd name="connsiteX157" fmla="*/ 537292 w 1588551"/>
                <a:gd name="connsiteY157" fmla="*/ 6036767 h 6070634"/>
                <a:gd name="connsiteX158" fmla="*/ 520358 w 1588551"/>
                <a:gd name="connsiteY158" fmla="*/ 6019834 h 6070634"/>
                <a:gd name="connsiteX159" fmla="*/ 444158 w 1588551"/>
                <a:gd name="connsiteY159" fmla="*/ 5977501 h 6070634"/>
                <a:gd name="connsiteX160" fmla="*/ 401825 w 1588551"/>
                <a:gd name="connsiteY160" fmla="*/ 5969034 h 6070634"/>
                <a:gd name="connsiteX161" fmla="*/ 376425 w 1588551"/>
                <a:gd name="connsiteY161" fmla="*/ 5952101 h 6070634"/>
                <a:gd name="connsiteX162" fmla="*/ 393358 w 1588551"/>
                <a:gd name="connsiteY162" fmla="*/ 5977501 h 6070634"/>
                <a:gd name="connsiteX163" fmla="*/ 427225 w 1588551"/>
                <a:gd name="connsiteY163" fmla="*/ 5994434 h 6070634"/>
                <a:gd name="connsiteX164" fmla="*/ 461092 w 1588551"/>
                <a:gd name="connsiteY164" fmla="*/ 6019834 h 6070634"/>
                <a:gd name="connsiteX165" fmla="*/ 520358 w 1588551"/>
                <a:gd name="connsiteY165" fmla="*/ 6036767 h 6070634"/>
                <a:gd name="connsiteX166" fmla="*/ 528825 w 1588551"/>
                <a:gd name="connsiteY166" fmla="*/ 6062167 h 6070634"/>
                <a:gd name="connsiteX167" fmla="*/ 503425 w 1588551"/>
                <a:gd name="connsiteY167" fmla="*/ 6070634 h 6070634"/>
                <a:gd name="connsiteX168" fmla="*/ 308692 w 1588551"/>
                <a:gd name="connsiteY168" fmla="*/ 6053701 h 6070634"/>
                <a:gd name="connsiteX169" fmla="*/ 291758 w 1588551"/>
                <a:gd name="connsiteY169" fmla="*/ 6036767 h 6070634"/>
                <a:gd name="connsiteX170" fmla="*/ 300225 w 1588551"/>
                <a:gd name="connsiteY170" fmla="*/ 6002901 h 6070634"/>
                <a:gd name="connsiteX171" fmla="*/ 308692 w 1588551"/>
                <a:gd name="connsiteY171" fmla="*/ 5977501 h 6070634"/>
                <a:gd name="connsiteX172" fmla="*/ 342558 w 1588551"/>
                <a:gd name="connsiteY172" fmla="*/ 5969034 h 6070634"/>
                <a:gd name="connsiteX173" fmla="*/ 401825 w 1588551"/>
                <a:gd name="connsiteY173" fmla="*/ 5952101 h 6070634"/>
                <a:gd name="connsiteX174" fmla="*/ 393358 w 1588551"/>
                <a:gd name="connsiteY174" fmla="*/ 5926701 h 6070634"/>
                <a:gd name="connsiteX175" fmla="*/ 334092 w 1588551"/>
                <a:gd name="connsiteY175" fmla="*/ 5901301 h 6070634"/>
                <a:gd name="connsiteX176" fmla="*/ 317158 w 1588551"/>
                <a:gd name="connsiteY176" fmla="*/ 5884367 h 6070634"/>
                <a:gd name="connsiteX177" fmla="*/ 266358 w 1588551"/>
                <a:gd name="connsiteY177" fmla="*/ 5901301 h 6070634"/>
                <a:gd name="connsiteX178" fmla="*/ 198625 w 1588551"/>
                <a:gd name="connsiteY178" fmla="*/ 5892834 h 6070634"/>
                <a:gd name="connsiteX179" fmla="*/ 164758 w 1588551"/>
                <a:gd name="connsiteY179" fmla="*/ 5884367 h 6070634"/>
                <a:gd name="connsiteX180" fmla="*/ 113958 w 1588551"/>
                <a:gd name="connsiteY180" fmla="*/ 5875901 h 6070634"/>
                <a:gd name="connsiteX181" fmla="*/ 122425 w 1588551"/>
                <a:gd name="connsiteY181" fmla="*/ 5850501 h 6070634"/>
                <a:gd name="connsiteX182" fmla="*/ 147825 w 1588551"/>
                <a:gd name="connsiteY182" fmla="*/ 5842034 h 6070634"/>
                <a:gd name="connsiteX183" fmla="*/ 147825 w 1588551"/>
                <a:gd name="connsiteY183" fmla="*/ 5647301 h 6070634"/>
                <a:gd name="connsiteX184" fmla="*/ 122425 w 1588551"/>
                <a:gd name="connsiteY184" fmla="*/ 5528767 h 6070634"/>
                <a:gd name="connsiteX185" fmla="*/ 139358 w 1588551"/>
                <a:gd name="connsiteY185" fmla="*/ 5223967 h 6070634"/>
                <a:gd name="connsiteX186" fmla="*/ 147825 w 1588551"/>
                <a:gd name="connsiteY186" fmla="*/ 5173167 h 6070634"/>
                <a:gd name="connsiteX187" fmla="*/ 147825 w 1588551"/>
                <a:gd name="connsiteY187" fmla="*/ 4834501 h 6070634"/>
                <a:gd name="connsiteX188" fmla="*/ 156292 w 1588551"/>
                <a:gd name="connsiteY188" fmla="*/ 4809101 h 6070634"/>
                <a:gd name="connsiteX189" fmla="*/ 147825 w 1588551"/>
                <a:gd name="connsiteY189" fmla="*/ 4766767 h 6070634"/>
                <a:gd name="connsiteX190" fmla="*/ 122425 w 1588551"/>
                <a:gd name="connsiteY190" fmla="*/ 4665167 h 6070634"/>
                <a:gd name="connsiteX191" fmla="*/ 105492 w 1588551"/>
                <a:gd name="connsiteY191" fmla="*/ 4563567 h 6070634"/>
                <a:gd name="connsiteX192" fmla="*/ 88558 w 1588551"/>
                <a:gd name="connsiteY192" fmla="*/ 4546634 h 6070634"/>
                <a:gd name="connsiteX193" fmla="*/ 88558 w 1588551"/>
                <a:gd name="connsiteY193" fmla="*/ 4241834 h 6070634"/>
                <a:gd name="connsiteX194" fmla="*/ 97025 w 1588551"/>
                <a:gd name="connsiteY194" fmla="*/ 4216434 h 6070634"/>
                <a:gd name="connsiteX195" fmla="*/ 88558 w 1588551"/>
                <a:gd name="connsiteY195" fmla="*/ 4165634 h 6070634"/>
                <a:gd name="connsiteX196" fmla="*/ 80092 w 1588551"/>
                <a:gd name="connsiteY196" fmla="*/ 4140234 h 6070634"/>
                <a:gd name="connsiteX197" fmla="*/ 71625 w 1588551"/>
                <a:gd name="connsiteY197" fmla="*/ 4021701 h 6070634"/>
                <a:gd name="connsiteX198" fmla="*/ 63158 w 1588551"/>
                <a:gd name="connsiteY198" fmla="*/ 3996301 h 6070634"/>
                <a:gd name="connsiteX199" fmla="*/ 54692 w 1588551"/>
                <a:gd name="connsiteY199" fmla="*/ 3962434 h 6070634"/>
                <a:gd name="connsiteX200" fmla="*/ 63158 w 1588551"/>
                <a:gd name="connsiteY200" fmla="*/ 3776167 h 6070634"/>
                <a:gd name="connsiteX201" fmla="*/ 71625 w 1588551"/>
                <a:gd name="connsiteY201" fmla="*/ 3657634 h 6070634"/>
                <a:gd name="connsiteX202" fmla="*/ 46225 w 1588551"/>
                <a:gd name="connsiteY202" fmla="*/ 3386701 h 6070634"/>
                <a:gd name="connsiteX203" fmla="*/ 37758 w 1588551"/>
                <a:gd name="connsiteY203" fmla="*/ 3234301 h 6070634"/>
                <a:gd name="connsiteX204" fmla="*/ 20825 w 1588551"/>
                <a:gd name="connsiteY204" fmla="*/ 3132701 h 6070634"/>
                <a:gd name="connsiteX205" fmla="*/ 12358 w 1588551"/>
                <a:gd name="connsiteY205" fmla="*/ 3081901 h 6070634"/>
                <a:gd name="connsiteX206" fmla="*/ 3892 w 1588551"/>
                <a:gd name="connsiteY206" fmla="*/ 3014167 h 6070634"/>
                <a:gd name="connsiteX207" fmla="*/ 46225 w 1588551"/>
                <a:gd name="connsiteY207" fmla="*/ 3022634 h 6070634"/>
                <a:gd name="connsiteX208" fmla="*/ 80092 w 1588551"/>
                <a:gd name="connsiteY208" fmla="*/ 3014167 h 6070634"/>
                <a:gd name="connsiteX209" fmla="*/ 139358 w 1588551"/>
                <a:gd name="connsiteY209" fmla="*/ 2997234 h 6070634"/>
                <a:gd name="connsiteX210" fmla="*/ 181692 w 1588551"/>
                <a:gd name="connsiteY210" fmla="*/ 2988767 h 6070634"/>
                <a:gd name="connsiteX211" fmla="*/ 207092 w 1588551"/>
                <a:gd name="connsiteY211" fmla="*/ 2963367 h 6070634"/>
                <a:gd name="connsiteX212" fmla="*/ 215558 w 1588551"/>
                <a:gd name="connsiteY212" fmla="*/ 2937967 h 6070634"/>
                <a:gd name="connsiteX213" fmla="*/ 266358 w 1588551"/>
                <a:gd name="connsiteY213" fmla="*/ 2921034 h 6070634"/>
                <a:gd name="connsiteX214" fmla="*/ 308692 w 1588551"/>
                <a:gd name="connsiteY214" fmla="*/ 2844834 h 6070634"/>
                <a:gd name="connsiteX215" fmla="*/ 317158 w 1588551"/>
                <a:gd name="connsiteY215" fmla="*/ 2810967 h 6070634"/>
                <a:gd name="connsiteX216" fmla="*/ 325625 w 1588551"/>
                <a:gd name="connsiteY216" fmla="*/ 2785567 h 6070634"/>
                <a:gd name="connsiteX217" fmla="*/ 351025 w 1588551"/>
                <a:gd name="connsiteY217" fmla="*/ 2582367 h 6070634"/>
                <a:gd name="connsiteX218" fmla="*/ 291758 w 1588551"/>
                <a:gd name="connsiteY218" fmla="*/ 2548501 h 6070634"/>
                <a:gd name="connsiteX219" fmla="*/ 274825 w 1588551"/>
                <a:gd name="connsiteY219" fmla="*/ 2531567 h 6070634"/>
                <a:gd name="connsiteX220" fmla="*/ 249425 w 1588551"/>
                <a:gd name="connsiteY220" fmla="*/ 2472301 h 6070634"/>
                <a:gd name="connsiteX221" fmla="*/ 224025 w 1588551"/>
                <a:gd name="connsiteY221" fmla="*/ 2438434 h 6070634"/>
                <a:gd name="connsiteX222" fmla="*/ 215558 w 1588551"/>
                <a:gd name="connsiteY222" fmla="*/ 2362234 h 6070634"/>
                <a:gd name="connsiteX223" fmla="*/ 198625 w 1588551"/>
                <a:gd name="connsiteY223" fmla="*/ 2311434 h 6070634"/>
                <a:gd name="connsiteX224" fmla="*/ 224025 w 1588551"/>
                <a:gd name="connsiteY224" fmla="*/ 2218301 h 6070634"/>
                <a:gd name="connsiteX225" fmla="*/ 240958 w 1588551"/>
                <a:gd name="connsiteY225" fmla="*/ 2184434 h 6070634"/>
                <a:gd name="connsiteX226" fmla="*/ 249425 w 1588551"/>
                <a:gd name="connsiteY226" fmla="*/ 2150567 h 6070634"/>
                <a:gd name="connsiteX227" fmla="*/ 257892 w 1588551"/>
                <a:gd name="connsiteY227" fmla="*/ 2125167 h 6070634"/>
                <a:gd name="connsiteX228" fmla="*/ 266358 w 1588551"/>
                <a:gd name="connsiteY228" fmla="*/ 2091301 h 6070634"/>
                <a:gd name="connsiteX229" fmla="*/ 283292 w 1588551"/>
                <a:gd name="connsiteY229" fmla="*/ 2032034 h 6070634"/>
                <a:gd name="connsiteX230" fmla="*/ 291758 w 1588551"/>
                <a:gd name="connsiteY230" fmla="*/ 1752634 h 6070634"/>
                <a:gd name="connsiteX231" fmla="*/ 300225 w 1588551"/>
                <a:gd name="connsiteY231" fmla="*/ 1701834 h 6070634"/>
                <a:gd name="connsiteX232" fmla="*/ 317158 w 1588551"/>
                <a:gd name="connsiteY232" fmla="*/ 1591767 h 6070634"/>
                <a:gd name="connsiteX233" fmla="*/ 325625 w 1588551"/>
                <a:gd name="connsiteY233" fmla="*/ 1439367 h 6070634"/>
                <a:gd name="connsiteX234" fmla="*/ 334092 w 1588551"/>
                <a:gd name="connsiteY234" fmla="*/ 1397034 h 6070634"/>
                <a:gd name="connsiteX235" fmla="*/ 359492 w 1588551"/>
                <a:gd name="connsiteY235" fmla="*/ 1143034 h 6070634"/>
                <a:gd name="connsiteX236" fmla="*/ 376425 w 1588551"/>
                <a:gd name="connsiteY236" fmla="*/ 1024501 h 6070634"/>
                <a:gd name="connsiteX237" fmla="*/ 393358 w 1588551"/>
                <a:gd name="connsiteY237" fmla="*/ 829767 h 6070634"/>
                <a:gd name="connsiteX238" fmla="*/ 401825 w 1588551"/>
                <a:gd name="connsiteY238" fmla="*/ 660434 h 6070634"/>
                <a:gd name="connsiteX239" fmla="*/ 410292 w 1588551"/>
                <a:gd name="connsiteY239" fmla="*/ 635034 h 6070634"/>
                <a:gd name="connsiteX240" fmla="*/ 427225 w 1588551"/>
                <a:gd name="connsiteY240" fmla="*/ 482634 h 6070634"/>
                <a:gd name="connsiteX241" fmla="*/ 444158 w 1588551"/>
                <a:gd name="connsiteY241" fmla="*/ 338701 h 6070634"/>
                <a:gd name="connsiteX242" fmla="*/ 461092 w 1588551"/>
                <a:gd name="connsiteY242" fmla="*/ 313301 h 6070634"/>
                <a:gd name="connsiteX243" fmla="*/ 469558 w 1588551"/>
                <a:gd name="connsiteY243" fmla="*/ 152434 h 6070634"/>
                <a:gd name="connsiteX244" fmla="*/ 444158 w 1588551"/>
                <a:gd name="connsiteY244" fmla="*/ 135501 h 6070634"/>
                <a:gd name="connsiteX245" fmla="*/ 410292 w 1588551"/>
                <a:gd name="connsiteY245" fmla="*/ 122801 h 6070634"/>
                <a:gd name="connsiteX246" fmla="*/ 406058 w 1588551"/>
                <a:gd name="connsiteY246" fmla="*/ 95707 h 6070634"/>
                <a:gd name="connsiteX247" fmla="*/ 384892 w 1588551"/>
                <a:gd name="connsiteY247" fmla="*/ 42367 h 6070634"/>
                <a:gd name="connsiteX248" fmla="*/ 365418 w 1588551"/>
                <a:gd name="connsiteY248" fmla="*/ 8501 h 6070634"/>
                <a:gd name="connsiteX249" fmla="*/ 426378 w 1588551"/>
                <a:gd name="connsiteY249" fmla="*/ 34 h 6070634"/>
                <a:gd name="connsiteX250" fmla="*/ 609258 w 1588551"/>
                <a:gd name="connsiteY250" fmla="*/ 5961 h 6070634"/>
                <a:gd name="connsiteX251" fmla="*/ 965705 w 1588551"/>
                <a:gd name="connsiteY251" fmla="*/ 2574 h 6070634"/>
                <a:gd name="connsiteX252" fmla="*/ 1303525 w 1588551"/>
                <a:gd name="connsiteY252" fmla="*/ 10194 h 6070634"/>
                <a:gd name="connsiteX253" fmla="*/ 1409358 w 1588551"/>
                <a:gd name="connsiteY253" fmla="*/ 20354 h 6070634"/>
                <a:gd name="connsiteX0" fmla="*/ 1409358 w 1588551"/>
                <a:gd name="connsiteY0" fmla="*/ 20354 h 6070634"/>
                <a:gd name="connsiteX1" fmla="*/ 1424598 w 1588551"/>
                <a:gd name="connsiteY1" fmla="*/ 137194 h 6070634"/>
                <a:gd name="connsiteX2" fmla="*/ 1427138 w 1588551"/>
                <a:gd name="connsiteY2" fmla="*/ 220167 h 6070634"/>
                <a:gd name="connsiteX3" fmla="*/ 1392425 w 1588551"/>
                <a:gd name="connsiteY3" fmla="*/ 262501 h 6070634"/>
                <a:gd name="connsiteX4" fmla="*/ 1367025 w 1588551"/>
                <a:gd name="connsiteY4" fmla="*/ 270967 h 6070634"/>
                <a:gd name="connsiteX5" fmla="*/ 1333158 w 1588551"/>
                <a:gd name="connsiteY5" fmla="*/ 304834 h 6070634"/>
                <a:gd name="connsiteX6" fmla="*/ 1324692 w 1588551"/>
                <a:gd name="connsiteY6" fmla="*/ 279434 h 6070634"/>
                <a:gd name="connsiteX7" fmla="*/ 1299292 w 1588551"/>
                <a:gd name="connsiteY7" fmla="*/ 270967 h 6070634"/>
                <a:gd name="connsiteX8" fmla="*/ 1231558 w 1588551"/>
                <a:gd name="connsiteY8" fmla="*/ 254034 h 6070634"/>
                <a:gd name="connsiteX9" fmla="*/ 1206158 w 1588551"/>
                <a:gd name="connsiteY9" fmla="*/ 262501 h 6070634"/>
                <a:gd name="connsiteX10" fmla="*/ 1197692 w 1588551"/>
                <a:gd name="connsiteY10" fmla="*/ 287901 h 6070634"/>
                <a:gd name="connsiteX11" fmla="*/ 1189225 w 1588551"/>
                <a:gd name="connsiteY11" fmla="*/ 372567 h 6070634"/>
                <a:gd name="connsiteX12" fmla="*/ 1172292 w 1588551"/>
                <a:gd name="connsiteY12" fmla="*/ 389501 h 6070634"/>
                <a:gd name="connsiteX13" fmla="*/ 1146892 w 1588551"/>
                <a:gd name="connsiteY13" fmla="*/ 457234 h 6070634"/>
                <a:gd name="connsiteX14" fmla="*/ 1121492 w 1588551"/>
                <a:gd name="connsiteY14" fmla="*/ 465701 h 6070634"/>
                <a:gd name="connsiteX15" fmla="*/ 1104558 w 1588551"/>
                <a:gd name="connsiteY15" fmla="*/ 482634 h 6070634"/>
                <a:gd name="connsiteX16" fmla="*/ 1087625 w 1588551"/>
                <a:gd name="connsiteY16" fmla="*/ 533434 h 6070634"/>
                <a:gd name="connsiteX17" fmla="*/ 1096092 w 1588551"/>
                <a:gd name="connsiteY17" fmla="*/ 601167 h 6070634"/>
                <a:gd name="connsiteX18" fmla="*/ 1087625 w 1588551"/>
                <a:gd name="connsiteY18" fmla="*/ 728167 h 6070634"/>
                <a:gd name="connsiteX19" fmla="*/ 1096938 w 1588551"/>
                <a:gd name="connsiteY19" fmla="*/ 922054 h 6070634"/>
                <a:gd name="connsiteX20" fmla="*/ 978405 w 1588551"/>
                <a:gd name="connsiteY20" fmla="*/ 914434 h 6070634"/>
                <a:gd name="connsiteX21" fmla="*/ 969092 w 1588551"/>
                <a:gd name="connsiteY21" fmla="*/ 982167 h 6070634"/>
                <a:gd name="connsiteX22" fmla="*/ 967398 w 1588551"/>
                <a:gd name="connsiteY22" fmla="*/ 1119327 h 6070634"/>
                <a:gd name="connsiteX23" fmla="*/ 973325 w 1588551"/>
                <a:gd name="connsiteY23" fmla="*/ 1466461 h 6070634"/>
                <a:gd name="connsiteX24" fmla="*/ 1013965 w 1588551"/>
                <a:gd name="connsiteY24" fmla="*/ 1470694 h 6070634"/>
                <a:gd name="connsiteX25" fmla="*/ 1077465 w 1588551"/>
                <a:gd name="connsiteY25" fmla="*/ 1504561 h 6070634"/>
                <a:gd name="connsiteX26" fmla="*/ 1079158 w 1588551"/>
                <a:gd name="connsiteY26" fmla="*/ 1693367 h 6070634"/>
                <a:gd name="connsiteX27" fmla="*/ 1136732 w 1588551"/>
                <a:gd name="connsiteY27" fmla="*/ 1710301 h 6070634"/>
                <a:gd name="connsiteX28" fmla="*/ 1193458 w 1588551"/>
                <a:gd name="connsiteY28" fmla="*/ 1720461 h 6070634"/>
                <a:gd name="connsiteX29" fmla="*/ 1188378 w 1588551"/>
                <a:gd name="connsiteY29" fmla="*/ 1817827 h 6070634"/>
                <a:gd name="connsiteX30" fmla="*/ 1248492 w 1588551"/>
                <a:gd name="connsiteY30" fmla="*/ 1828834 h 6070634"/>
                <a:gd name="connsiteX31" fmla="*/ 1290825 w 1588551"/>
                <a:gd name="connsiteY31" fmla="*/ 1845767 h 6070634"/>
                <a:gd name="connsiteX32" fmla="*/ 1316225 w 1588551"/>
                <a:gd name="connsiteY32" fmla="*/ 1862701 h 6070634"/>
                <a:gd name="connsiteX33" fmla="*/ 1316225 w 1588551"/>
                <a:gd name="connsiteY33" fmla="*/ 1921967 h 6070634"/>
                <a:gd name="connsiteX34" fmla="*/ 1350092 w 1588551"/>
                <a:gd name="connsiteY34" fmla="*/ 1930434 h 6070634"/>
                <a:gd name="connsiteX35" fmla="*/ 1341625 w 1588551"/>
                <a:gd name="connsiteY35" fmla="*/ 1955834 h 6070634"/>
                <a:gd name="connsiteX36" fmla="*/ 1316225 w 1588551"/>
                <a:gd name="connsiteY36" fmla="*/ 1972767 h 6070634"/>
                <a:gd name="connsiteX37" fmla="*/ 1299292 w 1588551"/>
                <a:gd name="connsiteY37" fmla="*/ 1989701 h 6070634"/>
                <a:gd name="connsiteX38" fmla="*/ 1321305 w 1588551"/>
                <a:gd name="connsiteY38" fmla="*/ 2025261 h 6070634"/>
                <a:gd name="connsiteX39" fmla="*/ 1401738 w 1588551"/>
                <a:gd name="connsiteY39" fmla="*/ 2088761 h 6070634"/>
                <a:gd name="connsiteX40" fmla="*/ 1434758 w 1588551"/>
                <a:gd name="connsiteY40" fmla="*/ 2116701 h 6070634"/>
                <a:gd name="connsiteX41" fmla="*/ 1451692 w 1588551"/>
                <a:gd name="connsiteY41" fmla="*/ 2133634 h 6070634"/>
                <a:gd name="connsiteX42" fmla="*/ 1468625 w 1588551"/>
                <a:gd name="connsiteY42" fmla="*/ 2174274 h 6070634"/>
                <a:gd name="connsiteX43" fmla="*/ 1511805 w 1588551"/>
                <a:gd name="connsiteY43" fmla="*/ 2196287 h 6070634"/>
                <a:gd name="connsiteX44" fmla="*/ 1532125 w 1588551"/>
                <a:gd name="connsiteY44" fmla="*/ 2214914 h 6070634"/>
                <a:gd name="connsiteX45" fmla="*/ 1562605 w 1588551"/>
                <a:gd name="connsiteY45" fmla="*/ 2228461 h 6070634"/>
                <a:gd name="connsiteX46" fmla="*/ 1587158 w 1588551"/>
                <a:gd name="connsiteY46" fmla="*/ 2269101 h 6070634"/>
                <a:gd name="connsiteX47" fmla="*/ 1519425 w 1588551"/>
                <a:gd name="connsiteY47" fmla="*/ 2286034 h 6070634"/>
                <a:gd name="connsiteX48" fmla="*/ 1485558 w 1588551"/>
                <a:gd name="connsiteY48" fmla="*/ 2277567 h 6070634"/>
                <a:gd name="connsiteX49" fmla="*/ 1468625 w 1588551"/>
                <a:gd name="connsiteY49" fmla="*/ 2302967 h 6070634"/>
                <a:gd name="connsiteX50" fmla="*/ 1443225 w 1588551"/>
                <a:gd name="connsiteY50" fmla="*/ 2370701 h 6070634"/>
                <a:gd name="connsiteX51" fmla="*/ 1426292 w 1588551"/>
                <a:gd name="connsiteY51" fmla="*/ 2404567 h 6070634"/>
                <a:gd name="connsiteX52" fmla="*/ 1383958 w 1588551"/>
                <a:gd name="connsiteY52" fmla="*/ 2413034 h 6070634"/>
                <a:gd name="connsiteX53" fmla="*/ 1214625 w 1588551"/>
                <a:gd name="connsiteY53" fmla="*/ 2421501 h 6070634"/>
                <a:gd name="connsiteX54" fmla="*/ 1248492 w 1588551"/>
                <a:gd name="connsiteY54" fmla="*/ 2438434 h 6070634"/>
                <a:gd name="connsiteX55" fmla="*/ 1299292 w 1588551"/>
                <a:gd name="connsiteY55" fmla="*/ 2455367 h 6070634"/>
                <a:gd name="connsiteX56" fmla="*/ 1299292 w 1588551"/>
                <a:gd name="connsiteY56" fmla="*/ 2573901 h 6070634"/>
                <a:gd name="connsiteX57" fmla="*/ 1223092 w 1588551"/>
                <a:gd name="connsiteY57" fmla="*/ 2582367 h 6070634"/>
                <a:gd name="connsiteX58" fmla="*/ 1206158 w 1588551"/>
                <a:gd name="connsiteY58" fmla="*/ 2599301 h 6070634"/>
                <a:gd name="connsiteX59" fmla="*/ 1189225 w 1588551"/>
                <a:gd name="connsiteY59" fmla="*/ 2683967 h 6070634"/>
                <a:gd name="connsiteX60" fmla="*/ 1197692 w 1588551"/>
                <a:gd name="connsiteY60" fmla="*/ 2760167 h 6070634"/>
                <a:gd name="connsiteX61" fmla="*/ 1189225 w 1588551"/>
                <a:gd name="connsiteY61" fmla="*/ 2785567 h 6070634"/>
                <a:gd name="connsiteX62" fmla="*/ 1138425 w 1588551"/>
                <a:gd name="connsiteY62" fmla="*/ 2802501 h 6070634"/>
                <a:gd name="connsiteX63" fmla="*/ 1146892 w 1588551"/>
                <a:gd name="connsiteY63" fmla="*/ 2853301 h 6070634"/>
                <a:gd name="connsiteX64" fmla="*/ 1155358 w 1588551"/>
                <a:gd name="connsiteY64" fmla="*/ 2878701 h 6070634"/>
                <a:gd name="connsiteX65" fmla="*/ 1146892 w 1588551"/>
                <a:gd name="connsiteY65" fmla="*/ 2971834 h 6070634"/>
                <a:gd name="connsiteX66" fmla="*/ 1138425 w 1588551"/>
                <a:gd name="connsiteY66" fmla="*/ 2997234 h 6070634"/>
                <a:gd name="connsiteX67" fmla="*/ 1129958 w 1588551"/>
                <a:gd name="connsiteY67" fmla="*/ 3031101 h 6070634"/>
                <a:gd name="connsiteX68" fmla="*/ 1104558 w 1588551"/>
                <a:gd name="connsiteY68" fmla="*/ 3039567 h 6070634"/>
                <a:gd name="connsiteX69" fmla="*/ 1096092 w 1588551"/>
                <a:gd name="connsiteY69" fmla="*/ 3073434 h 6070634"/>
                <a:gd name="connsiteX70" fmla="*/ 1079158 w 1588551"/>
                <a:gd name="connsiteY70" fmla="*/ 3124234 h 6070634"/>
                <a:gd name="connsiteX71" fmla="*/ 1087625 w 1588551"/>
                <a:gd name="connsiteY71" fmla="*/ 3471367 h 6070634"/>
                <a:gd name="connsiteX72" fmla="*/ 1155358 w 1588551"/>
                <a:gd name="connsiteY72" fmla="*/ 3479834 h 6070634"/>
                <a:gd name="connsiteX73" fmla="*/ 1163825 w 1588551"/>
                <a:gd name="connsiteY73" fmla="*/ 3505234 h 6070634"/>
                <a:gd name="connsiteX74" fmla="*/ 1104558 w 1588551"/>
                <a:gd name="connsiteY74" fmla="*/ 3522167 h 6070634"/>
                <a:gd name="connsiteX75" fmla="*/ 1053758 w 1588551"/>
                <a:gd name="connsiteY75" fmla="*/ 3530634 h 6070634"/>
                <a:gd name="connsiteX76" fmla="*/ 1087625 w 1588551"/>
                <a:gd name="connsiteY76" fmla="*/ 3564501 h 6070634"/>
                <a:gd name="connsiteX77" fmla="*/ 1053758 w 1588551"/>
                <a:gd name="connsiteY77" fmla="*/ 3683034 h 6070634"/>
                <a:gd name="connsiteX78" fmla="*/ 952158 w 1588551"/>
                <a:gd name="connsiteY78" fmla="*/ 3699967 h 6070634"/>
                <a:gd name="connsiteX79" fmla="*/ 960625 w 1588551"/>
                <a:gd name="connsiteY79" fmla="*/ 3742301 h 6070634"/>
                <a:gd name="connsiteX80" fmla="*/ 1011425 w 1588551"/>
                <a:gd name="connsiteY80" fmla="*/ 3784634 h 6070634"/>
                <a:gd name="connsiteX81" fmla="*/ 1019892 w 1588551"/>
                <a:gd name="connsiteY81" fmla="*/ 3810034 h 6070634"/>
                <a:gd name="connsiteX82" fmla="*/ 969092 w 1588551"/>
                <a:gd name="connsiteY82" fmla="*/ 3835434 h 6070634"/>
                <a:gd name="connsiteX83" fmla="*/ 952158 w 1588551"/>
                <a:gd name="connsiteY83" fmla="*/ 3852367 h 6070634"/>
                <a:gd name="connsiteX84" fmla="*/ 926758 w 1588551"/>
                <a:gd name="connsiteY84" fmla="*/ 3894701 h 6070634"/>
                <a:gd name="connsiteX85" fmla="*/ 926758 w 1588551"/>
                <a:gd name="connsiteY85" fmla="*/ 3962434 h 6070634"/>
                <a:gd name="connsiteX86" fmla="*/ 935225 w 1588551"/>
                <a:gd name="connsiteY86" fmla="*/ 3987834 h 6070634"/>
                <a:gd name="connsiteX87" fmla="*/ 960625 w 1588551"/>
                <a:gd name="connsiteY87" fmla="*/ 3996301 h 6070634"/>
                <a:gd name="connsiteX88" fmla="*/ 969092 w 1588551"/>
                <a:gd name="connsiteY88" fmla="*/ 4055567 h 6070634"/>
                <a:gd name="connsiteX89" fmla="*/ 994492 w 1588551"/>
                <a:gd name="connsiteY89" fmla="*/ 4064034 h 6070634"/>
                <a:gd name="connsiteX90" fmla="*/ 1079158 w 1588551"/>
                <a:gd name="connsiteY90" fmla="*/ 4072501 h 6070634"/>
                <a:gd name="connsiteX91" fmla="*/ 1079158 w 1588551"/>
                <a:gd name="connsiteY91" fmla="*/ 4191034 h 6070634"/>
                <a:gd name="connsiteX92" fmla="*/ 1070692 w 1588551"/>
                <a:gd name="connsiteY92" fmla="*/ 4224901 h 6070634"/>
                <a:gd name="connsiteX93" fmla="*/ 1036825 w 1588551"/>
                <a:gd name="connsiteY93" fmla="*/ 4233367 h 6070634"/>
                <a:gd name="connsiteX94" fmla="*/ 1028358 w 1588551"/>
                <a:gd name="connsiteY94" fmla="*/ 4385767 h 6070634"/>
                <a:gd name="connsiteX95" fmla="*/ 977558 w 1588551"/>
                <a:gd name="connsiteY95" fmla="*/ 4402701 h 6070634"/>
                <a:gd name="connsiteX96" fmla="*/ 952158 w 1588551"/>
                <a:gd name="connsiteY96" fmla="*/ 4428101 h 6070634"/>
                <a:gd name="connsiteX97" fmla="*/ 935225 w 1588551"/>
                <a:gd name="connsiteY97" fmla="*/ 4461967 h 6070634"/>
                <a:gd name="connsiteX98" fmla="*/ 969092 w 1588551"/>
                <a:gd name="connsiteY98" fmla="*/ 4470434 h 6070634"/>
                <a:gd name="connsiteX99" fmla="*/ 994492 w 1588551"/>
                <a:gd name="connsiteY99" fmla="*/ 4487367 h 6070634"/>
                <a:gd name="connsiteX100" fmla="*/ 1019892 w 1588551"/>
                <a:gd name="connsiteY100" fmla="*/ 4495834 h 6070634"/>
                <a:gd name="connsiteX101" fmla="*/ 1036825 w 1588551"/>
                <a:gd name="connsiteY101" fmla="*/ 4521234 h 6070634"/>
                <a:gd name="connsiteX102" fmla="*/ 1028358 w 1588551"/>
                <a:gd name="connsiteY102" fmla="*/ 4597434 h 6070634"/>
                <a:gd name="connsiteX103" fmla="*/ 1019892 w 1588551"/>
                <a:gd name="connsiteY103" fmla="*/ 4622834 h 6070634"/>
                <a:gd name="connsiteX104" fmla="*/ 994492 w 1588551"/>
                <a:gd name="connsiteY104" fmla="*/ 4614367 h 6070634"/>
                <a:gd name="connsiteX105" fmla="*/ 935225 w 1588551"/>
                <a:gd name="connsiteY105" fmla="*/ 4605901 h 6070634"/>
                <a:gd name="connsiteX106" fmla="*/ 909825 w 1588551"/>
                <a:gd name="connsiteY106" fmla="*/ 4614367 h 6070634"/>
                <a:gd name="connsiteX107" fmla="*/ 901358 w 1588551"/>
                <a:gd name="connsiteY107" fmla="*/ 4639767 h 6070634"/>
                <a:gd name="connsiteX108" fmla="*/ 884425 w 1588551"/>
                <a:gd name="connsiteY108" fmla="*/ 4656701 h 6070634"/>
                <a:gd name="connsiteX109" fmla="*/ 867492 w 1588551"/>
                <a:gd name="connsiteY109" fmla="*/ 4682101 h 6070634"/>
                <a:gd name="connsiteX110" fmla="*/ 825158 w 1588551"/>
                <a:gd name="connsiteY110" fmla="*/ 4690567 h 6070634"/>
                <a:gd name="connsiteX111" fmla="*/ 808225 w 1588551"/>
                <a:gd name="connsiteY111" fmla="*/ 4707501 h 6070634"/>
                <a:gd name="connsiteX112" fmla="*/ 816692 w 1588551"/>
                <a:gd name="connsiteY112" fmla="*/ 4749834 h 6070634"/>
                <a:gd name="connsiteX113" fmla="*/ 842092 w 1588551"/>
                <a:gd name="connsiteY113" fmla="*/ 4758301 h 6070634"/>
                <a:gd name="connsiteX114" fmla="*/ 935225 w 1588551"/>
                <a:gd name="connsiteY114" fmla="*/ 4766767 h 6070634"/>
                <a:gd name="connsiteX115" fmla="*/ 935225 w 1588551"/>
                <a:gd name="connsiteY115" fmla="*/ 4834501 h 6070634"/>
                <a:gd name="connsiteX116" fmla="*/ 1002958 w 1588551"/>
                <a:gd name="connsiteY116" fmla="*/ 4851434 h 6070634"/>
                <a:gd name="connsiteX117" fmla="*/ 1011425 w 1588551"/>
                <a:gd name="connsiteY117" fmla="*/ 4885301 h 6070634"/>
                <a:gd name="connsiteX118" fmla="*/ 994492 w 1588551"/>
                <a:gd name="connsiteY118" fmla="*/ 4986901 h 6070634"/>
                <a:gd name="connsiteX119" fmla="*/ 986025 w 1588551"/>
                <a:gd name="connsiteY119" fmla="*/ 5096967 h 6070634"/>
                <a:gd name="connsiteX120" fmla="*/ 1011425 w 1588551"/>
                <a:gd name="connsiteY120" fmla="*/ 5139301 h 6070634"/>
                <a:gd name="connsiteX121" fmla="*/ 1028358 w 1588551"/>
                <a:gd name="connsiteY121" fmla="*/ 5164701 h 6070634"/>
                <a:gd name="connsiteX122" fmla="*/ 952158 w 1588551"/>
                <a:gd name="connsiteY122" fmla="*/ 5207034 h 6070634"/>
                <a:gd name="connsiteX123" fmla="*/ 943692 w 1588551"/>
                <a:gd name="connsiteY123" fmla="*/ 5283234 h 6070634"/>
                <a:gd name="connsiteX124" fmla="*/ 969092 w 1588551"/>
                <a:gd name="connsiteY124" fmla="*/ 5291701 h 6070634"/>
                <a:gd name="connsiteX125" fmla="*/ 1036825 w 1588551"/>
                <a:gd name="connsiteY125" fmla="*/ 5342501 h 6070634"/>
                <a:gd name="connsiteX126" fmla="*/ 1053758 w 1588551"/>
                <a:gd name="connsiteY126" fmla="*/ 5367901 h 6070634"/>
                <a:gd name="connsiteX127" fmla="*/ 1070692 w 1588551"/>
                <a:gd name="connsiteY127" fmla="*/ 5418701 h 6070634"/>
                <a:gd name="connsiteX128" fmla="*/ 1096092 w 1588551"/>
                <a:gd name="connsiteY128" fmla="*/ 5435634 h 6070634"/>
                <a:gd name="connsiteX129" fmla="*/ 1146892 w 1588551"/>
                <a:gd name="connsiteY129" fmla="*/ 5486434 h 6070634"/>
                <a:gd name="connsiteX130" fmla="*/ 1172292 w 1588551"/>
                <a:gd name="connsiteY130" fmla="*/ 5494901 h 6070634"/>
                <a:gd name="connsiteX131" fmla="*/ 1189225 w 1588551"/>
                <a:gd name="connsiteY131" fmla="*/ 5520301 h 6070634"/>
                <a:gd name="connsiteX132" fmla="*/ 1197692 w 1588551"/>
                <a:gd name="connsiteY132" fmla="*/ 5545701 h 6070634"/>
                <a:gd name="connsiteX133" fmla="*/ 1231558 w 1588551"/>
                <a:gd name="connsiteY133" fmla="*/ 5596501 h 6070634"/>
                <a:gd name="connsiteX134" fmla="*/ 1214625 w 1588551"/>
                <a:gd name="connsiteY134" fmla="*/ 5621901 h 6070634"/>
                <a:gd name="connsiteX135" fmla="*/ 1189225 w 1588551"/>
                <a:gd name="connsiteY135" fmla="*/ 5630367 h 6070634"/>
                <a:gd name="connsiteX136" fmla="*/ 1172292 w 1588551"/>
                <a:gd name="connsiteY136" fmla="*/ 5647301 h 6070634"/>
                <a:gd name="connsiteX137" fmla="*/ 1180758 w 1588551"/>
                <a:gd name="connsiteY137" fmla="*/ 5706567 h 6070634"/>
                <a:gd name="connsiteX138" fmla="*/ 1197692 w 1588551"/>
                <a:gd name="connsiteY138" fmla="*/ 5723501 h 6070634"/>
                <a:gd name="connsiteX139" fmla="*/ 1206158 w 1588551"/>
                <a:gd name="connsiteY139" fmla="*/ 5774301 h 6070634"/>
                <a:gd name="connsiteX140" fmla="*/ 1256958 w 1588551"/>
                <a:gd name="connsiteY140" fmla="*/ 5791234 h 6070634"/>
                <a:gd name="connsiteX141" fmla="*/ 1248492 w 1588551"/>
                <a:gd name="connsiteY141" fmla="*/ 5842034 h 6070634"/>
                <a:gd name="connsiteX142" fmla="*/ 1197692 w 1588551"/>
                <a:gd name="connsiteY142" fmla="*/ 5850501 h 6070634"/>
                <a:gd name="connsiteX143" fmla="*/ 1180758 w 1588551"/>
                <a:gd name="connsiteY143" fmla="*/ 5867434 h 6070634"/>
                <a:gd name="connsiteX144" fmla="*/ 1138425 w 1588551"/>
                <a:gd name="connsiteY144" fmla="*/ 5935167 h 6070634"/>
                <a:gd name="connsiteX145" fmla="*/ 1113025 w 1588551"/>
                <a:gd name="connsiteY145" fmla="*/ 5943634 h 6070634"/>
                <a:gd name="connsiteX146" fmla="*/ 1138425 w 1588551"/>
                <a:gd name="connsiteY146" fmla="*/ 5960567 h 6070634"/>
                <a:gd name="connsiteX147" fmla="*/ 1155358 w 1588551"/>
                <a:gd name="connsiteY147" fmla="*/ 5977501 h 6070634"/>
                <a:gd name="connsiteX148" fmla="*/ 1129958 w 1588551"/>
                <a:gd name="connsiteY148" fmla="*/ 5985967 h 6070634"/>
                <a:gd name="connsiteX149" fmla="*/ 1002958 w 1588551"/>
                <a:gd name="connsiteY149" fmla="*/ 5994434 h 6070634"/>
                <a:gd name="connsiteX150" fmla="*/ 977558 w 1588551"/>
                <a:gd name="connsiteY150" fmla="*/ 6011367 h 6070634"/>
                <a:gd name="connsiteX151" fmla="*/ 960625 w 1588551"/>
                <a:gd name="connsiteY151" fmla="*/ 6028301 h 6070634"/>
                <a:gd name="connsiteX152" fmla="*/ 867492 w 1588551"/>
                <a:gd name="connsiteY152" fmla="*/ 6036767 h 6070634"/>
                <a:gd name="connsiteX153" fmla="*/ 850558 w 1588551"/>
                <a:gd name="connsiteY153" fmla="*/ 6053701 h 6070634"/>
                <a:gd name="connsiteX154" fmla="*/ 816692 w 1588551"/>
                <a:gd name="connsiteY154" fmla="*/ 6062167 h 6070634"/>
                <a:gd name="connsiteX155" fmla="*/ 791292 w 1588551"/>
                <a:gd name="connsiteY155" fmla="*/ 6070634 h 6070634"/>
                <a:gd name="connsiteX156" fmla="*/ 588092 w 1588551"/>
                <a:gd name="connsiteY156" fmla="*/ 6053701 h 6070634"/>
                <a:gd name="connsiteX157" fmla="*/ 537292 w 1588551"/>
                <a:gd name="connsiteY157" fmla="*/ 6036767 h 6070634"/>
                <a:gd name="connsiteX158" fmla="*/ 520358 w 1588551"/>
                <a:gd name="connsiteY158" fmla="*/ 6019834 h 6070634"/>
                <a:gd name="connsiteX159" fmla="*/ 444158 w 1588551"/>
                <a:gd name="connsiteY159" fmla="*/ 5977501 h 6070634"/>
                <a:gd name="connsiteX160" fmla="*/ 401825 w 1588551"/>
                <a:gd name="connsiteY160" fmla="*/ 5969034 h 6070634"/>
                <a:gd name="connsiteX161" fmla="*/ 376425 w 1588551"/>
                <a:gd name="connsiteY161" fmla="*/ 5952101 h 6070634"/>
                <a:gd name="connsiteX162" fmla="*/ 393358 w 1588551"/>
                <a:gd name="connsiteY162" fmla="*/ 5977501 h 6070634"/>
                <a:gd name="connsiteX163" fmla="*/ 427225 w 1588551"/>
                <a:gd name="connsiteY163" fmla="*/ 5994434 h 6070634"/>
                <a:gd name="connsiteX164" fmla="*/ 461092 w 1588551"/>
                <a:gd name="connsiteY164" fmla="*/ 6019834 h 6070634"/>
                <a:gd name="connsiteX165" fmla="*/ 520358 w 1588551"/>
                <a:gd name="connsiteY165" fmla="*/ 6036767 h 6070634"/>
                <a:gd name="connsiteX166" fmla="*/ 528825 w 1588551"/>
                <a:gd name="connsiteY166" fmla="*/ 6062167 h 6070634"/>
                <a:gd name="connsiteX167" fmla="*/ 503425 w 1588551"/>
                <a:gd name="connsiteY167" fmla="*/ 6070634 h 6070634"/>
                <a:gd name="connsiteX168" fmla="*/ 308692 w 1588551"/>
                <a:gd name="connsiteY168" fmla="*/ 6053701 h 6070634"/>
                <a:gd name="connsiteX169" fmla="*/ 291758 w 1588551"/>
                <a:gd name="connsiteY169" fmla="*/ 6036767 h 6070634"/>
                <a:gd name="connsiteX170" fmla="*/ 300225 w 1588551"/>
                <a:gd name="connsiteY170" fmla="*/ 6002901 h 6070634"/>
                <a:gd name="connsiteX171" fmla="*/ 308692 w 1588551"/>
                <a:gd name="connsiteY171" fmla="*/ 5977501 h 6070634"/>
                <a:gd name="connsiteX172" fmla="*/ 342558 w 1588551"/>
                <a:gd name="connsiteY172" fmla="*/ 5969034 h 6070634"/>
                <a:gd name="connsiteX173" fmla="*/ 401825 w 1588551"/>
                <a:gd name="connsiteY173" fmla="*/ 5952101 h 6070634"/>
                <a:gd name="connsiteX174" fmla="*/ 393358 w 1588551"/>
                <a:gd name="connsiteY174" fmla="*/ 5926701 h 6070634"/>
                <a:gd name="connsiteX175" fmla="*/ 334092 w 1588551"/>
                <a:gd name="connsiteY175" fmla="*/ 5901301 h 6070634"/>
                <a:gd name="connsiteX176" fmla="*/ 317158 w 1588551"/>
                <a:gd name="connsiteY176" fmla="*/ 5884367 h 6070634"/>
                <a:gd name="connsiteX177" fmla="*/ 266358 w 1588551"/>
                <a:gd name="connsiteY177" fmla="*/ 5901301 h 6070634"/>
                <a:gd name="connsiteX178" fmla="*/ 198625 w 1588551"/>
                <a:gd name="connsiteY178" fmla="*/ 5892834 h 6070634"/>
                <a:gd name="connsiteX179" fmla="*/ 164758 w 1588551"/>
                <a:gd name="connsiteY179" fmla="*/ 5884367 h 6070634"/>
                <a:gd name="connsiteX180" fmla="*/ 113958 w 1588551"/>
                <a:gd name="connsiteY180" fmla="*/ 5875901 h 6070634"/>
                <a:gd name="connsiteX181" fmla="*/ 122425 w 1588551"/>
                <a:gd name="connsiteY181" fmla="*/ 5850501 h 6070634"/>
                <a:gd name="connsiteX182" fmla="*/ 147825 w 1588551"/>
                <a:gd name="connsiteY182" fmla="*/ 5842034 h 6070634"/>
                <a:gd name="connsiteX183" fmla="*/ 147825 w 1588551"/>
                <a:gd name="connsiteY183" fmla="*/ 5647301 h 6070634"/>
                <a:gd name="connsiteX184" fmla="*/ 122425 w 1588551"/>
                <a:gd name="connsiteY184" fmla="*/ 5528767 h 6070634"/>
                <a:gd name="connsiteX185" fmla="*/ 139358 w 1588551"/>
                <a:gd name="connsiteY185" fmla="*/ 5223967 h 6070634"/>
                <a:gd name="connsiteX186" fmla="*/ 147825 w 1588551"/>
                <a:gd name="connsiteY186" fmla="*/ 5173167 h 6070634"/>
                <a:gd name="connsiteX187" fmla="*/ 147825 w 1588551"/>
                <a:gd name="connsiteY187" fmla="*/ 4834501 h 6070634"/>
                <a:gd name="connsiteX188" fmla="*/ 156292 w 1588551"/>
                <a:gd name="connsiteY188" fmla="*/ 4809101 h 6070634"/>
                <a:gd name="connsiteX189" fmla="*/ 147825 w 1588551"/>
                <a:gd name="connsiteY189" fmla="*/ 4766767 h 6070634"/>
                <a:gd name="connsiteX190" fmla="*/ 122425 w 1588551"/>
                <a:gd name="connsiteY190" fmla="*/ 4665167 h 6070634"/>
                <a:gd name="connsiteX191" fmla="*/ 105492 w 1588551"/>
                <a:gd name="connsiteY191" fmla="*/ 4563567 h 6070634"/>
                <a:gd name="connsiteX192" fmla="*/ 88558 w 1588551"/>
                <a:gd name="connsiteY192" fmla="*/ 4546634 h 6070634"/>
                <a:gd name="connsiteX193" fmla="*/ 88558 w 1588551"/>
                <a:gd name="connsiteY193" fmla="*/ 4241834 h 6070634"/>
                <a:gd name="connsiteX194" fmla="*/ 97025 w 1588551"/>
                <a:gd name="connsiteY194" fmla="*/ 4216434 h 6070634"/>
                <a:gd name="connsiteX195" fmla="*/ 88558 w 1588551"/>
                <a:gd name="connsiteY195" fmla="*/ 4165634 h 6070634"/>
                <a:gd name="connsiteX196" fmla="*/ 80092 w 1588551"/>
                <a:gd name="connsiteY196" fmla="*/ 4140234 h 6070634"/>
                <a:gd name="connsiteX197" fmla="*/ 71625 w 1588551"/>
                <a:gd name="connsiteY197" fmla="*/ 4021701 h 6070634"/>
                <a:gd name="connsiteX198" fmla="*/ 63158 w 1588551"/>
                <a:gd name="connsiteY198" fmla="*/ 3996301 h 6070634"/>
                <a:gd name="connsiteX199" fmla="*/ 54692 w 1588551"/>
                <a:gd name="connsiteY199" fmla="*/ 3962434 h 6070634"/>
                <a:gd name="connsiteX200" fmla="*/ 63158 w 1588551"/>
                <a:gd name="connsiteY200" fmla="*/ 3776167 h 6070634"/>
                <a:gd name="connsiteX201" fmla="*/ 71625 w 1588551"/>
                <a:gd name="connsiteY201" fmla="*/ 3657634 h 6070634"/>
                <a:gd name="connsiteX202" fmla="*/ 46225 w 1588551"/>
                <a:gd name="connsiteY202" fmla="*/ 3386701 h 6070634"/>
                <a:gd name="connsiteX203" fmla="*/ 37758 w 1588551"/>
                <a:gd name="connsiteY203" fmla="*/ 3234301 h 6070634"/>
                <a:gd name="connsiteX204" fmla="*/ 20825 w 1588551"/>
                <a:gd name="connsiteY204" fmla="*/ 3132701 h 6070634"/>
                <a:gd name="connsiteX205" fmla="*/ 12358 w 1588551"/>
                <a:gd name="connsiteY205" fmla="*/ 3081901 h 6070634"/>
                <a:gd name="connsiteX206" fmla="*/ 3892 w 1588551"/>
                <a:gd name="connsiteY206" fmla="*/ 3014167 h 6070634"/>
                <a:gd name="connsiteX207" fmla="*/ 46225 w 1588551"/>
                <a:gd name="connsiteY207" fmla="*/ 3022634 h 6070634"/>
                <a:gd name="connsiteX208" fmla="*/ 80092 w 1588551"/>
                <a:gd name="connsiteY208" fmla="*/ 3014167 h 6070634"/>
                <a:gd name="connsiteX209" fmla="*/ 139358 w 1588551"/>
                <a:gd name="connsiteY209" fmla="*/ 2997234 h 6070634"/>
                <a:gd name="connsiteX210" fmla="*/ 181692 w 1588551"/>
                <a:gd name="connsiteY210" fmla="*/ 2988767 h 6070634"/>
                <a:gd name="connsiteX211" fmla="*/ 207092 w 1588551"/>
                <a:gd name="connsiteY211" fmla="*/ 2963367 h 6070634"/>
                <a:gd name="connsiteX212" fmla="*/ 215558 w 1588551"/>
                <a:gd name="connsiteY212" fmla="*/ 2937967 h 6070634"/>
                <a:gd name="connsiteX213" fmla="*/ 266358 w 1588551"/>
                <a:gd name="connsiteY213" fmla="*/ 2921034 h 6070634"/>
                <a:gd name="connsiteX214" fmla="*/ 308692 w 1588551"/>
                <a:gd name="connsiteY214" fmla="*/ 2844834 h 6070634"/>
                <a:gd name="connsiteX215" fmla="*/ 317158 w 1588551"/>
                <a:gd name="connsiteY215" fmla="*/ 2810967 h 6070634"/>
                <a:gd name="connsiteX216" fmla="*/ 325625 w 1588551"/>
                <a:gd name="connsiteY216" fmla="*/ 2785567 h 6070634"/>
                <a:gd name="connsiteX217" fmla="*/ 351025 w 1588551"/>
                <a:gd name="connsiteY217" fmla="*/ 2582367 h 6070634"/>
                <a:gd name="connsiteX218" fmla="*/ 291758 w 1588551"/>
                <a:gd name="connsiteY218" fmla="*/ 2548501 h 6070634"/>
                <a:gd name="connsiteX219" fmla="*/ 274825 w 1588551"/>
                <a:gd name="connsiteY219" fmla="*/ 2531567 h 6070634"/>
                <a:gd name="connsiteX220" fmla="*/ 249425 w 1588551"/>
                <a:gd name="connsiteY220" fmla="*/ 2472301 h 6070634"/>
                <a:gd name="connsiteX221" fmla="*/ 224025 w 1588551"/>
                <a:gd name="connsiteY221" fmla="*/ 2438434 h 6070634"/>
                <a:gd name="connsiteX222" fmla="*/ 215558 w 1588551"/>
                <a:gd name="connsiteY222" fmla="*/ 2362234 h 6070634"/>
                <a:gd name="connsiteX223" fmla="*/ 198625 w 1588551"/>
                <a:gd name="connsiteY223" fmla="*/ 2311434 h 6070634"/>
                <a:gd name="connsiteX224" fmla="*/ 224025 w 1588551"/>
                <a:gd name="connsiteY224" fmla="*/ 2218301 h 6070634"/>
                <a:gd name="connsiteX225" fmla="*/ 240958 w 1588551"/>
                <a:gd name="connsiteY225" fmla="*/ 2184434 h 6070634"/>
                <a:gd name="connsiteX226" fmla="*/ 249425 w 1588551"/>
                <a:gd name="connsiteY226" fmla="*/ 2150567 h 6070634"/>
                <a:gd name="connsiteX227" fmla="*/ 257892 w 1588551"/>
                <a:gd name="connsiteY227" fmla="*/ 2125167 h 6070634"/>
                <a:gd name="connsiteX228" fmla="*/ 266358 w 1588551"/>
                <a:gd name="connsiteY228" fmla="*/ 2091301 h 6070634"/>
                <a:gd name="connsiteX229" fmla="*/ 283292 w 1588551"/>
                <a:gd name="connsiteY229" fmla="*/ 2032034 h 6070634"/>
                <a:gd name="connsiteX230" fmla="*/ 291758 w 1588551"/>
                <a:gd name="connsiteY230" fmla="*/ 1752634 h 6070634"/>
                <a:gd name="connsiteX231" fmla="*/ 300225 w 1588551"/>
                <a:gd name="connsiteY231" fmla="*/ 1701834 h 6070634"/>
                <a:gd name="connsiteX232" fmla="*/ 317158 w 1588551"/>
                <a:gd name="connsiteY232" fmla="*/ 1591767 h 6070634"/>
                <a:gd name="connsiteX233" fmla="*/ 325625 w 1588551"/>
                <a:gd name="connsiteY233" fmla="*/ 1439367 h 6070634"/>
                <a:gd name="connsiteX234" fmla="*/ 334092 w 1588551"/>
                <a:gd name="connsiteY234" fmla="*/ 1397034 h 6070634"/>
                <a:gd name="connsiteX235" fmla="*/ 359492 w 1588551"/>
                <a:gd name="connsiteY235" fmla="*/ 1143034 h 6070634"/>
                <a:gd name="connsiteX236" fmla="*/ 376425 w 1588551"/>
                <a:gd name="connsiteY236" fmla="*/ 1024501 h 6070634"/>
                <a:gd name="connsiteX237" fmla="*/ 393358 w 1588551"/>
                <a:gd name="connsiteY237" fmla="*/ 829767 h 6070634"/>
                <a:gd name="connsiteX238" fmla="*/ 401825 w 1588551"/>
                <a:gd name="connsiteY238" fmla="*/ 660434 h 6070634"/>
                <a:gd name="connsiteX239" fmla="*/ 410292 w 1588551"/>
                <a:gd name="connsiteY239" fmla="*/ 635034 h 6070634"/>
                <a:gd name="connsiteX240" fmla="*/ 427225 w 1588551"/>
                <a:gd name="connsiteY240" fmla="*/ 482634 h 6070634"/>
                <a:gd name="connsiteX241" fmla="*/ 444158 w 1588551"/>
                <a:gd name="connsiteY241" fmla="*/ 338701 h 6070634"/>
                <a:gd name="connsiteX242" fmla="*/ 461092 w 1588551"/>
                <a:gd name="connsiteY242" fmla="*/ 313301 h 6070634"/>
                <a:gd name="connsiteX243" fmla="*/ 469558 w 1588551"/>
                <a:gd name="connsiteY243" fmla="*/ 152434 h 6070634"/>
                <a:gd name="connsiteX244" fmla="*/ 444158 w 1588551"/>
                <a:gd name="connsiteY244" fmla="*/ 135501 h 6070634"/>
                <a:gd name="connsiteX245" fmla="*/ 410292 w 1588551"/>
                <a:gd name="connsiteY245" fmla="*/ 122801 h 6070634"/>
                <a:gd name="connsiteX246" fmla="*/ 406058 w 1588551"/>
                <a:gd name="connsiteY246" fmla="*/ 95707 h 6070634"/>
                <a:gd name="connsiteX247" fmla="*/ 384892 w 1588551"/>
                <a:gd name="connsiteY247" fmla="*/ 42367 h 6070634"/>
                <a:gd name="connsiteX248" fmla="*/ 365418 w 1588551"/>
                <a:gd name="connsiteY248" fmla="*/ 8501 h 6070634"/>
                <a:gd name="connsiteX249" fmla="*/ 426378 w 1588551"/>
                <a:gd name="connsiteY249" fmla="*/ 34 h 6070634"/>
                <a:gd name="connsiteX250" fmla="*/ 609258 w 1588551"/>
                <a:gd name="connsiteY250" fmla="*/ 5961 h 6070634"/>
                <a:gd name="connsiteX251" fmla="*/ 965705 w 1588551"/>
                <a:gd name="connsiteY251" fmla="*/ 2574 h 6070634"/>
                <a:gd name="connsiteX252" fmla="*/ 1303525 w 1588551"/>
                <a:gd name="connsiteY252" fmla="*/ 10194 h 6070634"/>
                <a:gd name="connsiteX253" fmla="*/ 1409358 w 1588551"/>
                <a:gd name="connsiteY253" fmla="*/ 20354 h 6070634"/>
                <a:gd name="connsiteX0" fmla="*/ 1409358 w 1588551"/>
                <a:gd name="connsiteY0" fmla="*/ 20354 h 6070634"/>
                <a:gd name="connsiteX1" fmla="*/ 1424598 w 1588551"/>
                <a:gd name="connsiteY1" fmla="*/ 137194 h 6070634"/>
                <a:gd name="connsiteX2" fmla="*/ 1427138 w 1588551"/>
                <a:gd name="connsiteY2" fmla="*/ 220167 h 6070634"/>
                <a:gd name="connsiteX3" fmla="*/ 1392425 w 1588551"/>
                <a:gd name="connsiteY3" fmla="*/ 262501 h 6070634"/>
                <a:gd name="connsiteX4" fmla="*/ 1367025 w 1588551"/>
                <a:gd name="connsiteY4" fmla="*/ 270967 h 6070634"/>
                <a:gd name="connsiteX5" fmla="*/ 1333158 w 1588551"/>
                <a:gd name="connsiteY5" fmla="*/ 304834 h 6070634"/>
                <a:gd name="connsiteX6" fmla="*/ 1324692 w 1588551"/>
                <a:gd name="connsiteY6" fmla="*/ 279434 h 6070634"/>
                <a:gd name="connsiteX7" fmla="*/ 1299292 w 1588551"/>
                <a:gd name="connsiteY7" fmla="*/ 270967 h 6070634"/>
                <a:gd name="connsiteX8" fmla="*/ 1231558 w 1588551"/>
                <a:gd name="connsiteY8" fmla="*/ 254034 h 6070634"/>
                <a:gd name="connsiteX9" fmla="*/ 1206158 w 1588551"/>
                <a:gd name="connsiteY9" fmla="*/ 262501 h 6070634"/>
                <a:gd name="connsiteX10" fmla="*/ 1197692 w 1588551"/>
                <a:gd name="connsiteY10" fmla="*/ 287901 h 6070634"/>
                <a:gd name="connsiteX11" fmla="*/ 1189225 w 1588551"/>
                <a:gd name="connsiteY11" fmla="*/ 372567 h 6070634"/>
                <a:gd name="connsiteX12" fmla="*/ 1172292 w 1588551"/>
                <a:gd name="connsiteY12" fmla="*/ 389501 h 6070634"/>
                <a:gd name="connsiteX13" fmla="*/ 1146892 w 1588551"/>
                <a:gd name="connsiteY13" fmla="*/ 457234 h 6070634"/>
                <a:gd name="connsiteX14" fmla="*/ 1121492 w 1588551"/>
                <a:gd name="connsiteY14" fmla="*/ 465701 h 6070634"/>
                <a:gd name="connsiteX15" fmla="*/ 1104558 w 1588551"/>
                <a:gd name="connsiteY15" fmla="*/ 482634 h 6070634"/>
                <a:gd name="connsiteX16" fmla="*/ 1087625 w 1588551"/>
                <a:gd name="connsiteY16" fmla="*/ 533434 h 6070634"/>
                <a:gd name="connsiteX17" fmla="*/ 1096092 w 1588551"/>
                <a:gd name="connsiteY17" fmla="*/ 601167 h 6070634"/>
                <a:gd name="connsiteX18" fmla="*/ 1087625 w 1588551"/>
                <a:gd name="connsiteY18" fmla="*/ 728167 h 6070634"/>
                <a:gd name="connsiteX19" fmla="*/ 1096938 w 1588551"/>
                <a:gd name="connsiteY19" fmla="*/ 922054 h 6070634"/>
                <a:gd name="connsiteX20" fmla="*/ 978405 w 1588551"/>
                <a:gd name="connsiteY20" fmla="*/ 914434 h 6070634"/>
                <a:gd name="connsiteX21" fmla="*/ 969092 w 1588551"/>
                <a:gd name="connsiteY21" fmla="*/ 982167 h 6070634"/>
                <a:gd name="connsiteX22" fmla="*/ 967398 w 1588551"/>
                <a:gd name="connsiteY22" fmla="*/ 1119327 h 6070634"/>
                <a:gd name="connsiteX23" fmla="*/ 973325 w 1588551"/>
                <a:gd name="connsiteY23" fmla="*/ 1466461 h 6070634"/>
                <a:gd name="connsiteX24" fmla="*/ 1013965 w 1588551"/>
                <a:gd name="connsiteY24" fmla="*/ 1470694 h 6070634"/>
                <a:gd name="connsiteX25" fmla="*/ 1077465 w 1588551"/>
                <a:gd name="connsiteY25" fmla="*/ 1504561 h 6070634"/>
                <a:gd name="connsiteX26" fmla="*/ 1079158 w 1588551"/>
                <a:gd name="connsiteY26" fmla="*/ 1693367 h 6070634"/>
                <a:gd name="connsiteX27" fmla="*/ 1136732 w 1588551"/>
                <a:gd name="connsiteY27" fmla="*/ 1710301 h 6070634"/>
                <a:gd name="connsiteX28" fmla="*/ 1193458 w 1588551"/>
                <a:gd name="connsiteY28" fmla="*/ 1720461 h 6070634"/>
                <a:gd name="connsiteX29" fmla="*/ 1188378 w 1588551"/>
                <a:gd name="connsiteY29" fmla="*/ 1817827 h 6070634"/>
                <a:gd name="connsiteX30" fmla="*/ 1248492 w 1588551"/>
                <a:gd name="connsiteY30" fmla="*/ 1828834 h 6070634"/>
                <a:gd name="connsiteX31" fmla="*/ 1290825 w 1588551"/>
                <a:gd name="connsiteY31" fmla="*/ 1845767 h 6070634"/>
                <a:gd name="connsiteX32" fmla="*/ 1316225 w 1588551"/>
                <a:gd name="connsiteY32" fmla="*/ 1862701 h 6070634"/>
                <a:gd name="connsiteX33" fmla="*/ 1316225 w 1588551"/>
                <a:gd name="connsiteY33" fmla="*/ 1921967 h 6070634"/>
                <a:gd name="connsiteX34" fmla="*/ 1350092 w 1588551"/>
                <a:gd name="connsiteY34" fmla="*/ 1930434 h 6070634"/>
                <a:gd name="connsiteX35" fmla="*/ 1341625 w 1588551"/>
                <a:gd name="connsiteY35" fmla="*/ 1955834 h 6070634"/>
                <a:gd name="connsiteX36" fmla="*/ 1316225 w 1588551"/>
                <a:gd name="connsiteY36" fmla="*/ 1972767 h 6070634"/>
                <a:gd name="connsiteX37" fmla="*/ 1299292 w 1588551"/>
                <a:gd name="connsiteY37" fmla="*/ 1989701 h 6070634"/>
                <a:gd name="connsiteX38" fmla="*/ 1321305 w 1588551"/>
                <a:gd name="connsiteY38" fmla="*/ 2025261 h 6070634"/>
                <a:gd name="connsiteX39" fmla="*/ 1373798 w 1588551"/>
                <a:gd name="connsiteY39" fmla="*/ 2050661 h 6070634"/>
                <a:gd name="connsiteX40" fmla="*/ 1434758 w 1588551"/>
                <a:gd name="connsiteY40" fmla="*/ 2116701 h 6070634"/>
                <a:gd name="connsiteX41" fmla="*/ 1451692 w 1588551"/>
                <a:gd name="connsiteY41" fmla="*/ 2133634 h 6070634"/>
                <a:gd name="connsiteX42" fmla="*/ 1468625 w 1588551"/>
                <a:gd name="connsiteY42" fmla="*/ 2174274 h 6070634"/>
                <a:gd name="connsiteX43" fmla="*/ 1511805 w 1588551"/>
                <a:gd name="connsiteY43" fmla="*/ 2196287 h 6070634"/>
                <a:gd name="connsiteX44" fmla="*/ 1532125 w 1588551"/>
                <a:gd name="connsiteY44" fmla="*/ 2214914 h 6070634"/>
                <a:gd name="connsiteX45" fmla="*/ 1562605 w 1588551"/>
                <a:gd name="connsiteY45" fmla="*/ 2228461 h 6070634"/>
                <a:gd name="connsiteX46" fmla="*/ 1587158 w 1588551"/>
                <a:gd name="connsiteY46" fmla="*/ 2269101 h 6070634"/>
                <a:gd name="connsiteX47" fmla="*/ 1519425 w 1588551"/>
                <a:gd name="connsiteY47" fmla="*/ 2286034 h 6070634"/>
                <a:gd name="connsiteX48" fmla="*/ 1485558 w 1588551"/>
                <a:gd name="connsiteY48" fmla="*/ 2277567 h 6070634"/>
                <a:gd name="connsiteX49" fmla="*/ 1468625 w 1588551"/>
                <a:gd name="connsiteY49" fmla="*/ 2302967 h 6070634"/>
                <a:gd name="connsiteX50" fmla="*/ 1443225 w 1588551"/>
                <a:gd name="connsiteY50" fmla="*/ 2370701 h 6070634"/>
                <a:gd name="connsiteX51" fmla="*/ 1426292 w 1588551"/>
                <a:gd name="connsiteY51" fmla="*/ 2404567 h 6070634"/>
                <a:gd name="connsiteX52" fmla="*/ 1383958 w 1588551"/>
                <a:gd name="connsiteY52" fmla="*/ 2413034 h 6070634"/>
                <a:gd name="connsiteX53" fmla="*/ 1214625 w 1588551"/>
                <a:gd name="connsiteY53" fmla="*/ 2421501 h 6070634"/>
                <a:gd name="connsiteX54" fmla="*/ 1248492 w 1588551"/>
                <a:gd name="connsiteY54" fmla="*/ 2438434 h 6070634"/>
                <a:gd name="connsiteX55" fmla="*/ 1299292 w 1588551"/>
                <a:gd name="connsiteY55" fmla="*/ 2455367 h 6070634"/>
                <a:gd name="connsiteX56" fmla="*/ 1299292 w 1588551"/>
                <a:gd name="connsiteY56" fmla="*/ 2573901 h 6070634"/>
                <a:gd name="connsiteX57" fmla="*/ 1223092 w 1588551"/>
                <a:gd name="connsiteY57" fmla="*/ 2582367 h 6070634"/>
                <a:gd name="connsiteX58" fmla="*/ 1206158 w 1588551"/>
                <a:gd name="connsiteY58" fmla="*/ 2599301 h 6070634"/>
                <a:gd name="connsiteX59" fmla="*/ 1189225 w 1588551"/>
                <a:gd name="connsiteY59" fmla="*/ 2683967 h 6070634"/>
                <a:gd name="connsiteX60" fmla="*/ 1197692 w 1588551"/>
                <a:gd name="connsiteY60" fmla="*/ 2760167 h 6070634"/>
                <a:gd name="connsiteX61" fmla="*/ 1189225 w 1588551"/>
                <a:gd name="connsiteY61" fmla="*/ 2785567 h 6070634"/>
                <a:gd name="connsiteX62" fmla="*/ 1138425 w 1588551"/>
                <a:gd name="connsiteY62" fmla="*/ 2802501 h 6070634"/>
                <a:gd name="connsiteX63" fmla="*/ 1146892 w 1588551"/>
                <a:gd name="connsiteY63" fmla="*/ 2853301 h 6070634"/>
                <a:gd name="connsiteX64" fmla="*/ 1155358 w 1588551"/>
                <a:gd name="connsiteY64" fmla="*/ 2878701 h 6070634"/>
                <a:gd name="connsiteX65" fmla="*/ 1146892 w 1588551"/>
                <a:gd name="connsiteY65" fmla="*/ 2971834 h 6070634"/>
                <a:gd name="connsiteX66" fmla="*/ 1138425 w 1588551"/>
                <a:gd name="connsiteY66" fmla="*/ 2997234 h 6070634"/>
                <a:gd name="connsiteX67" fmla="*/ 1129958 w 1588551"/>
                <a:gd name="connsiteY67" fmla="*/ 3031101 h 6070634"/>
                <a:gd name="connsiteX68" fmla="*/ 1104558 w 1588551"/>
                <a:gd name="connsiteY68" fmla="*/ 3039567 h 6070634"/>
                <a:gd name="connsiteX69" fmla="*/ 1096092 w 1588551"/>
                <a:gd name="connsiteY69" fmla="*/ 3073434 h 6070634"/>
                <a:gd name="connsiteX70" fmla="*/ 1079158 w 1588551"/>
                <a:gd name="connsiteY70" fmla="*/ 3124234 h 6070634"/>
                <a:gd name="connsiteX71" fmla="*/ 1087625 w 1588551"/>
                <a:gd name="connsiteY71" fmla="*/ 3471367 h 6070634"/>
                <a:gd name="connsiteX72" fmla="*/ 1155358 w 1588551"/>
                <a:gd name="connsiteY72" fmla="*/ 3479834 h 6070634"/>
                <a:gd name="connsiteX73" fmla="*/ 1163825 w 1588551"/>
                <a:gd name="connsiteY73" fmla="*/ 3505234 h 6070634"/>
                <a:gd name="connsiteX74" fmla="*/ 1104558 w 1588551"/>
                <a:gd name="connsiteY74" fmla="*/ 3522167 h 6070634"/>
                <a:gd name="connsiteX75" fmla="*/ 1053758 w 1588551"/>
                <a:gd name="connsiteY75" fmla="*/ 3530634 h 6070634"/>
                <a:gd name="connsiteX76" fmla="*/ 1087625 w 1588551"/>
                <a:gd name="connsiteY76" fmla="*/ 3564501 h 6070634"/>
                <a:gd name="connsiteX77" fmla="*/ 1053758 w 1588551"/>
                <a:gd name="connsiteY77" fmla="*/ 3683034 h 6070634"/>
                <a:gd name="connsiteX78" fmla="*/ 952158 w 1588551"/>
                <a:gd name="connsiteY78" fmla="*/ 3699967 h 6070634"/>
                <a:gd name="connsiteX79" fmla="*/ 960625 w 1588551"/>
                <a:gd name="connsiteY79" fmla="*/ 3742301 h 6070634"/>
                <a:gd name="connsiteX80" fmla="*/ 1011425 w 1588551"/>
                <a:gd name="connsiteY80" fmla="*/ 3784634 h 6070634"/>
                <a:gd name="connsiteX81" fmla="*/ 1019892 w 1588551"/>
                <a:gd name="connsiteY81" fmla="*/ 3810034 h 6070634"/>
                <a:gd name="connsiteX82" fmla="*/ 969092 w 1588551"/>
                <a:gd name="connsiteY82" fmla="*/ 3835434 h 6070634"/>
                <a:gd name="connsiteX83" fmla="*/ 952158 w 1588551"/>
                <a:gd name="connsiteY83" fmla="*/ 3852367 h 6070634"/>
                <a:gd name="connsiteX84" fmla="*/ 926758 w 1588551"/>
                <a:gd name="connsiteY84" fmla="*/ 3894701 h 6070634"/>
                <a:gd name="connsiteX85" fmla="*/ 926758 w 1588551"/>
                <a:gd name="connsiteY85" fmla="*/ 3962434 h 6070634"/>
                <a:gd name="connsiteX86" fmla="*/ 935225 w 1588551"/>
                <a:gd name="connsiteY86" fmla="*/ 3987834 h 6070634"/>
                <a:gd name="connsiteX87" fmla="*/ 960625 w 1588551"/>
                <a:gd name="connsiteY87" fmla="*/ 3996301 h 6070634"/>
                <a:gd name="connsiteX88" fmla="*/ 969092 w 1588551"/>
                <a:gd name="connsiteY88" fmla="*/ 4055567 h 6070634"/>
                <a:gd name="connsiteX89" fmla="*/ 994492 w 1588551"/>
                <a:gd name="connsiteY89" fmla="*/ 4064034 h 6070634"/>
                <a:gd name="connsiteX90" fmla="*/ 1079158 w 1588551"/>
                <a:gd name="connsiteY90" fmla="*/ 4072501 h 6070634"/>
                <a:gd name="connsiteX91" fmla="*/ 1079158 w 1588551"/>
                <a:gd name="connsiteY91" fmla="*/ 4191034 h 6070634"/>
                <a:gd name="connsiteX92" fmla="*/ 1070692 w 1588551"/>
                <a:gd name="connsiteY92" fmla="*/ 4224901 h 6070634"/>
                <a:gd name="connsiteX93" fmla="*/ 1036825 w 1588551"/>
                <a:gd name="connsiteY93" fmla="*/ 4233367 h 6070634"/>
                <a:gd name="connsiteX94" fmla="*/ 1028358 w 1588551"/>
                <a:gd name="connsiteY94" fmla="*/ 4385767 h 6070634"/>
                <a:gd name="connsiteX95" fmla="*/ 977558 w 1588551"/>
                <a:gd name="connsiteY95" fmla="*/ 4402701 h 6070634"/>
                <a:gd name="connsiteX96" fmla="*/ 952158 w 1588551"/>
                <a:gd name="connsiteY96" fmla="*/ 4428101 h 6070634"/>
                <a:gd name="connsiteX97" fmla="*/ 935225 w 1588551"/>
                <a:gd name="connsiteY97" fmla="*/ 4461967 h 6070634"/>
                <a:gd name="connsiteX98" fmla="*/ 969092 w 1588551"/>
                <a:gd name="connsiteY98" fmla="*/ 4470434 h 6070634"/>
                <a:gd name="connsiteX99" fmla="*/ 994492 w 1588551"/>
                <a:gd name="connsiteY99" fmla="*/ 4487367 h 6070634"/>
                <a:gd name="connsiteX100" fmla="*/ 1019892 w 1588551"/>
                <a:gd name="connsiteY100" fmla="*/ 4495834 h 6070634"/>
                <a:gd name="connsiteX101" fmla="*/ 1036825 w 1588551"/>
                <a:gd name="connsiteY101" fmla="*/ 4521234 h 6070634"/>
                <a:gd name="connsiteX102" fmla="*/ 1028358 w 1588551"/>
                <a:gd name="connsiteY102" fmla="*/ 4597434 h 6070634"/>
                <a:gd name="connsiteX103" fmla="*/ 1019892 w 1588551"/>
                <a:gd name="connsiteY103" fmla="*/ 4622834 h 6070634"/>
                <a:gd name="connsiteX104" fmla="*/ 994492 w 1588551"/>
                <a:gd name="connsiteY104" fmla="*/ 4614367 h 6070634"/>
                <a:gd name="connsiteX105" fmla="*/ 935225 w 1588551"/>
                <a:gd name="connsiteY105" fmla="*/ 4605901 h 6070634"/>
                <a:gd name="connsiteX106" fmla="*/ 909825 w 1588551"/>
                <a:gd name="connsiteY106" fmla="*/ 4614367 h 6070634"/>
                <a:gd name="connsiteX107" fmla="*/ 901358 w 1588551"/>
                <a:gd name="connsiteY107" fmla="*/ 4639767 h 6070634"/>
                <a:gd name="connsiteX108" fmla="*/ 884425 w 1588551"/>
                <a:gd name="connsiteY108" fmla="*/ 4656701 h 6070634"/>
                <a:gd name="connsiteX109" fmla="*/ 867492 w 1588551"/>
                <a:gd name="connsiteY109" fmla="*/ 4682101 h 6070634"/>
                <a:gd name="connsiteX110" fmla="*/ 825158 w 1588551"/>
                <a:gd name="connsiteY110" fmla="*/ 4690567 h 6070634"/>
                <a:gd name="connsiteX111" fmla="*/ 808225 w 1588551"/>
                <a:gd name="connsiteY111" fmla="*/ 4707501 h 6070634"/>
                <a:gd name="connsiteX112" fmla="*/ 816692 w 1588551"/>
                <a:gd name="connsiteY112" fmla="*/ 4749834 h 6070634"/>
                <a:gd name="connsiteX113" fmla="*/ 842092 w 1588551"/>
                <a:gd name="connsiteY113" fmla="*/ 4758301 h 6070634"/>
                <a:gd name="connsiteX114" fmla="*/ 935225 w 1588551"/>
                <a:gd name="connsiteY114" fmla="*/ 4766767 h 6070634"/>
                <a:gd name="connsiteX115" fmla="*/ 935225 w 1588551"/>
                <a:gd name="connsiteY115" fmla="*/ 4834501 h 6070634"/>
                <a:gd name="connsiteX116" fmla="*/ 1002958 w 1588551"/>
                <a:gd name="connsiteY116" fmla="*/ 4851434 h 6070634"/>
                <a:gd name="connsiteX117" fmla="*/ 1011425 w 1588551"/>
                <a:gd name="connsiteY117" fmla="*/ 4885301 h 6070634"/>
                <a:gd name="connsiteX118" fmla="*/ 994492 w 1588551"/>
                <a:gd name="connsiteY118" fmla="*/ 4986901 h 6070634"/>
                <a:gd name="connsiteX119" fmla="*/ 986025 w 1588551"/>
                <a:gd name="connsiteY119" fmla="*/ 5096967 h 6070634"/>
                <a:gd name="connsiteX120" fmla="*/ 1011425 w 1588551"/>
                <a:gd name="connsiteY120" fmla="*/ 5139301 h 6070634"/>
                <a:gd name="connsiteX121" fmla="*/ 1028358 w 1588551"/>
                <a:gd name="connsiteY121" fmla="*/ 5164701 h 6070634"/>
                <a:gd name="connsiteX122" fmla="*/ 952158 w 1588551"/>
                <a:gd name="connsiteY122" fmla="*/ 5207034 h 6070634"/>
                <a:gd name="connsiteX123" fmla="*/ 943692 w 1588551"/>
                <a:gd name="connsiteY123" fmla="*/ 5283234 h 6070634"/>
                <a:gd name="connsiteX124" fmla="*/ 969092 w 1588551"/>
                <a:gd name="connsiteY124" fmla="*/ 5291701 h 6070634"/>
                <a:gd name="connsiteX125" fmla="*/ 1036825 w 1588551"/>
                <a:gd name="connsiteY125" fmla="*/ 5342501 h 6070634"/>
                <a:gd name="connsiteX126" fmla="*/ 1053758 w 1588551"/>
                <a:gd name="connsiteY126" fmla="*/ 5367901 h 6070634"/>
                <a:gd name="connsiteX127" fmla="*/ 1070692 w 1588551"/>
                <a:gd name="connsiteY127" fmla="*/ 5418701 h 6070634"/>
                <a:gd name="connsiteX128" fmla="*/ 1096092 w 1588551"/>
                <a:gd name="connsiteY128" fmla="*/ 5435634 h 6070634"/>
                <a:gd name="connsiteX129" fmla="*/ 1146892 w 1588551"/>
                <a:gd name="connsiteY129" fmla="*/ 5486434 h 6070634"/>
                <a:gd name="connsiteX130" fmla="*/ 1172292 w 1588551"/>
                <a:gd name="connsiteY130" fmla="*/ 5494901 h 6070634"/>
                <a:gd name="connsiteX131" fmla="*/ 1189225 w 1588551"/>
                <a:gd name="connsiteY131" fmla="*/ 5520301 h 6070634"/>
                <a:gd name="connsiteX132" fmla="*/ 1197692 w 1588551"/>
                <a:gd name="connsiteY132" fmla="*/ 5545701 h 6070634"/>
                <a:gd name="connsiteX133" fmla="*/ 1231558 w 1588551"/>
                <a:gd name="connsiteY133" fmla="*/ 5596501 h 6070634"/>
                <a:gd name="connsiteX134" fmla="*/ 1214625 w 1588551"/>
                <a:gd name="connsiteY134" fmla="*/ 5621901 h 6070634"/>
                <a:gd name="connsiteX135" fmla="*/ 1189225 w 1588551"/>
                <a:gd name="connsiteY135" fmla="*/ 5630367 h 6070634"/>
                <a:gd name="connsiteX136" fmla="*/ 1172292 w 1588551"/>
                <a:gd name="connsiteY136" fmla="*/ 5647301 h 6070634"/>
                <a:gd name="connsiteX137" fmla="*/ 1180758 w 1588551"/>
                <a:gd name="connsiteY137" fmla="*/ 5706567 h 6070634"/>
                <a:gd name="connsiteX138" fmla="*/ 1197692 w 1588551"/>
                <a:gd name="connsiteY138" fmla="*/ 5723501 h 6070634"/>
                <a:gd name="connsiteX139" fmla="*/ 1206158 w 1588551"/>
                <a:gd name="connsiteY139" fmla="*/ 5774301 h 6070634"/>
                <a:gd name="connsiteX140" fmla="*/ 1256958 w 1588551"/>
                <a:gd name="connsiteY140" fmla="*/ 5791234 h 6070634"/>
                <a:gd name="connsiteX141" fmla="*/ 1248492 w 1588551"/>
                <a:gd name="connsiteY141" fmla="*/ 5842034 h 6070634"/>
                <a:gd name="connsiteX142" fmla="*/ 1197692 w 1588551"/>
                <a:gd name="connsiteY142" fmla="*/ 5850501 h 6070634"/>
                <a:gd name="connsiteX143" fmla="*/ 1180758 w 1588551"/>
                <a:gd name="connsiteY143" fmla="*/ 5867434 h 6070634"/>
                <a:gd name="connsiteX144" fmla="*/ 1138425 w 1588551"/>
                <a:gd name="connsiteY144" fmla="*/ 5935167 h 6070634"/>
                <a:gd name="connsiteX145" fmla="*/ 1113025 w 1588551"/>
                <a:gd name="connsiteY145" fmla="*/ 5943634 h 6070634"/>
                <a:gd name="connsiteX146" fmla="*/ 1138425 w 1588551"/>
                <a:gd name="connsiteY146" fmla="*/ 5960567 h 6070634"/>
                <a:gd name="connsiteX147" fmla="*/ 1155358 w 1588551"/>
                <a:gd name="connsiteY147" fmla="*/ 5977501 h 6070634"/>
                <a:gd name="connsiteX148" fmla="*/ 1129958 w 1588551"/>
                <a:gd name="connsiteY148" fmla="*/ 5985967 h 6070634"/>
                <a:gd name="connsiteX149" fmla="*/ 1002958 w 1588551"/>
                <a:gd name="connsiteY149" fmla="*/ 5994434 h 6070634"/>
                <a:gd name="connsiteX150" fmla="*/ 977558 w 1588551"/>
                <a:gd name="connsiteY150" fmla="*/ 6011367 h 6070634"/>
                <a:gd name="connsiteX151" fmla="*/ 960625 w 1588551"/>
                <a:gd name="connsiteY151" fmla="*/ 6028301 h 6070634"/>
                <a:gd name="connsiteX152" fmla="*/ 867492 w 1588551"/>
                <a:gd name="connsiteY152" fmla="*/ 6036767 h 6070634"/>
                <a:gd name="connsiteX153" fmla="*/ 850558 w 1588551"/>
                <a:gd name="connsiteY153" fmla="*/ 6053701 h 6070634"/>
                <a:gd name="connsiteX154" fmla="*/ 816692 w 1588551"/>
                <a:gd name="connsiteY154" fmla="*/ 6062167 h 6070634"/>
                <a:gd name="connsiteX155" fmla="*/ 791292 w 1588551"/>
                <a:gd name="connsiteY155" fmla="*/ 6070634 h 6070634"/>
                <a:gd name="connsiteX156" fmla="*/ 588092 w 1588551"/>
                <a:gd name="connsiteY156" fmla="*/ 6053701 h 6070634"/>
                <a:gd name="connsiteX157" fmla="*/ 537292 w 1588551"/>
                <a:gd name="connsiteY157" fmla="*/ 6036767 h 6070634"/>
                <a:gd name="connsiteX158" fmla="*/ 520358 w 1588551"/>
                <a:gd name="connsiteY158" fmla="*/ 6019834 h 6070634"/>
                <a:gd name="connsiteX159" fmla="*/ 444158 w 1588551"/>
                <a:gd name="connsiteY159" fmla="*/ 5977501 h 6070634"/>
                <a:gd name="connsiteX160" fmla="*/ 401825 w 1588551"/>
                <a:gd name="connsiteY160" fmla="*/ 5969034 h 6070634"/>
                <a:gd name="connsiteX161" fmla="*/ 376425 w 1588551"/>
                <a:gd name="connsiteY161" fmla="*/ 5952101 h 6070634"/>
                <a:gd name="connsiteX162" fmla="*/ 393358 w 1588551"/>
                <a:gd name="connsiteY162" fmla="*/ 5977501 h 6070634"/>
                <a:gd name="connsiteX163" fmla="*/ 427225 w 1588551"/>
                <a:gd name="connsiteY163" fmla="*/ 5994434 h 6070634"/>
                <a:gd name="connsiteX164" fmla="*/ 461092 w 1588551"/>
                <a:gd name="connsiteY164" fmla="*/ 6019834 h 6070634"/>
                <a:gd name="connsiteX165" fmla="*/ 520358 w 1588551"/>
                <a:gd name="connsiteY165" fmla="*/ 6036767 h 6070634"/>
                <a:gd name="connsiteX166" fmla="*/ 528825 w 1588551"/>
                <a:gd name="connsiteY166" fmla="*/ 6062167 h 6070634"/>
                <a:gd name="connsiteX167" fmla="*/ 503425 w 1588551"/>
                <a:gd name="connsiteY167" fmla="*/ 6070634 h 6070634"/>
                <a:gd name="connsiteX168" fmla="*/ 308692 w 1588551"/>
                <a:gd name="connsiteY168" fmla="*/ 6053701 h 6070634"/>
                <a:gd name="connsiteX169" fmla="*/ 291758 w 1588551"/>
                <a:gd name="connsiteY169" fmla="*/ 6036767 h 6070634"/>
                <a:gd name="connsiteX170" fmla="*/ 300225 w 1588551"/>
                <a:gd name="connsiteY170" fmla="*/ 6002901 h 6070634"/>
                <a:gd name="connsiteX171" fmla="*/ 308692 w 1588551"/>
                <a:gd name="connsiteY171" fmla="*/ 5977501 h 6070634"/>
                <a:gd name="connsiteX172" fmla="*/ 342558 w 1588551"/>
                <a:gd name="connsiteY172" fmla="*/ 5969034 h 6070634"/>
                <a:gd name="connsiteX173" fmla="*/ 401825 w 1588551"/>
                <a:gd name="connsiteY173" fmla="*/ 5952101 h 6070634"/>
                <a:gd name="connsiteX174" fmla="*/ 393358 w 1588551"/>
                <a:gd name="connsiteY174" fmla="*/ 5926701 h 6070634"/>
                <a:gd name="connsiteX175" fmla="*/ 334092 w 1588551"/>
                <a:gd name="connsiteY175" fmla="*/ 5901301 h 6070634"/>
                <a:gd name="connsiteX176" fmla="*/ 317158 w 1588551"/>
                <a:gd name="connsiteY176" fmla="*/ 5884367 h 6070634"/>
                <a:gd name="connsiteX177" fmla="*/ 266358 w 1588551"/>
                <a:gd name="connsiteY177" fmla="*/ 5901301 h 6070634"/>
                <a:gd name="connsiteX178" fmla="*/ 198625 w 1588551"/>
                <a:gd name="connsiteY178" fmla="*/ 5892834 h 6070634"/>
                <a:gd name="connsiteX179" fmla="*/ 164758 w 1588551"/>
                <a:gd name="connsiteY179" fmla="*/ 5884367 h 6070634"/>
                <a:gd name="connsiteX180" fmla="*/ 113958 w 1588551"/>
                <a:gd name="connsiteY180" fmla="*/ 5875901 h 6070634"/>
                <a:gd name="connsiteX181" fmla="*/ 122425 w 1588551"/>
                <a:gd name="connsiteY181" fmla="*/ 5850501 h 6070634"/>
                <a:gd name="connsiteX182" fmla="*/ 147825 w 1588551"/>
                <a:gd name="connsiteY182" fmla="*/ 5842034 h 6070634"/>
                <a:gd name="connsiteX183" fmla="*/ 147825 w 1588551"/>
                <a:gd name="connsiteY183" fmla="*/ 5647301 h 6070634"/>
                <a:gd name="connsiteX184" fmla="*/ 122425 w 1588551"/>
                <a:gd name="connsiteY184" fmla="*/ 5528767 h 6070634"/>
                <a:gd name="connsiteX185" fmla="*/ 139358 w 1588551"/>
                <a:gd name="connsiteY185" fmla="*/ 5223967 h 6070634"/>
                <a:gd name="connsiteX186" fmla="*/ 147825 w 1588551"/>
                <a:gd name="connsiteY186" fmla="*/ 5173167 h 6070634"/>
                <a:gd name="connsiteX187" fmla="*/ 147825 w 1588551"/>
                <a:gd name="connsiteY187" fmla="*/ 4834501 h 6070634"/>
                <a:gd name="connsiteX188" fmla="*/ 156292 w 1588551"/>
                <a:gd name="connsiteY188" fmla="*/ 4809101 h 6070634"/>
                <a:gd name="connsiteX189" fmla="*/ 147825 w 1588551"/>
                <a:gd name="connsiteY189" fmla="*/ 4766767 h 6070634"/>
                <a:gd name="connsiteX190" fmla="*/ 122425 w 1588551"/>
                <a:gd name="connsiteY190" fmla="*/ 4665167 h 6070634"/>
                <a:gd name="connsiteX191" fmla="*/ 105492 w 1588551"/>
                <a:gd name="connsiteY191" fmla="*/ 4563567 h 6070634"/>
                <a:gd name="connsiteX192" fmla="*/ 88558 w 1588551"/>
                <a:gd name="connsiteY192" fmla="*/ 4546634 h 6070634"/>
                <a:gd name="connsiteX193" fmla="*/ 88558 w 1588551"/>
                <a:gd name="connsiteY193" fmla="*/ 4241834 h 6070634"/>
                <a:gd name="connsiteX194" fmla="*/ 97025 w 1588551"/>
                <a:gd name="connsiteY194" fmla="*/ 4216434 h 6070634"/>
                <a:gd name="connsiteX195" fmla="*/ 88558 w 1588551"/>
                <a:gd name="connsiteY195" fmla="*/ 4165634 h 6070634"/>
                <a:gd name="connsiteX196" fmla="*/ 80092 w 1588551"/>
                <a:gd name="connsiteY196" fmla="*/ 4140234 h 6070634"/>
                <a:gd name="connsiteX197" fmla="*/ 71625 w 1588551"/>
                <a:gd name="connsiteY197" fmla="*/ 4021701 h 6070634"/>
                <a:gd name="connsiteX198" fmla="*/ 63158 w 1588551"/>
                <a:gd name="connsiteY198" fmla="*/ 3996301 h 6070634"/>
                <a:gd name="connsiteX199" fmla="*/ 54692 w 1588551"/>
                <a:gd name="connsiteY199" fmla="*/ 3962434 h 6070634"/>
                <a:gd name="connsiteX200" fmla="*/ 63158 w 1588551"/>
                <a:gd name="connsiteY200" fmla="*/ 3776167 h 6070634"/>
                <a:gd name="connsiteX201" fmla="*/ 71625 w 1588551"/>
                <a:gd name="connsiteY201" fmla="*/ 3657634 h 6070634"/>
                <a:gd name="connsiteX202" fmla="*/ 46225 w 1588551"/>
                <a:gd name="connsiteY202" fmla="*/ 3386701 h 6070634"/>
                <a:gd name="connsiteX203" fmla="*/ 37758 w 1588551"/>
                <a:gd name="connsiteY203" fmla="*/ 3234301 h 6070634"/>
                <a:gd name="connsiteX204" fmla="*/ 20825 w 1588551"/>
                <a:gd name="connsiteY204" fmla="*/ 3132701 h 6070634"/>
                <a:gd name="connsiteX205" fmla="*/ 12358 w 1588551"/>
                <a:gd name="connsiteY205" fmla="*/ 3081901 h 6070634"/>
                <a:gd name="connsiteX206" fmla="*/ 3892 w 1588551"/>
                <a:gd name="connsiteY206" fmla="*/ 3014167 h 6070634"/>
                <a:gd name="connsiteX207" fmla="*/ 46225 w 1588551"/>
                <a:gd name="connsiteY207" fmla="*/ 3022634 h 6070634"/>
                <a:gd name="connsiteX208" fmla="*/ 80092 w 1588551"/>
                <a:gd name="connsiteY208" fmla="*/ 3014167 h 6070634"/>
                <a:gd name="connsiteX209" fmla="*/ 139358 w 1588551"/>
                <a:gd name="connsiteY209" fmla="*/ 2997234 h 6070634"/>
                <a:gd name="connsiteX210" fmla="*/ 181692 w 1588551"/>
                <a:gd name="connsiteY210" fmla="*/ 2988767 h 6070634"/>
                <a:gd name="connsiteX211" fmla="*/ 207092 w 1588551"/>
                <a:gd name="connsiteY211" fmla="*/ 2963367 h 6070634"/>
                <a:gd name="connsiteX212" fmla="*/ 215558 w 1588551"/>
                <a:gd name="connsiteY212" fmla="*/ 2937967 h 6070634"/>
                <a:gd name="connsiteX213" fmla="*/ 266358 w 1588551"/>
                <a:gd name="connsiteY213" fmla="*/ 2921034 h 6070634"/>
                <a:gd name="connsiteX214" fmla="*/ 308692 w 1588551"/>
                <a:gd name="connsiteY214" fmla="*/ 2844834 h 6070634"/>
                <a:gd name="connsiteX215" fmla="*/ 317158 w 1588551"/>
                <a:gd name="connsiteY215" fmla="*/ 2810967 h 6070634"/>
                <a:gd name="connsiteX216" fmla="*/ 325625 w 1588551"/>
                <a:gd name="connsiteY216" fmla="*/ 2785567 h 6070634"/>
                <a:gd name="connsiteX217" fmla="*/ 351025 w 1588551"/>
                <a:gd name="connsiteY217" fmla="*/ 2582367 h 6070634"/>
                <a:gd name="connsiteX218" fmla="*/ 291758 w 1588551"/>
                <a:gd name="connsiteY218" fmla="*/ 2548501 h 6070634"/>
                <a:gd name="connsiteX219" fmla="*/ 274825 w 1588551"/>
                <a:gd name="connsiteY219" fmla="*/ 2531567 h 6070634"/>
                <a:gd name="connsiteX220" fmla="*/ 249425 w 1588551"/>
                <a:gd name="connsiteY220" fmla="*/ 2472301 h 6070634"/>
                <a:gd name="connsiteX221" fmla="*/ 224025 w 1588551"/>
                <a:gd name="connsiteY221" fmla="*/ 2438434 h 6070634"/>
                <a:gd name="connsiteX222" fmla="*/ 215558 w 1588551"/>
                <a:gd name="connsiteY222" fmla="*/ 2362234 h 6070634"/>
                <a:gd name="connsiteX223" fmla="*/ 198625 w 1588551"/>
                <a:gd name="connsiteY223" fmla="*/ 2311434 h 6070634"/>
                <a:gd name="connsiteX224" fmla="*/ 224025 w 1588551"/>
                <a:gd name="connsiteY224" fmla="*/ 2218301 h 6070634"/>
                <a:gd name="connsiteX225" fmla="*/ 240958 w 1588551"/>
                <a:gd name="connsiteY225" fmla="*/ 2184434 h 6070634"/>
                <a:gd name="connsiteX226" fmla="*/ 249425 w 1588551"/>
                <a:gd name="connsiteY226" fmla="*/ 2150567 h 6070634"/>
                <a:gd name="connsiteX227" fmla="*/ 257892 w 1588551"/>
                <a:gd name="connsiteY227" fmla="*/ 2125167 h 6070634"/>
                <a:gd name="connsiteX228" fmla="*/ 266358 w 1588551"/>
                <a:gd name="connsiteY228" fmla="*/ 2091301 h 6070634"/>
                <a:gd name="connsiteX229" fmla="*/ 283292 w 1588551"/>
                <a:gd name="connsiteY229" fmla="*/ 2032034 h 6070634"/>
                <a:gd name="connsiteX230" fmla="*/ 291758 w 1588551"/>
                <a:gd name="connsiteY230" fmla="*/ 1752634 h 6070634"/>
                <a:gd name="connsiteX231" fmla="*/ 300225 w 1588551"/>
                <a:gd name="connsiteY231" fmla="*/ 1701834 h 6070634"/>
                <a:gd name="connsiteX232" fmla="*/ 317158 w 1588551"/>
                <a:gd name="connsiteY232" fmla="*/ 1591767 h 6070634"/>
                <a:gd name="connsiteX233" fmla="*/ 325625 w 1588551"/>
                <a:gd name="connsiteY233" fmla="*/ 1439367 h 6070634"/>
                <a:gd name="connsiteX234" fmla="*/ 334092 w 1588551"/>
                <a:gd name="connsiteY234" fmla="*/ 1397034 h 6070634"/>
                <a:gd name="connsiteX235" fmla="*/ 359492 w 1588551"/>
                <a:gd name="connsiteY235" fmla="*/ 1143034 h 6070634"/>
                <a:gd name="connsiteX236" fmla="*/ 376425 w 1588551"/>
                <a:gd name="connsiteY236" fmla="*/ 1024501 h 6070634"/>
                <a:gd name="connsiteX237" fmla="*/ 393358 w 1588551"/>
                <a:gd name="connsiteY237" fmla="*/ 829767 h 6070634"/>
                <a:gd name="connsiteX238" fmla="*/ 401825 w 1588551"/>
                <a:gd name="connsiteY238" fmla="*/ 660434 h 6070634"/>
                <a:gd name="connsiteX239" fmla="*/ 410292 w 1588551"/>
                <a:gd name="connsiteY239" fmla="*/ 635034 h 6070634"/>
                <a:gd name="connsiteX240" fmla="*/ 427225 w 1588551"/>
                <a:gd name="connsiteY240" fmla="*/ 482634 h 6070634"/>
                <a:gd name="connsiteX241" fmla="*/ 444158 w 1588551"/>
                <a:gd name="connsiteY241" fmla="*/ 338701 h 6070634"/>
                <a:gd name="connsiteX242" fmla="*/ 461092 w 1588551"/>
                <a:gd name="connsiteY242" fmla="*/ 313301 h 6070634"/>
                <a:gd name="connsiteX243" fmla="*/ 469558 w 1588551"/>
                <a:gd name="connsiteY243" fmla="*/ 152434 h 6070634"/>
                <a:gd name="connsiteX244" fmla="*/ 444158 w 1588551"/>
                <a:gd name="connsiteY244" fmla="*/ 135501 h 6070634"/>
                <a:gd name="connsiteX245" fmla="*/ 410292 w 1588551"/>
                <a:gd name="connsiteY245" fmla="*/ 122801 h 6070634"/>
                <a:gd name="connsiteX246" fmla="*/ 406058 w 1588551"/>
                <a:gd name="connsiteY246" fmla="*/ 95707 h 6070634"/>
                <a:gd name="connsiteX247" fmla="*/ 384892 w 1588551"/>
                <a:gd name="connsiteY247" fmla="*/ 42367 h 6070634"/>
                <a:gd name="connsiteX248" fmla="*/ 365418 w 1588551"/>
                <a:gd name="connsiteY248" fmla="*/ 8501 h 6070634"/>
                <a:gd name="connsiteX249" fmla="*/ 426378 w 1588551"/>
                <a:gd name="connsiteY249" fmla="*/ 34 h 6070634"/>
                <a:gd name="connsiteX250" fmla="*/ 609258 w 1588551"/>
                <a:gd name="connsiteY250" fmla="*/ 5961 h 6070634"/>
                <a:gd name="connsiteX251" fmla="*/ 965705 w 1588551"/>
                <a:gd name="connsiteY251" fmla="*/ 2574 h 6070634"/>
                <a:gd name="connsiteX252" fmla="*/ 1303525 w 1588551"/>
                <a:gd name="connsiteY252" fmla="*/ 10194 h 6070634"/>
                <a:gd name="connsiteX253" fmla="*/ 1409358 w 1588551"/>
                <a:gd name="connsiteY253" fmla="*/ 20354 h 6070634"/>
                <a:gd name="connsiteX0" fmla="*/ 1409358 w 1588551"/>
                <a:gd name="connsiteY0" fmla="*/ 20354 h 6070634"/>
                <a:gd name="connsiteX1" fmla="*/ 1424598 w 1588551"/>
                <a:gd name="connsiteY1" fmla="*/ 137194 h 6070634"/>
                <a:gd name="connsiteX2" fmla="*/ 1427138 w 1588551"/>
                <a:gd name="connsiteY2" fmla="*/ 220167 h 6070634"/>
                <a:gd name="connsiteX3" fmla="*/ 1392425 w 1588551"/>
                <a:gd name="connsiteY3" fmla="*/ 262501 h 6070634"/>
                <a:gd name="connsiteX4" fmla="*/ 1367025 w 1588551"/>
                <a:gd name="connsiteY4" fmla="*/ 270967 h 6070634"/>
                <a:gd name="connsiteX5" fmla="*/ 1333158 w 1588551"/>
                <a:gd name="connsiteY5" fmla="*/ 304834 h 6070634"/>
                <a:gd name="connsiteX6" fmla="*/ 1324692 w 1588551"/>
                <a:gd name="connsiteY6" fmla="*/ 279434 h 6070634"/>
                <a:gd name="connsiteX7" fmla="*/ 1299292 w 1588551"/>
                <a:gd name="connsiteY7" fmla="*/ 270967 h 6070634"/>
                <a:gd name="connsiteX8" fmla="*/ 1231558 w 1588551"/>
                <a:gd name="connsiteY8" fmla="*/ 254034 h 6070634"/>
                <a:gd name="connsiteX9" fmla="*/ 1206158 w 1588551"/>
                <a:gd name="connsiteY9" fmla="*/ 262501 h 6070634"/>
                <a:gd name="connsiteX10" fmla="*/ 1197692 w 1588551"/>
                <a:gd name="connsiteY10" fmla="*/ 287901 h 6070634"/>
                <a:gd name="connsiteX11" fmla="*/ 1189225 w 1588551"/>
                <a:gd name="connsiteY11" fmla="*/ 372567 h 6070634"/>
                <a:gd name="connsiteX12" fmla="*/ 1172292 w 1588551"/>
                <a:gd name="connsiteY12" fmla="*/ 389501 h 6070634"/>
                <a:gd name="connsiteX13" fmla="*/ 1146892 w 1588551"/>
                <a:gd name="connsiteY13" fmla="*/ 457234 h 6070634"/>
                <a:gd name="connsiteX14" fmla="*/ 1121492 w 1588551"/>
                <a:gd name="connsiteY14" fmla="*/ 465701 h 6070634"/>
                <a:gd name="connsiteX15" fmla="*/ 1104558 w 1588551"/>
                <a:gd name="connsiteY15" fmla="*/ 482634 h 6070634"/>
                <a:gd name="connsiteX16" fmla="*/ 1087625 w 1588551"/>
                <a:gd name="connsiteY16" fmla="*/ 533434 h 6070634"/>
                <a:gd name="connsiteX17" fmla="*/ 1096092 w 1588551"/>
                <a:gd name="connsiteY17" fmla="*/ 601167 h 6070634"/>
                <a:gd name="connsiteX18" fmla="*/ 1087625 w 1588551"/>
                <a:gd name="connsiteY18" fmla="*/ 728167 h 6070634"/>
                <a:gd name="connsiteX19" fmla="*/ 1096938 w 1588551"/>
                <a:gd name="connsiteY19" fmla="*/ 922054 h 6070634"/>
                <a:gd name="connsiteX20" fmla="*/ 978405 w 1588551"/>
                <a:gd name="connsiteY20" fmla="*/ 914434 h 6070634"/>
                <a:gd name="connsiteX21" fmla="*/ 969092 w 1588551"/>
                <a:gd name="connsiteY21" fmla="*/ 982167 h 6070634"/>
                <a:gd name="connsiteX22" fmla="*/ 967398 w 1588551"/>
                <a:gd name="connsiteY22" fmla="*/ 1119327 h 6070634"/>
                <a:gd name="connsiteX23" fmla="*/ 973325 w 1588551"/>
                <a:gd name="connsiteY23" fmla="*/ 1466461 h 6070634"/>
                <a:gd name="connsiteX24" fmla="*/ 1013965 w 1588551"/>
                <a:gd name="connsiteY24" fmla="*/ 1470694 h 6070634"/>
                <a:gd name="connsiteX25" fmla="*/ 1077465 w 1588551"/>
                <a:gd name="connsiteY25" fmla="*/ 1504561 h 6070634"/>
                <a:gd name="connsiteX26" fmla="*/ 1079158 w 1588551"/>
                <a:gd name="connsiteY26" fmla="*/ 1693367 h 6070634"/>
                <a:gd name="connsiteX27" fmla="*/ 1136732 w 1588551"/>
                <a:gd name="connsiteY27" fmla="*/ 1710301 h 6070634"/>
                <a:gd name="connsiteX28" fmla="*/ 1193458 w 1588551"/>
                <a:gd name="connsiteY28" fmla="*/ 1720461 h 6070634"/>
                <a:gd name="connsiteX29" fmla="*/ 1188378 w 1588551"/>
                <a:gd name="connsiteY29" fmla="*/ 1817827 h 6070634"/>
                <a:gd name="connsiteX30" fmla="*/ 1248492 w 1588551"/>
                <a:gd name="connsiteY30" fmla="*/ 1828834 h 6070634"/>
                <a:gd name="connsiteX31" fmla="*/ 1290825 w 1588551"/>
                <a:gd name="connsiteY31" fmla="*/ 1845767 h 6070634"/>
                <a:gd name="connsiteX32" fmla="*/ 1316225 w 1588551"/>
                <a:gd name="connsiteY32" fmla="*/ 1862701 h 6070634"/>
                <a:gd name="connsiteX33" fmla="*/ 1316225 w 1588551"/>
                <a:gd name="connsiteY33" fmla="*/ 1921967 h 6070634"/>
                <a:gd name="connsiteX34" fmla="*/ 1350092 w 1588551"/>
                <a:gd name="connsiteY34" fmla="*/ 1930434 h 6070634"/>
                <a:gd name="connsiteX35" fmla="*/ 1341625 w 1588551"/>
                <a:gd name="connsiteY35" fmla="*/ 1955834 h 6070634"/>
                <a:gd name="connsiteX36" fmla="*/ 1316225 w 1588551"/>
                <a:gd name="connsiteY36" fmla="*/ 1972767 h 6070634"/>
                <a:gd name="connsiteX37" fmla="*/ 1299292 w 1588551"/>
                <a:gd name="connsiteY37" fmla="*/ 1989701 h 6070634"/>
                <a:gd name="connsiteX38" fmla="*/ 1321305 w 1588551"/>
                <a:gd name="connsiteY38" fmla="*/ 2025261 h 6070634"/>
                <a:gd name="connsiteX39" fmla="*/ 1373798 w 1588551"/>
                <a:gd name="connsiteY39" fmla="*/ 2050661 h 6070634"/>
                <a:gd name="connsiteX40" fmla="*/ 1394118 w 1588551"/>
                <a:gd name="connsiteY40" fmla="*/ 2116701 h 6070634"/>
                <a:gd name="connsiteX41" fmla="*/ 1451692 w 1588551"/>
                <a:gd name="connsiteY41" fmla="*/ 2133634 h 6070634"/>
                <a:gd name="connsiteX42" fmla="*/ 1468625 w 1588551"/>
                <a:gd name="connsiteY42" fmla="*/ 2174274 h 6070634"/>
                <a:gd name="connsiteX43" fmla="*/ 1511805 w 1588551"/>
                <a:gd name="connsiteY43" fmla="*/ 2196287 h 6070634"/>
                <a:gd name="connsiteX44" fmla="*/ 1532125 w 1588551"/>
                <a:gd name="connsiteY44" fmla="*/ 2214914 h 6070634"/>
                <a:gd name="connsiteX45" fmla="*/ 1562605 w 1588551"/>
                <a:gd name="connsiteY45" fmla="*/ 2228461 h 6070634"/>
                <a:gd name="connsiteX46" fmla="*/ 1587158 w 1588551"/>
                <a:gd name="connsiteY46" fmla="*/ 2269101 h 6070634"/>
                <a:gd name="connsiteX47" fmla="*/ 1519425 w 1588551"/>
                <a:gd name="connsiteY47" fmla="*/ 2286034 h 6070634"/>
                <a:gd name="connsiteX48" fmla="*/ 1485558 w 1588551"/>
                <a:gd name="connsiteY48" fmla="*/ 2277567 h 6070634"/>
                <a:gd name="connsiteX49" fmla="*/ 1468625 w 1588551"/>
                <a:gd name="connsiteY49" fmla="*/ 2302967 h 6070634"/>
                <a:gd name="connsiteX50" fmla="*/ 1443225 w 1588551"/>
                <a:gd name="connsiteY50" fmla="*/ 2370701 h 6070634"/>
                <a:gd name="connsiteX51" fmla="*/ 1426292 w 1588551"/>
                <a:gd name="connsiteY51" fmla="*/ 2404567 h 6070634"/>
                <a:gd name="connsiteX52" fmla="*/ 1383958 w 1588551"/>
                <a:gd name="connsiteY52" fmla="*/ 2413034 h 6070634"/>
                <a:gd name="connsiteX53" fmla="*/ 1214625 w 1588551"/>
                <a:gd name="connsiteY53" fmla="*/ 2421501 h 6070634"/>
                <a:gd name="connsiteX54" fmla="*/ 1248492 w 1588551"/>
                <a:gd name="connsiteY54" fmla="*/ 2438434 h 6070634"/>
                <a:gd name="connsiteX55" fmla="*/ 1299292 w 1588551"/>
                <a:gd name="connsiteY55" fmla="*/ 2455367 h 6070634"/>
                <a:gd name="connsiteX56" fmla="*/ 1299292 w 1588551"/>
                <a:gd name="connsiteY56" fmla="*/ 2573901 h 6070634"/>
                <a:gd name="connsiteX57" fmla="*/ 1223092 w 1588551"/>
                <a:gd name="connsiteY57" fmla="*/ 2582367 h 6070634"/>
                <a:gd name="connsiteX58" fmla="*/ 1206158 w 1588551"/>
                <a:gd name="connsiteY58" fmla="*/ 2599301 h 6070634"/>
                <a:gd name="connsiteX59" fmla="*/ 1189225 w 1588551"/>
                <a:gd name="connsiteY59" fmla="*/ 2683967 h 6070634"/>
                <a:gd name="connsiteX60" fmla="*/ 1197692 w 1588551"/>
                <a:gd name="connsiteY60" fmla="*/ 2760167 h 6070634"/>
                <a:gd name="connsiteX61" fmla="*/ 1189225 w 1588551"/>
                <a:gd name="connsiteY61" fmla="*/ 2785567 h 6070634"/>
                <a:gd name="connsiteX62" fmla="*/ 1138425 w 1588551"/>
                <a:gd name="connsiteY62" fmla="*/ 2802501 h 6070634"/>
                <a:gd name="connsiteX63" fmla="*/ 1146892 w 1588551"/>
                <a:gd name="connsiteY63" fmla="*/ 2853301 h 6070634"/>
                <a:gd name="connsiteX64" fmla="*/ 1155358 w 1588551"/>
                <a:gd name="connsiteY64" fmla="*/ 2878701 h 6070634"/>
                <a:gd name="connsiteX65" fmla="*/ 1146892 w 1588551"/>
                <a:gd name="connsiteY65" fmla="*/ 2971834 h 6070634"/>
                <a:gd name="connsiteX66" fmla="*/ 1138425 w 1588551"/>
                <a:gd name="connsiteY66" fmla="*/ 2997234 h 6070634"/>
                <a:gd name="connsiteX67" fmla="*/ 1129958 w 1588551"/>
                <a:gd name="connsiteY67" fmla="*/ 3031101 h 6070634"/>
                <a:gd name="connsiteX68" fmla="*/ 1104558 w 1588551"/>
                <a:gd name="connsiteY68" fmla="*/ 3039567 h 6070634"/>
                <a:gd name="connsiteX69" fmla="*/ 1096092 w 1588551"/>
                <a:gd name="connsiteY69" fmla="*/ 3073434 h 6070634"/>
                <a:gd name="connsiteX70" fmla="*/ 1079158 w 1588551"/>
                <a:gd name="connsiteY70" fmla="*/ 3124234 h 6070634"/>
                <a:gd name="connsiteX71" fmla="*/ 1087625 w 1588551"/>
                <a:gd name="connsiteY71" fmla="*/ 3471367 h 6070634"/>
                <a:gd name="connsiteX72" fmla="*/ 1155358 w 1588551"/>
                <a:gd name="connsiteY72" fmla="*/ 3479834 h 6070634"/>
                <a:gd name="connsiteX73" fmla="*/ 1163825 w 1588551"/>
                <a:gd name="connsiteY73" fmla="*/ 3505234 h 6070634"/>
                <a:gd name="connsiteX74" fmla="*/ 1104558 w 1588551"/>
                <a:gd name="connsiteY74" fmla="*/ 3522167 h 6070634"/>
                <a:gd name="connsiteX75" fmla="*/ 1053758 w 1588551"/>
                <a:gd name="connsiteY75" fmla="*/ 3530634 h 6070634"/>
                <a:gd name="connsiteX76" fmla="*/ 1087625 w 1588551"/>
                <a:gd name="connsiteY76" fmla="*/ 3564501 h 6070634"/>
                <a:gd name="connsiteX77" fmla="*/ 1053758 w 1588551"/>
                <a:gd name="connsiteY77" fmla="*/ 3683034 h 6070634"/>
                <a:gd name="connsiteX78" fmla="*/ 952158 w 1588551"/>
                <a:gd name="connsiteY78" fmla="*/ 3699967 h 6070634"/>
                <a:gd name="connsiteX79" fmla="*/ 960625 w 1588551"/>
                <a:gd name="connsiteY79" fmla="*/ 3742301 h 6070634"/>
                <a:gd name="connsiteX80" fmla="*/ 1011425 w 1588551"/>
                <a:gd name="connsiteY80" fmla="*/ 3784634 h 6070634"/>
                <a:gd name="connsiteX81" fmla="*/ 1019892 w 1588551"/>
                <a:gd name="connsiteY81" fmla="*/ 3810034 h 6070634"/>
                <a:gd name="connsiteX82" fmla="*/ 969092 w 1588551"/>
                <a:gd name="connsiteY82" fmla="*/ 3835434 h 6070634"/>
                <a:gd name="connsiteX83" fmla="*/ 952158 w 1588551"/>
                <a:gd name="connsiteY83" fmla="*/ 3852367 h 6070634"/>
                <a:gd name="connsiteX84" fmla="*/ 926758 w 1588551"/>
                <a:gd name="connsiteY84" fmla="*/ 3894701 h 6070634"/>
                <a:gd name="connsiteX85" fmla="*/ 926758 w 1588551"/>
                <a:gd name="connsiteY85" fmla="*/ 3962434 h 6070634"/>
                <a:gd name="connsiteX86" fmla="*/ 935225 w 1588551"/>
                <a:gd name="connsiteY86" fmla="*/ 3987834 h 6070634"/>
                <a:gd name="connsiteX87" fmla="*/ 960625 w 1588551"/>
                <a:gd name="connsiteY87" fmla="*/ 3996301 h 6070634"/>
                <a:gd name="connsiteX88" fmla="*/ 969092 w 1588551"/>
                <a:gd name="connsiteY88" fmla="*/ 4055567 h 6070634"/>
                <a:gd name="connsiteX89" fmla="*/ 994492 w 1588551"/>
                <a:gd name="connsiteY89" fmla="*/ 4064034 h 6070634"/>
                <a:gd name="connsiteX90" fmla="*/ 1079158 w 1588551"/>
                <a:gd name="connsiteY90" fmla="*/ 4072501 h 6070634"/>
                <a:gd name="connsiteX91" fmla="*/ 1079158 w 1588551"/>
                <a:gd name="connsiteY91" fmla="*/ 4191034 h 6070634"/>
                <a:gd name="connsiteX92" fmla="*/ 1070692 w 1588551"/>
                <a:gd name="connsiteY92" fmla="*/ 4224901 h 6070634"/>
                <a:gd name="connsiteX93" fmla="*/ 1036825 w 1588551"/>
                <a:gd name="connsiteY93" fmla="*/ 4233367 h 6070634"/>
                <a:gd name="connsiteX94" fmla="*/ 1028358 w 1588551"/>
                <a:gd name="connsiteY94" fmla="*/ 4385767 h 6070634"/>
                <a:gd name="connsiteX95" fmla="*/ 977558 w 1588551"/>
                <a:gd name="connsiteY95" fmla="*/ 4402701 h 6070634"/>
                <a:gd name="connsiteX96" fmla="*/ 952158 w 1588551"/>
                <a:gd name="connsiteY96" fmla="*/ 4428101 h 6070634"/>
                <a:gd name="connsiteX97" fmla="*/ 935225 w 1588551"/>
                <a:gd name="connsiteY97" fmla="*/ 4461967 h 6070634"/>
                <a:gd name="connsiteX98" fmla="*/ 969092 w 1588551"/>
                <a:gd name="connsiteY98" fmla="*/ 4470434 h 6070634"/>
                <a:gd name="connsiteX99" fmla="*/ 994492 w 1588551"/>
                <a:gd name="connsiteY99" fmla="*/ 4487367 h 6070634"/>
                <a:gd name="connsiteX100" fmla="*/ 1019892 w 1588551"/>
                <a:gd name="connsiteY100" fmla="*/ 4495834 h 6070634"/>
                <a:gd name="connsiteX101" fmla="*/ 1036825 w 1588551"/>
                <a:gd name="connsiteY101" fmla="*/ 4521234 h 6070634"/>
                <a:gd name="connsiteX102" fmla="*/ 1028358 w 1588551"/>
                <a:gd name="connsiteY102" fmla="*/ 4597434 h 6070634"/>
                <a:gd name="connsiteX103" fmla="*/ 1019892 w 1588551"/>
                <a:gd name="connsiteY103" fmla="*/ 4622834 h 6070634"/>
                <a:gd name="connsiteX104" fmla="*/ 994492 w 1588551"/>
                <a:gd name="connsiteY104" fmla="*/ 4614367 h 6070634"/>
                <a:gd name="connsiteX105" fmla="*/ 935225 w 1588551"/>
                <a:gd name="connsiteY105" fmla="*/ 4605901 h 6070634"/>
                <a:gd name="connsiteX106" fmla="*/ 909825 w 1588551"/>
                <a:gd name="connsiteY106" fmla="*/ 4614367 h 6070634"/>
                <a:gd name="connsiteX107" fmla="*/ 901358 w 1588551"/>
                <a:gd name="connsiteY107" fmla="*/ 4639767 h 6070634"/>
                <a:gd name="connsiteX108" fmla="*/ 884425 w 1588551"/>
                <a:gd name="connsiteY108" fmla="*/ 4656701 h 6070634"/>
                <a:gd name="connsiteX109" fmla="*/ 867492 w 1588551"/>
                <a:gd name="connsiteY109" fmla="*/ 4682101 h 6070634"/>
                <a:gd name="connsiteX110" fmla="*/ 825158 w 1588551"/>
                <a:gd name="connsiteY110" fmla="*/ 4690567 h 6070634"/>
                <a:gd name="connsiteX111" fmla="*/ 808225 w 1588551"/>
                <a:gd name="connsiteY111" fmla="*/ 4707501 h 6070634"/>
                <a:gd name="connsiteX112" fmla="*/ 816692 w 1588551"/>
                <a:gd name="connsiteY112" fmla="*/ 4749834 h 6070634"/>
                <a:gd name="connsiteX113" fmla="*/ 842092 w 1588551"/>
                <a:gd name="connsiteY113" fmla="*/ 4758301 h 6070634"/>
                <a:gd name="connsiteX114" fmla="*/ 935225 w 1588551"/>
                <a:gd name="connsiteY114" fmla="*/ 4766767 h 6070634"/>
                <a:gd name="connsiteX115" fmla="*/ 935225 w 1588551"/>
                <a:gd name="connsiteY115" fmla="*/ 4834501 h 6070634"/>
                <a:gd name="connsiteX116" fmla="*/ 1002958 w 1588551"/>
                <a:gd name="connsiteY116" fmla="*/ 4851434 h 6070634"/>
                <a:gd name="connsiteX117" fmla="*/ 1011425 w 1588551"/>
                <a:gd name="connsiteY117" fmla="*/ 4885301 h 6070634"/>
                <a:gd name="connsiteX118" fmla="*/ 994492 w 1588551"/>
                <a:gd name="connsiteY118" fmla="*/ 4986901 h 6070634"/>
                <a:gd name="connsiteX119" fmla="*/ 986025 w 1588551"/>
                <a:gd name="connsiteY119" fmla="*/ 5096967 h 6070634"/>
                <a:gd name="connsiteX120" fmla="*/ 1011425 w 1588551"/>
                <a:gd name="connsiteY120" fmla="*/ 5139301 h 6070634"/>
                <a:gd name="connsiteX121" fmla="*/ 1028358 w 1588551"/>
                <a:gd name="connsiteY121" fmla="*/ 5164701 h 6070634"/>
                <a:gd name="connsiteX122" fmla="*/ 952158 w 1588551"/>
                <a:gd name="connsiteY122" fmla="*/ 5207034 h 6070634"/>
                <a:gd name="connsiteX123" fmla="*/ 943692 w 1588551"/>
                <a:gd name="connsiteY123" fmla="*/ 5283234 h 6070634"/>
                <a:gd name="connsiteX124" fmla="*/ 969092 w 1588551"/>
                <a:gd name="connsiteY124" fmla="*/ 5291701 h 6070634"/>
                <a:gd name="connsiteX125" fmla="*/ 1036825 w 1588551"/>
                <a:gd name="connsiteY125" fmla="*/ 5342501 h 6070634"/>
                <a:gd name="connsiteX126" fmla="*/ 1053758 w 1588551"/>
                <a:gd name="connsiteY126" fmla="*/ 5367901 h 6070634"/>
                <a:gd name="connsiteX127" fmla="*/ 1070692 w 1588551"/>
                <a:gd name="connsiteY127" fmla="*/ 5418701 h 6070634"/>
                <a:gd name="connsiteX128" fmla="*/ 1096092 w 1588551"/>
                <a:gd name="connsiteY128" fmla="*/ 5435634 h 6070634"/>
                <a:gd name="connsiteX129" fmla="*/ 1146892 w 1588551"/>
                <a:gd name="connsiteY129" fmla="*/ 5486434 h 6070634"/>
                <a:gd name="connsiteX130" fmla="*/ 1172292 w 1588551"/>
                <a:gd name="connsiteY130" fmla="*/ 5494901 h 6070634"/>
                <a:gd name="connsiteX131" fmla="*/ 1189225 w 1588551"/>
                <a:gd name="connsiteY131" fmla="*/ 5520301 h 6070634"/>
                <a:gd name="connsiteX132" fmla="*/ 1197692 w 1588551"/>
                <a:gd name="connsiteY132" fmla="*/ 5545701 h 6070634"/>
                <a:gd name="connsiteX133" fmla="*/ 1231558 w 1588551"/>
                <a:gd name="connsiteY133" fmla="*/ 5596501 h 6070634"/>
                <a:gd name="connsiteX134" fmla="*/ 1214625 w 1588551"/>
                <a:gd name="connsiteY134" fmla="*/ 5621901 h 6070634"/>
                <a:gd name="connsiteX135" fmla="*/ 1189225 w 1588551"/>
                <a:gd name="connsiteY135" fmla="*/ 5630367 h 6070634"/>
                <a:gd name="connsiteX136" fmla="*/ 1172292 w 1588551"/>
                <a:gd name="connsiteY136" fmla="*/ 5647301 h 6070634"/>
                <a:gd name="connsiteX137" fmla="*/ 1180758 w 1588551"/>
                <a:gd name="connsiteY137" fmla="*/ 5706567 h 6070634"/>
                <a:gd name="connsiteX138" fmla="*/ 1197692 w 1588551"/>
                <a:gd name="connsiteY138" fmla="*/ 5723501 h 6070634"/>
                <a:gd name="connsiteX139" fmla="*/ 1206158 w 1588551"/>
                <a:gd name="connsiteY139" fmla="*/ 5774301 h 6070634"/>
                <a:gd name="connsiteX140" fmla="*/ 1256958 w 1588551"/>
                <a:gd name="connsiteY140" fmla="*/ 5791234 h 6070634"/>
                <a:gd name="connsiteX141" fmla="*/ 1248492 w 1588551"/>
                <a:gd name="connsiteY141" fmla="*/ 5842034 h 6070634"/>
                <a:gd name="connsiteX142" fmla="*/ 1197692 w 1588551"/>
                <a:gd name="connsiteY142" fmla="*/ 5850501 h 6070634"/>
                <a:gd name="connsiteX143" fmla="*/ 1180758 w 1588551"/>
                <a:gd name="connsiteY143" fmla="*/ 5867434 h 6070634"/>
                <a:gd name="connsiteX144" fmla="*/ 1138425 w 1588551"/>
                <a:gd name="connsiteY144" fmla="*/ 5935167 h 6070634"/>
                <a:gd name="connsiteX145" fmla="*/ 1113025 w 1588551"/>
                <a:gd name="connsiteY145" fmla="*/ 5943634 h 6070634"/>
                <a:gd name="connsiteX146" fmla="*/ 1138425 w 1588551"/>
                <a:gd name="connsiteY146" fmla="*/ 5960567 h 6070634"/>
                <a:gd name="connsiteX147" fmla="*/ 1155358 w 1588551"/>
                <a:gd name="connsiteY147" fmla="*/ 5977501 h 6070634"/>
                <a:gd name="connsiteX148" fmla="*/ 1129958 w 1588551"/>
                <a:gd name="connsiteY148" fmla="*/ 5985967 h 6070634"/>
                <a:gd name="connsiteX149" fmla="*/ 1002958 w 1588551"/>
                <a:gd name="connsiteY149" fmla="*/ 5994434 h 6070634"/>
                <a:gd name="connsiteX150" fmla="*/ 977558 w 1588551"/>
                <a:gd name="connsiteY150" fmla="*/ 6011367 h 6070634"/>
                <a:gd name="connsiteX151" fmla="*/ 960625 w 1588551"/>
                <a:gd name="connsiteY151" fmla="*/ 6028301 h 6070634"/>
                <a:gd name="connsiteX152" fmla="*/ 867492 w 1588551"/>
                <a:gd name="connsiteY152" fmla="*/ 6036767 h 6070634"/>
                <a:gd name="connsiteX153" fmla="*/ 850558 w 1588551"/>
                <a:gd name="connsiteY153" fmla="*/ 6053701 h 6070634"/>
                <a:gd name="connsiteX154" fmla="*/ 816692 w 1588551"/>
                <a:gd name="connsiteY154" fmla="*/ 6062167 h 6070634"/>
                <a:gd name="connsiteX155" fmla="*/ 791292 w 1588551"/>
                <a:gd name="connsiteY155" fmla="*/ 6070634 h 6070634"/>
                <a:gd name="connsiteX156" fmla="*/ 588092 w 1588551"/>
                <a:gd name="connsiteY156" fmla="*/ 6053701 h 6070634"/>
                <a:gd name="connsiteX157" fmla="*/ 537292 w 1588551"/>
                <a:gd name="connsiteY157" fmla="*/ 6036767 h 6070634"/>
                <a:gd name="connsiteX158" fmla="*/ 520358 w 1588551"/>
                <a:gd name="connsiteY158" fmla="*/ 6019834 h 6070634"/>
                <a:gd name="connsiteX159" fmla="*/ 444158 w 1588551"/>
                <a:gd name="connsiteY159" fmla="*/ 5977501 h 6070634"/>
                <a:gd name="connsiteX160" fmla="*/ 401825 w 1588551"/>
                <a:gd name="connsiteY160" fmla="*/ 5969034 h 6070634"/>
                <a:gd name="connsiteX161" fmla="*/ 376425 w 1588551"/>
                <a:gd name="connsiteY161" fmla="*/ 5952101 h 6070634"/>
                <a:gd name="connsiteX162" fmla="*/ 393358 w 1588551"/>
                <a:gd name="connsiteY162" fmla="*/ 5977501 h 6070634"/>
                <a:gd name="connsiteX163" fmla="*/ 427225 w 1588551"/>
                <a:gd name="connsiteY163" fmla="*/ 5994434 h 6070634"/>
                <a:gd name="connsiteX164" fmla="*/ 461092 w 1588551"/>
                <a:gd name="connsiteY164" fmla="*/ 6019834 h 6070634"/>
                <a:gd name="connsiteX165" fmla="*/ 520358 w 1588551"/>
                <a:gd name="connsiteY165" fmla="*/ 6036767 h 6070634"/>
                <a:gd name="connsiteX166" fmla="*/ 528825 w 1588551"/>
                <a:gd name="connsiteY166" fmla="*/ 6062167 h 6070634"/>
                <a:gd name="connsiteX167" fmla="*/ 503425 w 1588551"/>
                <a:gd name="connsiteY167" fmla="*/ 6070634 h 6070634"/>
                <a:gd name="connsiteX168" fmla="*/ 308692 w 1588551"/>
                <a:gd name="connsiteY168" fmla="*/ 6053701 h 6070634"/>
                <a:gd name="connsiteX169" fmla="*/ 291758 w 1588551"/>
                <a:gd name="connsiteY169" fmla="*/ 6036767 h 6070634"/>
                <a:gd name="connsiteX170" fmla="*/ 300225 w 1588551"/>
                <a:gd name="connsiteY170" fmla="*/ 6002901 h 6070634"/>
                <a:gd name="connsiteX171" fmla="*/ 308692 w 1588551"/>
                <a:gd name="connsiteY171" fmla="*/ 5977501 h 6070634"/>
                <a:gd name="connsiteX172" fmla="*/ 342558 w 1588551"/>
                <a:gd name="connsiteY172" fmla="*/ 5969034 h 6070634"/>
                <a:gd name="connsiteX173" fmla="*/ 401825 w 1588551"/>
                <a:gd name="connsiteY173" fmla="*/ 5952101 h 6070634"/>
                <a:gd name="connsiteX174" fmla="*/ 393358 w 1588551"/>
                <a:gd name="connsiteY174" fmla="*/ 5926701 h 6070634"/>
                <a:gd name="connsiteX175" fmla="*/ 334092 w 1588551"/>
                <a:gd name="connsiteY175" fmla="*/ 5901301 h 6070634"/>
                <a:gd name="connsiteX176" fmla="*/ 317158 w 1588551"/>
                <a:gd name="connsiteY176" fmla="*/ 5884367 h 6070634"/>
                <a:gd name="connsiteX177" fmla="*/ 266358 w 1588551"/>
                <a:gd name="connsiteY177" fmla="*/ 5901301 h 6070634"/>
                <a:gd name="connsiteX178" fmla="*/ 198625 w 1588551"/>
                <a:gd name="connsiteY178" fmla="*/ 5892834 h 6070634"/>
                <a:gd name="connsiteX179" fmla="*/ 164758 w 1588551"/>
                <a:gd name="connsiteY179" fmla="*/ 5884367 h 6070634"/>
                <a:gd name="connsiteX180" fmla="*/ 113958 w 1588551"/>
                <a:gd name="connsiteY180" fmla="*/ 5875901 h 6070634"/>
                <a:gd name="connsiteX181" fmla="*/ 122425 w 1588551"/>
                <a:gd name="connsiteY181" fmla="*/ 5850501 h 6070634"/>
                <a:gd name="connsiteX182" fmla="*/ 147825 w 1588551"/>
                <a:gd name="connsiteY182" fmla="*/ 5842034 h 6070634"/>
                <a:gd name="connsiteX183" fmla="*/ 147825 w 1588551"/>
                <a:gd name="connsiteY183" fmla="*/ 5647301 h 6070634"/>
                <a:gd name="connsiteX184" fmla="*/ 122425 w 1588551"/>
                <a:gd name="connsiteY184" fmla="*/ 5528767 h 6070634"/>
                <a:gd name="connsiteX185" fmla="*/ 139358 w 1588551"/>
                <a:gd name="connsiteY185" fmla="*/ 5223967 h 6070634"/>
                <a:gd name="connsiteX186" fmla="*/ 147825 w 1588551"/>
                <a:gd name="connsiteY186" fmla="*/ 5173167 h 6070634"/>
                <a:gd name="connsiteX187" fmla="*/ 147825 w 1588551"/>
                <a:gd name="connsiteY187" fmla="*/ 4834501 h 6070634"/>
                <a:gd name="connsiteX188" fmla="*/ 156292 w 1588551"/>
                <a:gd name="connsiteY188" fmla="*/ 4809101 h 6070634"/>
                <a:gd name="connsiteX189" fmla="*/ 147825 w 1588551"/>
                <a:gd name="connsiteY189" fmla="*/ 4766767 h 6070634"/>
                <a:gd name="connsiteX190" fmla="*/ 122425 w 1588551"/>
                <a:gd name="connsiteY190" fmla="*/ 4665167 h 6070634"/>
                <a:gd name="connsiteX191" fmla="*/ 105492 w 1588551"/>
                <a:gd name="connsiteY191" fmla="*/ 4563567 h 6070634"/>
                <a:gd name="connsiteX192" fmla="*/ 88558 w 1588551"/>
                <a:gd name="connsiteY192" fmla="*/ 4546634 h 6070634"/>
                <a:gd name="connsiteX193" fmla="*/ 88558 w 1588551"/>
                <a:gd name="connsiteY193" fmla="*/ 4241834 h 6070634"/>
                <a:gd name="connsiteX194" fmla="*/ 97025 w 1588551"/>
                <a:gd name="connsiteY194" fmla="*/ 4216434 h 6070634"/>
                <a:gd name="connsiteX195" fmla="*/ 88558 w 1588551"/>
                <a:gd name="connsiteY195" fmla="*/ 4165634 h 6070634"/>
                <a:gd name="connsiteX196" fmla="*/ 80092 w 1588551"/>
                <a:gd name="connsiteY196" fmla="*/ 4140234 h 6070634"/>
                <a:gd name="connsiteX197" fmla="*/ 71625 w 1588551"/>
                <a:gd name="connsiteY197" fmla="*/ 4021701 h 6070634"/>
                <a:gd name="connsiteX198" fmla="*/ 63158 w 1588551"/>
                <a:gd name="connsiteY198" fmla="*/ 3996301 h 6070634"/>
                <a:gd name="connsiteX199" fmla="*/ 54692 w 1588551"/>
                <a:gd name="connsiteY199" fmla="*/ 3962434 h 6070634"/>
                <a:gd name="connsiteX200" fmla="*/ 63158 w 1588551"/>
                <a:gd name="connsiteY200" fmla="*/ 3776167 h 6070634"/>
                <a:gd name="connsiteX201" fmla="*/ 71625 w 1588551"/>
                <a:gd name="connsiteY201" fmla="*/ 3657634 h 6070634"/>
                <a:gd name="connsiteX202" fmla="*/ 46225 w 1588551"/>
                <a:gd name="connsiteY202" fmla="*/ 3386701 h 6070634"/>
                <a:gd name="connsiteX203" fmla="*/ 37758 w 1588551"/>
                <a:gd name="connsiteY203" fmla="*/ 3234301 h 6070634"/>
                <a:gd name="connsiteX204" fmla="*/ 20825 w 1588551"/>
                <a:gd name="connsiteY204" fmla="*/ 3132701 h 6070634"/>
                <a:gd name="connsiteX205" fmla="*/ 12358 w 1588551"/>
                <a:gd name="connsiteY205" fmla="*/ 3081901 h 6070634"/>
                <a:gd name="connsiteX206" fmla="*/ 3892 w 1588551"/>
                <a:gd name="connsiteY206" fmla="*/ 3014167 h 6070634"/>
                <a:gd name="connsiteX207" fmla="*/ 46225 w 1588551"/>
                <a:gd name="connsiteY207" fmla="*/ 3022634 h 6070634"/>
                <a:gd name="connsiteX208" fmla="*/ 80092 w 1588551"/>
                <a:gd name="connsiteY208" fmla="*/ 3014167 h 6070634"/>
                <a:gd name="connsiteX209" fmla="*/ 139358 w 1588551"/>
                <a:gd name="connsiteY209" fmla="*/ 2997234 h 6070634"/>
                <a:gd name="connsiteX210" fmla="*/ 181692 w 1588551"/>
                <a:gd name="connsiteY210" fmla="*/ 2988767 h 6070634"/>
                <a:gd name="connsiteX211" fmla="*/ 207092 w 1588551"/>
                <a:gd name="connsiteY211" fmla="*/ 2963367 h 6070634"/>
                <a:gd name="connsiteX212" fmla="*/ 215558 w 1588551"/>
                <a:gd name="connsiteY212" fmla="*/ 2937967 h 6070634"/>
                <a:gd name="connsiteX213" fmla="*/ 266358 w 1588551"/>
                <a:gd name="connsiteY213" fmla="*/ 2921034 h 6070634"/>
                <a:gd name="connsiteX214" fmla="*/ 308692 w 1588551"/>
                <a:gd name="connsiteY214" fmla="*/ 2844834 h 6070634"/>
                <a:gd name="connsiteX215" fmla="*/ 317158 w 1588551"/>
                <a:gd name="connsiteY215" fmla="*/ 2810967 h 6070634"/>
                <a:gd name="connsiteX216" fmla="*/ 325625 w 1588551"/>
                <a:gd name="connsiteY216" fmla="*/ 2785567 h 6070634"/>
                <a:gd name="connsiteX217" fmla="*/ 351025 w 1588551"/>
                <a:gd name="connsiteY217" fmla="*/ 2582367 h 6070634"/>
                <a:gd name="connsiteX218" fmla="*/ 291758 w 1588551"/>
                <a:gd name="connsiteY218" fmla="*/ 2548501 h 6070634"/>
                <a:gd name="connsiteX219" fmla="*/ 274825 w 1588551"/>
                <a:gd name="connsiteY219" fmla="*/ 2531567 h 6070634"/>
                <a:gd name="connsiteX220" fmla="*/ 249425 w 1588551"/>
                <a:gd name="connsiteY220" fmla="*/ 2472301 h 6070634"/>
                <a:gd name="connsiteX221" fmla="*/ 224025 w 1588551"/>
                <a:gd name="connsiteY221" fmla="*/ 2438434 h 6070634"/>
                <a:gd name="connsiteX222" fmla="*/ 215558 w 1588551"/>
                <a:gd name="connsiteY222" fmla="*/ 2362234 h 6070634"/>
                <a:gd name="connsiteX223" fmla="*/ 198625 w 1588551"/>
                <a:gd name="connsiteY223" fmla="*/ 2311434 h 6070634"/>
                <a:gd name="connsiteX224" fmla="*/ 224025 w 1588551"/>
                <a:gd name="connsiteY224" fmla="*/ 2218301 h 6070634"/>
                <a:gd name="connsiteX225" fmla="*/ 240958 w 1588551"/>
                <a:gd name="connsiteY225" fmla="*/ 2184434 h 6070634"/>
                <a:gd name="connsiteX226" fmla="*/ 249425 w 1588551"/>
                <a:gd name="connsiteY226" fmla="*/ 2150567 h 6070634"/>
                <a:gd name="connsiteX227" fmla="*/ 257892 w 1588551"/>
                <a:gd name="connsiteY227" fmla="*/ 2125167 h 6070634"/>
                <a:gd name="connsiteX228" fmla="*/ 266358 w 1588551"/>
                <a:gd name="connsiteY228" fmla="*/ 2091301 h 6070634"/>
                <a:gd name="connsiteX229" fmla="*/ 283292 w 1588551"/>
                <a:gd name="connsiteY229" fmla="*/ 2032034 h 6070634"/>
                <a:gd name="connsiteX230" fmla="*/ 291758 w 1588551"/>
                <a:gd name="connsiteY230" fmla="*/ 1752634 h 6070634"/>
                <a:gd name="connsiteX231" fmla="*/ 300225 w 1588551"/>
                <a:gd name="connsiteY231" fmla="*/ 1701834 h 6070634"/>
                <a:gd name="connsiteX232" fmla="*/ 317158 w 1588551"/>
                <a:gd name="connsiteY232" fmla="*/ 1591767 h 6070634"/>
                <a:gd name="connsiteX233" fmla="*/ 325625 w 1588551"/>
                <a:gd name="connsiteY233" fmla="*/ 1439367 h 6070634"/>
                <a:gd name="connsiteX234" fmla="*/ 334092 w 1588551"/>
                <a:gd name="connsiteY234" fmla="*/ 1397034 h 6070634"/>
                <a:gd name="connsiteX235" fmla="*/ 359492 w 1588551"/>
                <a:gd name="connsiteY235" fmla="*/ 1143034 h 6070634"/>
                <a:gd name="connsiteX236" fmla="*/ 376425 w 1588551"/>
                <a:gd name="connsiteY236" fmla="*/ 1024501 h 6070634"/>
                <a:gd name="connsiteX237" fmla="*/ 393358 w 1588551"/>
                <a:gd name="connsiteY237" fmla="*/ 829767 h 6070634"/>
                <a:gd name="connsiteX238" fmla="*/ 401825 w 1588551"/>
                <a:gd name="connsiteY238" fmla="*/ 660434 h 6070634"/>
                <a:gd name="connsiteX239" fmla="*/ 410292 w 1588551"/>
                <a:gd name="connsiteY239" fmla="*/ 635034 h 6070634"/>
                <a:gd name="connsiteX240" fmla="*/ 427225 w 1588551"/>
                <a:gd name="connsiteY240" fmla="*/ 482634 h 6070634"/>
                <a:gd name="connsiteX241" fmla="*/ 444158 w 1588551"/>
                <a:gd name="connsiteY241" fmla="*/ 338701 h 6070634"/>
                <a:gd name="connsiteX242" fmla="*/ 461092 w 1588551"/>
                <a:gd name="connsiteY242" fmla="*/ 313301 h 6070634"/>
                <a:gd name="connsiteX243" fmla="*/ 469558 w 1588551"/>
                <a:gd name="connsiteY243" fmla="*/ 152434 h 6070634"/>
                <a:gd name="connsiteX244" fmla="*/ 444158 w 1588551"/>
                <a:gd name="connsiteY244" fmla="*/ 135501 h 6070634"/>
                <a:gd name="connsiteX245" fmla="*/ 410292 w 1588551"/>
                <a:gd name="connsiteY245" fmla="*/ 122801 h 6070634"/>
                <a:gd name="connsiteX246" fmla="*/ 406058 w 1588551"/>
                <a:gd name="connsiteY246" fmla="*/ 95707 h 6070634"/>
                <a:gd name="connsiteX247" fmla="*/ 384892 w 1588551"/>
                <a:gd name="connsiteY247" fmla="*/ 42367 h 6070634"/>
                <a:gd name="connsiteX248" fmla="*/ 365418 w 1588551"/>
                <a:gd name="connsiteY248" fmla="*/ 8501 h 6070634"/>
                <a:gd name="connsiteX249" fmla="*/ 426378 w 1588551"/>
                <a:gd name="connsiteY249" fmla="*/ 34 h 6070634"/>
                <a:gd name="connsiteX250" fmla="*/ 609258 w 1588551"/>
                <a:gd name="connsiteY250" fmla="*/ 5961 h 6070634"/>
                <a:gd name="connsiteX251" fmla="*/ 965705 w 1588551"/>
                <a:gd name="connsiteY251" fmla="*/ 2574 h 6070634"/>
                <a:gd name="connsiteX252" fmla="*/ 1303525 w 1588551"/>
                <a:gd name="connsiteY252" fmla="*/ 10194 h 6070634"/>
                <a:gd name="connsiteX253" fmla="*/ 1409358 w 1588551"/>
                <a:gd name="connsiteY253"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8625 w 1587561"/>
                <a:gd name="connsiteY49" fmla="*/ 2302967 h 6070634"/>
                <a:gd name="connsiteX50" fmla="*/ 1443225 w 1587561"/>
                <a:gd name="connsiteY50" fmla="*/ 2370701 h 6070634"/>
                <a:gd name="connsiteX51" fmla="*/ 1426292 w 1587561"/>
                <a:gd name="connsiteY51" fmla="*/ 2404567 h 6070634"/>
                <a:gd name="connsiteX52" fmla="*/ 1383958 w 1587561"/>
                <a:gd name="connsiteY52" fmla="*/ 2413034 h 6070634"/>
                <a:gd name="connsiteX53" fmla="*/ 1214625 w 1587561"/>
                <a:gd name="connsiteY53" fmla="*/ 2421501 h 6070634"/>
                <a:gd name="connsiteX54" fmla="*/ 1248492 w 1587561"/>
                <a:gd name="connsiteY54" fmla="*/ 2438434 h 6070634"/>
                <a:gd name="connsiteX55" fmla="*/ 1299292 w 1587561"/>
                <a:gd name="connsiteY55" fmla="*/ 2455367 h 6070634"/>
                <a:gd name="connsiteX56" fmla="*/ 1299292 w 1587561"/>
                <a:gd name="connsiteY56" fmla="*/ 2573901 h 6070634"/>
                <a:gd name="connsiteX57" fmla="*/ 1223092 w 1587561"/>
                <a:gd name="connsiteY57" fmla="*/ 2582367 h 6070634"/>
                <a:gd name="connsiteX58" fmla="*/ 1206158 w 1587561"/>
                <a:gd name="connsiteY58" fmla="*/ 2599301 h 6070634"/>
                <a:gd name="connsiteX59" fmla="*/ 1189225 w 1587561"/>
                <a:gd name="connsiteY59" fmla="*/ 2683967 h 6070634"/>
                <a:gd name="connsiteX60" fmla="*/ 1197692 w 1587561"/>
                <a:gd name="connsiteY60" fmla="*/ 2760167 h 6070634"/>
                <a:gd name="connsiteX61" fmla="*/ 1189225 w 1587561"/>
                <a:gd name="connsiteY61" fmla="*/ 2785567 h 6070634"/>
                <a:gd name="connsiteX62" fmla="*/ 1138425 w 1587561"/>
                <a:gd name="connsiteY62" fmla="*/ 2802501 h 6070634"/>
                <a:gd name="connsiteX63" fmla="*/ 1146892 w 1587561"/>
                <a:gd name="connsiteY63" fmla="*/ 2853301 h 6070634"/>
                <a:gd name="connsiteX64" fmla="*/ 1155358 w 1587561"/>
                <a:gd name="connsiteY64" fmla="*/ 2878701 h 6070634"/>
                <a:gd name="connsiteX65" fmla="*/ 1146892 w 1587561"/>
                <a:gd name="connsiteY65" fmla="*/ 2971834 h 6070634"/>
                <a:gd name="connsiteX66" fmla="*/ 1138425 w 1587561"/>
                <a:gd name="connsiteY66" fmla="*/ 2997234 h 6070634"/>
                <a:gd name="connsiteX67" fmla="*/ 1129958 w 1587561"/>
                <a:gd name="connsiteY67" fmla="*/ 3031101 h 6070634"/>
                <a:gd name="connsiteX68" fmla="*/ 1104558 w 1587561"/>
                <a:gd name="connsiteY68" fmla="*/ 3039567 h 6070634"/>
                <a:gd name="connsiteX69" fmla="*/ 1096092 w 1587561"/>
                <a:gd name="connsiteY69" fmla="*/ 3073434 h 6070634"/>
                <a:gd name="connsiteX70" fmla="*/ 1079158 w 1587561"/>
                <a:gd name="connsiteY70" fmla="*/ 3124234 h 6070634"/>
                <a:gd name="connsiteX71" fmla="*/ 1087625 w 1587561"/>
                <a:gd name="connsiteY71" fmla="*/ 3471367 h 6070634"/>
                <a:gd name="connsiteX72" fmla="*/ 1155358 w 1587561"/>
                <a:gd name="connsiteY72" fmla="*/ 3479834 h 6070634"/>
                <a:gd name="connsiteX73" fmla="*/ 1163825 w 1587561"/>
                <a:gd name="connsiteY73" fmla="*/ 3505234 h 6070634"/>
                <a:gd name="connsiteX74" fmla="*/ 1104558 w 1587561"/>
                <a:gd name="connsiteY74" fmla="*/ 3522167 h 6070634"/>
                <a:gd name="connsiteX75" fmla="*/ 1053758 w 1587561"/>
                <a:gd name="connsiteY75" fmla="*/ 3530634 h 6070634"/>
                <a:gd name="connsiteX76" fmla="*/ 1087625 w 1587561"/>
                <a:gd name="connsiteY76" fmla="*/ 3564501 h 6070634"/>
                <a:gd name="connsiteX77" fmla="*/ 1053758 w 1587561"/>
                <a:gd name="connsiteY77" fmla="*/ 3683034 h 6070634"/>
                <a:gd name="connsiteX78" fmla="*/ 952158 w 1587561"/>
                <a:gd name="connsiteY78" fmla="*/ 3699967 h 6070634"/>
                <a:gd name="connsiteX79" fmla="*/ 960625 w 1587561"/>
                <a:gd name="connsiteY79" fmla="*/ 3742301 h 6070634"/>
                <a:gd name="connsiteX80" fmla="*/ 1011425 w 1587561"/>
                <a:gd name="connsiteY80" fmla="*/ 3784634 h 6070634"/>
                <a:gd name="connsiteX81" fmla="*/ 1019892 w 1587561"/>
                <a:gd name="connsiteY81" fmla="*/ 3810034 h 6070634"/>
                <a:gd name="connsiteX82" fmla="*/ 969092 w 1587561"/>
                <a:gd name="connsiteY82" fmla="*/ 3835434 h 6070634"/>
                <a:gd name="connsiteX83" fmla="*/ 952158 w 1587561"/>
                <a:gd name="connsiteY83" fmla="*/ 3852367 h 6070634"/>
                <a:gd name="connsiteX84" fmla="*/ 926758 w 1587561"/>
                <a:gd name="connsiteY84" fmla="*/ 3894701 h 6070634"/>
                <a:gd name="connsiteX85" fmla="*/ 926758 w 1587561"/>
                <a:gd name="connsiteY85" fmla="*/ 3962434 h 6070634"/>
                <a:gd name="connsiteX86" fmla="*/ 935225 w 1587561"/>
                <a:gd name="connsiteY86" fmla="*/ 3987834 h 6070634"/>
                <a:gd name="connsiteX87" fmla="*/ 960625 w 1587561"/>
                <a:gd name="connsiteY87" fmla="*/ 3996301 h 6070634"/>
                <a:gd name="connsiteX88" fmla="*/ 969092 w 1587561"/>
                <a:gd name="connsiteY88" fmla="*/ 4055567 h 6070634"/>
                <a:gd name="connsiteX89" fmla="*/ 994492 w 1587561"/>
                <a:gd name="connsiteY89" fmla="*/ 4064034 h 6070634"/>
                <a:gd name="connsiteX90" fmla="*/ 1079158 w 1587561"/>
                <a:gd name="connsiteY90" fmla="*/ 4072501 h 6070634"/>
                <a:gd name="connsiteX91" fmla="*/ 1079158 w 1587561"/>
                <a:gd name="connsiteY91" fmla="*/ 4191034 h 6070634"/>
                <a:gd name="connsiteX92" fmla="*/ 1070692 w 1587561"/>
                <a:gd name="connsiteY92" fmla="*/ 4224901 h 6070634"/>
                <a:gd name="connsiteX93" fmla="*/ 1036825 w 1587561"/>
                <a:gd name="connsiteY93" fmla="*/ 4233367 h 6070634"/>
                <a:gd name="connsiteX94" fmla="*/ 1028358 w 1587561"/>
                <a:gd name="connsiteY94" fmla="*/ 4385767 h 6070634"/>
                <a:gd name="connsiteX95" fmla="*/ 977558 w 1587561"/>
                <a:gd name="connsiteY95" fmla="*/ 4402701 h 6070634"/>
                <a:gd name="connsiteX96" fmla="*/ 952158 w 1587561"/>
                <a:gd name="connsiteY96" fmla="*/ 4428101 h 6070634"/>
                <a:gd name="connsiteX97" fmla="*/ 935225 w 1587561"/>
                <a:gd name="connsiteY97" fmla="*/ 4461967 h 6070634"/>
                <a:gd name="connsiteX98" fmla="*/ 969092 w 1587561"/>
                <a:gd name="connsiteY98" fmla="*/ 4470434 h 6070634"/>
                <a:gd name="connsiteX99" fmla="*/ 994492 w 1587561"/>
                <a:gd name="connsiteY99" fmla="*/ 4487367 h 6070634"/>
                <a:gd name="connsiteX100" fmla="*/ 1019892 w 1587561"/>
                <a:gd name="connsiteY100" fmla="*/ 4495834 h 6070634"/>
                <a:gd name="connsiteX101" fmla="*/ 1036825 w 1587561"/>
                <a:gd name="connsiteY101" fmla="*/ 4521234 h 6070634"/>
                <a:gd name="connsiteX102" fmla="*/ 1028358 w 1587561"/>
                <a:gd name="connsiteY102" fmla="*/ 4597434 h 6070634"/>
                <a:gd name="connsiteX103" fmla="*/ 1019892 w 1587561"/>
                <a:gd name="connsiteY103" fmla="*/ 4622834 h 6070634"/>
                <a:gd name="connsiteX104" fmla="*/ 994492 w 1587561"/>
                <a:gd name="connsiteY104" fmla="*/ 4614367 h 6070634"/>
                <a:gd name="connsiteX105" fmla="*/ 935225 w 1587561"/>
                <a:gd name="connsiteY105" fmla="*/ 4605901 h 6070634"/>
                <a:gd name="connsiteX106" fmla="*/ 909825 w 1587561"/>
                <a:gd name="connsiteY106" fmla="*/ 4614367 h 6070634"/>
                <a:gd name="connsiteX107" fmla="*/ 901358 w 1587561"/>
                <a:gd name="connsiteY107" fmla="*/ 4639767 h 6070634"/>
                <a:gd name="connsiteX108" fmla="*/ 884425 w 1587561"/>
                <a:gd name="connsiteY108" fmla="*/ 4656701 h 6070634"/>
                <a:gd name="connsiteX109" fmla="*/ 867492 w 1587561"/>
                <a:gd name="connsiteY109" fmla="*/ 4682101 h 6070634"/>
                <a:gd name="connsiteX110" fmla="*/ 825158 w 1587561"/>
                <a:gd name="connsiteY110" fmla="*/ 4690567 h 6070634"/>
                <a:gd name="connsiteX111" fmla="*/ 808225 w 1587561"/>
                <a:gd name="connsiteY111" fmla="*/ 4707501 h 6070634"/>
                <a:gd name="connsiteX112" fmla="*/ 816692 w 1587561"/>
                <a:gd name="connsiteY112" fmla="*/ 4749834 h 6070634"/>
                <a:gd name="connsiteX113" fmla="*/ 842092 w 1587561"/>
                <a:gd name="connsiteY113" fmla="*/ 4758301 h 6070634"/>
                <a:gd name="connsiteX114" fmla="*/ 935225 w 1587561"/>
                <a:gd name="connsiteY114" fmla="*/ 4766767 h 6070634"/>
                <a:gd name="connsiteX115" fmla="*/ 935225 w 1587561"/>
                <a:gd name="connsiteY115" fmla="*/ 4834501 h 6070634"/>
                <a:gd name="connsiteX116" fmla="*/ 1002958 w 1587561"/>
                <a:gd name="connsiteY116" fmla="*/ 4851434 h 6070634"/>
                <a:gd name="connsiteX117" fmla="*/ 1011425 w 1587561"/>
                <a:gd name="connsiteY117" fmla="*/ 4885301 h 6070634"/>
                <a:gd name="connsiteX118" fmla="*/ 994492 w 1587561"/>
                <a:gd name="connsiteY118" fmla="*/ 4986901 h 6070634"/>
                <a:gd name="connsiteX119" fmla="*/ 986025 w 1587561"/>
                <a:gd name="connsiteY119" fmla="*/ 5096967 h 6070634"/>
                <a:gd name="connsiteX120" fmla="*/ 1011425 w 1587561"/>
                <a:gd name="connsiteY120" fmla="*/ 5139301 h 6070634"/>
                <a:gd name="connsiteX121" fmla="*/ 1028358 w 1587561"/>
                <a:gd name="connsiteY121" fmla="*/ 5164701 h 6070634"/>
                <a:gd name="connsiteX122" fmla="*/ 952158 w 1587561"/>
                <a:gd name="connsiteY122" fmla="*/ 5207034 h 6070634"/>
                <a:gd name="connsiteX123" fmla="*/ 943692 w 1587561"/>
                <a:gd name="connsiteY123" fmla="*/ 5283234 h 6070634"/>
                <a:gd name="connsiteX124" fmla="*/ 969092 w 1587561"/>
                <a:gd name="connsiteY124" fmla="*/ 5291701 h 6070634"/>
                <a:gd name="connsiteX125" fmla="*/ 1036825 w 1587561"/>
                <a:gd name="connsiteY125" fmla="*/ 5342501 h 6070634"/>
                <a:gd name="connsiteX126" fmla="*/ 1053758 w 1587561"/>
                <a:gd name="connsiteY126" fmla="*/ 5367901 h 6070634"/>
                <a:gd name="connsiteX127" fmla="*/ 1070692 w 1587561"/>
                <a:gd name="connsiteY127" fmla="*/ 5418701 h 6070634"/>
                <a:gd name="connsiteX128" fmla="*/ 1096092 w 1587561"/>
                <a:gd name="connsiteY128" fmla="*/ 5435634 h 6070634"/>
                <a:gd name="connsiteX129" fmla="*/ 1146892 w 1587561"/>
                <a:gd name="connsiteY129" fmla="*/ 5486434 h 6070634"/>
                <a:gd name="connsiteX130" fmla="*/ 1172292 w 1587561"/>
                <a:gd name="connsiteY130" fmla="*/ 5494901 h 6070634"/>
                <a:gd name="connsiteX131" fmla="*/ 1189225 w 1587561"/>
                <a:gd name="connsiteY131" fmla="*/ 5520301 h 6070634"/>
                <a:gd name="connsiteX132" fmla="*/ 1197692 w 1587561"/>
                <a:gd name="connsiteY132" fmla="*/ 5545701 h 6070634"/>
                <a:gd name="connsiteX133" fmla="*/ 1231558 w 1587561"/>
                <a:gd name="connsiteY133" fmla="*/ 5596501 h 6070634"/>
                <a:gd name="connsiteX134" fmla="*/ 1214625 w 1587561"/>
                <a:gd name="connsiteY134" fmla="*/ 5621901 h 6070634"/>
                <a:gd name="connsiteX135" fmla="*/ 1189225 w 1587561"/>
                <a:gd name="connsiteY135" fmla="*/ 5630367 h 6070634"/>
                <a:gd name="connsiteX136" fmla="*/ 1172292 w 1587561"/>
                <a:gd name="connsiteY136" fmla="*/ 5647301 h 6070634"/>
                <a:gd name="connsiteX137" fmla="*/ 1180758 w 1587561"/>
                <a:gd name="connsiteY137" fmla="*/ 5706567 h 6070634"/>
                <a:gd name="connsiteX138" fmla="*/ 1197692 w 1587561"/>
                <a:gd name="connsiteY138" fmla="*/ 5723501 h 6070634"/>
                <a:gd name="connsiteX139" fmla="*/ 1206158 w 1587561"/>
                <a:gd name="connsiteY139" fmla="*/ 5774301 h 6070634"/>
                <a:gd name="connsiteX140" fmla="*/ 1256958 w 1587561"/>
                <a:gd name="connsiteY140" fmla="*/ 5791234 h 6070634"/>
                <a:gd name="connsiteX141" fmla="*/ 1248492 w 1587561"/>
                <a:gd name="connsiteY141" fmla="*/ 5842034 h 6070634"/>
                <a:gd name="connsiteX142" fmla="*/ 1197692 w 1587561"/>
                <a:gd name="connsiteY142" fmla="*/ 5850501 h 6070634"/>
                <a:gd name="connsiteX143" fmla="*/ 1180758 w 1587561"/>
                <a:gd name="connsiteY143" fmla="*/ 5867434 h 6070634"/>
                <a:gd name="connsiteX144" fmla="*/ 1138425 w 1587561"/>
                <a:gd name="connsiteY144" fmla="*/ 5935167 h 6070634"/>
                <a:gd name="connsiteX145" fmla="*/ 1113025 w 1587561"/>
                <a:gd name="connsiteY145" fmla="*/ 5943634 h 6070634"/>
                <a:gd name="connsiteX146" fmla="*/ 1138425 w 1587561"/>
                <a:gd name="connsiteY146" fmla="*/ 5960567 h 6070634"/>
                <a:gd name="connsiteX147" fmla="*/ 1155358 w 1587561"/>
                <a:gd name="connsiteY147" fmla="*/ 5977501 h 6070634"/>
                <a:gd name="connsiteX148" fmla="*/ 1129958 w 1587561"/>
                <a:gd name="connsiteY148" fmla="*/ 5985967 h 6070634"/>
                <a:gd name="connsiteX149" fmla="*/ 1002958 w 1587561"/>
                <a:gd name="connsiteY149" fmla="*/ 5994434 h 6070634"/>
                <a:gd name="connsiteX150" fmla="*/ 977558 w 1587561"/>
                <a:gd name="connsiteY150" fmla="*/ 6011367 h 6070634"/>
                <a:gd name="connsiteX151" fmla="*/ 960625 w 1587561"/>
                <a:gd name="connsiteY151" fmla="*/ 6028301 h 6070634"/>
                <a:gd name="connsiteX152" fmla="*/ 867492 w 1587561"/>
                <a:gd name="connsiteY152" fmla="*/ 6036767 h 6070634"/>
                <a:gd name="connsiteX153" fmla="*/ 850558 w 1587561"/>
                <a:gd name="connsiteY153" fmla="*/ 6053701 h 6070634"/>
                <a:gd name="connsiteX154" fmla="*/ 816692 w 1587561"/>
                <a:gd name="connsiteY154" fmla="*/ 6062167 h 6070634"/>
                <a:gd name="connsiteX155" fmla="*/ 791292 w 1587561"/>
                <a:gd name="connsiteY155" fmla="*/ 6070634 h 6070634"/>
                <a:gd name="connsiteX156" fmla="*/ 588092 w 1587561"/>
                <a:gd name="connsiteY156" fmla="*/ 6053701 h 6070634"/>
                <a:gd name="connsiteX157" fmla="*/ 537292 w 1587561"/>
                <a:gd name="connsiteY157" fmla="*/ 6036767 h 6070634"/>
                <a:gd name="connsiteX158" fmla="*/ 520358 w 1587561"/>
                <a:gd name="connsiteY158" fmla="*/ 6019834 h 6070634"/>
                <a:gd name="connsiteX159" fmla="*/ 444158 w 1587561"/>
                <a:gd name="connsiteY159" fmla="*/ 5977501 h 6070634"/>
                <a:gd name="connsiteX160" fmla="*/ 401825 w 1587561"/>
                <a:gd name="connsiteY160" fmla="*/ 5969034 h 6070634"/>
                <a:gd name="connsiteX161" fmla="*/ 376425 w 1587561"/>
                <a:gd name="connsiteY161" fmla="*/ 5952101 h 6070634"/>
                <a:gd name="connsiteX162" fmla="*/ 393358 w 1587561"/>
                <a:gd name="connsiteY162" fmla="*/ 5977501 h 6070634"/>
                <a:gd name="connsiteX163" fmla="*/ 427225 w 1587561"/>
                <a:gd name="connsiteY163" fmla="*/ 5994434 h 6070634"/>
                <a:gd name="connsiteX164" fmla="*/ 461092 w 1587561"/>
                <a:gd name="connsiteY164" fmla="*/ 6019834 h 6070634"/>
                <a:gd name="connsiteX165" fmla="*/ 520358 w 1587561"/>
                <a:gd name="connsiteY165" fmla="*/ 6036767 h 6070634"/>
                <a:gd name="connsiteX166" fmla="*/ 528825 w 1587561"/>
                <a:gd name="connsiteY166" fmla="*/ 6062167 h 6070634"/>
                <a:gd name="connsiteX167" fmla="*/ 503425 w 1587561"/>
                <a:gd name="connsiteY167" fmla="*/ 6070634 h 6070634"/>
                <a:gd name="connsiteX168" fmla="*/ 308692 w 1587561"/>
                <a:gd name="connsiteY168" fmla="*/ 6053701 h 6070634"/>
                <a:gd name="connsiteX169" fmla="*/ 291758 w 1587561"/>
                <a:gd name="connsiteY169" fmla="*/ 6036767 h 6070634"/>
                <a:gd name="connsiteX170" fmla="*/ 300225 w 1587561"/>
                <a:gd name="connsiteY170" fmla="*/ 6002901 h 6070634"/>
                <a:gd name="connsiteX171" fmla="*/ 308692 w 1587561"/>
                <a:gd name="connsiteY171" fmla="*/ 5977501 h 6070634"/>
                <a:gd name="connsiteX172" fmla="*/ 342558 w 1587561"/>
                <a:gd name="connsiteY172" fmla="*/ 5969034 h 6070634"/>
                <a:gd name="connsiteX173" fmla="*/ 401825 w 1587561"/>
                <a:gd name="connsiteY173" fmla="*/ 5952101 h 6070634"/>
                <a:gd name="connsiteX174" fmla="*/ 393358 w 1587561"/>
                <a:gd name="connsiteY174" fmla="*/ 5926701 h 6070634"/>
                <a:gd name="connsiteX175" fmla="*/ 334092 w 1587561"/>
                <a:gd name="connsiteY175" fmla="*/ 5901301 h 6070634"/>
                <a:gd name="connsiteX176" fmla="*/ 317158 w 1587561"/>
                <a:gd name="connsiteY176" fmla="*/ 5884367 h 6070634"/>
                <a:gd name="connsiteX177" fmla="*/ 266358 w 1587561"/>
                <a:gd name="connsiteY177" fmla="*/ 5901301 h 6070634"/>
                <a:gd name="connsiteX178" fmla="*/ 198625 w 1587561"/>
                <a:gd name="connsiteY178" fmla="*/ 5892834 h 6070634"/>
                <a:gd name="connsiteX179" fmla="*/ 164758 w 1587561"/>
                <a:gd name="connsiteY179" fmla="*/ 5884367 h 6070634"/>
                <a:gd name="connsiteX180" fmla="*/ 113958 w 1587561"/>
                <a:gd name="connsiteY180" fmla="*/ 5875901 h 6070634"/>
                <a:gd name="connsiteX181" fmla="*/ 122425 w 1587561"/>
                <a:gd name="connsiteY181" fmla="*/ 5850501 h 6070634"/>
                <a:gd name="connsiteX182" fmla="*/ 147825 w 1587561"/>
                <a:gd name="connsiteY182" fmla="*/ 5842034 h 6070634"/>
                <a:gd name="connsiteX183" fmla="*/ 147825 w 1587561"/>
                <a:gd name="connsiteY183" fmla="*/ 5647301 h 6070634"/>
                <a:gd name="connsiteX184" fmla="*/ 122425 w 1587561"/>
                <a:gd name="connsiteY184" fmla="*/ 5528767 h 6070634"/>
                <a:gd name="connsiteX185" fmla="*/ 139358 w 1587561"/>
                <a:gd name="connsiteY185" fmla="*/ 5223967 h 6070634"/>
                <a:gd name="connsiteX186" fmla="*/ 147825 w 1587561"/>
                <a:gd name="connsiteY186" fmla="*/ 5173167 h 6070634"/>
                <a:gd name="connsiteX187" fmla="*/ 147825 w 1587561"/>
                <a:gd name="connsiteY187" fmla="*/ 4834501 h 6070634"/>
                <a:gd name="connsiteX188" fmla="*/ 156292 w 1587561"/>
                <a:gd name="connsiteY188" fmla="*/ 4809101 h 6070634"/>
                <a:gd name="connsiteX189" fmla="*/ 147825 w 1587561"/>
                <a:gd name="connsiteY189" fmla="*/ 4766767 h 6070634"/>
                <a:gd name="connsiteX190" fmla="*/ 122425 w 1587561"/>
                <a:gd name="connsiteY190" fmla="*/ 4665167 h 6070634"/>
                <a:gd name="connsiteX191" fmla="*/ 105492 w 1587561"/>
                <a:gd name="connsiteY191" fmla="*/ 4563567 h 6070634"/>
                <a:gd name="connsiteX192" fmla="*/ 88558 w 1587561"/>
                <a:gd name="connsiteY192" fmla="*/ 4546634 h 6070634"/>
                <a:gd name="connsiteX193" fmla="*/ 88558 w 1587561"/>
                <a:gd name="connsiteY193" fmla="*/ 4241834 h 6070634"/>
                <a:gd name="connsiteX194" fmla="*/ 97025 w 1587561"/>
                <a:gd name="connsiteY194" fmla="*/ 4216434 h 6070634"/>
                <a:gd name="connsiteX195" fmla="*/ 88558 w 1587561"/>
                <a:gd name="connsiteY195" fmla="*/ 4165634 h 6070634"/>
                <a:gd name="connsiteX196" fmla="*/ 80092 w 1587561"/>
                <a:gd name="connsiteY196" fmla="*/ 4140234 h 6070634"/>
                <a:gd name="connsiteX197" fmla="*/ 71625 w 1587561"/>
                <a:gd name="connsiteY197" fmla="*/ 4021701 h 6070634"/>
                <a:gd name="connsiteX198" fmla="*/ 63158 w 1587561"/>
                <a:gd name="connsiteY198" fmla="*/ 3996301 h 6070634"/>
                <a:gd name="connsiteX199" fmla="*/ 54692 w 1587561"/>
                <a:gd name="connsiteY199" fmla="*/ 3962434 h 6070634"/>
                <a:gd name="connsiteX200" fmla="*/ 63158 w 1587561"/>
                <a:gd name="connsiteY200" fmla="*/ 3776167 h 6070634"/>
                <a:gd name="connsiteX201" fmla="*/ 71625 w 1587561"/>
                <a:gd name="connsiteY201" fmla="*/ 3657634 h 6070634"/>
                <a:gd name="connsiteX202" fmla="*/ 46225 w 1587561"/>
                <a:gd name="connsiteY202" fmla="*/ 3386701 h 6070634"/>
                <a:gd name="connsiteX203" fmla="*/ 37758 w 1587561"/>
                <a:gd name="connsiteY203" fmla="*/ 3234301 h 6070634"/>
                <a:gd name="connsiteX204" fmla="*/ 20825 w 1587561"/>
                <a:gd name="connsiteY204" fmla="*/ 3132701 h 6070634"/>
                <a:gd name="connsiteX205" fmla="*/ 12358 w 1587561"/>
                <a:gd name="connsiteY205" fmla="*/ 3081901 h 6070634"/>
                <a:gd name="connsiteX206" fmla="*/ 3892 w 1587561"/>
                <a:gd name="connsiteY206" fmla="*/ 3014167 h 6070634"/>
                <a:gd name="connsiteX207" fmla="*/ 46225 w 1587561"/>
                <a:gd name="connsiteY207" fmla="*/ 3022634 h 6070634"/>
                <a:gd name="connsiteX208" fmla="*/ 80092 w 1587561"/>
                <a:gd name="connsiteY208" fmla="*/ 3014167 h 6070634"/>
                <a:gd name="connsiteX209" fmla="*/ 139358 w 1587561"/>
                <a:gd name="connsiteY209" fmla="*/ 2997234 h 6070634"/>
                <a:gd name="connsiteX210" fmla="*/ 181692 w 1587561"/>
                <a:gd name="connsiteY210" fmla="*/ 2988767 h 6070634"/>
                <a:gd name="connsiteX211" fmla="*/ 207092 w 1587561"/>
                <a:gd name="connsiteY211" fmla="*/ 2963367 h 6070634"/>
                <a:gd name="connsiteX212" fmla="*/ 215558 w 1587561"/>
                <a:gd name="connsiteY212" fmla="*/ 2937967 h 6070634"/>
                <a:gd name="connsiteX213" fmla="*/ 266358 w 1587561"/>
                <a:gd name="connsiteY213" fmla="*/ 2921034 h 6070634"/>
                <a:gd name="connsiteX214" fmla="*/ 308692 w 1587561"/>
                <a:gd name="connsiteY214" fmla="*/ 2844834 h 6070634"/>
                <a:gd name="connsiteX215" fmla="*/ 317158 w 1587561"/>
                <a:gd name="connsiteY215" fmla="*/ 2810967 h 6070634"/>
                <a:gd name="connsiteX216" fmla="*/ 325625 w 1587561"/>
                <a:gd name="connsiteY216" fmla="*/ 2785567 h 6070634"/>
                <a:gd name="connsiteX217" fmla="*/ 351025 w 1587561"/>
                <a:gd name="connsiteY217" fmla="*/ 2582367 h 6070634"/>
                <a:gd name="connsiteX218" fmla="*/ 291758 w 1587561"/>
                <a:gd name="connsiteY218" fmla="*/ 2548501 h 6070634"/>
                <a:gd name="connsiteX219" fmla="*/ 274825 w 1587561"/>
                <a:gd name="connsiteY219" fmla="*/ 2531567 h 6070634"/>
                <a:gd name="connsiteX220" fmla="*/ 249425 w 1587561"/>
                <a:gd name="connsiteY220" fmla="*/ 2472301 h 6070634"/>
                <a:gd name="connsiteX221" fmla="*/ 224025 w 1587561"/>
                <a:gd name="connsiteY221" fmla="*/ 2438434 h 6070634"/>
                <a:gd name="connsiteX222" fmla="*/ 215558 w 1587561"/>
                <a:gd name="connsiteY222" fmla="*/ 2362234 h 6070634"/>
                <a:gd name="connsiteX223" fmla="*/ 198625 w 1587561"/>
                <a:gd name="connsiteY223" fmla="*/ 2311434 h 6070634"/>
                <a:gd name="connsiteX224" fmla="*/ 224025 w 1587561"/>
                <a:gd name="connsiteY224" fmla="*/ 2218301 h 6070634"/>
                <a:gd name="connsiteX225" fmla="*/ 240958 w 1587561"/>
                <a:gd name="connsiteY225" fmla="*/ 2184434 h 6070634"/>
                <a:gd name="connsiteX226" fmla="*/ 249425 w 1587561"/>
                <a:gd name="connsiteY226" fmla="*/ 2150567 h 6070634"/>
                <a:gd name="connsiteX227" fmla="*/ 257892 w 1587561"/>
                <a:gd name="connsiteY227" fmla="*/ 2125167 h 6070634"/>
                <a:gd name="connsiteX228" fmla="*/ 266358 w 1587561"/>
                <a:gd name="connsiteY228" fmla="*/ 2091301 h 6070634"/>
                <a:gd name="connsiteX229" fmla="*/ 283292 w 1587561"/>
                <a:gd name="connsiteY229" fmla="*/ 2032034 h 6070634"/>
                <a:gd name="connsiteX230" fmla="*/ 291758 w 1587561"/>
                <a:gd name="connsiteY230" fmla="*/ 1752634 h 6070634"/>
                <a:gd name="connsiteX231" fmla="*/ 300225 w 1587561"/>
                <a:gd name="connsiteY231" fmla="*/ 1701834 h 6070634"/>
                <a:gd name="connsiteX232" fmla="*/ 317158 w 1587561"/>
                <a:gd name="connsiteY232" fmla="*/ 1591767 h 6070634"/>
                <a:gd name="connsiteX233" fmla="*/ 325625 w 1587561"/>
                <a:gd name="connsiteY233" fmla="*/ 1439367 h 6070634"/>
                <a:gd name="connsiteX234" fmla="*/ 334092 w 1587561"/>
                <a:gd name="connsiteY234" fmla="*/ 1397034 h 6070634"/>
                <a:gd name="connsiteX235" fmla="*/ 359492 w 1587561"/>
                <a:gd name="connsiteY235" fmla="*/ 1143034 h 6070634"/>
                <a:gd name="connsiteX236" fmla="*/ 376425 w 1587561"/>
                <a:gd name="connsiteY236" fmla="*/ 1024501 h 6070634"/>
                <a:gd name="connsiteX237" fmla="*/ 393358 w 1587561"/>
                <a:gd name="connsiteY237" fmla="*/ 829767 h 6070634"/>
                <a:gd name="connsiteX238" fmla="*/ 401825 w 1587561"/>
                <a:gd name="connsiteY238" fmla="*/ 660434 h 6070634"/>
                <a:gd name="connsiteX239" fmla="*/ 410292 w 1587561"/>
                <a:gd name="connsiteY239" fmla="*/ 635034 h 6070634"/>
                <a:gd name="connsiteX240" fmla="*/ 427225 w 1587561"/>
                <a:gd name="connsiteY240" fmla="*/ 482634 h 6070634"/>
                <a:gd name="connsiteX241" fmla="*/ 444158 w 1587561"/>
                <a:gd name="connsiteY241" fmla="*/ 338701 h 6070634"/>
                <a:gd name="connsiteX242" fmla="*/ 461092 w 1587561"/>
                <a:gd name="connsiteY242" fmla="*/ 313301 h 6070634"/>
                <a:gd name="connsiteX243" fmla="*/ 469558 w 1587561"/>
                <a:gd name="connsiteY243" fmla="*/ 152434 h 6070634"/>
                <a:gd name="connsiteX244" fmla="*/ 444158 w 1587561"/>
                <a:gd name="connsiteY244" fmla="*/ 135501 h 6070634"/>
                <a:gd name="connsiteX245" fmla="*/ 410292 w 1587561"/>
                <a:gd name="connsiteY245" fmla="*/ 122801 h 6070634"/>
                <a:gd name="connsiteX246" fmla="*/ 406058 w 1587561"/>
                <a:gd name="connsiteY246" fmla="*/ 95707 h 6070634"/>
                <a:gd name="connsiteX247" fmla="*/ 384892 w 1587561"/>
                <a:gd name="connsiteY247" fmla="*/ 42367 h 6070634"/>
                <a:gd name="connsiteX248" fmla="*/ 365418 w 1587561"/>
                <a:gd name="connsiteY248" fmla="*/ 8501 h 6070634"/>
                <a:gd name="connsiteX249" fmla="*/ 426378 w 1587561"/>
                <a:gd name="connsiteY249" fmla="*/ 34 h 6070634"/>
                <a:gd name="connsiteX250" fmla="*/ 609258 w 1587561"/>
                <a:gd name="connsiteY250" fmla="*/ 5961 h 6070634"/>
                <a:gd name="connsiteX251" fmla="*/ 965705 w 1587561"/>
                <a:gd name="connsiteY251" fmla="*/ 2574 h 6070634"/>
                <a:gd name="connsiteX252" fmla="*/ 1303525 w 1587561"/>
                <a:gd name="connsiteY252" fmla="*/ 10194 h 6070634"/>
                <a:gd name="connsiteX253" fmla="*/ 1409358 w 1587561"/>
                <a:gd name="connsiteY253"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70701 h 6070634"/>
                <a:gd name="connsiteX51" fmla="*/ 1426292 w 1587561"/>
                <a:gd name="connsiteY51" fmla="*/ 2404567 h 6070634"/>
                <a:gd name="connsiteX52" fmla="*/ 1383958 w 1587561"/>
                <a:gd name="connsiteY52" fmla="*/ 2413034 h 6070634"/>
                <a:gd name="connsiteX53" fmla="*/ 1214625 w 1587561"/>
                <a:gd name="connsiteY53" fmla="*/ 2421501 h 6070634"/>
                <a:gd name="connsiteX54" fmla="*/ 1248492 w 1587561"/>
                <a:gd name="connsiteY54" fmla="*/ 2438434 h 6070634"/>
                <a:gd name="connsiteX55" fmla="*/ 1299292 w 1587561"/>
                <a:gd name="connsiteY55" fmla="*/ 2455367 h 6070634"/>
                <a:gd name="connsiteX56" fmla="*/ 1299292 w 1587561"/>
                <a:gd name="connsiteY56" fmla="*/ 2573901 h 6070634"/>
                <a:gd name="connsiteX57" fmla="*/ 1223092 w 1587561"/>
                <a:gd name="connsiteY57" fmla="*/ 2582367 h 6070634"/>
                <a:gd name="connsiteX58" fmla="*/ 1206158 w 1587561"/>
                <a:gd name="connsiteY58" fmla="*/ 2599301 h 6070634"/>
                <a:gd name="connsiteX59" fmla="*/ 1189225 w 1587561"/>
                <a:gd name="connsiteY59" fmla="*/ 2683967 h 6070634"/>
                <a:gd name="connsiteX60" fmla="*/ 1197692 w 1587561"/>
                <a:gd name="connsiteY60" fmla="*/ 2760167 h 6070634"/>
                <a:gd name="connsiteX61" fmla="*/ 1189225 w 1587561"/>
                <a:gd name="connsiteY61" fmla="*/ 2785567 h 6070634"/>
                <a:gd name="connsiteX62" fmla="*/ 1138425 w 1587561"/>
                <a:gd name="connsiteY62" fmla="*/ 2802501 h 6070634"/>
                <a:gd name="connsiteX63" fmla="*/ 1146892 w 1587561"/>
                <a:gd name="connsiteY63" fmla="*/ 2853301 h 6070634"/>
                <a:gd name="connsiteX64" fmla="*/ 1155358 w 1587561"/>
                <a:gd name="connsiteY64" fmla="*/ 2878701 h 6070634"/>
                <a:gd name="connsiteX65" fmla="*/ 1146892 w 1587561"/>
                <a:gd name="connsiteY65" fmla="*/ 2971834 h 6070634"/>
                <a:gd name="connsiteX66" fmla="*/ 1138425 w 1587561"/>
                <a:gd name="connsiteY66" fmla="*/ 2997234 h 6070634"/>
                <a:gd name="connsiteX67" fmla="*/ 1129958 w 1587561"/>
                <a:gd name="connsiteY67" fmla="*/ 3031101 h 6070634"/>
                <a:gd name="connsiteX68" fmla="*/ 1104558 w 1587561"/>
                <a:gd name="connsiteY68" fmla="*/ 3039567 h 6070634"/>
                <a:gd name="connsiteX69" fmla="*/ 1096092 w 1587561"/>
                <a:gd name="connsiteY69" fmla="*/ 3073434 h 6070634"/>
                <a:gd name="connsiteX70" fmla="*/ 1079158 w 1587561"/>
                <a:gd name="connsiteY70" fmla="*/ 3124234 h 6070634"/>
                <a:gd name="connsiteX71" fmla="*/ 1087625 w 1587561"/>
                <a:gd name="connsiteY71" fmla="*/ 3471367 h 6070634"/>
                <a:gd name="connsiteX72" fmla="*/ 1155358 w 1587561"/>
                <a:gd name="connsiteY72" fmla="*/ 3479834 h 6070634"/>
                <a:gd name="connsiteX73" fmla="*/ 1163825 w 1587561"/>
                <a:gd name="connsiteY73" fmla="*/ 3505234 h 6070634"/>
                <a:gd name="connsiteX74" fmla="*/ 1104558 w 1587561"/>
                <a:gd name="connsiteY74" fmla="*/ 3522167 h 6070634"/>
                <a:gd name="connsiteX75" fmla="*/ 1053758 w 1587561"/>
                <a:gd name="connsiteY75" fmla="*/ 3530634 h 6070634"/>
                <a:gd name="connsiteX76" fmla="*/ 1087625 w 1587561"/>
                <a:gd name="connsiteY76" fmla="*/ 3564501 h 6070634"/>
                <a:gd name="connsiteX77" fmla="*/ 1053758 w 1587561"/>
                <a:gd name="connsiteY77" fmla="*/ 3683034 h 6070634"/>
                <a:gd name="connsiteX78" fmla="*/ 952158 w 1587561"/>
                <a:gd name="connsiteY78" fmla="*/ 3699967 h 6070634"/>
                <a:gd name="connsiteX79" fmla="*/ 960625 w 1587561"/>
                <a:gd name="connsiteY79" fmla="*/ 3742301 h 6070634"/>
                <a:gd name="connsiteX80" fmla="*/ 1011425 w 1587561"/>
                <a:gd name="connsiteY80" fmla="*/ 3784634 h 6070634"/>
                <a:gd name="connsiteX81" fmla="*/ 1019892 w 1587561"/>
                <a:gd name="connsiteY81" fmla="*/ 3810034 h 6070634"/>
                <a:gd name="connsiteX82" fmla="*/ 969092 w 1587561"/>
                <a:gd name="connsiteY82" fmla="*/ 3835434 h 6070634"/>
                <a:gd name="connsiteX83" fmla="*/ 952158 w 1587561"/>
                <a:gd name="connsiteY83" fmla="*/ 3852367 h 6070634"/>
                <a:gd name="connsiteX84" fmla="*/ 926758 w 1587561"/>
                <a:gd name="connsiteY84" fmla="*/ 3894701 h 6070634"/>
                <a:gd name="connsiteX85" fmla="*/ 926758 w 1587561"/>
                <a:gd name="connsiteY85" fmla="*/ 3962434 h 6070634"/>
                <a:gd name="connsiteX86" fmla="*/ 935225 w 1587561"/>
                <a:gd name="connsiteY86" fmla="*/ 3987834 h 6070634"/>
                <a:gd name="connsiteX87" fmla="*/ 960625 w 1587561"/>
                <a:gd name="connsiteY87" fmla="*/ 3996301 h 6070634"/>
                <a:gd name="connsiteX88" fmla="*/ 969092 w 1587561"/>
                <a:gd name="connsiteY88" fmla="*/ 4055567 h 6070634"/>
                <a:gd name="connsiteX89" fmla="*/ 994492 w 1587561"/>
                <a:gd name="connsiteY89" fmla="*/ 4064034 h 6070634"/>
                <a:gd name="connsiteX90" fmla="*/ 1079158 w 1587561"/>
                <a:gd name="connsiteY90" fmla="*/ 4072501 h 6070634"/>
                <a:gd name="connsiteX91" fmla="*/ 1079158 w 1587561"/>
                <a:gd name="connsiteY91" fmla="*/ 4191034 h 6070634"/>
                <a:gd name="connsiteX92" fmla="*/ 1070692 w 1587561"/>
                <a:gd name="connsiteY92" fmla="*/ 4224901 h 6070634"/>
                <a:gd name="connsiteX93" fmla="*/ 1036825 w 1587561"/>
                <a:gd name="connsiteY93" fmla="*/ 4233367 h 6070634"/>
                <a:gd name="connsiteX94" fmla="*/ 1028358 w 1587561"/>
                <a:gd name="connsiteY94" fmla="*/ 4385767 h 6070634"/>
                <a:gd name="connsiteX95" fmla="*/ 977558 w 1587561"/>
                <a:gd name="connsiteY95" fmla="*/ 4402701 h 6070634"/>
                <a:gd name="connsiteX96" fmla="*/ 952158 w 1587561"/>
                <a:gd name="connsiteY96" fmla="*/ 4428101 h 6070634"/>
                <a:gd name="connsiteX97" fmla="*/ 935225 w 1587561"/>
                <a:gd name="connsiteY97" fmla="*/ 4461967 h 6070634"/>
                <a:gd name="connsiteX98" fmla="*/ 969092 w 1587561"/>
                <a:gd name="connsiteY98" fmla="*/ 4470434 h 6070634"/>
                <a:gd name="connsiteX99" fmla="*/ 994492 w 1587561"/>
                <a:gd name="connsiteY99" fmla="*/ 4487367 h 6070634"/>
                <a:gd name="connsiteX100" fmla="*/ 1019892 w 1587561"/>
                <a:gd name="connsiteY100" fmla="*/ 4495834 h 6070634"/>
                <a:gd name="connsiteX101" fmla="*/ 1036825 w 1587561"/>
                <a:gd name="connsiteY101" fmla="*/ 4521234 h 6070634"/>
                <a:gd name="connsiteX102" fmla="*/ 1028358 w 1587561"/>
                <a:gd name="connsiteY102" fmla="*/ 4597434 h 6070634"/>
                <a:gd name="connsiteX103" fmla="*/ 1019892 w 1587561"/>
                <a:gd name="connsiteY103" fmla="*/ 4622834 h 6070634"/>
                <a:gd name="connsiteX104" fmla="*/ 994492 w 1587561"/>
                <a:gd name="connsiteY104" fmla="*/ 4614367 h 6070634"/>
                <a:gd name="connsiteX105" fmla="*/ 935225 w 1587561"/>
                <a:gd name="connsiteY105" fmla="*/ 4605901 h 6070634"/>
                <a:gd name="connsiteX106" fmla="*/ 909825 w 1587561"/>
                <a:gd name="connsiteY106" fmla="*/ 4614367 h 6070634"/>
                <a:gd name="connsiteX107" fmla="*/ 901358 w 1587561"/>
                <a:gd name="connsiteY107" fmla="*/ 4639767 h 6070634"/>
                <a:gd name="connsiteX108" fmla="*/ 884425 w 1587561"/>
                <a:gd name="connsiteY108" fmla="*/ 4656701 h 6070634"/>
                <a:gd name="connsiteX109" fmla="*/ 867492 w 1587561"/>
                <a:gd name="connsiteY109" fmla="*/ 4682101 h 6070634"/>
                <a:gd name="connsiteX110" fmla="*/ 825158 w 1587561"/>
                <a:gd name="connsiteY110" fmla="*/ 4690567 h 6070634"/>
                <a:gd name="connsiteX111" fmla="*/ 808225 w 1587561"/>
                <a:gd name="connsiteY111" fmla="*/ 4707501 h 6070634"/>
                <a:gd name="connsiteX112" fmla="*/ 816692 w 1587561"/>
                <a:gd name="connsiteY112" fmla="*/ 4749834 h 6070634"/>
                <a:gd name="connsiteX113" fmla="*/ 842092 w 1587561"/>
                <a:gd name="connsiteY113" fmla="*/ 4758301 h 6070634"/>
                <a:gd name="connsiteX114" fmla="*/ 935225 w 1587561"/>
                <a:gd name="connsiteY114" fmla="*/ 4766767 h 6070634"/>
                <a:gd name="connsiteX115" fmla="*/ 935225 w 1587561"/>
                <a:gd name="connsiteY115" fmla="*/ 4834501 h 6070634"/>
                <a:gd name="connsiteX116" fmla="*/ 1002958 w 1587561"/>
                <a:gd name="connsiteY116" fmla="*/ 4851434 h 6070634"/>
                <a:gd name="connsiteX117" fmla="*/ 1011425 w 1587561"/>
                <a:gd name="connsiteY117" fmla="*/ 4885301 h 6070634"/>
                <a:gd name="connsiteX118" fmla="*/ 994492 w 1587561"/>
                <a:gd name="connsiteY118" fmla="*/ 4986901 h 6070634"/>
                <a:gd name="connsiteX119" fmla="*/ 986025 w 1587561"/>
                <a:gd name="connsiteY119" fmla="*/ 5096967 h 6070634"/>
                <a:gd name="connsiteX120" fmla="*/ 1011425 w 1587561"/>
                <a:gd name="connsiteY120" fmla="*/ 5139301 h 6070634"/>
                <a:gd name="connsiteX121" fmla="*/ 1028358 w 1587561"/>
                <a:gd name="connsiteY121" fmla="*/ 5164701 h 6070634"/>
                <a:gd name="connsiteX122" fmla="*/ 952158 w 1587561"/>
                <a:gd name="connsiteY122" fmla="*/ 5207034 h 6070634"/>
                <a:gd name="connsiteX123" fmla="*/ 943692 w 1587561"/>
                <a:gd name="connsiteY123" fmla="*/ 5283234 h 6070634"/>
                <a:gd name="connsiteX124" fmla="*/ 969092 w 1587561"/>
                <a:gd name="connsiteY124" fmla="*/ 5291701 h 6070634"/>
                <a:gd name="connsiteX125" fmla="*/ 1036825 w 1587561"/>
                <a:gd name="connsiteY125" fmla="*/ 5342501 h 6070634"/>
                <a:gd name="connsiteX126" fmla="*/ 1053758 w 1587561"/>
                <a:gd name="connsiteY126" fmla="*/ 5367901 h 6070634"/>
                <a:gd name="connsiteX127" fmla="*/ 1070692 w 1587561"/>
                <a:gd name="connsiteY127" fmla="*/ 5418701 h 6070634"/>
                <a:gd name="connsiteX128" fmla="*/ 1096092 w 1587561"/>
                <a:gd name="connsiteY128" fmla="*/ 5435634 h 6070634"/>
                <a:gd name="connsiteX129" fmla="*/ 1146892 w 1587561"/>
                <a:gd name="connsiteY129" fmla="*/ 5486434 h 6070634"/>
                <a:gd name="connsiteX130" fmla="*/ 1172292 w 1587561"/>
                <a:gd name="connsiteY130" fmla="*/ 5494901 h 6070634"/>
                <a:gd name="connsiteX131" fmla="*/ 1189225 w 1587561"/>
                <a:gd name="connsiteY131" fmla="*/ 5520301 h 6070634"/>
                <a:gd name="connsiteX132" fmla="*/ 1197692 w 1587561"/>
                <a:gd name="connsiteY132" fmla="*/ 5545701 h 6070634"/>
                <a:gd name="connsiteX133" fmla="*/ 1231558 w 1587561"/>
                <a:gd name="connsiteY133" fmla="*/ 5596501 h 6070634"/>
                <a:gd name="connsiteX134" fmla="*/ 1214625 w 1587561"/>
                <a:gd name="connsiteY134" fmla="*/ 5621901 h 6070634"/>
                <a:gd name="connsiteX135" fmla="*/ 1189225 w 1587561"/>
                <a:gd name="connsiteY135" fmla="*/ 5630367 h 6070634"/>
                <a:gd name="connsiteX136" fmla="*/ 1172292 w 1587561"/>
                <a:gd name="connsiteY136" fmla="*/ 5647301 h 6070634"/>
                <a:gd name="connsiteX137" fmla="*/ 1180758 w 1587561"/>
                <a:gd name="connsiteY137" fmla="*/ 5706567 h 6070634"/>
                <a:gd name="connsiteX138" fmla="*/ 1197692 w 1587561"/>
                <a:gd name="connsiteY138" fmla="*/ 5723501 h 6070634"/>
                <a:gd name="connsiteX139" fmla="*/ 1206158 w 1587561"/>
                <a:gd name="connsiteY139" fmla="*/ 5774301 h 6070634"/>
                <a:gd name="connsiteX140" fmla="*/ 1256958 w 1587561"/>
                <a:gd name="connsiteY140" fmla="*/ 5791234 h 6070634"/>
                <a:gd name="connsiteX141" fmla="*/ 1248492 w 1587561"/>
                <a:gd name="connsiteY141" fmla="*/ 5842034 h 6070634"/>
                <a:gd name="connsiteX142" fmla="*/ 1197692 w 1587561"/>
                <a:gd name="connsiteY142" fmla="*/ 5850501 h 6070634"/>
                <a:gd name="connsiteX143" fmla="*/ 1180758 w 1587561"/>
                <a:gd name="connsiteY143" fmla="*/ 5867434 h 6070634"/>
                <a:gd name="connsiteX144" fmla="*/ 1138425 w 1587561"/>
                <a:gd name="connsiteY144" fmla="*/ 5935167 h 6070634"/>
                <a:gd name="connsiteX145" fmla="*/ 1113025 w 1587561"/>
                <a:gd name="connsiteY145" fmla="*/ 5943634 h 6070634"/>
                <a:gd name="connsiteX146" fmla="*/ 1138425 w 1587561"/>
                <a:gd name="connsiteY146" fmla="*/ 5960567 h 6070634"/>
                <a:gd name="connsiteX147" fmla="*/ 1155358 w 1587561"/>
                <a:gd name="connsiteY147" fmla="*/ 5977501 h 6070634"/>
                <a:gd name="connsiteX148" fmla="*/ 1129958 w 1587561"/>
                <a:gd name="connsiteY148" fmla="*/ 5985967 h 6070634"/>
                <a:gd name="connsiteX149" fmla="*/ 1002958 w 1587561"/>
                <a:gd name="connsiteY149" fmla="*/ 5994434 h 6070634"/>
                <a:gd name="connsiteX150" fmla="*/ 977558 w 1587561"/>
                <a:gd name="connsiteY150" fmla="*/ 6011367 h 6070634"/>
                <a:gd name="connsiteX151" fmla="*/ 960625 w 1587561"/>
                <a:gd name="connsiteY151" fmla="*/ 6028301 h 6070634"/>
                <a:gd name="connsiteX152" fmla="*/ 867492 w 1587561"/>
                <a:gd name="connsiteY152" fmla="*/ 6036767 h 6070634"/>
                <a:gd name="connsiteX153" fmla="*/ 850558 w 1587561"/>
                <a:gd name="connsiteY153" fmla="*/ 6053701 h 6070634"/>
                <a:gd name="connsiteX154" fmla="*/ 816692 w 1587561"/>
                <a:gd name="connsiteY154" fmla="*/ 6062167 h 6070634"/>
                <a:gd name="connsiteX155" fmla="*/ 791292 w 1587561"/>
                <a:gd name="connsiteY155" fmla="*/ 6070634 h 6070634"/>
                <a:gd name="connsiteX156" fmla="*/ 588092 w 1587561"/>
                <a:gd name="connsiteY156" fmla="*/ 6053701 h 6070634"/>
                <a:gd name="connsiteX157" fmla="*/ 537292 w 1587561"/>
                <a:gd name="connsiteY157" fmla="*/ 6036767 h 6070634"/>
                <a:gd name="connsiteX158" fmla="*/ 520358 w 1587561"/>
                <a:gd name="connsiteY158" fmla="*/ 6019834 h 6070634"/>
                <a:gd name="connsiteX159" fmla="*/ 444158 w 1587561"/>
                <a:gd name="connsiteY159" fmla="*/ 5977501 h 6070634"/>
                <a:gd name="connsiteX160" fmla="*/ 401825 w 1587561"/>
                <a:gd name="connsiteY160" fmla="*/ 5969034 h 6070634"/>
                <a:gd name="connsiteX161" fmla="*/ 376425 w 1587561"/>
                <a:gd name="connsiteY161" fmla="*/ 5952101 h 6070634"/>
                <a:gd name="connsiteX162" fmla="*/ 393358 w 1587561"/>
                <a:gd name="connsiteY162" fmla="*/ 5977501 h 6070634"/>
                <a:gd name="connsiteX163" fmla="*/ 427225 w 1587561"/>
                <a:gd name="connsiteY163" fmla="*/ 5994434 h 6070634"/>
                <a:gd name="connsiteX164" fmla="*/ 461092 w 1587561"/>
                <a:gd name="connsiteY164" fmla="*/ 6019834 h 6070634"/>
                <a:gd name="connsiteX165" fmla="*/ 520358 w 1587561"/>
                <a:gd name="connsiteY165" fmla="*/ 6036767 h 6070634"/>
                <a:gd name="connsiteX166" fmla="*/ 528825 w 1587561"/>
                <a:gd name="connsiteY166" fmla="*/ 6062167 h 6070634"/>
                <a:gd name="connsiteX167" fmla="*/ 503425 w 1587561"/>
                <a:gd name="connsiteY167" fmla="*/ 6070634 h 6070634"/>
                <a:gd name="connsiteX168" fmla="*/ 308692 w 1587561"/>
                <a:gd name="connsiteY168" fmla="*/ 6053701 h 6070634"/>
                <a:gd name="connsiteX169" fmla="*/ 291758 w 1587561"/>
                <a:gd name="connsiteY169" fmla="*/ 6036767 h 6070634"/>
                <a:gd name="connsiteX170" fmla="*/ 300225 w 1587561"/>
                <a:gd name="connsiteY170" fmla="*/ 6002901 h 6070634"/>
                <a:gd name="connsiteX171" fmla="*/ 308692 w 1587561"/>
                <a:gd name="connsiteY171" fmla="*/ 5977501 h 6070634"/>
                <a:gd name="connsiteX172" fmla="*/ 342558 w 1587561"/>
                <a:gd name="connsiteY172" fmla="*/ 5969034 h 6070634"/>
                <a:gd name="connsiteX173" fmla="*/ 401825 w 1587561"/>
                <a:gd name="connsiteY173" fmla="*/ 5952101 h 6070634"/>
                <a:gd name="connsiteX174" fmla="*/ 393358 w 1587561"/>
                <a:gd name="connsiteY174" fmla="*/ 5926701 h 6070634"/>
                <a:gd name="connsiteX175" fmla="*/ 334092 w 1587561"/>
                <a:gd name="connsiteY175" fmla="*/ 5901301 h 6070634"/>
                <a:gd name="connsiteX176" fmla="*/ 317158 w 1587561"/>
                <a:gd name="connsiteY176" fmla="*/ 5884367 h 6070634"/>
                <a:gd name="connsiteX177" fmla="*/ 266358 w 1587561"/>
                <a:gd name="connsiteY177" fmla="*/ 5901301 h 6070634"/>
                <a:gd name="connsiteX178" fmla="*/ 198625 w 1587561"/>
                <a:gd name="connsiteY178" fmla="*/ 5892834 h 6070634"/>
                <a:gd name="connsiteX179" fmla="*/ 164758 w 1587561"/>
                <a:gd name="connsiteY179" fmla="*/ 5884367 h 6070634"/>
                <a:gd name="connsiteX180" fmla="*/ 113958 w 1587561"/>
                <a:gd name="connsiteY180" fmla="*/ 5875901 h 6070634"/>
                <a:gd name="connsiteX181" fmla="*/ 122425 w 1587561"/>
                <a:gd name="connsiteY181" fmla="*/ 5850501 h 6070634"/>
                <a:gd name="connsiteX182" fmla="*/ 147825 w 1587561"/>
                <a:gd name="connsiteY182" fmla="*/ 5842034 h 6070634"/>
                <a:gd name="connsiteX183" fmla="*/ 147825 w 1587561"/>
                <a:gd name="connsiteY183" fmla="*/ 5647301 h 6070634"/>
                <a:gd name="connsiteX184" fmla="*/ 122425 w 1587561"/>
                <a:gd name="connsiteY184" fmla="*/ 5528767 h 6070634"/>
                <a:gd name="connsiteX185" fmla="*/ 139358 w 1587561"/>
                <a:gd name="connsiteY185" fmla="*/ 5223967 h 6070634"/>
                <a:gd name="connsiteX186" fmla="*/ 147825 w 1587561"/>
                <a:gd name="connsiteY186" fmla="*/ 5173167 h 6070634"/>
                <a:gd name="connsiteX187" fmla="*/ 147825 w 1587561"/>
                <a:gd name="connsiteY187" fmla="*/ 4834501 h 6070634"/>
                <a:gd name="connsiteX188" fmla="*/ 156292 w 1587561"/>
                <a:gd name="connsiteY188" fmla="*/ 4809101 h 6070634"/>
                <a:gd name="connsiteX189" fmla="*/ 147825 w 1587561"/>
                <a:gd name="connsiteY189" fmla="*/ 4766767 h 6070634"/>
                <a:gd name="connsiteX190" fmla="*/ 122425 w 1587561"/>
                <a:gd name="connsiteY190" fmla="*/ 4665167 h 6070634"/>
                <a:gd name="connsiteX191" fmla="*/ 105492 w 1587561"/>
                <a:gd name="connsiteY191" fmla="*/ 4563567 h 6070634"/>
                <a:gd name="connsiteX192" fmla="*/ 88558 w 1587561"/>
                <a:gd name="connsiteY192" fmla="*/ 4546634 h 6070634"/>
                <a:gd name="connsiteX193" fmla="*/ 88558 w 1587561"/>
                <a:gd name="connsiteY193" fmla="*/ 4241834 h 6070634"/>
                <a:gd name="connsiteX194" fmla="*/ 97025 w 1587561"/>
                <a:gd name="connsiteY194" fmla="*/ 4216434 h 6070634"/>
                <a:gd name="connsiteX195" fmla="*/ 88558 w 1587561"/>
                <a:gd name="connsiteY195" fmla="*/ 4165634 h 6070634"/>
                <a:gd name="connsiteX196" fmla="*/ 80092 w 1587561"/>
                <a:gd name="connsiteY196" fmla="*/ 4140234 h 6070634"/>
                <a:gd name="connsiteX197" fmla="*/ 71625 w 1587561"/>
                <a:gd name="connsiteY197" fmla="*/ 4021701 h 6070634"/>
                <a:gd name="connsiteX198" fmla="*/ 63158 w 1587561"/>
                <a:gd name="connsiteY198" fmla="*/ 3996301 h 6070634"/>
                <a:gd name="connsiteX199" fmla="*/ 54692 w 1587561"/>
                <a:gd name="connsiteY199" fmla="*/ 3962434 h 6070634"/>
                <a:gd name="connsiteX200" fmla="*/ 63158 w 1587561"/>
                <a:gd name="connsiteY200" fmla="*/ 3776167 h 6070634"/>
                <a:gd name="connsiteX201" fmla="*/ 71625 w 1587561"/>
                <a:gd name="connsiteY201" fmla="*/ 3657634 h 6070634"/>
                <a:gd name="connsiteX202" fmla="*/ 46225 w 1587561"/>
                <a:gd name="connsiteY202" fmla="*/ 3386701 h 6070634"/>
                <a:gd name="connsiteX203" fmla="*/ 37758 w 1587561"/>
                <a:gd name="connsiteY203" fmla="*/ 3234301 h 6070634"/>
                <a:gd name="connsiteX204" fmla="*/ 20825 w 1587561"/>
                <a:gd name="connsiteY204" fmla="*/ 3132701 h 6070634"/>
                <a:gd name="connsiteX205" fmla="*/ 12358 w 1587561"/>
                <a:gd name="connsiteY205" fmla="*/ 3081901 h 6070634"/>
                <a:gd name="connsiteX206" fmla="*/ 3892 w 1587561"/>
                <a:gd name="connsiteY206" fmla="*/ 3014167 h 6070634"/>
                <a:gd name="connsiteX207" fmla="*/ 46225 w 1587561"/>
                <a:gd name="connsiteY207" fmla="*/ 3022634 h 6070634"/>
                <a:gd name="connsiteX208" fmla="*/ 80092 w 1587561"/>
                <a:gd name="connsiteY208" fmla="*/ 3014167 h 6070634"/>
                <a:gd name="connsiteX209" fmla="*/ 139358 w 1587561"/>
                <a:gd name="connsiteY209" fmla="*/ 2997234 h 6070634"/>
                <a:gd name="connsiteX210" fmla="*/ 181692 w 1587561"/>
                <a:gd name="connsiteY210" fmla="*/ 2988767 h 6070634"/>
                <a:gd name="connsiteX211" fmla="*/ 207092 w 1587561"/>
                <a:gd name="connsiteY211" fmla="*/ 2963367 h 6070634"/>
                <a:gd name="connsiteX212" fmla="*/ 215558 w 1587561"/>
                <a:gd name="connsiteY212" fmla="*/ 2937967 h 6070634"/>
                <a:gd name="connsiteX213" fmla="*/ 266358 w 1587561"/>
                <a:gd name="connsiteY213" fmla="*/ 2921034 h 6070634"/>
                <a:gd name="connsiteX214" fmla="*/ 308692 w 1587561"/>
                <a:gd name="connsiteY214" fmla="*/ 2844834 h 6070634"/>
                <a:gd name="connsiteX215" fmla="*/ 317158 w 1587561"/>
                <a:gd name="connsiteY215" fmla="*/ 2810967 h 6070634"/>
                <a:gd name="connsiteX216" fmla="*/ 325625 w 1587561"/>
                <a:gd name="connsiteY216" fmla="*/ 2785567 h 6070634"/>
                <a:gd name="connsiteX217" fmla="*/ 351025 w 1587561"/>
                <a:gd name="connsiteY217" fmla="*/ 2582367 h 6070634"/>
                <a:gd name="connsiteX218" fmla="*/ 291758 w 1587561"/>
                <a:gd name="connsiteY218" fmla="*/ 2548501 h 6070634"/>
                <a:gd name="connsiteX219" fmla="*/ 274825 w 1587561"/>
                <a:gd name="connsiteY219" fmla="*/ 2531567 h 6070634"/>
                <a:gd name="connsiteX220" fmla="*/ 249425 w 1587561"/>
                <a:gd name="connsiteY220" fmla="*/ 2472301 h 6070634"/>
                <a:gd name="connsiteX221" fmla="*/ 224025 w 1587561"/>
                <a:gd name="connsiteY221" fmla="*/ 2438434 h 6070634"/>
                <a:gd name="connsiteX222" fmla="*/ 215558 w 1587561"/>
                <a:gd name="connsiteY222" fmla="*/ 2362234 h 6070634"/>
                <a:gd name="connsiteX223" fmla="*/ 198625 w 1587561"/>
                <a:gd name="connsiteY223" fmla="*/ 2311434 h 6070634"/>
                <a:gd name="connsiteX224" fmla="*/ 224025 w 1587561"/>
                <a:gd name="connsiteY224" fmla="*/ 2218301 h 6070634"/>
                <a:gd name="connsiteX225" fmla="*/ 240958 w 1587561"/>
                <a:gd name="connsiteY225" fmla="*/ 2184434 h 6070634"/>
                <a:gd name="connsiteX226" fmla="*/ 249425 w 1587561"/>
                <a:gd name="connsiteY226" fmla="*/ 2150567 h 6070634"/>
                <a:gd name="connsiteX227" fmla="*/ 257892 w 1587561"/>
                <a:gd name="connsiteY227" fmla="*/ 2125167 h 6070634"/>
                <a:gd name="connsiteX228" fmla="*/ 266358 w 1587561"/>
                <a:gd name="connsiteY228" fmla="*/ 2091301 h 6070634"/>
                <a:gd name="connsiteX229" fmla="*/ 283292 w 1587561"/>
                <a:gd name="connsiteY229" fmla="*/ 2032034 h 6070634"/>
                <a:gd name="connsiteX230" fmla="*/ 291758 w 1587561"/>
                <a:gd name="connsiteY230" fmla="*/ 1752634 h 6070634"/>
                <a:gd name="connsiteX231" fmla="*/ 300225 w 1587561"/>
                <a:gd name="connsiteY231" fmla="*/ 1701834 h 6070634"/>
                <a:gd name="connsiteX232" fmla="*/ 317158 w 1587561"/>
                <a:gd name="connsiteY232" fmla="*/ 1591767 h 6070634"/>
                <a:gd name="connsiteX233" fmla="*/ 325625 w 1587561"/>
                <a:gd name="connsiteY233" fmla="*/ 1439367 h 6070634"/>
                <a:gd name="connsiteX234" fmla="*/ 334092 w 1587561"/>
                <a:gd name="connsiteY234" fmla="*/ 1397034 h 6070634"/>
                <a:gd name="connsiteX235" fmla="*/ 359492 w 1587561"/>
                <a:gd name="connsiteY235" fmla="*/ 1143034 h 6070634"/>
                <a:gd name="connsiteX236" fmla="*/ 376425 w 1587561"/>
                <a:gd name="connsiteY236" fmla="*/ 1024501 h 6070634"/>
                <a:gd name="connsiteX237" fmla="*/ 393358 w 1587561"/>
                <a:gd name="connsiteY237" fmla="*/ 829767 h 6070634"/>
                <a:gd name="connsiteX238" fmla="*/ 401825 w 1587561"/>
                <a:gd name="connsiteY238" fmla="*/ 660434 h 6070634"/>
                <a:gd name="connsiteX239" fmla="*/ 410292 w 1587561"/>
                <a:gd name="connsiteY239" fmla="*/ 635034 h 6070634"/>
                <a:gd name="connsiteX240" fmla="*/ 427225 w 1587561"/>
                <a:gd name="connsiteY240" fmla="*/ 482634 h 6070634"/>
                <a:gd name="connsiteX241" fmla="*/ 444158 w 1587561"/>
                <a:gd name="connsiteY241" fmla="*/ 338701 h 6070634"/>
                <a:gd name="connsiteX242" fmla="*/ 461092 w 1587561"/>
                <a:gd name="connsiteY242" fmla="*/ 313301 h 6070634"/>
                <a:gd name="connsiteX243" fmla="*/ 469558 w 1587561"/>
                <a:gd name="connsiteY243" fmla="*/ 152434 h 6070634"/>
                <a:gd name="connsiteX244" fmla="*/ 444158 w 1587561"/>
                <a:gd name="connsiteY244" fmla="*/ 135501 h 6070634"/>
                <a:gd name="connsiteX245" fmla="*/ 410292 w 1587561"/>
                <a:gd name="connsiteY245" fmla="*/ 122801 h 6070634"/>
                <a:gd name="connsiteX246" fmla="*/ 406058 w 1587561"/>
                <a:gd name="connsiteY246" fmla="*/ 95707 h 6070634"/>
                <a:gd name="connsiteX247" fmla="*/ 384892 w 1587561"/>
                <a:gd name="connsiteY247" fmla="*/ 42367 h 6070634"/>
                <a:gd name="connsiteX248" fmla="*/ 365418 w 1587561"/>
                <a:gd name="connsiteY248" fmla="*/ 8501 h 6070634"/>
                <a:gd name="connsiteX249" fmla="*/ 426378 w 1587561"/>
                <a:gd name="connsiteY249" fmla="*/ 34 h 6070634"/>
                <a:gd name="connsiteX250" fmla="*/ 609258 w 1587561"/>
                <a:gd name="connsiteY250" fmla="*/ 5961 h 6070634"/>
                <a:gd name="connsiteX251" fmla="*/ 965705 w 1587561"/>
                <a:gd name="connsiteY251" fmla="*/ 2574 h 6070634"/>
                <a:gd name="connsiteX252" fmla="*/ 1303525 w 1587561"/>
                <a:gd name="connsiteY252" fmla="*/ 10194 h 6070634"/>
                <a:gd name="connsiteX253" fmla="*/ 1409358 w 1587561"/>
                <a:gd name="connsiteY253"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6292 w 1587561"/>
                <a:gd name="connsiteY51" fmla="*/ 2404567 h 6070634"/>
                <a:gd name="connsiteX52" fmla="*/ 1383958 w 1587561"/>
                <a:gd name="connsiteY52" fmla="*/ 2413034 h 6070634"/>
                <a:gd name="connsiteX53" fmla="*/ 1214625 w 1587561"/>
                <a:gd name="connsiteY53" fmla="*/ 2421501 h 6070634"/>
                <a:gd name="connsiteX54" fmla="*/ 1248492 w 1587561"/>
                <a:gd name="connsiteY54" fmla="*/ 2438434 h 6070634"/>
                <a:gd name="connsiteX55" fmla="*/ 1299292 w 1587561"/>
                <a:gd name="connsiteY55" fmla="*/ 2455367 h 6070634"/>
                <a:gd name="connsiteX56" fmla="*/ 1299292 w 1587561"/>
                <a:gd name="connsiteY56" fmla="*/ 2573901 h 6070634"/>
                <a:gd name="connsiteX57" fmla="*/ 1223092 w 1587561"/>
                <a:gd name="connsiteY57" fmla="*/ 2582367 h 6070634"/>
                <a:gd name="connsiteX58" fmla="*/ 1206158 w 1587561"/>
                <a:gd name="connsiteY58" fmla="*/ 2599301 h 6070634"/>
                <a:gd name="connsiteX59" fmla="*/ 1189225 w 1587561"/>
                <a:gd name="connsiteY59" fmla="*/ 2683967 h 6070634"/>
                <a:gd name="connsiteX60" fmla="*/ 1197692 w 1587561"/>
                <a:gd name="connsiteY60" fmla="*/ 2760167 h 6070634"/>
                <a:gd name="connsiteX61" fmla="*/ 1189225 w 1587561"/>
                <a:gd name="connsiteY61" fmla="*/ 2785567 h 6070634"/>
                <a:gd name="connsiteX62" fmla="*/ 1138425 w 1587561"/>
                <a:gd name="connsiteY62" fmla="*/ 2802501 h 6070634"/>
                <a:gd name="connsiteX63" fmla="*/ 1146892 w 1587561"/>
                <a:gd name="connsiteY63" fmla="*/ 2853301 h 6070634"/>
                <a:gd name="connsiteX64" fmla="*/ 1155358 w 1587561"/>
                <a:gd name="connsiteY64" fmla="*/ 2878701 h 6070634"/>
                <a:gd name="connsiteX65" fmla="*/ 1146892 w 1587561"/>
                <a:gd name="connsiteY65" fmla="*/ 2971834 h 6070634"/>
                <a:gd name="connsiteX66" fmla="*/ 1138425 w 1587561"/>
                <a:gd name="connsiteY66" fmla="*/ 2997234 h 6070634"/>
                <a:gd name="connsiteX67" fmla="*/ 1129958 w 1587561"/>
                <a:gd name="connsiteY67" fmla="*/ 3031101 h 6070634"/>
                <a:gd name="connsiteX68" fmla="*/ 1104558 w 1587561"/>
                <a:gd name="connsiteY68" fmla="*/ 3039567 h 6070634"/>
                <a:gd name="connsiteX69" fmla="*/ 1096092 w 1587561"/>
                <a:gd name="connsiteY69" fmla="*/ 3073434 h 6070634"/>
                <a:gd name="connsiteX70" fmla="*/ 1079158 w 1587561"/>
                <a:gd name="connsiteY70" fmla="*/ 3124234 h 6070634"/>
                <a:gd name="connsiteX71" fmla="*/ 1087625 w 1587561"/>
                <a:gd name="connsiteY71" fmla="*/ 3471367 h 6070634"/>
                <a:gd name="connsiteX72" fmla="*/ 1155358 w 1587561"/>
                <a:gd name="connsiteY72" fmla="*/ 3479834 h 6070634"/>
                <a:gd name="connsiteX73" fmla="*/ 1163825 w 1587561"/>
                <a:gd name="connsiteY73" fmla="*/ 3505234 h 6070634"/>
                <a:gd name="connsiteX74" fmla="*/ 1104558 w 1587561"/>
                <a:gd name="connsiteY74" fmla="*/ 3522167 h 6070634"/>
                <a:gd name="connsiteX75" fmla="*/ 1053758 w 1587561"/>
                <a:gd name="connsiteY75" fmla="*/ 3530634 h 6070634"/>
                <a:gd name="connsiteX76" fmla="*/ 1087625 w 1587561"/>
                <a:gd name="connsiteY76" fmla="*/ 3564501 h 6070634"/>
                <a:gd name="connsiteX77" fmla="*/ 1053758 w 1587561"/>
                <a:gd name="connsiteY77" fmla="*/ 3683034 h 6070634"/>
                <a:gd name="connsiteX78" fmla="*/ 952158 w 1587561"/>
                <a:gd name="connsiteY78" fmla="*/ 3699967 h 6070634"/>
                <a:gd name="connsiteX79" fmla="*/ 960625 w 1587561"/>
                <a:gd name="connsiteY79" fmla="*/ 3742301 h 6070634"/>
                <a:gd name="connsiteX80" fmla="*/ 1011425 w 1587561"/>
                <a:gd name="connsiteY80" fmla="*/ 3784634 h 6070634"/>
                <a:gd name="connsiteX81" fmla="*/ 1019892 w 1587561"/>
                <a:gd name="connsiteY81" fmla="*/ 3810034 h 6070634"/>
                <a:gd name="connsiteX82" fmla="*/ 969092 w 1587561"/>
                <a:gd name="connsiteY82" fmla="*/ 3835434 h 6070634"/>
                <a:gd name="connsiteX83" fmla="*/ 952158 w 1587561"/>
                <a:gd name="connsiteY83" fmla="*/ 3852367 h 6070634"/>
                <a:gd name="connsiteX84" fmla="*/ 926758 w 1587561"/>
                <a:gd name="connsiteY84" fmla="*/ 3894701 h 6070634"/>
                <a:gd name="connsiteX85" fmla="*/ 926758 w 1587561"/>
                <a:gd name="connsiteY85" fmla="*/ 3962434 h 6070634"/>
                <a:gd name="connsiteX86" fmla="*/ 935225 w 1587561"/>
                <a:gd name="connsiteY86" fmla="*/ 3987834 h 6070634"/>
                <a:gd name="connsiteX87" fmla="*/ 960625 w 1587561"/>
                <a:gd name="connsiteY87" fmla="*/ 3996301 h 6070634"/>
                <a:gd name="connsiteX88" fmla="*/ 969092 w 1587561"/>
                <a:gd name="connsiteY88" fmla="*/ 4055567 h 6070634"/>
                <a:gd name="connsiteX89" fmla="*/ 994492 w 1587561"/>
                <a:gd name="connsiteY89" fmla="*/ 4064034 h 6070634"/>
                <a:gd name="connsiteX90" fmla="*/ 1079158 w 1587561"/>
                <a:gd name="connsiteY90" fmla="*/ 4072501 h 6070634"/>
                <a:gd name="connsiteX91" fmla="*/ 1079158 w 1587561"/>
                <a:gd name="connsiteY91" fmla="*/ 4191034 h 6070634"/>
                <a:gd name="connsiteX92" fmla="*/ 1070692 w 1587561"/>
                <a:gd name="connsiteY92" fmla="*/ 4224901 h 6070634"/>
                <a:gd name="connsiteX93" fmla="*/ 1036825 w 1587561"/>
                <a:gd name="connsiteY93" fmla="*/ 4233367 h 6070634"/>
                <a:gd name="connsiteX94" fmla="*/ 1028358 w 1587561"/>
                <a:gd name="connsiteY94" fmla="*/ 4385767 h 6070634"/>
                <a:gd name="connsiteX95" fmla="*/ 977558 w 1587561"/>
                <a:gd name="connsiteY95" fmla="*/ 4402701 h 6070634"/>
                <a:gd name="connsiteX96" fmla="*/ 952158 w 1587561"/>
                <a:gd name="connsiteY96" fmla="*/ 4428101 h 6070634"/>
                <a:gd name="connsiteX97" fmla="*/ 935225 w 1587561"/>
                <a:gd name="connsiteY97" fmla="*/ 4461967 h 6070634"/>
                <a:gd name="connsiteX98" fmla="*/ 969092 w 1587561"/>
                <a:gd name="connsiteY98" fmla="*/ 4470434 h 6070634"/>
                <a:gd name="connsiteX99" fmla="*/ 994492 w 1587561"/>
                <a:gd name="connsiteY99" fmla="*/ 4487367 h 6070634"/>
                <a:gd name="connsiteX100" fmla="*/ 1019892 w 1587561"/>
                <a:gd name="connsiteY100" fmla="*/ 4495834 h 6070634"/>
                <a:gd name="connsiteX101" fmla="*/ 1036825 w 1587561"/>
                <a:gd name="connsiteY101" fmla="*/ 4521234 h 6070634"/>
                <a:gd name="connsiteX102" fmla="*/ 1028358 w 1587561"/>
                <a:gd name="connsiteY102" fmla="*/ 4597434 h 6070634"/>
                <a:gd name="connsiteX103" fmla="*/ 1019892 w 1587561"/>
                <a:gd name="connsiteY103" fmla="*/ 4622834 h 6070634"/>
                <a:gd name="connsiteX104" fmla="*/ 994492 w 1587561"/>
                <a:gd name="connsiteY104" fmla="*/ 4614367 h 6070634"/>
                <a:gd name="connsiteX105" fmla="*/ 935225 w 1587561"/>
                <a:gd name="connsiteY105" fmla="*/ 4605901 h 6070634"/>
                <a:gd name="connsiteX106" fmla="*/ 909825 w 1587561"/>
                <a:gd name="connsiteY106" fmla="*/ 4614367 h 6070634"/>
                <a:gd name="connsiteX107" fmla="*/ 901358 w 1587561"/>
                <a:gd name="connsiteY107" fmla="*/ 4639767 h 6070634"/>
                <a:gd name="connsiteX108" fmla="*/ 884425 w 1587561"/>
                <a:gd name="connsiteY108" fmla="*/ 4656701 h 6070634"/>
                <a:gd name="connsiteX109" fmla="*/ 867492 w 1587561"/>
                <a:gd name="connsiteY109" fmla="*/ 4682101 h 6070634"/>
                <a:gd name="connsiteX110" fmla="*/ 825158 w 1587561"/>
                <a:gd name="connsiteY110" fmla="*/ 4690567 h 6070634"/>
                <a:gd name="connsiteX111" fmla="*/ 808225 w 1587561"/>
                <a:gd name="connsiteY111" fmla="*/ 4707501 h 6070634"/>
                <a:gd name="connsiteX112" fmla="*/ 816692 w 1587561"/>
                <a:gd name="connsiteY112" fmla="*/ 4749834 h 6070634"/>
                <a:gd name="connsiteX113" fmla="*/ 842092 w 1587561"/>
                <a:gd name="connsiteY113" fmla="*/ 4758301 h 6070634"/>
                <a:gd name="connsiteX114" fmla="*/ 935225 w 1587561"/>
                <a:gd name="connsiteY114" fmla="*/ 4766767 h 6070634"/>
                <a:gd name="connsiteX115" fmla="*/ 935225 w 1587561"/>
                <a:gd name="connsiteY115" fmla="*/ 4834501 h 6070634"/>
                <a:gd name="connsiteX116" fmla="*/ 1002958 w 1587561"/>
                <a:gd name="connsiteY116" fmla="*/ 4851434 h 6070634"/>
                <a:gd name="connsiteX117" fmla="*/ 1011425 w 1587561"/>
                <a:gd name="connsiteY117" fmla="*/ 4885301 h 6070634"/>
                <a:gd name="connsiteX118" fmla="*/ 994492 w 1587561"/>
                <a:gd name="connsiteY118" fmla="*/ 4986901 h 6070634"/>
                <a:gd name="connsiteX119" fmla="*/ 986025 w 1587561"/>
                <a:gd name="connsiteY119" fmla="*/ 5096967 h 6070634"/>
                <a:gd name="connsiteX120" fmla="*/ 1011425 w 1587561"/>
                <a:gd name="connsiteY120" fmla="*/ 5139301 h 6070634"/>
                <a:gd name="connsiteX121" fmla="*/ 1028358 w 1587561"/>
                <a:gd name="connsiteY121" fmla="*/ 5164701 h 6070634"/>
                <a:gd name="connsiteX122" fmla="*/ 952158 w 1587561"/>
                <a:gd name="connsiteY122" fmla="*/ 5207034 h 6070634"/>
                <a:gd name="connsiteX123" fmla="*/ 943692 w 1587561"/>
                <a:gd name="connsiteY123" fmla="*/ 5283234 h 6070634"/>
                <a:gd name="connsiteX124" fmla="*/ 969092 w 1587561"/>
                <a:gd name="connsiteY124" fmla="*/ 5291701 h 6070634"/>
                <a:gd name="connsiteX125" fmla="*/ 1036825 w 1587561"/>
                <a:gd name="connsiteY125" fmla="*/ 5342501 h 6070634"/>
                <a:gd name="connsiteX126" fmla="*/ 1053758 w 1587561"/>
                <a:gd name="connsiteY126" fmla="*/ 5367901 h 6070634"/>
                <a:gd name="connsiteX127" fmla="*/ 1070692 w 1587561"/>
                <a:gd name="connsiteY127" fmla="*/ 5418701 h 6070634"/>
                <a:gd name="connsiteX128" fmla="*/ 1096092 w 1587561"/>
                <a:gd name="connsiteY128" fmla="*/ 5435634 h 6070634"/>
                <a:gd name="connsiteX129" fmla="*/ 1146892 w 1587561"/>
                <a:gd name="connsiteY129" fmla="*/ 5486434 h 6070634"/>
                <a:gd name="connsiteX130" fmla="*/ 1172292 w 1587561"/>
                <a:gd name="connsiteY130" fmla="*/ 5494901 h 6070634"/>
                <a:gd name="connsiteX131" fmla="*/ 1189225 w 1587561"/>
                <a:gd name="connsiteY131" fmla="*/ 5520301 h 6070634"/>
                <a:gd name="connsiteX132" fmla="*/ 1197692 w 1587561"/>
                <a:gd name="connsiteY132" fmla="*/ 5545701 h 6070634"/>
                <a:gd name="connsiteX133" fmla="*/ 1231558 w 1587561"/>
                <a:gd name="connsiteY133" fmla="*/ 5596501 h 6070634"/>
                <a:gd name="connsiteX134" fmla="*/ 1214625 w 1587561"/>
                <a:gd name="connsiteY134" fmla="*/ 5621901 h 6070634"/>
                <a:gd name="connsiteX135" fmla="*/ 1189225 w 1587561"/>
                <a:gd name="connsiteY135" fmla="*/ 5630367 h 6070634"/>
                <a:gd name="connsiteX136" fmla="*/ 1172292 w 1587561"/>
                <a:gd name="connsiteY136" fmla="*/ 5647301 h 6070634"/>
                <a:gd name="connsiteX137" fmla="*/ 1180758 w 1587561"/>
                <a:gd name="connsiteY137" fmla="*/ 5706567 h 6070634"/>
                <a:gd name="connsiteX138" fmla="*/ 1197692 w 1587561"/>
                <a:gd name="connsiteY138" fmla="*/ 5723501 h 6070634"/>
                <a:gd name="connsiteX139" fmla="*/ 1206158 w 1587561"/>
                <a:gd name="connsiteY139" fmla="*/ 5774301 h 6070634"/>
                <a:gd name="connsiteX140" fmla="*/ 1256958 w 1587561"/>
                <a:gd name="connsiteY140" fmla="*/ 5791234 h 6070634"/>
                <a:gd name="connsiteX141" fmla="*/ 1248492 w 1587561"/>
                <a:gd name="connsiteY141" fmla="*/ 5842034 h 6070634"/>
                <a:gd name="connsiteX142" fmla="*/ 1197692 w 1587561"/>
                <a:gd name="connsiteY142" fmla="*/ 5850501 h 6070634"/>
                <a:gd name="connsiteX143" fmla="*/ 1180758 w 1587561"/>
                <a:gd name="connsiteY143" fmla="*/ 5867434 h 6070634"/>
                <a:gd name="connsiteX144" fmla="*/ 1138425 w 1587561"/>
                <a:gd name="connsiteY144" fmla="*/ 5935167 h 6070634"/>
                <a:gd name="connsiteX145" fmla="*/ 1113025 w 1587561"/>
                <a:gd name="connsiteY145" fmla="*/ 5943634 h 6070634"/>
                <a:gd name="connsiteX146" fmla="*/ 1138425 w 1587561"/>
                <a:gd name="connsiteY146" fmla="*/ 5960567 h 6070634"/>
                <a:gd name="connsiteX147" fmla="*/ 1155358 w 1587561"/>
                <a:gd name="connsiteY147" fmla="*/ 5977501 h 6070634"/>
                <a:gd name="connsiteX148" fmla="*/ 1129958 w 1587561"/>
                <a:gd name="connsiteY148" fmla="*/ 5985967 h 6070634"/>
                <a:gd name="connsiteX149" fmla="*/ 1002958 w 1587561"/>
                <a:gd name="connsiteY149" fmla="*/ 5994434 h 6070634"/>
                <a:gd name="connsiteX150" fmla="*/ 977558 w 1587561"/>
                <a:gd name="connsiteY150" fmla="*/ 6011367 h 6070634"/>
                <a:gd name="connsiteX151" fmla="*/ 960625 w 1587561"/>
                <a:gd name="connsiteY151" fmla="*/ 6028301 h 6070634"/>
                <a:gd name="connsiteX152" fmla="*/ 867492 w 1587561"/>
                <a:gd name="connsiteY152" fmla="*/ 6036767 h 6070634"/>
                <a:gd name="connsiteX153" fmla="*/ 850558 w 1587561"/>
                <a:gd name="connsiteY153" fmla="*/ 6053701 h 6070634"/>
                <a:gd name="connsiteX154" fmla="*/ 816692 w 1587561"/>
                <a:gd name="connsiteY154" fmla="*/ 6062167 h 6070634"/>
                <a:gd name="connsiteX155" fmla="*/ 791292 w 1587561"/>
                <a:gd name="connsiteY155" fmla="*/ 6070634 h 6070634"/>
                <a:gd name="connsiteX156" fmla="*/ 588092 w 1587561"/>
                <a:gd name="connsiteY156" fmla="*/ 6053701 h 6070634"/>
                <a:gd name="connsiteX157" fmla="*/ 537292 w 1587561"/>
                <a:gd name="connsiteY157" fmla="*/ 6036767 h 6070634"/>
                <a:gd name="connsiteX158" fmla="*/ 520358 w 1587561"/>
                <a:gd name="connsiteY158" fmla="*/ 6019834 h 6070634"/>
                <a:gd name="connsiteX159" fmla="*/ 444158 w 1587561"/>
                <a:gd name="connsiteY159" fmla="*/ 5977501 h 6070634"/>
                <a:gd name="connsiteX160" fmla="*/ 401825 w 1587561"/>
                <a:gd name="connsiteY160" fmla="*/ 5969034 h 6070634"/>
                <a:gd name="connsiteX161" fmla="*/ 376425 w 1587561"/>
                <a:gd name="connsiteY161" fmla="*/ 5952101 h 6070634"/>
                <a:gd name="connsiteX162" fmla="*/ 393358 w 1587561"/>
                <a:gd name="connsiteY162" fmla="*/ 5977501 h 6070634"/>
                <a:gd name="connsiteX163" fmla="*/ 427225 w 1587561"/>
                <a:gd name="connsiteY163" fmla="*/ 5994434 h 6070634"/>
                <a:gd name="connsiteX164" fmla="*/ 461092 w 1587561"/>
                <a:gd name="connsiteY164" fmla="*/ 6019834 h 6070634"/>
                <a:gd name="connsiteX165" fmla="*/ 520358 w 1587561"/>
                <a:gd name="connsiteY165" fmla="*/ 6036767 h 6070634"/>
                <a:gd name="connsiteX166" fmla="*/ 528825 w 1587561"/>
                <a:gd name="connsiteY166" fmla="*/ 6062167 h 6070634"/>
                <a:gd name="connsiteX167" fmla="*/ 503425 w 1587561"/>
                <a:gd name="connsiteY167" fmla="*/ 6070634 h 6070634"/>
                <a:gd name="connsiteX168" fmla="*/ 308692 w 1587561"/>
                <a:gd name="connsiteY168" fmla="*/ 6053701 h 6070634"/>
                <a:gd name="connsiteX169" fmla="*/ 291758 w 1587561"/>
                <a:gd name="connsiteY169" fmla="*/ 6036767 h 6070634"/>
                <a:gd name="connsiteX170" fmla="*/ 300225 w 1587561"/>
                <a:gd name="connsiteY170" fmla="*/ 6002901 h 6070634"/>
                <a:gd name="connsiteX171" fmla="*/ 308692 w 1587561"/>
                <a:gd name="connsiteY171" fmla="*/ 5977501 h 6070634"/>
                <a:gd name="connsiteX172" fmla="*/ 342558 w 1587561"/>
                <a:gd name="connsiteY172" fmla="*/ 5969034 h 6070634"/>
                <a:gd name="connsiteX173" fmla="*/ 401825 w 1587561"/>
                <a:gd name="connsiteY173" fmla="*/ 5952101 h 6070634"/>
                <a:gd name="connsiteX174" fmla="*/ 393358 w 1587561"/>
                <a:gd name="connsiteY174" fmla="*/ 5926701 h 6070634"/>
                <a:gd name="connsiteX175" fmla="*/ 334092 w 1587561"/>
                <a:gd name="connsiteY175" fmla="*/ 5901301 h 6070634"/>
                <a:gd name="connsiteX176" fmla="*/ 317158 w 1587561"/>
                <a:gd name="connsiteY176" fmla="*/ 5884367 h 6070634"/>
                <a:gd name="connsiteX177" fmla="*/ 266358 w 1587561"/>
                <a:gd name="connsiteY177" fmla="*/ 5901301 h 6070634"/>
                <a:gd name="connsiteX178" fmla="*/ 198625 w 1587561"/>
                <a:gd name="connsiteY178" fmla="*/ 5892834 h 6070634"/>
                <a:gd name="connsiteX179" fmla="*/ 164758 w 1587561"/>
                <a:gd name="connsiteY179" fmla="*/ 5884367 h 6070634"/>
                <a:gd name="connsiteX180" fmla="*/ 113958 w 1587561"/>
                <a:gd name="connsiteY180" fmla="*/ 5875901 h 6070634"/>
                <a:gd name="connsiteX181" fmla="*/ 122425 w 1587561"/>
                <a:gd name="connsiteY181" fmla="*/ 5850501 h 6070634"/>
                <a:gd name="connsiteX182" fmla="*/ 147825 w 1587561"/>
                <a:gd name="connsiteY182" fmla="*/ 5842034 h 6070634"/>
                <a:gd name="connsiteX183" fmla="*/ 147825 w 1587561"/>
                <a:gd name="connsiteY183" fmla="*/ 5647301 h 6070634"/>
                <a:gd name="connsiteX184" fmla="*/ 122425 w 1587561"/>
                <a:gd name="connsiteY184" fmla="*/ 5528767 h 6070634"/>
                <a:gd name="connsiteX185" fmla="*/ 139358 w 1587561"/>
                <a:gd name="connsiteY185" fmla="*/ 5223967 h 6070634"/>
                <a:gd name="connsiteX186" fmla="*/ 147825 w 1587561"/>
                <a:gd name="connsiteY186" fmla="*/ 5173167 h 6070634"/>
                <a:gd name="connsiteX187" fmla="*/ 147825 w 1587561"/>
                <a:gd name="connsiteY187" fmla="*/ 4834501 h 6070634"/>
                <a:gd name="connsiteX188" fmla="*/ 156292 w 1587561"/>
                <a:gd name="connsiteY188" fmla="*/ 4809101 h 6070634"/>
                <a:gd name="connsiteX189" fmla="*/ 147825 w 1587561"/>
                <a:gd name="connsiteY189" fmla="*/ 4766767 h 6070634"/>
                <a:gd name="connsiteX190" fmla="*/ 122425 w 1587561"/>
                <a:gd name="connsiteY190" fmla="*/ 4665167 h 6070634"/>
                <a:gd name="connsiteX191" fmla="*/ 105492 w 1587561"/>
                <a:gd name="connsiteY191" fmla="*/ 4563567 h 6070634"/>
                <a:gd name="connsiteX192" fmla="*/ 88558 w 1587561"/>
                <a:gd name="connsiteY192" fmla="*/ 4546634 h 6070634"/>
                <a:gd name="connsiteX193" fmla="*/ 88558 w 1587561"/>
                <a:gd name="connsiteY193" fmla="*/ 4241834 h 6070634"/>
                <a:gd name="connsiteX194" fmla="*/ 97025 w 1587561"/>
                <a:gd name="connsiteY194" fmla="*/ 4216434 h 6070634"/>
                <a:gd name="connsiteX195" fmla="*/ 88558 w 1587561"/>
                <a:gd name="connsiteY195" fmla="*/ 4165634 h 6070634"/>
                <a:gd name="connsiteX196" fmla="*/ 80092 w 1587561"/>
                <a:gd name="connsiteY196" fmla="*/ 4140234 h 6070634"/>
                <a:gd name="connsiteX197" fmla="*/ 71625 w 1587561"/>
                <a:gd name="connsiteY197" fmla="*/ 4021701 h 6070634"/>
                <a:gd name="connsiteX198" fmla="*/ 63158 w 1587561"/>
                <a:gd name="connsiteY198" fmla="*/ 3996301 h 6070634"/>
                <a:gd name="connsiteX199" fmla="*/ 54692 w 1587561"/>
                <a:gd name="connsiteY199" fmla="*/ 3962434 h 6070634"/>
                <a:gd name="connsiteX200" fmla="*/ 63158 w 1587561"/>
                <a:gd name="connsiteY200" fmla="*/ 3776167 h 6070634"/>
                <a:gd name="connsiteX201" fmla="*/ 71625 w 1587561"/>
                <a:gd name="connsiteY201" fmla="*/ 3657634 h 6070634"/>
                <a:gd name="connsiteX202" fmla="*/ 46225 w 1587561"/>
                <a:gd name="connsiteY202" fmla="*/ 3386701 h 6070634"/>
                <a:gd name="connsiteX203" fmla="*/ 37758 w 1587561"/>
                <a:gd name="connsiteY203" fmla="*/ 3234301 h 6070634"/>
                <a:gd name="connsiteX204" fmla="*/ 20825 w 1587561"/>
                <a:gd name="connsiteY204" fmla="*/ 3132701 h 6070634"/>
                <a:gd name="connsiteX205" fmla="*/ 12358 w 1587561"/>
                <a:gd name="connsiteY205" fmla="*/ 3081901 h 6070634"/>
                <a:gd name="connsiteX206" fmla="*/ 3892 w 1587561"/>
                <a:gd name="connsiteY206" fmla="*/ 3014167 h 6070634"/>
                <a:gd name="connsiteX207" fmla="*/ 46225 w 1587561"/>
                <a:gd name="connsiteY207" fmla="*/ 3022634 h 6070634"/>
                <a:gd name="connsiteX208" fmla="*/ 80092 w 1587561"/>
                <a:gd name="connsiteY208" fmla="*/ 3014167 h 6070634"/>
                <a:gd name="connsiteX209" fmla="*/ 139358 w 1587561"/>
                <a:gd name="connsiteY209" fmla="*/ 2997234 h 6070634"/>
                <a:gd name="connsiteX210" fmla="*/ 181692 w 1587561"/>
                <a:gd name="connsiteY210" fmla="*/ 2988767 h 6070634"/>
                <a:gd name="connsiteX211" fmla="*/ 207092 w 1587561"/>
                <a:gd name="connsiteY211" fmla="*/ 2963367 h 6070634"/>
                <a:gd name="connsiteX212" fmla="*/ 215558 w 1587561"/>
                <a:gd name="connsiteY212" fmla="*/ 2937967 h 6070634"/>
                <a:gd name="connsiteX213" fmla="*/ 266358 w 1587561"/>
                <a:gd name="connsiteY213" fmla="*/ 2921034 h 6070634"/>
                <a:gd name="connsiteX214" fmla="*/ 308692 w 1587561"/>
                <a:gd name="connsiteY214" fmla="*/ 2844834 h 6070634"/>
                <a:gd name="connsiteX215" fmla="*/ 317158 w 1587561"/>
                <a:gd name="connsiteY215" fmla="*/ 2810967 h 6070634"/>
                <a:gd name="connsiteX216" fmla="*/ 325625 w 1587561"/>
                <a:gd name="connsiteY216" fmla="*/ 2785567 h 6070634"/>
                <a:gd name="connsiteX217" fmla="*/ 351025 w 1587561"/>
                <a:gd name="connsiteY217" fmla="*/ 2582367 h 6070634"/>
                <a:gd name="connsiteX218" fmla="*/ 291758 w 1587561"/>
                <a:gd name="connsiteY218" fmla="*/ 2548501 h 6070634"/>
                <a:gd name="connsiteX219" fmla="*/ 274825 w 1587561"/>
                <a:gd name="connsiteY219" fmla="*/ 2531567 h 6070634"/>
                <a:gd name="connsiteX220" fmla="*/ 249425 w 1587561"/>
                <a:gd name="connsiteY220" fmla="*/ 2472301 h 6070634"/>
                <a:gd name="connsiteX221" fmla="*/ 224025 w 1587561"/>
                <a:gd name="connsiteY221" fmla="*/ 2438434 h 6070634"/>
                <a:gd name="connsiteX222" fmla="*/ 215558 w 1587561"/>
                <a:gd name="connsiteY222" fmla="*/ 2362234 h 6070634"/>
                <a:gd name="connsiteX223" fmla="*/ 198625 w 1587561"/>
                <a:gd name="connsiteY223" fmla="*/ 2311434 h 6070634"/>
                <a:gd name="connsiteX224" fmla="*/ 224025 w 1587561"/>
                <a:gd name="connsiteY224" fmla="*/ 2218301 h 6070634"/>
                <a:gd name="connsiteX225" fmla="*/ 240958 w 1587561"/>
                <a:gd name="connsiteY225" fmla="*/ 2184434 h 6070634"/>
                <a:gd name="connsiteX226" fmla="*/ 249425 w 1587561"/>
                <a:gd name="connsiteY226" fmla="*/ 2150567 h 6070634"/>
                <a:gd name="connsiteX227" fmla="*/ 257892 w 1587561"/>
                <a:gd name="connsiteY227" fmla="*/ 2125167 h 6070634"/>
                <a:gd name="connsiteX228" fmla="*/ 266358 w 1587561"/>
                <a:gd name="connsiteY228" fmla="*/ 2091301 h 6070634"/>
                <a:gd name="connsiteX229" fmla="*/ 283292 w 1587561"/>
                <a:gd name="connsiteY229" fmla="*/ 2032034 h 6070634"/>
                <a:gd name="connsiteX230" fmla="*/ 291758 w 1587561"/>
                <a:gd name="connsiteY230" fmla="*/ 1752634 h 6070634"/>
                <a:gd name="connsiteX231" fmla="*/ 300225 w 1587561"/>
                <a:gd name="connsiteY231" fmla="*/ 1701834 h 6070634"/>
                <a:gd name="connsiteX232" fmla="*/ 317158 w 1587561"/>
                <a:gd name="connsiteY232" fmla="*/ 1591767 h 6070634"/>
                <a:gd name="connsiteX233" fmla="*/ 325625 w 1587561"/>
                <a:gd name="connsiteY233" fmla="*/ 1439367 h 6070634"/>
                <a:gd name="connsiteX234" fmla="*/ 334092 w 1587561"/>
                <a:gd name="connsiteY234" fmla="*/ 1397034 h 6070634"/>
                <a:gd name="connsiteX235" fmla="*/ 359492 w 1587561"/>
                <a:gd name="connsiteY235" fmla="*/ 1143034 h 6070634"/>
                <a:gd name="connsiteX236" fmla="*/ 376425 w 1587561"/>
                <a:gd name="connsiteY236" fmla="*/ 1024501 h 6070634"/>
                <a:gd name="connsiteX237" fmla="*/ 393358 w 1587561"/>
                <a:gd name="connsiteY237" fmla="*/ 829767 h 6070634"/>
                <a:gd name="connsiteX238" fmla="*/ 401825 w 1587561"/>
                <a:gd name="connsiteY238" fmla="*/ 660434 h 6070634"/>
                <a:gd name="connsiteX239" fmla="*/ 410292 w 1587561"/>
                <a:gd name="connsiteY239" fmla="*/ 635034 h 6070634"/>
                <a:gd name="connsiteX240" fmla="*/ 427225 w 1587561"/>
                <a:gd name="connsiteY240" fmla="*/ 482634 h 6070634"/>
                <a:gd name="connsiteX241" fmla="*/ 444158 w 1587561"/>
                <a:gd name="connsiteY241" fmla="*/ 338701 h 6070634"/>
                <a:gd name="connsiteX242" fmla="*/ 461092 w 1587561"/>
                <a:gd name="connsiteY242" fmla="*/ 313301 h 6070634"/>
                <a:gd name="connsiteX243" fmla="*/ 469558 w 1587561"/>
                <a:gd name="connsiteY243" fmla="*/ 152434 h 6070634"/>
                <a:gd name="connsiteX244" fmla="*/ 444158 w 1587561"/>
                <a:gd name="connsiteY244" fmla="*/ 135501 h 6070634"/>
                <a:gd name="connsiteX245" fmla="*/ 410292 w 1587561"/>
                <a:gd name="connsiteY245" fmla="*/ 122801 h 6070634"/>
                <a:gd name="connsiteX246" fmla="*/ 406058 w 1587561"/>
                <a:gd name="connsiteY246" fmla="*/ 95707 h 6070634"/>
                <a:gd name="connsiteX247" fmla="*/ 384892 w 1587561"/>
                <a:gd name="connsiteY247" fmla="*/ 42367 h 6070634"/>
                <a:gd name="connsiteX248" fmla="*/ 365418 w 1587561"/>
                <a:gd name="connsiteY248" fmla="*/ 8501 h 6070634"/>
                <a:gd name="connsiteX249" fmla="*/ 426378 w 1587561"/>
                <a:gd name="connsiteY249" fmla="*/ 34 h 6070634"/>
                <a:gd name="connsiteX250" fmla="*/ 609258 w 1587561"/>
                <a:gd name="connsiteY250" fmla="*/ 5961 h 6070634"/>
                <a:gd name="connsiteX251" fmla="*/ 965705 w 1587561"/>
                <a:gd name="connsiteY251" fmla="*/ 2574 h 6070634"/>
                <a:gd name="connsiteX252" fmla="*/ 1303525 w 1587561"/>
                <a:gd name="connsiteY252" fmla="*/ 10194 h 6070634"/>
                <a:gd name="connsiteX253" fmla="*/ 1409358 w 1587561"/>
                <a:gd name="connsiteY253"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214625 w 1587561"/>
                <a:gd name="connsiteY53" fmla="*/ 2421501 h 6070634"/>
                <a:gd name="connsiteX54" fmla="*/ 1248492 w 1587561"/>
                <a:gd name="connsiteY54" fmla="*/ 2438434 h 6070634"/>
                <a:gd name="connsiteX55" fmla="*/ 1299292 w 1587561"/>
                <a:gd name="connsiteY55" fmla="*/ 2455367 h 6070634"/>
                <a:gd name="connsiteX56" fmla="*/ 1299292 w 1587561"/>
                <a:gd name="connsiteY56" fmla="*/ 2573901 h 6070634"/>
                <a:gd name="connsiteX57" fmla="*/ 1223092 w 1587561"/>
                <a:gd name="connsiteY57" fmla="*/ 2582367 h 6070634"/>
                <a:gd name="connsiteX58" fmla="*/ 1206158 w 1587561"/>
                <a:gd name="connsiteY58" fmla="*/ 2599301 h 6070634"/>
                <a:gd name="connsiteX59" fmla="*/ 1189225 w 1587561"/>
                <a:gd name="connsiteY59" fmla="*/ 2683967 h 6070634"/>
                <a:gd name="connsiteX60" fmla="*/ 1197692 w 1587561"/>
                <a:gd name="connsiteY60" fmla="*/ 2760167 h 6070634"/>
                <a:gd name="connsiteX61" fmla="*/ 1189225 w 1587561"/>
                <a:gd name="connsiteY61" fmla="*/ 2785567 h 6070634"/>
                <a:gd name="connsiteX62" fmla="*/ 1138425 w 1587561"/>
                <a:gd name="connsiteY62" fmla="*/ 2802501 h 6070634"/>
                <a:gd name="connsiteX63" fmla="*/ 1146892 w 1587561"/>
                <a:gd name="connsiteY63" fmla="*/ 2853301 h 6070634"/>
                <a:gd name="connsiteX64" fmla="*/ 1155358 w 1587561"/>
                <a:gd name="connsiteY64" fmla="*/ 2878701 h 6070634"/>
                <a:gd name="connsiteX65" fmla="*/ 1146892 w 1587561"/>
                <a:gd name="connsiteY65" fmla="*/ 2971834 h 6070634"/>
                <a:gd name="connsiteX66" fmla="*/ 1138425 w 1587561"/>
                <a:gd name="connsiteY66" fmla="*/ 2997234 h 6070634"/>
                <a:gd name="connsiteX67" fmla="*/ 1129958 w 1587561"/>
                <a:gd name="connsiteY67" fmla="*/ 3031101 h 6070634"/>
                <a:gd name="connsiteX68" fmla="*/ 1104558 w 1587561"/>
                <a:gd name="connsiteY68" fmla="*/ 3039567 h 6070634"/>
                <a:gd name="connsiteX69" fmla="*/ 1096092 w 1587561"/>
                <a:gd name="connsiteY69" fmla="*/ 3073434 h 6070634"/>
                <a:gd name="connsiteX70" fmla="*/ 1079158 w 1587561"/>
                <a:gd name="connsiteY70" fmla="*/ 3124234 h 6070634"/>
                <a:gd name="connsiteX71" fmla="*/ 1087625 w 1587561"/>
                <a:gd name="connsiteY71" fmla="*/ 3471367 h 6070634"/>
                <a:gd name="connsiteX72" fmla="*/ 1155358 w 1587561"/>
                <a:gd name="connsiteY72" fmla="*/ 3479834 h 6070634"/>
                <a:gd name="connsiteX73" fmla="*/ 1163825 w 1587561"/>
                <a:gd name="connsiteY73" fmla="*/ 3505234 h 6070634"/>
                <a:gd name="connsiteX74" fmla="*/ 1104558 w 1587561"/>
                <a:gd name="connsiteY74" fmla="*/ 3522167 h 6070634"/>
                <a:gd name="connsiteX75" fmla="*/ 1053758 w 1587561"/>
                <a:gd name="connsiteY75" fmla="*/ 3530634 h 6070634"/>
                <a:gd name="connsiteX76" fmla="*/ 1087625 w 1587561"/>
                <a:gd name="connsiteY76" fmla="*/ 3564501 h 6070634"/>
                <a:gd name="connsiteX77" fmla="*/ 1053758 w 1587561"/>
                <a:gd name="connsiteY77" fmla="*/ 3683034 h 6070634"/>
                <a:gd name="connsiteX78" fmla="*/ 952158 w 1587561"/>
                <a:gd name="connsiteY78" fmla="*/ 3699967 h 6070634"/>
                <a:gd name="connsiteX79" fmla="*/ 960625 w 1587561"/>
                <a:gd name="connsiteY79" fmla="*/ 3742301 h 6070634"/>
                <a:gd name="connsiteX80" fmla="*/ 1011425 w 1587561"/>
                <a:gd name="connsiteY80" fmla="*/ 3784634 h 6070634"/>
                <a:gd name="connsiteX81" fmla="*/ 1019892 w 1587561"/>
                <a:gd name="connsiteY81" fmla="*/ 3810034 h 6070634"/>
                <a:gd name="connsiteX82" fmla="*/ 969092 w 1587561"/>
                <a:gd name="connsiteY82" fmla="*/ 3835434 h 6070634"/>
                <a:gd name="connsiteX83" fmla="*/ 952158 w 1587561"/>
                <a:gd name="connsiteY83" fmla="*/ 3852367 h 6070634"/>
                <a:gd name="connsiteX84" fmla="*/ 926758 w 1587561"/>
                <a:gd name="connsiteY84" fmla="*/ 3894701 h 6070634"/>
                <a:gd name="connsiteX85" fmla="*/ 926758 w 1587561"/>
                <a:gd name="connsiteY85" fmla="*/ 3962434 h 6070634"/>
                <a:gd name="connsiteX86" fmla="*/ 935225 w 1587561"/>
                <a:gd name="connsiteY86" fmla="*/ 3987834 h 6070634"/>
                <a:gd name="connsiteX87" fmla="*/ 960625 w 1587561"/>
                <a:gd name="connsiteY87" fmla="*/ 3996301 h 6070634"/>
                <a:gd name="connsiteX88" fmla="*/ 969092 w 1587561"/>
                <a:gd name="connsiteY88" fmla="*/ 4055567 h 6070634"/>
                <a:gd name="connsiteX89" fmla="*/ 994492 w 1587561"/>
                <a:gd name="connsiteY89" fmla="*/ 4064034 h 6070634"/>
                <a:gd name="connsiteX90" fmla="*/ 1079158 w 1587561"/>
                <a:gd name="connsiteY90" fmla="*/ 4072501 h 6070634"/>
                <a:gd name="connsiteX91" fmla="*/ 1079158 w 1587561"/>
                <a:gd name="connsiteY91" fmla="*/ 4191034 h 6070634"/>
                <a:gd name="connsiteX92" fmla="*/ 1070692 w 1587561"/>
                <a:gd name="connsiteY92" fmla="*/ 4224901 h 6070634"/>
                <a:gd name="connsiteX93" fmla="*/ 1036825 w 1587561"/>
                <a:gd name="connsiteY93" fmla="*/ 4233367 h 6070634"/>
                <a:gd name="connsiteX94" fmla="*/ 1028358 w 1587561"/>
                <a:gd name="connsiteY94" fmla="*/ 4385767 h 6070634"/>
                <a:gd name="connsiteX95" fmla="*/ 977558 w 1587561"/>
                <a:gd name="connsiteY95" fmla="*/ 4402701 h 6070634"/>
                <a:gd name="connsiteX96" fmla="*/ 952158 w 1587561"/>
                <a:gd name="connsiteY96" fmla="*/ 4428101 h 6070634"/>
                <a:gd name="connsiteX97" fmla="*/ 935225 w 1587561"/>
                <a:gd name="connsiteY97" fmla="*/ 4461967 h 6070634"/>
                <a:gd name="connsiteX98" fmla="*/ 969092 w 1587561"/>
                <a:gd name="connsiteY98" fmla="*/ 4470434 h 6070634"/>
                <a:gd name="connsiteX99" fmla="*/ 994492 w 1587561"/>
                <a:gd name="connsiteY99" fmla="*/ 4487367 h 6070634"/>
                <a:gd name="connsiteX100" fmla="*/ 1019892 w 1587561"/>
                <a:gd name="connsiteY100" fmla="*/ 4495834 h 6070634"/>
                <a:gd name="connsiteX101" fmla="*/ 1036825 w 1587561"/>
                <a:gd name="connsiteY101" fmla="*/ 4521234 h 6070634"/>
                <a:gd name="connsiteX102" fmla="*/ 1028358 w 1587561"/>
                <a:gd name="connsiteY102" fmla="*/ 4597434 h 6070634"/>
                <a:gd name="connsiteX103" fmla="*/ 1019892 w 1587561"/>
                <a:gd name="connsiteY103" fmla="*/ 4622834 h 6070634"/>
                <a:gd name="connsiteX104" fmla="*/ 994492 w 1587561"/>
                <a:gd name="connsiteY104" fmla="*/ 4614367 h 6070634"/>
                <a:gd name="connsiteX105" fmla="*/ 935225 w 1587561"/>
                <a:gd name="connsiteY105" fmla="*/ 4605901 h 6070634"/>
                <a:gd name="connsiteX106" fmla="*/ 909825 w 1587561"/>
                <a:gd name="connsiteY106" fmla="*/ 4614367 h 6070634"/>
                <a:gd name="connsiteX107" fmla="*/ 901358 w 1587561"/>
                <a:gd name="connsiteY107" fmla="*/ 4639767 h 6070634"/>
                <a:gd name="connsiteX108" fmla="*/ 884425 w 1587561"/>
                <a:gd name="connsiteY108" fmla="*/ 4656701 h 6070634"/>
                <a:gd name="connsiteX109" fmla="*/ 867492 w 1587561"/>
                <a:gd name="connsiteY109" fmla="*/ 4682101 h 6070634"/>
                <a:gd name="connsiteX110" fmla="*/ 825158 w 1587561"/>
                <a:gd name="connsiteY110" fmla="*/ 4690567 h 6070634"/>
                <a:gd name="connsiteX111" fmla="*/ 808225 w 1587561"/>
                <a:gd name="connsiteY111" fmla="*/ 4707501 h 6070634"/>
                <a:gd name="connsiteX112" fmla="*/ 816692 w 1587561"/>
                <a:gd name="connsiteY112" fmla="*/ 4749834 h 6070634"/>
                <a:gd name="connsiteX113" fmla="*/ 842092 w 1587561"/>
                <a:gd name="connsiteY113" fmla="*/ 4758301 h 6070634"/>
                <a:gd name="connsiteX114" fmla="*/ 935225 w 1587561"/>
                <a:gd name="connsiteY114" fmla="*/ 4766767 h 6070634"/>
                <a:gd name="connsiteX115" fmla="*/ 935225 w 1587561"/>
                <a:gd name="connsiteY115" fmla="*/ 4834501 h 6070634"/>
                <a:gd name="connsiteX116" fmla="*/ 1002958 w 1587561"/>
                <a:gd name="connsiteY116" fmla="*/ 4851434 h 6070634"/>
                <a:gd name="connsiteX117" fmla="*/ 1011425 w 1587561"/>
                <a:gd name="connsiteY117" fmla="*/ 4885301 h 6070634"/>
                <a:gd name="connsiteX118" fmla="*/ 994492 w 1587561"/>
                <a:gd name="connsiteY118" fmla="*/ 4986901 h 6070634"/>
                <a:gd name="connsiteX119" fmla="*/ 986025 w 1587561"/>
                <a:gd name="connsiteY119" fmla="*/ 5096967 h 6070634"/>
                <a:gd name="connsiteX120" fmla="*/ 1011425 w 1587561"/>
                <a:gd name="connsiteY120" fmla="*/ 5139301 h 6070634"/>
                <a:gd name="connsiteX121" fmla="*/ 1028358 w 1587561"/>
                <a:gd name="connsiteY121" fmla="*/ 5164701 h 6070634"/>
                <a:gd name="connsiteX122" fmla="*/ 952158 w 1587561"/>
                <a:gd name="connsiteY122" fmla="*/ 5207034 h 6070634"/>
                <a:gd name="connsiteX123" fmla="*/ 943692 w 1587561"/>
                <a:gd name="connsiteY123" fmla="*/ 5283234 h 6070634"/>
                <a:gd name="connsiteX124" fmla="*/ 969092 w 1587561"/>
                <a:gd name="connsiteY124" fmla="*/ 5291701 h 6070634"/>
                <a:gd name="connsiteX125" fmla="*/ 1036825 w 1587561"/>
                <a:gd name="connsiteY125" fmla="*/ 5342501 h 6070634"/>
                <a:gd name="connsiteX126" fmla="*/ 1053758 w 1587561"/>
                <a:gd name="connsiteY126" fmla="*/ 5367901 h 6070634"/>
                <a:gd name="connsiteX127" fmla="*/ 1070692 w 1587561"/>
                <a:gd name="connsiteY127" fmla="*/ 5418701 h 6070634"/>
                <a:gd name="connsiteX128" fmla="*/ 1096092 w 1587561"/>
                <a:gd name="connsiteY128" fmla="*/ 5435634 h 6070634"/>
                <a:gd name="connsiteX129" fmla="*/ 1146892 w 1587561"/>
                <a:gd name="connsiteY129" fmla="*/ 5486434 h 6070634"/>
                <a:gd name="connsiteX130" fmla="*/ 1172292 w 1587561"/>
                <a:gd name="connsiteY130" fmla="*/ 5494901 h 6070634"/>
                <a:gd name="connsiteX131" fmla="*/ 1189225 w 1587561"/>
                <a:gd name="connsiteY131" fmla="*/ 5520301 h 6070634"/>
                <a:gd name="connsiteX132" fmla="*/ 1197692 w 1587561"/>
                <a:gd name="connsiteY132" fmla="*/ 5545701 h 6070634"/>
                <a:gd name="connsiteX133" fmla="*/ 1231558 w 1587561"/>
                <a:gd name="connsiteY133" fmla="*/ 5596501 h 6070634"/>
                <a:gd name="connsiteX134" fmla="*/ 1214625 w 1587561"/>
                <a:gd name="connsiteY134" fmla="*/ 5621901 h 6070634"/>
                <a:gd name="connsiteX135" fmla="*/ 1189225 w 1587561"/>
                <a:gd name="connsiteY135" fmla="*/ 5630367 h 6070634"/>
                <a:gd name="connsiteX136" fmla="*/ 1172292 w 1587561"/>
                <a:gd name="connsiteY136" fmla="*/ 5647301 h 6070634"/>
                <a:gd name="connsiteX137" fmla="*/ 1180758 w 1587561"/>
                <a:gd name="connsiteY137" fmla="*/ 5706567 h 6070634"/>
                <a:gd name="connsiteX138" fmla="*/ 1197692 w 1587561"/>
                <a:gd name="connsiteY138" fmla="*/ 5723501 h 6070634"/>
                <a:gd name="connsiteX139" fmla="*/ 1206158 w 1587561"/>
                <a:gd name="connsiteY139" fmla="*/ 5774301 h 6070634"/>
                <a:gd name="connsiteX140" fmla="*/ 1256958 w 1587561"/>
                <a:gd name="connsiteY140" fmla="*/ 5791234 h 6070634"/>
                <a:gd name="connsiteX141" fmla="*/ 1248492 w 1587561"/>
                <a:gd name="connsiteY141" fmla="*/ 5842034 h 6070634"/>
                <a:gd name="connsiteX142" fmla="*/ 1197692 w 1587561"/>
                <a:gd name="connsiteY142" fmla="*/ 5850501 h 6070634"/>
                <a:gd name="connsiteX143" fmla="*/ 1180758 w 1587561"/>
                <a:gd name="connsiteY143" fmla="*/ 5867434 h 6070634"/>
                <a:gd name="connsiteX144" fmla="*/ 1138425 w 1587561"/>
                <a:gd name="connsiteY144" fmla="*/ 5935167 h 6070634"/>
                <a:gd name="connsiteX145" fmla="*/ 1113025 w 1587561"/>
                <a:gd name="connsiteY145" fmla="*/ 5943634 h 6070634"/>
                <a:gd name="connsiteX146" fmla="*/ 1138425 w 1587561"/>
                <a:gd name="connsiteY146" fmla="*/ 5960567 h 6070634"/>
                <a:gd name="connsiteX147" fmla="*/ 1155358 w 1587561"/>
                <a:gd name="connsiteY147" fmla="*/ 5977501 h 6070634"/>
                <a:gd name="connsiteX148" fmla="*/ 1129958 w 1587561"/>
                <a:gd name="connsiteY148" fmla="*/ 5985967 h 6070634"/>
                <a:gd name="connsiteX149" fmla="*/ 1002958 w 1587561"/>
                <a:gd name="connsiteY149" fmla="*/ 5994434 h 6070634"/>
                <a:gd name="connsiteX150" fmla="*/ 977558 w 1587561"/>
                <a:gd name="connsiteY150" fmla="*/ 6011367 h 6070634"/>
                <a:gd name="connsiteX151" fmla="*/ 960625 w 1587561"/>
                <a:gd name="connsiteY151" fmla="*/ 6028301 h 6070634"/>
                <a:gd name="connsiteX152" fmla="*/ 867492 w 1587561"/>
                <a:gd name="connsiteY152" fmla="*/ 6036767 h 6070634"/>
                <a:gd name="connsiteX153" fmla="*/ 850558 w 1587561"/>
                <a:gd name="connsiteY153" fmla="*/ 6053701 h 6070634"/>
                <a:gd name="connsiteX154" fmla="*/ 816692 w 1587561"/>
                <a:gd name="connsiteY154" fmla="*/ 6062167 h 6070634"/>
                <a:gd name="connsiteX155" fmla="*/ 791292 w 1587561"/>
                <a:gd name="connsiteY155" fmla="*/ 6070634 h 6070634"/>
                <a:gd name="connsiteX156" fmla="*/ 588092 w 1587561"/>
                <a:gd name="connsiteY156" fmla="*/ 6053701 h 6070634"/>
                <a:gd name="connsiteX157" fmla="*/ 537292 w 1587561"/>
                <a:gd name="connsiteY157" fmla="*/ 6036767 h 6070634"/>
                <a:gd name="connsiteX158" fmla="*/ 520358 w 1587561"/>
                <a:gd name="connsiteY158" fmla="*/ 6019834 h 6070634"/>
                <a:gd name="connsiteX159" fmla="*/ 444158 w 1587561"/>
                <a:gd name="connsiteY159" fmla="*/ 5977501 h 6070634"/>
                <a:gd name="connsiteX160" fmla="*/ 401825 w 1587561"/>
                <a:gd name="connsiteY160" fmla="*/ 5969034 h 6070634"/>
                <a:gd name="connsiteX161" fmla="*/ 376425 w 1587561"/>
                <a:gd name="connsiteY161" fmla="*/ 5952101 h 6070634"/>
                <a:gd name="connsiteX162" fmla="*/ 393358 w 1587561"/>
                <a:gd name="connsiteY162" fmla="*/ 5977501 h 6070634"/>
                <a:gd name="connsiteX163" fmla="*/ 427225 w 1587561"/>
                <a:gd name="connsiteY163" fmla="*/ 5994434 h 6070634"/>
                <a:gd name="connsiteX164" fmla="*/ 461092 w 1587561"/>
                <a:gd name="connsiteY164" fmla="*/ 6019834 h 6070634"/>
                <a:gd name="connsiteX165" fmla="*/ 520358 w 1587561"/>
                <a:gd name="connsiteY165" fmla="*/ 6036767 h 6070634"/>
                <a:gd name="connsiteX166" fmla="*/ 528825 w 1587561"/>
                <a:gd name="connsiteY166" fmla="*/ 6062167 h 6070634"/>
                <a:gd name="connsiteX167" fmla="*/ 503425 w 1587561"/>
                <a:gd name="connsiteY167" fmla="*/ 6070634 h 6070634"/>
                <a:gd name="connsiteX168" fmla="*/ 308692 w 1587561"/>
                <a:gd name="connsiteY168" fmla="*/ 6053701 h 6070634"/>
                <a:gd name="connsiteX169" fmla="*/ 291758 w 1587561"/>
                <a:gd name="connsiteY169" fmla="*/ 6036767 h 6070634"/>
                <a:gd name="connsiteX170" fmla="*/ 300225 w 1587561"/>
                <a:gd name="connsiteY170" fmla="*/ 6002901 h 6070634"/>
                <a:gd name="connsiteX171" fmla="*/ 308692 w 1587561"/>
                <a:gd name="connsiteY171" fmla="*/ 5977501 h 6070634"/>
                <a:gd name="connsiteX172" fmla="*/ 342558 w 1587561"/>
                <a:gd name="connsiteY172" fmla="*/ 5969034 h 6070634"/>
                <a:gd name="connsiteX173" fmla="*/ 401825 w 1587561"/>
                <a:gd name="connsiteY173" fmla="*/ 5952101 h 6070634"/>
                <a:gd name="connsiteX174" fmla="*/ 393358 w 1587561"/>
                <a:gd name="connsiteY174" fmla="*/ 5926701 h 6070634"/>
                <a:gd name="connsiteX175" fmla="*/ 334092 w 1587561"/>
                <a:gd name="connsiteY175" fmla="*/ 5901301 h 6070634"/>
                <a:gd name="connsiteX176" fmla="*/ 317158 w 1587561"/>
                <a:gd name="connsiteY176" fmla="*/ 5884367 h 6070634"/>
                <a:gd name="connsiteX177" fmla="*/ 266358 w 1587561"/>
                <a:gd name="connsiteY177" fmla="*/ 5901301 h 6070634"/>
                <a:gd name="connsiteX178" fmla="*/ 198625 w 1587561"/>
                <a:gd name="connsiteY178" fmla="*/ 5892834 h 6070634"/>
                <a:gd name="connsiteX179" fmla="*/ 164758 w 1587561"/>
                <a:gd name="connsiteY179" fmla="*/ 5884367 h 6070634"/>
                <a:gd name="connsiteX180" fmla="*/ 113958 w 1587561"/>
                <a:gd name="connsiteY180" fmla="*/ 5875901 h 6070634"/>
                <a:gd name="connsiteX181" fmla="*/ 122425 w 1587561"/>
                <a:gd name="connsiteY181" fmla="*/ 5850501 h 6070634"/>
                <a:gd name="connsiteX182" fmla="*/ 147825 w 1587561"/>
                <a:gd name="connsiteY182" fmla="*/ 5842034 h 6070634"/>
                <a:gd name="connsiteX183" fmla="*/ 147825 w 1587561"/>
                <a:gd name="connsiteY183" fmla="*/ 5647301 h 6070634"/>
                <a:gd name="connsiteX184" fmla="*/ 122425 w 1587561"/>
                <a:gd name="connsiteY184" fmla="*/ 5528767 h 6070634"/>
                <a:gd name="connsiteX185" fmla="*/ 139358 w 1587561"/>
                <a:gd name="connsiteY185" fmla="*/ 5223967 h 6070634"/>
                <a:gd name="connsiteX186" fmla="*/ 147825 w 1587561"/>
                <a:gd name="connsiteY186" fmla="*/ 5173167 h 6070634"/>
                <a:gd name="connsiteX187" fmla="*/ 147825 w 1587561"/>
                <a:gd name="connsiteY187" fmla="*/ 4834501 h 6070634"/>
                <a:gd name="connsiteX188" fmla="*/ 156292 w 1587561"/>
                <a:gd name="connsiteY188" fmla="*/ 4809101 h 6070634"/>
                <a:gd name="connsiteX189" fmla="*/ 147825 w 1587561"/>
                <a:gd name="connsiteY189" fmla="*/ 4766767 h 6070634"/>
                <a:gd name="connsiteX190" fmla="*/ 122425 w 1587561"/>
                <a:gd name="connsiteY190" fmla="*/ 4665167 h 6070634"/>
                <a:gd name="connsiteX191" fmla="*/ 105492 w 1587561"/>
                <a:gd name="connsiteY191" fmla="*/ 4563567 h 6070634"/>
                <a:gd name="connsiteX192" fmla="*/ 88558 w 1587561"/>
                <a:gd name="connsiteY192" fmla="*/ 4546634 h 6070634"/>
                <a:gd name="connsiteX193" fmla="*/ 88558 w 1587561"/>
                <a:gd name="connsiteY193" fmla="*/ 4241834 h 6070634"/>
                <a:gd name="connsiteX194" fmla="*/ 97025 w 1587561"/>
                <a:gd name="connsiteY194" fmla="*/ 4216434 h 6070634"/>
                <a:gd name="connsiteX195" fmla="*/ 88558 w 1587561"/>
                <a:gd name="connsiteY195" fmla="*/ 4165634 h 6070634"/>
                <a:gd name="connsiteX196" fmla="*/ 80092 w 1587561"/>
                <a:gd name="connsiteY196" fmla="*/ 4140234 h 6070634"/>
                <a:gd name="connsiteX197" fmla="*/ 71625 w 1587561"/>
                <a:gd name="connsiteY197" fmla="*/ 4021701 h 6070634"/>
                <a:gd name="connsiteX198" fmla="*/ 63158 w 1587561"/>
                <a:gd name="connsiteY198" fmla="*/ 3996301 h 6070634"/>
                <a:gd name="connsiteX199" fmla="*/ 54692 w 1587561"/>
                <a:gd name="connsiteY199" fmla="*/ 3962434 h 6070634"/>
                <a:gd name="connsiteX200" fmla="*/ 63158 w 1587561"/>
                <a:gd name="connsiteY200" fmla="*/ 3776167 h 6070634"/>
                <a:gd name="connsiteX201" fmla="*/ 71625 w 1587561"/>
                <a:gd name="connsiteY201" fmla="*/ 3657634 h 6070634"/>
                <a:gd name="connsiteX202" fmla="*/ 46225 w 1587561"/>
                <a:gd name="connsiteY202" fmla="*/ 3386701 h 6070634"/>
                <a:gd name="connsiteX203" fmla="*/ 37758 w 1587561"/>
                <a:gd name="connsiteY203" fmla="*/ 3234301 h 6070634"/>
                <a:gd name="connsiteX204" fmla="*/ 20825 w 1587561"/>
                <a:gd name="connsiteY204" fmla="*/ 3132701 h 6070634"/>
                <a:gd name="connsiteX205" fmla="*/ 12358 w 1587561"/>
                <a:gd name="connsiteY205" fmla="*/ 3081901 h 6070634"/>
                <a:gd name="connsiteX206" fmla="*/ 3892 w 1587561"/>
                <a:gd name="connsiteY206" fmla="*/ 3014167 h 6070634"/>
                <a:gd name="connsiteX207" fmla="*/ 46225 w 1587561"/>
                <a:gd name="connsiteY207" fmla="*/ 3022634 h 6070634"/>
                <a:gd name="connsiteX208" fmla="*/ 80092 w 1587561"/>
                <a:gd name="connsiteY208" fmla="*/ 3014167 h 6070634"/>
                <a:gd name="connsiteX209" fmla="*/ 139358 w 1587561"/>
                <a:gd name="connsiteY209" fmla="*/ 2997234 h 6070634"/>
                <a:gd name="connsiteX210" fmla="*/ 181692 w 1587561"/>
                <a:gd name="connsiteY210" fmla="*/ 2988767 h 6070634"/>
                <a:gd name="connsiteX211" fmla="*/ 207092 w 1587561"/>
                <a:gd name="connsiteY211" fmla="*/ 2963367 h 6070634"/>
                <a:gd name="connsiteX212" fmla="*/ 215558 w 1587561"/>
                <a:gd name="connsiteY212" fmla="*/ 2937967 h 6070634"/>
                <a:gd name="connsiteX213" fmla="*/ 266358 w 1587561"/>
                <a:gd name="connsiteY213" fmla="*/ 2921034 h 6070634"/>
                <a:gd name="connsiteX214" fmla="*/ 308692 w 1587561"/>
                <a:gd name="connsiteY214" fmla="*/ 2844834 h 6070634"/>
                <a:gd name="connsiteX215" fmla="*/ 317158 w 1587561"/>
                <a:gd name="connsiteY215" fmla="*/ 2810967 h 6070634"/>
                <a:gd name="connsiteX216" fmla="*/ 325625 w 1587561"/>
                <a:gd name="connsiteY216" fmla="*/ 2785567 h 6070634"/>
                <a:gd name="connsiteX217" fmla="*/ 351025 w 1587561"/>
                <a:gd name="connsiteY217" fmla="*/ 2582367 h 6070634"/>
                <a:gd name="connsiteX218" fmla="*/ 291758 w 1587561"/>
                <a:gd name="connsiteY218" fmla="*/ 2548501 h 6070634"/>
                <a:gd name="connsiteX219" fmla="*/ 274825 w 1587561"/>
                <a:gd name="connsiteY219" fmla="*/ 2531567 h 6070634"/>
                <a:gd name="connsiteX220" fmla="*/ 249425 w 1587561"/>
                <a:gd name="connsiteY220" fmla="*/ 2472301 h 6070634"/>
                <a:gd name="connsiteX221" fmla="*/ 224025 w 1587561"/>
                <a:gd name="connsiteY221" fmla="*/ 2438434 h 6070634"/>
                <a:gd name="connsiteX222" fmla="*/ 215558 w 1587561"/>
                <a:gd name="connsiteY222" fmla="*/ 2362234 h 6070634"/>
                <a:gd name="connsiteX223" fmla="*/ 198625 w 1587561"/>
                <a:gd name="connsiteY223" fmla="*/ 2311434 h 6070634"/>
                <a:gd name="connsiteX224" fmla="*/ 224025 w 1587561"/>
                <a:gd name="connsiteY224" fmla="*/ 2218301 h 6070634"/>
                <a:gd name="connsiteX225" fmla="*/ 240958 w 1587561"/>
                <a:gd name="connsiteY225" fmla="*/ 2184434 h 6070634"/>
                <a:gd name="connsiteX226" fmla="*/ 249425 w 1587561"/>
                <a:gd name="connsiteY226" fmla="*/ 2150567 h 6070634"/>
                <a:gd name="connsiteX227" fmla="*/ 257892 w 1587561"/>
                <a:gd name="connsiteY227" fmla="*/ 2125167 h 6070634"/>
                <a:gd name="connsiteX228" fmla="*/ 266358 w 1587561"/>
                <a:gd name="connsiteY228" fmla="*/ 2091301 h 6070634"/>
                <a:gd name="connsiteX229" fmla="*/ 283292 w 1587561"/>
                <a:gd name="connsiteY229" fmla="*/ 2032034 h 6070634"/>
                <a:gd name="connsiteX230" fmla="*/ 291758 w 1587561"/>
                <a:gd name="connsiteY230" fmla="*/ 1752634 h 6070634"/>
                <a:gd name="connsiteX231" fmla="*/ 300225 w 1587561"/>
                <a:gd name="connsiteY231" fmla="*/ 1701834 h 6070634"/>
                <a:gd name="connsiteX232" fmla="*/ 317158 w 1587561"/>
                <a:gd name="connsiteY232" fmla="*/ 1591767 h 6070634"/>
                <a:gd name="connsiteX233" fmla="*/ 325625 w 1587561"/>
                <a:gd name="connsiteY233" fmla="*/ 1439367 h 6070634"/>
                <a:gd name="connsiteX234" fmla="*/ 334092 w 1587561"/>
                <a:gd name="connsiteY234" fmla="*/ 1397034 h 6070634"/>
                <a:gd name="connsiteX235" fmla="*/ 359492 w 1587561"/>
                <a:gd name="connsiteY235" fmla="*/ 1143034 h 6070634"/>
                <a:gd name="connsiteX236" fmla="*/ 376425 w 1587561"/>
                <a:gd name="connsiteY236" fmla="*/ 1024501 h 6070634"/>
                <a:gd name="connsiteX237" fmla="*/ 393358 w 1587561"/>
                <a:gd name="connsiteY237" fmla="*/ 829767 h 6070634"/>
                <a:gd name="connsiteX238" fmla="*/ 401825 w 1587561"/>
                <a:gd name="connsiteY238" fmla="*/ 660434 h 6070634"/>
                <a:gd name="connsiteX239" fmla="*/ 410292 w 1587561"/>
                <a:gd name="connsiteY239" fmla="*/ 635034 h 6070634"/>
                <a:gd name="connsiteX240" fmla="*/ 427225 w 1587561"/>
                <a:gd name="connsiteY240" fmla="*/ 482634 h 6070634"/>
                <a:gd name="connsiteX241" fmla="*/ 444158 w 1587561"/>
                <a:gd name="connsiteY241" fmla="*/ 338701 h 6070634"/>
                <a:gd name="connsiteX242" fmla="*/ 461092 w 1587561"/>
                <a:gd name="connsiteY242" fmla="*/ 313301 h 6070634"/>
                <a:gd name="connsiteX243" fmla="*/ 469558 w 1587561"/>
                <a:gd name="connsiteY243" fmla="*/ 152434 h 6070634"/>
                <a:gd name="connsiteX244" fmla="*/ 444158 w 1587561"/>
                <a:gd name="connsiteY244" fmla="*/ 135501 h 6070634"/>
                <a:gd name="connsiteX245" fmla="*/ 410292 w 1587561"/>
                <a:gd name="connsiteY245" fmla="*/ 122801 h 6070634"/>
                <a:gd name="connsiteX246" fmla="*/ 406058 w 1587561"/>
                <a:gd name="connsiteY246" fmla="*/ 95707 h 6070634"/>
                <a:gd name="connsiteX247" fmla="*/ 384892 w 1587561"/>
                <a:gd name="connsiteY247" fmla="*/ 42367 h 6070634"/>
                <a:gd name="connsiteX248" fmla="*/ 365418 w 1587561"/>
                <a:gd name="connsiteY248" fmla="*/ 8501 h 6070634"/>
                <a:gd name="connsiteX249" fmla="*/ 426378 w 1587561"/>
                <a:gd name="connsiteY249" fmla="*/ 34 h 6070634"/>
                <a:gd name="connsiteX250" fmla="*/ 609258 w 1587561"/>
                <a:gd name="connsiteY250" fmla="*/ 5961 h 6070634"/>
                <a:gd name="connsiteX251" fmla="*/ 965705 w 1587561"/>
                <a:gd name="connsiteY251" fmla="*/ 2574 h 6070634"/>
                <a:gd name="connsiteX252" fmla="*/ 1303525 w 1587561"/>
                <a:gd name="connsiteY252" fmla="*/ 10194 h 6070634"/>
                <a:gd name="connsiteX253" fmla="*/ 1409358 w 1587561"/>
                <a:gd name="connsiteY253"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248492 w 1587561"/>
                <a:gd name="connsiteY53" fmla="*/ 2438434 h 6070634"/>
                <a:gd name="connsiteX54" fmla="*/ 1299292 w 1587561"/>
                <a:gd name="connsiteY54" fmla="*/ 2455367 h 6070634"/>
                <a:gd name="connsiteX55" fmla="*/ 1299292 w 1587561"/>
                <a:gd name="connsiteY55" fmla="*/ 257390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197692 w 1587561"/>
                <a:gd name="connsiteY59" fmla="*/ 27601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299292 w 1587561"/>
                <a:gd name="connsiteY54" fmla="*/ 2455367 h 6070634"/>
                <a:gd name="connsiteX55" fmla="*/ 1299292 w 1587561"/>
                <a:gd name="connsiteY55" fmla="*/ 257390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197692 w 1587561"/>
                <a:gd name="connsiteY59" fmla="*/ 27601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299292 w 1587561"/>
                <a:gd name="connsiteY55" fmla="*/ 257390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197692 w 1587561"/>
                <a:gd name="connsiteY59" fmla="*/ 27601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294212 w 1587561"/>
                <a:gd name="connsiteY55" fmla="*/ 256628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197692 w 1587561"/>
                <a:gd name="connsiteY59" fmla="*/ 27601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294212 w 1587561"/>
                <a:gd name="connsiteY55" fmla="*/ 256628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197692 w 1587561"/>
                <a:gd name="connsiteY59" fmla="*/ 27601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197692 w 1587561"/>
                <a:gd name="connsiteY59" fmla="*/ 27601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189225 w 1587561"/>
                <a:gd name="connsiteY58" fmla="*/ 268396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351025 w 1587561"/>
                <a:gd name="connsiteY216" fmla="*/ 258236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91758 w 1587561"/>
                <a:gd name="connsiteY217" fmla="*/ 2548501 h 6070634"/>
                <a:gd name="connsiteX218" fmla="*/ 274825 w 1587561"/>
                <a:gd name="connsiteY218" fmla="*/ 2531567 h 6070634"/>
                <a:gd name="connsiteX219" fmla="*/ 249425 w 1587561"/>
                <a:gd name="connsiteY219" fmla="*/ 2472301 h 6070634"/>
                <a:gd name="connsiteX220" fmla="*/ 224025 w 1587561"/>
                <a:gd name="connsiteY220" fmla="*/ 2438434 h 6070634"/>
                <a:gd name="connsiteX221" fmla="*/ 215558 w 1587561"/>
                <a:gd name="connsiteY221" fmla="*/ 2362234 h 6070634"/>
                <a:gd name="connsiteX222" fmla="*/ 198625 w 1587561"/>
                <a:gd name="connsiteY222" fmla="*/ 2311434 h 6070634"/>
                <a:gd name="connsiteX223" fmla="*/ 224025 w 1587561"/>
                <a:gd name="connsiteY223" fmla="*/ 2218301 h 6070634"/>
                <a:gd name="connsiteX224" fmla="*/ 240958 w 1587561"/>
                <a:gd name="connsiteY224" fmla="*/ 2184434 h 6070634"/>
                <a:gd name="connsiteX225" fmla="*/ 249425 w 1587561"/>
                <a:gd name="connsiteY225" fmla="*/ 2150567 h 6070634"/>
                <a:gd name="connsiteX226" fmla="*/ 257892 w 1587561"/>
                <a:gd name="connsiteY226" fmla="*/ 2125167 h 6070634"/>
                <a:gd name="connsiteX227" fmla="*/ 266358 w 1587561"/>
                <a:gd name="connsiteY227" fmla="*/ 2091301 h 6070634"/>
                <a:gd name="connsiteX228" fmla="*/ 283292 w 1587561"/>
                <a:gd name="connsiteY228" fmla="*/ 2032034 h 6070634"/>
                <a:gd name="connsiteX229" fmla="*/ 291758 w 1587561"/>
                <a:gd name="connsiteY229" fmla="*/ 1752634 h 6070634"/>
                <a:gd name="connsiteX230" fmla="*/ 300225 w 1587561"/>
                <a:gd name="connsiteY230" fmla="*/ 1701834 h 6070634"/>
                <a:gd name="connsiteX231" fmla="*/ 317158 w 1587561"/>
                <a:gd name="connsiteY231" fmla="*/ 1591767 h 6070634"/>
                <a:gd name="connsiteX232" fmla="*/ 325625 w 1587561"/>
                <a:gd name="connsiteY232" fmla="*/ 1439367 h 6070634"/>
                <a:gd name="connsiteX233" fmla="*/ 334092 w 1587561"/>
                <a:gd name="connsiteY233" fmla="*/ 1397034 h 6070634"/>
                <a:gd name="connsiteX234" fmla="*/ 359492 w 1587561"/>
                <a:gd name="connsiteY234" fmla="*/ 1143034 h 6070634"/>
                <a:gd name="connsiteX235" fmla="*/ 376425 w 1587561"/>
                <a:gd name="connsiteY235" fmla="*/ 1024501 h 6070634"/>
                <a:gd name="connsiteX236" fmla="*/ 393358 w 1587561"/>
                <a:gd name="connsiteY236" fmla="*/ 829767 h 6070634"/>
                <a:gd name="connsiteX237" fmla="*/ 401825 w 1587561"/>
                <a:gd name="connsiteY237" fmla="*/ 660434 h 6070634"/>
                <a:gd name="connsiteX238" fmla="*/ 410292 w 1587561"/>
                <a:gd name="connsiteY238" fmla="*/ 635034 h 6070634"/>
                <a:gd name="connsiteX239" fmla="*/ 427225 w 1587561"/>
                <a:gd name="connsiteY239" fmla="*/ 482634 h 6070634"/>
                <a:gd name="connsiteX240" fmla="*/ 444158 w 1587561"/>
                <a:gd name="connsiteY240" fmla="*/ 338701 h 6070634"/>
                <a:gd name="connsiteX241" fmla="*/ 461092 w 1587561"/>
                <a:gd name="connsiteY241" fmla="*/ 313301 h 6070634"/>
                <a:gd name="connsiteX242" fmla="*/ 469558 w 1587561"/>
                <a:gd name="connsiteY242" fmla="*/ 152434 h 6070634"/>
                <a:gd name="connsiteX243" fmla="*/ 444158 w 1587561"/>
                <a:gd name="connsiteY243" fmla="*/ 135501 h 6070634"/>
                <a:gd name="connsiteX244" fmla="*/ 410292 w 1587561"/>
                <a:gd name="connsiteY244" fmla="*/ 122801 h 6070634"/>
                <a:gd name="connsiteX245" fmla="*/ 406058 w 1587561"/>
                <a:gd name="connsiteY245" fmla="*/ 95707 h 6070634"/>
                <a:gd name="connsiteX246" fmla="*/ 384892 w 1587561"/>
                <a:gd name="connsiteY246" fmla="*/ 42367 h 6070634"/>
                <a:gd name="connsiteX247" fmla="*/ 365418 w 1587561"/>
                <a:gd name="connsiteY247" fmla="*/ 8501 h 6070634"/>
                <a:gd name="connsiteX248" fmla="*/ 426378 w 1587561"/>
                <a:gd name="connsiteY248" fmla="*/ 34 h 6070634"/>
                <a:gd name="connsiteX249" fmla="*/ 609258 w 1587561"/>
                <a:gd name="connsiteY249" fmla="*/ 5961 h 6070634"/>
                <a:gd name="connsiteX250" fmla="*/ 965705 w 1587561"/>
                <a:gd name="connsiteY250" fmla="*/ 2574 h 6070634"/>
                <a:gd name="connsiteX251" fmla="*/ 1303525 w 1587561"/>
                <a:gd name="connsiteY251" fmla="*/ 10194 h 6070634"/>
                <a:gd name="connsiteX252" fmla="*/ 1409358 w 1587561"/>
                <a:gd name="connsiteY25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91758 w 1587561"/>
                <a:gd name="connsiteY217" fmla="*/ 2548501 h 6070634"/>
                <a:gd name="connsiteX218" fmla="*/ 249425 w 1587561"/>
                <a:gd name="connsiteY218" fmla="*/ 2472301 h 6070634"/>
                <a:gd name="connsiteX219" fmla="*/ 224025 w 1587561"/>
                <a:gd name="connsiteY219" fmla="*/ 2438434 h 6070634"/>
                <a:gd name="connsiteX220" fmla="*/ 215558 w 1587561"/>
                <a:gd name="connsiteY220" fmla="*/ 2362234 h 6070634"/>
                <a:gd name="connsiteX221" fmla="*/ 198625 w 1587561"/>
                <a:gd name="connsiteY221" fmla="*/ 2311434 h 6070634"/>
                <a:gd name="connsiteX222" fmla="*/ 224025 w 1587561"/>
                <a:gd name="connsiteY222" fmla="*/ 2218301 h 6070634"/>
                <a:gd name="connsiteX223" fmla="*/ 240958 w 1587561"/>
                <a:gd name="connsiteY223" fmla="*/ 2184434 h 6070634"/>
                <a:gd name="connsiteX224" fmla="*/ 249425 w 1587561"/>
                <a:gd name="connsiteY224" fmla="*/ 2150567 h 6070634"/>
                <a:gd name="connsiteX225" fmla="*/ 257892 w 1587561"/>
                <a:gd name="connsiteY225" fmla="*/ 2125167 h 6070634"/>
                <a:gd name="connsiteX226" fmla="*/ 266358 w 1587561"/>
                <a:gd name="connsiteY226" fmla="*/ 2091301 h 6070634"/>
                <a:gd name="connsiteX227" fmla="*/ 283292 w 1587561"/>
                <a:gd name="connsiteY227" fmla="*/ 2032034 h 6070634"/>
                <a:gd name="connsiteX228" fmla="*/ 291758 w 1587561"/>
                <a:gd name="connsiteY228" fmla="*/ 1752634 h 6070634"/>
                <a:gd name="connsiteX229" fmla="*/ 300225 w 1587561"/>
                <a:gd name="connsiteY229" fmla="*/ 1701834 h 6070634"/>
                <a:gd name="connsiteX230" fmla="*/ 317158 w 1587561"/>
                <a:gd name="connsiteY230" fmla="*/ 1591767 h 6070634"/>
                <a:gd name="connsiteX231" fmla="*/ 325625 w 1587561"/>
                <a:gd name="connsiteY231" fmla="*/ 1439367 h 6070634"/>
                <a:gd name="connsiteX232" fmla="*/ 334092 w 1587561"/>
                <a:gd name="connsiteY232" fmla="*/ 1397034 h 6070634"/>
                <a:gd name="connsiteX233" fmla="*/ 359492 w 1587561"/>
                <a:gd name="connsiteY233" fmla="*/ 1143034 h 6070634"/>
                <a:gd name="connsiteX234" fmla="*/ 376425 w 1587561"/>
                <a:gd name="connsiteY234" fmla="*/ 1024501 h 6070634"/>
                <a:gd name="connsiteX235" fmla="*/ 393358 w 1587561"/>
                <a:gd name="connsiteY235" fmla="*/ 829767 h 6070634"/>
                <a:gd name="connsiteX236" fmla="*/ 401825 w 1587561"/>
                <a:gd name="connsiteY236" fmla="*/ 660434 h 6070634"/>
                <a:gd name="connsiteX237" fmla="*/ 410292 w 1587561"/>
                <a:gd name="connsiteY237" fmla="*/ 635034 h 6070634"/>
                <a:gd name="connsiteX238" fmla="*/ 427225 w 1587561"/>
                <a:gd name="connsiteY238" fmla="*/ 482634 h 6070634"/>
                <a:gd name="connsiteX239" fmla="*/ 444158 w 1587561"/>
                <a:gd name="connsiteY239" fmla="*/ 338701 h 6070634"/>
                <a:gd name="connsiteX240" fmla="*/ 461092 w 1587561"/>
                <a:gd name="connsiteY240" fmla="*/ 313301 h 6070634"/>
                <a:gd name="connsiteX241" fmla="*/ 469558 w 1587561"/>
                <a:gd name="connsiteY241" fmla="*/ 152434 h 6070634"/>
                <a:gd name="connsiteX242" fmla="*/ 444158 w 1587561"/>
                <a:gd name="connsiteY242" fmla="*/ 135501 h 6070634"/>
                <a:gd name="connsiteX243" fmla="*/ 410292 w 1587561"/>
                <a:gd name="connsiteY243" fmla="*/ 122801 h 6070634"/>
                <a:gd name="connsiteX244" fmla="*/ 406058 w 1587561"/>
                <a:gd name="connsiteY244" fmla="*/ 95707 h 6070634"/>
                <a:gd name="connsiteX245" fmla="*/ 384892 w 1587561"/>
                <a:gd name="connsiteY245" fmla="*/ 42367 h 6070634"/>
                <a:gd name="connsiteX246" fmla="*/ 365418 w 1587561"/>
                <a:gd name="connsiteY246" fmla="*/ 8501 h 6070634"/>
                <a:gd name="connsiteX247" fmla="*/ 426378 w 1587561"/>
                <a:gd name="connsiteY247" fmla="*/ 34 h 6070634"/>
                <a:gd name="connsiteX248" fmla="*/ 609258 w 1587561"/>
                <a:gd name="connsiteY248" fmla="*/ 5961 h 6070634"/>
                <a:gd name="connsiteX249" fmla="*/ 965705 w 1587561"/>
                <a:gd name="connsiteY249" fmla="*/ 2574 h 6070634"/>
                <a:gd name="connsiteX250" fmla="*/ 1303525 w 1587561"/>
                <a:gd name="connsiteY250" fmla="*/ 10194 h 6070634"/>
                <a:gd name="connsiteX251" fmla="*/ 1409358 w 1587561"/>
                <a:gd name="connsiteY251"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49425 w 1587561"/>
                <a:gd name="connsiteY217" fmla="*/ 2472301 h 6070634"/>
                <a:gd name="connsiteX218" fmla="*/ 224025 w 1587561"/>
                <a:gd name="connsiteY218" fmla="*/ 2438434 h 6070634"/>
                <a:gd name="connsiteX219" fmla="*/ 215558 w 1587561"/>
                <a:gd name="connsiteY219" fmla="*/ 2362234 h 6070634"/>
                <a:gd name="connsiteX220" fmla="*/ 198625 w 1587561"/>
                <a:gd name="connsiteY220" fmla="*/ 2311434 h 6070634"/>
                <a:gd name="connsiteX221" fmla="*/ 224025 w 1587561"/>
                <a:gd name="connsiteY221" fmla="*/ 2218301 h 6070634"/>
                <a:gd name="connsiteX222" fmla="*/ 240958 w 1587561"/>
                <a:gd name="connsiteY222" fmla="*/ 2184434 h 6070634"/>
                <a:gd name="connsiteX223" fmla="*/ 249425 w 1587561"/>
                <a:gd name="connsiteY223" fmla="*/ 2150567 h 6070634"/>
                <a:gd name="connsiteX224" fmla="*/ 257892 w 1587561"/>
                <a:gd name="connsiteY224" fmla="*/ 2125167 h 6070634"/>
                <a:gd name="connsiteX225" fmla="*/ 266358 w 1587561"/>
                <a:gd name="connsiteY225" fmla="*/ 2091301 h 6070634"/>
                <a:gd name="connsiteX226" fmla="*/ 283292 w 1587561"/>
                <a:gd name="connsiteY226" fmla="*/ 2032034 h 6070634"/>
                <a:gd name="connsiteX227" fmla="*/ 291758 w 1587561"/>
                <a:gd name="connsiteY227" fmla="*/ 1752634 h 6070634"/>
                <a:gd name="connsiteX228" fmla="*/ 300225 w 1587561"/>
                <a:gd name="connsiteY228" fmla="*/ 1701834 h 6070634"/>
                <a:gd name="connsiteX229" fmla="*/ 317158 w 1587561"/>
                <a:gd name="connsiteY229" fmla="*/ 1591767 h 6070634"/>
                <a:gd name="connsiteX230" fmla="*/ 325625 w 1587561"/>
                <a:gd name="connsiteY230" fmla="*/ 1439367 h 6070634"/>
                <a:gd name="connsiteX231" fmla="*/ 334092 w 1587561"/>
                <a:gd name="connsiteY231" fmla="*/ 1397034 h 6070634"/>
                <a:gd name="connsiteX232" fmla="*/ 359492 w 1587561"/>
                <a:gd name="connsiteY232" fmla="*/ 1143034 h 6070634"/>
                <a:gd name="connsiteX233" fmla="*/ 376425 w 1587561"/>
                <a:gd name="connsiteY233" fmla="*/ 1024501 h 6070634"/>
                <a:gd name="connsiteX234" fmla="*/ 393358 w 1587561"/>
                <a:gd name="connsiteY234" fmla="*/ 829767 h 6070634"/>
                <a:gd name="connsiteX235" fmla="*/ 401825 w 1587561"/>
                <a:gd name="connsiteY235" fmla="*/ 660434 h 6070634"/>
                <a:gd name="connsiteX236" fmla="*/ 410292 w 1587561"/>
                <a:gd name="connsiteY236" fmla="*/ 635034 h 6070634"/>
                <a:gd name="connsiteX237" fmla="*/ 427225 w 1587561"/>
                <a:gd name="connsiteY237" fmla="*/ 482634 h 6070634"/>
                <a:gd name="connsiteX238" fmla="*/ 444158 w 1587561"/>
                <a:gd name="connsiteY238" fmla="*/ 338701 h 6070634"/>
                <a:gd name="connsiteX239" fmla="*/ 461092 w 1587561"/>
                <a:gd name="connsiteY239" fmla="*/ 313301 h 6070634"/>
                <a:gd name="connsiteX240" fmla="*/ 469558 w 1587561"/>
                <a:gd name="connsiteY240" fmla="*/ 152434 h 6070634"/>
                <a:gd name="connsiteX241" fmla="*/ 444158 w 1587561"/>
                <a:gd name="connsiteY241" fmla="*/ 135501 h 6070634"/>
                <a:gd name="connsiteX242" fmla="*/ 410292 w 1587561"/>
                <a:gd name="connsiteY242" fmla="*/ 122801 h 6070634"/>
                <a:gd name="connsiteX243" fmla="*/ 406058 w 1587561"/>
                <a:gd name="connsiteY243" fmla="*/ 95707 h 6070634"/>
                <a:gd name="connsiteX244" fmla="*/ 384892 w 1587561"/>
                <a:gd name="connsiteY244" fmla="*/ 42367 h 6070634"/>
                <a:gd name="connsiteX245" fmla="*/ 365418 w 1587561"/>
                <a:gd name="connsiteY245" fmla="*/ 8501 h 6070634"/>
                <a:gd name="connsiteX246" fmla="*/ 426378 w 1587561"/>
                <a:gd name="connsiteY246" fmla="*/ 34 h 6070634"/>
                <a:gd name="connsiteX247" fmla="*/ 609258 w 1587561"/>
                <a:gd name="connsiteY247" fmla="*/ 5961 h 6070634"/>
                <a:gd name="connsiteX248" fmla="*/ 965705 w 1587561"/>
                <a:gd name="connsiteY248" fmla="*/ 2574 h 6070634"/>
                <a:gd name="connsiteX249" fmla="*/ 1303525 w 1587561"/>
                <a:gd name="connsiteY249" fmla="*/ 10194 h 6070634"/>
                <a:gd name="connsiteX250" fmla="*/ 1409358 w 1587561"/>
                <a:gd name="connsiteY250"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198625 w 1587561"/>
                <a:gd name="connsiteY219" fmla="*/ 2311434 h 6070634"/>
                <a:gd name="connsiteX220" fmla="*/ 224025 w 1587561"/>
                <a:gd name="connsiteY220" fmla="*/ 2218301 h 6070634"/>
                <a:gd name="connsiteX221" fmla="*/ 240958 w 1587561"/>
                <a:gd name="connsiteY221" fmla="*/ 2184434 h 6070634"/>
                <a:gd name="connsiteX222" fmla="*/ 249425 w 1587561"/>
                <a:gd name="connsiteY222" fmla="*/ 2150567 h 6070634"/>
                <a:gd name="connsiteX223" fmla="*/ 257892 w 1587561"/>
                <a:gd name="connsiteY223" fmla="*/ 2125167 h 6070634"/>
                <a:gd name="connsiteX224" fmla="*/ 266358 w 1587561"/>
                <a:gd name="connsiteY224" fmla="*/ 2091301 h 6070634"/>
                <a:gd name="connsiteX225" fmla="*/ 283292 w 1587561"/>
                <a:gd name="connsiteY225" fmla="*/ 2032034 h 6070634"/>
                <a:gd name="connsiteX226" fmla="*/ 291758 w 1587561"/>
                <a:gd name="connsiteY226" fmla="*/ 1752634 h 6070634"/>
                <a:gd name="connsiteX227" fmla="*/ 300225 w 1587561"/>
                <a:gd name="connsiteY227" fmla="*/ 1701834 h 6070634"/>
                <a:gd name="connsiteX228" fmla="*/ 317158 w 1587561"/>
                <a:gd name="connsiteY228" fmla="*/ 1591767 h 6070634"/>
                <a:gd name="connsiteX229" fmla="*/ 325625 w 1587561"/>
                <a:gd name="connsiteY229" fmla="*/ 1439367 h 6070634"/>
                <a:gd name="connsiteX230" fmla="*/ 334092 w 1587561"/>
                <a:gd name="connsiteY230" fmla="*/ 1397034 h 6070634"/>
                <a:gd name="connsiteX231" fmla="*/ 359492 w 1587561"/>
                <a:gd name="connsiteY231" fmla="*/ 1143034 h 6070634"/>
                <a:gd name="connsiteX232" fmla="*/ 376425 w 1587561"/>
                <a:gd name="connsiteY232" fmla="*/ 1024501 h 6070634"/>
                <a:gd name="connsiteX233" fmla="*/ 393358 w 1587561"/>
                <a:gd name="connsiteY233" fmla="*/ 829767 h 6070634"/>
                <a:gd name="connsiteX234" fmla="*/ 401825 w 1587561"/>
                <a:gd name="connsiteY234" fmla="*/ 660434 h 6070634"/>
                <a:gd name="connsiteX235" fmla="*/ 410292 w 1587561"/>
                <a:gd name="connsiteY235" fmla="*/ 635034 h 6070634"/>
                <a:gd name="connsiteX236" fmla="*/ 427225 w 1587561"/>
                <a:gd name="connsiteY236" fmla="*/ 482634 h 6070634"/>
                <a:gd name="connsiteX237" fmla="*/ 444158 w 1587561"/>
                <a:gd name="connsiteY237" fmla="*/ 338701 h 6070634"/>
                <a:gd name="connsiteX238" fmla="*/ 461092 w 1587561"/>
                <a:gd name="connsiteY238" fmla="*/ 313301 h 6070634"/>
                <a:gd name="connsiteX239" fmla="*/ 469558 w 1587561"/>
                <a:gd name="connsiteY239" fmla="*/ 152434 h 6070634"/>
                <a:gd name="connsiteX240" fmla="*/ 444158 w 1587561"/>
                <a:gd name="connsiteY240" fmla="*/ 135501 h 6070634"/>
                <a:gd name="connsiteX241" fmla="*/ 410292 w 1587561"/>
                <a:gd name="connsiteY241" fmla="*/ 122801 h 6070634"/>
                <a:gd name="connsiteX242" fmla="*/ 406058 w 1587561"/>
                <a:gd name="connsiteY242" fmla="*/ 95707 h 6070634"/>
                <a:gd name="connsiteX243" fmla="*/ 384892 w 1587561"/>
                <a:gd name="connsiteY243" fmla="*/ 42367 h 6070634"/>
                <a:gd name="connsiteX244" fmla="*/ 365418 w 1587561"/>
                <a:gd name="connsiteY244" fmla="*/ 8501 h 6070634"/>
                <a:gd name="connsiteX245" fmla="*/ 426378 w 1587561"/>
                <a:gd name="connsiteY245" fmla="*/ 34 h 6070634"/>
                <a:gd name="connsiteX246" fmla="*/ 609258 w 1587561"/>
                <a:gd name="connsiteY246" fmla="*/ 5961 h 6070634"/>
                <a:gd name="connsiteX247" fmla="*/ 965705 w 1587561"/>
                <a:gd name="connsiteY247" fmla="*/ 2574 h 6070634"/>
                <a:gd name="connsiteX248" fmla="*/ 1303525 w 1587561"/>
                <a:gd name="connsiteY248" fmla="*/ 10194 h 6070634"/>
                <a:gd name="connsiteX249" fmla="*/ 1409358 w 1587561"/>
                <a:gd name="connsiteY249"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24025 w 1587561"/>
                <a:gd name="connsiteY219" fmla="*/ 2218301 h 6070634"/>
                <a:gd name="connsiteX220" fmla="*/ 240958 w 1587561"/>
                <a:gd name="connsiteY220" fmla="*/ 2184434 h 6070634"/>
                <a:gd name="connsiteX221" fmla="*/ 249425 w 1587561"/>
                <a:gd name="connsiteY221" fmla="*/ 2150567 h 6070634"/>
                <a:gd name="connsiteX222" fmla="*/ 257892 w 1587561"/>
                <a:gd name="connsiteY222" fmla="*/ 2125167 h 6070634"/>
                <a:gd name="connsiteX223" fmla="*/ 266358 w 1587561"/>
                <a:gd name="connsiteY223" fmla="*/ 2091301 h 6070634"/>
                <a:gd name="connsiteX224" fmla="*/ 283292 w 1587561"/>
                <a:gd name="connsiteY224" fmla="*/ 2032034 h 6070634"/>
                <a:gd name="connsiteX225" fmla="*/ 291758 w 1587561"/>
                <a:gd name="connsiteY225" fmla="*/ 1752634 h 6070634"/>
                <a:gd name="connsiteX226" fmla="*/ 300225 w 1587561"/>
                <a:gd name="connsiteY226" fmla="*/ 1701834 h 6070634"/>
                <a:gd name="connsiteX227" fmla="*/ 317158 w 1587561"/>
                <a:gd name="connsiteY227" fmla="*/ 1591767 h 6070634"/>
                <a:gd name="connsiteX228" fmla="*/ 325625 w 1587561"/>
                <a:gd name="connsiteY228" fmla="*/ 1439367 h 6070634"/>
                <a:gd name="connsiteX229" fmla="*/ 334092 w 1587561"/>
                <a:gd name="connsiteY229" fmla="*/ 1397034 h 6070634"/>
                <a:gd name="connsiteX230" fmla="*/ 359492 w 1587561"/>
                <a:gd name="connsiteY230" fmla="*/ 1143034 h 6070634"/>
                <a:gd name="connsiteX231" fmla="*/ 376425 w 1587561"/>
                <a:gd name="connsiteY231" fmla="*/ 1024501 h 6070634"/>
                <a:gd name="connsiteX232" fmla="*/ 393358 w 1587561"/>
                <a:gd name="connsiteY232" fmla="*/ 829767 h 6070634"/>
                <a:gd name="connsiteX233" fmla="*/ 401825 w 1587561"/>
                <a:gd name="connsiteY233" fmla="*/ 660434 h 6070634"/>
                <a:gd name="connsiteX234" fmla="*/ 410292 w 1587561"/>
                <a:gd name="connsiteY234" fmla="*/ 635034 h 6070634"/>
                <a:gd name="connsiteX235" fmla="*/ 427225 w 1587561"/>
                <a:gd name="connsiteY235" fmla="*/ 482634 h 6070634"/>
                <a:gd name="connsiteX236" fmla="*/ 444158 w 1587561"/>
                <a:gd name="connsiteY236" fmla="*/ 338701 h 6070634"/>
                <a:gd name="connsiteX237" fmla="*/ 461092 w 1587561"/>
                <a:gd name="connsiteY237" fmla="*/ 313301 h 6070634"/>
                <a:gd name="connsiteX238" fmla="*/ 469558 w 1587561"/>
                <a:gd name="connsiteY238" fmla="*/ 152434 h 6070634"/>
                <a:gd name="connsiteX239" fmla="*/ 444158 w 1587561"/>
                <a:gd name="connsiteY239" fmla="*/ 135501 h 6070634"/>
                <a:gd name="connsiteX240" fmla="*/ 410292 w 1587561"/>
                <a:gd name="connsiteY240" fmla="*/ 122801 h 6070634"/>
                <a:gd name="connsiteX241" fmla="*/ 406058 w 1587561"/>
                <a:gd name="connsiteY241" fmla="*/ 95707 h 6070634"/>
                <a:gd name="connsiteX242" fmla="*/ 384892 w 1587561"/>
                <a:gd name="connsiteY242" fmla="*/ 42367 h 6070634"/>
                <a:gd name="connsiteX243" fmla="*/ 365418 w 1587561"/>
                <a:gd name="connsiteY243" fmla="*/ 8501 h 6070634"/>
                <a:gd name="connsiteX244" fmla="*/ 426378 w 1587561"/>
                <a:gd name="connsiteY244" fmla="*/ 34 h 6070634"/>
                <a:gd name="connsiteX245" fmla="*/ 609258 w 1587561"/>
                <a:gd name="connsiteY245" fmla="*/ 5961 h 6070634"/>
                <a:gd name="connsiteX246" fmla="*/ 965705 w 1587561"/>
                <a:gd name="connsiteY246" fmla="*/ 2574 h 6070634"/>
                <a:gd name="connsiteX247" fmla="*/ 1303525 w 1587561"/>
                <a:gd name="connsiteY247" fmla="*/ 10194 h 6070634"/>
                <a:gd name="connsiteX248" fmla="*/ 1409358 w 1587561"/>
                <a:gd name="connsiteY248"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40958 w 1587561"/>
                <a:gd name="connsiteY219" fmla="*/ 2184434 h 6070634"/>
                <a:gd name="connsiteX220" fmla="*/ 249425 w 1587561"/>
                <a:gd name="connsiteY220" fmla="*/ 2150567 h 6070634"/>
                <a:gd name="connsiteX221" fmla="*/ 257892 w 1587561"/>
                <a:gd name="connsiteY221" fmla="*/ 2125167 h 6070634"/>
                <a:gd name="connsiteX222" fmla="*/ 266358 w 1587561"/>
                <a:gd name="connsiteY222" fmla="*/ 2091301 h 6070634"/>
                <a:gd name="connsiteX223" fmla="*/ 283292 w 1587561"/>
                <a:gd name="connsiteY223" fmla="*/ 2032034 h 6070634"/>
                <a:gd name="connsiteX224" fmla="*/ 291758 w 1587561"/>
                <a:gd name="connsiteY224" fmla="*/ 1752634 h 6070634"/>
                <a:gd name="connsiteX225" fmla="*/ 300225 w 1587561"/>
                <a:gd name="connsiteY225" fmla="*/ 1701834 h 6070634"/>
                <a:gd name="connsiteX226" fmla="*/ 317158 w 1587561"/>
                <a:gd name="connsiteY226" fmla="*/ 1591767 h 6070634"/>
                <a:gd name="connsiteX227" fmla="*/ 325625 w 1587561"/>
                <a:gd name="connsiteY227" fmla="*/ 1439367 h 6070634"/>
                <a:gd name="connsiteX228" fmla="*/ 334092 w 1587561"/>
                <a:gd name="connsiteY228" fmla="*/ 1397034 h 6070634"/>
                <a:gd name="connsiteX229" fmla="*/ 359492 w 1587561"/>
                <a:gd name="connsiteY229" fmla="*/ 1143034 h 6070634"/>
                <a:gd name="connsiteX230" fmla="*/ 376425 w 1587561"/>
                <a:gd name="connsiteY230" fmla="*/ 1024501 h 6070634"/>
                <a:gd name="connsiteX231" fmla="*/ 393358 w 1587561"/>
                <a:gd name="connsiteY231" fmla="*/ 829767 h 6070634"/>
                <a:gd name="connsiteX232" fmla="*/ 401825 w 1587561"/>
                <a:gd name="connsiteY232" fmla="*/ 660434 h 6070634"/>
                <a:gd name="connsiteX233" fmla="*/ 410292 w 1587561"/>
                <a:gd name="connsiteY233" fmla="*/ 635034 h 6070634"/>
                <a:gd name="connsiteX234" fmla="*/ 427225 w 1587561"/>
                <a:gd name="connsiteY234" fmla="*/ 482634 h 6070634"/>
                <a:gd name="connsiteX235" fmla="*/ 444158 w 1587561"/>
                <a:gd name="connsiteY235" fmla="*/ 338701 h 6070634"/>
                <a:gd name="connsiteX236" fmla="*/ 461092 w 1587561"/>
                <a:gd name="connsiteY236" fmla="*/ 313301 h 6070634"/>
                <a:gd name="connsiteX237" fmla="*/ 469558 w 1587561"/>
                <a:gd name="connsiteY237" fmla="*/ 152434 h 6070634"/>
                <a:gd name="connsiteX238" fmla="*/ 444158 w 1587561"/>
                <a:gd name="connsiteY238" fmla="*/ 135501 h 6070634"/>
                <a:gd name="connsiteX239" fmla="*/ 410292 w 1587561"/>
                <a:gd name="connsiteY239" fmla="*/ 122801 h 6070634"/>
                <a:gd name="connsiteX240" fmla="*/ 406058 w 1587561"/>
                <a:gd name="connsiteY240" fmla="*/ 95707 h 6070634"/>
                <a:gd name="connsiteX241" fmla="*/ 384892 w 1587561"/>
                <a:gd name="connsiteY241" fmla="*/ 42367 h 6070634"/>
                <a:gd name="connsiteX242" fmla="*/ 365418 w 1587561"/>
                <a:gd name="connsiteY242" fmla="*/ 8501 h 6070634"/>
                <a:gd name="connsiteX243" fmla="*/ 426378 w 1587561"/>
                <a:gd name="connsiteY243" fmla="*/ 34 h 6070634"/>
                <a:gd name="connsiteX244" fmla="*/ 609258 w 1587561"/>
                <a:gd name="connsiteY244" fmla="*/ 5961 h 6070634"/>
                <a:gd name="connsiteX245" fmla="*/ 965705 w 1587561"/>
                <a:gd name="connsiteY245" fmla="*/ 2574 h 6070634"/>
                <a:gd name="connsiteX246" fmla="*/ 1303525 w 1587561"/>
                <a:gd name="connsiteY246" fmla="*/ 10194 h 6070634"/>
                <a:gd name="connsiteX247" fmla="*/ 1409358 w 1587561"/>
                <a:gd name="connsiteY247"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40958 w 1587561"/>
                <a:gd name="connsiteY219" fmla="*/ 2184434 h 6070634"/>
                <a:gd name="connsiteX220" fmla="*/ 257892 w 1587561"/>
                <a:gd name="connsiteY220" fmla="*/ 2125167 h 6070634"/>
                <a:gd name="connsiteX221" fmla="*/ 266358 w 1587561"/>
                <a:gd name="connsiteY221" fmla="*/ 2091301 h 6070634"/>
                <a:gd name="connsiteX222" fmla="*/ 283292 w 1587561"/>
                <a:gd name="connsiteY222" fmla="*/ 2032034 h 6070634"/>
                <a:gd name="connsiteX223" fmla="*/ 291758 w 1587561"/>
                <a:gd name="connsiteY223" fmla="*/ 1752634 h 6070634"/>
                <a:gd name="connsiteX224" fmla="*/ 300225 w 1587561"/>
                <a:gd name="connsiteY224" fmla="*/ 1701834 h 6070634"/>
                <a:gd name="connsiteX225" fmla="*/ 317158 w 1587561"/>
                <a:gd name="connsiteY225" fmla="*/ 1591767 h 6070634"/>
                <a:gd name="connsiteX226" fmla="*/ 325625 w 1587561"/>
                <a:gd name="connsiteY226" fmla="*/ 1439367 h 6070634"/>
                <a:gd name="connsiteX227" fmla="*/ 334092 w 1587561"/>
                <a:gd name="connsiteY227" fmla="*/ 1397034 h 6070634"/>
                <a:gd name="connsiteX228" fmla="*/ 359492 w 1587561"/>
                <a:gd name="connsiteY228" fmla="*/ 1143034 h 6070634"/>
                <a:gd name="connsiteX229" fmla="*/ 376425 w 1587561"/>
                <a:gd name="connsiteY229" fmla="*/ 1024501 h 6070634"/>
                <a:gd name="connsiteX230" fmla="*/ 393358 w 1587561"/>
                <a:gd name="connsiteY230" fmla="*/ 829767 h 6070634"/>
                <a:gd name="connsiteX231" fmla="*/ 401825 w 1587561"/>
                <a:gd name="connsiteY231" fmla="*/ 660434 h 6070634"/>
                <a:gd name="connsiteX232" fmla="*/ 410292 w 1587561"/>
                <a:gd name="connsiteY232" fmla="*/ 635034 h 6070634"/>
                <a:gd name="connsiteX233" fmla="*/ 427225 w 1587561"/>
                <a:gd name="connsiteY233" fmla="*/ 482634 h 6070634"/>
                <a:gd name="connsiteX234" fmla="*/ 444158 w 1587561"/>
                <a:gd name="connsiteY234" fmla="*/ 338701 h 6070634"/>
                <a:gd name="connsiteX235" fmla="*/ 461092 w 1587561"/>
                <a:gd name="connsiteY235" fmla="*/ 313301 h 6070634"/>
                <a:gd name="connsiteX236" fmla="*/ 469558 w 1587561"/>
                <a:gd name="connsiteY236" fmla="*/ 152434 h 6070634"/>
                <a:gd name="connsiteX237" fmla="*/ 444158 w 1587561"/>
                <a:gd name="connsiteY237" fmla="*/ 135501 h 6070634"/>
                <a:gd name="connsiteX238" fmla="*/ 410292 w 1587561"/>
                <a:gd name="connsiteY238" fmla="*/ 122801 h 6070634"/>
                <a:gd name="connsiteX239" fmla="*/ 406058 w 1587561"/>
                <a:gd name="connsiteY239" fmla="*/ 95707 h 6070634"/>
                <a:gd name="connsiteX240" fmla="*/ 384892 w 1587561"/>
                <a:gd name="connsiteY240" fmla="*/ 42367 h 6070634"/>
                <a:gd name="connsiteX241" fmla="*/ 365418 w 1587561"/>
                <a:gd name="connsiteY241" fmla="*/ 8501 h 6070634"/>
                <a:gd name="connsiteX242" fmla="*/ 426378 w 1587561"/>
                <a:gd name="connsiteY242" fmla="*/ 34 h 6070634"/>
                <a:gd name="connsiteX243" fmla="*/ 609258 w 1587561"/>
                <a:gd name="connsiteY243" fmla="*/ 5961 h 6070634"/>
                <a:gd name="connsiteX244" fmla="*/ 965705 w 1587561"/>
                <a:gd name="connsiteY244" fmla="*/ 2574 h 6070634"/>
                <a:gd name="connsiteX245" fmla="*/ 1303525 w 1587561"/>
                <a:gd name="connsiteY245" fmla="*/ 10194 h 6070634"/>
                <a:gd name="connsiteX246" fmla="*/ 1409358 w 1587561"/>
                <a:gd name="connsiteY246"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40958 w 1587561"/>
                <a:gd name="connsiteY219" fmla="*/ 2184434 h 6070634"/>
                <a:gd name="connsiteX220" fmla="*/ 257892 w 1587561"/>
                <a:gd name="connsiteY220" fmla="*/ 2125167 h 6070634"/>
                <a:gd name="connsiteX221" fmla="*/ 266358 w 1587561"/>
                <a:gd name="connsiteY221" fmla="*/ 2091301 h 6070634"/>
                <a:gd name="connsiteX222" fmla="*/ 270592 w 1587561"/>
                <a:gd name="connsiteY222" fmla="*/ 2032034 h 6070634"/>
                <a:gd name="connsiteX223" fmla="*/ 291758 w 1587561"/>
                <a:gd name="connsiteY223" fmla="*/ 1752634 h 6070634"/>
                <a:gd name="connsiteX224" fmla="*/ 300225 w 1587561"/>
                <a:gd name="connsiteY224" fmla="*/ 1701834 h 6070634"/>
                <a:gd name="connsiteX225" fmla="*/ 317158 w 1587561"/>
                <a:gd name="connsiteY225" fmla="*/ 1591767 h 6070634"/>
                <a:gd name="connsiteX226" fmla="*/ 325625 w 1587561"/>
                <a:gd name="connsiteY226" fmla="*/ 1439367 h 6070634"/>
                <a:gd name="connsiteX227" fmla="*/ 334092 w 1587561"/>
                <a:gd name="connsiteY227" fmla="*/ 1397034 h 6070634"/>
                <a:gd name="connsiteX228" fmla="*/ 359492 w 1587561"/>
                <a:gd name="connsiteY228" fmla="*/ 1143034 h 6070634"/>
                <a:gd name="connsiteX229" fmla="*/ 376425 w 1587561"/>
                <a:gd name="connsiteY229" fmla="*/ 1024501 h 6070634"/>
                <a:gd name="connsiteX230" fmla="*/ 393358 w 1587561"/>
                <a:gd name="connsiteY230" fmla="*/ 829767 h 6070634"/>
                <a:gd name="connsiteX231" fmla="*/ 401825 w 1587561"/>
                <a:gd name="connsiteY231" fmla="*/ 660434 h 6070634"/>
                <a:gd name="connsiteX232" fmla="*/ 410292 w 1587561"/>
                <a:gd name="connsiteY232" fmla="*/ 635034 h 6070634"/>
                <a:gd name="connsiteX233" fmla="*/ 427225 w 1587561"/>
                <a:gd name="connsiteY233" fmla="*/ 482634 h 6070634"/>
                <a:gd name="connsiteX234" fmla="*/ 444158 w 1587561"/>
                <a:gd name="connsiteY234" fmla="*/ 338701 h 6070634"/>
                <a:gd name="connsiteX235" fmla="*/ 461092 w 1587561"/>
                <a:gd name="connsiteY235" fmla="*/ 313301 h 6070634"/>
                <a:gd name="connsiteX236" fmla="*/ 469558 w 1587561"/>
                <a:gd name="connsiteY236" fmla="*/ 152434 h 6070634"/>
                <a:gd name="connsiteX237" fmla="*/ 444158 w 1587561"/>
                <a:gd name="connsiteY237" fmla="*/ 135501 h 6070634"/>
                <a:gd name="connsiteX238" fmla="*/ 410292 w 1587561"/>
                <a:gd name="connsiteY238" fmla="*/ 122801 h 6070634"/>
                <a:gd name="connsiteX239" fmla="*/ 406058 w 1587561"/>
                <a:gd name="connsiteY239" fmla="*/ 95707 h 6070634"/>
                <a:gd name="connsiteX240" fmla="*/ 384892 w 1587561"/>
                <a:gd name="connsiteY240" fmla="*/ 42367 h 6070634"/>
                <a:gd name="connsiteX241" fmla="*/ 365418 w 1587561"/>
                <a:gd name="connsiteY241" fmla="*/ 8501 h 6070634"/>
                <a:gd name="connsiteX242" fmla="*/ 426378 w 1587561"/>
                <a:gd name="connsiteY242" fmla="*/ 34 h 6070634"/>
                <a:gd name="connsiteX243" fmla="*/ 609258 w 1587561"/>
                <a:gd name="connsiteY243" fmla="*/ 5961 h 6070634"/>
                <a:gd name="connsiteX244" fmla="*/ 965705 w 1587561"/>
                <a:gd name="connsiteY244" fmla="*/ 2574 h 6070634"/>
                <a:gd name="connsiteX245" fmla="*/ 1303525 w 1587561"/>
                <a:gd name="connsiteY245" fmla="*/ 10194 h 6070634"/>
                <a:gd name="connsiteX246" fmla="*/ 1409358 w 1587561"/>
                <a:gd name="connsiteY246"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35878 w 1587561"/>
                <a:gd name="connsiteY219" fmla="*/ 2227614 h 6070634"/>
                <a:gd name="connsiteX220" fmla="*/ 257892 w 1587561"/>
                <a:gd name="connsiteY220" fmla="*/ 2125167 h 6070634"/>
                <a:gd name="connsiteX221" fmla="*/ 266358 w 1587561"/>
                <a:gd name="connsiteY221" fmla="*/ 2091301 h 6070634"/>
                <a:gd name="connsiteX222" fmla="*/ 270592 w 1587561"/>
                <a:gd name="connsiteY222" fmla="*/ 2032034 h 6070634"/>
                <a:gd name="connsiteX223" fmla="*/ 291758 w 1587561"/>
                <a:gd name="connsiteY223" fmla="*/ 1752634 h 6070634"/>
                <a:gd name="connsiteX224" fmla="*/ 300225 w 1587561"/>
                <a:gd name="connsiteY224" fmla="*/ 1701834 h 6070634"/>
                <a:gd name="connsiteX225" fmla="*/ 317158 w 1587561"/>
                <a:gd name="connsiteY225" fmla="*/ 1591767 h 6070634"/>
                <a:gd name="connsiteX226" fmla="*/ 325625 w 1587561"/>
                <a:gd name="connsiteY226" fmla="*/ 1439367 h 6070634"/>
                <a:gd name="connsiteX227" fmla="*/ 334092 w 1587561"/>
                <a:gd name="connsiteY227" fmla="*/ 1397034 h 6070634"/>
                <a:gd name="connsiteX228" fmla="*/ 359492 w 1587561"/>
                <a:gd name="connsiteY228" fmla="*/ 1143034 h 6070634"/>
                <a:gd name="connsiteX229" fmla="*/ 376425 w 1587561"/>
                <a:gd name="connsiteY229" fmla="*/ 1024501 h 6070634"/>
                <a:gd name="connsiteX230" fmla="*/ 393358 w 1587561"/>
                <a:gd name="connsiteY230" fmla="*/ 829767 h 6070634"/>
                <a:gd name="connsiteX231" fmla="*/ 401825 w 1587561"/>
                <a:gd name="connsiteY231" fmla="*/ 660434 h 6070634"/>
                <a:gd name="connsiteX232" fmla="*/ 410292 w 1587561"/>
                <a:gd name="connsiteY232" fmla="*/ 635034 h 6070634"/>
                <a:gd name="connsiteX233" fmla="*/ 427225 w 1587561"/>
                <a:gd name="connsiteY233" fmla="*/ 482634 h 6070634"/>
                <a:gd name="connsiteX234" fmla="*/ 444158 w 1587561"/>
                <a:gd name="connsiteY234" fmla="*/ 338701 h 6070634"/>
                <a:gd name="connsiteX235" fmla="*/ 461092 w 1587561"/>
                <a:gd name="connsiteY235" fmla="*/ 313301 h 6070634"/>
                <a:gd name="connsiteX236" fmla="*/ 469558 w 1587561"/>
                <a:gd name="connsiteY236" fmla="*/ 152434 h 6070634"/>
                <a:gd name="connsiteX237" fmla="*/ 444158 w 1587561"/>
                <a:gd name="connsiteY237" fmla="*/ 135501 h 6070634"/>
                <a:gd name="connsiteX238" fmla="*/ 410292 w 1587561"/>
                <a:gd name="connsiteY238" fmla="*/ 122801 h 6070634"/>
                <a:gd name="connsiteX239" fmla="*/ 406058 w 1587561"/>
                <a:gd name="connsiteY239" fmla="*/ 95707 h 6070634"/>
                <a:gd name="connsiteX240" fmla="*/ 384892 w 1587561"/>
                <a:gd name="connsiteY240" fmla="*/ 42367 h 6070634"/>
                <a:gd name="connsiteX241" fmla="*/ 365418 w 1587561"/>
                <a:gd name="connsiteY241" fmla="*/ 8501 h 6070634"/>
                <a:gd name="connsiteX242" fmla="*/ 426378 w 1587561"/>
                <a:gd name="connsiteY242" fmla="*/ 34 h 6070634"/>
                <a:gd name="connsiteX243" fmla="*/ 609258 w 1587561"/>
                <a:gd name="connsiteY243" fmla="*/ 5961 h 6070634"/>
                <a:gd name="connsiteX244" fmla="*/ 965705 w 1587561"/>
                <a:gd name="connsiteY244" fmla="*/ 2574 h 6070634"/>
                <a:gd name="connsiteX245" fmla="*/ 1303525 w 1587561"/>
                <a:gd name="connsiteY245" fmla="*/ 10194 h 6070634"/>
                <a:gd name="connsiteX246" fmla="*/ 1409358 w 1587561"/>
                <a:gd name="connsiteY246"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35878 w 1587561"/>
                <a:gd name="connsiteY219" fmla="*/ 2227614 h 6070634"/>
                <a:gd name="connsiteX220" fmla="*/ 266358 w 1587561"/>
                <a:gd name="connsiteY220" fmla="*/ 2091301 h 6070634"/>
                <a:gd name="connsiteX221" fmla="*/ 270592 w 1587561"/>
                <a:gd name="connsiteY221" fmla="*/ 2032034 h 6070634"/>
                <a:gd name="connsiteX222" fmla="*/ 291758 w 1587561"/>
                <a:gd name="connsiteY222" fmla="*/ 1752634 h 6070634"/>
                <a:gd name="connsiteX223" fmla="*/ 300225 w 1587561"/>
                <a:gd name="connsiteY223" fmla="*/ 1701834 h 6070634"/>
                <a:gd name="connsiteX224" fmla="*/ 317158 w 1587561"/>
                <a:gd name="connsiteY224" fmla="*/ 1591767 h 6070634"/>
                <a:gd name="connsiteX225" fmla="*/ 325625 w 1587561"/>
                <a:gd name="connsiteY225" fmla="*/ 1439367 h 6070634"/>
                <a:gd name="connsiteX226" fmla="*/ 334092 w 1587561"/>
                <a:gd name="connsiteY226" fmla="*/ 1397034 h 6070634"/>
                <a:gd name="connsiteX227" fmla="*/ 359492 w 1587561"/>
                <a:gd name="connsiteY227" fmla="*/ 1143034 h 6070634"/>
                <a:gd name="connsiteX228" fmla="*/ 376425 w 1587561"/>
                <a:gd name="connsiteY228" fmla="*/ 1024501 h 6070634"/>
                <a:gd name="connsiteX229" fmla="*/ 393358 w 1587561"/>
                <a:gd name="connsiteY229" fmla="*/ 829767 h 6070634"/>
                <a:gd name="connsiteX230" fmla="*/ 401825 w 1587561"/>
                <a:gd name="connsiteY230" fmla="*/ 660434 h 6070634"/>
                <a:gd name="connsiteX231" fmla="*/ 410292 w 1587561"/>
                <a:gd name="connsiteY231" fmla="*/ 635034 h 6070634"/>
                <a:gd name="connsiteX232" fmla="*/ 427225 w 1587561"/>
                <a:gd name="connsiteY232" fmla="*/ 482634 h 6070634"/>
                <a:gd name="connsiteX233" fmla="*/ 444158 w 1587561"/>
                <a:gd name="connsiteY233" fmla="*/ 338701 h 6070634"/>
                <a:gd name="connsiteX234" fmla="*/ 461092 w 1587561"/>
                <a:gd name="connsiteY234" fmla="*/ 313301 h 6070634"/>
                <a:gd name="connsiteX235" fmla="*/ 469558 w 1587561"/>
                <a:gd name="connsiteY235" fmla="*/ 152434 h 6070634"/>
                <a:gd name="connsiteX236" fmla="*/ 444158 w 1587561"/>
                <a:gd name="connsiteY236" fmla="*/ 135501 h 6070634"/>
                <a:gd name="connsiteX237" fmla="*/ 410292 w 1587561"/>
                <a:gd name="connsiteY237" fmla="*/ 122801 h 6070634"/>
                <a:gd name="connsiteX238" fmla="*/ 406058 w 1587561"/>
                <a:gd name="connsiteY238" fmla="*/ 95707 h 6070634"/>
                <a:gd name="connsiteX239" fmla="*/ 384892 w 1587561"/>
                <a:gd name="connsiteY239" fmla="*/ 42367 h 6070634"/>
                <a:gd name="connsiteX240" fmla="*/ 365418 w 1587561"/>
                <a:gd name="connsiteY240" fmla="*/ 8501 h 6070634"/>
                <a:gd name="connsiteX241" fmla="*/ 426378 w 1587561"/>
                <a:gd name="connsiteY241" fmla="*/ 34 h 6070634"/>
                <a:gd name="connsiteX242" fmla="*/ 609258 w 1587561"/>
                <a:gd name="connsiteY242" fmla="*/ 5961 h 6070634"/>
                <a:gd name="connsiteX243" fmla="*/ 965705 w 1587561"/>
                <a:gd name="connsiteY243" fmla="*/ 2574 h 6070634"/>
                <a:gd name="connsiteX244" fmla="*/ 1303525 w 1587561"/>
                <a:gd name="connsiteY244" fmla="*/ 10194 h 6070634"/>
                <a:gd name="connsiteX245" fmla="*/ 1409358 w 1587561"/>
                <a:gd name="connsiteY245"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15558 w 1587561"/>
                <a:gd name="connsiteY218" fmla="*/ 2362234 h 6070634"/>
                <a:gd name="connsiteX219" fmla="*/ 235878 w 1587561"/>
                <a:gd name="connsiteY219" fmla="*/ 2227614 h 6070634"/>
                <a:gd name="connsiteX220" fmla="*/ 270592 w 1587561"/>
                <a:gd name="connsiteY220" fmla="*/ 203203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9492 w 1587561"/>
                <a:gd name="connsiteY226" fmla="*/ 114303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24025 w 1587561"/>
                <a:gd name="connsiteY217" fmla="*/ 2438434 h 6070634"/>
                <a:gd name="connsiteX218" fmla="*/ 223178 w 1587561"/>
                <a:gd name="connsiteY218" fmla="*/ 2362234 h 6070634"/>
                <a:gd name="connsiteX219" fmla="*/ 235878 w 1587561"/>
                <a:gd name="connsiteY219" fmla="*/ 2227614 h 6070634"/>
                <a:gd name="connsiteX220" fmla="*/ 270592 w 1587561"/>
                <a:gd name="connsiteY220" fmla="*/ 203203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9492 w 1587561"/>
                <a:gd name="connsiteY226" fmla="*/ 114303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70592 w 1587561"/>
                <a:gd name="connsiteY220" fmla="*/ 203203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9492 w 1587561"/>
                <a:gd name="connsiteY226" fmla="*/ 114303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9492 w 1587561"/>
                <a:gd name="connsiteY226" fmla="*/ 114303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1872 w 1587561"/>
                <a:gd name="connsiteY226" fmla="*/ 120907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1872 w 1587561"/>
                <a:gd name="connsiteY226" fmla="*/ 120907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00225 w 1587561"/>
                <a:gd name="connsiteY222" fmla="*/ 1701834 h 6070634"/>
                <a:gd name="connsiteX223" fmla="*/ 317158 w 1587561"/>
                <a:gd name="connsiteY223" fmla="*/ 1591767 h 6070634"/>
                <a:gd name="connsiteX224" fmla="*/ 325625 w 1587561"/>
                <a:gd name="connsiteY224" fmla="*/ 1439367 h 6070634"/>
                <a:gd name="connsiteX225" fmla="*/ 334092 w 1587561"/>
                <a:gd name="connsiteY225" fmla="*/ 1397034 h 6070634"/>
                <a:gd name="connsiteX226" fmla="*/ 351872 w 1587561"/>
                <a:gd name="connsiteY226" fmla="*/ 1209074 h 6070634"/>
                <a:gd name="connsiteX227" fmla="*/ 376425 w 1587561"/>
                <a:gd name="connsiteY227" fmla="*/ 1024501 h 6070634"/>
                <a:gd name="connsiteX228" fmla="*/ 393358 w 1587561"/>
                <a:gd name="connsiteY228" fmla="*/ 829767 h 6070634"/>
                <a:gd name="connsiteX229" fmla="*/ 401825 w 1587561"/>
                <a:gd name="connsiteY229" fmla="*/ 660434 h 6070634"/>
                <a:gd name="connsiteX230" fmla="*/ 410292 w 1587561"/>
                <a:gd name="connsiteY230" fmla="*/ 635034 h 6070634"/>
                <a:gd name="connsiteX231" fmla="*/ 427225 w 1587561"/>
                <a:gd name="connsiteY231" fmla="*/ 482634 h 6070634"/>
                <a:gd name="connsiteX232" fmla="*/ 444158 w 1587561"/>
                <a:gd name="connsiteY232" fmla="*/ 338701 h 6070634"/>
                <a:gd name="connsiteX233" fmla="*/ 461092 w 1587561"/>
                <a:gd name="connsiteY233" fmla="*/ 313301 h 6070634"/>
                <a:gd name="connsiteX234" fmla="*/ 469558 w 1587561"/>
                <a:gd name="connsiteY234" fmla="*/ 152434 h 6070634"/>
                <a:gd name="connsiteX235" fmla="*/ 444158 w 1587561"/>
                <a:gd name="connsiteY235" fmla="*/ 135501 h 6070634"/>
                <a:gd name="connsiteX236" fmla="*/ 410292 w 1587561"/>
                <a:gd name="connsiteY236" fmla="*/ 122801 h 6070634"/>
                <a:gd name="connsiteX237" fmla="*/ 406058 w 1587561"/>
                <a:gd name="connsiteY237" fmla="*/ 95707 h 6070634"/>
                <a:gd name="connsiteX238" fmla="*/ 384892 w 1587561"/>
                <a:gd name="connsiteY238" fmla="*/ 42367 h 6070634"/>
                <a:gd name="connsiteX239" fmla="*/ 365418 w 1587561"/>
                <a:gd name="connsiteY239" fmla="*/ 8501 h 6070634"/>
                <a:gd name="connsiteX240" fmla="*/ 426378 w 1587561"/>
                <a:gd name="connsiteY240" fmla="*/ 34 h 6070634"/>
                <a:gd name="connsiteX241" fmla="*/ 609258 w 1587561"/>
                <a:gd name="connsiteY241" fmla="*/ 5961 h 6070634"/>
                <a:gd name="connsiteX242" fmla="*/ 965705 w 1587561"/>
                <a:gd name="connsiteY242" fmla="*/ 2574 h 6070634"/>
                <a:gd name="connsiteX243" fmla="*/ 1303525 w 1587561"/>
                <a:gd name="connsiteY243" fmla="*/ 10194 h 6070634"/>
                <a:gd name="connsiteX244" fmla="*/ 1409358 w 1587561"/>
                <a:gd name="connsiteY244"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00225 w 1587561"/>
                <a:gd name="connsiteY222" fmla="*/ 1701834 h 6070634"/>
                <a:gd name="connsiteX223" fmla="*/ 325625 w 1587561"/>
                <a:gd name="connsiteY223" fmla="*/ 1439367 h 6070634"/>
                <a:gd name="connsiteX224" fmla="*/ 334092 w 1587561"/>
                <a:gd name="connsiteY224" fmla="*/ 1397034 h 6070634"/>
                <a:gd name="connsiteX225" fmla="*/ 351872 w 1587561"/>
                <a:gd name="connsiteY225" fmla="*/ 1209074 h 6070634"/>
                <a:gd name="connsiteX226" fmla="*/ 376425 w 1587561"/>
                <a:gd name="connsiteY226" fmla="*/ 1024501 h 6070634"/>
                <a:gd name="connsiteX227" fmla="*/ 393358 w 1587561"/>
                <a:gd name="connsiteY227" fmla="*/ 829767 h 6070634"/>
                <a:gd name="connsiteX228" fmla="*/ 401825 w 1587561"/>
                <a:gd name="connsiteY228" fmla="*/ 660434 h 6070634"/>
                <a:gd name="connsiteX229" fmla="*/ 410292 w 1587561"/>
                <a:gd name="connsiteY229" fmla="*/ 635034 h 6070634"/>
                <a:gd name="connsiteX230" fmla="*/ 427225 w 1587561"/>
                <a:gd name="connsiteY230" fmla="*/ 482634 h 6070634"/>
                <a:gd name="connsiteX231" fmla="*/ 444158 w 1587561"/>
                <a:gd name="connsiteY231" fmla="*/ 338701 h 6070634"/>
                <a:gd name="connsiteX232" fmla="*/ 461092 w 1587561"/>
                <a:gd name="connsiteY232" fmla="*/ 313301 h 6070634"/>
                <a:gd name="connsiteX233" fmla="*/ 469558 w 1587561"/>
                <a:gd name="connsiteY233" fmla="*/ 152434 h 6070634"/>
                <a:gd name="connsiteX234" fmla="*/ 444158 w 1587561"/>
                <a:gd name="connsiteY234" fmla="*/ 135501 h 6070634"/>
                <a:gd name="connsiteX235" fmla="*/ 410292 w 1587561"/>
                <a:gd name="connsiteY235" fmla="*/ 122801 h 6070634"/>
                <a:gd name="connsiteX236" fmla="*/ 406058 w 1587561"/>
                <a:gd name="connsiteY236" fmla="*/ 95707 h 6070634"/>
                <a:gd name="connsiteX237" fmla="*/ 384892 w 1587561"/>
                <a:gd name="connsiteY237" fmla="*/ 42367 h 6070634"/>
                <a:gd name="connsiteX238" fmla="*/ 365418 w 1587561"/>
                <a:gd name="connsiteY238" fmla="*/ 8501 h 6070634"/>
                <a:gd name="connsiteX239" fmla="*/ 426378 w 1587561"/>
                <a:gd name="connsiteY239" fmla="*/ 34 h 6070634"/>
                <a:gd name="connsiteX240" fmla="*/ 609258 w 1587561"/>
                <a:gd name="connsiteY240" fmla="*/ 5961 h 6070634"/>
                <a:gd name="connsiteX241" fmla="*/ 965705 w 1587561"/>
                <a:gd name="connsiteY241" fmla="*/ 2574 h 6070634"/>
                <a:gd name="connsiteX242" fmla="*/ 1303525 w 1587561"/>
                <a:gd name="connsiteY242" fmla="*/ 10194 h 6070634"/>
                <a:gd name="connsiteX243" fmla="*/ 1409358 w 1587561"/>
                <a:gd name="connsiteY243"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34092 w 1587561"/>
                <a:gd name="connsiteY223" fmla="*/ 1397034 h 6070634"/>
                <a:gd name="connsiteX224" fmla="*/ 351872 w 1587561"/>
                <a:gd name="connsiteY224" fmla="*/ 1209074 h 6070634"/>
                <a:gd name="connsiteX225" fmla="*/ 376425 w 1587561"/>
                <a:gd name="connsiteY225" fmla="*/ 1024501 h 6070634"/>
                <a:gd name="connsiteX226" fmla="*/ 393358 w 1587561"/>
                <a:gd name="connsiteY226" fmla="*/ 829767 h 6070634"/>
                <a:gd name="connsiteX227" fmla="*/ 401825 w 1587561"/>
                <a:gd name="connsiteY227" fmla="*/ 660434 h 6070634"/>
                <a:gd name="connsiteX228" fmla="*/ 410292 w 1587561"/>
                <a:gd name="connsiteY228" fmla="*/ 635034 h 6070634"/>
                <a:gd name="connsiteX229" fmla="*/ 427225 w 1587561"/>
                <a:gd name="connsiteY229" fmla="*/ 482634 h 6070634"/>
                <a:gd name="connsiteX230" fmla="*/ 444158 w 1587561"/>
                <a:gd name="connsiteY230" fmla="*/ 338701 h 6070634"/>
                <a:gd name="connsiteX231" fmla="*/ 461092 w 1587561"/>
                <a:gd name="connsiteY231" fmla="*/ 313301 h 6070634"/>
                <a:gd name="connsiteX232" fmla="*/ 469558 w 1587561"/>
                <a:gd name="connsiteY232" fmla="*/ 152434 h 6070634"/>
                <a:gd name="connsiteX233" fmla="*/ 444158 w 1587561"/>
                <a:gd name="connsiteY233" fmla="*/ 135501 h 6070634"/>
                <a:gd name="connsiteX234" fmla="*/ 410292 w 1587561"/>
                <a:gd name="connsiteY234" fmla="*/ 122801 h 6070634"/>
                <a:gd name="connsiteX235" fmla="*/ 406058 w 1587561"/>
                <a:gd name="connsiteY235" fmla="*/ 95707 h 6070634"/>
                <a:gd name="connsiteX236" fmla="*/ 384892 w 1587561"/>
                <a:gd name="connsiteY236" fmla="*/ 42367 h 6070634"/>
                <a:gd name="connsiteX237" fmla="*/ 365418 w 1587561"/>
                <a:gd name="connsiteY237" fmla="*/ 8501 h 6070634"/>
                <a:gd name="connsiteX238" fmla="*/ 426378 w 1587561"/>
                <a:gd name="connsiteY238" fmla="*/ 34 h 6070634"/>
                <a:gd name="connsiteX239" fmla="*/ 609258 w 1587561"/>
                <a:gd name="connsiteY239" fmla="*/ 5961 h 6070634"/>
                <a:gd name="connsiteX240" fmla="*/ 965705 w 1587561"/>
                <a:gd name="connsiteY240" fmla="*/ 2574 h 6070634"/>
                <a:gd name="connsiteX241" fmla="*/ 1303525 w 1587561"/>
                <a:gd name="connsiteY241" fmla="*/ 10194 h 6070634"/>
                <a:gd name="connsiteX242" fmla="*/ 1409358 w 1587561"/>
                <a:gd name="connsiteY242"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51872 w 1587561"/>
                <a:gd name="connsiteY223" fmla="*/ 1209074 h 6070634"/>
                <a:gd name="connsiteX224" fmla="*/ 376425 w 1587561"/>
                <a:gd name="connsiteY224" fmla="*/ 1024501 h 6070634"/>
                <a:gd name="connsiteX225" fmla="*/ 393358 w 1587561"/>
                <a:gd name="connsiteY225" fmla="*/ 829767 h 6070634"/>
                <a:gd name="connsiteX226" fmla="*/ 401825 w 1587561"/>
                <a:gd name="connsiteY226" fmla="*/ 660434 h 6070634"/>
                <a:gd name="connsiteX227" fmla="*/ 410292 w 1587561"/>
                <a:gd name="connsiteY227" fmla="*/ 635034 h 6070634"/>
                <a:gd name="connsiteX228" fmla="*/ 427225 w 1587561"/>
                <a:gd name="connsiteY228" fmla="*/ 482634 h 6070634"/>
                <a:gd name="connsiteX229" fmla="*/ 444158 w 1587561"/>
                <a:gd name="connsiteY229" fmla="*/ 338701 h 6070634"/>
                <a:gd name="connsiteX230" fmla="*/ 461092 w 1587561"/>
                <a:gd name="connsiteY230" fmla="*/ 313301 h 6070634"/>
                <a:gd name="connsiteX231" fmla="*/ 469558 w 1587561"/>
                <a:gd name="connsiteY231" fmla="*/ 152434 h 6070634"/>
                <a:gd name="connsiteX232" fmla="*/ 444158 w 1587561"/>
                <a:gd name="connsiteY232" fmla="*/ 135501 h 6070634"/>
                <a:gd name="connsiteX233" fmla="*/ 410292 w 1587561"/>
                <a:gd name="connsiteY233" fmla="*/ 122801 h 6070634"/>
                <a:gd name="connsiteX234" fmla="*/ 406058 w 1587561"/>
                <a:gd name="connsiteY234" fmla="*/ 95707 h 6070634"/>
                <a:gd name="connsiteX235" fmla="*/ 384892 w 1587561"/>
                <a:gd name="connsiteY235" fmla="*/ 42367 h 6070634"/>
                <a:gd name="connsiteX236" fmla="*/ 365418 w 1587561"/>
                <a:gd name="connsiteY236" fmla="*/ 8501 h 6070634"/>
                <a:gd name="connsiteX237" fmla="*/ 426378 w 1587561"/>
                <a:gd name="connsiteY237" fmla="*/ 34 h 6070634"/>
                <a:gd name="connsiteX238" fmla="*/ 609258 w 1587561"/>
                <a:gd name="connsiteY238" fmla="*/ 5961 h 6070634"/>
                <a:gd name="connsiteX239" fmla="*/ 965705 w 1587561"/>
                <a:gd name="connsiteY239" fmla="*/ 2574 h 6070634"/>
                <a:gd name="connsiteX240" fmla="*/ 1303525 w 1587561"/>
                <a:gd name="connsiteY240" fmla="*/ 10194 h 6070634"/>
                <a:gd name="connsiteX241" fmla="*/ 1409358 w 1587561"/>
                <a:gd name="connsiteY241"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51872 w 1587561"/>
                <a:gd name="connsiteY223" fmla="*/ 1209074 h 6070634"/>
                <a:gd name="connsiteX224" fmla="*/ 376425 w 1587561"/>
                <a:gd name="connsiteY224" fmla="*/ 1024501 h 6070634"/>
                <a:gd name="connsiteX225" fmla="*/ 393358 w 1587561"/>
                <a:gd name="connsiteY225" fmla="*/ 829767 h 6070634"/>
                <a:gd name="connsiteX226" fmla="*/ 401825 w 1587561"/>
                <a:gd name="connsiteY226" fmla="*/ 660434 h 6070634"/>
                <a:gd name="connsiteX227" fmla="*/ 427225 w 1587561"/>
                <a:gd name="connsiteY227" fmla="*/ 482634 h 6070634"/>
                <a:gd name="connsiteX228" fmla="*/ 444158 w 1587561"/>
                <a:gd name="connsiteY228" fmla="*/ 338701 h 6070634"/>
                <a:gd name="connsiteX229" fmla="*/ 461092 w 1587561"/>
                <a:gd name="connsiteY229" fmla="*/ 313301 h 6070634"/>
                <a:gd name="connsiteX230" fmla="*/ 469558 w 1587561"/>
                <a:gd name="connsiteY230" fmla="*/ 152434 h 6070634"/>
                <a:gd name="connsiteX231" fmla="*/ 444158 w 1587561"/>
                <a:gd name="connsiteY231" fmla="*/ 135501 h 6070634"/>
                <a:gd name="connsiteX232" fmla="*/ 410292 w 1587561"/>
                <a:gd name="connsiteY232" fmla="*/ 122801 h 6070634"/>
                <a:gd name="connsiteX233" fmla="*/ 406058 w 1587561"/>
                <a:gd name="connsiteY233" fmla="*/ 95707 h 6070634"/>
                <a:gd name="connsiteX234" fmla="*/ 384892 w 1587561"/>
                <a:gd name="connsiteY234" fmla="*/ 42367 h 6070634"/>
                <a:gd name="connsiteX235" fmla="*/ 365418 w 1587561"/>
                <a:gd name="connsiteY235" fmla="*/ 8501 h 6070634"/>
                <a:gd name="connsiteX236" fmla="*/ 426378 w 1587561"/>
                <a:gd name="connsiteY236" fmla="*/ 34 h 6070634"/>
                <a:gd name="connsiteX237" fmla="*/ 609258 w 1587561"/>
                <a:gd name="connsiteY237" fmla="*/ 5961 h 6070634"/>
                <a:gd name="connsiteX238" fmla="*/ 965705 w 1587561"/>
                <a:gd name="connsiteY238" fmla="*/ 2574 h 6070634"/>
                <a:gd name="connsiteX239" fmla="*/ 1303525 w 1587561"/>
                <a:gd name="connsiteY239" fmla="*/ 10194 h 6070634"/>
                <a:gd name="connsiteX240" fmla="*/ 1409358 w 1587561"/>
                <a:gd name="connsiteY240"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51872 w 1587561"/>
                <a:gd name="connsiteY223" fmla="*/ 1209074 h 6070634"/>
                <a:gd name="connsiteX224" fmla="*/ 376425 w 1587561"/>
                <a:gd name="connsiteY224" fmla="*/ 1024501 h 6070634"/>
                <a:gd name="connsiteX225" fmla="*/ 393358 w 1587561"/>
                <a:gd name="connsiteY225" fmla="*/ 829767 h 6070634"/>
                <a:gd name="connsiteX226" fmla="*/ 401825 w 1587561"/>
                <a:gd name="connsiteY226" fmla="*/ 660434 h 6070634"/>
                <a:gd name="connsiteX227" fmla="*/ 444158 w 1587561"/>
                <a:gd name="connsiteY227" fmla="*/ 338701 h 6070634"/>
                <a:gd name="connsiteX228" fmla="*/ 461092 w 1587561"/>
                <a:gd name="connsiteY228" fmla="*/ 313301 h 6070634"/>
                <a:gd name="connsiteX229" fmla="*/ 469558 w 1587561"/>
                <a:gd name="connsiteY229" fmla="*/ 152434 h 6070634"/>
                <a:gd name="connsiteX230" fmla="*/ 444158 w 1587561"/>
                <a:gd name="connsiteY230" fmla="*/ 135501 h 6070634"/>
                <a:gd name="connsiteX231" fmla="*/ 410292 w 1587561"/>
                <a:gd name="connsiteY231" fmla="*/ 122801 h 6070634"/>
                <a:gd name="connsiteX232" fmla="*/ 406058 w 1587561"/>
                <a:gd name="connsiteY232" fmla="*/ 95707 h 6070634"/>
                <a:gd name="connsiteX233" fmla="*/ 384892 w 1587561"/>
                <a:gd name="connsiteY233" fmla="*/ 42367 h 6070634"/>
                <a:gd name="connsiteX234" fmla="*/ 365418 w 1587561"/>
                <a:gd name="connsiteY234" fmla="*/ 8501 h 6070634"/>
                <a:gd name="connsiteX235" fmla="*/ 426378 w 1587561"/>
                <a:gd name="connsiteY235" fmla="*/ 34 h 6070634"/>
                <a:gd name="connsiteX236" fmla="*/ 609258 w 1587561"/>
                <a:gd name="connsiteY236" fmla="*/ 5961 h 6070634"/>
                <a:gd name="connsiteX237" fmla="*/ 965705 w 1587561"/>
                <a:gd name="connsiteY237" fmla="*/ 2574 h 6070634"/>
                <a:gd name="connsiteX238" fmla="*/ 1303525 w 1587561"/>
                <a:gd name="connsiteY238" fmla="*/ 10194 h 6070634"/>
                <a:gd name="connsiteX239" fmla="*/ 1409358 w 1587561"/>
                <a:gd name="connsiteY239"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6092 w 1587561"/>
                <a:gd name="connsiteY17" fmla="*/ 6011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51872 w 1587561"/>
                <a:gd name="connsiteY223" fmla="*/ 1209074 h 6070634"/>
                <a:gd name="connsiteX224" fmla="*/ 376425 w 1587561"/>
                <a:gd name="connsiteY224" fmla="*/ 1024501 h 6070634"/>
                <a:gd name="connsiteX225" fmla="*/ 401825 w 1587561"/>
                <a:gd name="connsiteY225" fmla="*/ 660434 h 6070634"/>
                <a:gd name="connsiteX226" fmla="*/ 444158 w 1587561"/>
                <a:gd name="connsiteY226" fmla="*/ 338701 h 6070634"/>
                <a:gd name="connsiteX227" fmla="*/ 461092 w 1587561"/>
                <a:gd name="connsiteY227" fmla="*/ 313301 h 6070634"/>
                <a:gd name="connsiteX228" fmla="*/ 469558 w 1587561"/>
                <a:gd name="connsiteY228" fmla="*/ 152434 h 6070634"/>
                <a:gd name="connsiteX229" fmla="*/ 444158 w 1587561"/>
                <a:gd name="connsiteY229" fmla="*/ 135501 h 6070634"/>
                <a:gd name="connsiteX230" fmla="*/ 410292 w 1587561"/>
                <a:gd name="connsiteY230" fmla="*/ 122801 h 6070634"/>
                <a:gd name="connsiteX231" fmla="*/ 406058 w 1587561"/>
                <a:gd name="connsiteY231" fmla="*/ 95707 h 6070634"/>
                <a:gd name="connsiteX232" fmla="*/ 384892 w 1587561"/>
                <a:gd name="connsiteY232" fmla="*/ 42367 h 6070634"/>
                <a:gd name="connsiteX233" fmla="*/ 365418 w 1587561"/>
                <a:gd name="connsiteY233" fmla="*/ 8501 h 6070634"/>
                <a:gd name="connsiteX234" fmla="*/ 426378 w 1587561"/>
                <a:gd name="connsiteY234" fmla="*/ 34 h 6070634"/>
                <a:gd name="connsiteX235" fmla="*/ 609258 w 1587561"/>
                <a:gd name="connsiteY235" fmla="*/ 5961 h 6070634"/>
                <a:gd name="connsiteX236" fmla="*/ 965705 w 1587561"/>
                <a:gd name="connsiteY236" fmla="*/ 2574 h 6070634"/>
                <a:gd name="connsiteX237" fmla="*/ 1303525 w 1587561"/>
                <a:gd name="connsiteY237" fmla="*/ 10194 h 6070634"/>
                <a:gd name="connsiteX238" fmla="*/ 1409358 w 1587561"/>
                <a:gd name="connsiteY238"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04558 w 1587561"/>
                <a:gd name="connsiteY15" fmla="*/ 482634 h 6070634"/>
                <a:gd name="connsiteX16" fmla="*/ 1087625 w 1587561"/>
                <a:gd name="connsiteY16" fmla="*/ 533434 h 6070634"/>
                <a:gd name="connsiteX17" fmla="*/ 1091012 w 1587561"/>
                <a:gd name="connsiteY17" fmla="*/ 6138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51872 w 1587561"/>
                <a:gd name="connsiteY223" fmla="*/ 1209074 h 6070634"/>
                <a:gd name="connsiteX224" fmla="*/ 376425 w 1587561"/>
                <a:gd name="connsiteY224" fmla="*/ 1024501 h 6070634"/>
                <a:gd name="connsiteX225" fmla="*/ 401825 w 1587561"/>
                <a:gd name="connsiteY225" fmla="*/ 660434 h 6070634"/>
                <a:gd name="connsiteX226" fmla="*/ 444158 w 1587561"/>
                <a:gd name="connsiteY226" fmla="*/ 338701 h 6070634"/>
                <a:gd name="connsiteX227" fmla="*/ 461092 w 1587561"/>
                <a:gd name="connsiteY227" fmla="*/ 313301 h 6070634"/>
                <a:gd name="connsiteX228" fmla="*/ 469558 w 1587561"/>
                <a:gd name="connsiteY228" fmla="*/ 152434 h 6070634"/>
                <a:gd name="connsiteX229" fmla="*/ 444158 w 1587561"/>
                <a:gd name="connsiteY229" fmla="*/ 135501 h 6070634"/>
                <a:gd name="connsiteX230" fmla="*/ 410292 w 1587561"/>
                <a:gd name="connsiteY230" fmla="*/ 122801 h 6070634"/>
                <a:gd name="connsiteX231" fmla="*/ 406058 w 1587561"/>
                <a:gd name="connsiteY231" fmla="*/ 95707 h 6070634"/>
                <a:gd name="connsiteX232" fmla="*/ 384892 w 1587561"/>
                <a:gd name="connsiteY232" fmla="*/ 42367 h 6070634"/>
                <a:gd name="connsiteX233" fmla="*/ 365418 w 1587561"/>
                <a:gd name="connsiteY233" fmla="*/ 8501 h 6070634"/>
                <a:gd name="connsiteX234" fmla="*/ 426378 w 1587561"/>
                <a:gd name="connsiteY234" fmla="*/ 34 h 6070634"/>
                <a:gd name="connsiteX235" fmla="*/ 609258 w 1587561"/>
                <a:gd name="connsiteY235" fmla="*/ 5961 h 6070634"/>
                <a:gd name="connsiteX236" fmla="*/ 965705 w 1587561"/>
                <a:gd name="connsiteY236" fmla="*/ 2574 h 6070634"/>
                <a:gd name="connsiteX237" fmla="*/ 1303525 w 1587561"/>
                <a:gd name="connsiteY237" fmla="*/ 10194 h 6070634"/>
                <a:gd name="connsiteX238" fmla="*/ 1409358 w 1587561"/>
                <a:gd name="connsiteY238"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33158 w 1587561"/>
                <a:gd name="connsiteY5" fmla="*/ 304834 h 6070634"/>
                <a:gd name="connsiteX6" fmla="*/ 1324692 w 1587561"/>
                <a:gd name="connsiteY6" fmla="*/ 279434 h 6070634"/>
                <a:gd name="connsiteX7" fmla="*/ 1299292 w 1587561"/>
                <a:gd name="connsiteY7" fmla="*/ 270967 h 6070634"/>
                <a:gd name="connsiteX8" fmla="*/ 1231558 w 1587561"/>
                <a:gd name="connsiteY8" fmla="*/ 254034 h 6070634"/>
                <a:gd name="connsiteX9" fmla="*/ 1206158 w 1587561"/>
                <a:gd name="connsiteY9" fmla="*/ 262501 h 6070634"/>
                <a:gd name="connsiteX10" fmla="*/ 1197692 w 1587561"/>
                <a:gd name="connsiteY10" fmla="*/ 287901 h 6070634"/>
                <a:gd name="connsiteX11" fmla="*/ 1189225 w 1587561"/>
                <a:gd name="connsiteY11" fmla="*/ 372567 h 6070634"/>
                <a:gd name="connsiteX12" fmla="*/ 1172292 w 1587561"/>
                <a:gd name="connsiteY12" fmla="*/ 389501 h 6070634"/>
                <a:gd name="connsiteX13" fmla="*/ 1146892 w 1587561"/>
                <a:gd name="connsiteY13" fmla="*/ 457234 h 6070634"/>
                <a:gd name="connsiteX14" fmla="*/ 1121492 w 1587561"/>
                <a:gd name="connsiteY14" fmla="*/ 465701 h 6070634"/>
                <a:gd name="connsiteX15" fmla="*/ 1114718 w 1587561"/>
                <a:gd name="connsiteY15" fmla="*/ 500414 h 6070634"/>
                <a:gd name="connsiteX16" fmla="*/ 1087625 w 1587561"/>
                <a:gd name="connsiteY16" fmla="*/ 533434 h 6070634"/>
                <a:gd name="connsiteX17" fmla="*/ 1091012 w 1587561"/>
                <a:gd name="connsiteY17" fmla="*/ 613867 h 6070634"/>
                <a:gd name="connsiteX18" fmla="*/ 1087625 w 1587561"/>
                <a:gd name="connsiteY18" fmla="*/ 728167 h 6070634"/>
                <a:gd name="connsiteX19" fmla="*/ 1096938 w 1587561"/>
                <a:gd name="connsiteY19" fmla="*/ 922054 h 6070634"/>
                <a:gd name="connsiteX20" fmla="*/ 978405 w 1587561"/>
                <a:gd name="connsiteY20" fmla="*/ 914434 h 6070634"/>
                <a:gd name="connsiteX21" fmla="*/ 969092 w 1587561"/>
                <a:gd name="connsiteY21" fmla="*/ 982167 h 6070634"/>
                <a:gd name="connsiteX22" fmla="*/ 967398 w 1587561"/>
                <a:gd name="connsiteY22" fmla="*/ 1119327 h 6070634"/>
                <a:gd name="connsiteX23" fmla="*/ 973325 w 1587561"/>
                <a:gd name="connsiteY23" fmla="*/ 1466461 h 6070634"/>
                <a:gd name="connsiteX24" fmla="*/ 1013965 w 1587561"/>
                <a:gd name="connsiteY24" fmla="*/ 1470694 h 6070634"/>
                <a:gd name="connsiteX25" fmla="*/ 1077465 w 1587561"/>
                <a:gd name="connsiteY25" fmla="*/ 1504561 h 6070634"/>
                <a:gd name="connsiteX26" fmla="*/ 1079158 w 1587561"/>
                <a:gd name="connsiteY26" fmla="*/ 1693367 h 6070634"/>
                <a:gd name="connsiteX27" fmla="*/ 1136732 w 1587561"/>
                <a:gd name="connsiteY27" fmla="*/ 1710301 h 6070634"/>
                <a:gd name="connsiteX28" fmla="*/ 1193458 w 1587561"/>
                <a:gd name="connsiteY28" fmla="*/ 1720461 h 6070634"/>
                <a:gd name="connsiteX29" fmla="*/ 1188378 w 1587561"/>
                <a:gd name="connsiteY29" fmla="*/ 1817827 h 6070634"/>
                <a:gd name="connsiteX30" fmla="*/ 1248492 w 1587561"/>
                <a:gd name="connsiteY30" fmla="*/ 1828834 h 6070634"/>
                <a:gd name="connsiteX31" fmla="*/ 1290825 w 1587561"/>
                <a:gd name="connsiteY31" fmla="*/ 1845767 h 6070634"/>
                <a:gd name="connsiteX32" fmla="*/ 1316225 w 1587561"/>
                <a:gd name="connsiteY32" fmla="*/ 1862701 h 6070634"/>
                <a:gd name="connsiteX33" fmla="*/ 1316225 w 1587561"/>
                <a:gd name="connsiteY33" fmla="*/ 1921967 h 6070634"/>
                <a:gd name="connsiteX34" fmla="*/ 1350092 w 1587561"/>
                <a:gd name="connsiteY34" fmla="*/ 1930434 h 6070634"/>
                <a:gd name="connsiteX35" fmla="*/ 1341625 w 1587561"/>
                <a:gd name="connsiteY35" fmla="*/ 1955834 h 6070634"/>
                <a:gd name="connsiteX36" fmla="*/ 1316225 w 1587561"/>
                <a:gd name="connsiteY36" fmla="*/ 1972767 h 6070634"/>
                <a:gd name="connsiteX37" fmla="*/ 1299292 w 1587561"/>
                <a:gd name="connsiteY37" fmla="*/ 1989701 h 6070634"/>
                <a:gd name="connsiteX38" fmla="*/ 1321305 w 1587561"/>
                <a:gd name="connsiteY38" fmla="*/ 2025261 h 6070634"/>
                <a:gd name="connsiteX39" fmla="*/ 1373798 w 1587561"/>
                <a:gd name="connsiteY39" fmla="*/ 2050661 h 6070634"/>
                <a:gd name="connsiteX40" fmla="*/ 1394118 w 1587561"/>
                <a:gd name="connsiteY40" fmla="*/ 2116701 h 6070634"/>
                <a:gd name="connsiteX41" fmla="*/ 1451692 w 1587561"/>
                <a:gd name="connsiteY41" fmla="*/ 2133634 h 6070634"/>
                <a:gd name="connsiteX42" fmla="*/ 1468625 w 1587561"/>
                <a:gd name="connsiteY42" fmla="*/ 2174274 h 6070634"/>
                <a:gd name="connsiteX43" fmla="*/ 1511805 w 1587561"/>
                <a:gd name="connsiteY43" fmla="*/ 2196287 h 6070634"/>
                <a:gd name="connsiteX44" fmla="*/ 1532125 w 1587561"/>
                <a:gd name="connsiteY44" fmla="*/ 2214914 h 6070634"/>
                <a:gd name="connsiteX45" fmla="*/ 1562605 w 1587561"/>
                <a:gd name="connsiteY45" fmla="*/ 2228461 h 6070634"/>
                <a:gd name="connsiteX46" fmla="*/ 1587158 w 1587561"/>
                <a:gd name="connsiteY46" fmla="*/ 2269101 h 6070634"/>
                <a:gd name="connsiteX47" fmla="*/ 1542285 w 1587561"/>
                <a:gd name="connsiteY47" fmla="*/ 2306354 h 6070634"/>
                <a:gd name="connsiteX48" fmla="*/ 1485558 w 1587561"/>
                <a:gd name="connsiteY48" fmla="*/ 2277567 h 6070634"/>
                <a:gd name="connsiteX49" fmla="*/ 1461005 w 1587561"/>
                <a:gd name="connsiteY49" fmla="*/ 2310587 h 6070634"/>
                <a:gd name="connsiteX50" fmla="*/ 1443225 w 1587561"/>
                <a:gd name="connsiteY50" fmla="*/ 2345301 h 6070634"/>
                <a:gd name="connsiteX51" fmla="*/ 1423752 w 1587561"/>
                <a:gd name="connsiteY51" fmla="*/ 2424887 h 6070634"/>
                <a:gd name="connsiteX52" fmla="*/ 1383958 w 1587561"/>
                <a:gd name="connsiteY52" fmla="*/ 2413034 h 6070634"/>
                <a:gd name="connsiteX53" fmla="*/ 1342472 w 1587561"/>
                <a:gd name="connsiteY53" fmla="*/ 2428274 h 6070634"/>
                <a:gd name="connsiteX54" fmla="*/ 1311992 w 1587561"/>
                <a:gd name="connsiteY54" fmla="*/ 2455367 h 6070634"/>
                <a:gd name="connsiteX55" fmla="*/ 1309452 w 1587561"/>
                <a:gd name="connsiteY55" fmla="*/ 2581521 h 6070634"/>
                <a:gd name="connsiteX56" fmla="*/ 1223092 w 1587561"/>
                <a:gd name="connsiteY56" fmla="*/ 2582367 h 6070634"/>
                <a:gd name="connsiteX57" fmla="*/ 1206158 w 1587561"/>
                <a:gd name="connsiteY57" fmla="*/ 2599301 h 6070634"/>
                <a:gd name="connsiteX58" fmla="*/ 1207005 w 1587561"/>
                <a:gd name="connsiteY58" fmla="*/ 2676347 h 6070634"/>
                <a:gd name="connsiteX59" fmla="*/ 1205312 w 1587561"/>
                <a:gd name="connsiteY59" fmla="*/ 2747467 h 6070634"/>
                <a:gd name="connsiteX60" fmla="*/ 1189225 w 1587561"/>
                <a:gd name="connsiteY60" fmla="*/ 2785567 h 6070634"/>
                <a:gd name="connsiteX61" fmla="*/ 1138425 w 1587561"/>
                <a:gd name="connsiteY61" fmla="*/ 2802501 h 6070634"/>
                <a:gd name="connsiteX62" fmla="*/ 1146892 w 1587561"/>
                <a:gd name="connsiteY62" fmla="*/ 2853301 h 6070634"/>
                <a:gd name="connsiteX63" fmla="*/ 1155358 w 1587561"/>
                <a:gd name="connsiteY63" fmla="*/ 2878701 h 6070634"/>
                <a:gd name="connsiteX64" fmla="*/ 1146892 w 1587561"/>
                <a:gd name="connsiteY64" fmla="*/ 2971834 h 6070634"/>
                <a:gd name="connsiteX65" fmla="*/ 1138425 w 1587561"/>
                <a:gd name="connsiteY65" fmla="*/ 2997234 h 6070634"/>
                <a:gd name="connsiteX66" fmla="*/ 1129958 w 1587561"/>
                <a:gd name="connsiteY66" fmla="*/ 3031101 h 6070634"/>
                <a:gd name="connsiteX67" fmla="*/ 1104558 w 1587561"/>
                <a:gd name="connsiteY67" fmla="*/ 3039567 h 6070634"/>
                <a:gd name="connsiteX68" fmla="*/ 1096092 w 1587561"/>
                <a:gd name="connsiteY68" fmla="*/ 3073434 h 6070634"/>
                <a:gd name="connsiteX69" fmla="*/ 1079158 w 1587561"/>
                <a:gd name="connsiteY69" fmla="*/ 3124234 h 6070634"/>
                <a:gd name="connsiteX70" fmla="*/ 1087625 w 1587561"/>
                <a:gd name="connsiteY70" fmla="*/ 3471367 h 6070634"/>
                <a:gd name="connsiteX71" fmla="*/ 1155358 w 1587561"/>
                <a:gd name="connsiteY71" fmla="*/ 3479834 h 6070634"/>
                <a:gd name="connsiteX72" fmla="*/ 1163825 w 1587561"/>
                <a:gd name="connsiteY72" fmla="*/ 3505234 h 6070634"/>
                <a:gd name="connsiteX73" fmla="*/ 1104558 w 1587561"/>
                <a:gd name="connsiteY73" fmla="*/ 3522167 h 6070634"/>
                <a:gd name="connsiteX74" fmla="*/ 1053758 w 1587561"/>
                <a:gd name="connsiteY74" fmla="*/ 3530634 h 6070634"/>
                <a:gd name="connsiteX75" fmla="*/ 1087625 w 1587561"/>
                <a:gd name="connsiteY75" fmla="*/ 3564501 h 6070634"/>
                <a:gd name="connsiteX76" fmla="*/ 1053758 w 1587561"/>
                <a:gd name="connsiteY76" fmla="*/ 3683034 h 6070634"/>
                <a:gd name="connsiteX77" fmla="*/ 952158 w 1587561"/>
                <a:gd name="connsiteY77" fmla="*/ 3699967 h 6070634"/>
                <a:gd name="connsiteX78" fmla="*/ 960625 w 1587561"/>
                <a:gd name="connsiteY78" fmla="*/ 3742301 h 6070634"/>
                <a:gd name="connsiteX79" fmla="*/ 1011425 w 1587561"/>
                <a:gd name="connsiteY79" fmla="*/ 3784634 h 6070634"/>
                <a:gd name="connsiteX80" fmla="*/ 1019892 w 1587561"/>
                <a:gd name="connsiteY80" fmla="*/ 3810034 h 6070634"/>
                <a:gd name="connsiteX81" fmla="*/ 969092 w 1587561"/>
                <a:gd name="connsiteY81" fmla="*/ 3835434 h 6070634"/>
                <a:gd name="connsiteX82" fmla="*/ 952158 w 1587561"/>
                <a:gd name="connsiteY82" fmla="*/ 3852367 h 6070634"/>
                <a:gd name="connsiteX83" fmla="*/ 926758 w 1587561"/>
                <a:gd name="connsiteY83" fmla="*/ 3894701 h 6070634"/>
                <a:gd name="connsiteX84" fmla="*/ 926758 w 1587561"/>
                <a:gd name="connsiteY84" fmla="*/ 3962434 h 6070634"/>
                <a:gd name="connsiteX85" fmla="*/ 935225 w 1587561"/>
                <a:gd name="connsiteY85" fmla="*/ 3987834 h 6070634"/>
                <a:gd name="connsiteX86" fmla="*/ 960625 w 1587561"/>
                <a:gd name="connsiteY86" fmla="*/ 3996301 h 6070634"/>
                <a:gd name="connsiteX87" fmla="*/ 969092 w 1587561"/>
                <a:gd name="connsiteY87" fmla="*/ 4055567 h 6070634"/>
                <a:gd name="connsiteX88" fmla="*/ 994492 w 1587561"/>
                <a:gd name="connsiteY88" fmla="*/ 4064034 h 6070634"/>
                <a:gd name="connsiteX89" fmla="*/ 1079158 w 1587561"/>
                <a:gd name="connsiteY89" fmla="*/ 4072501 h 6070634"/>
                <a:gd name="connsiteX90" fmla="*/ 1079158 w 1587561"/>
                <a:gd name="connsiteY90" fmla="*/ 4191034 h 6070634"/>
                <a:gd name="connsiteX91" fmla="*/ 1070692 w 1587561"/>
                <a:gd name="connsiteY91" fmla="*/ 4224901 h 6070634"/>
                <a:gd name="connsiteX92" fmla="*/ 1036825 w 1587561"/>
                <a:gd name="connsiteY92" fmla="*/ 4233367 h 6070634"/>
                <a:gd name="connsiteX93" fmla="*/ 1028358 w 1587561"/>
                <a:gd name="connsiteY93" fmla="*/ 4385767 h 6070634"/>
                <a:gd name="connsiteX94" fmla="*/ 977558 w 1587561"/>
                <a:gd name="connsiteY94" fmla="*/ 4402701 h 6070634"/>
                <a:gd name="connsiteX95" fmla="*/ 952158 w 1587561"/>
                <a:gd name="connsiteY95" fmla="*/ 4428101 h 6070634"/>
                <a:gd name="connsiteX96" fmla="*/ 935225 w 1587561"/>
                <a:gd name="connsiteY96" fmla="*/ 4461967 h 6070634"/>
                <a:gd name="connsiteX97" fmla="*/ 969092 w 1587561"/>
                <a:gd name="connsiteY97" fmla="*/ 4470434 h 6070634"/>
                <a:gd name="connsiteX98" fmla="*/ 994492 w 1587561"/>
                <a:gd name="connsiteY98" fmla="*/ 4487367 h 6070634"/>
                <a:gd name="connsiteX99" fmla="*/ 1019892 w 1587561"/>
                <a:gd name="connsiteY99" fmla="*/ 4495834 h 6070634"/>
                <a:gd name="connsiteX100" fmla="*/ 1036825 w 1587561"/>
                <a:gd name="connsiteY100" fmla="*/ 4521234 h 6070634"/>
                <a:gd name="connsiteX101" fmla="*/ 1028358 w 1587561"/>
                <a:gd name="connsiteY101" fmla="*/ 4597434 h 6070634"/>
                <a:gd name="connsiteX102" fmla="*/ 1019892 w 1587561"/>
                <a:gd name="connsiteY102" fmla="*/ 4622834 h 6070634"/>
                <a:gd name="connsiteX103" fmla="*/ 994492 w 1587561"/>
                <a:gd name="connsiteY103" fmla="*/ 4614367 h 6070634"/>
                <a:gd name="connsiteX104" fmla="*/ 935225 w 1587561"/>
                <a:gd name="connsiteY104" fmla="*/ 4605901 h 6070634"/>
                <a:gd name="connsiteX105" fmla="*/ 909825 w 1587561"/>
                <a:gd name="connsiteY105" fmla="*/ 4614367 h 6070634"/>
                <a:gd name="connsiteX106" fmla="*/ 901358 w 1587561"/>
                <a:gd name="connsiteY106" fmla="*/ 4639767 h 6070634"/>
                <a:gd name="connsiteX107" fmla="*/ 884425 w 1587561"/>
                <a:gd name="connsiteY107" fmla="*/ 4656701 h 6070634"/>
                <a:gd name="connsiteX108" fmla="*/ 867492 w 1587561"/>
                <a:gd name="connsiteY108" fmla="*/ 4682101 h 6070634"/>
                <a:gd name="connsiteX109" fmla="*/ 825158 w 1587561"/>
                <a:gd name="connsiteY109" fmla="*/ 4690567 h 6070634"/>
                <a:gd name="connsiteX110" fmla="*/ 808225 w 1587561"/>
                <a:gd name="connsiteY110" fmla="*/ 4707501 h 6070634"/>
                <a:gd name="connsiteX111" fmla="*/ 816692 w 1587561"/>
                <a:gd name="connsiteY111" fmla="*/ 4749834 h 6070634"/>
                <a:gd name="connsiteX112" fmla="*/ 842092 w 1587561"/>
                <a:gd name="connsiteY112" fmla="*/ 4758301 h 6070634"/>
                <a:gd name="connsiteX113" fmla="*/ 935225 w 1587561"/>
                <a:gd name="connsiteY113" fmla="*/ 4766767 h 6070634"/>
                <a:gd name="connsiteX114" fmla="*/ 935225 w 1587561"/>
                <a:gd name="connsiteY114" fmla="*/ 4834501 h 6070634"/>
                <a:gd name="connsiteX115" fmla="*/ 1002958 w 1587561"/>
                <a:gd name="connsiteY115" fmla="*/ 4851434 h 6070634"/>
                <a:gd name="connsiteX116" fmla="*/ 1011425 w 1587561"/>
                <a:gd name="connsiteY116" fmla="*/ 4885301 h 6070634"/>
                <a:gd name="connsiteX117" fmla="*/ 994492 w 1587561"/>
                <a:gd name="connsiteY117" fmla="*/ 4986901 h 6070634"/>
                <a:gd name="connsiteX118" fmla="*/ 986025 w 1587561"/>
                <a:gd name="connsiteY118" fmla="*/ 5096967 h 6070634"/>
                <a:gd name="connsiteX119" fmla="*/ 1011425 w 1587561"/>
                <a:gd name="connsiteY119" fmla="*/ 5139301 h 6070634"/>
                <a:gd name="connsiteX120" fmla="*/ 1028358 w 1587561"/>
                <a:gd name="connsiteY120" fmla="*/ 5164701 h 6070634"/>
                <a:gd name="connsiteX121" fmla="*/ 952158 w 1587561"/>
                <a:gd name="connsiteY121" fmla="*/ 5207034 h 6070634"/>
                <a:gd name="connsiteX122" fmla="*/ 943692 w 1587561"/>
                <a:gd name="connsiteY122" fmla="*/ 5283234 h 6070634"/>
                <a:gd name="connsiteX123" fmla="*/ 969092 w 1587561"/>
                <a:gd name="connsiteY123" fmla="*/ 5291701 h 6070634"/>
                <a:gd name="connsiteX124" fmla="*/ 1036825 w 1587561"/>
                <a:gd name="connsiteY124" fmla="*/ 5342501 h 6070634"/>
                <a:gd name="connsiteX125" fmla="*/ 1053758 w 1587561"/>
                <a:gd name="connsiteY125" fmla="*/ 5367901 h 6070634"/>
                <a:gd name="connsiteX126" fmla="*/ 1070692 w 1587561"/>
                <a:gd name="connsiteY126" fmla="*/ 5418701 h 6070634"/>
                <a:gd name="connsiteX127" fmla="*/ 1096092 w 1587561"/>
                <a:gd name="connsiteY127" fmla="*/ 5435634 h 6070634"/>
                <a:gd name="connsiteX128" fmla="*/ 1146892 w 1587561"/>
                <a:gd name="connsiteY128" fmla="*/ 5486434 h 6070634"/>
                <a:gd name="connsiteX129" fmla="*/ 1172292 w 1587561"/>
                <a:gd name="connsiteY129" fmla="*/ 5494901 h 6070634"/>
                <a:gd name="connsiteX130" fmla="*/ 1189225 w 1587561"/>
                <a:gd name="connsiteY130" fmla="*/ 5520301 h 6070634"/>
                <a:gd name="connsiteX131" fmla="*/ 1197692 w 1587561"/>
                <a:gd name="connsiteY131" fmla="*/ 5545701 h 6070634"/>
                <a:gd name="connsiteX132" fmla="*/ 1231558 w 1587561"/>
                <a:gd name="connsiteY132" fmla="*/ 5596501 h 6070634"/>
                <a:gd name="connsiteX133" fmla="*/ 1214625 w 1587561"/>
                <a:gd name="connsiteY133" fmla="*/ 5621901 h 6070634"/>
                <a:gd name="connsiteX134" fmla="*/ 1189225 w 1587561"/>
                <a:gd name="connsiteY134" fmla="*/ 5630367 h 6070634"/>
                <a:gd name="connsiteX135" fmla="*/ 1172292 w 1587561"/>
                <a:gd name="connsiteY135" fmla="*/ 5647301 h 6070634"/>
                <a:gd name="connsiteX136" fmla="*/ 1180758 w 1587561"/>
                <a:gd name="connsiteY136" fmla="*/ 5706567 h 6070634"/>
                <a:gd name="connsiteX137" fmla="*/ 1197692 w 1587561"/>
                <a:gd name="connsiteY137" fmla="*/ 5723501 h 6070634"/>
                <a:gd name="connsiteX138" fmla="*/ 1206158 w 1587561"/>
                <a:gd name="connsiteY138" fmla="*/ 5774301 h 6070634"/>
                <a:gd name="connsiteX139" fmla="*/ 1256958 w 1587561"/>
                <a:gd name="connsiteY139" fmla="*/ 5791234 h 6070634"/>
                <a:gd name="connsiteX140" fmla="*/ 1248492 w 1587561"/>
                <a:gd name="connsiteY140" fmla="*/ 5842034 h 6070634"/>
                <a:gd name="connsiteX141" fmla="*/ 1197692 w 1587561"/>
                <a:gd name="connsiteY141" fmla="*/ 5850501 h 6070634"/>
                <a:gd name="connsiteX142" fmla="*/ 1180758 w 1587561"/>
                <a:gd name="connsiteY142" fmla="*/ 5867434 h 6070634"/>
                <a:gd name="connsiteX143" fmla="*/ 1138425 w 1587561"/>
                <a:gd name="connsiteY143" fmla="*/ 5935167 h 6070634"/>
                <a:gd name="connsiteX144" fmla="*/ 1113025 w 1587561"/>
                <a:gd name="connsiteY144" fmla="*/ 5943634 h 6070634"/>
                <a:gd name="connsiteX145" fmla="*/ 1138425 w 1587561"/>
                <a:gd name="connsiteY145" fmla="*/ 5960567 h 6070634"/>
                <a:gd name="connsiteX146" fmla="*/ 1155358 w 1587561"/>
                <a:gd name="connsiteY146" fmla="*/ 5977501 h 6070634"/>
                <a:gd name="connsiteX147" fmla="*/ 1129958 w 1587561"/>
                <a:gd name="connsiteY147" fmla="*/ 5985967 h 6070634"/>
                <a:gd name="connsiteX148" fmla="*/ 1002958 w 1587561"/>
                <a:gd name="connsiteY148" fmla="*/ 5994434 h 6070634"/>
                <a:gd name="connsiteX149" fmla="*/ 977558 w 1587561"/>
                <a:gd name="connsiteY149" fmla="*/ 6011367 h 6070634"/>
                <a:gd name="connsiteX150" fmla="*/ 960625 w 1587561"/>
                <a:gd name="connsiteY150" fmla="*/ 6028301 h 6070634"/>
                <a:gd name="connsiteX151" fmla="*/ 867492 w 1587561"/>
                <a:gd name="connsiteY151" fmla="*/ 6036767 h 6070634"/>
                <a:gd name="connsiteX152" fmla="*/ 850558 w 1587561"/>
                <a:gd name="connsiteY152" fmla="*/ 6053701 h 6070634"/>
                <a:gd name="connsiteX153" fmla="*/ 816692 w 1587561"/>
                <a:gd name="connsiteY153" fmla="*/ 6062167 h 6070634"/>
                <a:gd name="connsiteX154" fmla="*/ 791292 w 1587561"/>
                <a:gd name="connsiteY154" fmla="*/ 6070634 h 6070634"/>
                <a:gd name="connsiteX155" fmla="*/ 588092 w 1587561"/>
                <a:gd name="connsiteY155" fmla="*/ 6053701 h 6070634"/>
                <a:gd name="connsiteX156" fmla="*/ 537292 w 1587561"/>
                <a:gd name="connsiteY156" fmla="*/ 6036767 h 6070634"/>
                <a:gd name="connsiteX157" fmla="*/ 520358 w 1587561"/>
                <a:gd name="connsiteY157" fmla="*/ 6019834 h 6070634"/>
                <a:gd name="connsiteX158" fmla="*/ 444158 w 1587561"/>
                <a:gd name="connsiteY158" fmla="*/ 5977501 h 6070634"/>
                <a:gd name="connsiteX159" fmla="*/ 401825 w 1587561"/>
                <a:gd name="connsiteY159" fmla="*/ 5969034 h 6070634"/>
                <a:gd name="connsiteX160" fmla="*/ 376425 w 1587561"/>
                <a:gd name="connsiteY160" fmla="*/ 5952101 h 6070634"/>
                <a:gd name="connsiteX161" fmla="*/ 393358 w 1587561"/>
                <a:gd name="connsiteY161" fmla="*/ 5977501 h 6070634"/>
                <a:gd name="connsiteX162" fmla="*/ 427225 w 1587561"/>
                <a:gd name="connsiteY162" fmla="*/ 5994434 h 6070634"/>
                <a:gd name="connsiteX163" fmla="*/ 461092 w 1587561"/>
                <a:gd name="connsiteY163" fmla="*/ 6019834 h 6070634"/>
                <a:gd name="connsiteX164" fmla="*/ 520358 w 1587561"/>
                <a:gd name="connsiteY164" fmla="*/ 6036767 h 6070634"/>
                <a:gd name="connsiteX165" fmla="*/ 528825 w 1587561"/>
                <a:gd name="connsiteY165" fmla="*/ 6062167 h 6070634"/>
                <a:gd name="connsiteX166" fmla="*/ 503425 w 1587561"/>
                <a:gd name="connsiteY166" fmla="*/ 6070634 h 6070634"/>
                <a:gd name="connsiteX167" fmla="*/ 308692 w 1587561"/>
                <a:gd name="connsiteY167" fmla="*/ 6053701 h 6070634"/>
                <a:gd name="connsiteX168" fmla="*/ 291758 w 1587561"/>
                <a:gd name="connsiteY168" fmla="*/ 6036767 h 6070634"/>
                <a:gd name="connsiteX169" fmla="*/ 300225 w 1587561"/>
                <a:gd name="connsiteY169" fmla="*/ 6002901 h 6070634"/>
                <a:gd name="connsiteX170" fmla="*/ 308692 w 1587561"/>
                <a:gd name="connsiteY170" fmla="*/ 5977501 h 6070634"/>
                <a:gd name="connsiteX171" fmla="*/ 342558 w 1587561"/>
                <a:gd name="connsiteY171" fmla="*/ 5969034 h 6070634"/>
                <a:gd name="connsiteX172" fmla="*/ 401825 w 1587561"/>
                <a:gd name="connsiteY172" fmla="*/ 5952101 h 6070634"/>
                <a:gd name="connsiteX173" fmla="*/ 393358 w 1587561"/>
                <a:gd name="connsiteY173" fmla="*/ 5926701 h 6070634"/>
                <a:gd name="connsiteX174" fmla="*/ 334092 w 1587561"/>
                <a:gd name="connsiteY174" fmla="*/ 5901301 h 6070634"/>
                <a:gd name="connsiteX175" fmla="*/ 317158 w 1587561"/>
                <a:gd name="connsiteY175" fmla="*/ 5884367 h 6070634"/>
                <a:gd name="connsiteX176" fmla="*/ 266358 w 1587561"/>
                <a:gd name="connsiteY176" fmla="*/ 5901301 h 6070634"/>
                <a:gd name="connsiteX177" fmla="*/ 198625 w 1587561"/>
                <a:gd name="connsiteY177" fmla="*/ 5892834 h 6070634"/>
                <a:gd name="connsiteX178" fmla="*/ 164758 w 1587561"/>
                <a:gd name="connsiteY178" fmla="*/ 5884367 h 6070634"/>
                <a:gd name="connsiteX179" fmla="*/ 113958 w 1587561"/>
                <a:gd name="connsiteY179" fmla="*/ 5875901 h 6070634"/>
                <a:gd name="connsiteX180" fmla="*/ 122425 w 1587561"/>
                <a:gd name="connsiteY180" fmla="*/ 5850501 h 6070634"/>
                <a:gd name="connsiteX181" fmla="*/ 147825 w 1587561"/>
                <a:gd name="connsiteY181" fmla="*/ 5842034 h 6070634"/>
                <a:gd name="connsiteX182" fmla="*/ 147825 w 1587561"/>
                <a:gd name="connsiteY182" fmla="*/ 5647301 h 6070634"/>
                <a:gd name="connsiteX183" fmla="*/ 122425 w 1587561"/>
                <a:gd name="connsiteY183" fmla="*/ 5528767 h 6070634"/>
                <a:gd name="connsiteX184" fmla="*/ 139358 w 1587561"/>
                <a:gd name="connsiteY184" fmla="*/ 5223967 h 6070634"/>
                <a:gd name="connsiteX185" fmla="*/ 147825 w 1587561"/>
                <a:gd name="connsiteY185" fmla="*/ 5173167 h 6070634"/>
                <a:gd name="connsiteX186" fmla="*/ 147825 w 1587561"/>
                <a:gd name="connsiteY186" fmla="*/ 4834501 h 6070634"/>
                <a:gd name="connsiteX187" fmla="*/ 156292 w 1587561"/>
                <a:gd name="connsiteY187" fmla="*/ 4809101 h 6070634"/>
                <a:gd name="connsiteX188" fmla="*/ 147825 w 1587561"/>
                <a:gd name="connsiteY188" fmla="*/ 4766767 h 6070634"/>
                <a:gd name="connsiteX189" fmla="*/ 122425 w 1587561"/>
                <a:gd name="connsiteY189" fmla="*/ 4665167 h 6070634"/>
                <a:gd name="connsiteX190" fmla="*/ 105492 w 1587561"/>
                <a:gd name="connsiteY190" fmla="*/ 4563567 h 6070634"/>
                <a:gd name="connsiteX191" fmla="*/ 88558 w 1587561"/>
                <a:gd name="connsiteY191" fmla="*/ 4546634 h 6070634"/>
                <a:gd name="connsiteX192" fmla="*/ 88558 w 1587561"/>
                <a:gd name="connsiteY192" fmla="*/ 4241834 h 6070634"/>
                <a:gd name="connsiteX193" fmla="*/ 97025 w 1587561"/>
                <a:gd name="connsiteY193" fmla="*/ 4216434 h 6070634"/>
                <a:gd name="connsiteX194" fmla="*/ 88558 w 1587561"/>
                <a:gd name="connsiteY194" fmla="*/ 4165634 h 6070634"/>
                <a:gd name="connsiteX195" fmla="*/ 80092 w 1587561"/>
                <a:gd name="connsiteY195" fmla="*/ 4140234 h 6070634"/>
                <a:gd name="connsiteX196" fmla="*/ 71625 w 1587561"/>
                <a:gd name="connsiteY196" fmla="*/ 4021701 h 6070634"/>
                <a:gd name="connsiteX197" fmla="*/ 63158 w 1587561"/>
                <a:gd name="connsiteY197" fmla="*/ 3996301 h 6070634"/>
                <a:gd name="connsiteX198" fmla="*/ 54692 w 1587561"/>
                <a:gd name="connsiteY198" fmla="*/ 3962434 h 6070634"/>
                <a:gd name="connsiteX199" fmla="*/ 63158 w 1587561"/>
                <a:gd name="connsiteY199" fmla="*/ 3776167 h 6070634"/>
                <a:gd name="connsiteX200" fmla="*/ 71625 w 1587561"/>
                <a:gd name="connsiteY200" fmla="*/ 3657634 h 6070634"/>
                <a:gd name="connsiteX201" fmla="*/ 46225 w 1587561"/>
                <a:gd name="connsiteY201" fmla="*/ 3386701 h 6070634"/>
                <a:gd name="connsiteX202" fmla="*/ 37758 w 1587561"/>
                <a:gd name="connsiteY202" fmla="*/ 3234301 h 6070634"/>
                <a:gd name="connsiteX203" fmla="*/ 20825 w 1587561"/>
                <a:gd name="connsiteY203" fmla="*/ 3132701 h 6070634"/>
                <a:gd name="connsiteX204" fmla="*/ 12358 w 1587561"/>
                <a:gd name="connsiteY204" fmla="*/ 3081901 h 6070634"/>
                <a:gd name="connsiteX205" fmla="*/ 3892 w 1587561"/>
                <a:gd name="connsiteY205" fmla="*/ 3014167 h 6070634"/>
                <a:gd name="connsiteX206" fmla="*/ 46225 w 1587561"/>
                <a:gd name="connsiteY206" fmla="*/ 3022634 h 6070634"/>
                <a:gd name="connsiteX207" fmla="*/ 80092 w 1587561"/>
                <a:gd name="connsiteY207" fmla="*/ 3014167 h 6070634"/>
                <a:gd name="connsiteX208" fmla="*/ 139358 w 1587561"/>
                <a:gd name="connsiteY208" fmla="*/ 2997234 h 6070634"/>
                <a:gd name="connsiteX209" fmla="*/ 181692 w 1587561"/>
                <a:gd name="connsiteY209" fmla="*/ 2988767 h 6070634"/>
                <a:gd name="connsiteX210" fmla="*/ 207092 w 1587561"/>
                <a:gd name="connsiteY210" fmla="*/ 2963367 h 6070634"/>
                <a:gd name="connsiteX211" fmla="*/ 215558 w 1587561"/>
                <a:gd name="connsiteY211" fmla="*/ 2937967 h 6070634"/>
                <a:gd name="connsiteX212" fmla="*/ 266358 w 1587561"/>
                <a:gd name="connsiteY212" fmla="*/ 2921034 h 6070634"/>
                <a:gd name="connsiteX213" fmla="*/ 308692 w 1587561"/>
                <a:gd name="connsiteY213" fmla="*/ 2844834 h 6070634"/>
                <a:gd name="connsiteX214" fmla="*/ 317158 w 1587561"/>
                <a:gd name="connsiteY214" fmla="*/ 2810967 h 6070634"/>
                <a:gd name="connsiteX215" fmla="*/ 325625 w 1587561"/>
                <a:gd name="connsiteY215" fmla="*/ 2785567 h 6070634"/>
                <a:gd name="connsiteX216" fmla="*/ 196085 w 1587561"/>
                <a:gd name="connsiteY216" fmla="*/ 2648407 h 6070634"/>
                <a:gd name="connsiteX217" fmla="*/ 218945 w 1587561"/>
                <a:gd name="connsiteY217" fmla="*/ 2453674 h 6070634"/>
                <a:gd name="connsiteX218" fmla="*/ 223178 w 1587561"/>
                <a:gd name="connsiteY218" fmla="*/ 2362234 h 6070634"/>
                <a:gd name="connsiteX219" fmla="*/ 235878 w 1587561"/>
                <a:gd name="connsiteY219" fmla="*/ 2227614 h 6070634"/>
                <a:gd name="connsiteX220" fmla="*/ 265512 w 1587561"/>
                <a:gd name="connsiteY220" fmla="*/ 2029494 h 6070634"/>
                <a:gd name="connsiteX221" fmla="*/ 291758 w 1587561"/>
                <a:gd name="connsiteY221" fmla="*/ 1752634 h 6070634"/>
                <a:gd name="connsiteX222" fmla="*/ 325625 w 1587561"/>
                <a:gd name="connsiteY222" fmla="*/ 1439367 h 6070634"/>
                <a:gd name="connsiteX223" fmla="*/ 351872 w 1587561"/>
                <a:gd name="connsiteY223" fmla="*/ 1209074 h 6070634"/>
                <a:gd name="connsiteX224" fmla="*/ 376425 w 1587561"/>
                <a:gd name="connsiteY224" fmla="*/ 1024501 h 6070634"/>
                <a:gd name="connsiteX225" fmla="*/ 401825 w 1587561"/>
                <a:gd name="connsiteY225" fmla="*/ 660434 h 6070634"/>
                <a:gd name="connsiteX226" fmla="*/ 444158 w 1587561"/>
                <a:gd name="connsiteY226" fmla="*/ 338701 h 6070634"/>
                <a:gd name="connsiteX227" fmla="*/ 461092 w 1587561"/>
                <a:gd name="connsiteY227" fmla="*/ 313301 h 6070634"/>
                <a:gd name="connsiteX228" fmla="*/ 469558 w 1587561"/>
                <a:gd name="connsiteY228" fmla="*/ 152434 h 6070634"/>
                <a:gd name="connsiteX229" fmla="*/ 444158 w 1587561"/>
                <a:gd name="connsiteY229" fmla="*/ 135501 h 6070634"/>
                <a:gd name="connsiteX230" fmla="*/ 410292 w 1587561"/>
                <a:gd name="connsiteY230" fmla="*/ 122801 h 6070634"/>
                <a:gd name="connsiteX231" fmla="*/ 406058 w 1587561"/>
                <a:gd name="connsiteY231" fmla="*/ 95707 h 6070634"/>
                <a:gd name="connsiteX232" fmla="*/ 384892 w 1587561"/>
                <a:gd name="connsiteY232" fmla="*/ 42367 h 6070634"/>
                <a:gd name="connsiteX233" fmla="*/ 365418 w 1587561"/>
                <a:gd name="connsiteY233" fmla="*/ 8501 h 6070634"/>
                <a:gd name="connsiteX234" fmla="*/ 426378 w 1587561"/>
                <a:gd name="connsiteY234" fmla="*/ 34 h 6070634"/>
                <a:gd name="connsiteX235" fmla="*/ 609258 w 1587561"/>
                <a:gd name="connsiteY235" fmla="*/ 5961 h 6070634"/>
                <a:gd name="connsiteX236" fmla="*/ 965705 w 1587561"/>
                <a:gd name="connsiteY236" fmla="*/ 2574 h 6070634"/>
                <a:gd name="connsiteX237" fmla="*/ 1303525 w 1587561"/>
                <a:gd name="connsiteY237" fmla="*/ 10194 h 6070634"/>
                <a:gd name="connsiteX238" fmla="*/ 1409358 w 1587561"/>
                <a:gd name="connsiteY238"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24692 w 1587561"/>
                <a:gd name="connsiteY5" fmla="*/ 279434 h 6070634"/>
                <a:gd name="connsiteX6" fmla="*/ 1299292 w 1587561"/>
                <a:gd name="connsiteY6" fmla="*/ 270967 h 6070634"/>
                <a:gd name="connsiteX7" fmla="*/ 1231558 w 1587561"/>
                <a:gd name="connsiteY7" fmla="*/ 254034 h 6070634"/>
                <a:gd name="connsiteX8" fmla="*/ 1206158 w 1587561"/>
                <a:gd name="connsiteY8" fmla="*/ 262501 h 6070634"/>
                <a:gd name="connsiteX9" fmla="*/ 1197692 w 1587561"/>
                <a:gd name="connsiteY9" fmla="*/ 287901 h 6070634"/>
                <a:gd name="connsiteX10" fmla="*/ 1189225 w 1587561"/>
                <a:gd name="connsiteY10" fmla="*/ 372567 h 6070634"/>
                <a:gd name="connsiteX11" fmla="*/ 1172292 w 1587561"/>
                <a:gd name="connsiteY11" fmla="*/ 389501 h 6070634"/>
                <a:gd name="connsiteX12" fmla="*/ 1146892 w 1587561"/>
                <a:gd name="connsiteY12" fmla="*/ 457234 h 6070634"/>
                <a:gd name="connsiteX13" fmla="*/ 1121492 w 1587561"/>
                <a:gd name="connsiteY13" fmla="*/ 465701 h 6070634"/>
                <a:gd name="connsiteX14" fmla="*/ 1114718 w 1587561"/>
                <a:gd name="connsiteY14" fmla="*/ 500414 h 6070634"/>
                <a:gd name="connsiteX15" fmla="*/ 1087625 w 1587561"/>
                <a:gd name="connsiteY15" fmla="*/ 533434 h 6070634"/>
                <a:gd name="connsiteX16" fmla="*/ 1091012 w 1587561"/>
                <a:gd name="connsiteY16" fmla="*/ 613867 h 6070634"/>
                <a:gd name="connsiteX17" fmla="*/ 1087625 w 1587561"/>
                <a:gd name="connsiteY17" fmla="*/ 728167 h 6070634"/>
                <a:gd name="connsiteX18" fmla="*/ 1096938 w 1587561"/>
                <a:gd name="connsiteY18" fmla="*/ 922054 h 6070634"/>
                <a:gd name="connsiteX19" fmla="*/ 978405 w 1587561"/>
                <a:gd name="connsiteY19" fmla="*/ 914434 h 6070634"/>
                <a:gd name="connsiteX20" fmla="*/ 969092 w 1587561"/>
                <a:gd name="connsiteY20" fmla="*/ 982167 h 6070634"/>
                <a:gd name="connsiteX21" fmla="*/ 967398 w 1587561"/>
                <a:gd name="connsiteY21" fmla="*/ 1119327 h 6070634"/>
                <a:gd name="connsiteX22" fmla="*/ 973325 w 1587561"/>
                <a:gd name="connsiteY22" fmla="*/ 1466461 h 6070634"/>
                <a:gd name="connsiteX23" fmla="*/ 1013965 w 1587561"/>
                <a:gd name="connsiteY23" fmla="*/ 1470694 h 6070634"/>
                <a:gd name="connsiteX24" fmla="*/ 1077465 w 1587561"/>
                <a:gd name="connsiteY24" fmla="*/ 1504561 h 6070634"/>
                <a:gd name="connsiteX25" fmla="*/ 1079158 w 1587561"/>
                <a:gd name="connsiteY25" fmla="*/ 1693367 h 6070634"/>
                <a:gd name="connsiteX26" fmla="*/ 1136732 w 1587561"/>
                <a:gd name="connsiteY26" fmla="*/ 1710301 h 6070634"/>
                <a:gd name="connsiteX27" fmla="*/ 1193458 w 1587561"/>
                <a:gd name="connsiteY27" fmla="*/ 1720461 h 6070634"/>
                <a:gd name="connsiteX28" fmla="*/ 1188378 w 1587561"/>
                <a:gd name="connsiteY28" fmla="*/ 1817827 h 6070634"/>
                <a:gd name="connsiteX29" fmla="*/ 1248492 w 1587561"/>
                <a:gd name="connsiteY29" fmla="*/ 1828834 h 6070634"/>
                <a:gd name="connsiteX30" fmla="*/ 1290825 w 1587561"/>
                <a:gd name="connsiteY30" fmla="*/ 1845767 h 6070634"/>
                <a:gd name="connsiteX31" fmla="*/ 1316225 w 1587561"/>
                <a:gd name="connsiteY31" fmla="*/ 1862701 h 6070634"/>
                <a:gd name="connsiteX32" fmla="*/ 1316225 w 1587561"/>
                <a:gd name="connsiteY32" fmla="*/ 1921967 h 6070634"/>
                <a:gd name="connsiteX33" fmla="*/ 1350092 w 1587561"/>
                <a:gd name="connsiteY33" fmla="*/ 1930434 h 6070634"/>
                <a:gd name="connsiteX34" fmla="*/ 1341625 w 1587561"/>
                <a:gd name="connsiteY34" fmla="*/ 1955834 h 6070634"/>
                <a:gd name="connsiteX35" fmla="*/ 1316225 w 1587561"/>
                <a:gd name="connsiteY35" fmla="*/ 1972767 h 6070634"/>
                <a:gd name="connsiteX36" fmla="*/ 1299292 w 1587561"/>
                <a:gd name="connsiteY36" fmla="*/ 1989701 h 6070634"/>
                <a:gd name="connsiteX37" fmla="*/ 1321305 w 1587561"/>
                <a:gd name="connsiteY37" fmla="*/ 2025261 h 6070634"/>
                <a:gd name="connsiteX38" fmla="*/ 1373798 w 1587561"/>
                <a:gd name="connsiteY38" fmla="*/ 2050661 h 6070634"/>
                <a:gd name="connsiteX39" fmla="*/ 1394118 w 1587561"/>
                <a:gd name="connsiteY39" fmla="*/ 2116701 h 6070634"/>
                <a:gd name="connsiteX40" fmla="*/ 1451692 w 1587561"/>
                <a:gd name="connsiteY40" fmla="*/ 2133634 h 6070634"/>
                <a:gd name="connsiteX41" fmla="*/ 1468625 w 1587561"/>
                <a:gd name="connsiteY41" fmla="*/ 2174274 h 6070634"/>
                <a:gd name="connsiteX42" fmla="*/ 1511805 w 1587561"/>
                <a:gd name="connsiteY42" fmla="*/ 2196287 h 6070634"/>
                <a:gd name="connsiteX43" fmla="*/ 1532125 w 1587561"/>
                <a:gd name="connsiteY43" fmla="*/ 2214914 h 6070634"/>
                <a:gd name="connsiteX44" fmla="*/ 1562605 w 1587561"/>
                <a:gd name="connsiteY44" fmla="*/ 2228461 h 6070634"/>
                <a:gd name="connsiteX45" fmla="*/ 1587158 w 1587561"/>
                <a:gd name="connsiteY45" fmla="*/ 2269101 h 6070634"/>
                <a:gd name="connsiteX46" fmla="*/ 1542285 w 1587561"/>
                <a:gd name="connsiteY46" fmla="*/ 2306354 h 6070634"/>
                <a:gd name="connsiteX47" fmla="*/ 1485558 w 1587561"/>
                <a:gd name="connsiteY47" fmla="*/ 2277567 h 6070634"/>
                <a:gd name="connsiteX48" fmla="*/ 1461005 w 1587561"/>
                <a:gd name="connsiteY48" fmla="*/ 2310587 h 6070634"/>
                <a:gd name="connsiteX49" fmla="*/ 1443225 w 1587561"/>
                <a:gd name="connsiteY49" fmla="*/ 2345301 h 6070634"/>
                <a:gd name="connsiteX50" fmla="*/ 1423752 w 1587561"/>
                <a:gd name="connsiteY50" fmla="*/ 2424887 h 6070634"/>
                <a:gd name="connsiteX51" fmla="*/ 1383958 w 1587561"/>
                <a:gd name="connsiteY51" fmla="*/ 2413034 h 6070634"/>
                <a:gd name="connsiteX52" fmla="*/ 1342472 w 1587561"/>
                <a:gd name="connsiteY52" fmla="*/ 2428274 h 6070634"/>
                <a:gd name="connsiteX53" fmla="*/ 1311992 w 1587561"/>
                <a:gd name="connsiteY53" fmla="*/ 2455367 h 6070634"/>
                <a:gd name="connsiteX54" fmla="*/ 1309452 w 1587561"/>
                <a:gd name="connsiteY54" fmla="*/ 2581521 h 6070634"/>
                <a:gd name="connsiteX55" fmla="*/ 1223092 w 1587561"/>
                <a:gd name="connsiteY55" fmla="*/ 2582367 h 6070634"/>
                <a:gd name="connsiteX56" fmla="*/ 1206158 w 1587561"/>
                <a:gd name="connsiteY56" fmla="*/ 2599301 h 6070634"/>
                <a:gd name="connsiteX57" fmla="*/ 1207005 w 1587561"/>
                <a:gd name="connsiteY57" fmla="*/ 2676347 h 6070634"/>
                <a:gd name="connsiteX58" fmla="*/ 1205312 w 1587561"/>
                <a:gd name="connsiteY58" fmla="*/ 2747467 h 6070634"/>
                <a:gd name="connsiteX59" fmla="*/ 1189225 w 1587561"/>
                <a:gd name="connsiteY59" fmla="*/ 2785567 h 6070634"/>
                <a:gd name="connsiteX60" fmla="*/ 1138425 w 1587561"/>
                <a:gd name="connsiteY60" fmla="*/ 2802501 h 6070634"/>
                <a:gd name="connsiteX61" fmla="*/ 1146892 w 1587561"/>
                <a:gd name="connsiteY61" fmla="*/ 2853301 h 6070634"/>
                <a:gd name="connsiteX62" fmla="*/ 1155358 w 1587561"/>
                <a:gd name="connsiteY62" fmla="*/ 2878701 h 6070634"/>
                <a:gd name="connsiteX63" fmla="*/ 1146892 w 1587561"/>
                <a:gd name="connsiteY63" fmla="*/ 2971834 h 6070634"/>
                <a:gd name="connsiteX64" fmla="*/ 1138425 w 1587561"/>
                <a:gd name="connsiteY64" fmla="*/ 2997234 h 6070634"/>
                <a:gd name="connsiteX65" fmla="*/ 1129958 w 1587561"/>
                <a:gd name="connsiteY65" fmla="*/ 3031101 h 6070634"/>
                <a:gd name="connsiteX66" fmla="*/ 1104558 w 1587561"/>
                <a:gd name="connsiteY66" fmla="*/ 3039567 h 6070634"/>
                <a:gd name="connsiteX67" fmla="*/ 1096092 w 1587561"/>
                <a:gd name="connsiteY67" fmla="*/ 3073434 h 6070634"/>
                <a:gd name="connsiteX68" fmla="*/ 1079158 w 1587561"/>
                <a:gd name="connsiteY68" fmla="*/ 3124234 h 6070634"/>
                <a:gd name="connsiteX69" fmla="*/ 1087625 w 1587561"/>
                <a:gd name="connsiteY69" fmla="*/ 3471367 h 6070634"/>
                <a:gd name="connsiteX70" fmla="*/ 1155358 w 1587561"/>
                <a:gd name="connsiteY70" fmla="*/ 3479834 h 6070634"/>
                <a:gd name="connsiteX71" fmla="*/ 1163825 w 1587561"/>
                <a:gd name="connsiteY71" fmla="*/ 3505234 h 6070634"/>
                <a:gd name="connsiteX72" fmla="*/ 1104558 w 1587561"/>
                <a:gd name="connsiteY72" fmla="*/ 3522167 h 6070634"/>
                <a:gd name="connsiteX73" fmla="*/ 1053758 w 1587561"/>
                <a:gd name="connsiteY73" fmla="*/ 3530634 h 6070634"/>
                <a:gd name="connsiteX74" fmla="*/ 1087625 w 1587561"/>
                <a:gd name="connsiteY74" fmla="*/ 3564501 h 6070634"/>
                <a:gd name="connsiteX75" fmla="*/ 1053758 w 1587561"/>
                <a:gd name="connsiteY75" fmla="*/ 3683034 h 6070634"/>
                <a:gd name="connsiteX76" fmla="*/ 952158 w 1587561"/>
                <a:gd name="connsiteY76" fmla="*/ 3699967 h 6070634"/>
                <a:gd name="connsiteX77" fmla="*/ 960625 w 1587561"/>
                <a:gd name="connsiteY77" fmla="*/ 3742301 h 6070634"/>
                <a:gd name="connsiteX78" fmla="*/ 1011425 w 1587561"/>
                <a:gd name="connsiteY78" fmla="*/ 3784634 h 6070634"/>
                <a:gd name="connsiteX79" fmla="*/ 1019892 w 1587561"/>
                <a:gd name="connsiteY79" fmla="*/ 3810034 h 6070634"/>
                <a:gd name="connsiteX80" fmla="*/ 969092 w 1587561"/>
                <a:gd name="connsiteY80" fmla="*/ 3835434 h 6070634"/>
                <a:gd name="connsiteX81" fmla="*/ 952158 w 1587561"/>
                <a:gd name="connsiteY81" fmla="*/ 3852367 h 6070634"/>
                <a:gd name="connsiteX82" fmla="*/ 926758 w 1587561"/>
                <a:gd name="connsiteY82" fmla="*/ 3894701 h 6070634"/>
                <a:gd name="connsiteX83" fmla="*/ 926758 w 1587561"/>
                <a:gd name="connsiteY83" fmla="*/ 3962434 h 6070634"/>
                <a:gd name="connsiteX84" fmla="*/ 935225 w 1587561"/>
                <a:gd name="connsiteY84" fmla="*/ 3987834 h 6070634"/>
                <a:gd name="connsiteX85" fmla="*/ 960625 w 1587561"/>
                <a:gd name="connsiteY85" fmla="*/ 3996301 h 6070634"/>
                <a:gd name="connsiteX86" fmla="*/ 969092 w 1587561"/>
                <a:gd name="connsiteY86" fmla="*/ 4055567 h 6070634"/>
                <a:gd name="connsiteX87" fmla="*/ 994492 w 1587561"/>
                <a:gd name="connsiteY87" fmla="*/ 4064034 h 6070634"/>
                <a:gd name="connsiteX88" fmla="*/ 1079158 w 1587561"/>
                <a:gd name="connsiteY88" fmla="*/ 4072501 h 6070634"/>
                <a:gd name="connsiteX89" fmla="*/ 1079158 w 1587561"/>
                <a:gd name="connsiteY89" fmla="*/ 4191034 h 6070634"/>
                <a:gd name="connsiteX90" fmla="*/ 1070692 w 1587561"/>
                <a:gd name="connsiteY90" fmla="*/ 4224901 h 6070634"/>
                <a:gd name="connsiteX91" fmla="*/ 1036825 w 1587561"/>
                <a:gd name="connsiteY91" fmla="*/ 4233367 h 6070634"/>
                <a:gd name="connsiteX92" fmla="*/ 1028358 w 1587561"/>
                <a:gd name="connsiteY92" fmla="*/ 4385767 h 6070634"/>
                <a:gd name="connsiteX93" fmla="*/ 977558 w 1587561"/>
                <a:gd name="connsiteY93" fmla="*/ 4402701 h 6070634"/>
                <a:gd name="connsiteX94" fmla="*/ 952158 w 1587561"/>
                <a:gd name="connsiteY94" fmla="*/ 4428101 h 6070634"/>
                <a:gd name="connsiteX95" fmla="*/ 935225 w 1587561"/>
                <a:gd name="connsiteY95" fmla="*/ 4461967 h 6070634"/>
                <a:gd name="connsiteX96" fmla="*/ 969092 w 1587561"/>
                <a:gd name="connsiteY96" fmla="*/ 4470434 h 6070634"/>
                <a:gd name="connsiteX97" fmla="*/ 994492 w 1587561"/>
                <a:gd name="connsiteY97" fmla="*/ 4487367 h 6070634"/>
                <a:gd name="connsiteX98" fmla="*/ 1019892 w 1587561"/>
                <a:gd name="connsiteY98" fmla="*/ 4495834 h 6070634"/>
                <a:gd name="connsiteX99" fmla="*/ 1036825 w 1587561"/>
                <a:gd name="connsiteY99" fmla="*/ 4521234 h 6070634"/>
                <a:gd name="connsiteX100" fmla="*/ 1028358 w 1587561"/>
                <a:gd name="connsiteY100" fmla="*/ 4597434 h 6070634"/>
                <a:gd name="connsiteX101" fmla="*/ 1019892 w 1587561"/>
                <a:gd name="connsiteY101" fmla="*/ 4622834 h 6070634"/>
                <a:gd name="connsiteX102" fmla="*/ 994492 w 1587561"/>
                <a:gd name="connsiteY102" fmla="*/ 4614367 h 6070634"/>
                <a:gd name="connsiteX103" fmla="*/ 935225 w 1587561"/>
                <a:gd name="connsiteY103" fmla="*/ 4605901 h 6070634"/>
                <a:gd name="connsiteX104" fmla="*/ 909825 w 1587561"/>
                <a:gd name="connsiteY104" fmla="*/ 4614367 h 6070634"/>
                <a:gd name="connsiteX105" fmla="*/ 901358 w 1587561"/>
                <a:gd name="connsiteY105" fmla="*/ 4639767 h 6070634"/>
                <a:gd name="connsiteX106" fmla="*/ 884425 w 1587561"/>
                <a:gd name="connsiteY106" fmla="*/ 4656701 h 6070634"/>
                <a:gd name="connsiteX107" fmla="*/ 867492 w 1587561"/>
                <a:gd name="connsiteY107" fmla="*/ 4682101 h 6070634"/>
                <a:gd name="connsiteX108" fmla="*/ 825158 w 1587561"/>
                <a:gd name="connsiteY108" fmla="*/ 4690567 h 6070634"/>
                <a:gd name="connsiteX109" fmla="*/ 808225 w 1587561"/>
                <a:gd name="connsiteY109" fmla="*/ 4707501 h 6070634"/>
                <a:gd name="connsiteX110" fmla="*/ 816692 w 1587561"/>
                <a:gd name="connsiteY110" fmla="*/ 4749834 h 6070634"/>
                <a:gd name="connsiteX111" fmla="*/ 842092 w 1587561"/>
                <a:gd name="connsiteY111" fmla="*/ 4758301 h 6070634"/>
                <a:gd name="connsiteX112" fmla="*/ 935225 w 1587561"/>
                <a:gd name="connsiteY112" fmla="*/ 4766767 h 6070634"/>
                <a:gd name="connsiteX113" fmla="*/ 935225 w 1587561"/>
                <a:gd name="connsiteY113" fmla="*/ 4834501 h 6070634"/>
                <a:gd name="connsiteX114" fmla="*/ 1002958 w 1587561"/>
                <a:gd name="connsiteY114" fmla="*/ 4851434 h 6070634"/>
                <a:gd name="connsiteX115" fmla="*/ 1011425 w 1587561"/>
                <a:gd name="connsiteY115" fmla="*/ 4885301 h 6070634"/>
                <a:gd name="connsiteX116" fmla="*/ 994492 w 1587561"/>
                <a:gd name="connsiteY116" fmla="*/ 4986901 h 6070634"/>
                <a:gd name="connsiteX117" fmla="*/ 986025 w 1587561"/>
                <a:gd name="connsiteY117" fmla="*/ 5096967 h 6070634"/>
                <a:gd name="connsiteX118" fmla="*/ 1011425 w 1587561"/>
                <a:gd name="connsiteY118" fmla="*/ 5139301 h 6070634"/>
                <a:gd name="connsiteX119" fmla="*/ 1028358 w 1587561"/>
                <a:gd name="connsiteY119" fmla="*/ 5164701 h 6070634"/>
                <a:gd name="connsiteX120" fmla="*/ 952158 w 1587561"/>
                <a:gd name="connsiteY120" fmla="*/ 5207034 h 6070634"/>
                <a:gd name="connsiteX121" fmla="*/ 943692 w 1587561"/>
                <a:gd name="connsiteY121" fmla="*/ 5283234 h 6070634"/>
                <a:gd name="connsiteX122" fmla="*/ 969092 w 1587561"/>
                <a:gd name="connsiteY122" fmla="*/ 5291701 h 6070634"/>
                <a:gd name="connsiteX123" fmla="*/ 1036825 w 1587561"/>
                <a:gd name="connsiteY123" fmla="*/ 5342501 h 6070634"/>
                <a:gd name="connsiteX124" fmla="*/ 1053758 w 1587561"/>
                <a:gd name="connsiteY124" fmla="*/ 5367901 h 6070634"/>
                <a:gd name="connsiteX125" fmla="*/ 1070692 w 1587561"/>
                <a:gd name="connsiteY125" fmla="*/ 5418701 h 6070634"/>
                <a:gd name="connsiteX126" fmla="*/ 1096092 w 1587561"/>
                <a:gd name="connsiteY126" fmla="*/ 5435634 h 6070634"/>
                <a:gd name="connsiteX127" fmla="*/ 1146892 w 1587561"/>
                <a:gd name="connsiteY127" fmla="*/ 5486434 h 6070634"/>
                <a:gd name="connsiteX128" fmla="*/ 1172292 w 1587561"/>
                <a:gd name="connsiteY128" fmla="*/ 5494901 h 6070634"/>
                <a:gd name="connsiteX129" fmla="*/ 1189225 w 1587561"/>
                <a:gd name="connsiteY129" fmla="*/ 5520301 h 6070634"/>
                <a:gd name="connsiteX130" fmla="*/ 1197692 w 1587561"/>
                <a:gd name="connsiteY130" fmla="*/ 5545701 h 6070634"/>
                <a:gd name="connsiteX131" fmla="*/ 1231558 w 1587561"/>
                <a:gd name="connsiteY131" fmla="*/ 5596501 h 6070634"/>
                <a:gd name="connsiteX132" fmla="*/ 1214625 w 1587561"/>
                <a:gd name="connsiteY132" fmla="*/ 5621901 h 6070634"/>
                <a:gd name="connsiteX133" fmla="*/ 1189225 w 1587561"/>
                <a:gd name="connsiteY133" fmla="*/ 5630367 h 6070634"/>
                <a:gd name="connsiteX134" fmla="*/ 1172292 w 1587561"/>
                <a:gd name="connsiteY134" fmla="*/ 5647301 h 6070634"/>
                <a:gd name="connsiteX135" fmla="*/ 1180758 w 1587561"/>
                <a:gd name="connsiteY135" fmla="*/ 5706567 h 6070634"/>
                <a:gd name="connsiteX136" fmla="*/ 1197692 w 1587561"/>
                <a:gd name="connsiteY136" fmla="*/ 5723501 h 6070634"/>
                <a:gd name="connsiteX137" fmla="*/ 1206158 w 1587561"/>
                <a:gd name="connsiteY137" fmla="*/ 5774301 h 6070634"/>
                <a:gd name="connsiteX138" fmla="*/ 1256958 w 1587561"/>
                <a:gd name="connsiteY138" fmla="*/ 5791234 h 6070634"/>
                <a:gd name="connsiteX139" fmla="*/ 1248492 w 1587561"/>
                <a:gd name="connsiteY139" fmla="*/ 5842034 h 6070634"/>
                <a:gd name="connsiteX140" fmla="*/ 1197692 w 1587561"/>
                <a:gd name="connsiteY140" fmla="*/ 5850501 h 6070634"/>
                <a:gd name="connsiteX141" fmla="*/ 1180758 w 1587561"/>
                <a:gd name="connsiteY141" fmla="*/ 5867434 h 6070634"/>
                <a:gd name="connsiteX142" fmla="*/ 1138425 w 1587561"/>
                <a:gd name="connsiteY142" fmla="*/ 5935167 h 6070634"/>
                <a:gd name="connsiteX143" fmla="*/ 1113025 w 1587561"/>
                <a:gd name="connsiteY143" fmla="*/ 5943634 h 6070634"/>
                <a:gd name="connsiteX144" fmla="*/ 1138425 w 1587561"/>
                <a:gd name="connsiteY144" fmla="*/ 5960567 h 6070634"/>
                <a:gd name="connsiteX145" fmla="*/ 1155358 w 1587561"/>
                <a:gd name="connsiteY145" fmla="*/ 5977501 h 6070634"/>
                <a:gd name="connsiteX146" fmla="*/ 1129958 w 1587561"/>
                <a:gd name="connsiteY146" fmla="*/ 5985967 h 6070634"/>
                <a:gd name="connsiteX147" fmla="*/ 1002958 w 1587561"/>
                <a:gd name="connsiteY147" fmla="*/ 5994434 h 6070634"/>
                <a:gd name="connsiteX148" fmla="*/ 977558 w 1587561"/>
                <a:gd name="connsiteY148" fmla="*/ 6011367 h 6070634"/>
                <a:gd name="connsiteX149" fmla="*/ 960625 w 1587561"/>
                <a:gd name="connsiteY149" fmla="*/ 6028301 h 6070634"/>
                <a:gd name="connsiteX150" fmla="*/ 867492 w 1587561"/>
                <a:gd name="connsiteY150" fmla="*/ 6036767 h 6070634"/>
                <a:gd name="connsiteX151" fmla="*/ 850558 w 1587561"/>
                <a:gd name="connsiteY151" fmla="*/ 6053701 h 6070634"/>
                <a:gd name="connsiteX152" fmla="*/ 816692 w 1587561"/>
                <a:gd name="connsiteY152" fmla="*/ 6062167 h 6070634"/>
                <a:gd name="connsiteX153" fmla="*/ 791292 w 1587561"/>
                <a:gd name="connsiteY153" fmla="*/ 6070634 h 6070634"/>
                <a:gd name="connsiteX154" fmla="*/ 588092 w 1587561"/>
                <a:gd name="connsiteY154" fmla="*/ 6053701 h 6070634"/>
                <a:gd name="connsiteX155" fmla="*/ 537292 w 1587561"/>
                <a:gd name="connsiteY155" fmla="*/ 6036767 h 6070634"/>
                <a:gd name="connsiteX156" fmla="*/ 520358 w 1587561"/>
                <a:gd name="connsiteY156" fmla="*/ 6019834 h 6070634"/>
                <a:gd name="connsiteX157" fmla="*/ 444158 w 1587561"/>
                <a:gd name="connsiteY157" fmla="*/ 5977501 h 6070634"/>
                <a:gd name="connsiteX158" fmla="*/ 401825 w 1587561"/>
                <a:gd name="connsiteY158" fmla="*/ 5969034 h 6070634"/>
                <a:gd name="connsiteX159" fmla="*/ 376425 w 1587561"/>
                <a:gd name="connsiteY159" fmla="*/ 5952101 h 6070634"/>
                <a:gd name="connsiteX160" fmla="*/ 393358 w 1587561"/>
                <a:gd name="connsiteY160" fmla="*/ 5977501 h 6070634"/>
                <a:gd name="connsiteX161" fmla="*/ 427225 w 1587561"/>
                <a:gd name="connsiteY161" fmla="*/ 5994434 h 6070634"/>
                <a:gd name="connsiteX162" fmla="*/ 461092 w 1587561"/>
                <a:gd name="connsiteY162" fmla="*/ 6019834 h 6070634"/>
                <a:gd name="connsiteX163" fmla="*/ 520358 w 1587561"/>
                <a:gd name="connsiteY163" fmla="*/ 6036767 h 6070634"/>
                <a:gd name="connsiteX164" fmla="*/ 528825 w 1587561"/>
                <a:gd name="connsiteY164" fmla="*/ 6062167 h 6070634"/>
                <a:gd name="connsiteX165" fmla="*/ 503425 w 1587561"/>
                <a:gd name="connsiteY165" fmla="*/ 6070634 h 6070634"/>
                <a:gd name="connsiteX166" fmla="*/ 308692 w 1587561"/>
                <a:gd name="connsiteY166" fmla="*/ 6053701 h 6070634"/>
                <a:gd name="connsiteX167" fmla="*/ 291758 w 1587561"/>
                <a:gd name="connsiteY167" fmla="*/ 6036767 h 6070634"/>
                <a:gd name="connsiteX168" fmla="*/ 300225 w 1587561"/>
                <a:gd name="connsiteY168" fmla="*/ 6002901 h 6070634"/>
                <a:gd name="connsiteX169" fmla="*/ 308692 w 1587561"/>
                <a:gd name="connsiteY169" fmla="*/ 5977501 h 6070634"/>
                <a:gd name="connsiteX170" fmla="*/ 342558 w 1587561"/>
                <a:gd name="connsiteY170" fmla="*/ 5969034 h 6070634"/>
                <a:gd name="connsiteX171" fmla="*/ 401825 w 1587561"/>
                <a:gd name="connsiteY171" fmla="*/ 5952101 h 6070634"/>
                <a:gd name="connsiteX172" fmla="*/ 393358 w 1587561"/>
                <a:gd name="connsiteY172" fmla="*/ 5926701 h 6070634"/>
                <a:gd name="connsiteX173" fmla="*/ 334092 w 1587561"/>
                <a:gd name="connsiteY173" fmla="*/ 5901301 h 6070634"/>
                <a:gd name="connsiteX174" fmla="*/ 317158 w 1587561"/>
                <a:gd name="connsiteY174" fmla="*/ 5884367 h 6070634"/>
                <a:gd name="connsiteX175" fmla="*/ 266358 w 1587561"/>
                <a:gd name="connsiteY175" fmla="*/ 5901301 h 6070634"/>
                <a:gd name="connsiteX176" fmla="*/ 198625 w 1587561"/>
                <a:gd name="connsiteY176" fmla="*/ 5892834 h 6070634"/>
                <a:gd name="connsiteX177" fmla="*/ 164758 w 1587561"/>
                <a:gd name="connsiteY177" fmla="*/ 5884367 h 6070634"/>
                <a:gd name="connsiteX178" fmla="*/ 113958 w 1587561"/>
                <a:gd name="connsiteY178" fmla="*/ 5875901 h 6070634"/>
                <a:gd name="connsiteX179" fmla="*/ 122425 w 1587561"/>
                <a:gd name="connsiteY179" fmla="*/ 5850501 h 6070634"/>
                <a:gd name="connsiteX180" fmla="*/ 147825 w 1587561"/>
                <a:gd name="connsiteY180" fmla="*/ 5842034 h 6070634"/>
                <a:gd name="connsiteX181" fmla="*/ 147825 w 1587561"/>
                <a:gd name="connsiteY181" fmla="*/ 5647301 h 6070634"/>
                <a:gd name="connsiteX182" fmla="*/ 122425 w 1587561"/>
                <a:gd name="connsiteY182" fmla="*/ 5528767 h 6070634"/>
                <a:gd name="connsiteX183" fmla="*/ 139358 w 1587561"/>
                <a:gd name="connsiteY183" fmla="*/ 5223967 h 6070634"/>
                <a:gd name="connsiteX184" fmla="*/ 147825 w 1587561"/>
                <a:gd name="connsiteY184" fmla="*/ 5173167 h 6070634"/>
                <a:gd name="connsiteX185" fmla="*/ 147825 w 1587561"/>
                <a:gd name="connsiteY185" fmla="*/ 4834501 h 6070634"/>
                <a:gd name="connsiteX186" fmla="*/ 156292 w 1587561"/>
                <a:gd name="connsiteY186" fmla="*/ 4809101 h 6070634"/>
                <a:gd name="connsiteX187" fmla="*/ 147825 w 1587561"/>
                <a:gd name="connsiteY187" fmla="*/ 4766767 h 6070634"/>
                <a:gd name="connsiteX188" fmla="*/ 122425 w 1587561"/>
                <a:gd name="connsiteY188" fmla="*/ 4665167 h 6070634"/>
                <a:gd name="connsiteX189" fmla="*/ 105492 w 1587561"/>
                <a:gd name="connsiteY189" fmla="*/ 4563567 h 6070634"/>
                <a:gd name="connsiteX190" fmla="*/ 88558 w 1587561"/>
                <a:gd name="connsiteY190" fmla="*/ 4546634 h 6070634"/>
                <a:gd name="connsiteX191" fmla="*/ 88558 w 1587561"/>
                <a:gd name="connsiteY191" fmla="*/ 4241834 h 6070634"/>
                <a:gd name="connsiteX192" fmla="*/ 97025 w 1587561"/>
                <a:gd name="connsiteY192" fmla="*/ 4216434 h 6070634"/>
                <a:gd name="connsiteX193" fmla="*/ 88558 w 1587561"/>
                <a:gd name="connsiteY193" fmla="*/ 4165634 h 6070634"/>
                <a:gd name="connsiteX194" fmla="*/ 80092 w 1587561"/>
                <a:gd name="connsiteY194" fmla="*/ 4140234 h 6070634"/>
                <a:gd name="connsiteX195" fmla="*/ 71625 w 1587561"/>
                <a:gd name="connsiteY195" fmla="*/ 4021701 h 6070634"/>
                <a:gd name="connsiteX196" fmla="*/ 63158 w 1587561"/>
                <a:gd name="connsiteY196" fmla="*/ 3996301 h 6070634"/>
                <a:gd name="connsiteX197" fmla="*/ 54692 w 1587561"/>
                <a:gd name="connsiteY197" fmla="*/ 3962434 h 6070634"/>
                <a:gd name="connsiteX198" fmla="*/ 63158 w 1587561"/>
                <a:gd name="connsiteY198" fmla="*/ 3776167 h 6070634"/>
                <a:gd name="connsiteX199" fmla="*/ 71625 w 1587561"/>
                <a:gd name="connsiteY199" fmla="*/ 3657634 h 6070634"/>
                <a:gd name="connsiteX200" fmla="*/ 46225 w 1587561"/>
                <a:gd name="connsiteY200" fmla="*/ 3386701 h 6070634"/>
                <a:gd name="connsiteX201" fmla="*/ 37758 w 1587561"/>
                <a:gd name="connsiteY201" fmla="*/ 3234301 h 6070634"/>
                <a:gd name="connsiteX202" fmla="*/ 20825 w 1587561"/>
                <a:gd name="connsiteY202" fmla="*/ 3132701 h 6070634"/>
                <a:gd name="connsiteX203" fmla="*/ 12358 w 1587561"/>
                <a:gd name="connsiteY203" fmla="*/ 3081901 h 6070634"/>
                <a:gd name="connsiteX204" fmla="*/ 3892 w 1587561"/>
                <a:gd name="connsiteY204" fmla="*/ 3014167 h 6070634"/>
                <a:gd name="connsiteX205" fmla="*/ 46225 w 1587561"/>
                <a:gd name="connsiteY205" fmla="*/ 3022634 h 6070634"/>
                <a:gd name="connsiteX206" fmla="*/ 80092 w 1587561"/>
                <a:gd name="connsiteY206" fmla="*/ 3014167 h 6070634"/>
                <a:gd name="connsiteX207" fmla="*/ 139358 w 1587561"/>
                <a:gd name="connsiteY207" fmla="*/ 2997234 h 6070634"/>
                <a:gd name="connsiteX208" fmla="*/ 181692 w 1587561"/>
                <a:gd name="connsiteY208" fmla="*/ 2988767 h 6070634"/>
                <a:gd name="connsiteX209" fmla="*/ 207092 w 1587561"/>
                <a:gd name="connsiteY209" fmla="*/ 2963367 h 6070634"/>
                <a:gd name="connsiteX210" fmla="*/ 215558 w 1587561"/>
                <a:gd name="connsiteY210" fmla="*/ 2937967 h 6070634"/>
                <a:gd name="connsiteX211" fmla="*/ 266358 w 1587561"/>
                <a:gd name="connsiteY211" fmla="*/ 2921034 h 6070634"/>
                <a:gd name="connsiteX212" fmla="*/ 308692 w 1587561"/>
                <a:gd name="connsiteY212" fmla="*/ 2844834 h 6070634"/>
                <a:gd name="connsiteX213" fmla="*/ 317158 w 1587561"/>
                <a:gd name="connsiteY213" fmla="*/ 2810967 h 6070634"/>
                <a:gd name="connsiteX214" fmla="*/ 325625 w 1587561"/>
                <a:gd name="connsiteY214" fmla="*/ 2785567 h 6070634"/>
                <a:gd name="connsiteX215" fmla="*/ 196085 w 1587561"/>
                <a:gd name="connsiteY215" fmla="*/ 2648407 h 6070634"/>
                <a:gd name="connsiteX216" fmla="*/ 218945 w 1587561"/>
                <a:gd name="connsiteY216" fmla="*/ 2453674 h 6070634"/>
                <a:gd name="connsiteX217" fmla="*/ 223178 w 1587561"/>
                <a:gd name="connsiteY217" fmla="*/ 2362234 h 6070634"/>
                <a:gd name="connsiteX218" fmla="*/ 235878 w 1587561"/>
                <a:gd name="connsiteY218" fmla="*/ 2227614 h 6070634"/>
                <a:gd name="connsiteX219" fmla="*/ 265512 w 1587561"/>
                <a:gd name="connsiteY219" fmla="*/ 2029494 h 6070634"/>
                <a:gd name="connsiteX220" fmla="*/ 291758 w 1587561"/>
                <a:gd name="connsiteY220" fmla="*/ 1752634 h 6070634"/>
                <a:gd name="connsiteX221" fmla="*/ 325625 w 1587561"/>
                <a:gd name="connsiteY221" fmla="*/ 1439367 h 6070634"/>
                <a:gd name="connsiteX222" fmla="*/ 351872 w 1587561"/>
                <a:gd name="connsiteY222" fmla="*/ 1209074 h 6070634"/>
                <a:gd name="connsiteX223" fmla="*/ 376425 w 1587561"/>
                <a:gd name="connsiteY223" fmla="*/ 1024501 h 6070634"/>
                <a:gd name="connsiteX224" fmla="*/ 401825 w 1587561"/>
                <a:gd name="connsiteY224" fmla="*/ 660434 h 6070634"/>
                <a:gd name="connsiteX225" fmla="*/ 444158 w 1587561"/>
                <a:gd name="connsiteY225" fmla="*/ 338701 h 6070634"/>
                <a:gd name="connsiteX226" fmla="*/ 461092 w 1587561"/>
                <a:gd name="connsiteY226" fmla="*/ 313301 h 6070634"/>
                <a:gd name="connsiteX227" fmla="*/ 469558 w 1587561"/>
                <a:gd name="connsiteY227" fmla="*/ 152434 h 6070634"/>
                <a:gd name="connsiteX228" fmla="*/ 444158 w 1587561"/>
                <a:gd name="connsiteY228" fmla="*/ 135501 h 6070634"/>
                <a:gd name="connsiteX229" fmla="*/ 410292 w 1587561"/>
                <a:gd name="connsiteY229" fmla="*/ 122801 h 6070634"/>
                <a:gd name="connsiteX230" fmla="*/ 406058 w 1587561"/>
                <a:gd name="connsiteY230" fmla="*/ 95707 h 6070634"/>
                <a:gd name="connsiteX231" fmla="*/ 384892 w 1587561"/>
                <a:gd name="connsiteY231" fmla="*/ 42367 h 6070634"/>
                <a:gd name="connsiteX232" fmla="*/ 365418 w 1587561"/>
                <a:gd name="connsiteY232" fmla="*/ 8501 h 6070634"/>
                <a:gd name="connsiteX233" fmla="*/ 426378 w 1587561"/>
                <a:gd name="connsiteY233" fmla="*/ 34 h 6070634"/>
                <a:gd name="connsiteX234" fmla="*/ 609258 w 1587561"/>
                <a:gd name="connsiteY234" fmla="*/ 5961 h 6070634"/>
                <a:gd name="connsiteX235" fmla="*/ 965705 w 1587561"/>
                <a:gd name="connsiteY235" fmla="*/ 2574 h 6070634"/>
                <a:gd name="connsiteX236" fmla="*/ 1303525 w 1587561"/>
                <a:gd name="connsiteY236" fmla="*/ 10194 h 6070634"/>
                <a:gd name="connsiteX237" fmla="*/ 1409358 w 1587561"/>
                <a:gd name="connsiteY237"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57712 w 1587561"/>
                <a:gd name="connsiteY5" fmla="*/ 332774 h 6070634"/>
                <a:gd name="connsiteX6" fmla="*/ 1299292 w 1587561"/>
                <a:gd name="connsiteY6" fmla="*/ 270967 h 6070634"/>
                <a:gd name="connsiteX7" fmla="*/ 1231558 w 1587561"/>
                <a:gd name="connsiteY7" fmla="*/ 254034 h 6070634"/>
                <a:gd name="connsiteX8" fmla="*/ 1206158 w 1587561"/>
                <a:gd name="connsiteY8" fmla="*/ 262501 h 6070634"/>
                <a:gd name="connsiteX9" fmla="*/ 1197692 w 1587561"/>
                <a:gd name="connsiteY9" fmla="*/ 287901 h 6070634"/>
                <a:gd name="connsiteX10" fmla="*/ 1189225 w 1587561"/>
                <a:gd name="connsiteY10" fmla="*/ 372567 h 6070634"/>
                <a:gd name="connsiteX11" fmla="*/ 1172292 w 1587561"/>
                <a:gd name="connsiteY11" fmla="*/ 389501 h 6070634"/>
                <a:gd name="connsiteX12" fmla="*/ 1146892 w 1587561"/>
                <a:gd name="connsiteY12" fmla="*/ 457234 h 6070634"/>
                <a:gd name="connsiteX13" fmla="*/ 1121492 w 1587561"/>
                <a:gd name="connsiteY13" fmla="*/ 465701 h 6070634"/>
                <a:gd name="connsiteX14" fmla="*/ 1114718 w 1587561"/>
                <a:gd name="connsiteY14" fmla="*/ 500414 h 6070634"/>
                <a:gd name="connsiteX15" fmla="*/ 1087625 w 1587561"/>
                <a:gd name="connsiteY15" fmla="*/ 533434 h 6070634"/>
                <a:gd name="connsiteX16" fmla="*/ 1091012 w 1587561"/>
                <a:gd name="connsiteY16" fmla="*/ 613867 h 6070634"/>
                <a:gd name="connsiteX17" fmla="*/ 1087625 w 1587561"/>
                <a:gd name="connsiteY17" fmla="*/ 728167 h 6070634"/>
                <a:gd name="connsiteX18" fmla="*/ 1096938 w 1587561"/>
                <a:gd name="connsiteY18" fmla="*/ 922054 h 6070634"/>
                <a:gd name="connsiteX19" fmla="*/ 978405 w 1587561"/>
                <a:gd name="connsiteY19" fmla="*/ 914434 h 6070634"/>
                <a:gd name="connsiteX20" fmla="*/ 969092 w 1587561"/>
                <a:gd name="connsiteY20" fmla="*/ 982167 h 6070634"/>
                <a:gd name="connsiteX21" fmla="*/ 967398 w 1587561"/>
                <a:gd name="connsiteY21" fmla="*/ 1119327 h 6070634"/>
                <a:gd name="connsiteX22" fmla="*/ 973325 w 1587561"/>
                <a:gd name="connsiteY22" fmla="*/ 1466461 h 6070634"/>
                <a:gd name="connsiteX23" fmla="*/ 1013965 w 1587561"/>
                <a:gd name="connsiteY23" fmla="*/ 1470694 h 6070634"/>
                <a:gd name="connsiteX24" fmla="*/ 1077465 w 1587561"/>
                <a:gd name="connsiteY24" fmla="*/ 1504561 h 6070634"/>
                <a:gd name="connsiteX25" fmla="*/ 1079158 w 1587561"/>
                <a:gd name="connsiteY25" fmla="*/ 1693367 h 6070634"/>
                <a:gd name="connsiteX26" fmla="*/ 1136732 w 1587561"/>
                <a:gd name="connsiteY26" fmla="*/ 1710301 h 6070634"/>
                <a:gd name="connsiteX27" fmla="*/ 1193458 w 1587561"/>
                <a:gd name="connsiteY27" fmla="*/ 1720461 h 6070634"/>
                <a:gd name="connsiteX28" fmla="*/ 1188378 w 1587561"/>
                <a:gd name="connsiteY28" fmla="*/ 1817827 h 6070634"/>
                <a:gd name="connsiteX29" fmla="*/ 1248492 w 1587561"/>
                <a:gd name="connsiteY29" fmla="*/ 1828834 h 6070634"/>
                <a:gd name="connsiteX30" fmla="*/ 1290825 w 1587561"/>
                <a:gd name="connsiteY30" fmla="*/ 1845767 h 6070634"/>
                <a:gd name="connsiteX31" fmla="*/ 1316225 w 1587561"/>
                <a:gd name="connsiteY31" fmla="*/ 1862701 h 6070634"/>
                <a:gd name="connsiteX32" fmla="*/ 1316225 w 1587561"/>
                <a:gd name="connsiteY32" fmla="*/ 1921967 h 6070634"/>
                <a:gd name="connsiteX33" fmla="*/ 1350092 w 1587561"/>
                <a:gd name="connsiteY33" fmla="*/ 1930434 h 6070634"/>
                <a:gd name="connsiteX34" fmla="*/ 1341625 w 1587561"/>
                <a:gd name="connsiteY34" fmla="*/ 1955834 h 6070634"/>
                <a:gd name="connsiteX35" fmla="*/ 1316225 w 1587561"/>
                <a:gd name="connsiteY35" fmla="*/ 1972767 h 6070634"/>
                <a:gd name="connsiteX36" fmla="*/ 1299292 w 1587561"/>
                <a:gd name="connsiteY36" fmla="*/ 1989701 h 6070634"/>
                <a:gd name="connsiteX37" fmla="*/ 1321305 w 1587561"/>
                <a:gd name="connsiteY37" fmla="*/ 2025261 h 6070634"/>
                <a:gd name="connsiteX38" fmla="*/ 1373798 w 1587561"/>
                <a:gd name="connsiteY38" fmla="*/ 2050661 h 6070634"/>
                <a:gd name="connsiteX39" fmla="*/ 1394118 w 1587561"/>
                <a:gd name="connsiteY39" fmla="*/ 2116701 h 6070634"/>
                <a:gd name="connsiteX40" fmla="*/ 1451692 w 1587561"/>
                <a:gd name="connsiteY40" fmla="*/ 2133634 h 6070634"/>
                <a:gd name="connsiteX41" fmla="*/ 1468625 w 1587561"/>
                <a:gd name="connsiteY41" fmla="*/ 2174274 h 6070634"/>
                <a:gd name="connsiteX42" fmla="*/ 1511805 w 1587561"/>
                <a:gd name="connsiteY42" fmla="*/ 2196287 h 6070634"/>
                <a:gd name="connsiteX43" fmla="*/ 1532125 w 1587561"/>
                <a:gd name="connsiteY43" fmla="*/ 2214914 h 6070634"/>
                <a:gd name="connsiteX44" fmla="*/ 1562605 w 1587561"/>
                <a:gd name="connsiteY44" fmla="*/ 2228461 h 6070634"/>
                <a:gd name="connsiteX45" fmla="*/ 1587158 w 1587561"/>
                <a:gd name="connsiteY45" fmla="*/ 2269101 h 6070634"/>
                <a:gd name="connsiteX46" fmla="*/ 1542285 w 1587561"/>
                <a:gd name="connsiteY46" fmla="*/ 2306354 h 6070634"/>
                <a:gd name="connsiteX47" fmla="*/ 1485558 w 1587561"/>
                <a:gd name="connsiteY47" fmla="*/ 2277567 h 6070634"/>
                <a:gd name="connsiteX48" fmla="*/ 1461005 w 1587561"/>
                <a:gd name="connsiteY48" fmla="*/ 2310587 h 6070634"/>
                <a:gd name="connsiteX49" fmla="*/ 1443225 w 1587561"/>
                <a:gd name="connsiteY49" fmla="*/ 2345301 h 6070634"/>
                <a:gd name="connsiteX50" fmla="*/ 1423752 w 1587561"/>
                <a:gd name="connsiteY50" fmla="*/ 2424887 h 6070634"/>
                <a:gd name="connsiteX51" fmla="*/ 1383958 w 1587561"/>
                <a:gd name="connsiteY51" fmla="*/ 2413034 h 6070634"/>
                <a:gd name="connsiteX52" fmla="*/ 1342472 w 1587561"/>
                <a:gd name="connsiteY52" fmla="*/ 2428274 h 6070634"/>
                <a:gd name="connsiteX53" fmla="*/ 1311992 w 1587561"/>
                <a:gd name="connsiteY53" fmla="*/ 2455367 h 6070634"/>
                <a:gd name="connsiteX54" fmla="*/ 1309452 w 1587561"/>
                <a:gd name="connsiteY54" fmla="*/ 2581521 h 6070634"/>
                <a:gd name="connsiteX55" fmla="*/ 1223092 w 1587561"/>
                <a:gd name="connsiteY55" fmla="*/ 2582367 h 6070634"/>
                <a:gd name="connsiteX56" fmla="*/ 1206158 w 1587561"/>
                <a:gd name="connsiteY56" fmla="*/ 2599301 h 6070634"/>
                <a:gd name="connsiteX57" fmla="*/ 1207005 w 1587561"/>
                <a:gd name="connsiteY57" fmla="*/ 2676347 h 6070634"/>
                <a:gd name="connsiteX58" fmla="*/ 1205312 w 1587561"/>
                <a:gd name="connsiteY58" fmla="*/ 2747467 h 6070634"/>
                <a:gd name="connsiteX59" fmla="*/ 1189225 w 1587561"/>
                <a:gd name="connsiteY59" fmla="*/ 2785567 h 6070634"/>
                <a:gd name="connsiteX60" fmla="*/ 1138425 w 1587561"/>
                <a:gd name="connsiteY60" fmla="*/ 2802501 h 6070634"/>
                <a:gd name="connsiteX61" fmla="*/ 1146892 w 1587561"/>
                <a:gd name="connsiteY61" fmla="*/ 2853301 h 6070634"/>
                <a:gd name="connsiteX62" fmla="*/ 1155358 w 1587561"/>
                <a:gd name="connsiteY62" fmla="*/ 2878701 h 6070634"/>
                <a:gd name="connsiteX63" fmla="*/ 1146892 w 1587561"/>
                <a:gd name="connsiteY63" fmla="*/ 2971834 h 6070634"/>
                <a:gd name="connsiteX64" fmla="*/ 1138425 w 1587561"/>
                <a:gd name="connsiteY64" fmla="*/ 2997234 h 6070634"/>
                <a:gd name="connsiteX65" fmla="*/ 1129958 w 1587561"/>
                <a:gd name="connsiteY65" fmla="*/ 3031101 h 6070634"/>
                <a:gd name="connsiteX66" fmla="*/ 1104558 w 1587561"/>
                <a:gd name="connsiteY66" fmla="*/ 3039567 h 6070634"/>
                <a:gd name="connsiteX67" fmla="*/ 1096092 w 1587561"/>
                <a:gd name="connsiteY67" fmla="*/ 3073434 h 6070634"/>
                <a:gd name="connsiteX68" fmla="*/ 1079158 w 1587561"/>
                <a:gd name="connsiteY68" fmla="*/ 3124234 h 6070634"/>
                <a:gd name="connsiteX69" fmla="*/ 1087625 w 1587561"/>
                <a:gd name="connsiteY69" fmla="*/ 3471367 h 6070634"/>
                <a:gd name="connsiteX70" fmla="*/ 1155358 w 1587561"/>
                <a:gd name="connsiteY70" fmla="*/ 3479834 h 6070634"/>
                <a:gd name="connsiteX71" fmla="*/ 1163825 w 1587561"/>
                <a:gd name="connsiteY71" fmla="*/ 3505234 h 6070634"/>
                <a:gd name="connsiteX72" fmla="*/ 1104558 w 1587561"/>
                <a:gd name="connsiteY72" fmla="*/ 3522167 h 6070634"/>
                <a:gd name="connsiteX73" fmla="*/ 1053758 w 1587561"/>
                <a:gd name="connsiteY73" fmla="*/ 3530634 h 6070634"/>
                <a:gd name="connsiteX74" fmla="*/ 1087625 w 1587561"/>
                <a:gd name="connsiteY74" fmla="*/ 3564501 h 6070634"/>
                <a:gd name="connsiteX75" fmla="*/ 1053758 w 1587561"/>
                <a:gd name="connsiteY75" fmla="*/ 3683034 h 6070634"/>
                <a:gd name="connsiteX76" fmla="*/ 952158 w 1587561"/>
                <a:gd name="connsiteY76" fmla="*/ 3699967 h 6070634"/>
                <a:gd name="connsiteX77" fmla="*/ 960625 w 1587561"/>
                <a:gd name="connsiteY77" fmla="*/ 3742301 h 6070634"/>
                <a:gd name="connsiteX78" fmla="*/ 1011425 w 1587561"/>
                <a:gd name="connsiteY78" fmla="*/ 3784634 h 6070634"/>
                <a:gd name="connsiteX79" fmla="*/ 1019892 w 1587561"/>
                <a:gd name="connsiteY79" fmla="*/ 3810034 h 6070634"/>
                <a:gd name="connsiteX80" fmla="*/ 969092 w 1587561"/>
                <a:gd name="connsiteY80" fmla="*/ 3835434 h 6070634"/>
                <a:gd name="connsiteX81" fmla="*/ 952158 w 1587561"/>
                <a:gd name="connsiteY81" fmla="*/ 3852367 h 6070634"/>
                <a:gd name="connsiteX82" fmla="*/ 926758 w 1587561"/>
                <a:gd name="connsiteY82" fmla="*/ 3894701 h 6070634"/>
                <a:gd name="connsiteX83" fmla="*/ 926758 w 1587561"/>
                <a:gd name="connsiteY83" fmla="*/ 3962434 h 6070634"/>
                <a:gd name="connsiteX84" fmla="*/ 935225 w 1587561"/>
                <a:gd name="connsiteY84" fmla="*/ 3987834 h 6070634"/>
                <a:gd name="connsiteX85" fmla="*/ 960625 w 1587561"/>
                <a:gd name="connsiteY85" fmla="*/ 3996301 h 6070634"/>
                <a:gd name="connsiteX86" fmla="*/ 969092 w 1587561"/>
                <a:gd name="connsiteY86" fmla="*/ 4055567 h 6070634"/>
                <a:gd name="connsiteX87" fmla="*/ 994492 w 1587561"/>
                <a:gd name="connsiteY87" fmla="*/ 4064034 h 6070634"/>
                <a:gd name="connsiteX88" fmla="*/ 1079158 w 1587561"/>
                <a:gd name="connsiteY88" fmla="*/ 4072501 h 6070634"/>
                <a:gd name="connsiteX89" fmla="*/ 1079158 w 1587561"/>
                <a:gd name="connsiteY89" fmla="*/ 4191034 h 6070634"/>
                <a:gd name="connsiteX90" fmla="*/ 1070692 w 1587561"/>
                <a:gd name="connsiteY90" fmla="*/ 4224901 h 6070634"/>
                <a:gd name="connsiteX91" fmla="*/ 1036825 w 1587561"/>
                <a:gd name="connsiteY91" fmla="*/ 4233367 h 6070634"/>
                <a:gd name="connsiteX92" fmla="*/ 1028358 w 1587561"/>
                <a:gd name="connsiteY92" fmla="*/ 4385767 h 6070634"/>
                <a:gd name="connsiteX93" fmla="*/ 977558 w 1587561"/>
                <a:gd name="connsiteY93" fmla="*/ 4402701 h 6070634"/>
                <a:gd name="connsiteX94" fmla="*/ 952158 w 1587561"/>
                <a:gd name="connsiteY94" fmla="*/ 4428101 h 6070634"/>
                <a:gd name="connsiteX95" fmla="*/ 935225 w 1587561"/>
                <a:gd name="connsiteY95" fmla="*/ 4461967 h 6070634"/>
                <a:gd name="connsiteX96" fmla="*/ 969092 w 1587561"/>
                <a:gd name="connsiteY96" fmla="*/ 4470434 h 6070634"/>
                <a:gd name="connsiteX97" fmla="*/ 994492 w 1587561"/>
                <a:gd name="connsiteY97" fmla="*/ 4487367 h 6070634"/>
                <a:gd name="connsiteX98" fmla="*/ 1019892 w 1587561"/>
                <a:gd name="connsiteY98" fmla="*/ 4495834 h 6070634"/>
                <a:gd name="connsiteX99" fmla="*/ 1036825 w 1587561"/>
                <a:gd name="connsiteY99" fmla="*/ 4521234 h 6070634"/>
                <a:gd name="connsiteX100" fmla="*/ 1028358 w 1587561"/>
                <a:gd name="connsiteY100" fmla="*/ 4597434 h 6070634"/>
                <a:gd name="connsiteX101" fmla="*/ 1019892 w 1587561"/>
                <a:gd name="connsiteY101" fmla="*/ 4622834 h 6070634"/>
                <a:gd name="connsiteX102" fmla="*/ 994492 w 1587561"/>
                <a:gd name="connsiteY102" fmla="*/ 4614367 h 6070634"/>
                <a:gd name="connsiteX103" fmla="*/ 935225 w 1587561"/>
                <a:gd name="connsiteY103" fmla="*/ 4605901 h 6070634"/>
                <a:gd name="connsiteX104" fmla="*/ 909825 w 1587561"/>
                <a:gd name="connsiteY104" fmla="*/ 4614367 h 6070634"/>
                <a:gd name="connsiteX105" fmla="*/ 901358 w 1587561"/>
                <a:gd name="connsiteY105" fmla="*/ 4639767 h 6070634"/>
                <a:gd name="connsiteX106" fmla="*/ 884425 w 1587561"/>
                <a:gd name="connsiteY106" fmla="*/ 4656701 h 6070634"/>
                <a:gd name="connsiteX107" fmla="*/ 867492 w 1587561"/>
                <a:gd name="connsiteY107" fmla="*/ 4682101 h 6070634"/>
                <a:gd name="connsiteX108" fmla="*/ 825158 w 1587561"/>
                <a:gd name="connsiteY108" fmla="*/ 4690567 h 6070634"/>
                <a:gd name="connsiteX109" fmla="*/ 808225 w 1587561"/>
                <a:gd name="connsiteY109" fmla="*/ 4707501 h 6070634"/>
                <a:gd name="connsiteX110" fmla="*/ 816692 w 1587561"/>
                <a:gd name="connsiteY110" fmla="*/ 4749834 h 6070634"/>
                <a:gd name="connsiteX111" fmla="*/ 842092 w 1587561"/>
                <a:gd name="connsiteY111" fmla="*/ 4758301 h 6070634"/>
                <a:gd name="connsiteX112" fmla="*/ 935225 w 1587561"/>
                <a:gd name="connsiteY112" fmla="*/ 4766767 h 6070634"/>
                <a:gd name="connsiteX113" fmla="*/ 935225 w 1587561"/>
                <a:gd name="connsiteY113" fmla="*/ 4834501 h 6070634"/>
                <a:gd name="connsiteX114" fmla="*/ 1002958 w 1587561"/>
                <a:gd name="connsiteY114" fmla="*/ 4851434 h 6070634"/>
                <a:gd name="connsiteX115" fmla="*/ 1011425 w 1587561"/>
                <a:gd name="connsiteY115" fmla="*/ 4885301 h 6070634"/>
                <a:gd name="connsiteX116" fmla="*/ 994492 w 1587561"/>
                <a:gd name="connsiteY116" fmla="*/ 4986901 h 6070634"/>
                <a:gd name="connsiteX117" fmla="*/ 986025 w 1587561"/>
                <a:gd name="connsiteY117" fmla="*/ 5096967 h 6070634"/>
                <a:gd name="connsiteX118" fmla="*/ 1011425 w 1587561"/>
                <a:gd name="connsiteY118" fmla="*/ 5139301 h 6070634"/>
                <a:gd name="connsiteX119" fmla="*/ 1028358 w 1587561"/>
                <a:gd name="connsiteY119" fmla="*/ 5164701 h 6070634"/>
                <a:gd name="connsiteX120" fmla="*/ 952158 w 1587561"/>
                <a:gd name="connsiteY120" fmla="*/ 5207034 h 6070634"/>
                <a:gd name="connsiteX121" fmla="*/ 943692 w 1587561"/>
                <a:gd name="connsiteY121" fmla="*/ 5283234 h 6070634"/>
                <a:gd name="connsiteX122" fmla="*/ 969092 w 1587561"/>
                <a:gd name="connsiteY122" fmla="*/ 5291701 h 6070634"/>
                <a:gd name="connsiteX123" fmla="*/ 1036825 w 1587561"/>
                <a:gd name="connsiteY123" fmla="*/ 5342501 h 6070634"/>
                <a:gd name="connsiteX124" fmla="*/ 1053758 w 1587561"/>
                <a:gd name="connsiteY124" fmla="*/ 5367901 h 6070634"/>
                <a:gd name="connsiteX125" fmla="*/ 1070692 w 1587561"/>
                <a:gd name="connsiteY125" fmla="*/ 5418701 h 6070634"/>
                <a:gd name="connsiteX126" fmla="*/ 1096092 w 1587561"/>
                <a:gd name="connsiteY126" fmla="*/ 5435634 h 6070634"/>
                <a:gd name="connsiteX127" fmla="*/ 1146892 w 1587561"/>
                <a:gd name="connsiteY127" fmla="*/ 5486434 h 6070634"/>
                <a:gd name="connsiteX128" fmla="*/ 1172292 w 1587561"/>
                <a:gd name="connsiteY128" fmla="*/ 5494901 h 6070634"/>
                <a:gd name="connsiteX129" fmla="*/ 1189225 w 1587561"/>
                <a:gd name="connsiteY129" fmla="*/ 5520301 h 6070634"/>
                <a:gd name="connsiteX130" fmla="*/ 1197692 w 1587561"/>
                <a:gd name="connsiteY130" fmla="*/ 5545701 h 6070634"/>
                <a:gd name="connsiteX131" fmla="*/ 1231558 w 1587561"/>
                <a:gd name="connsiteY131" fmla="*/ 5596501 h 6070634"/>
                <a:gd name="connsiteX132" fmla="*/ 1214625 w 1587561"/>
                <a:gd name="connsiteY132" fmla="*/ 5621901 h 6070634"/>
                <a:gd name="connsiteX133" fmla="*/ 1189225 w 1587561"/>
                <a:gd name="connsiteY133" fmla="*/ 5630367 h 6070634"/>
                <a:gd name="connsiteX134" fmla="*/ 1172292 w 1587561"/>
                <a:gd name="connsiteY134" fmla="*/ 5647301 h 6070634"/>
                <a:gd name="connsiteX135" fmla="*/ 1180758 w 1587561"/>
                <a:gd name="connsiteY135" fmla="*/ 5706567 h 6070634"/>
                <a:gd name="connsiteX136" fmla="*/ 1197692 w 1587561"/>
                <a:gd name="connsiteY136" fmla="*/ 5723501 h 6070634"/>
                <a:gd name="connsiteX137" fmla="*/ 1206158 w 1587561"/>
                <a:gd name="connsiteY137" fmla="*/ 5774301 h 6070634"/>
                <a:gd name="connsiteX138" fmla="*/ 1256958 w 1587561"/>
                <a:gd name="connsiteY138" fmla="*/ 5791234 h 6070634"/>
                <a:gd name="connsiteX139" fmla="*/ 1248492 w 1587561"/>
                <a:gd name="connsiteY139" fmla="*/ 5842034 h 6070634"/>
                <a:gd name="connsiteX140" fmla="*/ 1197692 w 1587561"/>
                <a:gd name="connsiteY140" fmla="*/ 5850501 h 6070634"/>
                <a:gd name="connsiteX141" fmla="*/ 1180758 w 1587561"/>
                <a:gd name="connsiteY141" fmla="*/ 5867434 h 6070634"/>
                <a:gd name="connsiteX142" fmla="*/ 1138425 w 1587561"/>
                <a:gd name="connsiteY142" fmla="*/ 5935167 h 6070634"/>
                <a:gd name="connsiteX143" fmla="*/ 1113025 w 1587561"/>
                <a:gd name="connsiteY143" fmla="*/ 5943634 h 6070634"/>
                <a:gd name="connsiteX144" fmla="*/ 1138425 w 1587561"/>
                <a:gd name="connsiteY144" fmla="*/ 5960567 h 6070634"/>
                <a:gd name="connsiteX145" fmla="*/ 1155358 w 1587561"/>
                <a:gd name="connsiteY145" fmla="*/ 5977501 h 6070634"/>
                <a:gd name="connsiteX146" fmla="*/ 1129958 w 1587561"/>
                <a:gd name="connsiteY146" fmla="*/ 5985967 h 6070634"/>
                <a:gd name="connsiteX147" fmla="*/ 1002958 w 1587561"/>
                <a:gd name="connsiteY147" fmla="*/ 5994434 h 6070634"/>
                <a:gd name="connsiteX148" fmla="*/ 977558 w 1587561"/>
                <a:gd name="connsiteY148" fmla="*/ 6011367 h 6070634"/>
                <a:gd name="connsiteX149" fmla="*/ 960625 w 1587561"/>
                <a:gd name="connsiteY149" fmla="*/ 6028301 h 6070634"/>
                <a:gd name="connsiteX150" fmla="*/ 867492 w 1587561"/>
                <a:gd name="connsiteY150" fmla="*/ 6036767 h 6070634"/>
                <a:gd name="connsiteX151" fmla="*/ 850558 w 1587561"/>
                <a:gd name="connsiteY151" fmla="*/ 6053701 h 6070634"/>
                <a:gd name="connsiteX152" fmla="*/ 816692 w 1587561"/>
                <a:gd name="connsiteY152" fmla="*/ 6062167 h 6070634"/>
                <a:gd name="connsiteX153" fmla="*/ 791292 w 1587561"/>
                <a:gd name="connsiteY153" fmla="*/ 6070634 h 6070634"/>
                <a:gd name="connsiteX154" fmla="*/ 588092 w 1587561"/>
                <a:gd name="connsiteY154" fmla="*/ 6053701 h 6070634"/>
                <a:gd name="connsiteX155" fmla="*/ 537292 w 1587561"/>
                <a:gd name="connsiteY155" fmla="*/ 6036767 h 6070634"/>
                <a:gd name="connsiteX156" fmla="*/ 520358 w 1587561"/>
                <a:gd name="connsiteY156" fmla="*/ 6019834 h 6070634"/>
                <a:gd name="connsiteX157" fmla="*/ 444158 w 1587561"/>
                <a:gd name="connsiteY157" fmla="*/ 5977501 h 6070634"/>
                <a:gd name="connsiteX158" fmla="*/ 401825 w 1587561"/>
                <a:gd name="connsiteY158" fmla="*/ 5969034 h 6070634"/>
                <a:gd name="connsiteX159" fmla="*/ 376425 w 1587561"/>
                <a:gd name="connsiteY159" fmla="*/ 5952101 h 6070634"/>
                <a:gd name="connsiteX160" fmla="*/ 393358 w 1587561"/>
                <a:gd name="connsiteY160" fmla="*/ 5977501 h 6070634"/>
                <a:gd name="connsiteX161" fmla="*/ 427225 w 1587561"/>
                <a:gd name="connsiteY161" fmla="*/ 5994434 h 6070634"/>
                <a:gd name="connsiteX162" fmla="*/ 461092 w 1587561"/>
                <a:gd name="connsiteY162" fmla="*/ 6019834 h 6070634"/>
                <a:gd name="connsiteX163" fmla="*/ 520358 w 1587561"/>
                <a:gd name="connsiteY163" fmla="*/ 6036767 h 6070634"/>
                <a:gd name="connsiteX164" fmla="*/ 528825 w 1587561"/>
                <a:gd name="connsiteY164" fmla="*/ 6062167 h 6070634"/>
                <a:gd name="connsiteX165" fmla="*/ 503425 w 1587561"/>
                <a:gd name="connsiteY165" fmla="*/ 6070634 h 6070634"/>
                <a:gd name="connsiteX166" fmla="*/ 308692 w 1587561"/>
                <a:gd name="connsiteY166" fmla="*/ 6053701 h 6070634"/>
                <a:gd name="connsiteX167" fmla="*/ 291758 w 1587561"/>
                <a:gd name="connsiteY167" fmla="*/ 6036767 h 6070634"/>
                <a:gd name="connsiteX168" fmla="*/ 300225 w 1587561"/>
                <a:gd name="connsiteY168" fmla="*/ 6002901 h 6070634"/>
                <a:gd name="connsiteX169" fmla="*/ 308692 w 1587561"/>
                <a:gd name="connsiteY169" fmla="*/ 5977501 h 6070634"/>
                <a:gd name="connsiteX170" fmla="*/ 342558 w 1587561"/>
                <a:gd name="connsiteY170" fmla="*/ 5969034 h 6070634"/>
                <a:gd name="connsiteX171" fmla="*/ 401825 w 1587561"/>
                <a:gd name="connsiteY171" fmla="*/ 5952101 h 6070634"/>
                <a:gd name="connsiteX172" fmla="*/ 393358 w 1587561"/>
                <a:gd name="connsiteY172" fmla="*/ 5926701 h 6070634"/>
                <a:gd name="connsiteX173" fmla="*/ 334092 w 1587561"/>
                <a:gd name="connsiteY173" fmla="*/ 5901301 h 6070634"/>
                <a:gd name="connsiteX174" fmla="*/ 317158 w 1587561"/>
                <a:gd name="connsiteY174" fmla="*/ 5884367 h 6070634"/>
                <a:gd name="connsiteX175" fmla="*/ 266358 w 1587561"/>
                <a:gd name="connsiteY175" fmla="*/ 5901301 h 6070634"/>
                <a:gd name="connsiteX176" fmla="*/ 198625 w 1587561"/>
                <a:gd name="connsiteY176" fmla="*/ 5892834 h 6070634"/>
                <a:gd name="connsiteX177" fmla="*/ 164758 w 1587561"/>
                <a:gd name="connsiteY177" fmla="*/ 5884367 h 6070634"/>
                <a:gd name="connsiteX178" fmla="*/ 113958 w 1587561"/>
                <a:gd name="connsiteY178" fmla="*/ 5875901 h 6070634"/>
                <a:gd name="connsiteX179" fmla="*/ 122425 w 1587561"/>
                <a:gd name="connsiteY179" fmla="*/ 5850501 h 6070634"/>
                <a:gd name="connsiteX180" fmla="*/ 147825 w 1587561"/>
                <a:gd name="connsiteY180" fmla="*/ 5842034 h 6070634"/>
                <a:gd name="connsiteX181" fmla="*/ 147825 w 1587561"/>
                <a:gd name="connsiteY181" fmla="*/ 5647301 h 6070634"/>
                <a:gd name="connsiteX182" fmla="*/ 122425 w 1587561"/>
                <a:gd name="connsiteY182" fmla="*/ 5528767 h 6070634"/>
                <a:gd name="connsiteX183" fmla="*/ 139358 w 1587561"/>
                <a:gd name="connsiteY183" fmla="*/ 5223967 h 6070634"/>
                <a:gd name="connsiteX184" fmla="*/ 147825 w 1587561"/>
                <a:gd name="connsiteY184" fmla="*/ 5173167 h 6070634"/>
                <a:gd name="connsiteX185" fmla="*/ 147825 w 1587561"/>
                <a:gd name="connsiteY185" fmla="*/ 4834501 h 6070634"/>
                <a:gd name="connsiteX186" fmla="*/ 156292 w 1587561"/>
                <a:gd name="connsiteY186" fmla="*/ 4809101 h 6070634"/>
                <a:gd name="connsiteX187" fmla="*/ 147825 w 1587561"/>
                <a:gd name="connsiteY187" fmla="*/ 4766767 h 6070634"/>
                <a:gd name="connsiteX188" fmla="*/ 122425 w 1587561"/>
                <a:gd name="connsiteY188" fmla="*/ 4665167 h 6070634"/>
                <a:gd name="connsiteX189" fmla="*/ 105492 w 1587561"/>
                <a:gd name="connsiteY189" fmla="*/ 4563567 h 6070634"/>
                <a:gd name="connsiteX190" fmla="*/ 88558 w 1587561"/>
                <a:gd name="connsiteY190" fmla="*/ 4546634 h 6070634"/>
                <a:gd name="connsiteX191" fmla="*/ 88558 w 1587561"/>
                <a:gd name="connsiteY191" fmla="*/ 4241834 h 6070634"/>
                <a:gd name="connsiteX192" fmla="*/ 97025 w 1587561"/>
                <a:gd name="connsiteY192" fmla="*/ 4216434 h 6070634"/>
                <a:gd name="connsiteX193" fmla="*/ 88558 w 1587561"/>
                <a:gd name="connsiteY193" fmla="*/ 4165634 h 6070634"/>
                <a:gd name="connsiteX194" fmla="*/ 80092 w 1587561"/>
                <a:gd name="connsiteY194" fmla="*/ 4140234 h 6070634"/>
                <a:gd name="connsiteX195" fmla="*/ 71625 w 1587561"/>
                <a:gd name="connsiteY195" fmla="*/ 4021701 h 6070634"/>
                <a:gd name="connsiteX196" fmla="*/ 63158 w 1587561"/>
                <a:gd name="connsiteY196" fmla="*/ 3996301 h 6070634"/>
                <a:gd name="connsiteX197" fmla="*/ 54692 w 1587561"/>
                <a:gd name="connsiteY197" fmla="*/ 3962434 h 6070634"/>
                <a:gd name="connsiteX198" fmla="*/ 63158 w 1587561"/>
                <a:gd name="connsiteY198" fmla="*/ 3776167 h 6070634"/>
                <a:gd name="connsiteX199" fmla="*/ 71625 w 1587561"/>
                <a:gd name="connsiteY199" fmla="*/ 3657634 h 6070634"/>
                <a:gd name="connsiteX200" fmla="*/ 46225 w 1587561"/>
                <a:gd name="connsiteY200" fmla="*/ 3386701 h 6070634"/>
                <a:gd name="connsiteX201" fmla="*/ 37758 w 1587561"/>
                <a:gd name="connsiteY201" fmla="*/ 3234301 h 6070634"/>
                <a:gd name="connsiteX202" fmla="*/ 20825 w 1587561"/>
                <a:gd name="connsiteY202" fmla="*/ 3132701 h 6070634"/>
                <a:gd name="connsiteX203" fmla="*/ 12358 w 1587561"/>
                <a:gd name="connsiteY203" fmla="*/ 3081901 h 6070634"/>
                <a:gd name="connsiteX204" fmla="*/ 3892 w 1587561"/>
                <a:gd name="connsiteY204" fmla="*/ 3014167 h 6070634"/>
                <a:gd name="connsiteX205" fmla="*/ 46225 w 1587561"/>
                <a:gd name="connsiteY205" fmla="*/ 3022634 h 6070634"/>
                <a:gd name="connsiteX206" fmla="*/ 80092 w 1587561"/>
                <a:gd name="connsiteY206" fmla="*/ 3014167 h 6070634"/>
                <a:gd name="connsiteX207" fmla="*/ 139358 w 1587561"/>
                <a:gd name="connsiteY207" fmla="*/ 2997234 h 6070634"/>
                <a:gd name="connsiteX208" fmla="*/ 181692 w 1587561"/>
                <a:gd name="connsiteY208" fmla="*/ 2988767 h 6070634"/>
                <a:gd name="connsiteX209" fmla="*/ 207092 w 1587561"/>
                <a:gd name="connsiteY209" fmla="*/ 2963367 h 6070634"/>
                <a:gd name="connsiteX210" fmla="*/ 215558 w 1587561"/>
                <a:gd name="connsiteY210" fmla="*/ 2937967 h 6070634"/>
                <a:gd name="connsiteX211" fmla="*/ 266358 w 1587561"/>
                <a:gd name="connsiteY211" fmla="*/ 2921034 h 6070634"/>
                <a:gd name="connsiteX212" fmla="*/ 308692 w 1587561"/>
                <a:gd name="connsiteY212" fmla="*/ 2844834 h 6070634"/>
                <a:gd name="connsiteX213" fmla="*/ 317158 w 1587561"/>
                <a:gd name="connsiteY213" fmla="*/ 2810967 h 6070634"/>
                <a:gd name="connsiteX214" fmla="*/ 325625 w 1587561"/>
                <a:gd name="connsiteY214" fmla="*/ 2785567 h 6070634"/>
                <a:gd name="connsiteX215" fmla="*/ 196085 w 1587561"/>
                <a:gd name="connsiteY215" fmla="*/ 2648407 h 6070634"/>
                <a:gd name="connsiteX216" fmla="*/ 218945 w 1587561"/>
                <a:gd name="connsiteY216" fmla="*/ 2453674 h 6070634"/>
                <a:gd name="connsiteX217" fmla="*/ 223178 w 1587561"/>
                <a:gd name="connsiteY217" fmla="*/ 2362234 h 6070634"/>
                <a:gd name="connsiteX218" fmla="*/ 235878 w 1587561"/>
                <a:gd name="connsiteY218" fmla="*/ 2227614 h 6070634"/>
                <a:gd name="connsiteX219" fmla="*/ 265512 w 1587561"/>
                <a:gd name="connsiteY219" fmla="*/ 2029494 h 6070634"/>
                <a:gd name="connsiteX220" fmla="*/ 291758 w 1587561"/>
                <a:gd name="connsiteY220" fmla="*/ 1752634 h 6070634"/>
                <a:gd name="connsiteX221" fmla="*/ 325625 w 1587561"/>
                <a:gd name="connsiteY221" fmla="*/ 1439367 h 6070634"/>
                <a:gd name="connsiteX222" fmla="*/ 351872 w 1587561"/>
                <a:gd name="connsiteY222" fmla="*/ 1209074 h 6070634"/>
                <a:gd name="connsiteX223" fmla="*/ 376425 w 1587561"/>
                <a:gd name="connsiteY223" fmla="*/ 1024501 h 6070634"/>
                <a:gd name="connsiteX224" fmla="*/ 401825 w 1587561"/>
                <a:gd name="connsiteY224" fmla="*/ 660434 h 6070634"/>
                <a:gd name="connsiteX225" fmla="*/ 444158 w 1587561"/>
                <a:gd name="connsiteY225" fmla="*/ 338701 h 6070634"/>
                <a:gd name="connsiteX226" fmla="*/ 461092 w 1587561"/>
                <a:gd name="connsiteY226" fmla="*/ 313301 h 6070634"/>
                <a:gd name="connsiteX227" fmla="*/ 469558 w 1587561"/>
                <a:gd name="connsiteY227" fmla="*/ 152434 h 6070634"/>
                <a:gd name="connsiteX228" fmla="*/ 444158 w 1587561"/>
                <a:gd name="connsiteY228" fmla="*/ 135501 h 6070634"/>
                <a:gd name="connsiteX229" fmla="*/ 410292 w 1587561"/>
                <a:gd name="connsiteY229" fmla="*/ 122801 h 6070634"/>
                <a:gd name="connsiteX230" fmla="*/ 406058 w 1587561"/>
                <a:gd name="connsiteY230" fmla="*/ 95707 h 6070634"/>
                <a:gd name="connsiteX231" fmla="*/ 384892 w 1587561"/>
                <a:gd name="connsiteY231" fmla="*/ 42367 h 6070634"/>
                <a:gd name="connsiteX232" fmla="*/ 365418 w 1587561"/>
                <a:gd name="connsiteY232" fmla="*/ 8501 h 6070634"/>
                <a:gd name="connsiteX233" fmla="*/ 426378 w 1587561"/>
                <a:gd name="connsiteY233" fmla="*/ 34 h 6070634"/>
                <a:gd name="connsiteX234" fmla="*/ 609258 w 1587561"/>
                <a:gd name="connsiteY234" fmla="*/ 5961 h 6070634"/>
                <a:gd name="connsiteX235" fmla="*/ 965705 w 1587561"/>
                <a:gd name="connsiteY235" fmla="*/ 2574 h 6070634"/>
                <a:gd name="connsiteX236" fmla="*/ 1303525 w 1587561"/>
                <a:gd name="connsiteY236" fmla="*/ 10194 h 6070634"/>
                <a:gd name="connsiteX237" fmla="*/ 1409358 w 1587561"/>
                <a:gd name="connsiteY237"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57712 w 1587561"/>
                <a:gd name="connsiteY5" fmla="*/ 332774 h 6070634"/>
                <a:gd name="connsiteX6" fmla="*/ 1301832 w 1587561"/>
                <a:gd name="connsiteY6" fmla="*/ 286207 h 6070634"/>
                <a:gd name="connsiteX7" fmla="*/ 1231558 w 1587561"/>
                <a:gd name="connsiteY7" fmla="*/ 254034 h 6070634"/>
                <a:gd name="connsiteX8" fmla="*/ 1206158 w 1587561"/>
                <a:gd name="connsiteY8" fmla="*/ 262501 h 6070634"/>
                <a:gd name="connsiteX9" fmla="*/ 1197692 w 1587561"/>
                <a:gd name="connsiteY9" fmla="*/ 287901 h 6070634"/>
                <a:gd name="connsiteX10" fmla="*/ 1189225 w 1587561"/>
                <a:gd name="connsiteY10" fmla="*/ 372567 h 6070634"/>
                <a:gd name="connsiteX11" fmla="*/ 1172292 w 1587561"/>
                <a:gd name="connsiteY11" fmla="*/ 389501 h 6070634"/>
                <a:gd name="connsiteX12" fmla="*/ 1146892 w 1587561"/>
                <a:gd name="connsiteY12" fmla="*/ 457234 h 6070634"/>
                <a:gd name="connsiteX13" fmla="*/ 1121492 w 1587561"/>
                <a:gd name="connsiteY13" fmla="*/ 465701 h 6070634"/>
                <a:gd name="connsiteX14" fmla="*/ 1114718 w 1587561"/>
                <a:gd name="connsiteY14" fmla="*/ 500414 h 6070634"/>
                <a:gd name="connsiteX15" fmla="*/ 1087625 w 1587561"/>
                <a:gd name="connsiteY15" fmla="*/ 533434 h 6070634"/>
                <a:gd name="connsiteX16" fmla="*/ 1091012 w 1587561"/>
                <a:gd name="connsiteY16" fmla="*/ 613867 h 6070634"/>
                <a:gd name="connsiteX17" fmla="*/ 1087625 w 1587561"/>
                <a:gd name="connsiteY17" fmla="*/ 728167 h 6070634"/>
                <a:gd name="connsiteX18" fmla="*/ 1096938 w 1587561"/>
                <a:gd name="connsiteY18" fmla="*/ 922054 h 6070634"/>
                <a:gd name="connsiteX19" fmla="*/ 978405 w 1587561"/>
                <a:gd name="connsiteY19" fmla="*/ 914434 h 6070634"/>
                <a:gd name="connsiteX20" fmla="*/ 969092 w 1587561"/>
                <a:gd name="connsiteY20" fmla="*/ 982167 h 6070634"/>
                <a:gd name="connsiteX21" fmla="*/ 967398 w 1587561"/>
                <a:gd name="connsiteY21" fmla="*/ 1119327 h 6070634"/>
                <a:gd name="connsiteX22" fmla="*/ 973325 w 1587561"/>
                <a:gd name="connsiteY22" fmla="*/ 1466461 h 6070634"/>
                <a:gd name="connsiteX23" fmla="*/ 1013965 w 1587561"/>
                <a:gd name="connsiteY23" fmla="*/ 1470694 h 6070634"/>
                <a:gd name="connsiteX24" fmla="*/ 1077465 w 1587561"/>
                <a:gd name="connsiteY24" fmla="*/ 1504561 h 6070634"/>
                <a:gd name="connsiteX25" fmla="*/ 1079158 w 1587561"/>
                <a:gd name="connsiteY25" fmla="*/ 1693367 h 6070634"/>
                <a:gd name="connsiteX26" fmla="*/ 1136732 w 1587561"/>
                <a:gd name="connsiteY26" fmla="*/ 1710301 h 6070634"/>
                <a:gd name="connsiteX27" fmla="*/ 1193458 w 1587561"/>
                <a:gd name="connsiteY27" fmla="*/ 1720461 h 6070634"/>
                <a:gd name="connsiteX28" fmla="*/ 1188378 w 1587561"/>
                <a:gd name="connsiteY28" fmla="*/ 1817827 h 6070634"/>
                <a:gd name="connsiteX29" fmla="*/ 1248492 w 1587561"/>
                <a:gd name="connsiteY29" fmla="*/ 1828834 h 6070634"/>
                <a:gd name="connsiteX30" fmla="*/ 1290825 w 1587561"/>
                <a:gd name="connsiteY30" fmla="*/ 1845767 h 6070634"/>
                <a:gd name="connsiteX31" fmla="*/ 1316225 w 1587561"/>
                <a:gd name="connsiteY31" fmla="*/ 1862701 h 6070634"/>
                <a:gd name="connsiteX32" fmla="*/ 1316225 w 1587561"/>
                <a:gd name="connsiteY32" fmla="*/ 1921967 h 6070634"/>
                <a:gd name="connsiteX33" fmla="*/ 1350092 w 1587561"/>
                <a:gd name="connsiteY33" fmla="*/ 1930434 h 6070634"/>
                <a:gd name="connsiteX34" fmla="*/ 1341625 w 1587561"/>
                <a:gd name="connsiteY34" fmla="*/ 1955834 h 6070634"/>
                <a:gd name="connsiteX35" fmla="*/ 1316225 w 1587561"/>
                <a:gd name="connsiteY35" fmla="*/ 1972767 h 6070634"/>
                <a:gd name="connsiteX36" fmla="*/ 1299292 w 1587561"/>
                <a:gd name="connsiteY36" fmla="*/ 1989701 h 6070634"/>
                <a:gd name="connsiteX37" fmla="*/ 1321305 w 1587561"/>
                <a:gd name="connsiteY37" fmla="*/ 2025261 h 6070634"/>
                <a:gd name="connsiteX38" fmla="*/ 1373798 w 1587561"/>
                <a:gd name="connsiteY38" fmla="*/ 2050661 h 6070634"/>
                <a:gd name="connsiteX39" fmla="*/ 1394118 w 1587561"/>
                <a:gd name="connsiteY39" fmla="*/ 2116701 h 6070634"/>
                <a:gd name="connsiteX40" fmla="*/ 1451692 w 1587561"/>
                <a:gd name="connsiteY40" fmla="*/ 2133634 h 6070634"/>
                <a:gd name="connsiteX41" fmla="*/ 1468625 w 1587561"/>
                <a:gd name="connsiteY41" fmla="*/ 2174274 h 6070634"/>
                <a:gd name="connsiteX42" fmla="*/ 1511805 w 1587561"/>
                <a:gd name="connsiteY42" fmla="*/ 2196287 h 6070634"/>
                <a:gd name="connsiteX43" fmla="*/ 1532125 w 1587561"/>
                <a:gd name="connsiteY43" fmla="*/ 2214914 h 6070634"/>
                <a:gd name="connsiteX44" fmla="*/ 1562605 w 1587561"/>
                <a:gd name="connsiteY44" fmla="*/ 2228461 h 6070634"/>
                <a:gd name="connsiteX45" fmla="*/ 1587158 w 1587561"/>
                <a:gd name="connsiteY45" fmla="*/ 2269101 h 6070634"/>
                <a:gd name="connsiteX46" fmla="*/ 1542285 w 1587561"/>
                <a:gd name="connsiteY46" fmla="*/ 2306354 h 6070634"/>
                <a:gd name="connsiteX47" fmla="*/ 1485558 w 1587561"/>
                <a:gd name="connsiteY47" fmla="*/ 2277567 h 6070634"/>
                <a:gd name="connsiteX48" fmla="*/ 1461005 w 1587561"/>
                <a:gd name="connsiteY48" fmla="*/ 2310587 h 6070634"/>
                <a:gd name="connsiteX49" fmla="*/ 1443225 w 1587561"/>
                <a:gd name="connsiteY49" fmla="*/ 2345301 h 6070634"/>
                <a:gd name="connsiteX50" fmla="*/ 1423752 w 1587561"/>
                <a:gd name="connsiteY50" fmla="*/ 2424887 h 6070634"/>
                <a:gd name="connsiteX51" fmla="*/ 1383958 w 1587561"/>
                <a:gd name="connsiteY51" fmla="*/ 2413034 h 6070634"/>
                <a:gd name="connsiteX52" fmla="*/ 1342472 w 1587561"/>
                <a:gd name="connsiteY52" fmla="*/ 2428274 h 6070634"/>
                <a:gd name="connsiteX53" fmla="*/ 1311992 w 1587561"/>
                <a:gd name="connsiteY53" fmla="*/ 2455367 h 6070634"/>
                <a:gd name="connsiteX54" fmla="*/ 1309452 w 1587561"/>
                <a:gd name="connsiteY54" fmla="*/ 2581521 h 6070634"/>
                <a:gd name="connsiteX55" fmla="*/ 1223092 w 1587561"/>
                <a:gd name="connsiteY55" fmla="*/ 2582367 h 6070634"/>
                <a:gd name="connsiteX56" fmla="*/ 1206158 w 1587561"/>
                <a:gd name="connsiteY56" fmla="*/ 2599301 h 6070634"/>
                <a:gd name="connsiteX57" fmla="*/ 1207005 w 1587561"/>
                <a:gd name="connsiteY57" fmla="*/ 2676347 h 6070634"/>
                <a:gd name="connsiteX58" fmla="*/ 1205312 w 1587561"/>
                <a:gd name="connsiteY58" fmla="*/ 2747467 h 6070634"/>
                <a:gd name="connsiteX59" fmla="*/ 1189225 w 1587561"/>
                <a:gd name="connsiteY59" fmla="*/ 2785567 h 6070634"/>
                <a:gd name="connsiteX60" fmla="*/ 1138425 w 1587561"/>
                <a:gd name="connsiteY60" fmla="*/ 2802501 h 6070634"/>
                <a:gd name="connsiteX61" fmla="*/ 1146892 w 1587561"/>
                <a:gd name="connsiteY61" fmla="*/ 2853301 h 6070634"/>
                <a:gd name="connsiteX62" fmla="*/ 1155358 w 1587561"/>
                <a:gd name="connsiteY62" fmla="*/ 2878701 h 6070634"/>
                <a:gd name="connsiteX63" fmla="*/ 1146892 w 1587561"/>
                <a:gd name="connsiteY63" fmla="*/ 2971834 h 6070634"/>
                <a:gd name="connsiteX64" fmla="*/ 1138425 w 1587561"/>
                <a:gd name="connsiteY64" fmla="*/ 2997234 h 6070634"/>
                <a:gd name="connsiteX65" fmla="*/ 1129958 w 1587561"/>
                <a:gd name="connsiteY65" fmla="*/ 3031101 h 6070634"/>
                <a:gd name="connsiteX66" fmla="*/ 1104558 w 1587561"/>
                <a:gd name="connsiteY66" fmla="*/ 3039567 h 6070634"/>
                <a:gd name="connsiteX67" fmla="*/ 1096092 w 1587561"/>
                <a:gd name="connsiteY67" fmla="*/ 3073434 h 6070634"/>
                <a:gd name="connsiteX68" fmla="*/ 1079158 w 1587561"/>
                <a:gd name="connsiteY68" fmla="*/ 3124234 h 6070634"/>
                <a:gd name="connsiteX69" fmla="*/ 1087625 w 1587561"/>
                <a:gd name="connsiteY69" fmla="*/ 3471367 h 6070634"/>
                <a:gd name="connsiteX70" fmla="*/ 1155358 w 1587561"/>
                <a:gd name="connsiteY70" fmla="*/ 3479834 h 6070634"/>
                <a:gd name="connsiteX71" fmla="*/ 1163825 w 1587561"/>
                <a:gd name="connsiteY71" fmla="*/ 3505234 h 6070634"/>
                <a:gd name="connsiteX72" fmla="*/ 1104558 w 1587561"/>
                <a:gd name="connsiteY72" fmla="*/ 3522167 h 6070634"/>
                <a:gd name="connsiteX73" fmla="*/ 1053758 w 1587561"/>
                <a:gd name="connsiteY73" fmla="*/ 3530634 h 6070634"/>
                <a:gd name="connsiteX74" fmla="*/ 1087625 w 1587561"/>
                <a:gd name="connsiteY74" fmla="*/ 3564501 h 6070634"/>
                <a:gd name="connsiteX75" fmla="*/ 1053758 w 1587561"/>
                <a:gd name="connsiteY75" fmla="*/ 3683034 h 6070634"/>
                <a:gd name="connsiteX76" fmla="*/ 952158 w 1587561"/>
                <a:gd name="connsiteY76" fmla="*/ 3699967 h 6070634"/>
                <a:gd name="connsiteX77" fmla="*/ 960625 w 1587561"/>
                <a:gd name="connsiteY77" fmla="*/ 3742301 h 6070634"/>
                <a:gd name="connsiteX78" fmla="*/ 1011425 w 1587561"/>
                <a:gd name="connsiteY78" fmla="*/ 3784634 h 6070634"/>
                <a:gd name="connsiteX79" fmla="*/ 1019892 w 1587561"/>
                <a:gd name="connsiteY79" fmla="*/ 3810034 h 6070634"/>
                <a:gd name="connsiteX80" fmla="*/ 969092 w 1587561"/>
                <a:gd name="connsiteY80" fmla="*/ 3835434 h 6070634"/>
                <a:gd name="connsiteX81" fmla="*/ 952158 w 1587561"/>
                <a:gd name="connsiteY81" fmla="*/ 3852367 h 6070634"/>
                <a:gd name="connsiteX82" fmla="*/ 926758 w 1587561"/>
                <a:gd name="connsiteY82" fmla="*/ 3894701 h 6070634"/>
                <a:gd name="connsiteX83" fmla="*/ 926758 w 1587561"/>
                <a:gd name="connsiteY83" fmla="*/ 3962434 h 6070634"/>
                <a:gd name="connsiteX84" fmla="*/ 935225 w 1587561"/>
                <a:gd name="connsiteY84" fmla="*/ 3987834 h 6070634"/>
                <a:gd name="connsiteX85" fmla="*/ 960625 w 1587561"/>
                <a:gd name="connsiteY85" fmla="*/ 3996301 h 6070634"/>
                <a:gd name="connsiteX86" fmla="*/ 969092 w 1587561"/>
                <a:gd name="connsiteY86" fmla="*/ 4055567 h 6070634"/>
                <a:gd name="connsiteX87" fmla="*/ 994492 w 1587561"/>
                <a:gd name="connsiteY87" fmla="*/ 4064034 h 6070634"/>
                <a:gd name="connsiteX88" fmla="*/ 1079158 w 1587561"/>
                <a:gd name="connsiteY88" fmla="*/ 4072501 h 6070634"/>
                <a:gd name="connsiteX89" fmla="*/ 1079158 w 1587561"/>
                <a:gd name="connsiteY89" fmla="*/ 4191034 h 6070634"/>
                <a:gd name="connsiteX90" fmla="*/ 1070692 w 1587561"/>
                <a:gd name="connsiteY90" fmla="*/ 4224901 h 6070634"/>
                <a:gd name="connsiteX91" fmla="*/ 1036825 w 1587561"/>
                <a:gd name="connsiteY91" fmla="*/ 4233367 h 6070634"/>
                <a:gd name="connsiteX92" fmla="*/ 1028358 w 1587561"/>
                <a:gd name="connsiteY92" fmla="*/ 4385767 h 6070634"/>
                <a:gd name="connsiteX93" fmla="*/ 977558 w 1587561"/>
                <a:gd name="connsiteY93" fmla="*/ 4402701 h 6070634"/>
                <a:gd name="connsiteX94" fmla="*/ 952158 w 1587561"/>
                <a:gd name="connsiteY94" fmla="*/ 4428101 h 6070634"/>
                <a:gd name="connsiteX95" fmla="*/ 935225 w 1587561"/>
                <a:gd name="connsiteY95" fmla="*/ 4461967 h 6070634"/>
                <a:gd name="connsiteX96" fmla="*/ 969092 w 1587561"/>
                <a:gd name="connsiteY96" fmla="*/ 4470434 h 6070634"/>
                <a:gd name="connsiteX97" fmla="*/ 994492 w 1587561"/>
                <a:gd name="connsiteY97" fmla="*/ 4487367 h 6070634"/>
                <a:gd name="connsiteX98" fmla="*/ 1019892 w 1587561"/>
                <a:gd name="connsiteY98" fmla="*/ 4495834 h 6070634"/>
                <a:gd name="connsiteX99" fmla="*/ 1036825 w 1587561"/>
                <a:gd name="connsiteY99" fmla="*/ 4521234 h 6070634"/>
                <a:gd name="connsiteX100" fmla="*/ 1028358 w 1587561"/>
                <a:gd name="connsiteY100" fmla="*/ 4597434 h 6070634"/>
                <a:gd name="connsiteX101" fmla="*/ 1019892 w 1587561"/>
                <a:gd name="connsiteY101" fmla="*/ 4622834 h 6070634"/>
                <a:gd name="connsiteX102" fmla="*/ 994492 w 1587561"/>
                <a:gd name="connsiteY102" fmla="*/ 4614367 h 6070634"/>
                <a:gd name="connsiteX103" fmla="*/ 935225 w 1587561"/>
                <a:gd name="connsiteY103" fmla="*/ 4605901 h 6070634"/>
                <a:gd name="connsiteX104" fmla="*/ 909825 w 1587561"/>
                <a:gd name="connsiteY104" fmla="*/ 4614367 h 6070634"/>
                <a:gd name="connsiteX105" fmla="*/ 901358 w 1587561"/>
                <a:gd name="connsiteY105" fmla="*/ 4639767 h 6070634"/>
                <a:gd name="connsiteX106" fmla="*/ 884425 w 1587561"/>
                <a:gd name="connsiteY106" fmla="*/ 4656701 h 6070634"/>
                <a:gd name="connsiteX107" fmla="*/ 867492 w 1587561"/>
                <a:gd name="connsiteY107" fmla="*/ 4682101 h 6070634"/>
                <a:gd name="connsiteX108" fmla="*/ 825158 w 1587561"/>
                <a:gd name="connsiteY108" fmla="*/ 4690567 h 6070634"/>
                <a:gd name="connsiteX109" fmla="*/ 808225 w 1587561"/>
                <a:gd name="connsiteY109" fmla="*/ 4707501 h 6070634"/>
                <a:gd name="connsiteX110" fmla="*/ 816692 w 1587561"/>
                <a:gd name="connsiteY110" fmla="*/ 4749834 h 6070634"/>
                <a:gd name="connsiteX111" fmla="*/ 842092 w 1587561"/>
                <a:gd name="connsiteY111" fmla="*/ 4758301 h 6070634"/>
                <a:gd name="connsiteX112" fmla="*/ 935225 w 1587561"/>
                <a:gd name="connsiteY112" fmla="*/ 4766767 h 6070634"/>
                <a:gd name="connsiteX113" fmla="*/ 935225 w 1587561"/>
                <a:gd name="connsiteY113" fmla="*/ 4834501 h 6070634"/>
                <a:gd name="connsiteX114" fmla="*/ 1002958 w 1587561"/>
                <a:gd name="connsiteY114" fmla="*/ 4851434 h 6070634"/>
                <a:gd name="connsiteX115" fmla="*/ 1011425 w 1587561"/>
                <a:gd name="connsiteY115" fmla="*/ 4885301 h 6070634"/>
                <a:gd name="connsiteX116" fmla="*/ 994492 w 1587561"/>
                <a:gd name="connsiteY116" fmla="*/ 4986901 h 6070634"/>
                <a:gd name="connsiteX117" fmla="*/ 986025 w 1587561"/>
                <a:gd name="connsiteY117" fmla="*/ 5096967 h 6070634"/>
                <a:gd name="connsiteX118" fmla="*/ 1011425 w 1587561"/>
                <a:gd name="connsiteY118" fmla="*/ 5139301 h 6070634"/>
                <a:gd name="connsiteX119" fmla="*/ 1028358 w 1587561"/>
                <a:gd name="connsiteY119" fmla="*/ 5164701 h 6070634"/>
                <a:gd name="connsiteX120" fmla="*/ 952158 w 1587561"/>
                <a:gd name="connsiteY120" fmla="*/ 5207034 h 6070634"/>
                <a:gd name="connsiteX121" fmla="*/ 943692 w 1587561"/>
                <a:gd name="connsiteY121" fmla="*/ 5283234 h 6070634"/>
                <a:gd name="connsiteX122" fmla="*/ 969092 w 1587561"/>
                <a:gd name="connsiteY122" fmla="*/ 5291701 h 6070634"/>
                <a:gd name="connsiteX123" fmla="*/ 1036825 w 1587561"/>
                <a:gd name="connsiteY123" fmla="*/ 5342501 h 6070634"/>
                <a:gd name="connsiteX124" fmla="*/ 1053758 w 1587561"/>
                <a:gd name="connsiteY124" fmla="*/ 5367901 h 6070634"/>
                <a:gd name="connsiteX125" fmla="*/ 1070692 w 1587561"/>
                <a:gd name="connsiteY125" fmla="*/ 5418701 h 6070634"/>
                <a:gd name="connsiteX126" fmla="*/ 1096092 w 1587561"/>
                <a:gd name="connsiteY126" fmla="*/ 5435634 h 6070634"/>
                <a:gd name="connsiteX127" fmla="*/ 1146892 w 1587561"/>
                <a:gd name="connsiteY127" fmla="*/ 5486434 h 6070634"/>
                <a:gd name="connsiteX128" fmla="*/ 1172292 w 1587561"/>
                <a:gd name="connsiteY128" fmla="*/ 5494901 h 6070634"/>
                <a:gd name="connsiteX129" fmla="*/ 1189225 w 1587561"/>
                <a:gd name="connsiteY129" fmla="*/ 5520301 h 6070634"/>
                <a:gd name="connsiteX130" fmla="*/ 1197692 w 1587561"/>
                <a:gd name="connsiteY130" fmla="*/ 5545701 h 6070634"/>
                <a:gd name="connsiteX131" fmla="*/ 1231558 w 1587561"/>
                <a:gd name="connsiteY131" fmla="*/ 5596501 h 6070634"/>
                <a:gd name="connsiteX132" fmla="*/ 1214625 w 1587561"/>
                <a:gd name="connsiteY132" fmla="*/ 5621901 h 6070634"/>
                <a:gd name="connsiteX133" fmla="*/ 1189225 w 1587561"/>
                <a:gd name="connsiteY133" fmla="*/ 5630367 h 6070634"/>
                <a:gd name="connsiteX134" fmla="*/ 1172292 w 1587561"/>
                <a:gd name="connsiteY134" fmla="*/ 5647301 h 6070634"/>
                <a:gd name="connsiteX135" fmla="*/ 1180758 w 1587561"/>
                <a:gd name="connsiteY135" fmla="*/ 5706567 h 6070634"/>
                <a:gd name="connsiteX136" fmla="*/ 1197692 w 1587561"/>
                <a:gd name="connsiteY136" fmla="*/ 5723501 h 6070634"/>
                <a:gd name="connsiteX137" fmla="*/ 1206158 w 1587561"/>
                <a:gd name="connsiteY137" fmla="*/ 5774301 h 6070634"/>
                <a:gd name="connsiteX138" fmla="*/ 1256958 w 1587561"/>
                <a:gd name="connsiteY138" fmla="*/ 5791234 h 6070634"/>
                <a:gd name="connsiteX139" fmla="*/ 1248492 w 1587561"/>
                <a:gd name="connsiteY139" fmla="*/ 5842034 h 6070634"/>
                <a:gd name="connsiteX140" fmla="*/ 1197692 w 1587561"/>
                <a:gd name="connsiteY140" fmla="*/ 5850501 h 6070634"/>
                <a:gd name="connsiteX141" fmla="*/ 1180758 w 1587561"/>
                <a:gd name="connsiteY141" fmla="*/ 5867434 h 6070634"/>
                <a:gd name="connsiteX142" fmla="*/ 1138425 w 1587561"/>
                <a:gd name="connsiteY142" fmla="*/ 5935167 h 6070634"/>
                <a:gd name="connsiteX143" fmla="*/ 1113025 w 1587561"/>
                <a:gd name="connsiteY143" fmla="*/ 5943634 h 6070634"/>
                <a:gd name="connsiteX144" fmla="*/ 1138425 w 1587561"/>
                <a:gd name="connsiteY144" fmla="*/ 5960567 h 6070634"/>
                <a:gd name="connsiteX145" fmla="*/ 1155358 w 1587561"/>
                <a:gd name="connsiteY145" fmla="*/ 5977501 h 6070634"/>
                <a:gd name="connsiteX146" fmla="*/ 1129958 w 1587561"/>
                <a:gd name="connsiteY146" fmla="*/ 5985967 h 6070634"/>
                <a:gd name="connsiteX147" fmla="*/ 1002958 w 1587561"/>
                <a:gd name="connsiteY147" fmla="*/ 5994434 h 6070634"/>
                <a:gd name="connsiteX148" fmla="*/ 977558 w 1587561"/>
                <a:gd name="connsiteY148" fmla="*/ 6011367 h 6070634"/>
                <a:gd name="connsiteX149" fmla="*/ 960625 w 1587561"/>
                <a:gd name="connsiteY149" fmla="*/ 6028301 h 6070634"/>
                <a:gd name="connsiteX150" fmla="*/ 867492 w 1587561"/>
                <a:gd name="connsiteY150" fmla="*/ 6036767 h 6070634"/>
                <a:gd name="connsiteX151" fmla="*/ 850558 w 1587561"/>
                <a:gd name="connsiteY151" fmla="*/ 6053701 h 6070634"/>
                <a:gd name="connsiteX152" fmla="*/ 816692 w 1587561"/>
                <a:gd name="connsiteY152" fmla="*/ 6062167 h 6070634"/>
                <a:gd name="connsiteX153" fmla="*/ 791292 w 1587561"/>
                <a:gd name="connsiteY153" fmla="*/ 6070634 h 6070634"/>
                <a:gd name="connsiteX154" fmla="*/ 588092 w 1587561"/>
                <a:gd name="connsiteY154" fmla="*/ 6053701 h 6070634"/>
                <a:gd name="connsiteX155" fmla="*/ 537292 w 1587561"/>
                <a:gd name="connsiteY155" fmla="*/ 6036767 h 6070634"/>
                <a:gd name="connsiteX156" fmla="*/ 520358 w 1587561"/>
                <a:gd name="connsiteY156" fmla="*/ 6019834 h 6070634"/>
                <a:gd name="connsiteX157" fmla="*/ 444158 w 1587561"/>
                <a:gd name="connsiteY157" fmla="*/ 5977501 h 6070634"/>
                <a:gd name="connsiteX158" fmla="*/ 401825 w 1587561"/>
                <a:gd name="connsiteY158" fmla="*/ 5969034 h 6070634"/>
                <a:gd name="connsiteX159" fmla="*/ 376425 w 1587561"/>
                <a:gd name="connsiteY159" fmla="*/ 5952101 h 6070634"/>
                <a:gd name="connsiteX160" fmla="*/ 393358 w 1587561"/>
                <a:gd name="connsiteY160" fmla="*/ 5977501 h 6070634"/>
                <a:gd name="connsiteX161" fmla="*/ 427225 w 1587561"/>
                <a:gd name="connsiteY161" fmla="*/ 5994434 h 6070634"/>
                <a:gd name="connsiteX162" fmla="*/ 461092 w 1587561"/>
                <a:gd name="connsiteY162" fmla="*/ 6019834 h 6070634"/>
                <a:gd name="connsiteX163" fmla="*/ 520358 w 1587561"/>
                <a:gd name="connsiteY163" fmla="*/ 6036767 h 6070634"/>
                <a:gd name="connsiteX164" fmla="*/ 528825 w 1587561"/>
                <a:gd name="connsiteY164" fmla="*/ 6062167 h 6070634"/>
                <a:gd name="connsiteX165" fmla="*/ 503425 w 1587561"/>
                <a:gd name="connsiteY165" fmla="*/ 6070634 h 6070634"/>
                <a:gd name="connsiteX166" fmla="*/ 308692 w 1587561"/>
                <a:gd name="connsiteY166" fmla="*/ 6053701 h 6070634"/>
                <a:gd name="connsiteX167" fmla="*/ 291758 w 1587561"/>
                <a:gd name="connsiteY167" fmla="*/ 6036767 h 6070634"/>
                <a:gd name="connsiteX168" fmla="*/ 300225 w 1587561"/>
                <a:gd name="connsiteY168" fmla="*/ 6002901 h 6070634"/>
                <a:gd name="connsiteX169" fmla="*/ 308692 w 1587561"/>
                <a:gd name="connsiteY169" fmla="*/ 5977501 h 6070634"/>
                <a:gd name="connsiteX170" fmla="*/ 342558 w 1587561"/>
                <a:gd name="connsiteY170" fmla="*/ 5969034 h 6070634"/>
                <a:gd name="connsiteX171" fmla="*/ 401825 w 1587561"/>
                <a:gd name="connsiteY171" fmla="*/ 5952101 h 6070634"/>
                <a:gd name="connsiteX172" fmla="*/ 393358 w 1587561"/>
                <a:gd name="connsiteY172" fmla="*/ 5926701 h 6070634"/>
                <a:gd name="connsiteX173" fmla="*/ 334092 w 1587561"/>
                <a:gd name="connsiteY173" fmla="*/ 5901301 h 6070634"/>
                <a:gd name="connsiteX174" fmla="*/ 317158 w 1587561"/>
                <a:gd name="connsiteY174" fmla="*/ 5884367 h 6070634"/>
                <a:gd name="connsiteX175" fmla="*/ 266358 w 1587561"/>
                <a:gd name="connsiteY175" fmla="*/ 5901301 h 6070634"/>
                <a:gd name="connsiteX176" fmla="*/ 198625 w 1587561"/>
                <a:gd name="connsiteY176" fmla="*/ 5892834 h 6070634"/>
                <a:gd name="connsiteX177" fmla="*/ 164758 w 1587561"/>
                <a:gd name="connsiteY177" fmla="*/ 5884367 h 6070634"/>
                <a:gd name="connsiteX178" fmla="*/ 113958 w 1587561"/>
                <a:gd name="connsiteY178" fmla="*/ 5875901 h 6070634"/>
                <a:gd name="connsiteX179" fmla="*/ 122425 w 1587561"/>
                <a:gd name="connsiteY179" fmla="*/ 5850501 h 6070634"/>
                <a:gd name="connsiteX180" fmla="*/ 147825 w 1587561"/>
                <a:gd name="connsiteY180" fmla="*/ 5842034 h 6070634"/>
                <a:gd name="connsiteX181" fmla="*/ 147825 w 1587561"/>
                <a:gd name="connsiteY181" fmla="*/ 5647301 h 6070634"/>
                <a:gd name="connsiteX182" fmla="*/ 122425 w 1587561"/>
                <a:gd name="connsiteY182" fmla="*/ 5528767 h 6070634"/>
                <a:gd name="connsiteX183" fmla="*/ 139358 w 1587561"/>
                <a:gd name="connsiteY183" fmla="*/ 5223967 h 6070634"/>
                <a:gd name="connsiteX184" fmla="*/ 147825 w 1587561"/>
                <a:gd name="connsiteY184" fmla="*/ 5173167 h 6070634"/>
                <a:gd name="connsiteX185" fmla="*/ 147825 w 1587561"/>
                <a:gd name="connsiteY185" fmla="*/ 4834501 h 6070634"/>
                <a:gd name="connsiteX186" fmla="*/ 156292 w 1587561"/>
                <a:gd name="connsiteY186" fmla="*/ 4809101 h 6070634"/>
                <a:gd name="connsiteX187" fmla="*/ 147825 w 1587561"/>
                <a:gd name="connsiteY187" fmla="*/ 4766767 h 6070634"/>
                <a:gd name="connsiteX188" fmla="*/ 122425 w 1587561"/>
                <a:gd name="connsiteY188" fmla="*/ 4665167 h 6070634"/>
                <a:gd name="connsiteX189" fmla="*/ 105492 w 1587561"/>
                <a:gd name="connsiteY189" fmla="*/ 4563567 h 6070634"/>
                <a:gd name="connsiteX190" fmla="*/ 88558 w 1587561"/>
                <a:gd name="connsiteY190" fmla="*/ 4546634 h 6070634"/>
                <a:gd name="connsiteX191" fmla="*/ 88558 w 1587561"/>
                <a:gd name="connsiteY191" fmla="*/ 4241834 h 6070634"/>
                <a:gd name="connsiteX192" fmla="*/ 97025 w 1587561"/>
                <a:gd name="connsiteY192" fmla="*/ 4216434 h 6070634"/>
                <a:gd name="connsiteX193" fmla="*/ 88558 w 1587561"/>
                <a:gd name="connsiteY193" fmla="*/ 4165634 h 6070634"/>
                <a:gd name="connsiteX194" fmla="*/ 80092 w 1587561"/>
                <a:gd name="connsiteY194" fmla="*/ 4140234 h 6070634"/>
                <a:gd name="connsiteX195" fmla="*/ 71625 w 1587561"/>
                <a:gd name="connsiteY195" fmla="*/ 4021701 h 6070634"/>
                <a:gd name="connsiteX196" fmla="*/ 63158 w 1587561"/>
                <a:gd name="connsiteY196" fmla="*/ 3996301 h 6070634"/>
                <a:gd name="connsiteX197" fmla="*/ 54692 w 1587561"/>
                <a:gd name="connsiteY197" fmla="*/ 3962434 h 6070634"/>
                <a:gd name="connsiteX198" fmla="*/ 63158 w 1587561"/>
                <a:gd name="connsiteY198" fmla="*/ 3776167 h 6070634"/>
                <a:gd name="connsiteX199" fmla="*/ 71625 w 1587561"/>
                <a:gd name="connsiteY199" fmla="*/ 3657634 h 6070634"/>
                <a:gd name="connsiteX200" fmla="*/ 46225 w 1587561"/>
                <a:gd name="connsiteY200" fmla="*/ 3386701 h 6070634"/>
                <a:gd name="connsiteX201" fmla="*/ 37758 w 1587561"/>
                <a:gd name="connsiteY201" fmla="*/ 3234301 h 6070634"/>
                <a:gd name="connsiteX202" fmla="*/ 20825 w 1587561"/>
                <a:gd name="connsiteY202" fmla="*/ 3132701 h 6070634"/>
                <a:gd name="connsiteX203" fmla="*/ 12358 w 1587561"/>
                <a:gd name="connsiteY203" fmla="*/ 3081901 h 6070634"/>
                <a:gd name="connsiteX204" fmla="*/ 3892 w 1587561"/>
                <a:gd name="connsiteY204" fmla="*/ 3014167 h 6070634"/>
                <a:gd name="connsiteX205" fmla="*/ 46225 w 1587561"/>
                <a:gd name="connsiteY205" fmla="*/ 3022634 h 6070634"/>
                <a:gd name="connsiteX206" fmla="*/ 80092 w 1587561"/>
                <a:gd name="connsiteY206" fmla="*/ 3014167 h 6070634"/>
                <a:gd name="connsiteX207" fmla="*/ 139358 w 1587561"/>
                <a:gd name="connsiteY207" fmla="*/ 2997234 h 6070634"/>
                <a:gd name="connsiteX208" fmla="*/ 181692 w 1587561"/>
                <a:gd name="connsiteY208" fmla="*/ 2988767 h 6070634"/>
                <a:gd name="connsiteX209" fmla="*/ 207092 w 1587561"/>
                <a:gd name="connsiteY209" fmla="*/ 2963367 h 6070634"/>
                <a:gd name="connsiteX210" fmla="*/ 215558 w 1587561"/>
                <a:gd name="connsiteY210" fmla="*/ 2937967 h 6070634"/>
                <a:gd name="connsiteX211" fmla="*/ 266358 w 1587561"/>
                <a:gd name="connsiteY211" fmla="*/ 2921034 h 6070634"/>
                <a:gd name="connsiteX212" fmla="*/ 308692 w 1587561"/>
                <a:gd name="connsiteY212" fmla="*/ 2844834 h 6070634"/>
                <a:gd name="connsiteX213" fmla="*/ 317158 w 1587561"/>
                <a:gd name="connsiteY213" fmla="*/ 2810967 h 6070634"/>
                <a:gd name="connsiteX214" fmla="*/ 325625 w 1587561"/>
                <a:gd name="connsiteY214" fmla="*/ 2785567 h 6070634"/>
                <a:gd name="connsiteX215" fmla="*/ 196085 w 1587561"/>
                <a:gd name="connsiteY215" fmla="*/ 2648407 h 6070634"/>
                <a:gd name="connsiteX216" fmla="*/ 218945 w 1587561"/>
                <a:gd name="connsiteY216" fmla="*/ 2453674 h 6070634"/>
                <a:gd name="connsiteX217" fmla="*/ 223178 w 1587561"/>
                <a:gd name="connsiteY217" fmla="*/ 2362234 h 6070634"/>
                <a:gd name="connsiteX218" fmla="*/ 235878 w 1587561"/>
                <a:gd name="connsiteY218" fmla="*/ 2227614 h 6070634"/>
                <a:gd name="connsiteX219" fmla="*/ 265512 w 1587561"/>
                <a:gd name="connsiteY219" fmla="*/ 2029494 h 6070634"/>
                <a:gd name="connsiteX220" fmla="*/ 291758 w 1587561"/>
                <a:gd name="connsiteY220" fmla="*/ 1752634 h 6070634"/>
                <a:gd name="connsiteX221" fmla="*/ 325625 w 1587561"/>
                <a:gd name="connsiteY221" fmla="*/ 1439367 h 6070634"/>
                <a:gd name="connsiteX222" fmla="*/ 351872 w 1587561"/>
                <a:gd name="connsiteY222" fmla="*/ 1209074 h 6070634"/>
                <a:gd name="connsiteX223" fmla="*/ 376425 w 1587561"/>
                <a:gd name="connsiteY223" fmla="*/ 1024501 h 6070634"/>
                <a:gd name="connsiteX224" fmla="*/ 401825 w 1587561"/>
                <a:gd name="connsiteY224" fmla="*/ 660434 h 6070634"/>
                <a:gd name="connsiteX225" fmla="*/ 444158 w 1587561"/>
                <a:gd name="connsiteY225" fmla="*/ 338701 h 6070634"/>
                <a:gd name="connsiteX226" fmla="*/ 461092 w 1587561"/>
                <a:gd name="connsiteY226" fmla="*/ 313301 h 6070634"/>
                <a:gd name="connsiteX227" fmla="*/ 469558 w 1587561"/>
                <a:gd name="connsiteY227" fmla="*/ 152434 h 6070634"/>
                <a:gd name="connsiteX228" fmla="*/ 444158 w 1587561"/>
                <a:gd name="connsiteY228" fmla="*/ 135501 h 6070634"/>
                <a:gd name="connsiteX229" fmla="*/ 410292 w 1587561"/>
                <a:gd name="connsiteY229" fmla="*/ 122801 h 6070634"/>
                <a:gd name="connsiteX230" fmla="*/ 406058 w 1587561"/>
                <a:gd name="connsiteY230" fmla="*/ 95707 h 6070634"/>
                <a:gd name="connsiteX231" fmla="*/ 384892 w 1587561"/>
                <a:gd name="connsiteY231" fmla="*/ 42367 h 6070634"/>
                <a:gd name="connsiteX232" fmla="*/ 365418 w 1587561"/>
                <a:gd name="connsiteY232" fmla="*/ 8501 h 6070634"/>
                <a:gd name="connsiteX233" fmla="*/ 426378 w 1587561"/>
                <a:gd name="connsiteY233" fmla="*/ 34 h 6070634"/>
                <a:gd name="connsiteX234" fmla="*/ 609258 w 1587561"/>
                <a:gd name="connsiteY234" fmla="*/ 5961 h 6070634"/>
                <a:gd name="connsiteX235" fmla="*/ 965705 w 1587561"/>
                <a:gd name="connsiteY235" fmla="*/ 2574 h 6070634"/>
                <a:gd name="connsiteX236" fmla="*/ 1303525 w 1587561"/>
                <a:gd name="connsiteY236" fmla="*/ 10194 h 6070634"/>
                <a:gd name="connsiteX237" fmla="*/ 1409358 w 1587561"/>
                <a:gd name="connsiteY237"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57712 w 1587561"/>
                <a:gd name="connsiteY5" fmla="*/ 332774 h 6070634"/>
                <a:gd name="connsiteX6" fmla="*/ 1301832 w 1587561"/>
                <a:gd name="connsiteY6" fmla="*/ 298907 h 6070634"/>
                <a:gd name="connsiteX7" fmla="*/ 1231558 w 1587561"/>
                <a:gd name="connsiteY7" fmla="*/ 254034 h 6070634"/>
                <a:gd name="connsiteX8" fmla="*/ 1206158 w 1587561"/>
                <a:gd name="connsiteY8" fmla="*/ 262501 h 6070634"/>
                <a:gd name="connsiteX9" fmla="*/ 1197692 w 1587561"/>
                <a:gd name="connsiteY9" fmla="*/ 287901 h 6070634"/>
                <a:gd name="connsiteX10" fmla="*/ 1189225 w 1587561"/>
                <a:gd name="connsiteY10" fmla="*/ 372567 h 6070634"/>
                <a:gd name="connsiteX11" fmla="*/ 1172292 w 1587561"/>
                <a:gd name="connsiteY11" fmla="*/ 389501 h 6070634"/>
                <a:gd name="connsiteX12" fmla="*/ 1146892 w 1587561"/>
                <a:gd name="connsiteY12" fmla="*/ 457234 h 6070634"/>
                <a:gd name="connsiteX13" fmla="*/ 1121492 w 1587561"/>
                <a:gd name="connsiteY13" fmla="*/ 465701 h 6070634"/>
                <a:gd name="connsiteX14" fmla="*/ 1114718 w 1587561"/>
                <a:gd name="connsiteY14" fmla="*/ 500414 h 6070634"/>
                <a:gd name="connsiteX15" fmla="*/ 1087625 w 1587561"/>
                <a:gd name="connsiteY15" fmla="*/ 533434 h 6070634"/>
                <a:gd name="connsiteX16" fmla="*/ 1091012 w 1587561"/>
                <a:gd name="connsiteY16" fmla="*/ 613867 h 6070634"/>
                <a:gd name="connsiteX17" fmla="*/ 1087625 w 1587561"/>
                <a:gd name="connsiteY17" fmla="*/ 728167 h 6070634"/>
                <a:gd name="connsiteX18" fmla="*/ 1096938 w 1587561"/>
                <a:gd name="connsiteY18" fmla="*/ 922054 h 6070634"/>
                <a:gd name="connsiteX19" fmla="*/ 978405 w 1587561"/>
                <a:gd name="connsiteY19" fmla="*/ 914434 h 6070634"/>
                <a:gd name="connsiteX20" fmla="*/ 969092 w 1587561"/>
                <a:gd name="connsiteY20" fmla="*/ 982167 h 6070634"/>
                <a:gd name="connsiteX21" fmla="*/ 967398 w 1587561"/>
                <a:gd name="connsiteY21" fmla="*/ 1119327 h 6070634"/>
                <a:gd name="connsiteX22" fmla="*/ 973325 w 1587561"/>
                <a:gd name="connsiteY22" fmla="*/ 1466461 h 6070634"/>
                <a:gd name="connsiteX23" fmla="*/ 1013965 w 1587561"/>
                <a:gd name="connsiteY23" fmla="*/ 1470694 h 6070634"/>
                <a:gd name="connsiteX24" fmla="*/ 1077465 w 1587561"/>
                <a:gd name="connsiteY24" fmla="*/ 1504561 h 6070634"/>
                <a:gd name="connsiteX25" fmla="*/ 1079158 w 1587561"/>
                <a:gd name="connsiteY25" fmla="*/ 1693367 h 6070634"/>
                <a:gd name="connsiteX26" fmla="*/ 1136732 w 1587561"/>
                <a:gd name="connsiteY26" fmla="*/ 1710301 h 6070634"/>
                <a:gd name="connsiteX27" fmla="*/ 1193458 w 1587561"/>
                <a:gd name="connsiteY27" fmla="*/ 1720461 h 6070634"/>
                <a:gd name="connsiteX28" fmla="*/ 1188378 w 1587561"/>
                <a:gd name="connsiteY28" fmla="*/ 1817827 h 6070634"/>
                <a:gd name="connsiteX29" fmla="*/ 1248492 w 1587561"/>
                <a:gd name="connsiteY29" fmla="*/ 1828834 h 6070634"/>
                <a:gd name="connsiteX30" fmla="*/ 1290825 w 1587561"/>
                <a:gd name="connsiteY30" fmla="*/ 1845767 h 6070634"/>
                <a:gd name="connsiteX31" fmla="*/ 1316225 w 1587561"/>
                <a:gd name="connsiteY31" fmla="*/ 1862701 h 6070634"/>
                <a:gd name="connsiteX32" fmla="*/ 1316225 w 1587561"/>
                <a:gd name="connsiteY32" fmla="*/ 1921967 h 6070634"/>
                <a:gd name="connsiteX33" fmla="*/ 1350092 w 1587561"/>
                <a:gd name="connsiteY33" fmla="*/ 1930434 h 6070634"/>
                <a:gd name="connsiteX34" fmla="*/ 1341625 w 1587561"/>
                <a:gd name="connsiteY34" fmla="*/ 1955834 h 6070634"/>
                <a:gd name="connsiteX35" fmla="*/ 1316225 w 1587561"/>
                <a:gd name="connsiteY35" fmla="*/ 1972767 h 6070634"/>
                <a:gd name="connsiteX36" fmla="*/ 1299292 w 1587561"/>
                <a:gd name="connsiteY36" fmla="*/ 1989701 h 6070634"/>
                <a:gd name="connsiteX37" fmla="*/ 1321305 w 1587561"/>
                <a:gd name="connsiteY37" fmla="*/ 2025261 h 6070634"/>
                <a:gd name="connsiteX38" fmla="*/ 1373798 w 1587561"/>
                <a:gd name="connsiteY38" fmla="*/ 2050661 h 6070634"/>
                <a:gd name="connsiteX39" fmla="*/ 1394118 w 1587561"/>
                <a:gd name="connsiteY39" fmla="*/ 2116701 h 6070634"/>
                <a:gd name="connsiteX40" fmla="*/ 1451692 w 1587561"/>
                <a:gd name="connsiteY40" fmla="*/ 2133634 h 6070634"/>
                <a:gd name="connsiteX41" fmla="*/ 1468625 w 1587561"/>
                <a:gd name="connsiteY41" fmla="*/ 2174274 h 6070634"/>
                <a:gd name="connsiteX42" fmla="*/ 1511805 w 1587561"/>
                <a:gd name="connsiteY42" fmla="*/ 2196287 h 6070634"/>
                <a:gd name="connsiteX43" fmla="*/ 1532125 w 1587561"/>
                <a:gd name="connsiteY43" fmla="*/ 2214914 h 6070634"/>
                <a:gd name="connsiteX44" fmla="*/ 1562605 w 1587561"/>
                <a:gd name="connsiteY44" fmla="*/ 2228461 h 6070634"/>
                <a:gd name="connsiteX45" fmla="*/ 1587158 w 1587561"/>
                <a:gd name="connsiteY45" fmla="*/ 2269101 h 6070634"/>
                <a:gd name="connsiteX46" fmla="*/ 1542285 w 1587561"/>
                <a:gd name="connsiteY46" fmla="*/ 2306354 h 6070634"/>
                <a:gd name="connsiteX47" fmla="*/ 1485558 w 1587561"/>
                <a:gd name="connsiteY47" fmla="*/ 2277567 h 6070634"/>
                <a:gd name="connsiteX48" fmla="*/ 1461005 w 1587561"/>
                <a:gd name="connsiteY48" fmla="*/ 2310587 h 6070634"/>
                <a:gd name="connsiteX49" fmla="*/ 1443225 w 1587561"/>
                <a:gd name="connsiteY49" fmla="*/ 2345301 h 6070634"/>
                <a:gd name="connsiteX50" fmla="*/ 1423752 w 1587561"/>
                <a:gd name="connsiteY50" fmla="*/ 2424887 h 6070634"/>
                <a:gd name="connsiteX51" fmla="*/ 1383958 w 1587561"/>
                <a:gd name="connsiteY51" fmla="*/ 2413034 h 6070634"/>
                <a:gd name="connsiteX52" fmla="*/ 1342472 w 1587561"/>
                <a:gd name="connsiteY52" fmla="*/ 2428274 h 6070634"/>
                <a:gd name="connsiteX53" fmla="*/ 1311992 w 1587561"/>
                <a:gd name="connsiteY53" fmla="*/ 2455367 h 6070634"/>
                <a:gd name="connsiteX54" fmla="*/ 1309452 w 1587561"/>
                <a:gd name="connsiteY54" fmla="*/ 2581521 h 6070634"/>
                <a:gd name="connsiteX55" fmla="*/ 1223092 w 1587561"/>
                <a:gd name="connsiteY55" fmla="*/ 2582367 h 6070634"/>
                <a:gd name="connsiteX56" fmla="*/ 1206158 w 1587561"/>
                <a:gd name="connsiteY56" fmla="*/ 2599301 h 6070634"/>
                <a:gd name="connsiteX57" fmla="*/ 1207005 w 1587561"/>
                <a:gd name="connsiteY57" fmla="*/ 2676347 h 6070634"/>
                <a:gd name="connsiteX58" fmla="*/ 1205312 w 1587561"/>
                <a:gd name="connsiteY58" fmla="*/ 2747467 h 6070634"/>
                <a:gd name="connsiteX59" fmla="*/ 1189225 w 1587561"/>
                <a:gd name="connsiteY59" fmla="*/ 2785567 h 6070634"/>
                <a:gd name="connsiteX60" fmla="*/ 1138425 w 1587561"/>
                <a:gd name="connsiteY60" fmla="*/ 2802501 h 6070634"/>
                <a:gd name="connsiteX61" fmla="*/ 1146892 w 1587561"/>
                <a:gd name="connsiteY61" fmla="*/ 2853301 h 6070634"/>
                <a:gd name="connsiteX62" fmla="*/ 1155358 w 1587561"/>
                <a:gd name="connsiteY62" fmla="*/ 2878701 h 6070634"/>
                <a:gd name="connsiteX63" fmla="*/ 1146892 w 1587561"/>
                <a:gd name="connsiteY63" fmla="*/ 2971834 h 6070634"/>
                <a:gd name="connsiteX64" fmla="*/ 1138425 w 1587561"/>
                <a:gd name="connsiteY64" fmla="*/ 2997234 h 6070634"/>
                <a:gd name="connsiteX65" fmla="*/ 1129958 w 1587561"/>
                <a:gd name="connsiteY65" fmla="*/ 3031101 h 6070634"/>
                <a:gd name="connsiteX66" fmla="*/ 1104558 w 1587561"/>
                <a:gd name="connsiteY66" fmla="*/ 3039567 h 6070634"/>
                <a:gd name="connsiteX67" fmla="*/ 1096092 w 1587561"/>
                <a:gd name="connsiteY67" fmla="*/ 3073434 h 6070634"/>
                <a:gd name="connsiteX68" fmla="*/ 1079158 w 1587561"/>
                <a:gd name="connsiteY68" fmla="*/ 3124234 h 6070634"/>
                <a:gd name="connsiteX69" fmla="*/ 1087625 w 1587561"/>
                <a:gd name="connsiteY69" fmla="*/ 3471367 h 6070634"/>
                <a:gd name="connsiteX70" fmla="*/ 1155358 w 1587561"/>
                <a:gd name="connsiteY70" fmla="*/ 3479834 h 6070634"/>
                <a:gd name="connsiteX71" fmla="*/ 1163825 w 1587561"/>
                <a:gd name="connsiteY71" fmla="*/ 3505234 h 6070634"/>
                <a:gd name="connsiteX72" fmla="*/ 1104558 w 1587561"/>
                <a:gd name="connsiteY72" fmla="*/ 3522167 h 6070634"/>
                <a:gd name="connsiteX73" fmla="*/ 1053758 w 1587561"/>
                <a:gd name="connsiteY73" fmla="*/ 3530634 h 6070634"/>
                <a:gd name="connsiteX74" fmla="*/ 1087625 w 1587561"/>
                <a:gd name="connsiteY74" fmla="*/ 3564501 h 6070634"/>
                <a:gd name="connsiteX75" fmla="*/ 1053758 w 1587561"/>
                <a:gd name="connsiteY75" fmla="*/ 3683034 h 6070634"/>
                <a:gd name="connsiteX76" fmla="*/ 952158 w 1587561"/>
                <a:gd name="connsiteY76" fmla="*/ 3699967 h 6070634"/>
                <a:gd name="connsiteX77" fmla="*/ 960625 w 1587561"/>
                <a:gd name="connsiteY77" fmla="*/ 3742301 h 6070634"/>
                <a:gd name="connsiteX78" fmla="*/ 1011425 w 1587561"/>
                <a:gd name="connsiteY78" fmla="*/ 3784634 h 6070634"/>
                <a:gd name="connsiteX79" fmla="*/ 1019892 w 1587561"/>
                <a:gd name="connsiteY79" fmla="*/ 3810034 h 6070634"/>
                <a:gd name="connsiteX80" fmla="*/ 969092 w 1587561"/>
                <a:gd name="connsiteY80" fmla="*/ 3835434 h 6070634"/>
                <a:gd name="connsiteX81" fmla="*/ 952158 w 1587561"/>
                <a:gd name="connsiteY81" fmla="*/ 3852367 h 6070634"/>
                <a:gd name="connsiteX82" fmla="*/ 926758 w 1587561"/>
                <a:gd name="connsiteY82" fmla="*/ 3894701 h 6070634"/>
                <a:gd name="connsiteX83" fmla="*/ 926758 w 1587561"/>
                <a:gd name="connsiteY83" fmla="*/ 3962434 h 6070634"/>
                <a:gd name="connsiteX84" fmla="*/ 935225 w 1587561"/>
                <a:gd name="connsiteY84" fmla="*/ 3987834 h 6070634"/>
                <a:gd name="connsiteX85" fmla="*/ 960625 w 1587561"/>
                <a:gd name="connsiteY85" fmla="*/ 3996301 h 6070634"/>
                <a:gd name="connsiteX86" fmla="*/ 969092 w 1587561"/>
                <a:gd name="connsiteY86" fmla="*/ 4055567 h 6070634"/>
                <a:gd name="connsiteX87" fmla="*/ 994492 w 1587561"/>
                <a:gd name="connsiteY87" fmla="*/ 4064034 h 6070634"/>
                <a:gd name="connsiteX88" fmla="*/ 1079158 w 1587561"/>
                <a:gd name="connsiteY88" fmla="*/ 4072501 h 6070634"/>
                <a:gd name="connsiteX89" fmla="*/ 1079158 w 1587561"/>
                <a:gd name="connsiteY89" fmla="*/ 4191034 h 6070634"/>
                <a:gd name="connsiteX90" fmla="*/ 1070692 w 1587561"/>
                <a:gd name="connsiteY90" fmla="*/ 4224901 h 6070634"/>
                <a:gd name="connsiteX91" fmla="*/ 1036825 w 1587561"/>
                <a:gd name="connsiteY91" fmla="*/ 4233367 h 6070634"/>
                <a:gd name="connsiteX92" fmla="*/ 1028358 w 1587561"/>
                <a:gd name="connsiteY92" fmla="*/ 4385767 h 6070634"/>
                <a:gd name="connsiteX93" fmla="*/ 977558 w 1587561"/>
                <a:gd name="connsiteY93" fmla="*/ 4402701 h 6070634"/>
                <a:gd name="connsiteX94" fmla="*/ 952158 w 1587561"/>
                <a:gd name="connsiteY94" fmla="*/ 4428101 h 6070634"/>
                <a:gd name="connsiteX95" fmla="*/ 935225 w 1587561"/>
                <a:gd name="connsiteY95" fmla="*/ 4461967 h 6070634"/>
                <a:gd name="connsiteX96" fmla="*/ 969092 w 1587561"/>
                <a:gd name="connsiteY96" fmla="*/ 4470434 h 6070634"/>
                <a:gd name="connsiteX97" fmla="*/ 994492 w 1587561"/>
                <a:gd name="connsiteY97" fmla="*/ 4487367 h 6070634"/>
                <a:gd name="connsiteX98" fmla="*/ 1019892 w 1587561"/>
                <a:gd name="connsiteY98" fmla="*/ 4495834 h 6070634"/>
                <a:gd name="connsiteX99" fmla="*/ 1036825 w 1587561"/>
                <a:gd name="connsiteY99" fmla="*/ 4521234 h 6070634"/>
                <a:gd name="connsiteX100" fmla="*/ 1028358 w 1587561"/>
                <a:gd name="connsiteY100" fmla="*/ 4597434 h 6070634"/>
                <a:gd name="connsiteX101" fmla="*/ 1019892 w 1587561"/>
                <a:gd name="connsiteY101" fmla="*/ 4622834 h 6070634"/>
                <a:gd name="connsiteX102" fmla="*/ 994492 w 1587561"/>
                <a:gd name="connsiteY102" fmla="*/ 4614367 h 6070634"/>
                <a:gd name="connsiteX103" fmla="*/ 935225 w 1587561"/>
                <a:gd name="connsiteY103" fmla="*/ 4605901 h 6070634"/>
                <a:gd name="connsiteX104" fmla="*/ 909825 w 1587561"/>
                <a:gd name="connsiteY104" fmla="*/ 4614367 h 6070634"/>
                <a:gd name="connsiteX105" fmla="*/ 901358 w 1587561"/>
                <a:gd name="connsiteY105" fmla="*/ 4639767 h 6070634"/>
                <a:gd name="connsiteX106" fmla="*/ 884425 w 1587561"/>
                <a:gd name="connsiteY106" fmla="*/ 4656701 h 6070634"/>
                <a:gd name="connsiteX107" fmla="*/ 867492 w 1587561"/>
                <a:gd name="connsiteY107" fmla="*/ 4682101 h 6070634"/>
                <a:gd name="connsiteX108" fmla="*/ 825158 w 1587561"/>
                <a:gd name="connsiteY108" fmla="*/ 4690567 h 6070634"/>
                <a:gd name="connsiteX109" fmla="*/ 808225 w 1587561"/>
                <a:gd name="connsiteY109" fmla="*/ 4707501 h 6070634"/>
                <a:gd name="connsiteX110" fmla="*/ 816692 w 1587561"/>
                <a:gd name="connsiteY110" fmla="*/ 4749834 h 6070634"/>
                <a:gd name="connsiteX111" fmla="*/ 842092 w 1587561"/>
                <a:gd name="connsiteY111" fmla="*/ 4758301 h 6070634"/>
                <a:gd name="connsiteX112" fmla="*/ 935225 w 1587561"/>
                <a:gd name="connsiteY112" fmla="*/ 4766767 h 6070634"/>
                <a:gd name="connsiteX113" fmla="*/ 935225 w 1587561"/>
                <a:gd name="connsiteY113" fmla="*/ 4834501 h 6070634"/>
                <a:gd name="connsiteX114" fmla="*/ 1002958 w 1587561"/>
                <a:gd name="connsiteY114" fmla="*/ 4851434 h 6070634"/>
                <a:gd name="connsiteX115" fmla="*/ 1011425 w 1587561"/>
                <a:gd name="connsiteY115" fmla="*/ 4885301 h 6070634"/>
                <a:gd name="connsiteX116" fmla="*/ 994492 w 1587561"/>
                <a:gd name="connsiteY116" fmla="*/ 4986901 h 6070634"/>
                <a:gd name="connsiteX117" fmla="*/ 986025 w 1587561"/>
                <a:gd name="connsiteY117" fmla="*/ 5096967 h 6070634"/>
                <a:gd name="connsiteX118" fmla="*/ 1011425 w 1587561"/>
                <a:gd name="connsiteY118" fmla="*/ 5139301 h 6070634"/>
                <a:gd name="connsiteX119" fmla="*/ 1028358 w 1587561"/>
                <a:gd name="connsiteY119" fmla="*/ 5164701 h 6070634"/>
                <a:gd name="connsiteX120" fmla="*/ 952158 w 1587561"/>
                <a:gd name="connsiteY120" fmla="*/ 5207034 h 6070634"/>
                <a:gd name="connsiteX121" fmla="*/ 943692 w 1587561"/>
                <a:gd name="connsiteY121" fmla="*/ 5283234 h 6070634"/>
                <a:gd name="connsiteX122" fmla="*/ 969092 w 1587561"/>
                <a:gd name="connsiteY122" fmla="*/ 5291701 h 6070634"/>
                <a:gd name="connsiteX123" fmla="*/ 1036825 w 1587561"/>
                <a:gd name="connsiteY123" fmla="*/ 5342501 h 6070634"/>
                <a:gd name="connsiteX124" fmla="*/ 1053758 w 1587561"/>
                <a:gd name="connsiteY124" fmla="*/ 5367901 h 6070634"/>
                <a:gd name="connsiteX125" fmla="*/ 1070692 w 1587561"/>
                <a:gd name="connsiteY125" fmla="*/ 5418701 h 6070634"/>
                <a:gd name="connsiteX126" fmla="*/ 1096092 w 1587561"/>
                <a:gd name="connsiteY126" fmla="*/ 5435634 h 6070634"/>
                <a:gd name="connsiteX127" fmla="*/ 1146892 w 1587561"/>
                <a:gd name="connsiteY127" fmla="*/ 5486434 h 6070634"/>
                <a:gd name="connsiteX128" fmla="*/ 1172292 w 1587561"/>
                <a:gd name="connsiteY128" fmla="*/ 5494901 h 6070634"/>
                <a:gd name="connsiteX129" fmla="*/ 1189225 w 1587561"/>
                <a:gd name="connsiteY129" fmla="*/ 5520301 h 6070634"/>
                <a:gd name="connsiteX130" fmla="*/ 1197692 w 1587561"/>
                <a:gd name="connsiteY130" fmla="*/ 5545701 h 6070634"/>
                <a:gd name="connsiteX131" fmla="*/ 1231558 w 1587561"/>
                <a:gd name="connsiteY131" fmla="*/ 5596501 h 6070634"/>
                <a:gd name="connsiteX132" fmla="*/ 1214625 w 1587561"/>
                <a:gd name="connsiteY132" fmla="*/ 5621901 h 6070634"/>
                <a:gd name="connsiteX133" fmla="*/ 1189225 w 1587561"/>
                <a:gd name="connsiteY133" fmla="*/ 5630367 h 6070634"/>
                <a:gd name="connsiteX134" fmla="*/ 1172292 w 1587561"/>
                <a:gd name="connsiteY134" fmla="*/ 5647301 h 6070634"/>
                <a:gd name="connsiteX135" fmla="*/ 1180758 w 1587561"/>
                <a:gd name="connsiteY135" fmla="*/ 5706567 h 6070634"/>
                <a:gd name="connsiteX136" fmla="*/ 1197692 w 1587561"/>
                <a:gd name="connsiteY136" fmla="*/ 5723501 h 6070634"/>
                <a:gd name="connsiteX137" fmla="*/ 1206158 w 1587561"/>
                <a:gd name="connsiteY137" fmla="*/ 5774301 h 6070634"/>
                <a:gd name="connsiteX138" fmla="*/ 1256958 w 1587561"/>
                <a:gd name="connsiteY138" fmla="*/ 5791234 h 6070634"/>
                <a:gd name="connsiteX139" fmla="*/ 1248492 w 1587561"/>
                <a:gd name="connsiteY139" fmla="*/ 5842034 h 6070634"/>
                <a:gd name="connsiteX140" fmla="*/ 1197692 w 1587561"/>
                <a:gd name="connsiteY140" fmla="*/ 5850501 h 6070634"/>
                <a:gd name="connsiteX141" fmla="*/ 1180758 w 1587561"/>
                <a:gd name="connsiteY141" fmla="*/ 5867434 h 6070634"/>
                <a:gd name="connsiteX142" fmla="*/ 1138425 w 1587561"/>
                <a:gd name="connsiteY142" fmla="*/ 5935167 h 6070634"/>
                <a:gd name="connsiteX143" fmla="*/ 1113025 w 1587561"/>
                <a:gd name="connsiteY143" fmla="*/ 5943634 h 6070634"/>
                <a:gd name="connsiteX144" fmla="*/ 1138425 w 1587561"/>
                <a:gd name="connsiteY144" fmla="*/ 5960567 h 6070634"/>
                <a:gd name="connsiteX145" fmla="*/ 1155358 w 1587561"/>
                <a:gd name="connsiteY145" fmla="*/ 5977501 h 6070634"/>
                <a:gd name="connsiteX146" fmla="*/ 1129958 w 1587561"/>
                <a:gd name="connsiteY146" fmla="*/ 5985967 h 6070634"/>
                <a:gd name="connsiteX147" fmla="*/ 1002958 w 1587561"/>
                <a:gd name="connsiteY147" fmla="*/ 5994434 h 6070634"/>
                <a:gd name="connsiteX148" fmla="*/ 977558 w 1587561"/>
                <a:gd name="connsiteY148" fmla="*/ 6011367 h 6070634"/>
                <a:gd name="connsiteX149" fmla="*/ 960625 w 1587561"/>
                <a:gd name="connsiteY149" fmla="*/ 6028301 h 6070634"/>
                <a:gd name="connsiteX150" fmla="*/ 867492 w 1587561"/>
                <a:gd name="connsiteY150" fmla="*/ 6036767 h 6070634"/>
                <a:gd name="connsiteX151" fmla="*/ 850558 w 1587561"/>
                <a:gd name="connsiteY151" fmla="*/ 6053701 h 6070634"/>
                <a:gd name="connsiteX152" fmla="*/ 816692 w 1587561"/>
                <a:gd name="connsiteY152" fmla="*/ 6062167 h 6070634"/>
                <a:gd name="connsiteX153" fmla="*/ 791292 w 1587561"/>
                <a:gd name="connsiteY153" fmla="*/ 6070634 h 6070634"/>
                <a:gd name="connsiteX154" fmla="*/ 588092 w 1587561"/>
                <a:gd name="connsiteY154" fmla="*/ 6053701 h 6070634"/>
                <a:gd name="connsiteX155" fmla="*/ 537292 w 1587561"/>
                <a:gd name="connsiteY155" fmla="*/ 6036767 h 6070634"/>
                <a:gd name="connsiteX156" fmla="*/ 520358 w 1587561"/>
                <a:gd name="connsiteY156" fmla="*/ 6019834 h 6070634"/>
                <a:gd name="connsiteX157" fmla="*/ 444158 w 1587561"/>
                <a:gd name="connsiteY157" fmla="*/ 5977501 h 6070634"/>
                <a:gd name="connsiteX158" fmla="*/ 401825 w 1587561"/>
                <a:gd name="connsiteY158" fmla="*/ 5969034 h 6070634"/>
                <a:gd name="connsiteX159" fmla="*/ 376425 w 1587561"/>
                <a:gd name="connsiteY159" fmla="*/ 5952101 h 6070634"/>
                <a:gd name="connsiteX160" fmla="*/ 393358 w 1587561"/>
                <a:gd name="connsiteY160" fmla="*/ 5977501 h 6070634"/>
                <a:gd name="connsiteX161" fmla="*/ 427225 w 1587561"/>
                <a:gd name="connsiteY161" fmla="*/ 5994434 h 6070634"/>
                <a:gd name="connsiteX162" fmla="*/ 461092 w 1587561"/>
                <a:gd name="connsiteY162" fmla="*/ 6019834 h 6070634"/>
                <a:gd name="connsiteX163" fmla="*/ 520358 w 1587561"/>
                <a:gd name="connsiteY163" fmla="*/ 6036767 h 6070634"/>
                <a:gd name="connsiteX164" fmla="*/ 528825 w 1587561"/>
                <a:gd name="connsiteY164" fmla="*/ 6062167 h 6070634"/>
                <a:gd name="connsiteX165" fmla="*/ 503425 w 1587561"/>
                <a:gd name="connsiteY165" fmla="*/ 6070634 h 6070634"/>
                <a:gd name="connsiteX166" fmla="*/ 308692 w 1587561"/>
                <a:gd name="connsiteY166" fmla="*/ 6053701 h 6070634"/>
                <a:gd name="connsiteX167" fmla="*/ 291758 w 1587561"/>
                <a:gd name="connsiteY167" fmla="*/ 6036767 h 6070634"/>
                <a:gd name="connsiteX168" fmla="*/ 300225 w 1587561"/>
                <a:gd name="connsiteY168" fmla="*/ 6002901 h 6070634"/>
                <a:gd name="connsiteX169" fmla="*/ 308692 w 1587561"/>
                <a:gd name="connsiteY169" fmla="*/ 5977501 h 6070634"/>
                <a:gd name="connsiteX170" fmla="*/ 342558 w 1587561"/>
                <a:gd name="connsiteY170" fmla="*/ 5969034 h 6070634"/>
                <a:gd name="connsiteX171" fmla="*/ 401825 w 1587561"/>
                <a:gd name="connsiteY171" fmla="*/ 5952101 h 6070634"/>
                <a:gd name="connsiteX172" fmla="*/ 393358 w 1587561"/>
                <a:gd name="connsiteY172" fmla="*/ 5926701 h 6070634"/>
                <a:gd name="connsiteX173" fmla="*/ 334092 w 1587561"/>
                <a:gd name="connsiteY173" fmla="*/ 5901301 h 6070634"/>
                <a:gd name="connsiteX174" fmla="*/ 317158 w 1587561"/>
                <a:gd name="connsiteY174" fmla="*/ 5884367 h 6070634"/>
                <a:gd name="connsiteX175" fmla="*/ 266358 w 1587561"/>
                <a:gd name="connsiteY175" fmla="*/ 5901301 h 6070634"/>
                <a:gd name="connsiteX176" fmla="*/ 198625 w 1587561"/>
                <a:gd name="connsiteY176" fmla="*/ 5892834 h 6070634"/>
                <a:gd name="connsiteX177" fmla="*/ 164758 w 1587561"/>
                <a:gd name="connsiteY177" fmla="*/ 5884367 h 6070634"/>
                <a:gd name="connsiteX178" fmla="*/ 113958 w 1587561"/>
                <a:gd name="connsiteY178" fmla="*/ 5875901 h 6070634"/>
                <a:gd name="connsiteX179" fmla="*/ 122425 w 1587561"/>
                <a:gd name="connsiteY179" fmla="*/ 5850501 h 6070634"/>
                <a:gd name="connsiteX180" fmla="*/ 147825 w 1587561"/>
                <a:gd name="connsiteY180" fmla="*/ 5842034 h 6070634"/>
                <a:gd name="connsiteX181" fmla="*/ 147825 w 1587561"/>
                <a:gd name="connsiteY181" fmla="*/ 5647301 h 6070634"/>
                <a:gd name="connsiteX182" fmla="*/ 122425 w 1587561"/>
                <a:gd name="connsiteY182" fmla="*/ 5528767 h 6070634"/>
                <a:gd name="connsiteX183" fmla="*/ 139358 w 1587561"/>
                <a:gd name="connsiteY183" fmla="*/ 5223967 h 6070634"/>
                <a:gd name="connsiteX184" fmla="*/ 147825 w 1587561"/>
                <a:gd name="connsiteY184" fmla="*/ 5173167 h 6070634"/>
                <a:gd name="connsiteX185" fmla="*/ 147825 w 1587561"/>
                <a:gd name="connsiteY185" fmla="*/ 4834501 h 6070634"/>
                <a:gd name="connsiteX186" fmla="*/ 156292 w 1587561"/>
                <a:gd name="connsiteY186" fmla="*/ 4809101 h 6070634"/>
                <a:gd name="connsiteX187" fmla="*/ 147825 w 1587561"/>
                <a:gd name="connsiteY187" fmla="*/ 4766767 h 6070634"/>
                <a:gd name="connsiteX188" fmla="*/ 122425 w 1587561"/>
                <a:gd name="connsiteY188" fmla="*/ 4665167 h 6070634"/>
                <a:gd name="connsiteX189" fmla="*/ 105492 w 1587561"/>
                <a:gd name="connsiteY189" fmla="*/ 4563567 h 6070634"/>
                <a:gd name="connsiteX190" fmla="*/ 88558 w 1587561"/>
                <a:gd name="connsiteY190" fmla="*/ 4546634 h 6070634"/>
                <a:gd name="connsiteX191" fmla="*/ 88558 w 1587561"/>
                <a:gd name="connsiteY191" fmla="*/ 4241834 h 6070634"/>
                <a:gd name="connsiteX192" fmla="*/ 97025 w 1587561"/>
                <a:gd name="connsiteY192" fmla="*/ 4216434 h 6070634"/>
                <a:gd name="connsiteX193" fmla="*/ 88558 w 1587561"/>
                <a:gd name="connsiteY193" fmla="*/ 4165634 h 6070634"/>
                <a:gd name="connsiteX194" fmla="*/ 80092 w 1587561"/>
                <a:gd name="connsiteY194" fmla="*/ 4140234 h 6070634"/>
                <a:gd name="connsiteX195" fmla="*/ 71625 w 1587561"/>
                <a:gd name="connsiteY195" fmla="*/ 4021701 h 6070634"/>
                <a:gd name="connsiteX196" fmla="*/ 63158 w 1587561"/>
                <a:gd name="connsiteY196" fmla="*/ 3996301 h 6070634"/>
                <a:gd name="connsiteX197" fmla="*/ 54692 w 1587561"/>
                <a:gd name="connsiteY197" fmla="*/ 3962434 h 6070634"/>
                <a:gd name="connsiteX198" fmla="*/ 63158 w 1587561"/>
                <a:gd name="connsiteY198" fmla="*/ 3776167 h 6070634"/>
                <a:gd name="connsiteX199" fmla="*/ 71625 w 1587561"/>
                <a:gd name="connsiteY199" fmla="*/ 3657634 h 6070634"/>
                <a:gd name="connsiteX200" fmla="*/ 46225 w 1587561"/>
                <a:gd name="connsiteY200" fmla="*/ 3386701 h 6070634"/>
                <a:gd name="connsiteX201" fmla="*/ 37758 w 1587561"/>
                <a:gd name="connsiteY201" fmla="*/ 3234301 h 6070634"/>
                <a:gd name="connsiteX202" fmla="*/ 20825 w 1587561"/>
                <a:gd name="connsiteY202" fmla="*/ 3132701 h 6070634"/>
                <a:gd name="connsiteX203" fmla="*/ 12358 w 1587561"/>
                <a:gd name="connsiteY203" fmla="*/ 3081901 h 6070634"/>
                <a:gd name="connsiteX204" fmla="*/ 3892 w 1587561"/>
                <a:gd name="connsiteY204" fmla="*/ 3014167 h 6070634"/>
                <a:gd name="connsiteX205" fmla="*/ 46225 w 1587561"/>
                <a:gd name="connsiteY205" fmla="*/ 3022634 h 6070634"/>
                <a:gd name="connsiteX206" fmla="*/ 80092 w 1587561"/>
                <a:gd name="connsiteY206" fmla="*/ 3014167 h 6070634"/>
                <a:gd name="connsiteX207" fmla="*/ 139358 w 1587561"/>
                <a:gd name="connsiteY207" fmla="*/ 2997234 h 6070634"/>
                <a:gd name="connsiteX208" fmla="*/ 181692 w 1587561"/>
                <a:gd name="connsiteY208" fmla="*/ 2988767 h 6070634"/>
                <a:gd name="connsiteX209" fmla="*/ 207092 w 1587561"/>
                <a:gd name="connsiteY209" fmla="*/ 2963367 h 6070634"/>
                <a:gd name="connsiteX210" fmla="*/ 215558 w 1587561"/>
                <a:gd name="connsiteY210" fmla="*/ 2937967 h 6070634"/>
                <a:gd name="connsiteX211" fmla="*/ 266358 w 1587561"/>
                <a:gd name="connsiteY211" fmla="*/ 2921034 h 6070634"/>
                <a:gd name="connsiteX212" fmla="*/ 308692 w 1587561"/>
                <a:gd name="connsiteY212" fmla="*/ 2844834 h 6070634"/>
                <a:gd name="connsiteX213" fmla="*/ 317158 w 1587561"/>
                <a:gd name="connsiteY213" fmla="*/ 2810967 h 6070634"/>
                <a:gd name="connsiteX214" fmla="*/ 325625 w 1587561"/>
                <a:gd name="connsiteY214" fmla="*/ 2785567 h 6070634"/>
                <a:gd name="connsiteX215" fmla="*/ 196085 w 1587561"/>
                <a:gd name="connsiteY215" fmla="*/ 2648407 h 6070634"/>
                <a:gd name="connsiteX216" fmla="*/ 218945 w 1587561"/>
                <a:gd name="connsiteY216" fmla="*/ 2453674 h 6070634"/>
                <a:gd name="connsiteX217" fmla="*/ 223178 w 1587561"/>
                <a:gd name="connsiteY217" fmla="*/ 2362234 h 6070634"/>
                <a:gd name="connsiteX218" fmla="*/ 235878 w 1587561"/>
                <a:gd name="connsiteY218" fmla="*/ 2227614 h 6070634"/>
                <a:gd name="connsiteX219" fmla="*/ 265512 w 1587561"/>
                <a:gd name="connsiteY219" fmla="*/ 2029494 h 6070634"/>
                <a:gd name="connsiteX220" fmla="*/ 291758 w 1587561"/>
                <a:gd name="connsiteY220" fmla="*/ 1752634 h 6070634"/>
                <a:gd name="connsiteX221" fmla="*/ 325625 w 1587561"/>
                <a:gd name="connsiteY221" fmla="*/ 1439367 h 6070634"/>
                <a:gd name="connsiteX222" fmla="*/ 351872 w 1587561"/>
                <a:gd name="connsiteY222" fmla="*/ 1209074 h 6070634"/>
                <a:gd name="connsiteX223" fmla="*/ 376425 w 1587561"/>
                <a:gd name="connsiteY223" fmla="*/ 1024501 h 6070634"/>
                <a:gd name="connsiteX224" fmla="*/ 401825 w 1587561"/>
                <a:gd name="connsiteY224" fmla="*/ 660434 h 6070634"/>
                <a:gd name="connsiteX225" fmla="*/ 444158 w 1587561"/>
                <a:gd name="connsiteY225" fmla="*/ 338701 h 6070634"/>
                <a:gd name="connsiteX226" fmla="*/ 461092 w 1587561"/>
                <a:gd name="connsiteY226" fmla="*/ 313301 h 6070634"/>
                <a:gd name="connsiteX227" fmla="*/ 469558 w 1587561"/>
                <a:gd name="connsiteY227" fmla="*/ 152434 h 6070634"/>
                <a:gd name="connsiteX228" fmla="*/ 444158 w 1587561"/>
                <a:gd name="connsiteY228" fmla="*/ 135501 h 6070634"/>
                <a:gd name="connsiteX229" fmla="*/ 410292 w 1587561"/>
                <a:gd name="connsiteY229" fmla="*/ 122801 h 6070634"/>
                <a:gd name="connsiteX230" fmla="*/ 406058 w 1587561"/>
                <a:gd name="connsiteY230" fmla="*/ 95707 h 6070634"/>
                <a:gd name="connsiteX231" fmla="*/ 384892 w 1587561"/>
                <a:gd name="connsiteY231" fmla="*/ 42367 h 6070634"/>
                <a:gd name="connsiteX232" fmla="*/ 365418 w 1587561"/>
                <a:gd name="connsiteY232" fmla="*/ 8501 h 6070634"/>
                <a:gd name="connsiteX233" fmla="*/ 426378 w 1587561"/>
                <a:gd name="connsiteY233" fmla="*/ 34 h 6070634"/>
                <a:gd name="connsiteX234" fmla="*/ 609258 w 1587561"/>
                <a:gd name="connsiteY234" fmla="*/ 5961 h 6070634"/>
                <a:gd name="connsiteX235" fmla="*/ 965705 w 1587561"/>
                <a:gd name="connsiteY235" fmla="*/ 2574 h 6070634"/>
                <a:gd name="connsiteX236" fmla="*/ 1303525 w 1587561"/>
                <a:gd name="connsiteY236" fmla="*/ 10194 h 6070634"/>
                <a:gd name="connsiteX237" fmla="*/ 1409358 w 1587561"/>
                <a:gd name="connsiteY237"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57712 w 1587561"/>
                <a:gd name="connsiteY5" fmla="*/ 332774 h 6070634"/>
                <a:gd name="connsiteX6" fmla="*/ 1301832 w 1587561"/>
                <a:gd name="connsiteY6" fmla="*/ 298907 h 6070634"/>
                <a:gd name="connsiteX7" fmla="*/ 1231558 w 1587561"/>
                <a:gd name="connsiteY7" fmla="*/ 254034 h 6070634"/>
                <a:gd name="connsiteX8" fmla="*/ 1206158 w 1587561"/>
                <a:gd name="connsiteY8" fmla="*/ 262501 h 6070634"/>
                <a:gd name="connsiteX9" fmla="*/ 1197692 w 1587561"/>
                <a:gd name="connsiteY9" fmla="*/ 287901 h 6070634"/>
                <a:gd name="connsiteX10" fmla="*/ 1189225 w 1587561"/>
                <a:gd name="connsiteY10" fmla="*/ 372567 h 6070634"/>
                <a:gd name="connsiteX11" fmla="*/ 1172292 w 1587561"/>
                <a:gd name="connsiteY11" fmla="*/ 389501 h 6070634"/>
                <a:gd name="connsiteX12" fmla="*/ 1146892 w 1587561"/>
                <a:gd name="connsiteY12" fmla="*/ 457234 h 6070634"/>
                <a:gd name="connsiteX13" fmla="*/ 1121492 w 1587561"/>
                <a:gd name="connsiteY13" fmla="*/ 465701 h 6070634"/>
                <a:gd name="connsiteX14" fmla="*/ 1114718 w 1587561"/>
                <a:gd name="connsiteY14" fmla="*/ 500414 h 6070634"/>
                <a:gd name="connsiteX15" fmla="*/ 1087625 w 1587561"/>
                <a:gd name="connsiteY15" fmla="*/ 533434 h 6070634"/>
                <a:gd name="connsiteX16" fmla="*/ 1091012 w 1587561"/>
                <a:gd name="connsiteY16" fmla="*/ 613867 h 6070634"/>
                <a:gd name="connsiteX17" fmla="*/ 1087625 w 1587561"/>
                <a:gd name="connsiteY17" fmla="*/ 728167 h 6070634"/>
                <a:gd name="connsiteX18" fmla="*/ 1096938 w 1587561"/>
                <a:gd name="connsiteY18" fmla="*/ 922054 h 6070634"/>
                <a:gd name="connsiteX19" fmla="*/ 978405 w 1587561"/>
                <a:gd name="connsiteY19" fmla="*/ 914434 h 6070634"/>
                <a:gd name="connsiteX20" fmla="*/ 969092 w 1587561"/>
                <a:gd name="connsiteY20" fmla="*/ 982167 h 6070634"/>
                <a:gd name="connsiteX21" fmla="*/ 967398 w 1587561"/>
                <a:gd name="connsiteY21" fmla="*/ 1119327 h 6070634"/>
                <a:gd name="connsiteX22" fmla="*/ 973325 w 1587561"/>
                <a:gd name="connsiteY22" fmla="*/ 1466461 h 6070634"/>
                <a:gd name="connsiteX23" fmla="*/ 1013965 w 1587561"/>
                <a:gd name="connsiteY23" fmla="*/ 1470694 h 6070634"/>
                <a:gd name="connsiteX24" fmla="*/ 1077465 w 1587561"/>
                <a:gd name="connsiteY24" fmla="*/ 1504561 h 6070634"/>
                <a:gd name="connsiteX25" fmla="*/ 1079158 w 1587561"/>
                <a:gd name="connsiteY25" fmla="*/ 1693367 h 6070634"/>
                <a:gd name="connsiteX26" fmla="*/ 1136732 w 1587561"/>
                <a:gd name="connsiteY26" fmla="*/ 1710301 h 6070634"/>
                <a:gd name="connsiteX27" fmla="*/ 1193458 w 1587561"/>
                <a:gd name="connsiteY27" fmla="*/ 1720461 h 6070634"/>
                <a:gd name="connsiteX28" fmla="*/ 1188378 w 1587561"/>
                <a:gd name="connsiteY28" fmla="*/ 1817827 h 6070634"/>
                <a:gd name="connsiteX29" fmla="*/ 1248492 w 1587561"/>
                <a:gd name="connsiteY29" fmla="*/ 1828834 h 6070634"/>
                <a:gd name="connsiteX30" fmla="*/ 1290825 w 1587561"/>
                <a:gd name="connsiteY30" fmla="*/ 1845767 h 6070634"/>
                <a:gd name="connsiteX31" fmla="*/ 1316225 w 1587561"/>
                <a:gd name="connsiteY31" fmla="*/ 1862701 h 6070634"/>
                <a:gd name="connsiteX32" fmla="*/ 1316225 w 1587561"/>
                <a:gd name="connsiteY32" fmla="*/ 1921967 h 6070634"/>
                <a:gd name="connsiteX33" fmla="*/ 1350092 w 1587561"/>
                <a:gd name="connsiteY33" fmla="*/ 1930434 h 6070634"/>
                <a:gd name="connsiteX34" fmla="*/ 1341625 w 1587561"/>
                <a:gd name="connsiteY34" fmla="*/ 1955834 h 6070634"/>
                <a:gd name="connsiteX35" fmla="*/ 1316225 w 1587561"/>
                <a:gd name="connsiteY35" fmla="*/ 1972767 h 6070634"/>
                <a:gd name="connsiteX36" fmla="*/ 1299292 w 1587561"/>
                <a:gd name="connsiteY36" fmla="*/ 1989701 h 6070634"/>
                <a:gd name="connsiteX37" fmla="*/ 1321305 w 1587561"/>
                <a:gd name="connsiteY37" fmla="*/ 2025261 h 6070634"/>
                <a:gd name="connsiteX38" fmla="*/ 1373798 w 1587561"/>
                <a:gd name="connsiteY38" fmla="*/ 2050661 h 6070634"/>
                <a:gd name="connsiteX39" fmla="*/ 1394118 w 1587561"/>
                <a:gd name="connsiteY39" fmla="*/ 2116701 h 6070634"/>
                <a:gd name="connsiteX40" fmla="*/ 1451692 w 1587561"/>
                <a:gd name="connsiteY40" fmla="*/ 2133634 h 6070634"/>
                <a:gd name="connsiteX41" fmla="*/ 1468625 w 1587561"/>
                <a:gd name="connsiteY41" fmla="*/ 2174274 h 6070634"/>
                <a:gd name="connsiteX42" fmla="*/ 1511805 w 1587561"/>
                <a:gd name="connsiteY42" fmla="*/ 2196287 h 6070634"/>
                <a:gd name="connsiteX43" fmla="*/ 1532125 w 1587561"/>
                <a:gd name="connsiteY43" fmla="*/ 2214914 h 6070634"/>
                <a:gd name="connsiteX44" fmla="*/ 1562605 w 1587561"/>
                <a:gd name="connsiteY44" fmla="*/ 2228461 h 6070634"/>
                <a:gd name="connsiteX45" fmla="*/ 1587158 w 1587561"/>
                <a:gd name="connsiteY45" fmla="*/ 2269101 h 6070634"/>
                <a:gd name="connsiteX46" fmla="*/ 1542285 w 1587561"/>
                <a:gd name="connsiteY46" fmla="*/ 2306354 h 6070634"/>
                <a:gd name="connsiteX47" fmla="*/ 1485558 w 1587561"/>
                <a:gd name="connsiteY47" fmla="*/ 2277567 h 6070634"/>
                <a:gd name="connsiteX48" fmla="*/ 1461005 w 1587561"/>
                <a:gd name="connsiteY48" fmla="*/ 2310587 h 6070634"/>
                <a:gd name="connsiteX49" fmla="*/ 1443225 w 1587561"/>
                <a:gd name="connsiteY49" fmla="*/ 2345301 h 6070634"/>
                <a:gd name="connsiteX50" fmla="*/ 1423752 w 1587561"/>
                <a:gd name="connsiteY50" fmla="*/ 2424887 h 6070634"/>
                <a:gd name="connsiteX51" fmla="*/ 1383958 w 1587561"/>
                <a:gd name="connsiteY51" fmla="*/ 2413034 h 6070634"/>
                <a:gd name="connsiteX52" fmla="*/ 1342472 w 1587561"/>
                <a:gd name="connsiteY52" fmla="*/ 2428274 h 6070634"/>
                <a:gd name="connsiteX53" fmla="*/ 1311992 w 1587561"/>
                <a:gd name="connsiteY53" fmla="*/ 2455367 h 6070634"/>
                <a:gd name="connsiteX54" fmla="*/ 1309452 w 1587561"/>
                <a:gd name="connsiteY54" fmla="*/ 2581521 h 6070634"/>
                <a:gd name="connsiteX55" fmla="*/ 1223092 w 1587561"/>
                <a:gd name="connsiteY55" fmla="*/ 2582367 h 6070634"/>
                <a:gd name="connsiteX56" fmla="*/ 1206158 w 1587561"/>
                <a:gd name="connsiteY56" fmla="*/ 2599301 h 6070634"/>
                <a:gd name="connsiteX57" fmla="*/ 1207005 w 1587561"/>
                <a:gd name="connsiteY57" fmla="*/ 2676347 h 6070634"/>
                <a:gd name="connsiteX58" fmla="*/ 1205312 w 1587561"/>
                <a:gd name="connsiteY58" fmla="*/ 2747467 h 6070634"/>
                <a:gd name="connsiteX59" fmla="*/ 1189225 w 1587561"/>
                <a:gd name="connsiteY59" fmla="*/ 2785567 h 6070634"/>
                <a:gd name="connsiteX60" fmla="*/ 1138425 w 1587561"/>
                <a:gd name="connsiteY60" fmla="*/ 2802501 h 6070634"/>
                <a:gd name="connsiteX61" fmla="*/ 1146892 w 1587561"/>
                <a:gd name="connsiteY61" fmla="*/ 2853301 h 6070634"/>
                <a:gd name="connsiteX62" fmla="*/ 1155358 w 1587561"/>
                <a:gd name="connsiteY62" fmla="*/ 2878701 h 6070634"/>
                <a:gd name="connsiteX63" fmla="*/ 1146892 w 1587561"/>
                <a:gd name="connsiteY63" fmla="*/ 2971834 h 6070634"/>
                <a:gd name="connsiteX64" fmla="*/ 1138425 w 1587561"/>
                <a:gd name="connsiteY64" fmla="*/ 2997234 h 6070634"/>
                <a:gd name="connsiteX65" fmla="*/ 1129958 w 1587561"/>
                <a:gd name="connsiteY65" fmla="*/ 3031101 h 6070634"/>
                <a:gd name="connsiteX66" fmla="*/ 1104558 w 1587561"/>
                <a:gd name="connsiteY66" fmla="*/ 3039567 h 6070634"/>
                <a:gd name="connsiteX67" fmla="*/ 1096092 w 1587561"/>
                <a:gd name="connsiteY67" fmla="*/ 3073434 h 6070634"/>
                <a:gd name="connsiteX68" fmla="*/ 1079158 w 1587561"/>
                <a:gd name="connsiteY68" fmla="*/ 3124234 h 6070634"/>
                <a:gd name="connsiteX69" fmla="*/ 1087625 w 1587561"/>
                <a:gd name="connsiteY69" fmla="*/ 3471367 h 6070634"/>
                <a:gd name="connsiteX70" fmla="*/ 1155358 w 1587561"/>
                <a:gd name="connsiteY70" fmla="*/ 3479834 h 6070634"/>
                <a:gd name="connsiteX71" fmla="*/ 1163825 w 1587561"/>
                <a:gd name="connsiteY71" fmla="*/ 3505234 h 6070634"/>
                <a:gd name="connsiteX72" fmla="*/ 1104558 w 1587561"/>
                <a:gd name="connsiteY72" fmla="*/ 3522167 h 6070634"/>
                <a:gd name="connsiteX73" fmla="*/ 1053758 w 1587561"/>
                <a:gd name="connsiteY73" fmla="*/ 3530634 h 6070634"/>
                <a:gd name="connsiteX74" fmla="*/ 1087625 w 1587561"/>
                <a:gd name="connsiteY74" fmla="*/ 3564501 h 6070634"/>
                <a:gd name="connsiteX75" fmla="*/ 1053758 w 1587561"/>
                <a:gd name="connsiteY75" fmla="*/ 3683034 h 6070634"/>
                <a:gd name="connsiteX76" fmla="*/ 952158 w 1587561"/>
                <a:gd name="connsiteY76" fmla="*/ 3699967 h 6070634"/>
                <a:gd name="connsiteX77" fmla="*/ 960625 w 1587561"/>
                <a:gd name="connsiteY77" fmla="*/ 3742301 h 6070634"/>
                <a:gd name="connsiteX78" fmla="*/ 1011425 w 1587561"/>
                <a:gd name="connsiteY78" fmla="*/ 3784634 h 6070634"/>
                <a:gd name="connsiteX79" fmla="*/ 1019892 w 1587561"/>
                <a:gd name="connsiteY79" fmla="*/ 3810034 h 6070634"/>
                <a:gd name="connsiteX80" fmla="*/ 969092 w 1587561"/>
                <a:gd name="connsiteY80" fmla="*/ 3835434 h 6070634"/>
                <a:gd name="connsiteX81" fmla="*/ 952158 w 1587561"/>
                <a:gd name="connsiteY81" fmla="*/ 3852367 h 6070634"/>
                <a:gd name="connsiteX82" fmla="*/ 926758 w 1587561"/>
                <a:gd name="connsiteY82" fmla="*/ 3894701 h 6070634"/>
                <a:gd name="connsiteX83" fmla="*/ 926758 w 1587561"/>
                <a:gd name="connsiteY83" fmla="*/ 3962434 h 6070634"/>
                <a:gd name="connsiteX84" fmla="*/ 935225 w 1587561"/>
                <a:gd name="connsiteY84" fmla="*/ 3987834 h 6070634"/>
                <a:gd name="connsiteX85" fmla="*/ 960625 w 1587561"/>
                <a:gd name="connsiteY85" fmla="*/ 3996301 h 6070634"/>
                <a:gd name="connsiteX86" fmla="*/ 969092 w 1587561"/>
                <a:gd name="connsiteY86" fmla="*/ 4055567 h 6070634"/>
                <a:gd name="connsiteX87" fmla="*/ 994492 w 1587561"/>
                <a:gd name="connsiteY87" fmla="*/ 4064034 h 6070634"/>
                <a:gd name="connsiteX88" fmla="*/ 1079158 w 1587561"/>
                <a:gd name="connsiteY88" fmla="*/ 4072501 h 6070634"/>
                <a:gd name="connsiteX89" fmla="*/ 1079158 w 1587561"/>
                <a:gd name="connsiteY89" fmla="*/ 4191034 h 6070634"/>
                <a:gd name="connsiteX90" fmla="*/ 1070692 w 1587561"/>
                <a:gd name="connsiteY90" fmla="*/ 4224901 h 6070634"/>
                <a:gd name="connsiteX91" fmla="*/ 1036825 w 1587561"/>
                <a:gd name="connsiteY91" fmla="*/ 4233367 h 6070634"/>
                <a:gd name="connsiteX92" fmla="*/ 1028358 w 1587561"/>
                <a:gd name="connsiteY92" fmla="*/ 4385767 h 6070634"/>
                <a:gd name="connsiteX93" fmla="*/ 977558 w 1587561"/>
                <a:gd name="connsiteY93" fmla="*/ 4402701 h 6070634"/>
                <a:gd name="connsiteX94" fmla="*/ 952158 w 1587561"/>
                <a:gd name="connsiteY94" fmla="*/ 4428101 h 6070634"/>
                <a:gd name="connsiteX95" fmla="*/ 935225 w 1587561"/>
                <a:gd name="connsiteY95" fmla="*/ 4461967 h 6070634"/>
                <a:gd name="connsiteX96" fmla="*/ 969092 w 1587561"/>
                <a:gd name="connsiteY96" fmla="*/ 4470434 h 6070634"/>
                <a:gd name="connsiteX97" fmla="*/ 994492 w 1587561"/>
                <a:gd name="connsiteY97" fmla="*/ 4487367 h 6070634"/>
                <a:gd name="connsiteX98" fmla="*/ 1019892 w 1587561"/>
                <a:gd name="connsiteY98" fmla="*/ 4495834 h 6070634"/>
                <a:gd name="connsiteX99" fmla="*/ 1036825 w 1587561"/>
                <a:gd name="connsiteY99" fmla="*/ 4521234 h 6070634"/>
                <a:gd name="connsiteX100" fmla="*/ 1028358 w 1587561"/>
                <a:gd name="connsiteY100" fmla="*/ 4597434 h 6070634"/>
                <a:gd name="connsiteX101" fmla="*/ 1019892 w 1587561"/>
                <a:gd name="connsiteY101" fmla="*/ 4622834 h 6070634"/>
                <a:gd name="connsiteX102" fmla="*/ 994492 w 1587561"/>
                <a:gd name="connsiteY102" fmla="*/ 4614367 h 6070634"/>
                <a:gd name="connsiteX103" fmla="*/ 935225 w 1587561"/>
                <a:gd name="connsiteY103" fmla="*/ 4605901 h 6070634"/>
                <a:gd name="connsiteX104" fmla="*/ 909825 w 1587561"/>
                <a:gd name="connsiteY104" fmla="*/ 4614367 h 6070634"/>
                <a:gd name="connsiteX105" fmla="*/ 901358 w 1587561"/>
                <a:gd name="connsiteY105" fmla="*/ 4639767 h 6070634"/>
                <a:gd name="connsiteX106" fmla="*/ 884425 w 1587561"/>
                <a:gd name="connsiteY106" fmla="*/ 4656701 h 6070634"/>
                <a:gd name="connsiteX107" fmla="*/ 867492 w 1587561"/>
                <a:gd name="connsiteY107" fmla="*/ 4682101 h 6070634"/>
                <a:gd name="connsiteX108" fmla="*/ 825158 w 1587561"/>
                <a:gd name="connsiteY108" fmla="*/ 4690567 h 6070634"/>
                <a:gd name="connsiteX109" fmla="*/ 808225 w 1587561"/>
                <a:gd name="connsiteY109" fmla="*/ 4707501 h 6070634"/>
                <a:gd name="connsiteX110" fmla="*/ 816692 w 1587561"/>
                <a:gd name="connsiteY110" fmla="*/ 4749834 h 6070634"/>
                <a:gd name="connsiteX111" fmla="*/ 842092 w 1587561"/>
                <a:gd name="connsiteY111" fmla="*/ 4758301 h 6070634"/>
                <a:gd name="connsiteX112" fmla="*/ 935225 w 1587561"/>
                <a:gd name="connsiteY112" fmla="*/ 4766767 h 6070634"/>
                <a:gd name="connsiteX113" fmla="*/ 935225 w 1587561"/>
                <a:gd name="connsiteY113" fmla="*/ 4834501 h 6070634"/>
                <a:gd name="connsiteX114" fmla="*/ 1002958 w 1587561"/>
                <a:gd name="connsiteY114" fmla="*/ 4851434 h 6070634"/>
                <a:gd name="connsiteX115" fmla="*/ 1011425 w 1587561"/>
                <a:gd name="connsiteY115" fmla="*/ 4885301 h 6070634"/>
                <a:gd name="connsiteX116" fmla="*/ 994492 w 1587561"/>
                <a:gd name="connsiteY116" fmla="*/ 4986901 h 6070634"/>
                <a:gd name="connsiteX117" fmla="*/ 986025 w 1587561"/>
                <a:gd name="connsiteY117" fmla="*/ 5096967 h 6070634"/>
                <a:gd name="connsiteX118" fmla="*/ 1011425 w 1587561"/>
                <a:gd name="connsiteY118" fmla="*/ 5139301 h 6070634"/>
                <a:gd name="connsiteX119" fmla="*/ 1028358 w 1587561"/>
                <a:gd name="connsiteY119" fmla="*/ 5164701 h 6070634"/>
                <a:gd name="connsiteX120" fmla="*/ 952158 w 1587561"/>
                <a:gd name="connsiteY120" fmla="*/ 5207034 h 6070634"/>
                <a:gd name="connsiteX121" fmla="*/ 943692 w 1587561"/>
                <a:gd name="connsiteY121" fmla="*/ 5283234 h 6070634"/>
                <a:gd name="connsiteX122" fmla="*/ 969092 w 1587561"/>
                <a:gd name="connsiteY122" fmla="*/ 5291701 h 6070634"/>
                <a:gd name="connsiteX123" fmla="*/ 1036825 w 1587561"/>
                <a:gd name="connsiteY123" fmla="*/ 5342501 h 6070634"/>
                <a:gd name="connsiteX124" fmla="*/ 1053758 w 1587561"/>
                <a:gd name="connsiteY124" fmla="*/ 5367901 h 6070634"/>
                <a:gd name="connsiteX125" fmla="*/ 1070692 w 1587561"/>
                <a:gd name="connsiteY125" fmla="*/ 5418701 h 6070634"/>
                <a:gd name="connsiteX126" fmla="*/ 1096092 w 1587561"/>
                <a:gd name="connsiteY126" fmla="*/ 5435634 h 6070634"/>
                <a:gd name="connsiteX127" fmla="*/ 1146892 w 1587561"/>
                <a:gd name="connsiteY127" fmla="*/ 5486434 h 6070634"/>
                <a:gd name="connsiteX128" fmla="*/ 1172292 w 1587561"/>
                <a:gd name="connsiteY128" fmla="*/ 5494901 h 6070634"/>
                <a:gd name="connsiteX129" fmla="*/ 1189225 w 1587561"/>
                <a:gd name="connsiteY129" fmla="*/ 5520301 h 6070634"/>
                <a:gd name="connsiteX130" fmla="*/ 1197692 w 1587561"/>
                <a:gd name="connsiteY130" fmla="*/ 5545701 h 6070634"/>
                <a:gd name="connsiteX131" fmla="*/ 1231558 w 1587561"/>
                <a:gd name="connsiteY131" fmla="*/ 5596501 h 6070634"/>
                <a:gd name="connsiteX132" fmla="*/ 1214625 w 1587561"/>
                <a:gd name="connsiteY132" fmla="*/ 5621901 h 6070634"/>
                <a:gd name="connsiteX133" fmla="*/ 1189225 w 1587561"/>
                <a:gd name="connsiteY133" fmla="*/ 5630367 h 6070634"/>
                <a:gd name="connsiteX134" fmla="*/ 1172292 w 1587561"/>
                <a:gd name="connsiteY134" fmla="*/ 5647301 h 6070634"/>
                <a:gd name="connsiteX135" fmla="*/ 1180758 w 1587561"/>
                <a:gd name="connsiteY135" fmla="*/ 5706567 h 6070634"/>
                <a:gd name="connsiteX136" fmla="*/ 1197692 w 1587561"/>
                <a:gd name="connsiteY136" fmla="*/ 5723501 h 6070634"/>
                <a:gd name="connsiteX137" fmla="*/ 1206158 w 1587561"/>
                <a:gd name="connsiteY137" fmla="*/ 5774301 h 6070634"/>
                <a:gd name="connsiteX138" fmla="*/ 1256958 w 1587561"/>
                <a:gd name="connsiteY138" fmla="*/ 5791234 h 6070634"/>
                <a:gd name="connsiteX139" fmla="*/ 1248492 w 1587561"/>
                <a:gd name="connsiteY139" fmla="*/ 5842034 h 6070634"/>
                <a:gd name="connsiteX140" fmla="*/ 1197692 w 1587561"/>
                <a:gd name="connsiteY140" fmla="*/ 5850501 h 6070634"/>
                <a:gd name="connsiteX141" fmla="*/ 1180758 w 1587561"/>
                <a:gd name="connsiteY141" fmla="*/ 5867434 h 6070634"/>
                <a:gd name="connsiteX142" fmla="*/ 1138425 w 1587561"/>
                <a:gd name="connsiteY142" fmla="*/ 5935167 h 6070634"/>
                <a:gd name="connsiteX143" fmla="*/ 1113025 w 1587561"/>
                <a:gd name="connsiteY143" fmla="*/ 5943634 h 6070634"/>
                <a:gd name="connsiteX144" fmla="*/ 1138425 w 1587561"/>
                <a:gd name="connsiteY144" fmla="*/ 5960567 h 6070634"/>
                <a:gd name="connsiteX145" fmla="*/ 1155358 w 1587561"/>
                <a:gd name="connsiteY145" fmla="*/ 5977501 h 6070634"/>
                <a:gd name="connsiteX146" fmla="*/ 1129958 w 1587561"/>
                <a:gd name="connsiteY146" fmla="*/ 5985967 h 6070634"/>
                <a:gd name="connsiteX147" fmla="*/ 1002958 w 1587561"/>
                <a:gd name="connsiteY147" fmla="*/ 5994434 h 6070634"/>
                <a:gd name="connsiteX148" fmla="*/ 977558 w 1587561"/>
                <a:gd name="connsiteY148" fmla="*/ 6011367 h 6070634"/>
                <a:gd name="connsiteX149" fmla="*/ 960625 w 1587561"/>
                <a:gd name="connsiteY149" fmla="*/ 6028301 h 6070634"/>
                <a:gd name="connsiteX150" fmla="*/ 867492 w 1587561"/>
                <a:gd name="connsiteY150" fmla="*/ 6036767 h 6070634"/>
                <a:gd name="connsiteX151" fmla="*/ 850558 w 1587561"/>
                <a:gd name="connsiteY151" fmla="*/ 6053701 h 6070634"/>
                <a:gd name="connsiteX152" fmla="*/ 816692 w 1587561"/>
                <a:gd name="connsiteY152" fmla="*/ 6062167 h 6070634"/>
                <a:gd name="connsiteX153" fmla="*/ 791292 w 1587561"/>
                <a:gd name="connsiteY153" fmla="*/ 6070634 h 6070634"/>
                <a:gd name="connsiteX154" fmla="*/ 588092 w 1587561"/>
                <a:gd name="connsiteY154" fmla="*/ 6053701 h 6070634"/>
                <a:gd name="connsiteX155" fmla="*/ 537292 w 1587561"/>
                <a:gd name="connsiteY155" fmla="*/ 6036767 h 6070634"/>
                <a:gd name="connsiteX156" fmla="*/ 520358 w 1587561"/>
                <a:gd name="connsiteY156" fmla="*/ 6019834 h 6070634"/>
                <a:gd name="connsiteX157" fmla="*/ 444158 w 1587561"/>
                <a:gd name="connsiteY157" fmla="*/ 5977501 h 6070634"/>
                <a:gd name="connsiteX158" fmla="*/ 401825 w 1587561"/>
                <a:gd name="connsiteY158" fmla="*/ 5969034 h 6070634"/>
                <a:gd name="connsiteX159" fmla="*/ 376425 w 1587561"/>
                <a:gd name="connsiteY159" fmla="*/ 5952101 h 6070634"/>
                <a:gd name="connsiteX160" fmla="*/ 393358 w 1587561"/>
                <a:gd name="connsiteY160" fmla="*/ 5977501 h 6070634"/>
                <a:gd name="connsiteX161" fmla="*/ 427225 w 1587561"/>
                <a:gd name="connsiteY161" fmla="*/ 5994434 h 6070634"/>
                <a:gd name="connsiteX162" fmla="*/ 461092 w 1587561"/>
                <a:gd name="connsiteY162" fmla="*/ 6019834 h 6070634"/>
                <a:gd name="connsiteX163" fmla="*/ 520358 w 1587561"/>
                <a:gd name="connsiteY163" fmla="*/ 6036767 h 6070634"/>
                <a:gd name="connsiteX164" fmla="*/ 528825 w 1587561"/>
                <a:gd name="connsiteY164" fmla="*/ 6062167 h 6070634"/>
                <a:gd name="connsiteX165" fmla="*/ 503425 w 1587561"/>
                <a:gd name="connsiteY165" fmla="*/ 6070634 h 6070634"/>
                <a:gd name="connsiteX166" fmla="*/ 308692 w 1587561"/>
                <a:gd name="connsiteY166" fmla="*/ 6053701 h 6070634"/>
                <a:gd name="connsiteX167" fmla="*/ 291758 w 1587561"/>
                <a:gd name="connsiteY167" fmla="*/ 6036767 h 6070634"/>
                <a:gd name="connsiteX168" fmla="*/ 300225 w 1587561"/>
                <a:gd name="connsiteY168" fmla="*/ 6002901 h 6070634"/>
                <a:gd name="connsiteX169" fmla="*/ 308692 w 1587561"/>
                <a:gd name="connsiteY169" fmla="*/ 5977501 h 6070634"/>
                <a:gd name="connsiteX170" fmla="*/ 342558 w 1587561"/>
                <a:gd name="connsiteY170" fmla="*/ 5969034 h 6070634"/>
                <a:gd name="connsiteX171" fmla="*/ 401825 w 1587561"/>
                <a:gd name="connsiteY171" fmla="*/ 5952101 h 6070634"/>
                <a:gd name="connsiteX172" fmla="*/ 393358 w 1587561"/>
                <a:gd name="connsiteY172" fmla="*/ 5926701 h 6070634"/>
                <a:gd name="connsiteX173" fmla="*/ 334092 w 1587561"/>
                <a:gd name="connsiteY173" fmla="*/ 5901301 h 6070634"/>
                <a:gd name="connsiteX174" fmla="*/ 317158 w 1587561"/>
                <a:gd name="connsiteY174" fmla="*/ 5884367 h 6070634"/>
                <a:gd name="connsiteX175" fmla="*/ 266358 w 1587561"/>
                <a:gd name="connsiteY175" fmla="*/ 5901301 h 6070634"/>
                <a:gd name="connsiteX176" fmla="*/ 198625 w 1587561"/>
                <a:gd name="connsiteY176" fmla="*/ 5892834 h 6070634"/>
                <a:gd name="connsiteX177" fmla="*/ 164758 w 1587561"/>
                <a:gd name="connsiteY177" fmla="*/ 5884367 h 6070634"/>
                <a:gd name="connsiteX178" fmla="*/ 113958 w 1587561"/>
                <a:gd name="connsiteY178" fmla="*/ 5875901 h 6070634"/>
                <a:gd name="connsiteX179" fmla="*/ 122425 w 1587561"/>
                <a:gd name="connsiteY179" fmla="*/ 5850501 h 6070634"/>
                <a:gd name="connsiteX180" fmla="*/ 147825 w 1587561"/>
                <a:gd name="connsiteY180" fmla="*/ 5842034 h 6070634"/>
                <a:gd name="connsiteX181" fmla="*/ 147825 w 1587561"/>
                <a:gd name="connsiteY181" fmla="*/ 5647301 h 6070634"/>
                <a:gd name="connsiteX182" fmla="*/ 122425 w 1587561"/>
                <a:gd name="connsiteY182" fmla="*/ 5528767 h 6070634"/>
                <a:gd name="connsiteX183" fmla="*/ 139358 w 1587561"/>
                <a:gd name="connsiteY183" fmla="*/ 5223967 h 6070634"/>
                <a:gd name="connsiteX184" fmla="*/ 147825 w 1587561"/>
                <a:gd name="connsiteY184" fmla="*/ 5173167 h 6070634"/>
                <a:gd name="connsiteX185" fmla="*/ 147825 w 1587561"/>
                <a:gd name="connsiteY185" fmla="*/ 4834501 h 6070634"/>
                <a:gd name="connsiteX186" fmla="*/ 156292 w 1587561"/>
                <a:gd name="connsiteY186" fmla="*/ 4809101 h 6070634"/>
                <a:gd name="connsiteX187" fmla="*/ 147825 w 1587561"/>
                <a:gd name="connsiteY187" fmla="*/ 4766767 h 6070634"/>
                <a:gd name="connsiteX188" fmla="*/ 122425 w 1587561"/>
                <a:gd name="connsiteY188" fmla="*/ 4665167 h 6070634"/>
                <a:gd name="connsiteX189" fmla="*/ 105492 w 1587561"/>
                <a:gd name="connsiteY189" fmla="*/ 4563567 h 6070634"/>
                <a:gd name="connsiteX190" fmla="*/ 88558 w 1587561"/>
                <a:gd name="connsiteY190" fmla="*/ 4546634 h 6070634"/>
                <a:gd name="connsiteX191" fmla="*/ 88558 w 1587561"/>
                <a:gd name="connsiteY191" fmla="*/ 4241834 h 6070634"/>
                <a:gd name="connsiteX192" fmla="*/ 97025 w 1587561"/>
                <a:gd name="connsiteY192" fmla="*/ 4216434 h 6070634"/>
                <a:gd name="connsiteX193" fmla="*/ 88558 w 1587561"/>
                <a:gd name="connsiteY193" fmla="*/ 4165634 h 6070634"/>
                <a:gd name="connsiteX194" fmla="*/ 80092 w 1587561"/>
                <a:gd name="connsiteY194" fmla="*/ 4140234 h 6070634"/>
                <a:gd name="connsiteX195" fmla="*/ 71625 w 1587561"/>
                <a:gd name="connsiteY195" fmla="*/ 4021701 h 6070634"/>
                <a:gd name="connsiteX196" fmla="*/ 63158 w 1587561"/>
                <a:gd name="connsiteY196" fmla="*/ 3996301 h 6070634"/>
                <a:gd name="connsiteX197" fmla="*/ 54692 w 1587561"/>
                <a:gd name="connsiteY197" fmla="*/ 3962434 h 6070634"/>
                <a:gd name="connsiteX198" fmla="*/ 63158 w 1587561"/>
                <a:gd name="connsiteY198" fmla="*/ 3776167 h 6070634"/>
                <a:gd name="connsiteX199" fmla="*/ 71625 w 1587561"/>
                <a:gd name="connsiteY199" fmla="*/ 3657634 h 6070634"/>
                <a:gd name="connsiteX200" fmla="*/ 46225 w 1587561"/>
                <a:gd name="connsiteY200" fmla="*/ 3386701 h 6070634"/>
                <a:gd name="connsiteX201" fmla="*/ 37758 w 1587561"/>
                <a:gd name="connsiteY201" fmla="*/ 3234301 h 6070634"/>
                <a:gd name="connsiteX202" fmla="*/ 20825 w 1587561"/>
                <a:gd name="connsiteY202" fmla="*/ 3132701 h 6070634"/>
                <a:gd name="connsiteX203" fmla="*/ 12358 w 1587561"/>
                <a:gd name="connsiteY203" fmla="*/ 3081901 h 6070634"/>
                <a:gd name="connsiteX204" fmla="*/ 3892 w 1587561"/>
                <a:gd name="connsiteY204" fmla="*/ 3014167 h 6070634"/>
                <a:gd name="connsiteX205" fmla="*/ 46225 w 1587561"/>
                <a:gd name="connsiteY205" fmla="*/ 3022634 h 6070634"/>
                <a:gd name="connsiteX206" fmla="*/ 80092 w 1587561"/>
                <a:gd name="connsiteY206" fmla="*/ 3014167 h 6070634"/>
                <a:gd name="connsiteX207" fmla="*/ 139358 w 1587561"/>
                <a:gd name="connsiteY207" fmla="*/ 2997234 h 6070634"/>
                <a:gd name="connsiteX208" fmla="*/ 181692 w 1587561"/>
                <a:gd name="connsiteY208" fmla="*/ 2988767 h 6070634"/>
                <a:gd name="connsiteX209" fmla="*/ 207092 w 1587561"/>
                <a:gd name="connsiteY209" fmla="*/ 2963367 h 6070634"/>
                <a:gd name="connsiteX210" fmla="*/ 215558 w 1587561"/>
                <a:gd name="connsiteY210" fmla="*/ 2937967 h 6070634"/>
                <a:gd name="connsiteX211" fmla="*/ 266358 w 1587561"/>
                <a:gd name="connsiteY211" fmla="*/ 2921034 h 6070634"/>
                <a:gd name="connsiteX212" fmla="*/ 308692 w 1587561"/>
                <a:gd name="connsiteY212" fmla="*/ 2844834 h 6070634"/>
                <a:gd name="connsiteX213" fmla="*/ 317158 w 1587561"/>
                <a:gd name="connsiteY213" fmla="*/ 2810967 h 6070634"/>
                <a:gd name="connsiteX214" fmla="*/ 325625 w 1587561"/>
                <a:gd name="connsiteY214" fmla="*/ 2785567 h 6070634"/>
                <a:gd name="connsiteX215" fmla="*/ 196085 w 1587561"/>
                <a:gd name="connsiteY215" fmla="*/ 2648407 h 6070634"/>
                <a:gd name="connsiteX216" fmla="*/ 218945 w 1587561"/>
                <a:gd name="connsiteY216" fmla="*/ 2453674 h 6070634"/>
                <a:gd name="connsiteX217" fmla="*/ 223178 w 1587561"/>
                <a:gd name="connsiteY217" fmla="*/ 2362234 h 6070634"/>
                <a:gd name="connsiteX218" fmla="*/ 235878 w 1587561"/>
                <a:gd name="connsiteY218" fmla="*/ 2227614 h 6070634"/>
                <a:gd name="connsiteX219" fmla="*/ 265512 w 1587561"/>
                <a:gd name="connsiteY219" fmla="*/ 2029494 h 6070634"/>
                <a:gd name="connsiteX220" fmla="*/ 291758 w 1587561"/>
                <a:gd name="connsiteY220" fmla="*/ 1752634 h 6070634"/>
                <a:gd name="connsiteX221" fmla="*/ 325625 w 1587561"/>
                <a:gd name="connsiteY221" fmla="*/ 1439367 h 6070634"/>
                <a:gd name="connsiteX222" fmla="*/ 351872 w 1587561"/>
                <a:gd name="connsiteY222" fmla="*/ 1209074 h 6070634"/>
                <a:gd name="connsiteX223" fmla="*/ 376425 w 1587561"/>
                <a:gd name="connsiteY223" fmla="*/ 1024501 h 6070634"/>
                <a:gd name="connsiteX224" fmla="*/ 401825 w 1587561"/>
                <a:gd name="connsiteY224" fmla="*/ 660434 h 6070634"/>
                <a:gd name="connsiteX225" fmla="*/ 444158 w 1587561"/>
                <a:gd name="connsiteY225" fmla="*/ 338701 h 6070634"/>
                <a:gd name="connsiteX226" fmla="*/ 461092 w 1587561"/>
                <a:gd name="connsiteY226" fmla="*/ 313301 h 6070634"/>
                <a:gd name="connsiteX227" fmla="*/ 469558 w 1587561"/>
                <a:gd name="connsiteY227" fmla="*/ 152434 h 6070634"/>
                <a:gd name="connsiteX228" fmla="*/ 444158 w 1587561"/>
                <a:gd name="connsiteY228" fmla="*/ 135501 h 6070634"/>
                <a:gd name="connsiteX229" fmla="*/ 410292 w 1587561"/>
                <a:gd name="connsiteY229" fmla="*/ 122801 h 6070634"/>
                <a:gd name="connsiteX230" fmla="*/ 406058 w 1587561"/>
                <a:gd name="connsiteY230" fmla="*/ 95707 h 6070634"/>
                <a:gd name="connsiteX231" fmla="*/ 384892 w 1587561"/>
                <a:gd name="connsiteY231" fmla="*/ 42367 h 6070634"/>
                <a:gd name="connsiteX232" fmla="*/ 365418 w 1587561"/>
                <a:gd name="connsiteY232" fmla="*/ 8501 h 6070634"/>
                <a:gd name="connsiteX233" fmla="*/ 426378 w 1587561"/>
                <a:gd name="connsiteY233" fmla="*/ 34 h 6070634"/>
                <a:gd name="connsiteX234" fmla="*/ 609258 w 1587561"/>
                <a:gd name="connsiteY234" fmla="*/ 5961 h 6070634"/>
                <a:gd name="connsiteX235" fmla="*/ 965705 w 1587561"/>
                <a:gd name="connsiteY235" fmla="*/ 2574 h 6070634"/>
                <a:gd name="connsiteX236" fmla="*/ 1303525 w 1587561"/>
                <a:gd name="connsiteY236" fmla="*/ 10194 h 6070634"/>
                <a:gd name="connsiteX237" fmla="*/ 1409358 w 1587561"/>
                <a:gd name="connsiteY237" fmla="*/ 20354 h 6070634"/>
                <a:gd name="connsiteX0" fmla="*/ 1409358 w 1587561"/>
                <a:gd name="connsiteY0" fmla="*/ 20354 h 6070634"/>
                <a:gd name="connsiteX1" fmla="*/ 1424598 w 1587561"/>
                <a:gd name="connsiteY1" fmla="*/ 137194 h 6070634"/>
                <a:gd name="connsiteX2" fmla="*/ 1427138 w 1587561"/>
                <a:gd name="connsiteY2" fmla="*/ 220167 h 6070634"/>
                <a:gd name="connsiteX3" fmla="*/ 1392425 w 1587561"/>
                <a:gd name="connsiteY3" fmla="*/ 262501 h 6070634"/>
                <a:gd name="connsiteX4" fmla="*/ 1367025 w 1587561"/>
                <a:gd name="connsiteY4" fmla="*/ 270967 h 6070634"/>
                <a:gd name="connsiteX5" fmla="*/ 1357712 w 1587561"/>
                <a:gd name="connsiteY5" fmla="*/ 332774 h 6070634"/>
                <a:gd name="connsiteX6" fmla="*/ 1301832 w 1587561"/>
                <a:gd name="connsiteY6" fmla="*/ 298907 h 6070634"/>
                <a:gd name="connsiteX7" fmla="*/ 1231558 w 1587561"/>
                <a:gd name="connsiteY7" fmla="*/ 254034 h 6070634"/>
                <a:gd name="connsiteX8" fmla="*/ 1206158 w 1587561"/>
                <a:gd name="connsiteY8" fmla="*/ 262501 h 6070634"/>
                <a:gd name="connsiteX9" fmla="*/ 1197692 w 1587561"/>
                <a:gd name="connsiteY9" fmla="*/ 287901 h 6070634"/>
                <a:gd name="connsiteX10" fmla="*/ 1189225 w 1587561"/>
                <a:gd name="connsiteY10" fmla="*/ 372567 h 6070634"/>
                <a:gd name="connsiteX11" fmla="*/ 1172292 w 1587561"/>
                <a:gd name="connsiteY11" fmla="*/ 389501 h 6070634"/>
                <a:gd name="connsiteX12" fmla="*/ 1146892 w 1587561"/>
                <a:gd name="connsiteY12" fmla="*/ 457234 h 6070634"/>
                <a:gd name="connsiteX13" fmla="*/ 1121492 w 1587561"/>
                <a:gd name="connsiteY13" fmla="*/ 465701 h 6070634"/>
                <a:gd name="connsiteX14" fmla="*/ 1114718 w 1587561"/>
                <a:gd name="connsiteY14" fmla="*/ 500414 h 6070634"/>
                <a:gd name="connsiteX15" fmla="*/ 1087625 w 1587561"/>
                <a:gd name="connsiteY15" fmla="*/ 533434 h 6070634"/>
                <a:gd name="connsiteX16" fmla="*/ 1091012 w 1587561"/>
                <a:gd name="connsiteY16" fmla="*/ 613867 h 6070634"/>
                <a:gd name="connsiteX17" fmla="*/ 1087625 w 1587561"/>
                <a:gd name="connsiteY17" fmla="*/ 728167 h 6070634"/>
                <a:gd name="connsiteX18" fmla="*/ 1096938 w 1587561"/>
                <a:gd name="connsiteY18" fmla="*/ 922054 h 6070634"/>
                <a:gd name="connsiteX19" fmla="*/ 978405 w 1587561"/>
                <a:gd name="connsiteY19" fmla="*/ 914434 h 6070634"/>
                <a:gd name="connsiteX20" fmla="*/ 969092 w 1587561"/>
                <a:gd name="connsiteY20" fmla="*/ 982167 h 6070634"/>
                <a:gd name="connsiteX21" fmla="*/ 967398 w 1587561"/>
                <a:gd name="connsiteY21" fmla="*/ 1119327 h 6070634"/>
                <a:gd name="connsiteX22" fmla="*/ 973325 w 1587561"/>
                <a:gd name="connsiteY22" fmla="*/ 1466461 h 6070634"/>
                <a:gd name="connsiteX23" fmla="*/ 1013965 w 1587561"/>
                <a:gd name="connsiteY23" fmla="*/ 1470694 h 6070634"/>
                <a:gd name="connsiteX24" fmla="*/ 1077465 w 1587561"/>
                <a:gd name="connsiteY24" fmla="*/ 1504561 h 6070634"/>
                <a:gd name="connsiteX25" fmla="*/ 1079158 w 1587561"/>
                <a:gd name="connsiteY25" fmla="*/ 1693367 h 6070634"/>
                <a:gd name="connsiteX26" fmla="*/ 1136732 w 1587561"/>
                <a:gd name="connsiteY26" fmla="*/ 1710301 h 6070634"/>
                <a:gd name="connsiteX27" fmla="*/ 1193458 w 1587561"/>
                <a:gd name="connsiteY27" fmla="*/ 1720461 h 6070634"/>
                <a:gd name="connsiteX28" fmla="*/ 1188378 w 1587561"/>
                <a:gd name="connsiteY28" fmla="*/ 1817827 h 6070634"/>
                <a:gd name="connsiteX29" fmla="*/ 1248492 w 1587561"/>
                <a:gd name="connsiteY29" fmla="*/ 1828834 h 6070634"/>
                <a:gd name="connsiteX30" fmla="*/ 1290825 w 1587561"/>
                <a:gd name="connsiteY30" fmla="*/ 1845767 h 6070634"/>
                <a:gd name="connsiteX31" fmla="*/ 1316225 w 1587561"/>
                <a:gd name="connsiteY31" fmla="*/ 1862701 h 6070634"/>
                <a:gd name="connsiteX32" fmla="*/ 1316225 w 1587561"/>
                <a:gd name="connsiteY32" fmla="*/ 1921967 h 6070634"/>
                <a:gd name="connsiteX33" fmla="*/ 1350092 w 1587561"/>
                <a:gd name="connsiteY33" fmla="*/ 1930434 h 6070634"/>
                <a:gd name="connsiteX34" fmla="*/ 1341625 w 1587561"/>
                <a:gd name="connsiteY34" fmla="*/ 1955834 h 6070634"/>
                <a:gd name="connsiteX35" fmla="*/ 1316225 w 1587561"/>
                <a:gd name="connsiteY35" fmla="*/ 1972767 h 6070634"/>
                <a:gd name="connsiteX36" fmla="*/ 1299292 w 1587561"/>
                <a:gd name="connsiteY36" fmla="*/ 1989701 h 6070634"/>
                <a:gd name="connsiteX37" fmla="*/ 1321305 w 1587561"/>
                <a:gd name="connsiteY37" fmla="*/ 2025261 h 6070634"/>
                <a:gd name="connsiteX38" fmla="*/ 1373798 w 1587561"/>
                <a:gd name="connsiteY38" fmla="*/ 2050661 h 6070634"/>
                <a:gd name="connsiteX39" fmla="*/ 1394118 w 1587561"/>
                <a:gd name="connsiteY39" fmla="*/ 2116701 h 6070634"/>
                <a:gd name="connsiteX40" fmla="*/ 1451692 w 1587561"/>
                <a:gd name="connsiteY40" fmla="*/ 2133634 h 6070634"/>
                <a:gd name="connsiteX41" fmla="*/ 1468625 w 1587561"/>
                <a:gd name="connsiteY41" fmla="*/ 2174274 h 6070634"/>
                <a:gd name="connsiteX42" fmla="*/ 1511805 w 1587561"/>
                <a:gd name="connsiteY42" fmla="*/ 2196287 h 6070634"/>
                <a:gd name="connsiteX43" fmla="*/ 1532125 w 1587561"/>
                <a:gd name="connsiteY43" fmla="*/ 2214914 h 6070634"/>
                <a:gd name="connsiteX44" fmla="*/ 1562605 w 1587561"/>
                <a:gd name="connsiteY44" fmla="*/ 2228461 h 6070634"/>
                <a:gd name="connsiteX45" fmla="*/ 1587158 w 1587561"/>
                <a:gd name="connsiteY45" fmla="*/ 2269101 h 6070634"/>
                <a:gd name="connsiteX46" fmla="*/ 1542285 w 1587561"/>
                <a:gd name="connsiteY46" fmla="*/ 2306354 h 6070634"/>
                <a:gd name="connsiteX47" fmla="*/ 1498258 w 1587561"/>
                <a:gd name="connsiteY47" fmla="*/ 2287727 h 6070634"/>
                <a:gd name="connsiteX48" fmla="*/ 1461005 w 1587561"/>
                <a:gd name="connsiteY48" fmla="*/ 2310587 h 6070634"/>
                <a:gd name="connsiteX49" fmla="*/ 1443225 w 1587561"/>
                <a:gd name="connsiteY49" fmla="*/ 2345301 h 6070634"/>
                <a:gd name="connsiteX50" fmla="*/ 1423752 w 1587561"/>
                <a:gd name="connsiteY50" fmla="*/ 2424887 h 6070634"/>
                <a:gd name="connsiteX51" fmla="*/ 1383958 w 1587561"/>
                <a:gd name="connsiteY51" fmla="*/ 2413034 h 6070634"/>
                <a:gd name="connsiteX52" fmla="*/ 1342472 w 1587561"/>
                <a:gd name="connsiteY52" fmla="*/ 2428274 h 6070634"/>
                <a:gd name="connsiteX53" fmla="*/ 1311992 w 1587561"/>
                <a:gd name="connsiteY53" fmla="*/ 2455367 h 6070634"/>
                <a:gd name="connsiteX54" fmla="*/ 1309452 w 1587561"/>
                <a:gd name="connsiteY54" fmla="*/ 2581521 h 6070634"/>
                <a:gd name="connsiteX55" fmla="*/ 1223092 w 1587561"/>
                <a:gd name="connsiteY55" fmla="*/ 2582367 h 6070634"/>
                <a:gd name="connsiteX56" fmla="*/ 1206158 w 1587561"/>
                <a:gd name="connsiteY56" fmla="*/ 2599301 h 6070634"/>
                <a:gd name="connsiteX57" fmla="*/ 1207005 w 1587561"/>
                <a:gd name="connsiteY57" fmla="*/ 2676347 h 6070634"/>
                <a:gd name="connsiteX58" fmla="*/ 1205312 w 1587561"/>
                <a:gd name="connsiteY58" fmla="*/ 2747467 h 6070634"/>
                <a:gd name="connsiteX59" fmla="*/ 1189225 w 1587561"/>
                <a:gd name="connsiteY59" fmla="*/ 2785567 h 6070634"/>
                <a:gd name="connsiteX60" fmla="*/ 1138425 w 1587561"/>
                <a:gd name="connsiteY60" fmla="*/ 2802501 h 6070634"/>
                <a:gd name="connsiteX61" fmla="*/ 1146892 w 1587561"/>
                <a:gd name="connsiteY61" fmla="*/ 2853301 h 6070634"/>
                <a:gd name="connsiteX62" fmla="*/ 1155358 w 1587561"/>
                <a:gd name="connsiteY62" fmla="*/ 2878701 h 6070634"/>
                <a:gd name="connsiteX63" fmla="*/ 1146892 w 1587561"/>
                <a:gd name="connsiteY63" fmla="*/ 2971834 h 6070634"/>
                <a:gd name="connsiteX64" fmla="*/ 1138425 w 1587561"/>
                <a:gd name="connsiteY64" fmla="*/ 2997234 h 6070634"/>
                <a:gd name="connsiteX65" fmla="*/ 1129958 w 1587561"/>
                <a:gd name="connsiteY65" fmla="*/ 3031101 h 6070634"/>
                <a:gd name="connsiteX66" fmla="*/ 1104558 w 1587561"/>
                <a:gd name="connsiteY66" fmla="*/ 3039567 h 6070634"/>
                <a:gd name="connsiteX67" fmla="*/ 1096092 w 1587561"/>
                <a:gd name="connsiteY67" fmla="*/ 3073434 h 6070634"/>
                <a:gd name="connsiteX68" fmla="*/ 1079158 w 1587561"/>
                <a:gd name="connsiteY68" fmla="*/ 3124234 h 6070634"/>
                <a:gd name="connsiteX69" fmla="*/ 1087625 w 1587561"/>
                <a:gd name="connsiteY69" fmla="*/ 3471367 h 6070634"/>
                <a:gd name="connsiteX70" fmla="*/ 1155358 w 1587561"/>
                <a:gd name="connsiteY70" fmla="*/ 3479834 h 6070634"/>
                <a:gd name="connsiteX71" fmla="*/ 1163825 w 1587561"/>
                <a:gd name="connsiteY71" fmla="*/ 3505234 h 6070634"/>
                <a:gd name="connsiteX72" fmla="*/ 1104558 w 1587561"/>
                <a:gd name="connsiteY72" fmla="*/ 3522167 h 6070634"/>
                <a:gd name="connsiteX73" fmla="*/ 1053758 w 1587561"/>
                <a:gd name="connsiteY73" fmla="*/ 3530634 h 6070634"/>
                <a:gd name="connsiteX74" fmla="*/ 1087625 w 1587561"/>
                <a:gd name="connsiteY74" fmla="*/ 3564501 h 6070634"/>
                <a:gd name="connsiteX75" fmla="*/ 1053758 w 1587561"/>
                <a:gd name="connsiteY75" fmla="*/ 3683034 h 6070634"/>
                <a:gd name="connsiteX76" fmla="*/ 952158 w 1587561"/>
                <a:gd name="connsiteY76" fmla="*/ 3699967 h 6070634"/>
                <a:gd name="connsiteX77" fmla="*/ 960625 w 1587561"/>
                <a:gd name="connsiteY77" fmla="*/ 3742301 h 6070634"/>
                <a:gd name="connsiteX78" fmla="*/ 1011425 w 1587561"/>
                <a:gd name="connsiteY78" fmla="*/ 3784634 h 6070634"/>
                <a:gd name="connsiteX79" fmla="*/ 1019892 w 1587561"/>
                <a:gd name="connsiteY79" fmla="*/ 3810034 h 6070634"/>
                <a:gd name="connsiteX80" fmla="*/ 969092 w 1587561"/>
                <a:gd name="connsiteY80" fmla="*/ 3835434 h 6070634"/>
                <a:gd name="connsiteX81" fmla="*/ 952158 w 1587561"/>
                <a:gd name="connsiteY81" fmla="*/ 3852367 h 6070634"/>
                <a:gd name="connsiteX82" fmla="*/ 926758 w 1587561"/>
                <a:gd name="connsiteY82" fmla="*/ 3894701 h 6070634"/>
                <a:gd name="connsiteX83" fmla="*/ 926758 w 1587561"/>
                <a:gd name="connsiteY83" fmla="*/ 3962434 h 6070634"/>
                <a:gd name="connsiteX84" fmla="*/ 935225 w 1587561"/>
                <a:gd name="connsiteY84" fmla="*/ 3987834 h 6070634"/>
                <a:gd name="connsiteX85" fmla="*/ 960625 w 1587561"/>
                <a:gd name="connsiteY85" fmla="*/ 3996301 h 6070634"/>
                <a:gd name="connsiteX86" fmla="*/ 969092 w 1587561"/>
                <a:gd name="connsiteY86" fmla="*/ 4055567 h 6070634"/>
                <a:gd name="connsiteX87" fmla="*/ 994492 w 1587561"/>
                <a:gd name="connsiteY87" fmla="*/ 4064034 h 6070634"/>
                <a:gd name="connsiteX88" fmla="*/ 1079158 w 1587561"/>
                <a:gd name="connsiteY88" fmla="*/ 4072501 h 6070634"/>
                <a:gd name="connsiteX89" fmla="*/ 1079158 w 1587561"/>
                <a:gd name="connsiteY89" fmla="*/ 4191034 h 6070634"/>
                <a:gd name="connsiteX90" fmla="*/ 1070692 w 1587561"/>
                <a:gd name="connsiteY90" fmla="*/ 4224901 h 6070634"/>
                <a:gd name="connsiteX91" fmla="*/ 1036825 w 1587561"/>
                <a:gd name="connsiteY91" fmla="*/ 4233367 h 6070634"/>
                <a:gd name="connsiteX92" fmla="*/ 1028358 w 1587561"/>
                <a:gd name="connsiteY92" fmla="*/ 4385767 h 6070634"/>
                <a:gd name="connsiteX93" fmla="*/ 977558 w 1587561"/>
                <a:gd name="connsiteY93" fmla="*/ 4402701 h 6070634"/>
                <a:gd name="connsiteX94" fmla="*/ 952158 w 1587561"/>
                <a:gd name="connsiteY94" fmla="*/ 4428101 h 6070634"/>
                <a:gd name="connsiteX95" fmla="*/ 935225 w 1587561"/>
                <a:gd name="connsiteY95" fmla="*/ 4461967 h 6070634"/>
                <a:gd name="connsiteX96" fmla="*/ 969092 w 1587561"/>
                <a:gd name="connsiteY96" fmla="*/ 4470434 h 6070634"/>
                <a:gd name="connsiteX97" fmla="*/ 994492 w 1587561"/>
                <a:gd name="connsiteY97" fmla="*/ 4487367 h 6070634"/>
                <a:gd name="connsiteX98" fmla="*/ 1019892 w 1587561"/>
                <a:gd name="connsiteY98" fmla="*/ 4495834 h 6070634"/>
                <a:gd name="connsiteX99" fmla="*/ 1036825 w 1587561"/>
                <a:gd name="connsiteY99" fmla="*/ 4521234 h 6070634"/>
                <a:gd name="connsiteX100" fmla="*/ 1028358 w 1587561"/>
                <a:gd name="connsiteY100" fmla="*/ 4597434 h 6070634"/>
                <a:gd name="connsiteX101" fmla="*/ 1019892 w 1587561"/>
                <a:gd name="connsiteY101" fmla="*/ 4622834 h 6070634"/>
                <a:gd name="connsiteX102" fmla="*/ 994492 w 1587561"/>
                <a:gd name="connsiteY102" fmla="*/ 4614367 h 6070634"/>
                <a:gd name="connsiteX103" fmla="*/ 935225 w 1587561"/>
                <a:gd name="connsiteY103" fmla="*/ 4605901 h 6070634"/>
                <a:gd name="connsiteX104" fmla="*/ 909825 w 1587561"/>
                <a:gd name="connsiteY104" fmla="*/ 4614367 h 6070634"/>
                <a:gd name="connsiteX105" fmla="*/ 901358 w 1587561"/>
                <a:gd name="connsiteY105" fmla="*/ 4639767 h 6070634"/>
                <a:gd name="connsiteX106" fmla="*/ 884425 w 1587561"/>
                <a:gd name="connsiteY106" fmla="*/ 4656701 h 6070634"/>
                <a:gd name="connsiteX107" fmla="*/ 867492 w 1587561"/>
                <a:gd name="connsiteY107" fmla="*/ 4682101 h 6070634"/>
                <a:gd name="connsiteX108" fmla="*/ 825158 w 1587561"/>
                <a:gd name="connsiteY108" fmla="*/ 4690567 h 6070634"/>
                <a:gd name="connsiteX109" fmla="*/ 808225 w 1587561"/>
                <a:gd name="connsiteY109" fmla="*/ 4707501 h 6070634"/>
                <a:gd name="connsiteX110" fmla="*/ 816692 w 1587561"/>
                <a:gd name="connsiteY110" fmla="*/ 4749834 h 6070634"/>
                <a:gd name="connsiteX111" fmla="*/ 842092 w 1587561"/>
                <a:gd name="connsiteY111" fmla="*/ 4758301 h 6070634"/>
                <a:gd name="connsiteX112" fmla="*/ 935225 w 1587561"/>
                <a:gd name="connsiteY112" fmla="*/ 4766767 h 6070634"/>
                <a:gd name="connsiteX113" fmla="*/ 935225 w 1587561"/>
                <a:gd name="connsiteY113" fmla="*/ 4834501 h 6070634"/>
                <a:gd name="connsiteX114" fmla="*/ 1002958 w 1587561"/>
                <a:gd name="connsiteY114" fmla="*/ 4851434 h 6070634"/>
                <a:gd name="connsiteX115" fmla="*/ 1011425 w 1587561"/>
                <a:gd name="connsiteY115" fmla="*/ 4885301 h 6070634"/>
                <a:gd name="connsiteX116" fmla="*/ 994492 w 1587561"/>
                <a:gd name="connsiteY116" fmla="*/ 4986901 h 6070634"/>
                <a:gd name="connsiteX117" fmla="*/ 986025 w 1587561"/>
                <a:gd name="connsiteY117" fmla="*/ 5096967 h 6070634"/>
                <a:gd name="connsiteX118" fmla="*/ 1011425 w 1587561"/>
                <a:gd name="connsiteY118" fmla="*/ 5139301 h 6070634"/>
                <a:gd name="connsiteX119" fmla="*/ 1028358 w 1587561"/>
                <a:gd name="connsiteY119" fmla="*/ 5164701 h 6070634"/>
                <a:gd name="connsiteX120" fmla="*/ 952158 w 1587561"/>
                <a:gd name="connsiteY120" fmla="*/ 5207034 h 6070634"/>
                <a:gd name="connsiteX121" fmla="*/ 943692 w 1587561"/>
                <a:gd name="connsiteY121" fmla="*/ 5283234 h 6070634"/>
                <a:gd name="connsiteX122" fmla="*/ 969092 w 1587561"/>
                <a:gd name="connsiteY122" fmla="*/ 5291701 h 6070634"/>
                <a:gd name="connsiteX123" fmla="*/ 1036825 w 1587561"/>
                <a:gd name="connsiteY123" fmla="*/ 5342501 h 6070634"/>
                <a:gd name="connsiteX124" fmla="*/ 1053758 w 1587561"/>
                <a:gd name="connsiteY124" fmla="*/ 5367901 h 6070634"/>
                <a:gd name="connsiteX125" fmla="*/ 1070692 w 1587561"/>
                <a:gd name="connsiteY125" fmla="*/ 5418701 h 6070634"/>
                <a:gd name="connsiteX126" fmla="*/ 1096092 w 1587561"/>
                <a:gd name="connsiteY126" fmla="*/ 5435634 h 6070634"/>
                <a:gd name="connsiteX127" fmla="*/ 1146892 w 1587561"/>
                <a:gd name="connsiteY127" fmla="*/ 5486434 h 6070634"/>
                <a:gd name="connsiteX128" fmla="*/ 1172292 w 1587561"/>
                <a:gd name="connsiteY128" fmla="*/ 5494901 h 6070634"/>
                <a:gd name="connsiteX129" fmla="*/ 1189225 w 1587561"/>
                <a:gd name="connsiteY129" fmla="*/ 5520301 h 6070634"/>
                <a:gd name="connsiteX130" fmla="*/ 1197692 w 1587561"/>
                <a:gd name="connsiteY130" fmla="*/ 5545701 h 6070634"/>
                <a:gd name="connsiteX131" fmla="*/ 1231558 w 1587561"/>
                <a:gd name="connsiteY131" fmla="*/ 5596501 h 6070634"/>
                <a:gd name="connsiteX132" fmla="*/ 1214625 w 1587561"/>
                <a:gd name="connsiteY132" fmla="*/ 5621901 h 6070634"/>
                <a:gd name="connsiteX133" fmla="*/ 1189225 w 1587561"/>
                <a:gd name="connsiteY133" fmla="*/ 5630367 h 6070634"/>
                <a:gd name="connsiteX134" fmla="*/ 1172292 w 1587561"/>
                <a:gd name="connsiteY134" fmla="*/ 5647301 h 6070634"/>
                <a:gd name="connsiteX135" fmla="*/ 1180758 w 1587561"/>
                <a:gd name="connsiteY135" fmla="*/ 5706567 h 6070634"/>
                <a:gd name="connsiteX136" fmla="*/ 1197692 w 1587561"/>
                <a:gd name="connsiteY136" fmla="*/ 5723501 h 6070634"/>
                <a:gd name="connsiteX137" fmla="*/ 1206158 w 1587561"/>
                <a:gd name="connsiteY137" fmla="*/ 5774301 h 6070634"/>
                <a:gd name="connsiteX138" fmla="*/ 1256958 w 1587561"/>
                <a:gd name="connsiteY138" fmla="*/ 5791234 h 6070634"/>
                <a:gd name="connsiteX139" fmla="*/ 1248492 w 1587561"/>
                <a:gd name="connsiteY139" fmla="*/ 5842034 h 6070634"/>
                <a:gd name="connsiteX140" fmla="*/ 1197692 w 1587561"/>
                <a:gd name="connsiteY140" fmla="*/ 5850501 h 6070634"/>
                <a:gd name="connsiteX141" fmla="*/ 1180758 w 1587561"/>
                <a:gd name="connsiteY141" fmla="*/ 5867434 h 6070634"/>
                <a:gd name="connsiteX142" fmla="*/ 1138425 w 1587561"/>
                <a:gd name="connsiteY142" fmla="*/ 5935167 h 6070634"/>
                <a:gd name="connsiteX143" fmla="*/ 1113025 w 1587561"/>
                <a:gd name="connsiteY143" fmla="*/ 5943634 h 6070634"/>
                <a:gd name="connsiteX144" fmla="*/ 1138425 w 1587561"/>
                <a:gd name="connsiteY144" fmla="*/ 5960567 h 6070634"/>
                <a:gd name="connsiteX145" fmla="*/ 1155358 w 1587561"/>
                <a:gd name="connsiteY145" fmla="*/ 5977501 h 6070634"/>
                <a:gd name="connsiteX146" fmla="*/ 1129958 w 1587561"/>
                <a:gd name="connsiteY146" fmla="*/ 5985967 h 6070634"/>
                <a:gd name="connsiteX147" fmla="*/ 1002958 w 1587561"/>
                <a:gd name="connsiteY147" fmla="*/ 5994434 h 6070634"/>
                <a:gd name="connsiteX148" fmla="*/ 977558 w 1587561"/>
                <a:gd name="connsiteY148" fmla="*/ 6011367 h 6070634"/>
                <a:gd name="connsiteX149" fmla="*/ 960625 w 1587561"/>
                <a:gd name="connsiteY149" fmla="*/ 6028301 h 6070634"/>
                <a:gd name="connsiteX150" fmla="*/ 867492 w 1587561"/>
                <a:gd name="connsiteY150" fmla="*/ 6036767 h 6070634"/>
                <a:gd name="connsiteX151" fmla="*/ 850558 w 1587561"/>
                <a:gd name="connsiteY151" fmla="*/ 6053701 h 6070634"/>
                <a:gd name="connsiteX152" fmla="*/ 816692 w 1587561"/>
                <a:gd name="connsiteY152" fmla="*/ 6062167 h 6070634"/>
                <a:gd name="connsiteX153" fmla="*/ 791292 w 1587561"/>
                <a:gd name="connsiteY153" fmla="*/ 6070634 h 6070634"/>
                <a:gd name="connsiteX154" fmla="*/ 588092 w 1587561"/>
                <a:gd name="connsiteY154" fmla="*/ 6053701 h 6070634"/>
                <a:gd name="connsiteX155" fmla="*/ 537292 w 1587561"/>
                <a:gd name="connsiteY155" fmla="*/ 6036767 h 6070634"/>
                <a:gd name="connsiteX156" fmla="*/ 520358 w 1587561"/>
                <a:gd name="connsiteY156" fmla="*/ 6019834 h 6070634"/>
                <a:gd name="connsiteX157" fmla="*/ 444158 w 1587561"/>
                <a:gd name="connsiteY157" fmla="*/ 5977501 h 6070634"/>
                <a:gd name="connsiteX158" fmla="*/ 401825 w 1587561"/>
                <a:gd name="connsiteY158" fmla="*/ 5969034 h 6070634"/>
                <a:gd name="connsiteX159" fmla="*/ 376425 w 1587561"/>
                <a:gd name="connsiteY159" fmla="*/ 5952101 h 6070634"/>
                <a:gd name="connsiteX160" fmla="*/ 393358 w 1587561"/>
                <a:gd name="connsiteY160" fmla="*/ 5977501 h 6070634"/>
                <a:gd name="connsiteX161" fmla="*/ 427225 w 1587561"/>
                <a:gd name="connsiteY161" fmla="*/ 5994434 h 6070634"/>
                <a:gd name="connsiteX162" fmla="*/ 461092 w 1587561"/>
                <a:gd name="connsiteY162" fmla="*/ 6019834 h 6070634"/>
                <a:gd name="connsiteX163" fmla="*/ 520358 w 1587561"/>
                <a:gd name="connsiteY163" fmla="*/ 6036767 h 6070634"/>
                <a:gd name="connsiteX164" fmla="*/ 528825 w 1587561"/>
                <a:gd name="connsiteY164" fmla="*/ 6062167 h 6070634"/>
                <a:gd name="connsiteX165" fmla="*/ 503425 w 1587561"/>
                <a:gd name="connsiteY165" fmla="*/ 6070634 h 6070634"/>
                <a:gd name="connsiteX166" fmla="*/ 308692 w 1587561"/>
                <a:gd name="connsiteY166" fmla="*/ 6053701 h 6070634"/>
                <a:gd name="connsiteX167" fmla="*/ 291758 w 1587561"/>
                <a:gd name="connsiteY167" fmla="*/ 6036767 h 6070634"/>
                <a:gd name="connsiteX168" fmla="*/ 300225 w 1587561"/>
                <a:gd name="connsiteY168" fmla="*/ 6002901 h 6070634"/>
                <a:gd name="connsiteX169" fmla="*/ 308692 w 1587561"/>
                <a:gd name="connsiteY169" fmla="*/ 5977501 h 6070634"/>
                <a:gd name="connsiteX170" fmla="*/ 342558 w 1587561"/>
                <a:gd name="connsiteY170" fmla="*/ 5969034 h 6070634"/>
                <a:gd name="connsiteX171" fmla="*/ 401825 w 1587561"/>
                <a:gd name="connsiteY171" fmla="*/ 5952101 h 6070634"/>
                <a:gd name="connsiteX172" fmla="*/ 393358 w 1587561"/>
                <a:gd name="connsiteY172" fmla="*/ 5926701 h 6070634"/>
                <a:gd name="connsiteX173" fmla="*/ 334092 w 1587561"/>
                <a:gd name="connsiteY173" fmla="*/ 5901301 h 6070634"/>
                <a:gd name="connsiteX174" fmla="*/ 317158 w 1587561"/>
                <a:gd name="connsiteY174" fmla="*/ 5884367 h 6070634"/>
                <a:gd name="connsiteX175" fmla="*/ 266358 w 1587561"/>
                <a:gd name="connsiteY175" fmla="*/ 5901301 h 6070634"/>
                <a:gd name="connsiteX176" fmla="*/ 198625 w 1587561"/>
                <a:gd name="connsiteY176" fmla="*/ 5892834 h 6070634"/>
                <a:gd name="connsiteX177" fmla="*/ 164758 w 1587561"/>
                <a:gd name="connsiteY177" fmla="*/ 5884367 h 6070634"/>
                <a:gd name="connsiteX178" fmla="*/ 113958 w 1587561"/>
                <a:gd name="connsiteY178" fmla="*/ 5875901 h 6070634"/>
                <a:gd name="connsiteX179" fmla="*/ 122425 w 1587561"/>
                <a:gd name="connsiteY179" fmla="*/ 5850501 h 6070634"/>
                <a:gd name="connsiteX180" fmla="*/ 147825 w 1587561"/>
                <a:gd name="connsiteY180" fmla="*/ 5842034 h 6070634"/>
                <a:gd name="connsiteX181" fmla="*/ 147825 w 1587561"/>
                <a:gd name="connsiteY181" fmla="*/ 5647301 h 6070634"/>
                <a:gd name="connsiteX182" fmla="*/ 122425 w 1587561"/>
                <a:gd name="connsiteY182" fmla="*/ 5528767 h 6070634"/>
                <a:gd name="connsiteX183" fmla="*/ 139358 w 1587561"/>
                <a:gd name="connsiteY183" fmla="*/ 5223967 h 6070634"/>
                <a:gd name="connsiteX184" fmla="*/ 147825 w 1587561"/>
                <a:gd name="connsiteY184" fmla="*/ 5173167 h 6070634"/>
                <a:gd name="connsiteX185" fmla="*/ 147825 w 1587561"/>
                <a:gd name="connsiteY185" fmla="*/ 4834501 h 6070634"/>
                <a:gd name="connsiteX186" fmla="*/ 156292 w 1587561"/>
                <a:gd name="connsiteY186" fmla="*/ 4809101 h 6070634"/>
                <a:gd name="connsiteX187" fmla="*/ 147825 w 1587561"/>
                <a:gd name="connsiteY187" fmla="*/ 4766767 h 6070634"/>
                <a:gd name="connsiteX188" fmla="*/ 122425 w 1587561"/>
                <a:gd name="connsiteY188" fmla="*/ 4665167 h 6070634"/>
                <a:gd name="connsiteX189" fmla="*/ 105492 w 1587561"/>
                <a:gd name="connsiteY189" fmla="*/ 4563567 h 6070634"/>
                <a:gd name="connsiteX190" fmla="*/ 88558 w 1587561"/>
                <a:gd name="connsiteY190" fmla="*/ 4546634 h 6070634"/>
                <a:gd name="connsiteX191" fmla="*/ 88558 w 1587561"/>
                <a:gd name="connsiteY191" fmla="*/ 4241834 h 6070634"/>
                <a:gd name="connsiteX192" fmla="*/ 97025 w 1587561"/>
                <a:gd name="connsiteY192" fmla="*/ 4216434 h 6070634"/>
                <a:gd name="connsiteX193" fmla="*/ 88558 w 1587561"/>
                <a:gd name="connsiteY193" fmla="*/ 4165634 h 6070634"/>
                <a:gd name="connsiteX194" fmla="*/ 80092 w 1587561"/>
                <a:gd name="connsiteY194" fmla="*/ 4140234 h 6070634"/>
                <a:gd name="connsiteX195" fmla="*/ 71625 w 1587561"/>
                <a:gd name="connsiteY195" fmla="*/ 4021701 h 6070634"/>
                <a:gd name="connsiteX196" fmla="*/ 63158 w 1587561"/>
                <a:gd name="connsiteY196" fmla="*/ 3996301 h 6070634"/>
                <a:gd name="connsiteX197" fmla="*/ 54692 w 1587561"/>
                <a:gd name="connsiteY197" fmla="*/ 3962434 h 6070634"/>
                <a:gd name="connsiteX198" fmla="*/ 63158 w 1587561"/>
                <a:gd name="connsiteY198" fmla="*/ 3776167 h 6070634"/>
                <a:gd name="connsiteX199" fmla="*/ 71625 w 1587561"/>
                <a:gd name="connsiteY199" fmla="*/ 3657634 h 6070634"/>
                <a:gd name="connsiteX200" fmla="*/ 46225 w 1587561"/>
                <a:gd name="connsiteY200" fmla="*/ 3386701 h 6070634"/>
                <a:gd name="connsiteX201" fmla="*/ 37758 w 1587561"/>
                <a:gd name="connsiteY201" fmla="*/ 3234301 h 6070634"/>
                <a:gd name="connsiteX202" fmla="*/ 20825 w 1587561"/>
                <a:gd name="connsiteY202" fmla="*/ 3132701 h 6070634"/>
                <a:gd name="connsiteX203" fmla="*/ 12358 w 1587561"/>
                <a:gd name="connsiteY203" fmla="*/ 3081901 h 6070634"/>
                <a:gd name="connsiteX204" fmla="*/ 3892 w 1587561"/>
                <a:gd name="connsiteY204" fmla="*/ 3014167 h 6070634"/>
                <a:gd name="connsiteX205" fmla="*/ 46225 w 1587561"/>
                <a:gd name="connsiteY205" fmla="*/ 3022634 h 6070634"/>
                <a:gd name="connsiteX206" fmla="*/ 80092 w 1587561"/>
                <a:gd name="connsiteY206" fmla="*/ 3014167 h 6070634"/>
                <a:gd name="connsiteX207" fmla="*/ 139358 w 1587561"/>
                <a:gd name="connsiteY207" fmla="*/ 2997234 h 6070634"/>
                <a:gd name="connsiteX208" fmla="*/ 181692 w 1587561"/>
                <a:gd name="connsiteY208" fmla="*/ 2988767 h 6070634"/>
                <a:gd name="connsiteX209" fmla="*/ 207092 w 1587561"/>
                <a:gd name="connsiteY209" fmla="*/ 2963367 h 6070634"/>
                <a:gd name="connsiteX210" fmla="*/ 215558 w 1587561"/>
                <a:gd name="connsiteY210" fmla="*/ 2937967 h 6070634"/>
                <a:gd name="connsiteX211" fmla="*/ 266358 w 1587561"/>
                <a:gd name="connsiteY211" fmla="*/ 2921034 h 6070634"/>
                <a:gd name="connsiteX212" fmla="*/ 308692 w 1587561"/>
                <a:gd name="connsiteY212" fmla="*/ 2844834 h 6070634"/>
                <a:gd name="connsiteX213" fmla="*/ 317158 w 1587561"/>
                <a:gd name="connsiteY213" fmla="*/ 2810967 h 6070634"/>
                <a:gd name="connsiteX214" fmla="*/ 325625 w 1587561"/>
                <a:gd name="connsiteY214" fmla="*/ 2785567 h 6070634"/>
                <a:gd name="connsiteX215" fmla="*/ 196085 w 1587561"/>
                <a:gd name="connsiteY215" fmla="*/ 2648407 h 6070634"/>
                <a:gd name="connsiteX216" fmla="*/ 218945 w 1587561"/>
                <a:gd name="connsiteY216" fmla="*/ 2453674 h 6070634"/>
                <a:gd name="connsiteX217" fmla="*/ 223178 w 1587561"/>
                <a:gd name="connsiteY217" fmla="*/ 2362234 h 6070634"/>
                <a:gd name="connsiteX218" fmla="*/ 235878 w 1587561"/>
                <a:gd name="connsiteY218" fmla="*/ 2227614 h 6070634"/>
                <a:gd name="connsiteX219" fmla="*/ 265512 w 1587561"/>
                <a:gd name="connsiteY219" fmla="*/ 2029494 h 6070634"/>
                <a:gd name="connsiteX220" fmla="*/ 291758 w 1587561"/>
                <a:gd name="connsiteY220" fmla="*/ 1752634 h 6070634"/>
                <a:gd name="connsiteX221" fmla="*/ 325625 w 1587561"/>
                <a:gd name="connsiteY221" fmla="*/ 1439367 h 6070634"/>
                <a:gd name="connsiteX222" fmla="*/ 351872 w 1587561"/>
                <a:gd name="connsiteY222" fmla="*/ 1209074 h 6070634"/>
                <a:gd name="connsiteX223" fmla="*/ 376425 w 1587561"/>
                <a:gd name="connsiteY223" fmla="*/ 1024501 h 6070634"/>
                <a:gd name="connsiteX224" fmla="*/ 401825 w 1587561"/>
                <a:gd name="connsiteY224" fmla="*/ 660434 h 6070634"/>
                <a:gd name="connsiteX225" fmla="*/ 444158 w 1587561"/>
                <a:gd name="connsiteY225" fmla="*/ 338701 h 6070634"/>
                <a:gd name="connsiteX226" fmla="*/ 461092 w 1587561"/>
                <a:gd name="connsiteY226" fmla="*/ 313301 h 6070634"/>
                <a:gd name="connsiteX227" fmla="*/ 469558 w 1587561"/>
                <a:gd name="connsiteY227" fmla="*/ 152434 h 6070634"/>
                <a:gd name="connsiteX228" fmla="*/ 444158 w 1587561"/>
                <a:gd name="connsiteY228" fmla="*/ 135501 h 6070634"/>
                <a:gd name="connsiteX229" fmla="*/ 410292 w 1587561"/>
                <a:gd name="connsiteY229" fmla="*/ 122801 h 6070634"/>
                <a:gd name="connsiteX230" fmla="*/ 406058 w 1587561"/>
                <a:gd name="connsiteY230" fmla="*/ 95707 h 6070634"/>
                <a:gd name="connsiteX231" fmla="*/ 384892 w 1587561"/>
                <a:gd name="connsiteY231" fmla="*/ 42367 h 6070634"/>
                <a:gd name="connsiteX232" fmla="*/ 365418 w 1587561"/>
                <a:gd name="connsiteY232" fmla="*/ 8501 h 6070634"/>
                <a:gd name="connsiteX233" fmla="*/ 426378 w 1587561"/>
                <a:gd name="connsiteY233" fmla="*/ 34 h 6070634"/>
                <a:gd name="connsiteX234" fmla="*/ 609258 w 1587561"/>
                <a:gd name="connsiteY234" fmla="*/ 5961 h 6070634"/>
                <a:gd name="connsiteX235" fmla="*/ 965705 w 1587561"/>
                <a:gd name="connsiteY235" fmla="*/ 2574 h 6070634"/>
                <a:gd name="connsiteX236" fmla="*/ 1303525 w 1587561"/>
                <a:gd name="connsiteY236" fmla="*/ 10194 h 6070634"/>
                <a:gd name="connsiteX237" fmla="*/ 1409358 w 1587561"/>
                <a:gd name="connsiteY237" fmla="*/ 20354 h 6070634"/>
                <a:gd name="connsiteX0" fmla="*/ 1398059 w 1576262"/>
                <a:gd name="connsiteY0" fmla="*/ 20354 h 6070634"/>
                <a:gd name="connsiteX1" fmla="*/ 1413299 w 1576262"/>
                <a:gd name="connsiteY1" fmla="*/ 137194 h 6070634"/>
                <a:gd name="connsiteX2" fmla="*/ 1415839 w 1576262"/>
                <a:gd name="connsiteY2" fmla="*/ 220167 h 6070634"/>
                <a:gd name="connsiteX3" fmla="*/ 1381126 w 1576262"/>
                <a:gd name="connsiteY3" fmla="*/ 262501 h 6070634"/>
                <a:gd name="connsiteX4" fmla="*/ 1355726 w 1576262"/>
                <a:gd name="connsiteY4" fmla="*/ 270967 h 6070634"/>
                <a:gd name="connsiteX5" fmla="*/ 1346413 w 1576262"/>
                <a:gd name="connsiteY5" fmla="*/ 332774 h 6070634"/>
                <a:gd name="connsiteX6" fmla="*/ 1290533 w 1576262"/>
                <a:gd name="connsiteY6" fmla="*/ 298907 h 6070634"/>
                <a:gd name="connsiteX7" fmla="*/ 1220259 w 1576262"/>
                <a:gd name="connsiteY7" fmla="*/ 254034 h 6070634"/>
                <a:gd name="connsiteX8" fmla="*/ 1194859 w 1576262"/>
                <a:gd name="connsiteY8" fmla="*/ 262501 h 6070634"/>
                <a:gd name="connsiteX9" fmla="*/ 1186393 w 1576262"/>
                <a:gd name="connsiteY9" fmla="*/ 287901 h 6070634"/>
                <a:gd name="connsiteX10" fmla="*/ 1177926 w 1576262"/>
                <a:gd name="connsiteY10" fmla="*/ 372567 h 6070634"/>
                <a:gd name="connsiteX11" fmla="*/ 1160993 w 1576262"/>
                <a:gd name="connsiteY11" fmla="*/ 389501 h 6070634"/>
                <a:gd name="connsiteX12" fmla="*/ 1135593 w 1576262"/>
                <a:gd name="connsiteY12" fmla="*/ 457234 h 6070634"/>
                <a:gd name="connsiteX13" fmla="*/ 1110193 w 1576262"/>
                <a:gd name="connsiteY13" fmla="*/ 465701 h 6070634"/>
                <a:gd name="connsiteX14" fmla="*/ 1103419 w 1576262"/>
                <a:gd name="connsiteY14" fmla="*/ 500414 h 6070634"/>
                <a:gd name="connsiteX15" fmla="*/ 1076326 w 1576262"/>
                <a:gd name="connsiteY15" fmla="*/ 533434 h 6070634"/>
                <a:gd name="connsiteX16" fmla="*/ 1079713 w 1576262"/>
                <a:gd name="connsiteY16" fmla="*/ 613867 h 6070634"/>
                <a:gd name="connsiteX17" fmla="*/ 1076326 w 1576262"/>
                <a:gd name="connsiteY17" fmla="*/ 728167 h 6070634"/>
                <a:gd name="connsiteX18" fmla="*/ 1085639 w 1576262"/>
                <a:gd name="connsiteY18" fmla="*/ 922054 h 6070634"/>
                <a:gd name="connsiteX19" fmla="*/ 967106 w 1576262"/>
                <a:gd name="connsiteY19" fmla="*/ 914434 h 6070634"/>
                <a:gd name="connsiteX20" fmla="*/ 957793 w 1576262"/>
                <a:gd name="connsiteY20" fmla="*/ 982167 h 6070634"/>
                <a:gd name="connsiteX21" fmla="*/ 956099 w 1576262"/>
                <a:gd name="connsiteY21" fmla="*/ 1119327 h 6070634"/>
                <a:gd name="connsiteX22" fmla="*/ 962026 w 1576262"/>
                <a:gd name="connsiteY22" fmla="*/ 1466461 h 6070634"/>
                <a:gd name="connsiteX23" fmla="*/ 1002666 w 1576262"/>
                <a:gd name="connsiteY23" fmla="*/ 1470694 h 6070634"/>
                <a:gd name="connsiteX24" fmla="*/ 1066166 w 1576262"/>
                <a:gd name="connsiteY24" fmla="*/ 1504561 h 6070634"/>
                <a:gd name="connsiteX25" fmla="*/ 1067859 w 1576262"/>
                <a:gd name="connsiteY25" fmla="*/ 1693367 h 6070634"/>
                <a:gd name="connsiteX26" fmla="*/ 1125433 w 1576262"/>
                <a:gd name="connsiteY26" fmla="*/ 1710301 h 6070634"/>
                <a:gd name="connsiteX27" fmla="*/ 1182159 w 1576262"/>
                <a:gd name="connsiteY27" fmla="*/ 1720461 h 6070634"/>
                <a:gd name="connsiteX28" fmla="*/ 1177079 w 1576262"/>
                <a:gd name="connsiteY28" fmla="*/ 1817827 h 6070634"/>
                <a:gd name="connsiteX29" fmla="*/ 1237193 w 1576262"/>
                <a:gd name="connsiteY29" fmla="*/ 1828834 h 6070634"/>
                <a:gd name="connsiteX30" fmla="*/ 1279526 w 1576262"/>
                <a:gd name="connsiteY30" fmla="*/ 1845767 h 6070634"/>
                <a:gd name="connsiteX31" fmla="*/ 1304926 w 1576262"/>
                <a:gd name="connsiteY31" fmla="*/ 1862701 h 6070634"/>
                <a:gd name="connsiteX32" fmla="*/ 1304926 w 1576262"/>
                <a:gd name="connsiteY32" fmla="*/ 1921967 h 6070634"/>
                <a:gd name="connsiteX33" fmla="*/ 1338793 w 1576262"/>
                <a:gd name="connsiteY33" fmla="*/ 1930434 h 6070634"/>
                <a:gd name="connsiteX34" fmla="*/ 1330326 w 1576262"/>
                <a:gd name="connsiteY34" fmla="*/ 1955834 h 6070634"/>
                <a:gd name="connsiteX35" fmla="*/ 1304926 w 1576262"/>
                <a:gd name="connsiteY35" fmla="*/ 1972767 h 6070634"/>
                <a:gd name="connsiteX36" fmla="*/ 1287993 w 1576262"/>
                <a:gd name="connsiteY36" fmla="*/ 1989701 h 6070634"/>
                <a:gd name="connsiteX37" fmla="*/ 1310006 w 1576262"/>
                <a:gd name="connsiteY37" fmla="*/ 2025261 h 6070634"/>
                <a:gd name="connsiteX38" fmla="*/ 1362499 w 1576262"/>
                <a:gd name="connsiteY38" fmla="*/ 2050661 h 6070634"/>
                <a:gd name="connsiteX39" fmla="*/ 1382819 w 1576262"/>
                <a:gd name="connsiteY39" fmla="*/ 2116701 h 6070634"/>
                <a:gd name="connsiteX40" fmla="*/ 1440393 w 1576262"/>
                <a:gd name="connsiteY40" fmla="*/ 2133634 h 6070634"/>
                <a:gd name="connsiteX41" fmla="*/ 1457326 w 1576262"/>
                <a:gd name="connsiteY41" fmla="*/ 2174274 h 6070634"/>
                <a:gd name="connsiteX42" fmla="*/ 1500506 w 1576262"/>
                <a:gd name="connsiteY42" fmla="*/ 2196287 h 6070634"/>
                <a:gd name="connsiteX43" fmla="*/ 1520826 w 1576262"/>
                <a:gd name="connsiteY43" fmla="*/ 2214914 h 6070634"/>
                <a:gd name="connsiteX44" fmla="*/ 1551306 w 1576262"/>
                <a:gd name="connsiteY44" fmla="*/ 2228461 h 6070634"/>
                <a:gd name="connsiteX45" fmla="*/ 1575859 w 1576262"/>
                <a:gd name="connsiteY45" fmla="*/ 2269101 h 6070634"/>
                <a:gd name="connsiteX46" fmla="*/ 1530986 w 1576262"/>
                <a:gd name="connsiteY46" fmla="*/ 2306354 h 6070634"/>
                <a:gd name="connsiteX47" fmla="*/ 1486959 w 1576262"/>
                <a:gd name="connsiteY47" fmla="*/ 2287727 h 6070634"/>
                <a:gd name="connsiteX48" fmla="*/ 1449706 w 1576262"/>
                <a:gd name="connsiteY48" fmla="*/ 2310587 h 6070634"/>
                <a:gd name="connsiteX49" fmla="*/ 1431926 w 1576262"/>
                <a:gd name="connsiteY49" fmla="*/ 2345301 h 6070634"/>
                <a:gd name="connsiteX50" fmla="*/ 1412453 w 1576262"/>
                <a:gd name="connsiteY50" fmla="*/ 2424887 h 6070634"/>
                <a:gd name="connsiteX51" fmla="*/ 1372659 w 1576262"/>
                <a:gd name="connsiteY51" fmla="*/ 2413034 h 6070634"/>
                <a:gd name="connsiteX52" fmla="*/ 1331173 w 1576262"/>
                <a:gd name="connsiteY52" fmla="*/ 2428274 h 6070634"/>
                <a:gd name="connsiteX53" fmla="*/ 1300693 w 1576262"/>
                <a:gd name="connsiteY53" fmla="*/ 2455367 h 6070634"/>
                <a:gd name="connsiteX54" fmla="*/ 1298153 w 1576262"/>
                <a:gd name="connsiteY54" fmla="*/ 2581521 h 6070634"/>
                <a:gd name="connsiteX55" fmla="*/ 1211793 w 1576262"/>
                <a:gd name="connsiteY55" fmla="*/ 2582367 h 6070634"/>
                <a:gd name="connsiteX56" fmla="*/ 1194859 w 1576262"/>
                <a:gd name="connsiteY56" fmla="*/ 2599301 h 6070634"/>
                <a:gd name="connsiteX57" fmla="*/ 1195706 w 1576262"/>
                <a:gd name="connsiteY57" fmla="*/ 2676347 h 6070634"/>
                <a:gd name="connsiteX58" fmla="*/ 1194013 w 1576262"/>
                <a:gd name="connsiteY58" fmla="*/ 2747467 h 6070634"/>
                <a:gd name="connsiteX59" fmla="*/ 1177926 w 1576262"/>
                <a:gd name="connsiteY59" fmla="*/ 2785567 h 6070634"/>
                <a:gd name="connsiteX60" fmla="*/ 1127126 w 1576262"/>
                <a:gd name="connsiteY60" fmla="*/ 2802501 h 6070634"/>
                <a:gd name="connsiteX61" fmla="*/ 1135593 w 1576262"/>
                <a:gd name="connsiteY61" fmla="*/ 2853301 h 6070634"/>
                <a:gd name="connsiteX62" fmla="*/ 1144059 w 1576262"/>
                <a:gd name="connsiteY62" fmla="*/ 2878701 h 6070634"/>
                <a:gd name="connsiteX63" fmla="*/ 1135593 w 1576262"/>
                <a:gd name="connsiteY63" fmla="*/ 2971834 h 6070634"/>
                <a:gd name="connsiteX64" fmla="*/ 1127126 w 1576262"/>
                <a:gd name="connsiteY64" fmla="*/ 2997234 h 6070634"/>
                <a:gd name="connsiteX65" fmla="*/ 1118659 w 1576262"/>
                <a:gd name="connsiteY65" fmla="*/ 3031101 h 6070634"/>
                <a:gd name="connsiteX66" fmla="*/ 1093259 w 1576262"/>
                <a:gd name="connsiteY66" fmla="*/ 3039567 h 6070634"/>
                <a:gd name="connsiteX67" fmla="*/ 1084793 w 1576262"/>
                <a:gd name="connsiteY67" fmla="*/ 3073434 h 6070634"/>
                <a:gd name="connsiteX68" fmla="*/ 1067859 w 1576262"/>
                <a:gd name="connsiteY68" fmla="*/ 3124234 h 6070634"/>
                <a:gd name="connsiteX69" fmla="*/ 1076326 w 1576262"/>
                <a:gd name="connsiteY69" fmla="*/ 3471367 h 6070634"/>
                <a:gd name="connsiteX70" fmla="*/ 1144059 w 1576262"/>
                <a:gd name="connsiteY70" fmla="*/ 3479834 h 6070634"/>
                <a:gd name="connsiteX71" fmla="*/ 1152526 w 1576262"/>
                <a:gd name="connsiteY71" fmla="*/ 3505234 h 6070634"/>
                <a:gd name="connsiteX72" fmla="*/ 1093259 w 1576262"/>
                <a:gd name="connsiteY72" fmla="*/ 3522167 h 6070634"/>
                <a:gd name="connsiteX73" fmla="*/ 1042459 w 1576262"/>
                <a:gd name="connsiteY73" fmla="*/ 3530634 h 6070634"/>
                <a:gd name="connsiteX74" fmla="*/ 1076326 w 1576262"/>
                <a:gd name="connsiteY74" fmla="*/ 3564501 h 6070634"/>
                <a:gd name="connsiteX75" fmla="*/ 1042459 w 1576262"/>
                <a:gd name="connsiteY75" fmla="*/ 3683034 h 6070634"/>
                <a:gd name="connsiteX76" fmla="*/ 940859 w 1576262"/>
                <a:gd name="connsiteY76" fmla="*/ 3699967 h 6070634"/>
                <a:gd name="connsiteX77" fmla="*/ 949326 w 1576262"/>
                <a:gd name="connsiteY77" fmla="*/ 3742301 h 6070634"/>
                <a:gd name="connsiteX78" fmla="*/ 1000126 w 1576262"/>
                <a:gd name="connsiteY78" fmla="*/ 3784634 h 6070634"/>
                <a:gd name="connsiteX79" fmla="*/ 1008593 w 1576262"/>
                <a:gd name="connsiteY79" fmla="*/ 3810034 h 6070634"/>
                <a:gd name="connsiteX80" fmla="*/ 957793 w 1576262"/>
                <a:gd name="connsiteY80" fmla="*/ 3835434 h 6070634"/>
                <a:gd name="connsiteX81" fmla="*/ 940859 w 1576262"/>
                <a:gd name="connsiteY81" fmla="*/ 3852367 h 6070634"/>
                <a:gd name="connsiteX82" fmla="*/ 915459 w 1576262"/>
                <a:gd name="connsiteY82" fmla="*/ 3894701 h 6070634"/>
                <a:gd name="connsiteX83" fmla="*/ 915459 w 1576262"/>
                <a:gd name="connsiteY83" fmla="*/ 3962434 h 6070634"/>
                <a:gd name="connsiteX84" fmla="*/ 923926 w 1576262"/>
                <a:gd name="connsiteY84" fmla="*/ 3987834 h 6070634"/>
                <a:gd name="connsiteX85" fmla="*/ 949326 w 1576262"/>
                <a:gd name="connsiteY85" fmla="*/ 3996301 h 6070634"/>
                <a:gd name="connsiteX86" fmla="*/ 957793 w 1576262"/>
                <a:gd name="connsiteY86" fmla="*/ 4055567 h 6070634"/>
                <a:gd name="connsiteX87" fmla="*/ 983193 w 1576262"/>
                <a:gd name="connsiteY87" fmla="*/ 4064034 h 6070634"/>
                <a:gd name="connsiteX88" fmla="*/ 1067859 w 1576262"/>
                <a:gd name="connsiteY88" fmla="*/ 4072501 h 6070634"/>
                <a:gd name="connsiteX89" fmla="*/ 1067859 w 1576262"/>
                <a:gd name="connsiteY89" fmla="*/ 4191034 h 6070634"/>
                <a:gd name="connsiteX90" fmla="*/ 1059393 w 1576262"/>
                <a:gd name="connsiteY90" fmla="*/ 4224901 h 6070634"/>
                <a:gd name="connsiteX91" fmla="*/ 1025526 w 1576262"/>
                <a:gd name="connsiteY91" fmla="*/ 4233367 h 6070634"/>
                <a:gd name="connsiteX92" fmla="*/ 1017059 w 1576262"/>
                <a:gd name="connsiteY92" fmla="*/ 4385767 h 6070634"/>
                <a:gd name="connsiteX93" fmla="*/ 966259 w 1576262"/>
                <a:gd name="connsiteY93" fmla="*/ 4402701 h 6070634"/>
                <a:gd name="connsiteX94" fmla="*/ 940859 w 1576262"/>
                <a:gd name="connsiteY94" fmla="*/ 4428101 h 6070634"/>
                <a:gd name="connsiteX95" fmla="*/ 923926 w 1576262"/>
                <a:gd name="connsiteY95" fmla="*/ 4461967 h 6070634"/>
                <a:gd name="connsiteX96" fmla="*/ 957793 w 1576262"/>
                <a:gd name="connsiteY96" fmla="*/ 4470434 h 6070634"/>
                <a:gd name="connsiteX97" fmla="*/ 983193 w 1576262"/>
                <a:gd name="connsiteY97" fmla="*/ 4487367 h 6070634"/>
                <a:gd name="connsiteX98" fmla="*/ 1008593 w 1576262"/>
                <a:gd name="connsiteY98" fmla="*/ 4495834 h 6070634"/>
                <a:gd name="connsiteX99" fmla="*/ 1025526 w 1576262"/>
                <a:gd name="connsiteY99" fmla="*/ 4521234 h 6070634"/>
                <a:gd name="connsiteX100" fmla="*/ 1017059 w 1576262"/>
                <a:gd name="connsiteY100" fmla="*/ 4597434 h 6070634"/>
                <a:gd name="connsiteX101" fmla="*/ 1008593 w 1576262"/>
                <a:gd name="connsiteY101" fmla="*/ 4622834 h 6070634"/>
                <a:gd name="connsiteX102" fmla="*/ 983193 w 1576262"/>
                <a:gd name="connsiteY102" fmla="*/ 4614367 h 6070634"/>
                <a:gd name="connsiteX103" fmla="*/ 923926 w 1576262"/>
                <a:gd name="connsiteY103" fmla="*/ 4605901 h 6070634"/>
                <a:gd name="connsiteX104" fmla="*/ 898526 w 1576262"/>
                <a:gd name="connsiteY104" fmla="*/ 4614367 h 6070634"/>
                <a:gd name="connsiteX105" fmla="*/ 890059 w 1576262"/>
                <a:gd name="connsiteY105" fmla="*/ 4639767 h 6070634"/>
                <a:gd name="connsiteX106" fmla="*/ 873126 w 1576262"/>
                <a:gd name="connsiteY106" fmla="*/ 4656701 h 6070634"/>
                <a:gd name="connsiteX107" fmla="*/ 856193 w 1576262"/>
                <a:gd name="connsiteY107" fmla="*/ 4682101 h 6070634"/>
                <a:gd name="connsiteX108" fmla="*/ 813859 w 1576262"/>
                <a:gd name="connsiteY108" fmla="*/ 4690567 h 6070634"/>
                <a:gd name="connsiteX109" fmla="*/ 796926 w 1576262"/>
                <a:gd name="connsiteY109" fmla="*/ 4707501 h 6070634"/>
                <a:gd name="connsiteX110" fmla="*/ 805393 w 1576262"/>
                <a:gd name="connsiteY110" fmla="*/ 4749834 h 6070634"/>
                <a:gd name="connsiteX111" fmla="*/ 830793 w 1576262"/>
                <a:gd name="connsiteY111" fmla="*/ 4758301 h 6070634"/>
                <a:gd name="connsiteX112" fmla="*/ 923926 w 1576262"/>
                <a:gd name="connsiteY112" fmla="*/ 4766767 h 6070634"/>
                <a:gd name="connsiteX113" fmla="*/ 923926 w 1576262"/>
                <a:gd name="connsiteY113" fmla="*/ 4834501 h 6070634"/>
                <a:gd name="connsiteX114" fmla="*/ 991659 w 1576262"/>
                <a:gd name="connsiteY114" fmla="*/ 4851434 h 6070634"/>
                <a:gd name="connsiteX115" fmla="*/ 1000126 w 1576262"/>
                <a:gd name="connsiteY115" fmla="*/ 4885301 h 6070634"/>
                <a:gd name="connsiteX116" fmla="*/ 983193 w 1576262"/>
                <a:gd name="connsiteY116" fmla="*/ 4986901 h 6070634"/>
                <a:gd name="connsiteX117" fmla="*/ 974726 w 1576262"/>
                <a:gd name="connsiteY117" fmla="*/ 5096967 h 6070634"/>
                <a:gd name="connsiteX118" fmla="*/ 1000126 w 1576262"/>
                <a:gd name="connsiteY118" fmla="*/ 5139301 h 6070634"/>
                <a:gd name="connsiteX119" fmla="*/ 1017059 w 1576262"/>
                <a:gd name="connsiteY119" fmla="*/ 5164701 h 6070634"/>
                <a:gd name="connsiteX120" fmla="*/ 940859 w 1576262"/>
                <a:gd name="connsiteY120" fmla="*/ 5207034 h 6070634"/>
                <a:gd name="connsiteX121" fmla="*/ 932393 w 1576262"/>
                <a:gd name="connsiteY121" fmla="*/ 5283234 h 6070634"/>
                <a:gd name="connsiteX122" fmla="*/ 957793 w 1576262"/>
                <a:gd name="connsiteY122" fmla="*/ 5291701 h 6070634"/>
                <a:gd name="connsiteX123" fmla="*/ 1025526 w 1576262"/>
                <a:gd name="connsiteY123" fmla="*/ 5342501 h 6070634"/>
                <a:gd name="connsiteX124" fmla="*/ 1042459 w 1576262"/>
                <a:gd name="connsiteY124" fmla="*/ 5367901 h 6070634"/>
                <a:gd name="connsiteX125" fmla="*/ 1059393 w 1576262"/>
                <a:gd name="connsiteY125" fmla="*/ 5418701 h 6070634"/>
                <a:gd name="connsiteX126" fmla="*/ 1084793 w 1576262"/>
                <a:gd name="connsiteY126" fmla="*/ 5435634 h 6070634"/>
                <a:gd name="connsiteX127" fmla="*/ 1135593 w 1576262"/>
                <a:gd name="connsiteY127" fmla="*/ 5486434 h 6070634"/>
                <a:gd name="connsiteX128" fmla="*/ 1160993 w 1576262"/>
                <a:gd name="connsiteY128" fmla="*/ 5494901 h 6070634"/>
                <a:gd name="connsiteX129" fmla="*/ 1177926 w 1576262"/>
                <a:gd name="connsiteY129" fmla="*/ 5520301 h 6070634"/>
                <a:gd name="connsiteX130" fmla="*/ 1186393 w 1576262"/>
                <a:gd name="connsiteY130" fmla="*/ 5545701 h 6070634"/>
                <a:gd name="connsiteX131" fmla="*/ 1220259 w 1576262"/>
                <a:gd name="connsiteY131" fmla="*/ 5596501 h 6070634"/>
                <a:gd name="connsiteX132" fmla="*/ 1203326 w 1576262"/>
                <a:gd name="connsiteY132" fmla="*/ 5621901 h 6070634"/>
                <a:gd name="connsiteX133" fmla="*/ 1177926 w 1576262"/>
                <a:gd name="connsiteY133" fmla="*/ 5630367 h 6070634"/>
                <a:gd name="connsiteX134" fmla="*/ 1160993 w 1576262"/>
                <a:gd name="connsiteY134" fmla="*/ 5647301 h 6070634"/>
                <a:gd name="connsiteX135" fmla="*/ 1169459 w 1576262"/>
                <a:gd name="connsiteY135" fmla="*/ 5706567 h 6070634"/>
                <a:gd name="connsiteX136" fmla="*/ 1186393 w 1576262"/>
                <a:gd name="connsiteY136" fmla="*/ 5723501 h 6070634"/>
                <a:gd name="connsiteX137" fmla="*/ 1194859 w 1576262"/>
                <a:gd name="connsiteY137" fmla="*/ 5774301 h 6070634"/>
                <a:gd name="connsiteX138" fmla="*/ 1245659 w 1576262"/>
                <a:gd name="connsiteY138" fmla="*/ 5791234 h 6070634"/>
                <a:gd name="connsiteX139" fmla="*/ 1237193 w 1576262"/>
                <a:gd name="connsiteY139" fmla="*/ 5842034 h 6070634"/>
                <a:gd name="connsiteX140" fmla="*/ 1186393 w 1576262"/>
                <a:gd name="connsiteY140" fmla="*/ 5850501 h 6070634"/>
                <a:gd name="connsiteX141" fmla="*/ 1169459 w 1576262"/>
                <a:gd name="connsiteY141" fmla="*/ 5867434 h 6070634"/>
                <a:gd name="connsiteX142" fmla="*/ 1127126 w 1576262"/>
                <a:gd name="connsiteY142" fmla="*/ 5935167 h 6070634"/>
                <a:gd name="connsiteX143" fmla="*/ 1101726 w 1576262"/>
                <a:gd name="connsiteY143" fmla="*/ 5943634 h 6070634"/>
                <a:gd name="connsiteX144" fmla="*/ 1127126 w 1576262"/>
                <a:gd name="connsiteY144" fmla="*/ 5960567 h 6070634"/>
                <a:gd name="connsiteX145" fmla="*/ 1144059 w 1576262"/>
                <a:gd name="connsiteY145" fmla="*/ 5977501 h 6070634"/>
                <a:gd name="connsiteX146" fmla="*/ 1118659 w 1576262"/>
                <a:gd name="connsiteY146" fmla="*/ 5985967 h 6070634"/>
                <a:gd name="connsiteX147" fmla="*/ 991659 w 1576262"/>
                <a:gd name="connsiteY147" fmla="*/ 5994434 h 6070634"/>
                <a:gd name="connsiteX148" fmla="*/ 966259 w 1576262"/>
                <a:gd name="connsiteY148" fmla="*/ 6011367 h 6070634"/>
                <a:gd name="connsiteX149" fmla="*/ 949326 w 1576262"/>
                <a:gd name="connsiteY149" fmla="*/ 6028301 h 6070634"/>
                <a:gd name="connsiteX150" fmla="*/ 856193 w 1576262"/>
                <a:gd name="connsiteY150" fmla="*/ 6036767 h 6070634"/>
                <a:gd name="connsiteX151" fmla="*/ 839259 w 1576262"/>
                <a:gd name="connsiteY151" fmla="*/ 6053701 h 6070634"/>
                <a:gd name="connsiteX152" fmla="*/ 805393 w 1576262"/>
                <a:gd name="connsiteY152" fmla="*/ 6062167 h 6070634"/>
                <a:gd name="connsiteX153" fmla="*/ 779993 w 1576262"/>
                <a:gd name="connsiteY153" fmla="*/ 6070634 h 6070634"/>
                <a:gd name="connsiteX154" fmla="*/ 576793 w 1576262"/>
                <a:gd name="connsiteY154" fmla="*/ 6053701 h 6070634"/>
                <a:gd name="connsiteX155" fmla="*/ 525993 w 1576262"/>
                <a:gd name="connsiteY155" fmla="*/ 6036767 h 6070634"/>
                <a:gd name="connsiteX156" fmla="*/ 509059 w 1576262"/>
                <a:gd name="connsiteY156" fmla="*/ 6019834 h 6070634"/>
                <a:gd name="connsiteX157" fmla="*/ 432859 w 1576262"/>
                <a:gd name="connsiteY157" fmla="*/ 5977501 h 6070634"/>
                <a:gd name="connsiteX158" fmla="*/ 390526 w 1576262"/>
                <a:gd name="connsiteY158" fmla="*/ 5969034 h 6070634"/>
                <a:gd name="connsiteX159" fmla="*/ 365126 w 1576262"/>
                <a:gd name="connsiteY159" fmla="*/ 5952101 h 6070634"/>
                <a:gd name="connsiteX160" fmla="*/ 382059 w 1576262"/>
                <a:gd name="connsiteY160" fmla="*/ 5977501 h 6070634"/>
                <a:gd name="connsiteX161" fmla="*/ 415926 w 1576262"/>
                <a:gd name="connsiteY161" fmla="*/ 5994434 h 6070634"/>
                <a:gd name="connsiteX162" fmla="*/ 449793 w 1576262"/>
                <a:gd name="connsiteY162" fmla="*/ 6019834 h 6070634"/>
                <a:gd name="connsiteX163" fmla="*/ 509059 w 1576262"/>
                <a:gd name="connsiteY163" fmla="*/ 6036767 h 6070634"/>
                <a:gd name="connsiteX164" fmla="*/ 517526 w 1576262"/>
                <a:gd name="connsiteY164" fmla="*/ 6062167 h 6070634"/>
                <a:gd name="connsiteX165" fmla="*/ 492126 w 1576262"/>
                <a:gd name="connsiteY165" fmla="*/ 6070634 h 6070634"/>
                <a:gd name="connsiteX166" fmla="*/ 297393 w 1576262"/>
                <a:gd name="connsiteY166" fmla="*/ 6053701 h 6070634"/>
                <a:gd name="connsiteX167" fmla="*/ 280459 w 1576262"/>
                <a:gd name="connsiteY167" fmla="*/ 6036767 h 6070634"/>
                <a:gd name="connsiteX168" fmla="*/ 288926 w 1576262"/>
                <a:gd name="connsiteY168" fmla="*/ 6002901 h 6070634"/>
                <a:gd name="connsiteX169" fmla="*/ 297393 w 1576262"/>
                <a:gd name="connsiteY169" fmla="*/ 5977501 h 6070634"/>
                <a:gd name="connsiteX170" fmla="*/ 331259 w 1576262"/>
                <a:gd name="connsiteY170" fmla="*/ 5969034 h 6070634"/>
                <a:gd name="connsiteX171" fmla="*/ 390526 w 1576262"/>
                <a:gd name="connsiteY171" fmla="*/ 5952101 h 6070634"/>
                <a:gd name="connsiteX172" fmla="*/ 382059 w 1576262"/>
                <a:gd name="connsiteY172" fmla="*/ 5926701 h 6070634"/>
                <a:gd name="connsiteX173" fmla="*/ 322793 w 1576262"/>
                <a:gd name="connsiteY173" fmla="*/ 5901301 h 6070634"/>
                <a:gd name="connsiteX174" fmla="*/ 305859 w 1576262"/>
                <a:gd name="connsiteY174" fmla="*/ 5884367 h 6070634"/>
                <a:gd name="connsiteX175" fmla="*/ 255059 w 1576262"/>
                <a:gd name="connsiteY175" fmla="*/ 5901301 h 6070634"/>
                <a:gd name="connsiteX176" fmla="*/ 187326 w 1576262"/>
                <a:gd name="connsiteY176" fmla="*/ 5892834 h 6070634"/>
                <a:gd name="connsiteX177" fmla="*/ 153459 w 1576262"/>
                <a:gd name="connsiteY177" fmla="*/ 5884367 h 6070634"/>
                <a:gd name="connsiteX178" fmla="*/ 102659 w 1576262"/>
                <a:gd name="connsiteY178" fmla="*/ 5875901 h 6070634"/>
                <a:gd name="connsiteX179" fmla="*/ 111126 w 1576262"/>
                <a:gd name="connsiteY179" fmla="*/ 5850501 h 6070634"/>
                <a:gd name="connsiteX180" fmla="*/ 136526 w 1576262"/>
                <a:gd name="connsiteY180" fmla="*/ 5842034 h 6070634"/>
                <a:gd name="connsiteX181" fmla="*/ 136526 w 1576262"/>
                <a:gd name="connsiteY181" fmla="*/ 5647301 h 6070634"/>
                <a:gd name="connsiteX182" fmla="*/ 111126 w 1576262"/>
                <a:gd name="connsiteY182" fmla="*/ 5528767 h 6070634"/>
                <a:gd name="connsiteX183" fmla="*/ 128059 w 1576262"/>
                <a:gd name="connsiteY183" fmla="*/ 5223967 h 6070634"/>
                <a:gd name="connsiteX184" fmla="*/ 136526 w 1576262"/>
                <a:gd name="connsiteY184" fmla="*/ 5173167 h 6070634"/>
                <a:gd name="connsiteX185" fmla="*/ 136526 w 1576262"/>
                <a:gd name="connsiteY185" fmla="*/ 4834501 h 6070634"/>
                <a:gd name="connsiteX186" fmla="*/ 144993 w 1576262"/>
                <a:gd name="connsiteY186" fmla="*/ 4809101 h 6070634"/>
                <a:gd name="connsiteX187" fmla="*/ 136526 w 1576262"/>
                <a:gd name="connsiteY187" fmla="*/ 4766767 h 6070634"/>
                <a:gd name="connsiteX188" fmla="*/ 111126 w 1576262"/>
                <a:gd name="connsiteY188" fmla="*/ 4665167 h 6070634"/>
                <a:gd name="connsiteX189" fmla="*/ 94193 w 1576262"/>
                <a:gd name="connsiteY189" fmla="*/ 4563567 h 6070634"/>
                <a:gd name="connsiteX190" fmla="*/ 77259 w 1576262"/>
                <a:gd name="connsiteY190" fmla="*/ 4546634 h 6070634"/>
                <a:gd name="connsiteX191" fmla="*/ 77259 w 1576262"/>
                <a:gd name="connsiteY191" fmla="*/ 4241834 h 6070634"/>
                <a:gd name="connsiteX192" fmla="*/ 85726 w 1576262"/>
                <a:gd name="connsiteY192" fmla="*/ 4216434 h 6070634"/>
                <a:gd name="connsiteX193" fmla="*/ 77259 w 1576262"/>
                <a:gd name="connsiteY193" fmla="*/ 4165634 h 6070634"/>
                <a:gd name="connsiteX194" fmla="*/ 68793 w 1576262"/>
                <a:gd name="connsiteY194" fmla="*/ 4140234 h 6070634"/>
                <a:gd name="connsiteX195" fmla="*/ 60326 w 1576262"/>
                <a:gd name="connsiteY195" fmla="*/ 4021701 h 6070634"/>
                <a:gd name="connsiteX196" fmla="*/ 51859 w 1576262"/>
                <a:gd name="connsiteY196" fmla="*/ 3996301 h 6070634"/>
                <a:gd name="connsiteX197" fmla="*/ 43393 w 1576262"/>
                <a:gd name="connsiteY197" fmla="*/ 3962434 h 6070634"/>
                <a:gd name="connsiteX198" fmla="*/ 51859 w 1576262"/>
                <a:gd name="connsiteY198" fmla="*/ 3776167 h 6070634"/>
                <a:gd name="connsiteX199" fmla="*/ 60326 w 1576262"/>
                <a:gd name="connsiteY199" fmla="*/ 3657634 h 6070634"/>
                <a:gd name="connsiteX200" fmla="*/ 34926 w 1576262"/>
                <a:gd name="connsiteY200" fmla="*/ 3386701 h 6070634"/>
                <a:gd name="connsiteX201" fmla="*/ 26459 w 1576262"/>
                <a:gd name="connsiteY201" fmla="*/ 3234301 h 6070634"/>
                <a:gd name="connsiteX202" fmla="*/ 9526 w 1576262"/>
                <a:gd name="connsiteY202" fmla="*/ 3132701 h 6070634"/>
                <a:gd name="connsiteX203" fmla="*/ 1059 w 1576262"/>
                <a:gd name="connsiteY203" fmla="*/ 3081901 h 6070634"/>
                <a:gd name="connsiteX204" fmla="*/ 34926 w 1576262"/>
                <a:gd name="connsiteY204" fmla="*/ 3022634 h 6070634"/>
                <a:gd name="connsiteX205" fmla="*/ 68793 w 1576262"/>
                <a:gd name="connsiteY205" fmla="*/ 3014167 h 6070634"/>
                <a:gd name="connsiteX206" fmla="*/ 128059 w 1576262"/>
                <a:gd name="connsiteY206" fmla="*/ 2997234 h 6070634"/>
                <a:gd name="connsiteX207" fmla="*/ 170393 w 1576262"/>
                <a:gd name="connsiteY207" fmla="*/ 2988767 h 6070634"/>
                <a:gd name="connsiteX208" fmla="*/ 195793 w 1576262"/>
                <a:gd name="connsiteY208" fmla="*/ 2963367 h 6070634"/>
                <a:gd name="connsiteX209" fmla="*/ 204259 w 1576262"/>
                <a:gd name="connsiteY209" fmla="*/ 2937967 h 6070634"/>
                <a:gd name="connsiteX210" fmla="*/ 255059 w 1576262"/>
                <a:gd name="connsiteY210" fmla="*/ 2921034 h 6070634"/>
                <a:gd name="connsiteX211" fmla="*/ 297393 w 1576262"/>
                <a:gd name="connsiteY211" fmla="*/ 2844834 h 6070634"/>
                <a:gd name="connsiteX212" fmla="*/ 305859 w 1576262"/>
                <a:gd name="connsiteY212" fmla="*/ 2810967 h 6070634"/>
                <a:gd name="connsiteX213" fmla="*/ 314326 w 1576262"/>
                <a:gd name="connsiteY213" fmla="*/ 2785567 h 6070634"/>
                <a:gd name="connsiteX214" fmla="*/ 184786 w 1576262"/>
                <a:gd name="connsiteY214" fmla="*/ 2648407 h 6070634"/>
                <a:gd name="connsiteX215" fmla="*/ 207646 w 1576262"/>
                <a:gd name="connsiteY215" fmla="*/ 2453674 h 6070634"/>
                <a:gd name="connsiteX216" fmla="*/ 211879 w 1576262"/>
                <a:gd name="connsiteY216" fmla="*/ 2362234 h 6070634"/>
                <a:gd name="connsiteX217" fmla="*/ 224579 w 1576262"/>
                <a:gd name="connsiteY217" fmla="*/ 2227614 h 6070634"/>
                <a:gd name="connsiteX218" fmla="*/ 254213 w 1576262"/>
                <a:gd name="connsiteY218" fmla="*/ 2029494 h 6070634"/>
                <a:gd name="connsiteX219" fmla="*/ 280459 w 1576262"/>
                <a:gd name="connsiteY219" fmla="*/ 1752634 h 6070634"/>
                <a:gd name="connsiteX220" fmla="*/ 314326 w 1576262"/>
                <a:gd name="connsiteY220" fmla="*/ 1439367 h 6070634"/>
                <a:gd name="connsiteX221" fmla="*/ 340573 w 1576262"/>
                <a:gd name="connsiteY221" fmla="*/ 1209074 h 6070634"/>
                <a:gd name="connsiteX222" fmla="*/ 365126 w 1576262"/>
                <a:gd name="connsiteY222" fmla="*/ 1024501 h 6070634"/>
                <a:gd name="connsiteX223" fmla="*/ 390526 w 1576262"/>
                <a:gd name="connsiteY223" fmla="*/ 660434 h 6070634"/>
                <a:gd name="connsiteX224" fmla="*/ 432859 w 1576262"/>
                <a:gd name="connsiteY224" fmla="*/ 338701 h 6070634"/>
                <a:gd name="connsiteX225" fmla="*/ 449793 w 1576262"/>
                <a:gd name="connsiteY225" fmla="*/ 313301 h 6070634"/>
                <a:gd name="connsiteX226" fmla="*/ 458259 w 1576262"/>
                <a:gd name="connsiteY226" fmla="*/ 152434 h 6070634"/>
                <a:gd name="connsiteX227" fmla="*/ 432859 w 1576262"/>
                <a:gd name="connsiteY227" fmla="*/ 135501 h 6070634"/>
                <a:gd name="connsiteX228" fmla="*/ 398993 w 1576262"/>
                <a:gd name="connsiteY228" fmla="*/ 122801 h 6070634"/>
                <a:gd name="connsiteX229" fmla="*/ 394759 w 1576262"/>
                <a:gd name="connsiteY229" fmla="*/ 95707 h 6070634"/>
                <a:gd name="connsiteX230" fmla="*/ 373593 w 1576262"/>
                <a:gd name="connsiteY230" fmla="*/ 42367 h 6070634"/>
                <a:gd name="connsiteX231" fmla="*/ 354119 w 1576262"/>
                <a:gd name="connsiteY231" fmla="*/ 8501 h 6070634"/>
                <a:gd name="connsiteX232" fmla="*/ 415079 w 1576262"/>
                <a:gd name="connsiteY232" fmla="*/ 34 h 6070634"/>
                <a:gd name="connsiteX233" fmla="*/ 597959 w 1576262"/>
                <a:gd name="connsiteY233" fmla="*/ 5961 h 6070634"/>
                <a:gd name="connsiteX234" fmla="*/ 954406 w 1576262"/>
                <a:gd name="connsiteY234" fmla="*/ 2574 h 6070634"/>
                <a:gd name="connsiteX235" fmla="*/ 1292226 w 1576262"/>
                <a:gd name="connsiteY235" fmla="*/ 10194 h 6070634"/>
                <a:gd name="connsiteX236" fmla="*/ 1398059 w 1576262"/>
                <a:gd name="connsiteY236" fmla="*/ 20354 h 6070634"/>
                <a:gd name="connsiteX0" fmla="*/ 1400282 w 1578485"/>
                <a:gd name="connsiteY0" fmla="*/ 20354 h 6070634"/>
                <a:gd name="connsiteX1" fmla="*/ 1415522 w 1578485"/>
                <a:gd name="connsiteY1" fmla="*/ 137194 h 6070634"/>
                <a:gd name="connsiteX2" fmla="*/ 1418062 w 1578485"/>
                <a:gd name="connsiteY2" fmla="*/ 220167 h 6070634"/>
                <a:gd name="connsiteX3" fmla="*/ 1383349 w 1578485"/>
                <a:gd name="connsiteY3" fmla="*/ 262501 h 6070634"/>
                <a:gd name="connsiteX4" fmla="*/ 1357949 w 1578485"/>
                <a:gd name="connsiteY4" fmla="*/ 270967 h 6070634"/>
                <a:gd name="connsiteX5" fmla="*/ 1348636 w 1578485"/>
                <a:gd name="connsiteY5" fmla="*/ 332774 h 6070634"/>
                <a:gd name="connsiteX6" fmla="*/ 1292756 w 1578485"/>
                <a:gd name="connsiteY6" fmla="*/ 298907 h 6070634"/>
                <a:gd name="connsiteX7" fmla="*/ 1222482 w 1578485"/>
                <a:gd name="connsiteY7" fmla="*/ 254034 h 6070634"/>
                <a:gd name="connsiteX8" fmla="*/ 1197082 w 1578485"/>
                <a:gd name="connsiteY8" fmla="*/ 262501 h 6070634"/>
                <a:gd name="connsiteX9" fmla="*/ 1188616 w 1578485"/>
                <a:gd name="connsiteY9" fmla="*/ 287901 h 6070634"/>
                <a:gd name="connsiteX10" fmla="*/ 1180149 w 1578485"/>
                <a:gd name="connsiteY10" fmla="*/ 372567 h 6070634"/>
                <a:gd name="connsiteX11" fmla="*/ 1163216 w 1578485"/>
                <a:gd name="connsiteY11" fmla="*/ 389501 h 6070634"/>
                <a:gd name="connsiteX12" fmla="*/ 1137816 w 1578485"/>
                <a:gd name="connsiteY12" fmla="*/ 457234 h 6070634"/>
                <a:gd name="connsiteX13" fmla="*/ 1112416 w 1578485"/>
                <a:gd name="connsiteY13" fmla="*/ 465701 h 6070634"/>
                <a:gd name="connsiteX14" fmla="*/ 1105642 w 1578485"/>
                <a:gd name="connsiteY14" fmla="*/ 500414 h 6070634"/>
                <a:gd name="connsiteX15" fmla="*/ 1078549 w 1578485"/>
                <a:gd name="connsiteY15" fmla="*/ 533434 h 6070634"/>
                <a:gd name="connsiteX16" fmla="*/ 1081936 w 1578485"/>
                <a:gd name="connsiteY16" fmla="*/ 613867 h 6070634"/>
                <a:gd name="connsiteX17" fmla="*/ 1078549 w 1578485"/>
                <a:gd name="connsiteY17" fmla="*/ 728167 h 6070634"/>
                <a:gd name="connsiteX18" fmla="*/ 1087862 w 1578485"/>
                <a:gd name="connsiteY18" fmla="*/ 922054 h 6070634"/>
                <a:gd name="connsiteX19" fmla="*/ 969329 w 1578485"/>
                <a:gd name="connsiteY19" fmla="*/ 914434 h 6070634"/>
                <a:gd name="connsiteX20" fmla="*/ 960016 w 1578485"/>
                <a:gd name="connsiteY20" fmla="*/ 982167 h 6070634"/>
                <a:gd name="connsiteX21" fmla="*/ 958322 w 1578485"/>
                <a:gd name="connsiteY21" fmla="*/ 1119327 h 6070634"/>
                <a:gd name="connsiteX22" fmla="*/ 964249 w 1578485"/>
                <a:gd name="connsiteY22" fmla="*/ 1466461 h 6070634"/>
                <a:gd name="connsiteX23" fmla="*/ 1004889 w 1578485"/>
                <a:gd name="connsiteY23" fmla="*/ 1470694 h 6070634"/>
                <a:gd name="connsiteX24" fmla="*/ 1068389 w 1578485"/>
                <a:gd name="connsiteY24" fmla="*/ 1504561 h 6070634"/>
                <a:gd name="connsiteX25" fmla="*/ 1070082 w 1578485"/>
                <a:gd name="connsiteY25" fmla="*/ 1693367 h 6070634"/>
                <a:gd name="connsiteX26" fmla="*/ 1127656 w 1578485"/>
                <a:gd name="connsiteY26" fmla="*/ 1710301 h 6070634"/>
                <a:gd name="connsiteX27" fmla="*/ 1184382 w 1578485"/>
                <a:gd name="connsiteY27" fmla="*/ 1720461 h 6070634"/>
                <a:gd name="connsiteX28" fmla="*/ 1179302 w 1578485"/>
                <a:gd name="connsiteY28" fmla="*/ 1817827 h 6070634"/>
                <a:gd name="connsiteX29" fmla="*/ 1239416 w 1578485"/>
                <a:gd name="connsiteY29" fmla="*/ 1828834 h 6070634"/>
                <a:gd name="connsiteX30" fmla="*/ 1281749 w 1578485"/>
                <a:gd name="connsiteY30" fmla="*/ 1845767 h 6070634"/>
                <a:gd name="connsiteX31" fmla="*/ 1307149 w 1578485"/>
                <a:gd name="connsiteY31" fmla="*/ 1862701 h 6070634"/>
                <a:gd name="connsiteX32" fmla="*/ 1307149 w 1578485"/>
                <a:gd name="connsiteY32" fmla="*/ 1921967 h 6070634"/>
                <a:gd name="connsiteX33" fmla="*/ 1341016 w 1578485"/>
                <a:gd name="connsiteY33" fmla="*/ 1930434 h 6070634"/>
                <a:gd name="connsiteX34" fmla="*/ 1332549 w 1578485"/>
                <a:gd name="connsiteY34" fmla="*/ 1955834 h 6070634"/>
                <a:gd name="connsiteX35" fmla="*/ 1307149 w 1578485"/>
                <a:gd name="connsiteY35" fmla="*/ 1972767 h 6070634"/>
                <a:gd name="connsiteX36" fmla="*/ 1290216 w 1578485"/>
                <a:gd name="connsiteY36" fmla="*/ 1989701 h 6070634"/>
                <a:gd name="connsiteX37" fmla="*/ 1312229 w 1578485"/>
                <a:gd name="connsiteY37" fmla="*/ 2025261 h 6070634"/>
                <a:gd name="connsiteX38" fmla="*/ 1364722 w 1578485"/>
                <a:gd name="connsiteY38" fmla="*/ 2050661 h 6070634"/>
                <a:gd name="connsiteX39" fmla="*/ 1385042 w 1578485"/>
                <a:gd name="connsiteY39" fmla="*/ 2116701 h 6070634"/>
                <a:gd name="connsiteX40" fmla="*/ 1442616 w 1578485"/>
                <a:gd name="connsiteY40" fmla="*/ 2133634 h 6070634"/>
                <a:gd name="connsiteX41" fmla="*/ 1459549 w 1578485"/>
                <a:gd name="connsiteY41" fmla="*/ 2174274 h 6070634"/>
                <a:gd name="connsiteX42" fmla="*/ 1502729 w 1578485"/>
                <a:gd name="connsiteY42" fmla="*/ 2196287 h 6070634"/>
                <a:gd name="connsiteX43" fmla="*/ 1523049 w 1578485"/>
                <a:gd name="connsiteY43" fmla="*/ 2214914 h 6070634"/>
                <a:gd name="connsiteX44" fmla="*/ 1553529 w 1578485"/>
                <a:gd name="connsiteY44" fmla="*/ 2228461 h 6070634"/>
                <a:gd name="connsiteX45" fmla="*/ 1578082 w 1578485"/>
                <a:gd name="connsiteY45" fmla="*/ 2269101 h 6070634"/>
                <a:gd name="connsiteX46" fmla="*/ 1533209 w 1578485"/>
                <a:gd name="connsiteY46" fmla="*/ 2306354 h 6070634"/>
                <a:gd name="connsiteX47" fmla="*/ 1489182 w 1578485"/>
                <a:gd name="connsiteY47" fmla="*/ 2287727 h 6070634"/>
                <a:gd name="connsiteX48" fmla="*/ 1451929 w 1578485"/>
                <a:gd name="connsiteY48" fmla="*/ 2310587 h 6070634"/>
                <a:gd name="connsiteX49" fmla="*/ 1434149 w 1578485"/>
                <a:gd name="connsiteY49" fmla="*/ 2345301 h 6070634"/>
                <a:gd name="connsiteX50" fmla="*/ 1414676 w 1578485"/>
                <a:gd name="connsiteY50" fmla="*/ 2424887 h 6070634"/>
                <a:gd name="connsiteX51" fmla="*/ 1374882 w 1578485"/>
                <a:gd name="connsiteY51" fmla="*/ 2413034 h 6070634"/>
                <a:gd name="connsiteX52" fmla="*/ 1333396 w 1578485"/>
                <a:gd name="connsiteY52" fmla="*/ 2428274 h 6070634"/>
                <a:gd name="connsiteX53" fmla="*/ 1302916 w 1578485"/>
                <a:gd name="connsiteY53" fmla="*/ 2455367 h 6070634"/>
                <a:gd name="connsiteX54" fmla="*/ 1300376 w 1578485"/>
                <a:gd name="connsiteY54" fmla="*/ 2581521 h 6070634"/>
                <a:gd name="connsiteX55" fmla="*/ 1214016 w 1578485"/>
                <a:gd name="connsiteY55" fmla="*/ 2582367 h 6070634"/>
                <a:gd name="connsiteX56" fmla="*/ 1197082 w 1578485"/>
                <a:gd name="connsiteY56" fmla="*/ 2599301 h 6070634"/>
                <a:gd name="connsiteX57" fmla="*/ 1197929 w 1578485"/>
                <a:gd name="connsiteY57" fmla="*/ 2676347 h 6070634"/>
                <a:gd name="connsiteX58" fmla="*/ 1196236 w 1578485"/>
                <a:gd name="connsiteY58" fmla="*/ 2747467 h 6070634"/>
                <a:gd name="connsiteX59" fmla="*/ 1180149 w 1578485"/>
                <a:gd name="connsiteY59" fmla="*/ 2785567 h 6070634"/>
                <a:gd name="connsiteX60" fmla="*/ 1129349 w 1578485"/>
                <a:gd name="connsiteY60" fmla="*/ 2802501 h 6070634"/>
                <a:gd name="connsiteX61" fmla="*/ 1137816 w 1578485"/>
                <a:gd name="connsiteY61" fmla="*/ 2853301 h 6070634"/>
                <a:gd name="connsiteX62" fmla="*/ 1146282 w 1578485"/>
                <a:gd name="connsiteY62" fmla="*/ 2878701 h 6070634"/>
                <a:gd name="connsiteX63" fmla="*/ 1137816 w 1578485"/>
                <a:gd name="connsiteY63" fmla="*/ 2971834 h 6070634"/>
                <a:gd name="connsiteX64" fmla="*/ 1129349 w 1578485"/>
                <a:gd name="connsiteY64" fmla="*/ 2997234 h 6070634"/>
                <a:gd name="connsiteX65" fmla="*/ 1120882 w 1578485"/>
                <a:gd name="connsiteY65" fmla="*/ 3031101 h 6070634"/>
                <a:gd name="connsiteX66" fmla="*/ 1095482 w 1578485"/>
                <a:gd name="connsiteY66" fmla="*/ 3039567 h 6070634"/>
                <a:gd name="connsiteX67" fmla="*/ 1087016 w 1578485"/>
                <a:gd name="connsiteY67" fmla="*/ 3073434 h 6070634"/>
                <a:gd name="connsiteX68" fmla="*/ 1070082 w 1578485"/>
                <a:gd name="connsiteY68" fmla="*/ 3124234 h 6070634"/>
                <a:gd name="connsiteX69" fmla="*/ 1078549 w 1578485"/>
                <a:gd name="connsiteY69" fmla="*/ 3471367 h 6070634"/>
                <a:gd name="connsiteX70" fmla="*/ 1146282 w 1578485"/>
                <a:gd name="connsiteY70" fmla="*/ 3479834 h 6070634"/>
                <a:gd name="connsiteX71" fmla="*/ 1154749 w 1578485"/>
                <a:gd name="connsiteY71" fmla="*/ 3505234 h 6070634"/>
                <a:gd name="connsiteX72" fmla="*/ 1095482 w 1578485"/>
                <a:gd name="connsiteY72" fmla="*/ 3522167 h 6070634"/>
                <a:gd name="connsiteX73" fmla="*/ 1044682 w 1578485"/>
                <a:gd name="connsiteY73" fmla="*/ 3530634 h 6070634"/>
                <a:gd name="connsiteX74" fmla="*/ 1078549 w 1578485"/>
                <a:gd name="connsiteY74" fmla="*/ 3564501 h 6070634"/>
                <a:gd name="connsiteX75" fmla="*/ 1044682 w 1578485"/>
                <a:gd name="connsiteY75" fmla="*/ 3683034 h 6070634"/>
                <a:gd name="connsiteX76" fmla="*/ 943082 w 1578485"/>
                <a:gd name="connsiteY76" fmla="*/ 3699967 h 6070634"/>
                <a:gd name="connsiteX77" fmla="*/ 951549 w 1578485"/>
                <a:gd name="connsiteY77" fmla="*/ 3742301 h 6070634"/>
                <a:gd name="connsiteX78" fmla="*/ 1002349 w 1578485"/>
                <a:gd name="connsiteY78" fmla="*/ 3784634 h 6070634"/>
                <a:gd name="connsiteX79" fmla="*/ 1010816 w 1578485"/>
                <a:gd name="connsiteY79" fmla="*/ 3810034 h 6070634"/>
                <a:gd name="connsiteX80" fmla="*/ 960016 w 1578485"/>
                <a:gd name="connsiteY80" fmla="*/ 3835434 h 6070634"/>
                <a:gd name="connsiteX81" fmla="*/ 943082 w 1578485"/>
                <a:gd name="connsiteY81" fmla="*/ 3852367 h 6070634"/>
                <a:gd name="connsiteX82" fmla="*/ 917682 w 1578485"/>
                <a:gd name="connsiteY82" fmla="*/ 3894701 h 6070634"/>
                <a:gd name="connsiteX83" fmla="*/ 917682 w 1578485"/>
                <a:gd name="connsiteY83" fmla="*/ 3962434 h 6070634"/>
                <a:gd name="connsiteX84" fmla="*/ 926149 w 1578485"/>
                <a:gd name="connsiteY84" fmla="*/ 3987834 h 6070634"/>
                <a:gd name="connsiteX85" fmla="*/ 951549 w 1578485"/>
                <a:gd name="connsiteY85" fmla="*/ 3996301 h 6070634"/>
                <a:gd name="connsiteX86" fmla="*/ 960016 w 1578485"/>
                <a:gd name="connsiteY86" fmla="*/ 4055567 h 6070634"/>
                <a:gd name="connsiteX87" fmla="*/ 985416 w 1578485"/>
                <a:gd name="connsiteY87" fmla="*/ 4064034 h 6070634"/>
                <a:gd name="connsiteX88" fmla="*/ 1070082 w 1578485"/>
                <a:gd name="connsiteY88" fmla="*/ 4072501 h 6070634"/>
                <a:gd name="connsiteX89" fmla="*/ 1070082 w 1578485"/>
                <a:gd name="connsiteY89" fmla="*/ 4191034 h 6070634"/>
                <a:gd name="connsiteX90" fmla="*/ 1061616 w 1578485"/>
                <a:gd name="connsiteY90" fmla="*/ 4224901 h 6070634"/>
                <a:gd name="connsiteX91" fmla="*/ 1027749 w 1578485"/>
                <a:gd name="connsiteY91" fmla="*/ 4233367 h 6070634"/>
                <a:gd name="connsiteX92" fmla="*/ 1019282 w 1578485"/>
                <a:gd name="connsiteY92" fmla="*/ 4385767 h 6070634"/>
                <a:gd name="connsiteX93" fmla="*/ 968482 w 1578485"/>
                <a:gd name="connsiteY93" fmla="*/ 4402701 h 6070634"/>
                <a:gd name="connsiteX94" fmla="*/ 943082 w 1578485"/>
                <a:gd name="connsiteY94" fmla="*/ 4428101 h 6070634"/>
                <a:gd name="connsiteX95" fmla="*/ 926149 w 1578485"/>
                <a:gd name="connsiteY95" fmla="*/ 4461967 h 6070634"/>
                <a:gd name="connsiteX96" fmla="*/ 960016 w 1578485"/>
                <a:gd name="connsiteY96" fmla="*/ 4470434 h 6070634"/>
                <a:gd name="connsiteX97" fmla="*/ 985416 w 1578485"/>
                <a:gd name="connsiteY97" fmla="*/ 4487367 h 6070634"/>
                <a:gd name="connsiteX98" fmla="*/ 1010816 w 1578485"/>
                <a:gd name="connsiteY98" fmla="*/ 4495834 h 6070634"/>
                <a:gd name="connsiteX99" fmla="*/ 1027749 w 1578485"/>
                <a:gd name="connsiteY99" fmla="*/ 4521234 h 6070634"/>
                <a:gd name="connsiteX100" fmla="*/ 1019282 w 1578485"/>
                <a:gd name="connsiteY100" fmla="*/ 4597434 h 6070634"/>
                <a:gd name="connsiteX101" fmla="*/ 1010816 w 1578485"/>
                <a:gd name="connsiteY101" fmla="*/ 4622834 h 6070634"/>
                <a:gd name="connsiteX102" fmla="*/ 985416 w 1578485"/>
                <a:gd name="connsiteY102" fmla="*/ 4614367 h 6070634"/>
                <a:gd name="connsiteX103" fmla="*/ 926149 w 1578485"/>
                <a:gd name="connsiteY103" fmla="*/ 4605901 h 6070634"/>
                <a:gd name="connsiteX104" fmla="*/ 900749 w 1578485"/>
                <a:gd name="connsiteY104" fmla="*/ 4614367 h 6070634"/>
                <a:gd name="connsiteX105" fmla="*/ 892282 w 1578485"/>
                <a:gd name="connsiteY105" fmla="*/ 4639767 h 6070634"/>
                <a:gd name="connsiteX106" fmla="*/ 875349 w 1578485"/>
                <a:gd name="connsiteY106" fmla="*/ 4656701 h 6070634"/>
                <a:gd name="connsiteX107" fmla="*/ 858416 w 1578485"/>
                <a:gd name="connsiteY107" fmla="*/ 4682101 h 6070634"/>
                <a:gd name="connsiteX108" fmla="*/ 816082 w 1578485"/>
                <a:gd name="connsiteY108" fmla="*/ 4690567 h 6070634"/>
                <a:gd name="connsiteX109" fmla="*/ 799149 w 1578485"/>
                <a:gd name="connsiteY109" fmla="*/ 4707501 h 6070634"/>
                <a:gd name="connsiteX110" fmla="*/ 807616 w 1578485"/>
                <a:gd name="connsiteY110" fmla="*/ 4749834 h 6070634"/>
                <a:gd name="connsiteX111" fmla="*/ 833016 w 1578485"/>
                <a:gd name="connsiteY111" fmla="*/ 4758301 h 6070634"/>
                <a:gd name="connsiteX112" fmla="*/ 926149 w 1578485"/>
                <a:gd name="connsiteY112" fmla="*/ 4766767 h 6070634"/>
                <a:gd name="connsiteX113" fmla="*/ 926149 w 1578485"/>
                <a:gd name="connsiteY113" fmla="*/ 4834501 h 6070634"/>
                <a:gd name="connsiteX114" fmla="*/ 993882 w 1578485"/>
                <a:gd name="connsiteY114" fmla="*/ 4851434 h 6070634"/>
                <a:gd name="connsiteX115" fmla="*/ 1002349 w 1578485"/>
                <a:gd name="connsiteY115" fmla="*/ 4885301 h 6070634"/>
                <a:gd name="connsiteX116" fmla="*/ 985416 w 1578485"/>
                <a:gd name="connsiteY116" fmla="*/ 4986901 h 6070634"/>
                <a:gd name="connsiteX117" fmla="*/ 976949 w 1578485"/>
                <a:gd name="connsiteY117" fmla="*/ 5096967 h 6070634"/>
                <a:gd name="connsiteX118" fmla="*/ 1002349 w 1578485"/>
                <a:gd name="connsiteY118" fmla="*/ 5139301 h 6070634"/>
                <a:gd name="connsiteX119" fmla="*/ 1019282 w 1578485"/>
                <a:gd name="connsiteY119" fmla="*/ 5164701 h 6070634"/>
                <a:gd name="connsiteX120" fmla="*/ 943082 w 1578485"/>
                <a:gd name="connsiteY120" fmla="*/ 5207034 h 6070634"/>
                <a:gd name="connsiteX121" fmla="*/ 934616 w 1578485"/>
                <a:gd name="connsiteY121" fmla="*/ 5283234 h 6070634"/>
                <a:gd name="connsiteX122" fmla="*/ 960016 w 1578485"/>
                <a:gd name="connsiteY122" fmla="*/ 5291701 h 6070634"/>
                <a:gd name="connsiteX123" fmla="*/ 1027749 w 1578485"/>
                <a:gd name="connsiteY123" fmla="*/ 5342501 h 6070634"/>
                <a:gd name="connsiteX124" fmla="*/ 1044682 w 1578485"/>
                <a:gd name="connsiteY124" fmla="*/ 5367901 h 6070634"/>
                <a:gd name="connsiteX125" fmla="*/ 1061616 w 1578485"/>
                <a:gd name="connsiteY125" fmla="*/ 5418701 h 6070634"/>
                <a:gd name="connsiteX126" fmla="*/ 1087016 w 1578485"/>
                <a:gd name="connsiteY126" fmla="*/ 5435634 h 6070634"/>
                <a:gd name="connsiteX127" fmla="*/ 1137816 w 1578485"/>
                <a:gd name="connsiteY127" fmla="*/ 5486434 h 6070634"/>
                <a:gd name="connsiteX128" fmla="*/ 1163216 w 1578485"/>
                <a:gd name="connsiteY128" fmla="*/ 5494901 h 6070634"/>
                <a:gd name="connsiteX129" fmla="*/ 1180149 w 1578485"/>
                <a:gd name="connsiteY129" fmla="*/ 5520301 h 6070634"/>
                <a:gd name="connsiteX130" fmla="*/ 1188616 w 1578485"/>
                <a:gd name="connsiteY130" fmla="*/ 5545701 h 6070634"/>
                <a:gd name="connsiteX131" fmla="*/ 1222482 w 1578485"/>
                <a:gd name="connsiteY131" fmla="*/ 5596501 h 6070634"/>
                <a:gd name="connsiteX132" fmla="*/ 1205549 w 1578485"/>
                <a:gd name="connsiteY132" fmla="*/ 5621901 h 6070634"/>
                <a:gd name="connsiteX133" fmla="*/ 1180149 w 1578485"/>
                <a:gd name="connsiteY133" fmla="*/ 5630367 h 6070634"/>
                <a:gd name="connsiteX134" fmla="*/ 1163216 w 1578485"/>
                <a:gd name="connsiteY134" fmla="*/ 5647301 h 6070634"/>
                <a:gd name="connsiteX135" fmla="*/ 1171682 w 1578485"/>
                <a:gd name="connsiteY135" fmla="*/ 5706567 h 6070634"/>
                <a:gd name="connsiteX136" fmla="*/ 1188616 w 1578485"/>
                <a:gd name="connsiteY136" fmla="*/ 5723501 h 6070634"/>
                <a:gd name="connsiteX137" fmla="*/ 1197082 w 1578485"/>
                <a:gd name="connsiteY137" fmla="*/ 5774301 h 6070634"/>
                <a:gd name="connsiteX138" fmla="*/ 1247882 w 1578485"/>
                <a:gd name="connsiteY138" fmla="*/ 5791234 h 6070634"/>
                <a:gd name="connsiteX139" fmla="*/ 1239416 w 1578485"/>
                <a:gd name="connsiteY139" fmla="*/ 5842034 h 6070634"/>
                <a:gd name="connsiteX140" fmla="*/ 1188616 w 1578485"/>
                <a:gd name="connsiteY140" fmla="*/ 5850501 h 6070634"/>
                <a:gd name="connsiteX141" fmla="*/ 1171682 w 1578485"/>
                <a:gd name="connsiteY141" fmla="*/ 5867434 h 6070634"/>
                <a:gd name="connsiteX142" fmla="*/ 1129349 w 1578485"/>
                <a:gd name="connsiteY142" fmla="*/ 5935167 h 6070634"/>
                <a:gd name="connsiteX143" fmla="*/ 1103949 w 1578485"/>
                <a:gd name="connsiteY143" fmla="*/ 5943634 h 6070634"/>
                <a:gd name="connsiteX144" fmla="*/ 1129349 w 1578485"/>
                <a:gd name="connsiteY144" fmla="*/ 5960567 h 6070634"/>
                <a:gd name="connsiteX145" fmla="*/ 1146282 w 1578485"/>
                <a:gd name="connsiteY145" fmla="*/ 5977501 h 6070634"/>
                <a:gd name="connsiteX146" fmla="*/ 1120882 w 1578485"/>
                <a:gd name="connsiteY146" fmla="*/ 5985967 h 6070634"/>
                <a:gd name="connsiteX147" fmla="*/ 993882 w 1578485"/>
                <a:gd name="connsiteY147" fmla="*/ 5994434 h 6070634"/>
                <a:gd name="connsiteX148" fmla="*/ 968482 w 1578485"/>
                <a:gd name="connsiteY148" fmla="*/ 6011367 h 6070634"/>
                <a:gd name="connsiteX149" fmla="*/ 951549 w 1578485"/>
                <a:gd name="connsiteY149" fmla="*/ 6028301 h 6070634"/>
                <a:gd name="connsiteX150" fmla="*/ 858416 w 1578485"/>
                <a:gd name="connsiteY150" fmla="*/ 6036767 h 6070634"/>
                <a:gd name="connsiteX151" fmla="*/ 841482 w 1578485"/>
                <a:gd name="connsiteY151" fmla="*/ 6053701 h 6070634"/>
                <a:gd name="connsiteX152" fmla="*/ 807616 w 1578485"/>
                <a:gd name="connsiteY152" fmla="*/ 6062167 h 6070634"/>
                <a:gd name="connsiteX153" fmla="*/ 782216 w 1578485"/>
                <a:gd name="connsiteY153" fmla="*/ 6070634 h 6070634"/>
                <a:gd name="connsiteX154" fmla="*/ 579016 w 1578485"/>
                <a:gd name="connsiteY154" fmla="*/ 6053701 h 6070634"/>
                <a:gd name="connsiteX155" fmla="*/ 528216 w 1578485"/>
                <a:gd name="connsiteY155" fmla="*/ 6036767 h 6070634"/>
                <a:gd name="connsiteX156" fmla="*/ 511282 w 1578485"/>
                <a:gd name="connsiteY156" fmla="*/ 6019834 h 6070634"/>
                <a:gd name="connsiteX157" fmla="*/ 435082 w 1578485"/>
                <a:gd name="connsiteY157" fmla="*/ 5977501 h 6070634"/>
                <a:gd name="connsiteX158" fmla="*/ 392749 w 1578485"/>
                <a:gd name="connsiteY158" fmla="*/ 5969034 h 6070634"/>
                <a:gd name="connsiteX159" fmla="*/ 367349 w 1578485"/>
                <a:gd name="connsiteY159" fmla="*/ 5952101 h 6070634"/>
                <a:gd name="connsiteX160" fmla="*/ 384282 w 1578485"/>
                <a:gd name="connsiteY160" fmla="*/ 5977501 h 6070634"/>
                <a:gd name="connsiteX161" fmla="*/ 418149 w 1578485"/>
                <a:gd name="connsiteY161" fmla="*/ 5994434 h 6070634"/>
                <a:gd name="connsiteX162" fmla="*/ 452016 w 1578485"/>
                <a:gd name="connsiteY162" fmla="*/ 6019834 h 6070634"/>
                <a:gd name="connsiteX163" fmla="*/ 511282 w 1578485"/>
                <a:gd name="connsiteY163" fmla="*/ 6036767 h 6070634"/>
                <a:gd name="connsiteX164" fmla="*/ 519749 w 1578485"/>
                <a:gd name="connsiteY164" fmla="*/ 6062167 h 6070634"/>
                <a:gd name="connsiteX165" fmla="*/ 494349 w 1578485"/>
                <a:gd name="connsiteY165" fmla="*/ 6070634 h 6070634"/>
                <a:gd name="connsiteX166" fmla="*/ 299616 w 1578485"/>
                <a:gd name="connsiteY166" fmla="*/ 6053701 h 6070634"/>
                <a:gd name="connsiteX167" fmla="*/ 282682 w 1578485"/>
                <a:gd name="connsiteY167" fmla="*/ 6036767 h 6070634"/>
                <a:gd name="connsiteX168" fmla="*/ 291149 w 1578485"/>
                <a:gd name="connsiteY168" fmla="*/ 6002901 h 6070634"/>
                <a:gd name="connsiteX169" fmla="*/ 299616 w 1578485"/>
                <a:gd name="connsiteY169" fmla="*/ 5977501 h 6070634"/>
                <a:gd name="connsiteX170" fmla="*/ 333482 w 1578485"/>
                <a:gd name="connsiteY170" fmla="*/ 5969034 h 6070634"/>
                <a:gd name="connsiteX171" fmla="*/ 392749 w 1578485"/>
                <a:gd name="connsiteY171" fmla="*/ 5952101 h 6070634"/>
                <a:gd name="connsiteX172" fmla="*/ 384282 w 1578485"/>
                <a:gd name="connsiteY172" fmla="*/ 5926701 h 6070634"/>
                <a:gd name="connsiteX173" fmla="*/ 325016 w 1578485"/>
                <a:gd name="connsiteY173" fmla="*/ 5901301 h 6070634"/>
                <a:gd name="connsiteX174" fmla="*/ 308082 w 1578485"/>
                <a:gd name="connsiteY174" fmla="*/ 5884367 h 6070634"/>
                <a:gd name="connsiteX175" fmla="*/ 257282 w 1578485"/>
                <a:gd name="connsiteY175" fmla="*/ 5901301 h 6070634"/>
                <a:gd name="connsiteX176" fmla="*/ 189549 w 1578485"/>
                <a:gd name="connsiteY176" fmla="*/ 5892834 h 6070634"/>
                <a:gd name="connsiteX177" fmla="*/ 155682 w 1578485"/>
                <a:gd name="connsiteY177" fmla="*/ 5884367 h 6070634"/>
                <a:gd name="connsiteX178" fmla="*/ 104882 w 1578485"/>
                <a:gd name="connsiteY178" fmla="*/ 5875901 h 6070634"/>
                <a:gd name="connsiteX179" fmla="*/ 113349 w 1578485"/>
                <a:gd name="connsiteY179" fmla="*/ 5850501 h 6070634"/>
                <a:gd name="connsiteX180" fmla="*/ 138749 w 1578485"/>
                <a:gd name="connsiteY180" fmla="*/ 5842034 h 6070634"/>
                <a:gd name="connsiteX181" fmla="*/ 138749 w 1578485"/>
                <a:gd name="connsiteY181" fmla="*/ 5647301 h 6070634"/>
                <a:gd name="connsiteX182" fmla="*/ 113349 w 1578485"/>
                <a:gd name="connsiteY182" fmla="*/ 5528767 h 6070634"/>
                <a:gd name="connsiteX183" fmla="*/ 130282 w 1578485"/>
                <a:gd name="connsiteY183" fmla="*/ 5223967 h 6070634"/>
                <a:gd name="connsiteX184" fmla="*/ 138749 w 1578485"/>
                <a:gd name="connsiteY184" fmla="*/ 5173167 h 6070634"/>
                <a:gd name="connsiteX185" fmla="*/ 138749 w 1578485"/>
                <a:gd name="connsiteY185" fmla="*/ 4834501 h 6070634"/>
                <a:gd name="connsiteX186" fmla="*/ 147216 w 1578485"/>
                <a:gd name="connsiteY186" fmla="*/ 4809101 h 6070634"/>
                <a:gd name="connsiteX187" fmla="*/ 138749 w 1578485"/>
                <a:gd name="connsiteY187" fmla="*/ 4766767 h 6070634"/>
                <a:gd name="connsiteX188" fmla="*/ 113349 w 1578485"/>
                <a:gd name="connsiteY188" fmla="*/ 4665167 h 6070634"/>
                <a:gd name="connsiteX189" fmla="*/ 96416 w 1578485"/>
                <a:gd name="connsiteY189" fmla="*/ 4563567 h 6070634"/>
                <a:gd name="connsiteX190" fmla="*/ 79482 w 1578485"/>
                <a:gd name="connsiteY190" fmla="*/ 4546634 h 6070634"/>
                <a:gd name="connsiteX191" fmla="*/ 79482 w 1578485"/>
                <a:gd name="connsiteY191" fmla="*/ 4241834 h 6070634"/>
                <a:gd name="connsiteX192" fmla="*/ 87949 w 1578485"/>
                <a:gd name="connsiteY192" fmla="*/ 4216434 h 6070634"/>
                <a:gd name="connsiteX193" fmla="*/ 79482 w 1578485"/>
                <a:gd name="connsiteY193" fmla="*/ 4165634 h 6070634"/>
                <a:gd name="connsiteX194" fmla="*/ 71016 w 1578485"/>
                <a:gd name="connsiteY194" fmla="*/ 4140234 h 6070634"/>
                <a:gd name="connsiteX195" fmla="*/ 62549 w 1578485"/>
                <a:gd name="connsiteY195" fmla="*/ 4021701 h 6070634"/>
                <a:gd name="connsiteX196" fmla="*/ 54082 w 1578485"/>
                <a:gd name="connsiteY196" fmla="*/ 3996301 h 6070634"/>
                <a:gd name="connsiteX197" fmla="*/ 45616 w 1578485"/>
                <a:gd name="connsiteY197" fmla="*/ 3962434 h 6070634"/>
                <a:gd name="connsiteX198" fmla="*/ 54082 w 1578485"/>
                <a:gd name="connsiteY198" fmla="*/ 3776167 h 6070634"/>
                <a:gd name="connsiteX199" fmla="*/ 62549 w 1578485"/>
                <a:gd name="connsiteY199" fmla="*/ 3657634 h 6070634"/>
                <a:gd name="connsiteX200" fmla="*/ 37149 w 1578485"/>
                <a:gd name="connsiteY200" fmla="*/ 3386701 h 6070634"/>
                <a:gd name="connsiteX201" fmla="*/ 28682 w 1578485"/>
                <a:gd name="connsiteY201" fmla="*/ 3234301 h 6070634"/>
                <a:gd name="connsiteX202" fmla="*/ 11749 w 1578485"/>
                <a:gd name="connsiteY202" fmla="*/ 3132701 h 6070634"/>
                <a:gd name="connsiteX203" fmla="*/ 3282 w 1578485"/>
                <a:gd name="connsiteY203" fmla="*/ 3081901 h 6070634"/>
                <a:gd name="connsiteX204" fmla="*/ 71016 w 1578485"/>
                <a:gd name="connsiteY204" fmla="*/ 3014167 h 6070634"/>
                <a:gd name="connsiteX205" fmla="*/ 130282 w 1578485"/>
                <a:gd name="connsiteY205" fmla="*/ 2997234 h 6070634"/>
                <a:gd name="connsiteX206" fmla="*/ 172616 w 1578485"/>
                <a:gd name="connsiteY206" fmla="*/ 2988767 h 6070634"/>
                <a:gd name="connsiteX207" fmla="*/ 198016 w 1578485"/>
                <a:gd name="connsiteY207" fmla="*/ 2963367 h 6070634"/>
                <a:gd name="connsiteX208" fmla="*/ 206482 w 1578485"/>
                <a:gd name="connsiteY208" fmla="*/ 2937967 h 6070634"/>
                <a:gd name="connsiteX209" fmla="*/ 257282 w 1578485"/>
                <a:gd name="connsiteY209" fmla="*/ 2921034 h 6070634"/>
                <a:gd name="connsiteX210" fmla="*/ 299616 w 1578485"/>
                <a:gd name="connsiteY210" fmla="*/ 2844834 h 6070634"/>
                <a:gd name="connsiteX211" fmla="*/ 308082 w 1578485"/>
                <a:gd name="connsiteY211" fmla="*/ 2810967 h 6070634"/>
                <a:gd name="connsiteX212" fmla="*/ 316549 w 1578485"/>
                <a:gd name="connsiteY212" fmla="*/ 2785567 h 6070634"/>
                <a:gd name="connsiteX213" fmla="*/ 187009 w 1578485"/>
                <a:gd name="connsiteY213" fmla="*/ 2648407 h 6070634"/>
                <a:gd name="connsiteX214" fmla="*/ 209869 w 1578485"/>
                <a:gd name="connsiteY214" fmla="*/ 2453674 h 6070634"/>
                <a:gd name="connsiteX215" fmla="*/ 214102 w 1578485"/>
                <a:gd name="connsiteY215" fmla="*/ 2362234 h 6070634"/>
                <a:gd name="connsiteX216" fmla="*/ 226802 w 1578485"/>
                <a:gd name="connsiteY216" fmla="*/ 2227614 h 6070634"/>
                <a:gd name="connsiteX217" fmla="*/ 256436 w 1578485"/>
                <a:gd name="connsiteY217" fmla="*/ 2029494 h 6070634"/>
                <a:gd name="connsiteX218" fmla="*/ 282682 w 1578485"/>
                <a:gd name="connsiteY218" fmla="*/ 1752634 h 6070634"/>
                <a:gd name="connsiteX219" fmla="*/ 316549 w 1578485"/>
                <a:gd name="connsiteY219" fmla="*/ 1439367 h 6070634"/>
                <a:gd name="connsiteX220" fmla="*/ 342796 w 1578485"/>
                <a:gd name="connsiteY220" fmla="*/ 1209074 h 6070634"/>
                <a:gd name="connsiteX221" fmla="*/ 367349 w 1578485"/>
                <a:gd name="connsiteY221" fmla="*/ 1024501 h 6070634"/>
                <a:gd name="connsiteX222" fmla="*/ 392749 w 1578485"/>
                <a:gd name="connsiteY222" fmla="*/ 660434 h 6070634"/>
                <a:gd name="connsiteX223" fmla="*/ 435082 w 1578485"/>
                <a:gd name="connsiteY223" fmla="*/ 338701 h 6070634"/>
                <a:gd name="connsiteX224" fmla="*/ 452016 w 1578485"/>
                <a:gd name="connsiteY224" fmla="*/ 313301 h 6070634"/>
                <a:gd name="connsiteX225" fmla="*/ 460482 w 1578485"/>
                <a:gd name="connsiteY225" fmla="*/ 152434 h 6070634"/>
                <a:gd name="connsiteX226" fmla="*/ 435082 w 1578485"/>
                <a:gd name="connsiteY226" fmla="*/ 135501 h 6070634"/>
                <a:gd name="connsiteX227" fmla="*/ 401216 w 1578485"/>
                <a:gd name="connsiteY227" fmla="*/ 122801 h 6070634"/>
                <a:gd name="connsiteX228" fmla="*/ 396982 w 1578485"/>
                <a:gd name="connsiteY228" fmla="*/ 95707 h 6070634"/>
                <a:gd name="connsiteX229" fmla="*/ 375816 w 1578485"/>
                <a:gd name="connsiteY229" fmla="*/ 42367 h 6070634"/>
                <a:gd name="connsiteX230" fmla="*/ 356342 w 1578485"/>
                <a:gd name="connsiteY230" fmla="*/ 8501 h 6070634"/>
                <a:gd name="connsiteX231" fmla="*/ 417302 w 1578485"/>
                <a:gd name="connsiteY231" fmla="*/ 34 h 6070634"/>
                <a:gd name="connsiteX232" fmla="*/ 600182 w 1578485"/>
                <a:gd name="connsiteY232" fmla="*/ 5961 h 6070634"/>
                <a:gd name="connsiteX233" fmla="*/ 956629 w 1578485"/>
                <a:gd name="connsiteY233" fmla="*/ 2574 h 6070634"/>
                <a:gd name="connsiteX234" fmla="*/ 1294449 w 1578485"/>
                <a:gd name="connsiteY234" fmla="*/ 10194 h 6070634"/>
                <a:gd name="connsiteX235" fmla="*/ 1400282 w 1578485"/>
                <a:gd name="connsiteY235"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120000 w 1568203"/>
                <a:gd name="connsiteY204" fmla="*/ 2997234 h 6070634"/>
                <a:gd name="connsiteX205" fmla="*/ 162334 w 1568203"/>
                <a:gd name="connsiteY205" fmla="*/ 2988767 h 6070634"/>
                <a:gd name="connsiteX206" fmla="*/ 187734 w 1568203"/>
                <a:gd name="connsiteY206" fmla="*/ 2963367 h 6070634"/>
                <a:gd name="connsiteX207" fmla="*/ 196200 w 1568203"/>
                <a:gd name="connsiteY207" fmla="*/ 2937967 h 6070634"/>
                <a:gd name="connsiteX208" fmla="*/ 247000 w 1568203"/>
                <a:gd name="connsiteY208" fmla="*/ 2921034 h 6070634"/>
                <a:gd name="connsiteX209" fmla="*/ 289334 w 1568203"/>
                <a:gd name="connsiteY209" fmla="*/ 2844834 h 6070634"/>
                <a:gd name="connsiteX210" fmla="*/ 297800 w 1568203"/>
                <a:gd name="connsiteY210" fmla="*/ 2810967 h 6070634"/>
                <a:gd name="connsiteX211" fmla="*/ 306267 w 1568203"/>
                <a:gd name="connsiteY211" fmla="*/ 2785567 h 6070634"/>
                <a:gd name="connsiteX212" fmla="*/ 176727 w 1568203"/>
                <a:gd name="connsiteY212" fmla="*/ 2648407 h 6070634"/>
                <a:gd name="connsiteX213" fmla="*/ 199587 w 1568203"/>
                <a:gd name="connsiteY213" fmla="*/ 2453674 h 6070634"/>
                <a:gd name="connsiteX214" fmla="*/ 203820 w 1568203"/>
                <a:gd name="connsiteY214" fmla="*/ 2362234 h 6070634"/>
                <a:gd name="connsiteX215" fmla="*/ 216520 w 1568203"/>
                <a:gd name="connsiteY215" fmla="*/ 2227614 h 6070634"/>
                <a:gd name="connsiteX216" fmla="*/ 246154 w 1568203"/>
                <a:gd name="connsiteY216" fmla="*/ 2029494 h 6070634"/>
                <a:gd name="connsiteX217" fmla="*/ 272400 w 1568203"/>
                <a:gd name="connsiteY217" fmla="*/ 1752634 h 6070634"/>
                <a:gd name="connsiteX218" fmla="*/ 306267 w 1568203"/>
                <a:gd name="connsiteY218" fmla="*/ 1439367 h 6070634"/>
                <a:gd name="connsiteX219" fmla="*/ 332514 w 1568203"/>
                <a:gd name="connsiteY219" fmla="*/ 1209074 h 6070634"/>
                <a:gd name="connsiteX220" fmla="*/ 357067 w 1568203"/>
                <a:gd name="connsiteY220" fmla="*/ 1024501 h 6070634"/>
                <a:gd name="connsiteX221" fmla="*/ 382467 w 1568203"/>
                <a:gd name="connsiteY221" fmla="*/ 660434 h 6070634"/>
                <a:gd name="connsiteX222" fmla="*/ 424800 w 1568203"/>
                <a:gd name="connsiteY222" fmla="*/ 338701 h 6070634"/>
                <a:gd name="connsiteX223" fmla="*/ 441734 w 1568203"/>
                <a:gd name="connsiteY223" fmla="*/ 313301 h 6070634"/>
                <a:gd name="connsiteX224" fmla="*/ 450200 w 1568203"/>
                <a:gd name="connsiteY224" fmla="*/ 152434 h 6070634"/>
                <a:gd name="connsiteX225" fmla="*/ 424800 w 1568203"/>
                <a:gd name="connsiteY225" fmla="*/ 135501 h 6070634"/>
                <a:gd name="connsiteX226" fmla="*/ 390934 w 1568203"/>
                <a:gd name="connsiteY226" fmla="*/ 122801 h 6070634"/>
                <a:gd name="connsiteX227" fmla="*/ 386700 w 1568203"/>
                <a:gd name="connsiteY227" fmla="*/ 95707 h 6070634"/>
                <a:gd name="connsiteX228" fmla="*/ 365534 w 1568203"/>
                <a:gd name="connsiteY228" fmla="*/ 42367 h 6070634"/>
                <a:gd name="connsiteX229" fmla="*/ 346060 w 1568203"/>
                <a:gd name="connsiteY229" fmla="*/ 8501 h 6070634"/>
                <a:gd name="connsiteX230" fmla="*/ 407020 w 1568203"/>
                <a:gd name="connsiteY230" fmla="*/ 34 h 6070634"/>
                <a:gd name="connsiteX231" fmla="*/ 589900 w 1568203"/>
                <a:gd name="connsiteY231" fmla="*/ 5961 h 6070634"/>
                <a:gd name="connsiteX232" fmla="*/ 946347 w 1568203"/>
                <a:gd name="connsiteY232" fmla="*/ 2574 h 6070634"/>
                <a:gd name="connsiteX233" fmla="*/ 1284167 w 1568203"/>
                <a:gd name="connsiteY233" fmla="*/ 10194 h 6070634"/>
                <a:gd name="connsiteX234" fmla="*/ 1390000 w 1568203"/>
                <a:gd name="connsiteY234"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162334 w 1568203"/>
                <a:gd name="connsiteY204" fmla="*/ 2988767 h 6070634"/>
                <a:gd name="connsiteX205" fmla="*/ 187734 w 1568203"/>
                <a:gd name="connsiteY205" fmla="*/ 2963367 h 6070634"/>
                <a:gd name="connsiteX206" fmla="*/ 196200 w 1568203"/>
                <a:gd name="connsiteY206" fmla="*/ 2937967 h 6070634"/>
                <a:gd name="connsiteX207" fmla="*/ 247000 w 1568203"/>
                <a:gd name="connsiteY207" fmla="*/ 2921034 h 6070634"/>
                <a:gd name="connsiteX208" fmla="*/ 289334 w 1568203"/>
                <a:gd name="connsiteY208" fmla="*/ 2844834 h 6070634"/>
                <a:gd name="connsiteX209" fmla="*/ 297800 w 1568203"/>
                <a:gd name="connsiteY209" fmla="*/ 2810967 h 6070634"/>
                <a:gd name="connsiteX210" fmla="*/ 306267 w 1568203"/>
                <a:gd name="connsiteY210" fmla="*/ 2785567 h 6070634"/>
                <a:gd name="connsiteX211" fmla="*/ 176727 w 1568203"/>
                <a:gd name="connsiteY211" fmla="*/ 2648407 h 6070634"/>
                <a:gd name="connsiteX212" fmla="*/ 199587 w 1568203"/>
                <a:gd name="connsiteY212" fmla="*/ 2453674 h 6070634"/>
                <a:gd name="connsiteX213" fmla="*/ 203820 w 1568203"/>
                <a:gd name="connsiteY213" fmla="*/ 2362234 h 6070634"/>
                <a:gd name="connsiteX214" fmla="*/ 216520 w 1568203"/>
                <a:gd name="connsiteY214" fmla="*/ 2227614 h 6070634"/>
                <a:gd name="connsiteX215" fmla="*/ 246154 w 1568203"/>
                <a:gd name="connsiteY215" fmla="*/ 2029494 h 6070634"/>
                <a:gd name="connsiteX216" fmla="*/ 272400 w 1568203"/>
                <a:gd name="connsiteY216" fmla="*/ 1752634 h 6070634"/>
                <a:gd name="connsiteX217" fmla="*/ 306267 w 1568203"/>
                <a:gd name="connsiteY217" fmla="*/ 1439367 h 6070634"/>
                <a:gd name="connsiteX218" fmla="*/ 332514 w 1568203"/>
                <a:gd name="connsiteY218" fmla="*/ 1209074 h 6070634"/>
                <a:gd name="connsiteX219" fmla="*/ 357067 w 1568203"/>
                <a:gd name="connsiteY219" fmla="*/ 1024501 h 6070634"/>
                <a:gd name="connsiteX220" fmla="*/ 382467 w 1568203"/>
                <a:gd name="connsiteY220" fmla="*/ 660434 h 6070634"/>
                <a:gd name="connsiteX221" fmla="*/ 424800 w 1568203"/>
                <a:gd name="connsiteY221" fmla="*/ 338701 h 6070634"/>
                <a:gd name="connsiteX222" fmla="*/ 441734 w 1568203"/>
                <a:gd name="connsiteY222" fmla="*/ 313301 h 6070634"/>
                <a:gd name="connsiteX223" fmla="*/ 450200 w 1568203"/>
                <a:gd name="connsiteY223" fmla="*/ 152434 h 6070634"/>
                <a:gd name="connsiteX224" fmla="*/ 424800 w 1568203"/>
                <a:gd name="connsiteY224" fmla="*/ 135501 h 6070634"/>
                <a:gd name="connsiteX225" fmla="*/ 390934 w 1568203"/>
                <a:gd name="connsiteY225" fmla="*/ 122801 h 6070634"/>
                <a:gd name="connsiteX226" fmla="*/ 386700 w 1568203"/>
                <a:gd name="connsiteY226" fmla="*/ 95707 h 6070634"/>
                <a:gd name="connsiteX227" fmla="*/ 365534 w 1568203"/>
                <a:gd name="connsiteY227" fmla="*/ 42367 h 6070634"/>
                <a:gd name="connsiteX228" fmla="*/ 346060 w 1568203"/>
                <a:gd name="connsiteY228" fmla="*/ 8501 h 6070634"/>
                <a:gd name="connsiteX229" fmla="*/ 407020 w 1568203"/>
                <a:gd name="connsiteY229" fmla="*/ 34 h 6070634"/>
                <a:gd name="connsiteX230" fmla="*/ 589900 w 1568203"/>
                <a:gd name="connsiteY230" fmla="*/ 5961 h 6070634"/>
                <a:gd name="connsiteX231" fmla="*/ 946347 w 1568203"/>
                <a:gd name="connsiteY231" fmla="*/ 2574 h 6070634"/>
                <a:gd name="connsiteX232" fmla="*/ 1284167 w 1568203"/>
                <a:gd name="connsiteY232" fmla="*/ 10194 h 6070634"/>
                <a:gd name="connsiteX233" fmla="*/ 1390000 w 1568203"/>
                <a:gd name="connsiteY233"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187734 w 1568203"/>
                <a:gd name="connsiteY204" fmla="*/ 2963367 h 6070634"/>
                <a:gd name="connsiteX205" fmla="*/ 196200 w 1568203"/>
                <a:gd name="connsiteY205" fmla="*/ 2937967 h 6070634"/>
                <a:gd name="connsiteX206" fmla="*/ 247000 w 1568203"/>
                <a:gd name="connsiteY206" fmla="*/ 2921034 h 6070634"/>
                <a:gd name="connsiteX207" fmla="*/ 289334 w 1568203"/>
                <a:gd name="connsiteY207" fmla="*/ 2844834 h 6070634"/>
                <a:gd name="connsiteX208" fmla="*/ 297800 w 1568203"/>
                <a:gd name="connsiteY208" fmla="*/ 2810967 h 6070634"/>
                <a:gd name="connsiteX209" fmla="*/ 306267 w 1568203"/>
                <a:gd name="connsiteY209" fmla="*/ 2785567 h 6070634"/>
                <a:gd name="connsiteX210" fmla="*/ 176727 w 1568203"/>
                <a:gd name="connsiteY210" fmla="*/ 2648407 h 6070634"/>
                <a:gd name="connsiteX211" fmla="*/ 199587 w 1568203"/>
                <a:gd name="connsiteY211" fmla="*/ 2453674 h 6070634"/>
                <a:gd name="connsiteX212" fmla="*/ 203820 w 1568203"/>
                <a:gd name="connsiteY212" fmla="*/ 2362234 h 6070634"/>
                <a:gd name="connsiteX213" fmla="*/ 216520 w 1568203"/>
                <a:gd name="connsiteY213" fmla="*/ 2227614 h 6070634"/>
                <a:gd name="connsiteX214" fmla="*/ 246154 w 1568203"/>
                <a:gd name="connsiteY214" fmla="*/ 2029494 h 6070634"/>
                <a:gd name="connsiteX215" fmla="*/ 272400 w 1568203"/>
                <a:gd name="connsiteY215" fmla="*/ 1752634 h 6070634"/>
                <a:gd name="connsiteX216" fmla="*/ 306267 w 1568203"/>
                <a:gd name="connsiteY216" fmla="*/ 1439367 h 6070634"/>
                <a:gd name="connsiteX217" fmla="*/ 332514 w 1568203"/>
                <a:gd name="connsiteY217" fmla="*/ 1209074 h 6070634"/>
                <a:gd name="connsiteX218" fmla="*/ 357067 w 1568203"/>
                <a:gd name="connsiteY218" fmla="*/ 1024501 h 6070634"/>
                <a:gd name="connsiteX219" fmla="*/ 382467 w 1568203"/>
                <a:gd name="connsiteY219" fmla="*/ 660434 h 6070634"/>
                <a:gd name="connsiteX220" fmla="*/ 424800 w 1568203"/>
                <a:gd name="connsiteY220" fmla="*/ 338701 h 6070634"/>
                <a:gd name="connsiteX221" fmla="*/ 441734 w 1568203"/>
                <a:gd name="connsiteY221" fmla="*/ 313301 h 6070634"/>
                <a:gd name="connsiteX222" fmla="*/ 450200 w 1568203"/>
                <a:gd name="connsiteY222" fmla="*/ 152434 h 6070634"/>
                <a:gd name="connsiteX223" fmla="*/ 424800 w 1568203"/>
                <a:gd name="connsiteY223" fmla="*/ 135501 h 6070634"/>
                <a:gd name="connsiteX224" fmla="*/ 390934 w 1568203"/>
                <a:gd name="connsiteY224" fmla="*/ 122801 h 6070634"/>
                <a:gd name="connsiteX225" fmla="*/ 386700 w 1568203"/>
                <a:gd name="connsiteY225" fmla="*/ 95707 h 6070634"/>
                <a:gd name="connsiteX226" fmla="*/ 365534 w 1568203"/>
                <a:gd name="connsiteY226" fmla="*/ 42367 h 6070634"/>
                <a:gd name="connsiteX227" fmla="*/ 346060 w 1568203"/>
                <a:gd name="connsiteY227" fmla="*/ 8501 h 6070634"/>
                <a:gd name="connsiteX228" fmla="*/ 407020 w 1568203"/>
                <a:gd name="connsiteY228" fmla="*/ 34 h 6070634"/>
                <a:gd name="connsiteX229" fmla="*/ 589900 w 1568203"/>
                <a:gd name="connsiteY229" fmla="*/ 5961 h 6070634"/>
                <a:gd name="connsiteX230" fmla="*/ 946347 w 1568203"/>
                <a:gd name="connsiteY230" fmla="*/ 2574 h 6070634"/>
                <a:gd name="connsiteX231" fmla="*/ 1284167 w 1568203"/>
                <a:gd name="connsiteY231" fmla="*/ 10194 h 6070634"/>
                <a:gd name="connsiteX232" fmla="*/ 1390000 w 1568203"/>
                <a:gd name="connsiteY232"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196200 w 1568203"/>
                <a:gd name="connsiteY204" fmla="*/ 2937967 h 6070634"/>
                <a:gd name="connsiteX205" fmla="*/ 247000 w 1568203"/>
                <a:gd name="connsiteY205" fmla="*/ 2921034 h 6070634"/>
                <a:gd name="connsiteX206" fmla="*/ 289334 w 1568203"/>
                <a:gd name="connsiteY206" fmla="*/ 2844834 h 6070634"/>
                <a:gd name="connsiteX207" fmla="*/ 297800 w 1568203"/>
                <a:gd name="connsiteY207" fmla="*/ 2810967 h 6070634"/>
                <a:gd name="connsiteX208" fmla="*/ 306267 w 1568203"/>
                <a:gd name="connsiteY208" fmla="*/ 2785567 h 6070634"/>
                <a:gd name="connsiteX209" fmla="*/ 176727 w 1568203"/>
                <a:gd name="connsiteY209" fmla="*/ 2648407 h 6070634"/>
                <a:gd name="connsiteX210" fmla="*/ 199587 w 1568203"/>
                <a:gd name="connsiteY210" fmla="*/ 2453674 h 6070634"/>
                <a:gd name="connsiteX211" fmla="*/ 203820 w 1568203"/>
                <a:gd name="connsiteY211" fmla="*/ 2362234 h 6070634"/>
                <a:gd name="connsiteX212" fmla="*/ 216520 w 1568203"/>
                <a:gd name="connsiteY212" fmla="*/ 2227614 h 6070634"/>
                <a:gd name="connsiteX213" fmla="*/ 246154 w 1568203"/>
                <a:gd name="connsiteY213" fmla="*/ 2029494 h 6070634"/>
                <a:gd name="connsiteX214" fmla="*/ 272400 w 1568203"/>
                <a:gd name="connsiteY214" fmla="*/ 1752634 h 6070634"/>
                <a:gd name="connsiteX215" fmla="*/ 306267 w 1568203"/>
                <a:gd name="connsiteY215" fmla="*/ 1439367 h 6070634"/>
                <a:gd name="connsiteX216" fmla="*/ 332514 w 1568203"/>
                <a:gd name="connsiteY216" fmla="*/ 1209074 h 6070634"/>
                <a:gd name="connsiteX217" fmla="*/ 357067 w 1568203"/>
                <a:gd name="connsiteY217" fmla="*/ 1024501 h 6070634"/>
                <a:gd name="connsiteX218" fmla="*/ 382467 w 1568203"/>
                <a:gd name="connsiteY218" fmla="*/ 660434 h 6070634"/>
                <a:gd name="connsiteX219" fmla="*/ 424800 w 1568203"/>
                <a:gd name="connsiteY219" fmla="*/ 338701 h 6070634"/>
                <a:gd name="connsiteX220" fmla="*/ 441734 w 1568203"/>
                <a:gd name="connsiteY220" fmla="*/ 313301 h 6070634"/>
                <a:gd name="connsiteX221" fmla="*/ 450200 w 1568203"/>
                <a:gd name="connsiteY221" fmla="*/ 152434 h 6070634"/>
                <a:gd name="connsiteX222" fmla="*/ 424800 w 1568203"/>
                <a:gd name="connsiteY222" fmla="*/ 135501 h 6070634"/>
                <a:gd name="connsiteX223" fmla="*/ 390934 w 1568203"/>
                <a:gd name="connsiteY223" fmla="*/ 122801 h 6070634"/>
                <a:gd name="connsiteX224" fmla="*/ 386700 w 1568203"/>
                <a:gd name="connsiteY224" fmla="*/ 95707 h 6070634"/>
                <a:gd name="connsiteX225" fmla="*/ 365534 w 1568203"/>
                <a:gd name="connsiteY225" fmla="*/ 42367 h 6070634"/>
                <a:gd name="connsiteX226" fmla="*/ 346060 w 1568203"/>
                <a:gd name="connsiteY226" fmla="*/ 8501 h 6070634"/>
                <a:gd name="connsiteX227" fmla="*/ 407020 w 1568203"/>
                <a:gd name="connsiteY227" fmla="*/ 34 h 6070634"/>
                <a:gd name="connsiteX228" fmla="*/ 589900 w 1568203"/>
                <a:gd name="connsiteY228" fmla="*/ 5961 h 6070634"/>
                <a:gd name="connsiteX229" fmla="*/ 946347 w 1568203"/>
                <a:gd name="connsiteY229" fmla="*/ 2574 h 6070634"/>
                <a:gd name="connsiteX230" fmla="*/ 1284167 w 1568203"/>
                <a:gd name="connsiteY230" fmla="*/ 10194 h 6070634"/>
                <a:gd name="connsiteX231" fmla="*/ 1390000 w 1568203"/>
                <a:gd name="connsiteY231"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247000 w 1568203"/>
                <a:gd name="connsiteY204" fmla="*/ 2921034 h 6070634"/>
                <a:gd name="connsiteX205" fmla="*/ 289334 w 1568203"/>
                <a:gd name="connsiteY205" fmla="*/ 2844834 h 6070634"/>
                <a:gd name="connsiteX206" fmla="*/ 297800 w 1568203"/>
                <a:gd name="connsiteY206" fmla="*/ 2810967 h 6070634"/>
                <a:gd name="connsiteX207" fmla="*/ 306267 w 1568203"/>
                <a:gd name="connsiteY207" fmla="*/ 2785567 h 6070634"/>
                <a:gd name="connsiteX208" fmla="*/ 176727 w 1568203"/>
                <a:gd name="connsiteY208" fmla="*/ 2648407 h 6070634"/>
                <a:gd name="connsiteX209" fmla="*/ 199587 w 1568203"/>
                <a:gd name="connsiteY209" fmla="*/ 2453674 h 6070634"/>
                <a:gd name="connsiteX210" fmla="*/ 203820 w 1568203"/>
                <a:gd name="connsiteY210" fmla="*/ 2362234 h 6070634"/>
                <a:gd name="connsiteX211" fmla="*/ 216520 w 1568203"/>
                <a:gd name="connsiteY211" fmla="*/ 2227614 h 6070634"/>
                <a:gd name="connsiteX212" fmla="*/ 246154 w 1568203"/>
                <a:gd name="connsiteY212" fmla="*/ 2029494 h 6070634"/>
                <a:gd name="connsiteX213" fmla="*/ 272400 w 1568203"/>
                <a:gd name="connsiteY213" fmla="*/ 1752634 h 6070634"/>
                <a:gd name="connsiteX214" fmla="*/ 306267 w 1568203"/>
                <a:gd name="connsiteY214" fmla="*/ 1439367 h 6070634"/>
                <a:gd name="connsiteX215" fmla="*/ 332514 w 1568203"/>
                <a:gd name="connsiteY215" fmla="*/ 1209074 h 6070634"/>
                <a:gd name="connsiteX216" fmla="*/ 357067 w 1568203"/>
                <a:gd name="connsiteY216" fmla="*/ 1024501 h 6070634"/>
                <a:gd name="connsiteX217" fmla="*/ 382467 w 1568203"/>
                <a:gd name="connsiteY217" fmla="*/ 660434 h 6070634"/>
                <a:gd name="connsiteX218" fmla="*/ 424800 w 1568203"/>
                <a:gd name="connsiteY218" fmla="*/ 338701 h 6070634"/>
                <a:gd name="connsiteX219" fmla="*/ 441734 w 1568203"/>
                <a:gd name="connsiteY219" fmla="*/ 313301 h 6070634"/>
                <a:gd name="connsiteX220" fmla="*/ 450200 w 1568203"/>
                <a:gd name="connsiteY220" fmla="*/ 152434 h 6070634"/>
                <a:gd name="connsiteX221" fmla="*/ 424800 w 1568203"/>
                <a:gd name="connsiteY221" fmla="*/ 135501 h 6070634"/>
                <a:gd name="connsiteX222" fmla="*/ 390934 w 1568203"/>
                <a:gd name="connsiteY222" fmla="*/ 122801 h 6070634"/>
                <a:gd name="connsiteX223" fmla="*/ 386700 w 1568203"/>
                <a:gd name="connsiteY223" fmla="*/ 95707 h 6070634"/>
                <a:gd name="connsiteX224" fmla="*/ 365534 w 1568203"/>
                <a:gd name="connsiteY224" fmla="*/ 42367 h 6070634"/>
                <a:gd name="connsiteX225" fmla="*/ 346060 w 1568203"/>
                <a:gd name="connsiteY225" fmla="*/ 8501 h 6070634"/>
                <a:gd name="connsiteX226" fmla="*/ 407020 w 1568203"/>
                <a:gd name="connsiteY226" fmla="*/ 34 h 6070634"/>
                <a:gd name="connsiteX227" fmla="*/ 589900 w 1568203"/>
                <a:gd name="connsiteY227" fmla="*/ 5961 h 6070634"/>
                <a:gd name="connsiteX228" fmla="*/ 946347 w 1568203"/>
                <a:gd name="connsiteY228" fmla="*/ 2574 h 6070634"/>
                <a:gd name="connsiteX229" fmla="*/ 1284167 w 1568203"/>
                <a:gd name="connsiteY229" fmla="*/ 10194 h 6070634"/>
                <a:gd name="connsiteX230" fmla="*/ 1390000 w 1568203"/>
                <a:gd name="connsiteY230"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289334 w 1568203"/>
                <a:gd name="connsiteY204" fmla="*/ 2844834 h 6070634"/>
                <a:gd name="connsiteX205" fmla="*/ 297800 w 1568203"/>
                <a:gd name="connsiteY205" fmla="*/ 2810967 h 6070634"/>
                <a:gd name="connsiteX206" fmla="*/ 306267 w 1568203"/>
                <a:gd name="connsiteY206" fmla="*/ 2785567 h 6070634"/>
                <a:gd name="connsiteX207" fmla="*/ 176727 w 1568203"/>
                <a:gd name="connsiteY207" fmla="*/ 2648407 h 6070634"/>
                <a:gd name="connsiteX208" fmla="*/ 199587 w 1568203"/>
                <a:gd name="connsiteY208" fmla="*/ 2453674 h 6070634"/>
                <a:gd name="connsiteX209" fmla="*/ 203820 w 1568203"/>
                <a:gd name="connsiteY209" fmla="*/ 2362234 h 6070634"/>
                <a:gd name="connsiteX210" fmla="*/ 216520 w 1568203"/>
                <a:gd name="connsiteY210" fmla="*/ 2227614 h 6070634"/>
                <a:gd name="connsiteX211" fmla="*/ 246154 w 1568203"/>
                <a:gd name="connsiteY211" fmla="*/ 2029494 h 6070634"/>
                <a:gd name="connsiteX212" fmla="*/ 272400 w 1568203"/>
                <a:gd name="connsiteY212" fmla="*/ 1752634 h 6070634"/>
                <a:gd name="connsiteX213" fmla="*/ 306267 w 1568203"/>
                <a:gd name="connsiteY213" fmla="*/ 1439367 h 6070634"/>
                <a:gd name="connsiteX214" fmla="*/ 332514 w 1568203"/>
                <a:gd name="connsiteY214" fmla="*/ 1209074 h 6070634"/>
                <a:gd name="connsiteX215" fmla="*/ 357067 w 1568203"/>
                <a:gd name="connsiteY215" fmla="*/ 1024501 h 6070634"/>
                <a:gd name="connsiteX216" fmla="*/ 382467 w 1568203"/>
                <a:gd name="connsiteY216" fmla="*/ 660434 h 6070634"/>
                <a:gd name="connsiteX217" fmla="*/ 424800 w 1568203"/>
                <a:gd name="connsiteY217" fmla="*/ 338701 h 6070634"/>
                <a:gd name="connsiteX218" fmla="*/ 441734 w 1568203"/>
                <a:gd name="connsiteY218" fmla="*/ 313301 h 6070634"/>
                <a:gd name="connsiteX219" fmla="*/ 450200 w 1568203"/>
                <a:gd name="connsiteY219" fmla="*/ 152434 h 6070634"/>
                <a:gd name="connsiteX220" fmla="*/ 424800 w 1568203"/>
                <a:gd name="connsiteY220" fmla="*/ 135501 h 6070634"/>
                <a:gd name="connsiteX221" fmla="*/ 390934 w 1568203"/>
                <a:gd name="connsiteY221" fmla="*/ 122801 h 6070634"/>
                <a:gd name="connsiteX222" fmla="*/ 386700 w 1568203"/>
                <a:gd name="connsiteY222" fmla="*/ 95707 h 6070634"/>
                <a:gd name="connsiteX223" fmla="*/ 365534 w 1568203"/>
                <a:gd name="connsiteY223" fmla="*/ 42367 h 6070634"/>
                <a:gd name="connsiteX224" fmla="*/ 346060 w 1568203"/>
                <a:gd name="connsiteY224" fmla="*/ 8501 h 6070634"/>
                <a:gd name="connsiteX225" fmla="*/ 407020 w 1568203"/>
                <a:gd name="connsiteY225" fmla="*/ 34 h 6070634"/>
                <a:gd name="connsiteX226" fmla="*/ 589900 w 1568203"/>
                <a:gd name="connsiteY226" fmla="*/ 5961 h 6070634"/>
                <a:gd name="connsiteX227" fmla="*/ 946347 w 1568203"/>
                <a:gd name="connsiteY227" fmla="*/ 2574 h 6070634"/>
                <a:gd name="connsiteX228" fmla="*/ 1284167 w 1568203"/>
                <a:gd name="connsiteY228" fmla="*/ 10194 h 6070634"/>
                <a:gd name="connsiteX229" fmla="*/ 1390000 w 1568203"/>
                <a:gd name="connsiteY229"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297800 w 1568203"/>
                <a:gd name="connsiteY204" fmla="*/ 2810967 h 6070634"/>
                <a:gd name="connsiteX205" fmla="*/ 306267 w 1568203"/>
                <a:gd name="connsiteY205" fmla="*/ 2785567 h 6070634"/>
                <a:gd name="connsiteX206" fmla="*/ 176727 w 1568203"/>
                <a:gd name="connsiteY206" fmla="*/ 2648407 h 6070634"/>
                <a:gd name="connsiteX207" fmla="*/ 199587 w 1568203"/>
                <a:gd name="connsiteY207" fmla="*/ 2453674 h 6070634"/>
                <a:gd name="connsiteX208" fmla="*/ 203820 w 1568203"/>
                <a:gd name="connsiteY208" fmla="*/ 2362234 h 6070634"/>
                <a:gd name="connsiteX209" fmla="*/ 216520 w 1568203"/>
                <a:gd name="connsiteY209" fmla="*/ 2227614 h 6070634"/>
                <a:gd name="connsiteX210" fmla="*/ 246154 w 1568203"/>
                <a:gd name="connsiteY210" fmla="*/ 2029494 h 6070634"/>
                <a:gd name="connsiteX211" fmla="*/ 272400 w 1568203"/>
                <a:gd name="connsiteY211" fmla="*/ 1752634 h 6070634"/>
                <a:gd name="connsiteX212" fmla="*/ 306267 w 1568203"/>
                <a:gd name="connsiteY212" fmla="*/ 1439367 h 6070634"/>
                <a:gd name="connsiteX213" fmla="*/ 332514 w 1568203"/>
                <a:gd name="connsiteY213" fmla="*/ 1209074 h 6070634"/>
                <a:gd name="connsiteX214" fmla="*/ 357067 w 1568203"/>
                <a:gd name="connsiteY214" fmla="*/ 1024501 h 6070634"/>
                <a:gd name="connsiteX215" fmla="*/ 382467 w 1568203"/>
                <a:gd name="connsiteY215" fmla="*/ 660434 h 6070634"/>
                <a:gd name="connsiteX216" fmla="*/ 424800 w 1568203"/>
                <a:gd name="connsiteY216" fmla="*/ 338701 h 6070634"/>
                <a:gd name="connsiteX217" fmla="*/ 441734 w 1568203"/>
                <a:gd name="connsiteY217" fmla="*/ 313301 h 6070634"/>
                <a:gd name="connsiteX218" fmla="*/ 450200 w 1568203"/>
                <a:gd name="connsiteY218" fmla="*/ 152434 h 6070634"/>
                <a:gd name="connsiteX219" fmla="*/ 424800 w 1568203"/>
                <a:gd name="connsiteY219" fmla="*/ 135501 h 6070634"/>
                <a:gd name="connsiteX220" fmla="*/ 390934 w 1568203"/>
                <a:gd name="connsiteY220" fmla="*/ 122801 h 6070634"/>
                <a:gd name="connsiteX221" fmla="*/ 386700 w 1568203"/>
                <a:gd name="connsiteY221" fmla="*/ 95707 h 6070634"/>
                <a:gd name="connsiteX222" fmla="*/ 365534 w 1568203"/>
                <a:gd name="connsiteY222" fmla="*/ 42367 h 6070634"/>
                <a:gd name="connsiteX223" fmla="*/ 346060 w 1568203"/>
                <a:gd name="connsiteY223" fmla="*/ 8501 h 6070634"/>
                <a:gd name="connsiteX224" fmla="*/ 407020 w 1568203"/>
                <a:gd name="connsiteY224" fmla="*/ 34 h 6070634"/>
                <a:gd name="connsiteX225" fmla="*/ 589900 w 1568203"/>
                <a:gd name="connsiteY225" fmla="*/ 5961 h 6070634"/>
                <a:gd name="connsiteX226" fmla="*/ 946347 w 1568203"/>
                <a:gd name="connsiteY226" fmla="*/ 2574 h 6070634"/>
                <a:gd name="connsiteX227" fmla="*/ 1284167 w 1568203"/>
                <a:gd name="connsiteY227" fmla="*/ 10194 h 6070634"/>
                <a:gd name="connsiteX228" fmla="*/ 1390000 w 1568203"/>
                <a:gd name="connsiteY228"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306267 w 1568203"/>
                <a:gd name="connsiteY204" fmla="*/ 2785567 h 6070634"/>
                <a:gd name="connsiteX205" fmla="*/ 176727 w 1568203"/>
                <a:gd name="connsiteY205" fmla="*/ 2648407 h 6070634"/>
                <a:gd name="connsiteX206" fmla="*/ 199587 w 1568203"/>
                <a:gd name="connsiteY206" fmla="*/ 2453674 h 6070634"/>
                <a:gd name="connsiteX207" fmla="*/ 203820 w 1568203"/>
                <a:gd name="connsiteY207" fmla="*/ 2362234 h 6070634"/>
                <a:gd name="connsiteX208" fmla="*/ 216520 w 1568203"/>
                <a:gd name="connsiteY208" fmla="*/ 2227614 h 6070634"/>
                <a:gd name="connsiteX209" fmla="*/ 246154 w 1568203"/>
                <a:gd name="connsiteY209" fmla="*/ 2029494 h 6070634"/>
                <a:gd name="connsiteX210" fmla="*/ 272400 w 1568203"/>
                <a:gd name="connsiteY210" fmla="*/ 1752634 h 6070634"/>
                <a:gd name="connsiteX211" fmla="*/ 306267 w 1568203"/>
                <a:gd name="connsiteY211" fmla="*/ 1439367 h 6070634"/>
                <a:gd name="connsiteX212" fmla="*/ 332514 w 1568203"/>
                <a:gd name="connsiteY212" fmla="*/ 1209074 h 6070634"/>
                <a:gd name="connsiteX213" fmla="*/ 357067 w 1568203"/>
                <a:gd name="connsiteY213" fmla="*/ 1024501 h 6070634"/>
                <a:gd name="connsiteX214" fmla="*/ 382467 w 1568203"/>
                <a:gd name="connsiteY214" fmla="*/ 660434 h 6070634"/>
                <a:gd name="connsiteX215" fmla="*/ 424800 w 1568203"/>
                <a:gd name="connsiteY215" fmla="*/ 338701 h 6070634"/>
                <a:gd name="connsiteX216" fmla="*/ 441734 w 1568203"/>
                <a:gd name="connsiteY216" fmla="*/ 313301 h 6070634"/>
                <a:gd name="connsiteX217" fmla="*/ 450200 w 1568203"/>
                <a:gd name="connsiteY217" fmla="*/ 152434 h 6070634"/>
                <a:gd name="connsiteX218" fmla="*/ 424800 w 1568203"/>
                <a:gd name="connsiteY218" fmla="*/ 135501 h 6070634"/>
                <a:gd name="connsiteX219" fmla="*/ 390934 w 1568203"/>
                <a:gd name="connsiteY219" fmla="*/ 122801 h 6070634"/>
                <a:gd name="connsiteX220" fmla="*/ 386700 w 1568203"/>
                <a:gd name="connsiteY220" fmla="*/ 95707 h 6070634"/>
                <a:gd name="connsiteX221" fmla="*/ 365534 w 1568203"/>
                <a:gd name="connsiteY221" fmla="*/ 42367 h 6070634"/>
                <a:gd name="connsiteX222" fmla="*/ 346060 w 1568203"/>
                <a:gd name="connsiteY222" fmla="*/ 8501 h 6070634"/>
                <a:gd name="connsiteX223" fmla="*/ 407020 w 1568203"/>
                <a:gd name="connsiteY223" fmla="*/ 34 h 6070634"/>
                <a:gd name="connsiteX224" fmla="*/ 589900 w 1568203"/>
                <a:gd name="connsiteY224" fmla="*/ 5961 h 6070634"/>
                <a:gd name="connsiteX225" fmla="*/ 946347 w 1568203"/>
                <a:gd name="connsiteY225" fmla="*/ 2574 h 6070634"/>
                <a:gd name="connsiteX226" fmla="*/ 1284167 w 1568203"/>
                <a:gd name="connsiteY226" fmla="*/ 10194 h 6070634"/>
                <a:gd name="connsiteX227" fmla="*/ 1390000 w 1568203"/>
                <a:gd name="connsiteY227" fmla="*/ 20354 h 6070634"/>
                <a:gd name="connsiteX0" fmla="*/ 1390000 w 1568203"/>
                <a:gd name="connsiteY0" fmla="*/ 20354 h 6070634"/>
                <a:gd name="connsiteX1" fmla="*/ 1405240 w 1568203"/>
                <a:gd name="connsiteY1" fmla="*/ 137194 h 6070634"/>
                <a:gd name="connsiteX2" fmla="*/ 1407780 w 1568203"/>
                <a:gd name="connsiteY2" fmla="*/ 220167 h 6070634"/>
                <a:gd name="connsiteX3" fmla="*/ 1373067 w 1568203"/>
                <a:gd name="connsiteY3" fmla="*/ 262501 h 6070634"/>
                <a:gd name="connsiteX4" fmla="*/ 1347667 w 1568203"/>
                <a:gd name="connsiteY4" fmla="*/ 270967 h 6070634"/>
                <a:gd name="connsiteX5" fmla="*/ 1338354 w 1568203"/>
                <a:gd name="connsiteY5" fmla="*/ 332774 h 6070634"/>
                <a:gd name="connsiteX6" fmla="*/ 1282474 w 1568203"/>
                <a:gd name="connsiteY6" fmla="*/ 298907 h 6070634"/>
                <a:gd name="connsiteX7" fmla="*/ 1212200 w 1568203"/>
                <a:gd name="connsiteY7" fmla="*/ 254034 h 6070634"/>
                <a:gd name="connsiteX8" fmla="*/ 1186800 w 1568203"/>
                <a:gd name="connsiteY8" fmla="*/ 262501 h 6070634"/>
                <a:gd name="connsiteX9" fmla="*/ 1178334 w 1568203"/>
                <a:gd name="connsiteY9" fmla="*/ 287901 h 6070634"/>
                <a:gd name="connsiteX10" fmla="*/ 1169867 w 1568203"/>
                <a:gd name="connsiteY10" fmla="*/ 372567 h 6070634"/>
                <a:gd name="connsiteX11" fmla="*/ 1152934 w 1568203"/>
                <a:gd name="connsiteY11" fmla="*/ 389501 h 6070634"/>
                <a:gd name="connsiteX12" fmla="*/ 1127534 w 1568203"/>
                <a:gd name="connsiteY12" fmla="*/ 457234 h 6070634"/>
                <a:gd name="connsiteX13" fmla="*/ 1102134 w 1568203"/>
                <a:gd name="connsiteY13" fmla="*/ 465701 h 6070634"/>
                <a:gd name="connsiteX14" fmla="*/ 1095360 w 1568203"/>
                <a:gd name="connsiteY14" fmla="*/ 500414 h 6070634"/>
                <a:gd name="connsiteX15" fmla="*/ 1068267 w 1568203"/>
                <a:gd name="connsiteY15" fmla="*/ 533434 h 6070634"/>
                <a:gd name="connsiteX16" fmla="*/ 1071654 w 1568203"/>
                <a:gd name="connsiteY16" fmla="*/ 613867 h 6070634"/>
                <a:gd name="connsiteX17" fmla="*/ 1068267 w 1568203"/>
                <a:gd name="connsiteY17" fmla="*/ 728167 h 6070634"/>
                <a:gd name="connsiteX18" fmla="*/ 1077580 w 1568203"/>
                <a:gd name="connsiteY18" fmla="*/ 922054 h 6070634"/>
                <a:gd name="connsiteX19" fmla="*/ 959047 w 1568203"/>
                <a:gd name="connsiteY19" fmla="*/ 914434 h 6070634"/>
                <a:gd name="connsiteX20" fmla="*/ 949734 w 1568203"/>
                <a:gd name="connsiteY20" fmla="*/ 982167 h 6070634"/>
                <a:gd name="connsiteX21" fmla="*/ 948040 w 1568203"/>
                <a:gd name="connsiteY21" fmla="*/ 1119327 h 6070634"/>
                <a:gd name="connsiteX22" fmla="*/ 953967 w 1568203"/>
                <a:gd name="connsiteY22" fmla="*/ 1466461 h 6070634"/>
                <a:gd name="connsiteX23" fmla="*/ 994607 w 1568203"/>
                <a:gd name="connsiteY23" fmla="*/ 1470694 h 6070634"/>
                <a:gd name="connsiteX24" fmla="*/ 1058107 w 1568203"/>
                <a:gd name="connsiteY24" fmla="*/ 1504561 h 6070634"/>
                <a:gd name="connsiteX25" fmla="*/ 1059800 w 1568203"/>
                <a:gd name="connsiteY25" fmla="*/ 1693367 h 6070634"/>
                <a:gd name="connsiteX26" fmla="*/ 1117374 w 1568203"/>
                <a:gd name="connsiteY26" fmla="*/ 1710301 h 6070634"/>
                <a:gd name="connsiteX27" fmla="*/ 1174100 w 1568203"/>
                <a:gd name="connsiteY27" fmla="*/ 1720461 h 6070634"/>
                <a:gd name="connsiteX28" fmla="*/ 1169020 w 1568203"/>
                <a:gd name="connsiteY28" fmla="*/ 1817827 h 6070634"/>
                <a:gd name="connsiteX29" fmla="*/ 1229134 w 1568203"/>
                <a:gd name="connsiteY29" fmla="*/ 1828834 h 6070634"/>
                <a:gd name="connsiteX30" fmla="*/ 1271467 w 1568203"/>
                <a:gd name="connsiteY30" fmla="*/ 1845767 h 6070634"/>
                <a:gd name="connsiteX31" fmla="*/ 1296867 w 1568203"/>
                <a:gd name="connsiteY31" fmla="*/ 1862701 h 6070634"/>
                <a:gd name="connsiteX32" fmla="*/ 1296867 w 1568203"/>
                <a:gd name="connsiteY32" fmla="*/ 1921967 h 6070634"/>
                <a:gd name="connsiteX33" fmla="*/ 1330734 w 1568203"/>
                <a:gd name="connsiteY33" fmla="*/ 1930434 h 6070634"/>
                <a:gd name="connsiteX34" fmla="*/ 1322267 w 1568203"/>
                <a:gd name="connsiteY34" fmla="*/ 1955834 h 6070634"/>
                <a:gd name="connsiteX35" fmla="*/ 1296867 w 1568203"/>
                <a:gd name="connsiteY35" fmla="*/ 1972767 h 6070634"/>
                <a:gd name="connsiteX36" fmla="*/ 1279934 w 1568203"/>
                <a:gd name="connsiteY36" fmla="*/ 1989701 h 6070634"/>
                <a:gd name="connsiteX37" fmla="*/ 1301947 w 1568203"/>
                <a:gd name="connsiteY37" fmla="*/ 2025261 h 6070634"/>
                <a:gd name="connsiteX38" fmla="*/ 1354440 w 1568203"/>
                <a:gd name="connsiteY38" fmla="*/ 2050661 h 6070634"/>
                <a:gd name="connsiteX39" fmla="*/ 1374760 w 1568203"/>
                <a:gd name="connsiteY39" fmla="*/ 2116701 h 6070634"/>
                <a:gd name="connsiteX40" fmla="*/ 1432334 w 1568203"/>
                <a:gd name="connsiteY40" fmla="*/ 2133634 h 6070634"/>
                <a:gd name="connsiteX41" fmla="*/ 1449267 w 1568203"/>
                <a:gd name="connsiteY41" fmla="*/ 2174274 h 6070634"/>
                <a:gd name="connsiteX42" fmla="*/ 1492447 w 1568203"/>
                <a:gd name="connsiteY42" fmla="*/ 2196287 h 6070634"/>
                <a:gd name="connsiteX43" fmla="*/ 1512767 w 1568203"/>
                <a:gd name="connsiteY43" fmla="*/ 2214914 h 6070634"/>
                <a:gd name="connsiteX44" fmla="*/ 1543247 w 1568203"/>
                <a:gd name="connsiteY44" fmla="*/ 2228461 h 6070634"/>
                <a:gd name="connsiteX45" fmla="*/ 1567800 w 1568203"/>
                <a:gd name="connsiteY45" fmla="*/ 2269101 h 6070634"/>
                <a:gd name="connsiteX46" fmla="*/ 1522927 w 1568203"/>
                <a:gd name="connsiteY46" fmla="*/ 2306354 h 6070634"/>
                <a:gd name="connsiteX47" fmla="*/ 1478900 w 1568203"/>
                <a:gd name="connsiteY47" fmla="*/ 2287727 h 6070634"/>
                <a:gd name="connsiteX48" fmla="*/ 1441647 w 1568203"/>
                <a:gd name="connsiteY48" fmla="*/ 2310587 h 6070634"/>
                <a:gd name="connsiteX49" fmla="*/ 1423867 w 1568203"/>
                <a:gd name="connsiteY49" fmla="*/ 2345301 h 6070634"/>
                <a:gd name="connsiteX50" fmla="*/ 1404394 w 1568203"/>
                <a:gd name="connsiteY50" fmla="*/ 2424887 h 6070634"/>
                <a:gd name="connsiteX51" fmla="*/ 1364600 w 1568203"/>
                <a:gd name="connsiteY51" fmla="*/ 2413034 h 6070634"/>
                <a:gd name="connsiteX52" fmla="*/ 1323114 w 1568203"/>
                <a:gd name="connsiteY52" fmla="*/ 2428274 h 6070634"/>
                <a:gd name="connsiteX53" fmla="*/ 1292634 w 1568203"/>
                <a:gd name="connsiteY53" fmla="*/ 2455367 h 6070634"/>
                <a:gd name="connsiteX54" fmla="*/ 1290094 w 1568203"/>
                <a:gd name="connsiteY54" fmla="*/ 2581521 h 6070634"/>
                <a:gd name="connsiteX55" fmla="*/ 1203734 w 1568203"/>
                <a:gd name="connsiteY55" fmla="*/ 2582367 h 6070634"/>
                <a:gd name="connsiteX56" fmla="*/ 1186800 w 1568203"/>
                <a:gd name="connsiteY56" fmla="*/ 2599301 h 6070634"/>
                <a:gd name="connsiteX57" fmla="*/ 1187647 w 1568203"/>
                <a:gd name="connsiteY57" fmla="*/ 2676347 h 6070634"/>
                <a:gd name="connsiteX58" fmla="*/ 1185954 w 1568203"/>
                <a:gd name="connsiteY58" fmla="*/ 2747467 h 6070634"/>
                <a:gd name="connsiteX59" fmla="*/ 1169867 w 1568203"/>
                <a:gd name="connsiteY59" fmla="*/ 2785567 h 6070634"/>
                <a:gd name="connsiteX60" fmla="*/ 1119067 w 1568203"/>
                <a:gd name="connsiteY60" fmla="*/ 2802501 h 6070634"/>
                <a:gd name="connsiteX61" fmla="*/ 1127534 w 1568203"/>
                <a:gd name="connsiteY61" fmla="*/ 2853301 h 6070634"/>
                <a:gd name="connsiteX62" fmla="*/ 1136000 w 1568203"/>
                <a:gd name="connsiteY62" fmla="*/ 2878701 h 6070634"/>
                <a:gd name="connsiteX63" fmla="*/ 1127534 w 1568203"/>
                <a:gd name="connsiteY63" fmla="*/ 2971834 h 6070634"/>
                <a:gd name="connsiteX64" fmla="*/ 1119067 w 1568203"/>
                <a:gd name="connsiteY64" fmla="*/ 2997234 h 6070634"/>
                <a:gd name="connsiteX65" fmla="*/ 1110600 w 1568203"/>
                <a:gd name="connsiteY65" fmla="*/ 3031101 h 6070634"/>
                <a:gd name="connsiteX66" fmla="*/ 1085200 w 1568203"/>
                <a:gd name="connsiteY66" fmla="*/ 3039567 h 6070634"/>
                <a:gd name="connsiteX67" fmla="*/ 1076734 w 1568203"/>
                <a:gd name="connsiteY67" fmla="*/ 3073434 h 6070634"/>
                <a:gd name="connsiteX68" fmla="*/ 1059800 w 1568203"/>
                <a:gd name="connsiteY68" fmla="*/ 3124234 h 6070634"/>
                <a:gd name="connsiteX69" fmla="*/ 1068267 w 1568203"/>
                <a:gd name="connsiteY69" fmla="*/ 3471367 h 6070634"/>
                <a:gd name="connsiteX70" fmla="*/ 1136000 w 1568203"/>
                <a:gd name="connsiteY70" fmla="*/ 3479834 h 6070634"/>
                <a:gd name="connsiteX71" fmla="*/ 1144467 w 1568203"/>
                <a:gd name="connsiteY71" fmla="*/ 3505234 h 6070634"/>
                <a:gd name="connsiteX72" fmla="*/ 1085200 w 1568203"/>
                <a:gd name="connsiteY72" fmla="*/ 3522167 h 6070634"/>
                <a:gd name="connsiteX73" fmla="*/ 1034400 w 1568203"/>
                <a:gd name="connsiteY73" fmla="*/ 3530634 h 6070634"/>
                <a:gd name="connsiteX74" fmla="*/ 1068267 w 1568203"/>
                <a:gd name="connsiteY74" fmla="*/ 3564501 h 6070634"/>
                <a:gd name="connsiteX75" fmla="*/ 1034400 w 1568203"/>
                <a:gd name="connsiteY75" fmla="*/ 3683034 h 6070634"/>
                <a:gd name="connsiteX76" fmla="*/ 932800 w 1568203"/>
                <a:gd name="connsiteY76" fmla="*/ 3699967 h 6070634"/>
                <a:gd name="connsiteX77" fmla="*/ 941267 w 1568203"/>
                <a:gd name="connsiteY77" fmla="*/ 3742301 h 6070634"/>
                <a:gd name="connsiteX78" fmla="*/ 992067 w 1568203"/>
                <a:gd name="connsiteY78" fmla="*/ 3784634 h 6070634"/>
                <a:gd name="connsiteX79" fmla="*/ 1000534 w 1568203"/>
                <a:gd name="connsiteY79" fmla="*/ 3810034 h 6070634"/>
                <a:gd name="connsiteX80" fmla="*/ 949734 w 1568203"/>
                <a:gd name="connsiteY80" fmla="*/ 3835434 h 6070634"/>
                <a:gd name="connsiteX81" fmla="*/ 932800 w 1568203"/>
                <a:gd name="connsiteY81" fmla="*/ 3852367 h 6070634"/>
                <a:gd name="connsiteX82" fmla="*/ 907400 w 1568203"/>
                <a:gd name="connsiteY82" fmla="*/ 3894701 h 6070634"/>
                <a:gd name="connsiteX83" fmla="*/ 907400 w 1568203"/>
                <a:gd name="connsiteY83" fmla="*/ 3962434 h 6070634"/>
                <a:gd name="connsiteX84" fmla="*/ 915867 w 1568203"/>
                <a:gd name="connsiteY84" fmla="*/ 3987834 h 6070634"/>
                <a:gd name="connsiteX85" fmla="*/ 941267 w 1568203"/>
                <a:gd name="connsiteY85" fmla="*/ 3996301 h 6070634"/>
                <a:gd name="connsiteX86" fmla="*/ 949734 w 1568203"/>
                <a:gd name="connsiteY86" fmla="*/ 4055567 h 6070634"/>
                <a:gd name="connsiteX87" fmla="*/ 975134 w 1568203"/>
                <a:gd name="connsiteY87" fmla="*/ 4064034 h 6070634"/>
                <a:gd name="connsiteX88" fmla="*/ 1059800 w 1568203"/>
                <a:gd name="connsiteY88" fmla="*/ 4072501 h 6070634"/>
                <a:gd name="connsiteX89" fmla="*/ 1059800 w 1568203"/>
                <a:gd name="connsiteY89" fmla="*/ 4191034 h 6070634"/>
                <a:gd name="connsiteX90" fmla="*/ 1051334 w 1568203"/>
                <a:gd name="connsiteY90" fmla="*/ 4224901 h 6070634"/>
                <a:gd name="connsiteX91" fmla="*/ 1017467 w 1568203"/>
                <a:gd name="connsiteY91" fmla="*/ 4233367 h 6070634"/>
                <a:gd name="connsiteX92" fmla="*/ 1009000 w 1568203"/>
                <a:gd name="connsiteY92" fmla="*/ 4385767 h 6070634"/>
                <a:gd name="connsiteX93" fmla="*/ 958200 w 1568203"/>
                <a:gd name="connsiteY93" fmla="*/ 4402701 h 6070634"/>
                <a:gd name="connsiteX94" fmla="*/ 932800 w 1568203"/>
                <a:gd name="connsiteY94" fmla="*/ 4428101 h 6070634"/>
                <a:gd name="connsiteX95" fmla="*/ 915867 w 1568203"/>
                <a:gd name="connsiteY95" fmla="*/ 4461967 h 6070634"/>
                <a:gd name="connsiteX96" fmla="*/ 949734 w 1568203"/>
                <a:gd name="connsiteY96" fmla="*/ 4470434 h 6070634"/>
                <a:gd name="connsiteX97" fmla="*/ 975134 w 1568203"/>
                <a:gd name="connsiteY97" fmla="*/ 4487367 h 6070634"/>
                <a:gd name="connsiteX98" fmla="*/ 1000534 w 1568203"/>
                <a:gd name="connsiteY98" fmla="*/ 4495834 h 6070634"/>
                <a:gd name="connsiteX99" fmla="*/ 1017467 w 1568203"/>
                <a:gd name="connsiteY99" fmla="*/ 4521234 h 6070634"/>
                <a:gd name="connsiteX100" fmla="*/ 1009000 w 1568203"/>
                <a:gd name="connsiteY100" fmla="*/ 4597434 h 6070634"/>
                <a:gd name="connsiteX101" fmla="*/ 1000534 w 1568203"/>
                <a:gd name="connsiteY101" fmla="*/ 4622834 h 6070634"/>
                <a:gd name="connsiteX102" fmla="*/ 975134 w 1568203"/>
                <a:gd name="connsiteY102" fmla="*/ 4614367 h 6070634"/>
                <a:gd name="connsiteX103" fmla="*/ 915867 w 1568203"/>
                <a:gd name="connsiteY103" fmla="*/ 4605901 h 6070634"/>
                <a:gd name="connsiteX104" fmla="*/ 890467 w 1568203"/>
                <a:gd name="connsiteY104" fmla="*/ 4614367 h 6070634"/>
                <a:gd name="connsiteX105" fmla="*/ 882000 w 1568203"/>
                <a:gd name="connsiteY105" fmla="*/ 4639767 h 6070634"/>
                <a:gd name="connsiteX106" fmla="*/ 865067 w 1568203"/>
                <a:gd name="connsiteY106" fmla="*/ 4656701 h 6070634"/>
                <a:gd name="connsiteX107" fmla="*/ 848134 w 1568203"/>
                <a:gd name="connsiteY107" fmla="*/ 4682101 h 6070634"/>
                <a:gd name="connsiteX108" fmla="*/ 805800 w 1568203"/>
                <a:gd name="connsiteY108" fmla="*/ 4690567 h 6070634"/>
                <a:gd name="connsiteX109" fmla="*/ 788867 w 1568203"/>
                <a:gd name="connsiteY109" fmla="*/ 4707501 h 6070634"/>
                <a:gd name="connsiteX110" fmla="*/ 797334 w 1568203"/>
                <a:gd name="connsiteY110" fmla="*/ 4749834 h 6070634"/>
                <a:gd name="connsiteX111" fmla="*/ 822734 w 1568203"/>
                <a:gd name="connsiteY111" fmla="*/ 4758301 h 6070634"/>
                <a:gd name="connsiteX112" fmla="*/ 915867 w 1568203"/>
                <a:gd name="connsiteY112" fmla="*/ 4766767 h 6070634"/>
                <a:gd name="connsiteX113" fmla="*/ 915867 w 1568203"/>
                <a:gd name="connsiteY113" fmla="*/ 4834501 h 6070634"/>
                <a:gd name="connsiteX114" fmla="*/ 983600 w 1568203"/>
                <a:gd name="connsiteY114" fmla="*/ 4851434 h 6070634"/>
                <a:gd name="connsiteX115" fmla="*/ 992067 w 1568203"/>
                <a:gd name="connsiteY115" fmla="*/ 4885301 h 6070634"/>
                <a:gd name="connsiteX116" fmla="*/ 975134 w 1568203"/>
                <a:gd name="connsiteY116" fmla="*/ 4986901 h 6070634"/>
                <a:gd name="connsiteX117" fmla="*/ 966667 w 1568203"/>
                <a:gd name="connsiteY117" fmla="*/ 5096967 h 6070634"/>
                <a:gd name="connsiteX118" fmla="*/ 992067 w 1568203"/>
                <a:gd name="connsiteY118" fmla="*/ 5139301 h 6070634"/>
                <a:gd name="connsiteX119" fmla="*/ 1009000 w 1568203"/>
                <a:gd name="connsiteY119" fmla="*/ 5164701 h 6070634"/>
                <a:gd name="connsiteX120" fmla="*/ 932800 w 1568203"/>
                <a:gd name="connsiteY120" fmla="*/ 5207034 h 6070634"/>
                <a:gd name="connsiteX121" fmla="*/ 924334 w 1568203"/>
                <a:gd name="connsiteY121" fmla="*/ 5283234 h 6070634"/>
                <a:gd name="connsiteX122" fmla="*/ 949734 w 1568203"/>
                <a:gd name="connsiteY122" fmla="*/ 5291701 h 6070634"/>
                <a:gd name="connsiteX123" fmla="*/ 1017467 w 1568203"/>
                <a:gd name="connsiteY123" fmla="*/ 5342501 h 6070634"/>
                <a:gd name="connsiteX124" fmla="*/ 1034400 w 1568203"/>
                <a:gd name="connsiteY124" fmla="*/ 5367901 h 6070634"/>
                <a:gd name="connsiteX125" fmla="*/ 1051334 w 1568203"/>
                <a:gd name="connsiteY125" fmla="*/ 5418701 h 6070634"/>
                <a:gd name="connsiteX126" fmla="*/ 1076734 w 1568203"/>
                <a:gd name="connsiteY126" fmla="*/ 5435634 h 6070634"/>
                <a:gd name="connsiteX127" fmla="*/ 1127534 w 1568203"/>
                <a:gd name="connsiteY127" fmla="*/ 5486434 h 6070634"/>
                <a:gd name="connsiteX128" fmla="*/ 1152934 w 1568203"/>
                <a:gd name="connsiteY128" fmla="*/ 5494901 h 6070634"/>
                <a:gd name="connsiteX129" fmla="*/ 1169867 w 1568203"/>
                <a:gd name="connsiteY129" fmla="*/ 5520301 h 6070634"/>
                <a:gd name="connsiteX130" fmla="*/ 1178334 w 1568203"/>
                <a:gd name="connsiteY130" fmla="*/ 5545701 h 6070634"/>
                <a:gd name="connsiteX131" fmla="*/ 1212200 w 1568203"/>
                <a:gd name="connsiteY131" fmla="*/ 5596501 h 6070634"/>
                <a:gd name="connsiteX132" fmla="*/ 1195267 w 1568203"/>
                <a:gd name="connsiteY132" fmla="*/ 5621901 h 6070634"/>
                <a:gd name="connsiteX133" fmla="*/ 1169867 w 1568203"/>
                <a:gd name="connsiteY133" fmla="*/ 5630367 h 6070634"/>
                <a:gd name="connsiteX134" fmla="*/ 1152934 w 1568203"/>
                <a:gd name="connsiteY134" fmla="*/ 5647301 h 6070634"/>
                <a:gd name="connsiteX135" fmla="*/ 1161400 w 1568203"/>
                <a:gd name="connsiteY135" fmla="*/ 5706567 h 6070634"/>
                <a:gd name="connsiteX136" fmla="*/ 1178334 w 1568203"/>
                <a:gd name="connsiteY136" fmla="*/ 5723501 h 6070634"/>
                <a:gd name="connsiteX137" fmla="*/ 1186800 w 1568203"/>
                <a:gd name="connsiteY137" fmla="*/ 5774301 h 6070634"/>
                <a:gd name="connsiteX138" fmla="*/ 1237600 w 1568203"/>
                <a:gd name="connsiteY138" fmla="*/ 5791234 h 6070634"/>
                <a:gd name="connsiteX139" fmla="*/ 1229134 w 1568203"/>
                <a:gd name="connsiteY139" fmla="*/ 5842034 h 6070634"/>
                <a:gd name="connsiteX140" fmla="*/ 1178334 w 1568203"/>
                <a:gd name="connsiteY140" fmla="*/ 5850501 h 6070634"/>
                <a:gd name="connsiteX141" fmla="*/ 1161400 w 1568203"/>
                <a:gd name="connsiteY141" fmla="*/ 5867434 h 6070634"/>
                <a:gd name="connsiteX142" fmla="*/ 1119067 w 1568203"/>
                <a:gd name="connsiteY142" fmla="*/ 5935167 h 6070634"/>
                <a:gd name="connsiteX143" fmla="*/ 1093667 w 1568203"/>
                <a:gd name="connsiteY143" fmla="*/ 5943634 h 6070634"/>
                <a:gd name="connsiteX144" fmla="*/ 1119067 w 1568203"/>
                <a:gd name="connsiteY144" fmla="*/ 5960567 h 6070634"/>
                <a:gd name="connsiteX145" fmla="*/ 1136000 w 1568203"/>
                <a:gd name="connsiteY145" fmla="*/ 5977501 h 6070634"/>
                <a:gd name="connsiteX146" fmla="*/ 1110600 w 1568203"/>
                <a:gd name="connsiteY146" fmla="*/ 5985967 h 6070634"/>
                <a:gd name="connsiteX147" fmla="*/ 983600 w 1568203"/>
                <a:gd name="connsiteY147" fmla="*/ 5994434 h 6070634"/>
                <a:gd name="connsiteX148" fmla="*/ 958200 w 1568203"/>
                <a:gd name="connsiteY148" fmla="*/ 6011367 h 6070634"/>
                <a:gd name="connsiteX149" fmla="*/ 941267 w 1568203"/>
                <a:gd name="connsiteY149" fmla="*/ 6028301 h 6070634"/>
                <a:gd name="connsiteX150" fmla="*/ 848134 w 1568203"/>
                <a:gd name="connsiteY150" fmla="*/ 6036767 h 6070634"/>
                <a:gd name="connsiteX151" fmla="*/ 831200 w 1568203"/>
                <a:gd name="connsiteY151" fmla="*/ 6053701 h 6070634"/>
                <a:gd name="connsiteX152" fmla="*/ 797334 w 1568203"/>
                <a:gd name="connsiteY152" fmla="*/ 6062167 h 6070634"/>
                <a:gd name="connsiteX153" fmla="*/ 771934 w 1568203"/>
                <a:gd name="connsiteY153" fmla="*/ 6070634 h 6070634"/>
                <a:gd name="connsiteX154" fmla="*/ 568734 w 1568203"/>
                <a:gd name="connsiteY154" fmla="*/ 6053701 h 6070634"/>
                <a:gd name="connsiteX155" fmla="*/ 517934 w 1568203"/>
                <a:gd name="connsiteY155" fmla="*/ 6036767 h 6070634"/>
                <a:gd name="connsiteX156" fmla="*/ 501000 w 1568203"/>
                <a:gd name="connsiteY156" fmla="*/ 6019834 h 6070634"/>
                <a:gd name="connsiteX157" fmla="*/ 424800 w 1568203"/>
                <a:gd name="connsiteY157" fmla="*/ 5977501 h 6070634"/>
                <a:gd name="connsiteX158" fmla="*/ 382467 w 1568203"/>
                <a:gd name="connsiteY158" fmla="*/ 5969034 h 6070634"/>
                <a:gd name="connsiteX159" fmla="*/ 357067 w 1568203"/>
                <a:gd name="connsiteY159" fmla="*/ 5952101 h 6070634"/>
                <a:gd name="connsiteX160" fmla="*/ 374000 w 1568203"/>
                <a:gd name="connsiteY160" fmla="*/ 5977501 h 6070634"/>
                <a:gd name="connsiteX161" fmla="*/ 407867 w 1568203"/>
                <a:gd name="connsiteY161" fmla="*/ 5994434 h 6070634"/>
                <a:gd name="connsiteX162" fmla="*/ 441734 w 1568203"/>
                <a:gd name="connsiteY162" fmla="*/ 6019834 h 6070634"/>
                <a:gd name="connsiteX163" fmla="*/ 501000 w 1568203"/>
                <a:gd name="connsiteY163" fmla="*/ 6036767 h 6070634"/>
                <a:gd name="connsiteX164" fmla="*/ 509467 w 1568203"/>
                <a:gd name="connsiteY164" fmla="*/ 6062167 h 6070634"/>
                <a:gd name="connsiteX165" fmla="*/ 484067 w 1568203"/>
                <a:gd name="connsiteY165" fmla="*/ 6070634 h 6070634"/>
                <a:gd name="connsiteX166" fmla="*/ 289334 w 1568203"/>
                <a:gd name="connsiteY166" fmla="*/ 6053701 h 6070634"/>
                <a:gd name="connsiteX167" fmla="*/ 272400 w 1568203"/>
                <a:gd name="connsiteY167" fmla="*/ 6036767 h 6070634"/>
                <a:gd name="connsiteX168" fmla="*/ 280867 w 1568203"/>
                <a:gd name="connsiteY168" fmla="*/ 6002901 h 6070634"/>
                <a:gd name="connsiteX169" fmla="*/ 289334 w 1568203"/>
                <a:gd name="connsiteY169" fmla="*/ 5977501 h 6070634"/>
                <a:gd name="connsiteX170" fmla="*/ 323200 w 1568203"/>
                <a:gd name="connsiteY170" fmla="*/ 5969034 h 6070634"/>
                <a:gd name="connsiteX171" fmla="*/ 382467 w 1568203"/>
                <a:gd name="connsiteY171" fmla="*/ 5952101 h 6070634"/>
                <a:gd name="connsiteX172" fmla="*/ 374000 w 1568203"/>
                <a:gd name="connsiteY172" fmla="*/ 5926701 h 6070634"/>
                <a:gd name="connsiteX173" fmla="*/ 314734 w 1568203"/>
                <a:gd name="connsiteY173" fmla="*/ 5901301 h 6070634"/>
                <a:gd name="connsiteX174" fmla="*/ 297800 w 1568203"/>
                <a:gd name="connsiteY174" fmla="*/ 5884367 h 6070634"/>
                <a:gd name="connsiteX175" fmla="*/ 247000 w 1568203"/>
                <a:gd name="connsiteY175" fmla="*/ 5901301 h 6070634"/>
                <a:gd name="connsiteX176" fmla="*/ 179267 w 1568203"/>
                <a:gd name="connsiteY176" fmla="*/ 5892834 h 6070634"/>
                <a:gd name="connsiteX177" fmla="*/ 145400 w 1568203"/>
                <a:gd name="connsiteY177" fmla="*/ 5884367 h 6070634"/>
                <a:gd name="connsiteX178" fmla="*/ 94600 w 1568203"/>
                <a:gd name="connsiteY178" fmla="*/ 5875901 h 6070634"/>
                <a:gd name="connsiteX179" fmla="*/ 103067 w 1568203"/>
                <a:gd name="connsiteY179" fmla="*/ 5850501 h 6070634"/>
                <a:gd name="connsiteX180" fmla="*/ 128467 w 1568203"/>
                <a:gd name="connsiteY180" fmla="*/ 5842034 h 6070634"/>
                <a:gd name="connsiteX181" fmla="*/ 128467 w 1568203"/>
                <a:gd name="connsiteY181" fmla="*/ 5647301 h 6070634"/>
                <a:gd name="connsiteX182" fmla="*/ 103067 w 1568203"/>
                <a:gd name="connsiteY182" fmla="*/ 5528767 h 6070634"/>
                <a:gd name="connsiteX183" fmla="*/ 120000 w 1568203"/>
                <a:gd name="connsiteY183" fmla="*/ 5223967 h 6070634"/>
                <a:gd name="connsiteX184" fmla="*/ 128467 w 1568203"/>
                <a:gd name="connsiteY184" fmla="*/ 5173167 h 6070634"/>
                <a:gd name="connsiteX185" fmla="*/ 128467 w 1568203"/>
                <a:gd name="connsiteY185" fmla="*/ 4834501 h 6070634"/>
                <a:gd name="connsiteX186" fmla="*/ 136934 w 1568203"/>
                <a:gd name="connsiteY186" fmla="*/ 4809101 h 6070634"/>
                <a:gd name="connsiteX187" fmla="*/ 128467 w 1568203"/>
                <a:gd name="connsiteY187" fmla="*/ 4766767 h 6070634"/>
                <a:gd name="connsiteX188" fmla="*/ 103067 w 1568203"/>
                <a:gd name="connsiteY188" fmla="*/ 4665167 h 6070634"/>
                <a:gd name="connsiteX189" fmla="*/ 86134 w 1568203"/>
                <a:gd name="connsiteY189" fmla="*/ 4563567 h 6070634"/>
                <a:gd name="connsiteX190" fmla="*/ 69200 w 1568203"/>
                <a:gd name="connsiteY190" fmla="*/ 4546634 h 6070634"/>
                <a:gd name="connsiteX191" fmla="*/ 69200 w 1568203"/>
                <a:gd name="connsiteY191" fmla="*/ 4241834 h 6070634"/>
                <a:gd name="connsiteX192" fmla="*/ 77667 w 1568203"/>
                <a:gd name="connsiteY192" fmla="*/ 4216434 h 6070634"/>
                <a:gd name="connsiteX193" fmla="*/ 69200 w 1568203"/>
                <a:gd name="connsiteY193" fmla="*/ 4165634 h 6070634"/>
                <a:gd name="connsiteX194" fmla="*/ 60734 w 1568203"/>
                <a:gd name="connsiteY194" fmla="*/ 4140234 h 6070634"/>
                <a:gd name="connsiteX195" fmla="*/ 52267 w 1568203"/>
                <a:gd name="connsiteY195" fmla="*/ 4021701 h 6070634"/>
                <a:gd name="connsiteX196" fmla="*/ 43800 w 1568203"/>
                <a:gd name="connsiteY196" fmla="*/ 3996301 h 6070634"/>
                <a:gd name="connsiteX197" fmla="*/ 35334 w 1568203"/>
                <a:gd name="connsiteY197" fmla="*/ 3962434 h 6070634"/>
                <a:gd name="connsiteX198" fmla="*/ 43800 w 1568203"/>
                <a:gd name="connsiteY198" fmla="*/ 3776167 h 6070634"/>
                <a:gd name="connsiteX199" fmla="*/ 52267 w 1568203"/>
                <a:gd name="connsiteY199" fmla="*/ 3657634 h 6070634"/>
                <a:gd name="connsiteX200" fmla="*/ 26867 w 1568203"/>
                <a:gd name="connsiteY200" fmla="*/ 3386701 h 6070634"/>
                <a:gd name="connsiteX201" fmla="*/ 18400 w 1568203"/>
                <a:gd name="connsiteY201" fmla="*/ 3234301 h 6070634"/>
                <a:gd name="connsiteX202" fmla="*/ 1467 w 1568203"/>
                <a:gd name="connsiteY202" fmla="*/ 3132701 h 6070634"/>
                <a:gd name="connsiteX203" fmla="*/ 60734 w 1568203"/>
                <a:gd name="connsiteY203" fmla="*/ 3014167 h 6070634"/>
                <a:gd name="connsiteX204" fmla="*/ 176727 w 1568203"/>
                <a:gd name="connsiteY204" fmla="*/ 2648407 h 6070634"/>
                <a:gd name="connsiteX205" fmla="*/ 199587 w 1568203"/>
                <a:gd name="connsiteY205" fmla="*/ 2453674 h 6070634"/>
                <a:gd name="connsiteX206" fmla="*/ 203820 w 1568203"/>
                <a:gd name="connsiteY206" fmla="*/ 2362234 h 6070634"/>
                <a:gd name="connsiteX207" fmla="*/ 216520 w 1568203"/>
                <a:gd name="connsiteY207" fmla="*/ 2227614 h 6070634"/>
                <a:gd name="connsiteX208" fmla="*/ 246154 w 1568203"/>
                <a:gd name="connsiteY208" fmla="*/ 2029494 h 6070634"/>
                <a:gd name="connsiteX209" fmla="*/ 272400 w 1568203"/>
                <a:gd name="connsiteY209" fmla="*/ 1752634 h 6070634"/>
                <a:gd name="connsiteX210" fmla="*/ 306267 w 1568203"/>
                <a:gd name="connsiteY210" fmla="*/ 1439367 h 6070634"/>
                <a:gd name="connsiteX211" fmla="*/ 332514 w 1568203"/>
                <a:gd name="connsiteY211" fmla="*/ 1209074 h 6070634"/>
                <a:gd name="connsiteX212" fmla="*/ 357067 w 1568203"/>
                <a:gd name="connsiteY212" fmla="*/ 1024501 h 6070634"/>
                <a:gd name="connsiteX213" fmla="*/ 382467 w 1568203"/>
                <a:gd name="connsiteY213" fmla="*/ 660434 h 6070634"/>
                <a:gd name="connsiteX214" fmla="*/ 424800 w 1568203"/>
                <a:gd name="connsiteY214" fmla="*/ 338701 h 6070634"/>
                <a:gd name="connsiteX215" fmla="*/ 441734 w 1568203"/>
                <a:gd name="connsiteY215" fmla="*/ 313301 h 6070634"/>
                <a:gd name="connsiteX216" fmla="*/ 450200 w 1568203"/>
                <a:gd name="connsiteY216" fmla="*/ 152434 h 6070634"/>
                <a:gd name="connsiteX217" fmla="*/ 424800 w 1568203"/>
                <a:gd name="connsiteY217" fmla="*/ 135501 h 6070634"/>
                <a:gd name="connsiteX218" fmla="*/ 390934 w 1568203"/>
                <a:gd name="connsiteY218" fmla="*/ 122801 h 6070634"/>
                <a:gd name="connsiteX219" fmla="*/ 386700 w 1568203"/>
                <a:gd name="connsiteY219" fmla="*/ 95707 h 6070634"/>
                <a:gd name="connsiteX220" fmla="*/ 365534 w 1568203"/>
                <a:gd name="connsiteY220" fmla="*/ 42367 h 6070634"/>
                <a:gd name="connsiteX221" fmla="*/ 346060 w 1568203"/>
                <a:gd name="connsiteY221" fmla="*/ 8501 h 6070634"/>
                <a:gd name="connsiteX222" fmla="*/ 407020 w 1568203"/>
                <a:gd name="connsiteY222" fmla="*/ 34 h 6070634"/>
                <a:gd name="connsiteX223" fmla="*/ 589900 w 1568203"/>
                <a:gd name="connsiteY223" fmla="*/ 5961 h 6070634"/>
                <a:gd name="connsiteX224" fmla="*/ 946347 w 1568203"/>
                <a:gd name="connsiteY224" fmla="*/ 2574 h 6070634"/>
                <a:gd name="connsiteX225" fmla="*/ 1284167 w 1568203"/>
                <a:gd name="connsiteY225" fmla="*/ 10194 h 6070634"/>
                <a:gd name="connsiteX226" fmla="*/ 1390000 w 1568203"/>
                <a:gd name="connsiteY226" fmla="*/ 20354 h 6070634"/>
                <a:gd name="connsiteX0" fmla="*/ 1373159 w 1551362"/>
                <a:gd name="connsiteY0" fmla="*/ 20354 h 6070634"/>
                <a:gd name="connsiteX1" fmla="*/ 1388399 w 1551362"/>
                <a:gd name="connsiteY1" fmla="*/ 137194 h 6070634"/>
                <a:gd name="connsiteX2" fmla="*/ 1390939 w 1551362"/>
                <a:gd name="connsiteY2" fmla="*/ 220167 h 6070634"/>
                <a:gd name="connsiteX3" fmla="*/ 1356226 w 1551362"/>
                <a:gd name="connsiteY3" fmla="*/ 262501 h 6070634"/>
                <a:gd name="connsiteX4" fmla="*/ 1330826 w 1551362"/>
                <a:gd name="connsiteY4" fmla="*/ 270967 h 6070634"/>
                <a:gd name="connsiteX5" fmla="*/ 1321513 w 1551362"/>
                <a:gd name="connsiteY5" fmla="*/ 332774 h 6070634"/>
                <a:gd name="connsiteX6" fmla="*/ 1265633 w 1551362"/>
                <a:gd name="connsiteY6" fmla="*/ 298907 h 6070634"/>
                <a:gd name="connsiteX7" fmla="*/ 1195359 w 1551362"/>
                <a:gd name="connsiteY7" fmla="*/ 254034 h 6070634"/>
                <a:gd name="connsiteX8" fmla="*/ 1169959 w 1551362"/>
                <a:gd name="connsiteY8" fmla="*/ 262501 h 6070634"/>
                <a:gd name="connsiteX9" fmla="*/ 1161493 w 1551362"/>
                <a:gd name="connsiteY9" fmla="*/ 287901 h 6070634"/>
                <a:gd name="connsiteX10" fmla="*/ 1153026 w 1551362"/>
                <a:gd name="connsiteY10" fmla="*/ 372567 h 6070634"/>
                <a:gd name="connsiteX11" fmla="*/ 1136093 w 1551362"/>
                <a:gd name="connsiteY11" fmla="*/ 389501 h 6070634"/>
                <a:gd name="connsiteX12" fmla="*/ 1110693 w 1551362"/>
                <a:gd name="connsiteY12" fmla="*/ 457234 h 6070634"/>
                <a:gd name="connsiteX13" fmla="*/ 1085293 w 1551362"/>
                <a:gd name="connsiteY13" fmla="*/ 465701 h 6070634"/>
                <a:gd name="connsiteX14" fmla="*/ 1078519 w 1551362"/>
                <a:gd name="connsiteY14" fmla="*/ 500414 h 6070634"/>
                <a:gd name="connsiteX15" fmla="*/ 1051426 w 1551362"/>
                <a:gd name="connsiteY15" fmla="*/ 533434 h 6070634"/>
                <a:gd name="connsiteX16" fmla="*/ 1054813 w 1551362"/>
                <a:gd name="connsiteY16" fmla="*/ 613867 h 6070634"/>
                <a:gd name="connsiteX17" fmla="*/ 1051426 w 1551362"/>
                <a:gd name="connsiteY17" fmla="*/ 728167 h 6070634"/>
                <a:gd name="connsiteX18" fmla="*/ 1060739 w 1551362"/>
                <a:gd name="connsiteY18" fmla="*/ 922054 h 6070634"/>
                <a:gd name="connsiteX19" fmla="*/ 942206 w 1551362"/>
                <a:gd name="connsiteY19" fmla="*/ 914434 h 6070634"/>
                <a:gd name="connsiteX20" fmla="*/ 932893 w 1551362"/>
                <a:gd name="connsiteY20" fmla="*/ 982167 h 6070634"/>
                <a:gd name="connsiteX21" fmla="*/ 931199 w 1551362"/>
                <a:gd name="connsiteY21" fmla="*/ 1119327 h 6070634"/>
                <a:gd name="connsiteX22" fmla="*/ 937126 w 1551362"/>
                <a:gd name="connsiteY22" fmla="*/ 1466461 h 6070634"/>
                <a:gd name="connsiteX23" fmla="*/ 977766 w 1551362"/>
                <a:gd name="connsiteY23" fmla="*/ 1470694 h 6070634"/>
                <a:gd name="connsiteX24" fmla="*/ 1041266 w 1551362"/>
                <a:gd name="connsiteY24" fmla="*/ 1504561 h 6070634"/>
                <a:gd name="connsiteX25" fmla="*/ 1042959 w 1551362"/>
                <a:gd name="connsiteY25" fmla="*/ 1693367 h 6070634"/>
                <a:gd name="connsiteX26" fmla="*/ 1100533 w 1551362"/>
                <a:gd name="connsiteY26" fmla="*/ 1710301 h 6070634"/>
                <a:gd name="connsiteX27" fmla="*/ 1157259 w 1551362"/>
                <a:gd name="connsiteY27" fmla="*/ 1720461 h 6070634"/>
                <a:gd name="connsiteX28" fmla="*/ 1152179 w 1551362"/>
                <a:gd name="connsiteY28" fmla="*/ 1817827 h 6070634"/>
                <a:gd name="connsiteX29" fmla="*/ 1212293 w 1551362"/>
                <a:gd name="connsiteY29" fmla="*/ 1828834 h 6070634"/>
                <a:gd name="connsiteX30" fmla="*/ 1254626 w 1551362"/>
                <a:gd name="connsiteY30" fmla="*/ 1845767 h 6070634"/>
                <a:gd name="connsiteX31" fmla="*/ 1280026 w 1551362"/>
                <a:gd name="connsiteY31" fmla="*/ 1862701 h 6070634"/>
                <a:gd name="connsiteX32" fmla="*/ 1280026 w 1551362"/>
                <a:gd name="connsiteY32" fmla="*/ 1921967 h 6070634"/>
                <a:gd name="connsiteX33" fmla="*/ 1313893 w 1551362"/>
                <a:gd name="connsiteY33" fmla="*/ 1930434 h 6070634"/>
                <a:gd name="connsiteX34" fmla="*/ 1305426 w 1551362"/>
                <a:gd name="connsiteY34" fmla="*/ 1955834 h 6070634"/>
                <a:gd name="connsiteX35" fmla="*/ 1280026 w 1551362"/>
                <a:gd name="connsiteY35" fmla="*/ 1972767 h 6070634"/>
                <a:gd name="connsiteX36" fmla="*/ 1263093 w 1551362"/>
                <a:gd name="connsiteY36" fmla="*/ 1989701 h 6070634"/>
                <a:gd name="connsiteX37" fmla="*/ 1285106 w 1551362"/>
                <a:gd name="connsiteY37" fmla="*/ 2025261 h 6070634"/>
                <a:gd name="connsiteX38" fmla="*/ 1337599 w 1551362"/>
                <a:gd name="connsiteY38" fmla="*/ 2050661 h 6070634"/>
                <a:gd name="connsiteX39" fmla="*/ 1357919 w 1551362"/>
                <a:gd name="connsiteY39" fmla="*/ 2116701 h 6070634"/>
                <a:gd name="connsiteX40" fmla="*/ 1415493 w 1551362"/>
                <a:gd name="connsiteY40" fmla="*/ 2133634 h 6070634"/>
                <a:gd name="connsiteX41" fmla="*/ 1432426 w 1551362"/>
                <a:gd name="connsiteY41" fmla="*/ 2174274 h 6070634"/>
                <a:gd name="connsiteX42" fmla="*/ 1475606 w 1551362"/>
                <a:gd name="connsiteY42" fmla="*/ 2196287 h 6070634"/>
                <a:gd name="connsiteX43" fmla="*/ 1495926 w 1551362"/>
                <a:gd name="connsiteY43" fmla="*/ 2214914 h 6070634"/>
                <a:gd name="connsiteX44" fmla="*/ 1526406 w 1551362"/>
                <a:gd name="connsiteY44" fmla="*/ 2228461 h 6070634"/>
                <a:gd name="connsiteX45" fmla="*/ 1550959 w 1551362"/>
                <a:gd name="connsiteY45" fmla="*/ 2269101 h 6070634"/>
                <a:gd name="connsiteX46" fmla="*/ 1506086 w 1551362"/>
                <a:gd name="connsiteY46" fmla="*/ 2306354 h 6070634"/>
                <a:gd name="connsiteX47" fmla="*/ 1462059 w 1551362"/>
                <a:gd name="connsiteY47" fmla="*/ 2287727 h 6070634"/>
                <a:gd name="connsiteX48" fmla="*/ 1424806 w 1551362"/>
                <a:gd name="connsiteY48" fmla="*/ 2310587 h 6070634"/>
                <a:gd name="connsiteX49" fmla="*/ 1407026 w 1551362"/>
                <a:gd name="connsiteY49" fmla="*/ 2345301 h 6070634"/>
                <a:gd name="connsiteX50" fmla="*/ 1387553 w 1551362"/>
                <a:gd name="connsiteY50" fmla="*/ 2424887 h 6070634"/>
                <a:gd name="connsiteX51" fmla="*/ 1347759 w 1551362"/>
                <a:gd name="connsiteY51" fmla="*/ 2413034 h 6070634"/>
                <a:gd name="connsiteX52" fmla="*/ 1306273 w 1551362"/>
                <a:gd name="connsiteY52" fmla="*/ 2428274 h 6070634"/>
                <a:gd name="connsiteX53" fmla="*/ 1275793 w 1551362"/>
                <a:gd name="connsiteY53" fmla="*/ 2455367 h 6070634"/>
                <a:gd name="connsiteX54" fmla="*/ 1273253 w 1551362"/>
                <a:gd name="connsiteY54" fmla="*/ 2581521 h 6070634"/>
                <a:gd name="connsiteX55" fmla="*/ 1186893 w 1551362"/>
                <a:gd name="connsiteY55" fmla="*/ 2582367 h 6070634"/>
                <a:gd name="connsiteX56" fmla="*/ 1169959 w 1551362"/>
                <a:gd name="connsiteY56" fmla="*/ 2599301 h 6070634"/>
                <a:gd name="connsiteX57" fmla="*/ 1170806 w 1551362"/>
                <a:gd name="connsiteY57" fmla="*/ 2676347 h 6070634"/>
                <a:gd name="connsiteX58" fmla="*/ 1169113 w 1551362"/>
                <a:gd name="connsiteY58" fmla="*/ 2747467 h 6070634"/>
                <a:gd name="connsiteX59" fmla="*/ 1153026 w 1551362"/>
                <a:gd name="connsiteY59" fmla="*/ 2785567 h 6070634"/>
                <a:gd name="connsiteX60" fmla="*/ 1102226 w 1551362"/>
                <a:gd name="connsiteY60" fmla="*/ 2802501 h 6070634"/>
                <a:gd name="connsiteX61" fmla="*/ 1110693 w 1551362"/>
                <a:gd name="connsiteY61" fmla="*/ 2853301 h 6070634"/>
                <a:gd name="connsiteX62" fmla="*/ 1119159 w 1551362"/>
                <a:gd name="connsiteY62" fmla="*/ 2878701 h 6070634"/>
                <a:gd name="connsiteX63" fmla="*/ 1110693 w 1551362"/>
                <a:gd name="connsiteY63" fmla="*/ 2971834 h 6070634"/>
                <a:gd name="connsiteX64" fmla="*/ 1102226 w 1551362"/>
                <a:gd name="connsiteY64" fmla="*/ 2997234 h 6070634"/>
                <a:gd name="connsiteX65" fmla="*/ 1093759 w 1551362"/>
                <a:gd name="connsiteY65" fmla="*/ 3031101 h 6070634"/>
                <a:gd name="connsiteX66" fmla="*/ 1068359 w 1551362"/>
                <a:gd name="connsiteY66" fmla="*/ 3039567 h 6070634"/>
                <a:gd name="connsiteX67" fmla="*/ 1059893 w 1551362"/>
                <a:gd name="connsiteY67" fmla="*/ 3073434 h 6070634"/>
                <a:gd name="connsiteX68" fmla="*/ 1042959 w 1551362"/>
                <a:gd name="connsiteY68" fmla="*/ 3124234 h 6070634"/>
                <a:gd name="connsiteX69" fmla="*/ 1051426 w 1551362"/>
                <a:gd name="connsiteY69" fmla="*/ 3471367 h 6070634"/>
                <a:gd name="connsiteX70" fmla="*/ 1119159 w 1551362"/>
                <a:gd name="connsiteY70" fmla="*/ 3479834 h 6070634"/>
                <a:gd name="connsiteX71" fmla="*/ 1127626 w 1551362"/>
                <a:gd name="connsiteY71" fmla="*/ 3505234 h 6070634"/>
                <a:gd name="connsiteX72" fmla="*/ 1068359 w 1551362"/>
                <a:gd name="connsiteY72" fmla="*/ 3522167 h 6070634"/>
                <a:gd name="connsiteX73" fmla="*/ 1017559 w 1551362"/>
                <a:gd name="connsiteY73" fmla="*/ 3530634 h 6070634"/>
                <a:gd name="connsiteX74" fmla="*/ 1051426 w 1551362"/>
                <a:gd name="connsiteY74" fmla="*/ 3564501 h 6070634"/>
                <a:gd name="connsiteX75" fmla="*/ 1017559 w 1551362"/>
                <a:gd name="connsiteY75" fmla="*/ 3683034 h 6070634"/>
                <a:gd name="connsiteX76" fmla="*/ 915959 w 1551362"/>
                <a:gd name="connsiteY76" fmla="*/ 3699967 h 6070634"/>
                <a:gd name="connsiteX77" fmla="*/ 924426 w 1551362"/>
                <a:gd name="connsiteY77" fmla="*/ 3742301 h 6070634"/>
                <a:gd name="connsiteX78" fmla="*/ 975226 w 1551362"/>
                <a:gd name="connsiteY78" fmla="*/ 3784634 h 6070634"/>
                <a:gd name="connsiteX79" fmla="*/ 983693 w 1551362"/>
                <a:gd name="connsiteY79" fmla="*/ 3810034 h 6070634"/>
                <a:gd name="connsiteX80" fmla="*/ 932893 w 1551362"/>
                <a:gd name="connsiteY80" fmla="*/ 3835434 h 6070634"/>
                <a:gd name="connsiteX81" fmla="*/ 915959 w 1551362"/>
                <a:gd name="connsiteY81" fmla="*/ 3852367 h 6070634"/>
                <a:gd name="connsiteX82" fmla="*/ 890559 w 1551362"/>
                <a:gd name="connsiteY82" fmla="*/ 3894701 h 6070634"/>
                <a:gd name="connsiteX83" fmla="*/ 890559 w 1551362"/>
                <a:gd name="connsiteY83" fmla="*/ 3962434 h 6070634"/>
                <a:gd name="connsiteX84" fmla="*/ 899026 w 1551362"/>
                <a:gd name="connsiteY84" fmla="*/ 3987834 h 6070634"/>
                <a:gd name="connsiteX85" fmla="*/ 924426 w 1551362"/>
                <a:gd name="connsiteY85" fmla="*/ 3996301 h 6070634"/>
                <a:gd name="connsiteX86" fmla="*/ 932893 w 1551362"/>
                <a:gd name="connsiteY86" fmla="*/ 4055567 h 6070634"/>
                <a:gd name="connsiteX87" fmla="*/ 958293 w 1551362"/>
                <a:gd name="connsiteY87" fmla="*/ 4064034 h 6070634"/>
                <a:gd name="connsiteX88" fmla="*/ 1042959 w 1551362"/>
                <a:gd name="connsiteY88" fmla="*/ 4072501 h 6070634"/>
                <a:gd name="connsiteX89" fmla="*/ 1042959 w 1551362"/>
                <a:gd name="connsiteY89" fmla="*/ 4191034 h 6070634"/>
                <a:gd name="connsiteX90" fmla="*/ 1034493 w 1551362"/>
                <a:gd name="connsiteY90" fmla="*/ 4224901 h 6070634"/>
                <a:gd name="connsiteX91" fmla="*/ 1000626 w 1551362"/>
                <a:gd name="connsiteY91" fmla="*/ 4233367 h 6070634"/>
                <a:gd name="connsiteX92" fmla="*/ 992159 w 1551362"/>
                <a:gd name="connsiteY92" fmla="*/ 4385767 h 6070634"/>
                <a:gd name="connsiteX93" fmla="*/ 941359 w 1551362"/>
                <a:gd name="connsiteY93" fmla="*/ 4402701 h 6070634"/>
                <a:gd name="connsiteX94" fmla="*/ 915959 w 1551362"/>
                <a:gd name="connsiteY94" fmla="*/ 4428101 h 6070634"/>
                <a:gd name="connsiteX95" fmla="*/ 899026 w 1551362"/>
                <a:gd name="connsiteY95" fmla="*/ 4461967 h 6070634"/>
                <a:gd name="connsiteX96" fmla="*/ 932893 w 1551362"/>
                <a:gd name="connsiteY96" fmla="*/ 4470434 h 6070634"/>
                <a:gd name="connsiteX97" fmla="*/ 958293 w 1551362"/>
                <a:gd name="connsiteY97" fmla="*/ 4487367 h 6070634"/>
                <a:gd name="connsiteX98" fmla="*/ 983693 w 1551362"/>
                <a:gd name="connsiteY98" fmla="*/ 4495834 h 6070634"/>
                <a:gd name="connsiteX99" fmla="*/ 1000626 w 1551362"/>
                <a:gd name="connsiteY99" fmla="*/ 4521234 h 6070634"/>
                <a:gd name="connsiteX100" fmla="*/ 992159 w 1551362"/>
                <a:gd name="connsiteY100" fmla="*/ 4597434 h 6070634"/>
                <a:gd name="connsiteX101" fmla="*/ 983693 w 1551362"/>
                <a:gd name="connsiteY101" fmla="*/ 4622834 h 6070634"/>
                <a:gd name="connsiteX102" fmla="*/ 958293 w 1551362"/>
                <a:gd name="connsiteY102" fmla="*/ 4614367 h 6070634"/>
                <a:gd name="connsiteX103" fmla="*/ 899026 w 1551362"/>
                <a:gd name="connsiteY103" fmla="*/ 4605901 h 6070634"/>
                <a:gd name="connsiteX104" fmla="*/ 873626 w 1551362"/>
                <a:gd name="connsiteY104" fmla="*/ 4614367 h 6070634"/>
                <a:gd name="connsiteX105" fmla="*/ 865159 w 1551362"/>
                <a:gd name="connsiteY105" fmla="*/ 4639767 h 6070634"/>
                <a:gd name="connsiteX106" fmla="*/ 848226 w 1551362"/>
                <a:gd name="connsiteY106" fmla="*/ 4656701 h 6070634"/>
                <a:gd name="connsiteX107" fmla="*/ 831293 w 1551362"/>
                <a:gd name="connsiteY107" fmla="*/ 4682101 h 6070634"/>
                <a:gd name="connsiteX108" fmla="*/ 788959 w 1551362"/>
                <a:gd name="connsiteY108" fmla="*/ 4690567 h 6070634"/>
                <a:gd name="connsiteX109" fmla="*/ 772026 w 1551362"/>
                <a:gd name="connsiteY109" fmla="*/ 4707501 h 6070634"/>
                <a:gd name="connsiteX110" fmla="*/ 780493 w 1551362"/>
                <a:gd name="connsiteY110" fmla="*/ 4749834 h 6070634"/>
                <a:gd name="connsiteX111" fmla="*/ 805893 w 1551362"/>
                <a:gd name="connsiteY111" fmla="*/ 4758301 h 6070634"/>
                <a:gd name="connsiteX112" fmla="*/ 899026 w 1551362"/>
                <a:gd name="connsiteY112" fmla="*/ 4766767 h 6070634"/>
                <a:gd name="connsiteX113" fmla="*/ 899026 w 1551362"/>
                <a:gd name="connsiteY113" fmla="*/ 4834501 h 6070634"/>
                <a:gd name="connsiteX114" fmla="*/ 966759 w 1551362"/>
                <a:gd name="connsiteY114" fmla="*/ 4851434 h 6070634"/>
                <a:gd name="connsiteX115" fmla="*/ 975226 w 1551362"/>
                <a:gd name="connsiteY115" fmla="*/ 4885301 h 6070634"/>
                <a:gd name="connsiteX116" fmla="*/ 958293 w 1551362"/>
                <a:gd name="connsiteY116" fmla="*/ 4986901 h 6070634"/>
                <a:gd name="connsiteX117" fmla="*/ 949826 w 1551362"/>
                <a:gd name="connsiteY117" fmla="*/ 5096967 h 6070634"/>
                <a:gd name="connsiteX118" fmla="*/ 975226 w 1551362"/>
                <a:gd name="connsiteY118" fmla="*/ 5139301 h 6070634"/>
                <a:gd name="connsiteX119" fmla="*/ 992159 w 1551362"/>
                <a:gd name="connsiteY119" fmla="*/ 5164701 h 6070634"/>
                <a:gd name="connsiteX120" fmla="*/ 915959 w 1551362"/>
                <a:gd name="connsiteY120" fmla="*/ 5207034 h 6070634"/>
                <a:gd name="connsiteX121" fmla="*/ 907493 w 1551362"/>
                <a:gd name="connsiteY121" fmla="*/ 5283234 h 6070634"/>
                <a:gd name="connsiteX122" fmla="*/ 932893 w 1551362"/>
                <a:gd name="connsiteY122" fmla="*/ 5291701 h 6070634"/>
                <a:gd name="connsiteX123" fmla="*/ 1000626 w 1551362"/>
                <a:gd name="connsiteY123" fmla="*/ 5342501 h 6070634"/>
                <a:gd name="connsiteX124" fmla="*/ 1017559 w 1551362"/>
                <a:gd name="connsiteY124" fmla="*/ 5367901 h 6070634"/>
                <a:gd name="connsiteX125" fmla="*/ 1034493 w 1551362"/>
                <a:gd name="connsiteY125" fmla="*/ 5418701 h 6070634"/>
                <a:gd name="connsiteX126" fmla="*/ 1059893 w 1551362"/>
                <a:gd name="connsiteY126" fmla="*/ 5435634 h 6070634"/>
                <a:gd name="connsiteX127" fmla="*/ 1110693 w 1551362"/>
                <a:gd name="connsiteY127" fmla="*/ 5486434 h 6070634"/>
                <a:gd name="connsiteX128" fmla="*/ 1136093 w 1551362"/>
                <a:gd name="connsiteY128" fmla="*/ 5494901 h 6070634"/>
                <a:gd name="connsiteX129" fmla="*/ 1153026 w 1551362"/>
                <a:gd name="connsiteY129" fmla="*/ 5520301 h 6070634"/>
                <a:gd name="connsiteX130" fmla="*/ 1161493 w 1551362"/>
                <a:gd name="connsiteY130" fmla="*/ 5545701 h 6070634"/>
                <a:gd name="connsiteX131" fmla="*/ 1195359 w 1551362"/>
                <a:gd name="connsiteY131" fmla="*/ 5596501 h 6070634"/>
                <a:gd name="connsiteX132" fmla="*/ 1178426 w 1551362"/>
                <a:gd name="connsiteY132" fmla="*/ 5621901 h 6070634"/>
                <a:gd name="connsiteX133" fmla="*/ 1153026 w 1551362"/>
                <a:gd name="connsiteY133" fmla="*/ 5630367 h 6070634"/>
                <a:gd name="connsiteX134" fmla="*/ 1136093 w 1551362"/>
                <a:gd name="connsiteY134" fmla="*/ 5647301 h 6070634"/>
                <a:gd name="connsiteX135" fmla="*/ 1144559 w 1551362"/>
                <a:gd name="connsiteY135" fmla="*/ 5706567 h 6070634"/>
                <a:gd name="connsiteX136" fmla="*/ 1161493 w 1551362"/>
                <a:gd name="connsiteY136" fmla="*/ 5723501 h 6070634"/>
                <a:gd name="connsiteX137" fmla="*/ 1169959 w 1551362"/>
                <a:gd name="connsiteY137" fmla="*/ 5774301 h 6070634"/>
                <a:gd name="connsiteX138" fmla="*/ 1220759 w 1551362"/>
                <a:gd name="connsiteY138" fmla="*/ 5791234 h 6070634"/>
                <a:gd name="connsiteX139" fmla="*/ 1212293 w 1551362"/>
                <a:gd name="connsiteY139" fmla="*/ 5842034 h 6070634"/>
                <a:gd name="connsiteX140" fmla="*/ 1161493 w 1551362"/>
                <a:gd name="connsiteY140" fmla="*/ 5850501 h 6070634"/>
                <a:gd name="connsiteX141" fmla="*/ 1144559 w 1551362"/>
                <a:gd name="connsiteY141" fmla="*/ 5867434 h 6070634"/>
                <a:gd name="connsiteX142" fmla="*/ 1102226 w 1551362"/>
                <a:gd name="connsiteY142" fmla="*/ 5935167 h 6070634"/>
                <a:gd name="connsiteX143" fmla="*/ 1076826 w 1551362"/>
                <a:gd name="connsiteY143" fmla="*/ 5943634 h 6070634"/>
                <a:gd name="connsiteX144" fmla="*/ 1102226 w 1551362"/>
                <a:gd name="connsiteY144" fmla="*/ 5960567 h 6070634"/>
                <a:gd name="connsiteX145" fmla="*/ 1119159 w 1551362"/>
                <a:gd name="connsiteY145" fmla="*/ 5977501 h 6070634"/>
                <a:gd name="connsiteX146" fmla="*/ 1093759 w 1551362"/>
                <a:gd name="connsiteY146" fmla="*/ 5985967 h 6070634"/>
                <a:gd name="connsiteX147" fmla="*/ 966759 w 1551362"/>
                <a:gd name="connsiteY147" fmla="*/ 5994434 h 6070634"/>
                <a:gd name="connsiteX148" fmla="*/ 941359 w 1551362"/>
                <a:gd name="connsiteY148" fmla="*/ 6011367 h 6070634"/>
                <a:gd name="connsiteX149" fmla="*/ 924426 w 1551362"/>
                <a:gd name="connsiteY149" fmla="*/ 6028301 h 6070634"/>
                <a:gd name="connsiteX150" fmla="*/ 831293 w 1551362"/>
                <a:gd name="connsiteY150" fmla="*/ 6036767 h 6070634"/>
                <a:gd name="connsiteX151" fmla="*/ 814359 w 1551362"/>
                <a:gd name="connsiteY151" fmla="*/ 6053701 h 6070634"/>
                <a:gd name="connsiteX152" fmla="*/ 780493 w 1551362"/>
                <a:gd name="connsiteY152" fmla="*/ 6062167 h 6070634"/>
                <a:gd name="connsiteX153" fmla="*/ 755093 w 1551362"/>
                <a:gd name="connsiteY153" fmla="*/ 6070634 h 6070634"/>
                <a:gd name="connsiteX154" fmla="*/ 551893 w 1551362"/>
                <a:gd name="connsiteY154" fmla="*/ 6053701 h 6070634"/>
                <a:gd name="connsiteX155" fmla="*/ 501093 w 1551362"/>
                <a:gd name="connsiteY155" fmla="*/ 6036767 h 6070634"/>
                <a:gd name="connsiteX156" fmla="*/ 484159 w 1551362"/>
                <a:gd name="connsiteY156" fmla="*/ 6019834 h 6070634"/>
                <a:gd name="connsiteX157" fmla="*/ 407959 w 1551362"/>
                <a:gd name="connsiteY157" fmla="*/ 5977501 h 6070634"/>
                <a:gd name="connsiteX158" fmla="*/ 365626 w 1551362"/>
                <a:gd name="connsiteY158" fmla="*/ 5969034 h 6070634"/>
                <a:gd name="connsiteX159" fmla="*/ 340226 w 1551362"/>
                <a:gd name="connsiteY159" fmla="*/ 5952101 h 6070634"/>
                <a:gd name="connsiteX160" fmla="*/ 357159 w 1551362"/>
                <a:gd name="connsiteY160" fmla="*/ 5977501 h 6070634"/>
                <a:gd name="connsiteX161" fmla="*/ 391026 w 1551362"/>
                <a:gd name="connsiteY161" fmla="*/ 5994434 h 6070634"/>
                <a:gd name="connsiteX162" fmla="*/ 424893 w 1551362"/>
                <a:gd name="connsiteY162" fmla="*/ 6019834 h 6070634"/>
                <a:gd name="connsiteX163" fmla="*/ 484159 w 1551362"/>
                <a:gd name="connsiteY163" fmla="*/ 6036767 h 6070634"/>
                <a:gd name="connsiteX164" fmla="*/ 492626 w 1551362"/>
                <a:gd name="connsiteY164" fmla="*/ 6062167 h 6070634"/>
                <a:gd name="connsiteX165" fmla="*/ 467226 w 1551362"/>
                <a:gd name="connsiteY165" fmla="*/ 6070634 h 6070634"/>
                <a:gd name="connsiteX166" fmla="*/ 272493 w 1551362"/>
                <a:gd name="connsiteY166" fmla="*/ 6053701 h 6070634"/>
                <a:gd name="connsiteX167" fmla="*/ 255559 w 1551362"/>
                <a:gd name="connsiteY167" fmla="*/ 6036767 h 6070634"/>
                <a:gd name="connsiteX168" fmla="*/ 264026 w 1551362"/>
                <a:gd name="connsiteY168" fmla="*/ 6002901 h 6070634"/>
                <a:gd name="connsiteX169" fmla="*/ 272493 w 1551362"/>
                <a:gd name="connsiteY169" fmla="*/ 5977501 h 6070634"/>
                <a:gd name="connsiteX170" fmla="*/ 306359 w 1551362"/>
                <a:gd name="connsiteY170" fmla="*/ 5969034 h 6070634"/>
                <a:gd name="connsiteX171" fmla="*/ 365626 w 1551362"/>
                <a:gd name="connsiteY171" fmla="*/ 5952101 h 6070634"/>
                <a:gd name="connsiteX172" fmla="*/ 357159 w 1551362"/>
                <a:gd name="connsiteY172" fmla="*/ 5926701 h 6070634"/>
                <a:gd name="connsiteX173" fmla="*/ 297893 w 1551362"/>
                <a:gd name="connsiteY173" fmla="*/ 5901301 h 6070634"/>
                <a:gd name="connsiteX174" fmla="*/ 280959 w 1551362"/>
                <a:gd name="connsiteY174" fmla="*/ 5884367 h 6070634"/>
                <a:gd name="connsiteX175" fmla="*/ 230159 w 1551362"/>
                <a:gd name="connsiteY175" fmla="*/ 5901301 h 6070634"/>
                <a:gd name="connsiteX176" fmla="*/ 162426 w 1551362"/>
                <a:gd name="connsiteY176" fmla="*/ 5892834 h 6070634"/>
                <a:gd name="connsiteX177" fmla="*/ 128559 w 1551362"/>
                <a:gd name="connsiteY177" fmla="*/ 5884367 h 6070634"/>
                <a:gd name="connsiteX178" fmla="*/ 77759 w 1551362"/>
                <a:gd name="connsiteY178" fmla="*/ 5875901 h 6070634"/>
                <a:gd name="connsiteX179" fmla="*/ 86226 w 1551362"/>
                <a:gd name="connsiteY179" fmla="*/ 5850501 h 6070634"/>
                <a:gd name="connsiteX180" fmla="*/ 111626 w 1551362"/>
                <a:gd name="connsiteY180" fmla="*/ 5842034 h 6070634"/>
                <a:gd name="connsiteX181" fmla="*/ 111626 w 1551362"/>
                <a:gd name="connsiteY181" fmla="*/ 5647301 h 6070634"/>
                <a:gd name="connsiteX182" fmla="*/ 86226 w 1551362"/>
                <a:gd name="connsiteY182" fmla="*/ 5528767 h 6070634"/>
                <a:gd name="connsiteX183" fmla="*/ 103159 w 1551362"/>
                <a:gd name="connsiteY183" fmla="*/ 5223967 h 6070634"/>
                <a:gd name="connsiteX184" fmla="*/ 111626 w 1551362"/>
                <a:gd name="connsiteY184" fmla="*/ 5173167 h 6070634"/>
                <a:gd name="connsiteX185" fmla="*/ 111626 w 1551362"/>
                <a:gd name="connsiteY185" fmla="*/ 4834501 h 6070634"/>
                <a:gd name="connsiteX186" fmla="*/ 120093 w 1551362"/>
                <a:gd name="connsiteY186" fmla="*/ 4809101 h 6070634"/>
                <a:gd name="connsiteX187" fmla="*/ 111626 w 1551362"/>
                <a:gd name="connsiteY187" fmla="*/ 4766767 h 6070634"/>
                <a:gd name="connsiteX188" fmla="*/ 86226 w 1551362"/>
                <a:gd name="connsiteY188" fmla="*/ 4665167 h 6070634"/>
                <a:gd name="connsiteX189" fmla="*/ 69293 w 1551362"/>
                <a:gd name="connsiteY189" fmla="*/ 4563567 h 6070634"/>
                <a:gd name="connsiteX190" fmla="*/ 52359 w 1551362"/>
                <a:gd name="connsiteY190" fmla="*/ 4546634 h 6070634"/>
                <a:gd name="connsiteX191" fmla="*/ 52359 w 1551362"/>
                <a:gd name="connsiteY191" fmla="*/ 4241834 h 6070634"/>
                <a:gd name="connsiteX192" fmla="*/ 60826 w 1551362"/>
                <a:gd name="connsiteY192" fmla="*/ 4216434 h 6070634"/>
                <a:gd name="connsiteX193" fmla="*/ 52359 w 1551362"/>
                <a:gd name="connsiteY193" fmla="*/ 4165634 h 6070634"/>
                <a:gd name="connsiteX194" fmla="*/ 43893 w 1551362"/>
                <a:gd name="connsiteY194" fmla="*/ 4140234 h 6070634"/>
                <a:gd name="connsiteX195" fmla="*/ 35426 w 1551362"/>
                <a:gd name="connsiteY195" fmla="*/ 4021701 h 6070634"/>
                <a:gd name="connsiteX196" fmla="*/ 26959 w 1551362"/>
                <a:gd name="connsiteY196" fmla="*/ 3996301 h 6070634"/>
                <a:gd name="connsiteX197" fmla="*/ 18493 w 1551362"/>
                <a:gd name="connsiteY197" fmla="*/ 3962434 h 6070634"/>
                <a:gd name="connsiteX198" fmla="*/ 26959 w 1551362"/>
                <a:gd name="connsiteY198" fmla="*/ 3776167 h 6070634"/>
                <a:gd name="connsiteX199" fmla="*/ 35426 w 1551362"/>
                <a:gd name="connsiteY199" fmla="*/ 3657634 h 6070634"/>
                <a:gd name="connsiteX200" fmla="*/ 10026 w 1551362"/>
                <a:gd name="connsiteY200" fmla="*/ 3386701 h 6070634"/>
                <a:gd name="connsiteX201" fmla="*/ 1559 w 1551362"/>
                <a:gd name="connsiteY201" fmla="*/ 3234301 h 6070634"/>
                <a:gd name="connsiteX202" fmla="*/ 43893 w 1551362"/>
                <a:gd name="connsiteY202" fmla="*/ 3014167 h 6070634"/>
                <a:gd name="connsiteX203" fmla="*/ 159886 w 1551362"/>
                <a:gd name="connsiteY203" fmla="*/ 2648407 h 6070634"/>
                <a:gd name="connsiteX204" fmla="*/ 182746 w 1551362"/>
                <a:gd name="connsiteY204" fmla="*/ 2453674 h 6070634"/>
                <a:gd name="connsiteX205" fmla="*/ 186979 w 1551362"/>
                <a:gd name="connsiteY205" fmla="*/ 2362234 h 6070634"/>
                <a:gd name="connsiteX206" fmla="*/ 199679 w 1551362"/>
                <a:gd name="connsiteY206" fmla="*/ 2227614 h 6070634"/>
                <a:gd name="connsiteX207" fmla="*/ 229313 w 1551362"/>
                <a:gd name="connsiteY207" fmla="*/ 2029494 h 6070634"/>
                <a:gd name="connsiteX208" fmla="*/ 255559 w 1551362"/>
                <a:gd name="connsiteY208" fmla="*/ 1752634 h 6070634"/>
                <a:gd name="connsiteX209" fmla="*/ 289426 w 1551362"/>
                <a:gd name="connsiteY209" fmla="*/ 1439367 h 6070634"/>
                <a:gd name="connsiteX210" fmla="*/ 315673 w 1551362"/>
                <a:gd name="connsiteY210" fmla="*/ 1209074 h 6070634"/>
                <a:gd name="connsiteX211" fmla="*/ 340226 w 1551362"/>
                <a:gd name="connsiteY211" fmla="*/ 1024501 h 6070634"/>
                <a:gd name="connsiteX212" fmla="*/ 365626 w 1551362"/>
                <a:gd name="connsiteY212" fmla="*/ 660434 h 6070634"/>
                <a:gd name="connsiteX213" fmla="*/ 407959 w 1551362"/>
                <a:gd name="connsiteY213" fmla="*/ 338701 h 6070634"/>
                <a:gd name="connsiteX214" fmla="*/ 424893 w 1551362"/>
                <a:gd name="connsiteY214" fmla="*/ 313301 h 6070634"/>
                <a:gd name="connsiteX215" fmla="*/ 433359 w 1551362"/>
                <a:gd name="connsiteY215" fmla="*/ 152434 h 6070634"/>
                <a:gd name="connsiteX216" fmla="*/ 407959 w 1551362"/>
                <a:gd name="connsiteY216" fmla="*/ 135501 h 6070634"/>
                <a:gd name="connsiteX217" fmla="*/ 374093 w 1551362"/>
                <a:gd name="connsiteY217" fmla="*/ 122801 h 6070634"/>
                <a:gd name="connsiteX218" fmla="*/ 369859 w 1551362"/>
                <a:gd name="connsiteY218" fmla="*/ 95707 h 6070634"/>
                <a:gd name="connsiteX219" fmla="*/ 348693 w 1551362"/>
                <a:gd name="connsiteY219" fmla="*/ 42367 h 6070634"/>
                <a:gd name="connsiteX220" fmla="*/ 329219 w 1551362"/>
                <a:gd name="connsiteY220" fmla="*/ 8501 h 6070634"/>
                <a:gd name="connsiteX221" fmla="*/ 390179 w 1551362"/>
                <a:gd name="connsiteY221" fmla="*/ 34 h 6070634"/>
                <a:gd name="connsiteX222" fmla="*/ 573059 w 1551362"/>
                <a:gd name="connsiteY222" fmla="*/ 5961 h 6070634"/>
                <a:gd name="connsiteX223" fmla="*/ 929506 w 1551362"/>
                <a:gd name="connsiteY223" fmla="*/ 2574 h 6070634"/>
                <a:gd name="connsiteX224" fmla="*/ 1267326 w 1551362"/>
                <a:gd name="connsiteY224" fmla="*/ 10194 h 6070634"/>
                <a:gd name="connsiteX225" fmla="*/ 1373159 w 1551362"/>
                <a:gd name="connsiteY225" fmla="*/ 20354 h 6070634"/>
                <a:gd name="connsiteX0" fmla="*/ 1371647 w 1549850"/>
                <a:gd name="connsiteY0" fmla="*/ 20354 h 6070634"/>
                <a:gd name="connsiteX1" fmla="*/ 1386887 w 1549850"/>
                <a:gd name="connsiteY1" fmla="*/ 137194 h 6070634"/>
                <a:gd name="connsiteX2" fmla="*/ 1389427 w 1549850"/>
                <a:gd name="connsiteY2" fmla="*/ 220167 h 6070634"/>
                <a:gd name="connsiteX3" fmla="*/ 1354714 w 1549850"/>
                <a:gd name="connsiteY3" fmla="*/ 262501 h 6070634"/>
                <a:gd name="connsiteX4" fmla="*/ 1329314 w 1549850"/>
                <a:gd name="connsiteY4" fmla="*/ 270967 h 6070634"/>
                <a:gd name="connsiteX5" fmla="*/ 1320001 w 1549850"/>
                <a:gd name="connsiteY5" fmla="*/ 332774 h 6070634"/>
                <a:gd name="connsiteX6" fmla="*/ 1264121 w 1549850"/>
                <a:gd name="connsiteY6" fmla="*/ 298907 h 6070634"/>
                <a:gd name="connsiteX7" fmla="*/ 1193847 w 1549850"/>
                <a:gd name="connsiteY7" fmla="*/ 254034 h 6070634"/>
                <a:gd name="connsiteX8" fmla="*/ 1168447 w 1549850"/>
                <a:gd name="connsiteY8" fmla="*/ 262501 h 6070634"/>
                <a:gd name="connsiteX9" fmla="*/ 1159981 w 1549850"/>
                <a:gd name="connsiteY9" fmla="*/ 287901 h 6070634"/>
                <a:gd name="connsiteX10" fmla="*/ 1151514 w 1549850"/>
                <a:gd name="connsiteY10" fmla="*/ 372567 h 6070634"/>
                <a:gd name="connsiteX11" fmla="*/ 1134581 w 1549850"/>
                <a:gd name="connsiteY11" fmla="*/ 389501 h 6070634"/>
                <a:gd name="connsiteX12" fmla="*/ 1109181 w 1549850"/>
                <a:gd name="connsiteY12" fmla="*/ 457234 h 6070634"/>
                <a:gd name="connsiteX13" fmla="*/ 1083781 w 1549850"/>
                <a:gd name="connsiteY13" fmla="*/ 465701 h 6070634"/>
                <a:gd name="connsiteX14" fmla="*/ 1077007 w 1549850"/>
                <a:gd name="connsiteY14" fmla="*/ 500414 h 6070634"/>
                <a:gd name="connsiteX15" fmla="*/ 1049914 w 1549850"/>
                <a:gd name="connsiteY15" fmla="*/ 533434 h 6070634"/>
                <a:gd name="connsiteX16" fmla="*/ 1053301 w 1549850"/>
                <a:gd name="connsiteY16" fmla="*/ 613867 h 6070634"/>
                <a:gd name="connsiteX17" fmla="*/ 1049914 w 1549850"/>
                <a:gd name="connsiteY17" fmla="*/ 728167 h 6070634"/>
                <a:gd name="connsiteX18" fmla="*/ 1059227 w 1549850"/>
                <a:gd name="connsiteY18" fmla="*/ 922054 h 6070634"/>
                <a:gd name="connsiteX19" fmla="*/ 940694 w 1549850"/>
                <a:gd name="connsiteY19" fmla="*/ 914434 h 6070634"/>
                <a:gd name="connsiteX20" fmla="*/ 931381 w 1549850"/>
                <a:gd name="connsiteY20" fmla="*/ 982167 h 6070634"/>
                <a:gd name="connsiteX21" fmla="*/ 929687 w 1549850"/>
                <a:gd name="connsiteY21" fmla="*/ 1119327 h 6070634"/>
                <a:gd name="connsiteX22" fmla="*/ 935614 w 1549850"/>
                <a:gd name="connsiteY22" fmla="*/ 1466461 h 6070634"/>
                <a:gd name="connsiteX23" fmla="*/ 976254 w 1549850"/>
                <a:gd name="connsiteY23" fmla="*/ 1470694 h 6070634"/>
                <a:gd name="connsiteX24" fmla="*/ 1039754 w 1549850"/>
                <a:gd name="connsiteY24" fmla="*/ 1504561 h 6070634"/>
                <a:gd name="connsiteX25" fmla="*/ 1041447 w 1549850"/>
                <a:gd name="connsiteY25" fmla="*/ 1693367 h 6070634"/>
                <a:gd name="connsiteX26" fmla="*/ 1099021 w 1549850"/>
                <a:gd name="connsiteY26" fmla="*/ 1710301 h 6070634"/>
                <a:gd name="connsiteX27" fmla="*/ 1155747 w 1549850"/>
                <a:gd name="connsiteY27" fmla="*/ 1720461 h 6070634"/>
                <a:gd name="connsiteX28" fmla="*/ 1150667 w 1549850"/>
                <a:gd name="connsiteY28" fmla="*/ 1817827 h 6070634"/>
                <a:gd name="connsiteX29" fmla="*/ 1210781 w 1549850"/>
                <a:gd name="connsiteY29" fmla="*/ 1828834 h 6070634"/>
                <a:gd name="connsiteX30" fmla="*/ 1253114 w 1549850"/>
                <a:gd name="connsiteY30" fmla="*/ 1845767 h 6070634"/>
                <a:gd name="connsiteX31" fmla="*/ 1278514 w 1549850"/>
                <a:gd name="connsiteY31" fmla="*/ 1862701 h 6070634"/>
                <a:gd name="connsiteX32" fmla="*/ 1278514 w 1549850"/>
                <a:gd name="connsiteY32" fmla="*/ 1921967 h 6070634"/>
                <a:gd name="connsiteX33" fmla="*/ 1312381 w 1549850"/>
                <a:gd name="connsiteY33" fmla="*/ 1930434 h 6070634"/>
                <a:gd name="connsiteX34" fmla="*/ 1303914 w 1549850"/>
                <a:gd name="connsiteY34" fmla="*/ 1955834 h 6070634"/>
                <a:gd name="connsiteX35" fmla="*/ 1278514 w 1549850"/>
                <a:gd name="connsiteY35" fmla="*/ 1972767 h 6070634"/>
                <a:gd name="connsiteX36" fmla="*/ 1261581 w 1549850"/>
                <a:gd name="connsiteY36" fmla="*/ 1989701 h 6070634"/>
                <a:gd name="connsiteX37" fmla="*/ 1283594 w 1549850"/>
                <a:gd name="connsiteY37" fmla="*/ 2025261 h 6070634"/>
                <a:gd name="connsiteX38" fmla="*/ 1336087 w 1549850"/>
                <a:gd name="connsiteY38" fmla="*/ 2050661 h 6070634"/>
                <a:gd name="connsiteX39" fmla="*/ 1356407 w 1549850"/>
                <a:gd name="connsiteY39" fmla="*/ 2116701 h 6070634"/>
                <a:gd name="connsiteX40" fmla="*/ 1413981 w 1549850"/>
                <a:gd name="connsiteY40" fmla="*/ 2133634 h 6070634"/>
                <a:gd name="connsiteX41" fmla="*/ 1430914 w 1549850"/>
                <a:gd name="connsiteY41" fmla="*/ 2174274 h 6070634"/>
                <a:gd name="connsiteX42" fmla="*/ 1474094 w 1549850"/>
                <a:gd name="connsiteY42" fmla="*/ 2196287 h 6070634"/>
                <a:gd name="connsiteX43" fmla="*/ 1494414 w 1549850"/>
                <a:gd name="connsiteY43" fmla="*/ 2214914 h 6070634"/>
                <a:gd name="connsiteX44" fmla="*/ 1524894 w 1549850"/>
                <a:gd name="connsiteY44" fmla="*/ 2228461 h 6070634"/>
                <a:gd name="connsiteX45" fmla="*/ 1549447 w 1549850"/>
                <a:gd name="connsiteY45" fmla="*/ 2269101 h 6070634"/>
                <a:gd name="connsiteX46" fmla="*/ 1504574 w 1549850"/>
                <a:gd name="connsiteY46" fmla="*/ 2306354 h 6070634"/>
                <a:gd name="connsiteX47" fmla="*/ 1460547 w 1549850"/>
                <a:gd name="connsiteY47" fmla="*/ 2287727 h 6070634"/>
                <a:gd name="connsiteX48" fmla="*/ 1423294 w 1549850"/>
                <a:gd name="connsiteY48" fmla="*/ 2310587 h 6070634"/>
                <a:gd name="connsiteX49" fmla="*/ 1405514 w 1549850"/>
                <a:gd name="connsiteY49" fmla="*/ 2345301 h 6070634"/>
                <a:gd name="connsiteX50" fmla="*/ 1386041 w 1549850"/>
                <a:gd name="connsiteY50" fmla="*/ 2424887 h 6070634"/>
                <a:gd name="connsiteX51" fmla="*/ 1346247 w 1549850"/>
                <a:gd name="connsiteY51" fmla="*/ 2413034 h 6070634"/>
                <a:gd name="connsiteX52" fmla="*/ 1304761 w 1549850"/>
                <a:gd name="connsiteY52" fmla="*/ 2428274 h 6070634"/>
                <a:gd name="connsiteX53" fmla="*/ 1274281 w 1549850"/>
                <a:gd name="connsiteY53" fmla="*/ 2455367 h 6070634"/>
                <a:gd name="connsiteX54" fmla="*/ 1271741 w 1549850"/>
                <a:gd name="connsiteY54" fmla="*/ 2581521 h 6070634"/>
                <a:gd name="connsiteX55" fmla="*/ 1185381 w 1549850"/>
                <a:gd name="connsiteY55" fmla="*/ 2582367 h 6070634"/>
                <a:gd name="connsiteX56" fmla="*/ 1168447 w 1549850"/>
                <a:gd name="connsiteY56" fmla="*/ 2599301 h 6070634"/>
                <a:gd name="connsiteX57" fmla="*/ 1169294 w 1549850"/>
                <a:gd name="connsiteY57" fmla="*/ 2676347 h 6070634"/>
                <a:gd name="connsiteX58" fmla="*/ 1167601 w 1549850"/>
                <a:gd name="connsiteY58" fmla="*/ 2747467 h 6070634"/>
                <a:gd name="connsiteX59" fmla="*/ 1151514 w 1549850"/>
                <a:gd name="connsiteY59" fmla="*/ 2785567 h 6070634"/>
                <a:gd name="connsiteX60" fmla="*/ 1100714 w 1549850"/>
                <a:gd name="connsiteY60" fmla="*/ 2802501 h 6070634"/>
                <a:gd name="connsiteX61" fmla="*/ 1109181 w 1549850"/>
                <a:gd name="connsiteY61" fmla="*/ 2853301 h 6070634"/>
                <a:gd name="connsiteX62" fmla="*/ 1117647 w 1549850"/>
                <a:gd name="connsiteY62" fmla="*/ 2878701 h 6070634"/>
                <a:gd name="connsiteX63" fmla="*/ 1109181 w 1549850"/>
                <a:gd name="connsiteY63" fmla="*/ 2971834 h 6070634"/>
                <a:gd name="connsiteX64" fmla="*/ 1100714 w 1549850"/>
                <a:gd name="connsiteY64" fmla="*/ 2997234 h 6070634"/>
                <a:gd name="connsiteX65" fmla="*/ 1092247 w 1549850"/>
                <a:gd name="connsiteY65" fmla="*/ 3031101 h 6070634"/>
                <a:gd name="connsiteX66" fmla="*/ 1066847 w 1549850"/>
                <a:gd name="connsiteY66" fmla="*/ 3039567 h 6070634"/>
                <a:gd name="connsiteX67" fmla="*/ 1058381 w 1549850"/>
                <a:gd name="connsiteY67" fmla="*/ 3073434 h 6070634"/>
                <a:gd name="connsiteX68" fmla="*/ 1041447 w 1549850"/>
                <a:gd name="connsiteY68" fmla="*/ 3124234 h 6070634"/>
                <a:gd name="connsiteX69" fmla="*/ 1049914 w 1549850"/>
                <a:gd name="connsiteY69" fmla="*/ 3471367 h 6070634"/>
                <a:gd name="connsiteX70" fmla="*/ 1117647 w 1549850"/>
                <a:gd name="connsiteY70" fmla="*/ 3479834 h 6070634"/>
                <a:gd name="connsiteX71" fmla="*/ 1126114 w 1549850"/>
                <a:gd name="connsiteY71" fmla="*/ 3505234 h 6070634"/>
                <a:gd name="connsiteX72" fmla="*/ 1066847 w 1549850"/>
                <a:gd name="connsiteY72" fmla="*/ 3522167 h 6070634"/>
                <a:gd name="connsiteX73" fmla="*/ 1016047 w 1549850"/>
                <a:gd name="connsiteY73" fmla="*/ 3530634 h 6070634"/>
                <a:gd name="connsiteX74" fmla="*/ 1049914 w 1549850"/>
                <a:gd name="connsiteY74" fmla="*/ 3564501 h 6070634"/>
                <a:gd name="connsiteX75" fmla="*/ 1016047 w 1549850"/>
                <a:gd name="connsiteY75" fmla="*/ 3683034 h 6070634"/>
                <a:gd name="connsiteX76" fmla="*/ 914447 w 1549850"/>
                <a:gd name="connsiteY76" fmla="*/ 3699967 h 6070634"/>
                <a:gd name="connsiteX77" fmla="*/ 922914 w 1549850"/>
                <a:gd name="connsiteY77" fmla="*/ 3742301 h 6070634"/>
                <a:gd name="connsiteX78" fmla="*/ 973714 w 1549850"/>
                <a:gd name="connsiteY78" fmla="*/ 3784634 h 6070634"/>
                <a:gd name="connsiteX79" fmla="*/ 982181 w 1549850"/>
                <a:gd name="connsiteY79" fmla="*/ 3810034 h 6070634"/>
                <a:gd name="connsiteX80" fmla="*/ 931381 w 1549850"/>
                <a:gd name="connsiteY80" fmla="*/ 3835434 h 6070634"/>
                <a:gd name="connsiteX81" fmla="*/ 914447 w 1549850"/>
                <a:gd name="connsiteY81" fmla="*/ 3852367 h 6070634"/>
                <a:gd name="connsiteX82" fmla="*/ 889047 w 1549850"/>
                <a:gd name="connsiteY82" fmla="*/ 3894701 h 6070634"/>
                <a:gd name="connsiteX83" fmla="*/ 889047 w 1549850"/>
                <a:gd name="connsiteY83" fmla="*/ 3962434 h 6070634"/>
                <a:gd name="connsiteX84" fmla="*/ 897514 w 1549850"/>
                <a:gd name="connsiteY84" fmla="*/ 3987834 h 6070634"/>
                <a:gd name="connsiteX85" fmla="*/ 922914 w 1549850"/>
                <a:gd name="connsiteY85" fmla="*/ 3996301 h 6070634"/>
                <a:gd name="connsiteX86" fmla="*/ 931381 w 1549850"/>
                <a:gd name="connsiteY86" fmla="*/ 4055567 h 6070634"/>
                <a:gd name="connsiteX87" fmla="*/ 956781 w 1549850"/>
                <a:gd name="connsiteY87" fmla="*/ 4064034 h 6070634"/>
                <a:gd name="connsiteX88" fmla="*/ 1041447 w 1549850"/>
                <a:gd name="connsiteY88" fmla="*/ 4072501 h 6070634"/>
                <a:gd name="connsiteX89" fmla="*/ 1041447 w 1549850"/>
                <a:gd name="connsiteY89" fmla="*/ 4191034 h 6070634"/>
                <a:gd name="connsiteX90" fmla="*/ 1032981 w 1549850"/>
                <a:gd name="connsiteY90" fmla="*/ 4224901 h 6070634"/>
                <a:gd name="connsiteX91" fmla="*/ 999114 w 1549850"/>
                <a:gd name="connsiteY91" fmla="*/ 4233367 h 6070634"/>
                <a:gd name="connsiteX92" fmla="*/ 990647 w 1549850"/>
                <a:gd name="connsiteY92" fmla="*/ 4385767 h 6070634"/>
                <a:gd name="connsiteX93" fmla="*/ 939847 w 1549850"/>
                <a:gd name="connsiteY93" fmla="*/ 4402701 h 6070634"/>
                <a:gd name="connsiteX94" fmla="*/ 914447 w 1549850"/>
                <a:gd name="connsiteY94" fmla="*/ 4428101 h 6070634"/>
                <a:gd name="connsiteX95" fmla="*/ 897514 w 1549850"/>
                <a:gd name="connsiteY95" fmla="*/ 4461967 h 6070634"/>
                <a:gd name="connsiteX96" fmla="*/ 931381 w 1549850"/>
                <a:gd name="connsiteY96" fmla="*/ 4470434 h 6070634"/>
                <a:gd name="connsiteX97" fmla="*/ 956781 w 1549850"/>
                <a:gd name="connsiteY97" fmla="*/ 4487367 h 6070634"/>
                <a:gd name="connsiteX98" fmla="*/ 982181 w 1549850"/>
                <a:gd name="connsiteY98" fmla="*/ 4495834 h 6070634"/>
                <a:gd name="connsiteX99" fmla="*/ 999114 w 1549850"/>
                <a:gd name="connsiteY99" fmla="*/ 4521234 h 6070634"/>
                <a:gd name="connsiteX100" fmla="*/ 990647 w 1549850"/>
                <a:gd name="connsiteY100" fmla="*/ 4597434 h 6070634"/>
                <a:gd name="connsiteX101" fmla="*/ 982181 w 1549850"/>
                <a:gd name="connsiteY101" fmla="*/ 4622834 h 6070634"/>
                <a:gd name="connsiteX102" fmla="*/ 956781 w 1549850"/>
                <a:gd name="connsiteY102" fmla="*/ 4614367 h 6070634"/>
                <a:gd name="connsiteX103" fmla="*/ 897514 w 1549850"/>
                <a:gd name="connsiteY103" fmla="*/ 4605901 h 6070634"/>
                <a:gd name="connsiteX104" fmla="*/ 872114 w 1549850"/>
                <a:gd name="connsiteY104" fmla="*/ 4614367 h 6070634"/>
                <a:gd name="connsiteX105" fmla="*/ 863647 w 1549850"/>
                <a:gd name="connsiteY105" fmla="*/ 4639767 h 6070634"/>
                <a:gd name="connsiteX106" fmla="*/ 846714 w 1549850"/>
                <a:gd name="connsiteY106" fmla="*/ 4656701 h 6070634"/>
                <a:gd name="connsiteX107" fmla="*/ 829781 w 1549850"/>
                <a:gd name="connsiteY107" fmla="*/ 4682101 h 6070634"/>
                <a:gd name="connsiteX108" fmla="*/ 787447 w 1549850"/>
                <a:gd name="connsiteY108" fmla="*/ 4690567 h 6070634"/>
                <a:gd name="connsiteX109" fmla="*/ 770514 w 1549850"/>
                <a:gd name="connsiteY109" fmla="*/ 4707501 h 6070634"/>
                <a:gd name="connsiteX110" fmla="*/ 778981 w 1549850"/>
                <a:gd name="connsiteY110" fmla="*/ 4749834 h 6070634"/>
                <a:gd name="connsiteX111" fmla="*/ 804381 w 1549850"/>
                <a:gd name="connsiteY111" fmla="*/ 4758301 h 6070634"/>
                <a:gd name="connsiteX112" fmla="*/ 897514 w 1549850"/>
                <a:gd name="connsiteY112" fmla="*/ 4766767 h 6070634"/>
                <a:gd name="connsiteX113" fmla="*/ 897514 w 1549850"/>
                <a:gd name="connsiteY113" fmla="*/ 4834501 h 6070634"/>
                <a:gd name="connsiteX114" fmla="*/ 965247 w 1549850"/>
                <a:gd name="connsiteY114" fmla="*/ 4851434 h 6070634"/>
                <a:gd name="connsiteX115" fmla="*/ 973714 w 1549850"/>
                <a:gd name="connsiteY115" fmla="*/ 4885301 h 6070634"/>
                <a:gd name="connsiteX116" fmla="*/ 956781 w 1549850"/>
                <a:gd name="connsiteY116" fmla="*/ 4986901 h 6070634"/>
                <a:gd name="connsiteX117" fmla="*/ 948314 w 1549850"/>
                <a:gd name="connsiteY117" fmla="*/ 5096967 h 6070634"/>
                <a:gd name="connsiteX118" fmla="*/ 973714 w 1549850"/>
                <a:gd name="connsiteY118" fmla="*/ 5139301 h 6070634"/>
                <a:gd name="connsiteX119" fmla="*/ 990647 w 1549850"/>
                <a:gd name="connsiteY119" fmla="*/ 5164701 h 6070634"/>
                <a:gd name="connsiteX120" fmla="*/ 914447 w 1549850"/>
                <a:gd name="connsiteY120" fmla="*/ 5207034 h 6070634"/>
                <a:gd name="connsiteX121" fmla="*/ 905981 w 1549850"/>
                <a:gd name="connsiteY121" fmla="*/ 5283234 h 6070634"/>
                <a:gd name="connsiteX122" fmla="*/ 931381 w 1549850"/>
                <a:gd name="connsiteY122" fmla="*/ 5291701 h 6070634"/>
                <a:gd name="connsiteX123" fmla="*/ 999114 w 1549850"/>
                <a:gd name="connsiteY123" fmla="*/ 5342501 h 6070634"/>
                <a:gd name="connsiteX124" fmla="*/ 1016047 w 1549850"/>
                <a:gd name="connsiteY124" fmla="*/ 5367901 h 6070634"/>
                <a:gd name="connsiteX125" fmla="*/ 1032981 w 1549850"/>
                <a:gd name="connsiteY125" fmla="*/ 5418701 h 6070634"/>
                <a:gd name="connsiteX126" fmla="*/ 1058381 w 1549850"/>
                <a:gd name="connsiteY126" fmla="*/ 5435634 h 6070634"/>
                <a:gd name="connsiteX127" fmla="*/ 1109181 w 1549850"/>
                <a:gd name="connsiteY127" fmla="*/ 5486434 h 6070634"/>
                <a:gd name="connsiteX128" fmla="*/ 1134581 w 1549850"/>
                <a:gd name="connsiteY128" fmla="*/ 5494901 h 6070634"/>
                <a:gd name="connsiteX129" fmla="*/ 1151514 w 1549850"/>
                <a:gd name="connsiteY129" fmla="*/ 5520301 h 6070634"/>
                <a:gd name="connsiteX130" fmla="*/ 1159981 w 1549850"/>
                <a:gd name="connsiteY130" fmla="*/ 5545701 h 6070634"/>
                <a:gd name="connsiteX131" fmla="*/ 1193847 w 1549850"/>
                <a:gd name="connsiteY131" fmla="*/ 5596501 h 6070634"/>
                <a:gd name="connsiteX132" fmla="*/ 1176914 w 1549850"/>
                <a:gd name="connsiteY132" fmla="*/ 5621901 h 6070634"/>
                <a:gd name="connsiteX133" fmla="*/ 1151514 w 1549850"/>
                <a:gd name="connsiteY133" fmla="*/ 5630367 h 6070634"/>
                <a:gd name="connsiteX134" fmla="*/ 1134581 w 1549850"/>
                <a:gd name="connsiteY134" fmla="*/ 5647301 h 6070634"/>
                <a:gd name="connsiteX135" fmla="*/ 1143047 w 1549850"/>
                <a:gd name="connsiteY135" fmla="*/ 5706567 h 6070634"/>
                <a:gd name="connsiteX136" fmla="*/ 1159981 w 1549850"/>
                <a:gd name="connsiteY136" fmla="*/ 5723501 h 6070634"/>
                <a:gd name="connsiteX137" fmla="*/ 1168447 w 1549850"/>
                <a:gd name="connsiteY137" fmla="*/ 5774301 h 6070634"/>
                <a:gd name="connsiteX138" fmla="*/ 1219247 w 1549850"/>
                <a:gd name="connsiteY138" fmla="*/ 5791234 h 6070634"/>
                <a:gd name="connsiteX139" fmla="*/ 1210781 w 1549850"/>
                <a:gd name="connsiteY139" fmla="*/ 5842034 h 6070634"/>
                <a:gd name="connsiteX140" fmla="*/ 1159981 w 1549850"/>
                <a:gd name="connsiteY140" fmla="*/ 5850501 h 6070634"/>
                <a:gd name="connsiteX141" fmla="*/ 1143047 w 1549850"/>
                <a:gd name="connsiteY141" fmla="*/ 5867434 h 6070634"/>
                <a:gd name="connsiteX142" fmla="*/ 1100714 w 1549850"/>
                <a:gd name="connsiteY142" fmla="*/ 5935167 h 6070634"/>
                <a:gd name="connsiteX143" fmla="*/ 1075314 w 1549850"/>
                <a:gd name="connsiteY143" fmla="*/ 5943634 h 6070634"/>
                <a:gd name="connsiteX144" fmla="*/ 1100714 w 1549850"/>
                <a:gd name="connsiteY144" fmla="*/ 5960567 h 6070634"/>
                <a:gd name="connsiteX145" fmla="*/ 1117647 w 1549850"/>
                <a:gd name="connsiteY145" fmla="*/ 5977501 h 6070634"/>
                <a:gd name="connsiteX146" fmla="*/ 1092247 w 1549850"/>
                <a:gd name="connsiteY146" fmla="*/ 5985967 h 6070634"/>
                <a:gd name="connsiteX147" fmla="*/ 965247 w 1549850"/>
                <a:gd name="connsiteY147" fmla="*/ 5994434 h 6070634"/>
                <a:gd name="connsiteX148" fmla="*/ 939847 w 1549850"/>
                <a:gd name="connsiteY148" fmla="*/ 6011367 h 6070634"/>
                <a:gd name="connsiteX149" fmla="*/ 922914 w 1549850"/>
                <a:gd name="connsiteY149" fmla="*/ 6028301 h 6070634"/>
                <a:gd name="connsiteX150" fmla="*/ 829781 w 1549850"/>
                <a:gd name="connsiteY150" fmla="*/ 6036767 h 6070634"/>
                <a:gd name="connsiteX151" fmla="*/ 812847 w 1549850"/>
                <a:gd name="connsiteY151" fmla="*/ 6053701 h 6070634"/>
                <a:gd name="connsiteX152" fmla="*/ 778981 w 1549850"/>
                <a:gd name="connsiteY152" fmla="*/ 6062167 h 6070634"/>
                <a:gd name="connsiteX153" fmla="*/ 753581 w 1549850"/>
                <a:gd name="connsiteY153" fmla="*/ 6070634 h 6070634"/>
                <a:gd name="connsiteX154" fmla="*/ 550381 w 1549850"/>
                <a:gd name="connsiteY154" fmla="*/ 6053701 h 6070634"/>
                <a:gd name="connsiteX155" fmla="*/ 499581 w 1549850"/>
                <a:gd name="connsiteY155" fmla="*/ 6036767 h 6070634"/>
                <a:gd name="connsiteX156" fmla="*/ 482647 w 1549850"/>
                <a:gd name="connsiteY156" fmla="*/ 6019834 h 6070634"/>
                <a:gd name="connsiteX157" fmla="*/ 406447 w 1549850"/>
                <a:gd name="connsiteY157" fmla="*/ 5977501 h 6070634"/>
                <a:gd name="connsiteX158" fmla="*/ 364114 w 1549850"/>
                <a:gd name="connsiteY158" fmla="*/ 5969034 h 6070634"/>
                <a:gd name="connsiteX159" fmla="*/ 338714 w 1549850"/>
                <a:gd name="connsiteY159" fmla="*/ 5952101 h 6070634"/>
                <a:gd name="connsiteX160" fmla="*/ 355647 w 1549850"/>
                <a:gd name="connsiteY160" fmla="*/ 5977501 h 6070634"/>
                <a:gd name="connsiteX161" fmla="*/ 389514 w 1549850"/>
                <a:gd name="connsiteY161" fmla="*/ 5994434 h 6070634"/>
                <a:gd name="connsiteX162" fmla="*/ 423381 w 1549850"/>
                <a:gd name="connsiteY162" fmla="*/ 6019834 h 6070634"/>
                <a:gd name="connsiteX163" fmla="*/ 482647 w 1549850"/>
                <a:gd name="connsiteY163" fmla="*/ 6036767 h 6070634"/>
                <a:gd name="connsiteX164" fmla="*/ 491114 w 1549850"/>
                <a:gd name="connsiteY164" fmla="*/ 6062167 h 6070634"/>
                <a:gd name="connsiteX165" fmla="*/ 465714 w 1549850"/>
                <a:gd name="connsiteY165" fmla="*/ 6070634 h 6070634"/>
                <a:gd name="connsiteX166" fmla="*/ 270981 w 1549850"/>
                <a:gd name="connsiteY166" fmla="*/ 6053701 h 6070634"/>
                <a:gd name="connsiteX167" fmla="*/ 254047 w 1549850"/>
                <a:gd name="connsiteY167" fmla="*/ 6036767 h 6070634"/>
                <a:gd name="connsiteX168" fmla="*/ 262514 w 1549850"/>
                <a:gd name="connsiteY168" fmla="*/ 6002901 h 6070634"/>
                <a:gd name="connsiteX169" fmla="*/ 270981 w 1549850"/>
                <a:gd name="connsiteY169" fmla="*/ 5977501 h 6070634"/>
                <a:gd name="connsiteX170" fmla="*/ 304847 w 1549850"/>
                <a:gd name="connsiteY170" fmla="*/ 5969034 h 6070634"/>
                <a:gd name="connsiteX171" fmla="*/ 364114 w 1549850"/>
                <a:gd name="connsiteY171" fmla="*/ 5952101 h 6070634"/>
                <a:gd name="connsiteX172" fmla="*/ 355647 w 1549850"/>
                <a:gd name="connsiteY172" fmla="*/ 5926701 h 6070634"/>
                <a:gd name="connsiteX173" fmla="*/ 296381 w 1549850"/>
                <a:gd name="connsiteY173" fmla="*/ 5901301 h 6070634"/>
                <a:gd name="connsiteX174" fmla="*/ 279447 w 1549850"/>
                <a:gd name="connsiteY174" fmla="*/ 5884367 h 6070634"/>
                <a:gd name="connsiteX175" fmla="*/ 228647 w 1549850"/>
                <a:gd name="connsiteY175" fmla="*/ 5901301 h 6070634"/>
                <a:gd name="connsiteX176" fmla="*/ 160914 w 1549850"/>
                <a:gd name="connsiteY176" fmla="*/ 5892834 h 6070634"/>
                <a:gd name="connsiteX177" fmla="*/ 127047 w 1549850"/>
                <a:gd name="connsiteY177" fmla="*/ 5884367 h 6070634"/>
                <a:gd name="connsiteX178" fmla="*/ 76247 w 1549850"/>
                <a:gd name="connsiteY178" fmla="*/ 5875901 h 6070634"/>
                <a:gd name="connsiteX179" fmla="*/ 84714 w 1549850"/>
                <a:gd name="connsiteY179" fmla="*/ 5850501 h 6070634"/>
                <a:gd name="connsiteX180" fmla="*/ 110114 w 1549850"/>
                <a:gd name="connsiteY180" fmla="*/ 5842034 h 6070634"/>
                <a:gd name="connsiteX181" fmla="*/ 110114 w 1549850"/>
                <a:gd name="connsiteY181" fmla="*/ 5647301 h 6070634"/>
                <a:gd name="connsiteX182" fmla="*/ 84714 w 1549850"/>
                <a:gd name="connsiteY182" fmla="*/ 5528767 h 6070634"/>
                <a:gd name="connsiteX183" fmla="*/ 101647 w 1549850"/>
                <a:gd name="connsiteY183" fmla="*/ 5223967 h 6070634"/>
                <a:gd name="connsiteX184" fmla="*/ 110114 w 1549850"/>
                <a:gd name="connsiteY184" fmla="*/ 5173167 h 6070634"/>
                <a:gd name="connsiteX185" fmla="*/ 110114 w 1549850"/>
                <a:gd name="connsiteY185" fmla="*/ 4834501 h 6070634"/>
                <a:gd name="connsiteX186" fmla="*/ 118581 w 1549850"/>
                <a:gd name="connsiteY186" fmla="*/ 4809101 h 6070634"/>
                <a:gd name="connsiteX187" fmla="*/ 110114 w 1549850"/>
                <a:gd name="connsiteY187" fmla="*/ 4766767 h 6070634"/>
                <a:gd name="connsiteX188" fmla="*/ 84714 w 1549850"/>
                <a:gd name="connsiteY188" fmla="*/ 4665167 h 6070634"/>
                <a:gd name="connsiteX189" fmla="*/ 67781 w 1549850"/>
                <a:gd name="connsiteY189" fmla="*/ 4563567 h 6070634"/>
                <a:gd name="connsiteX190" fmla="*/ 50847 w 1549850"/>
                <a:gd name="connsiteY190" fmla="*/ 4546634 h 6070634"/>
                <a:gd name="connsiteX191" fmla="*/ 50847 w 1549850"/>
                <a:gd name="connsiteY191" fmla="*/ 4241834 h 6070634"/>
                <a:gd name="connsiteX192" fmla="*/ 59314 w 1549850"/>
                <a:gd name="connsiteY192" fmla="*/ 4216434 h 6070634"/>
                <a:gd name="connsiteX193" fmla="*/ 50847 w 1549850"/>
                <a:gd name="connsiteY193" fmla="*/ 4165634 h 6070634"/>
                <a:gd name="connsiteX194" fmla="*/ 42381 w 1549850"/>
                <a:gd name="connsiteY194" fmla="*/ 4140234 h 6070634"/>
                <a:gd name="connsiteX195" fmla="*/ 33914 w 1549850"/>
                <a:gd name="connsiteY195" fmla="*/ 4021701 h 6070634"/>
                <a:gd name="connsiteX196" fmla="*/ 25447 w 1549850"/>
                <a:gd name="connsiteY196" fmla="*/ 3996301 h 6070634"/>
                <a:gd name="connsiteX197" fmla="*/ 16981 w 1549850"/>
                <a:gd name="connsiteY197" fmla="*/ 3962434 h 6070634"/>
                <a:gd name="connsiteX198" fmla="*/ 25447 w 1549850"/>
                <a:gd name="connsiteY198" fmla="*/ 3776167 h 6070634"/>
                <a:gd name="connsiteX199" fmla="*/ 33914 w 1549850"/>
                <a:gd name="connsiteY199" fmla="*/ 3657634 h 6070634"/>
                <a:gd name="connsiteX200" fmla="*/ 47 w 1549850"/>
                <a:gd name="connsiteY200" fmla="*/ 3234301 h 6070634"/>
                <a:gd name="connsiteX201" fmla="*/ 42381 w 1549850"/>
                <a:gd name="connsiteY201" fmla="*/ 3014167 h 6070634"/>
                <a:gd name="connsiteX202" fmla="*/ 158374 w 1549850"/>
                <a:gd name="connsiteY202" fmla="*/ 2648407 h 6070634"/>
                <a:gd name="connsiteX203" fmla="*/ 181234 w 1549850"/>
                <a:gd name="connsiteY203" fmla="*/ 2453674 h 6070634"/>
                <a:gd name="connsiteX204" fmla="*/ 185467 w 1549850"/>
                <a:gd name="connsiteY204" fmla="*/ 2362234 h 6070634"/>
                <a:gd name="connsiteX205" fmla="*/ 198167 w 1549850"/>
                <a:gd name="connsiteY205" fmla="*/ 2227614 h 6070634"/>
                <a:gd name="connsiteX206" fmla="*/ 227801 w 1549850"/>
                <a:gd name="connsiteY206" fmla="*/ 2029494 h 6070634"/>
                <a:gd name="connsiteX207" fmla="*/ 254047 w 1549850"/>
                <a:gd name="connsiteY207" fmla="*/ 1752634 h 6070634"/>
                <a:gd name="connsiteX208" fmla="*/ 287914 w 1549850"/>
                <a:gd name="connsiteY208" fmla="*/ 1439367 h 6070634"/>
                <a:gd name="connsiteX209" fmla="*/ 314161 w 1549850"/>
                <a:gd name="connsiteY209" fmla="*/ 1209074 h 6070634"/>
                <a:gd name="connsiteX210" fmla="*/ 338714 w 1549850"/>
                <a:gd name="connsiteY210" fmla="*/ 1024501 h 6070634"/>
                <a:gd name="connsiteX211" fmla="*/ 364114 w 1549850"/>
                <a:gd name="connsiteY211" fmla="*/ 660434 h 6070634"/>
                <a:gd name="connsiteX212" fmla="*/ 406447 w 1549850"/>
                <a:gd name="connsiteY212" fmla="*/ 338701 h 6070634"/>
                <a:gd name="connsiteX213" fmla="*/ 423381 w 1549850"/>
                <a:gd name="connsiteY213" fmla="*/ 313301 h 6070634"/>
                <a:gd name="connsiteX214" fmla="*/ 431847 w 1549850"/>
                <a:gd name="connsiteY214" fmla="*/ 152434 h 6070634"/>
                <a:gd name="connsiteX215" fmla="*/ 406447 w 1549850"/>
                <a:gd name="connsiteY215" fmla="*/ 135501 h 6070634"/>
                <a:gd name="connsiteX216" fmla="*/ 372581 w 1549850"/>
                <a:gd name="connsiteY216" fmla="*/ 122801 h 6070634"/>
                <a:gd name="connsiteX217" fmla="*/ 368347 w 1549850"/>
                <a:gd name="connsiteY217" fmla="*/ 95707 h 6070634"/>
                <a:gd name="connsiteX218" fmla="*/ 347181 w 1549850"/>
                <a:gd name="connsiteY218" fmla="*/ 42367 h 6070634"/>
                <a:gd name="connsiteX219" fmla="*/ 327707 w 1549850"/>
                <a:gd name="connsiteY219" fmla="*/ 8501 h 6070634"/>
                <a:gd name="connsiteX220" fmla="*/ 388667 w 1549850"/>
                <a:gd name="connsiteY220" fmla="*/ 34 h 6070634"/>
                <a:gd name="connsiteX221" fmla="*/ 571547 w 1549850"/>
                <a:gd name="connsiteY221" fmla="*/ 5961 h 6070634"/>
                <a:gd name="connsiteX222" fmla="*/ 927994 w 1549850"/>
                <a:gd name="connsiteY222" fmla="*/ 2574 h 6070634"/>
                <a:gd name="connsiteX223" fmla="*/ 1265814 w 1549850"/>
                <a:gd name="connsiteY223" fmla="*/ 10194 h 6070634"/>
                <a:gd name="connsiteX224" fmla="*/ 1371647 w 1549850"/>
                <a:gd name="connsiteY224"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8466 w 1532869"/>
                <a:gd name="connsiteY198" fmla="*/ 3776167 h 6070634"/>
                <a:gd name="connsiteX199" fmla="*/ 16933 w 1532869"/>
                <a:gd name="connsiteY199" fmla="*/ 3657634 h 6070634"/>
                <a:gd name="connsiteX200" fmla="*/ 25400 w 1532869"/>
                <a:gd name="connsiteY200" fmla="*/ 3014167 h 6070634"/>
                <a:gd name="connsiteX201" fmla="*/ 141393 w 1532869"/>
                <a:gd name="connsiteY201" fmla="*/ 2648407 h 6070634"/>
                <a:gd name="connsiteX202" fmla="*/ 164253 w 1532869"/>
                <a:gd name="connsiteY202" fmla="*/ 2453674 h 6070634"/>
                <a:gd name="connsiteX203" fmla="*/ 168486 w 1532869"/>
                <a:gd name="connsiteY203" fmla="*/ 2362234 h 6070634"/>
                <a:gd name="connsiteX204" fmla="*/ 181186 w 1532869"/>
                <a:gd name="connsiteY204" fmla="*/ 2227614 h 6070634"/>
                <a:gd name="connsiteX205" fmla="*/ 210820 w 1532869"/>
                <a:gd name="connsiteY205" fmla="*/ 2029494 h 6070634"/>
                <a:gd name="connsiteX206" fmla="*/ 237066 w 1532869"/>
                <a:gd name="connsiteY206" fmla="*/ 1752634 h 6070634"/>
                <a:gd name="connsiteX207" fmla="*/ 270933 w 1532869"/>
                <a:gd name="connsiteY207" fmla="*/ 1439367 h 6070634"/>
                <a:gd name="connsiteX208" fmla="*/ 297180 w 1532869"/>
                <a:gd name="connsiteY208" fmla="*/ 1209074 h 6070634"/>
                <a:gd name="connsiteX209" fmla="*/ 321733 w 1532869"/>
                <a:gd name="connsiteY209" fmla="*/ 1024501 h 6070634"/>
                <a:gd name="connsiteX210" fmla="*/ 347133 w 1532869"/>
                <a:gd name="connsiteY210" fmla="*/ 660434 h 6070634"/>
                <a:gd name="connsiteX211" fmla="*/ 389466 w 1532869"/>
                <a:gd name="connsiteY211" fmla="*/ 338701 h 6070634"/>
                <a:gd name="connsiteX212" fmla="*/ 406400 w 1532869"/>
                <a:gd name="connsiteY212" fmla="*/ 313301 h 6070634"/>
                <a:gd name="connsiteX213" fmla="*/ 414866 w 1532869"/>
                <a:gd name="connsiteY213" fmla="*/ 152434 h 6070634"/>
                <a:gd name="connsiteX214" fmla="*/ 389466 w 1532869"/>
                <a:gd name="connsiteY214" fmla="*/ 135501 h 6070634"/>
                <a:gd name="connsiteX215" fmla="*/ 355600 w 1532869"/>
                <a:gd name="connsiteY215" fmla="*/ 122801 h 6070634"/>
                <a:gd name="connsiteX216" fmla="*/ 351366 w 1532869"/>
                <a:gd name="connsiteY216" fmla="*/ 95707 h 6070634"/>
                <a:gd name="connsiteX217" fmla="*/ 330200 w 1532869"/>
                <a:gd name="connsiteY217" fmla="*/ 42367 h 6070634"/>
                <a:gd name="connsiteX218" fmla="*/ 310726 w 1532869"/>
                <a:gd name="connsiteY218" fmla="*/ 8501 h 6070634"/>
                <a:gd name="connsiteX219" fmla="*/ 371686 w 1532869"/>
                <a:gd name="connsiteY219" fmla="*/ 34 h 6070634"/>
                <a:gd name="connsiteX220" fmla="*/ 554566 w 1532869"/>
                <a:gd name="connsiteY220" fmla="*/ 5961 h 6070634"/>
                <a:gd name="connsiteX221" fmla="*/ 911013 w 1532869"/>
                <a:gd name="connsiteY221" fmla="*/ 2574 h 6070634"/>
                <a:gd name="connsiteX222" fmla="*/ 1248833 w 1532869"/>
                <a:gd name="connsiteY222" fmla="*/ 10194 h 6070634"/>
                <a:gd name="connsiteX223" fmla="*/ 1354666 w 1532869"/>
                <a:gd name="connsiteY223"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8466 w 1532869"/>
                <a:gd name="connsiteY198" fmla="*/ 3776167 h 6070634"/>
                <a:gd name="connsiteX199" fmla="*/ 16933 w 1532869"/>
                <a:gd name="connsiteY199" fmla="*/ 3657634 h 6070634"/>
                <a:gd name="connsiteX200" fmla="*/ 141393 w 1532869"/>
                <a:gd name="connsiteY200" fmla="*/ 2648407 h 6070634"/>
                <a:gd name="connsiteX201" fmla="*/ 164253 w 1532869"/>
                <a:gd name="connsiteY201" fmla="*/ 2453674 h 6070634"/>
                <a:gd name="connsiteX202" fmla="*/ 168486 w 1532869"/>
                <a:gd name="connsiteY202" fmla="*/ 2362234 h 6070634"/>
                <a:gd name="connsiteX203" fmla="*/ 181186 w 1532869"/>
                <a:gd name="connsiteY203" fmla="*/ 2227614 h 6070634"/>
                <a:gd name="connsiteX204" fmla="*/ 210820 w 1532869"/>
                <a:gd name="connsiteY204" fmla="*/ 2029494 h 6070634"/>
                <a:gd name="connsiteX205" fmla="*/ 237066 w 1532869"/>
                <a:gd name="connsiteY205" fmla="*/ 1752634 h 6070634"/>
                <a:gd name="connsiteX206" fmla="*/ 270933 w 1532869"/>
                <a:gd name="connsiteY206" fmla="*/ 1439367 h 6070634"/>
                <a:gd name="connsiteX207" fmla="*/ 297180 w 1532869"/>
                <a:gd name="connsiteY207" fmla="*/ 1209074 h 6070634"/>
                <a:gd name="connsiteX208" fmla="*/ 321733 w 1532869"/>
                <a:gd name="connsiteY208" fmla="*/ 1024501 h 6070634"/>
                <a:gd name="connsiteX209" fmla="*/ 347133 w 1532869"/>
                <a:gd name="connsiteY209" fmla="*/ 660434 h 6070634"/>
                <a:gd name="connsiteX210" fmla="*/ 389466 w 1532869"/>
                <a:gd name="connsiteY210" fmla="*/ 338701 h 6070634"/>
                <a:gd name="connsiteX211" fmla="*/ 406400 w 1532869"/>
                <a:gd name="connsiteY211" fmla="*/ 313301 h 6070634"/>
                <a:gd name="connsiteX212" fmla="*/ 414866 w 1532869"/>
                <a:gd name="connsiteY212" fmla="*/ 152434 h 6070634"/>
                <a:gd name="connsiteX213" fmla="*/ 389466 w 1532869"/>
                <a:gd name="connsiteY213" fmla="*/ 135501 h 6070634"/>
                <a:gd name="connsiteX214" fmla="*/ 355600 w 1532869"/>
                <a:gd name="connsiteY214" fmla="*/ 122801 h 6070634"/>
                <a:gd name="connsiteX215" fmla="*/ 351366 w 1532869"/>
                <a:gd name="connsiteY215" fmla="*/ 95707 h 6070634"/>
                <a:gd name="connsiteX216" fmla="*/ 330200 w 1532869"/>
                <a:gd name="connsiteY216" fmla="*/ 42367 h 6070634"/>
                <a:gd name="connsiteX217" fmla="*/ 310726 w 1532869"/>
                <a:gd name="connsiteY217" fmla="*/ 8501 h 6070634"/>
                <a:gd name="connsiteX218" fmla="*/ 371686 w 1532869"/>
                <a:gd name="connsiteY218" fmla="*/ 34 h 6070634"/>
                <a:gd name="connsiteX219" fmla="*/ 554566 w 1532869"/>
                <a:gd name="connsiteY219" fmla="*/ 5961 h 6070634"/>
                <a:gd name="connsiteX220" fmla="*/ 911013 w 1532869"/>
                <a:gd name="connsiteY220" fmla="*/ 2574 h 6070634"/>
                <a:gd name="connsiteX221" fmla="*/ 1248833 w 1532869"/>
                <a:gd name="connsiteY221" fmla="*/ 10194 h 6070634"/>
                <a:gd name="connsiteX222" fmla="*/ 1354666 w 1532869"/>
                <a:gd name="connsiteY222"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8466 w 1532869"/>
                <a:gd name="connsiteY198" fmla="*/ 3776167 h 6070634"/>
                <a:gd name="connsiteX199" fmla="*/ 16933 w 1532869"/>
                <a:gd name="connsiteY199" fmla="*/ 3657634 h 6070634"/>
                <a:gd name="connsiteX200" fmla="*/ 164253 w 1532869"/>
                <a:gd name="connsiteY200" fmla="*/ 2453674 h 6070634"/>
                <a:gd name="connsiteX201" fmla="*/ 168486 w 1532869"/>
                <a:gd name="connsiteY201" fmla="*/ 2362234 h 6070634"/>
                <a:gd name="connsiteX202" fmla="*/ 181186 w 1532869"/>
                <a:gd name="connsiteY202" fmla="*/ 2227614 h 6070634"/>
                <a:gd name="connsiteX203" fmla="*/ 210820 w 1532869"/>
                <a:gd name="connsiteY203" fmla="*/ 2029494 h 6070634"/>
                <a:gd name="connsiteX204" fmla="*/ 237066 w 1532869"/>
                <a:gd name="connsiteY204" fmla="*/ 1752634 h 6070634"/>
                <a:gd name="connsiteX205" fmla="*/ 270933 w 1532869"/>
                <a:gd name="connsiteY205" fmla="*/ 1439367 h 6070634"/>
                <a:gd name="connsiteX206" fmla="*/ 297180 w 1532869"/>
                <a:gd name="connsiteY206" fmla="*/ 1209074 h 6070634"/>
                <a:gd name="connsiteX207" fmla="*/ 321733 w 1532869"/>
                <a:gd name="connsiteY207" fmla="*/ 1024501 h 6070634"/>
                <a:gd name="connsiteX208" fmla="*/ 347133 w 1532869"/>
                <a:gd name="connsiteY208" fmla="*/ 660434 h 6070634"/>
                <a:gd name="connsiteX209" fmla="*/ 389466 w 1532869"/>
                <a:gd name="connsiteY209" fmla="*/ 338701 h 6070634"/>
                <a:gd name="connsiteX210" fmla="*/ 406400 w 1532869"/>
                <a:gd name="connsiteY210" fmla="*/ 313301 h 6070634"/>
                <a:gd name="connsiteX211" fmla="*/ 414866 w 1532869"/>
                <a:gd name="connsiteY211" fmla="*/ 152434 h 6070634"/>
                <a:gd name="connsiteX212" fmla="*/ 389466 w 1532869"/>
                <a:gd name="connsiteY212" fmla="*/ 135501 h 6070634"/>
                <a:gd name="connsiteX213" fmla="*/ 355600 w 1532869"/>
                <a:gd name="connsiteY213" fmla="*/ 122801 h 6070634"/>
                <a:gd name="connsiteX214" fmla="*/ 351366 w 1532869"/>
                <a:gd name="connsiteY214" fmla="*/ 95707 h 6070634"/>
                <a:gd name="connsiteX215" fmla="*/ 330200 w 1532869"/>
                <a:gd name="connsiteY215" fmla="*/ 42367 h 6070634"/>
                <a:gd name="connsiteX216" fmla="*/ 310726 w 1532869"/>
                <a:gd name="connsiteY216" fmla="*/ 8501 h 6070634"/>
                <a:gd name="connsiteX217" fmla="*/ 371686 w 1532869"/>
                <a:gd name="connsiteY217" fmla="*/ 34 h 6070634"/>
                <a:gd name="connsiteX218" fmla="*/ 554566 w 1532869"/>
                <a:gd name="connsiteY218" fmla="*/ 5961 h 6070634"/>
                <a:gd name="connsiteX219" fmla="*/ 911013 w 1532869"/>
                <a:gd name="connsiteY219" fmla="*/ 2574 h 6070634"/>
                <a:gd name="connsiteX220" fmla="*/ 1248833 w 1532869"/>
                <a:gd name="connsiteY220" fmla="*/ 10194 h 6070634"/>
                <a:gd name="connsiteX221" fmla="*/ 1354666 w 1532869"/>
                <a:gd name="connsiteY221"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8466 w 1532869"/>
                <a:gd name="connsiteY198" fmla="*/ 3776167 h 6070634"/>
                <a:gd name="connsiteX199" fmla="*/ 16933 w 1532869"/>
                <a:gd name="connsiteY199" fmla="*/ 3657634 h 6070634"/>
                <a:gd name="connsiteX200" fmla="*/ 164253 w 1532869"/>
                <a:gd name="connsiteY200" fmla="*/ 2453674 h 6070634"/>
                <a:gd name="connsiteX201" fmla="*/ 181186 w 1532869"/>
                <a:gd name="connsiteY201" fmla="*/ 2227614 h 6070634"/>
                <a:gd name="connsiteX202" fmla="*/ 210820 w 1532869"/>
                <a:gd name="connsiteY202" fmla="*/ 2029494 h 6070634"/>
                <a:gd name="connsiteX203" fmla="*/ 237066 w 1532869"/>
                <a:gd name="connsiteY203" fmla="*/ 1752634 h 6070634"/>
                <a:gd name="connsiteX204" fmla="*/ 270933 w 1532869"/>
                <a:gd name="connsiteY204" fmla="*/ 1439367 h 6070634"/>
                <a:gd name="connsiteX205" fmla="*/ 297180 w 1532869"/>
                <a:gd name="connsiteY205" fmla="*/ 1209074 h 6070634"/>
                <a:gd name="connsiteX206" fmla="*/ 321733 w 1532869"/>
                <a:gd name="connsiteY206" fmla="*/ 1024501 h 6070634"/>
                <a:gd name="connsiteX207" fmla="*/ 347133 w 1532869"/>
                <a:gd name="connsiteY207" fmla="*/ 660434 h 6070634"/>
                <a:gd name="connsiteX208" fmla="*/ 389466 w 1532869"/>
                <a:gd name="connsiteY208" fmla="*/ 338701 h 6070634"/>
                <a:gd name="connsiteX209" fmla="*/ 406400 w 1532869"/>
                <a:gd name="connsiteY209" fmla="*/ 313301 h 6070634"/>
                <a:gd name="connsiteX210" fmla="*/ 414866 w 1532869"/>
                <a:gd name="connsiteY210" fmla="*/ 152434 h 6070634"/>
                <a:gd name="connsiteX211" fmla="*/ 389466 w 1532869"/>
                <a:gd name="connsiteY211" fmla="*/ 135501 h 6070634"/>
                <a:gd name="connsiteX212" fmla="*/ 355600 w 1532869"/>
                <a:gd name="connsiteY212" fmla="*/ 122801 h 6070634"/>
                <a:gd name="connsiteX213" fmla="*/ 351366 w 1532869"/>
                <a:gd name="connsiteY213" fmla="*/ 95707 h 6070634"/>
                <a:gd name="connsiteX214" fmla="*/ 330200 w 1532869"/>
                <a:gd name="connsiteY214" fmla="*/ 42367 h 6070634"/>
                <a:gd name="connsiteX215" fmla="*/ 310726 w 1532869"/>
                <a:gd name="connsiteY215" fmla="*/ 8501 h 6070634"/>
                <a:gd name="connsiteX216" fmla="*/ 371686 w 1532869"/>
                <a:gd name="connsiteY216" fmla="*/ 34 h 6070634"/>
                <a:gd name="connsiteX217" fmla="*/ 554566 w 1532869"/>
                <a:gd name="connsiteY217" fmla="*/ 5961 h 6070634"/>
                <a:gd name="connsiteX218" fmla="*/ 911013 w 1532869"/>
                <a:gd name="connsiteY218" fmla="*/ 2574 h 6070634"/>
                <a:gd name="connsiteX219" fmla="*/ 1248833 w 1532869"/>
                <a:gd name="connsiteY219" fmla="*/ 10194 h 6070634"/>
                <a:gd name="connsiteX220" fmla="*/ 1354666 w 1532869"/>
                <a:gd name="connsiteY220"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8466 w 1532869"/>
                <a:gd name="connsiteY198" fmla="*/ 3776167 h 6070634"/>
                <a:gd name="connsiteX199" fmla="*/ 16933 w 1532869"/>
                <a:gd name="connsiteY199" fmla="*/ 3657634 h 6070634"/>
                <a:gd name="connsiteX200" fmla="*/ 164253 w 1532869"/>
                <a:gd name="connsiteY200" fmla="*/ 2453674 h 6070634"/>
                <a:gd name="connsiteX201" fmla="*/ 210820 w 1532869"/>
                <a:gd name="connsiteY201" fmla="*/ 2029494 h 6070634"/>
                <a:gd name="connsiteX202" fmla="*/ 237066 w 1532869"/>
                <a:gd name="connsiteY202" fmla="*/ 1752634 h 6070634"/>
                <a:gd name="connsiteX203" fmla="*/ 270933 w 1532869"/>
                <a:gd name="connsiteY203" fmla="*/ 1439367 h 6070634"/>
                <a:gd name="connsiteX204" fmla="*/ 297180 w 1532869"/>
                <a:gd name="connsiteY204" fmla="*/ 1209074 h 6070634"/>
                <a:gd name="connsiteX205" fmla="*/ 321733 w 1532869"/>
                <a:gd name="connsiteY205" fmla="*/ 1024501 h 6070634"/>
                <a:gd name="connsiteX206" fmla="*/ 347133 w 1532869"/>
                <a:gd name="connsiteY206" fmla="*/ 660434 h 6070634"/>
                <a:gd name="connsiteX207" fmla="*/ 389466 w 1532869"/>
                <a:gd name="connsiteY207" fmla="*/ 338701 h 6070634"/>
                <a:gd name="connsiteX208" fmla="*/ 406400 w 1532869"/>
                <a:gd name="connsiteY208" fmla="*/ 313301 h 6070634"/>
                <a:gd name="connsiteX209" fmla="*/ 414866 w 1532869"/>
                <a:gd name="connsiteY209" fmla="*/ 152434 h 6070634"/>
                <a:gd name="connsiteX210" fmla="*/ 389466 w 1532869"/>
                <a:gd name="connsiteY210" fmla="*/ 135501 h 6070634"/>
                <a:gd name="connsiteX211" fmla="*/ 355600 w 1532869"/>
                <a:gd name="connsiteY211" fmla="*/ 122801 h 6070634"/>
                <a:gd name="connsiteX212" fmla="*/ 351366 w 1532869"/>
                <a:gd name="connsiteY212" fmla="*/ 95707 h 6070634"/>
                <a:gd name="connsiteX213" fmla="*/ 330200 w 1532869"/>
                <a:gd name="connsiteY213" fmla="*/ 42367 h 6070634"/>
                <a:gd name="connsiteX214" fmla="*/ 310726 w 1532869"/>
                <a:gd name="connsiteY214" fmla="*/ 8501 h 6070634"/>
                <a:gd name="connsiteX215" fmla="*/ 371686 w 1532869"/>
                <a:gd name="connsiteY215" fmla="*/ 34 h 6070634"/>
                <a:gd name="connsiteX216" fmla="*/ 554566 w 1532869"/>
                <a:gd name="connsiteY216" fmla="*/ 5961 h 6070634"/>
                <a:gd name="connsiteX217" fmla="*/ 911013 w 1532869"/>
                <a:gd name="connsiteY217" fmla="*/ 2574 h 6070634"/>
                <a:gd name="connsiteX218" fmla="*/ 1248833 w 1532869"/>
                <a:gd name="connsiteY218" fmla="*/ 10194 h 6070634"/>
                <a:gd name="connsiteX219" fmla="*/ 1354666 w 1532869"/>
                <a:gd name="connsiteY219"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8466 w 1532869"/>
                <a:gd name="connsiteY198" fmla="*/ 3776167 h 6070634"/>
                <a:gd name="connsiteX199" fmla="*/ 44873 w 1532869"/>
                <a:gd name="connsiteY199" fmla="*/ 3652554 h 6070634"/>
                <a:gd name="connsiteX200" fmla="*/ 164253 w 1532869"/>
                <a:gd name="connsiteY200" fmla="*/ 2453674 h 6070634"/>
                <a:gd name="connsiteX201" fmla="*/ 210820 w 1532869"/>
                <a:gd name="connsiteY201" fmla="*/ 2029494 h 6070634"/>
                <a:gd name="connsiteX202" fmla="*/ 237066 w 1532869"/>
                <a:gd name="connsiteY202" fmla="*/ 1752634 h 6070634"/>
                <a:gd name="connsiteX203" fmla="*/ 270933 w 1532869"/>
                <a:gd name="connsiteY203" fmla="*/ 1439367 h 6070634"/>
                <a:gd name="connsiteX204" fmla="*/ 297180 w 1532869"/>
                <a:gd name="connsiteY204" fmla="*/ 1209074 h 6070634"/>
                <a:gd name="connsiteX205" fmla="*/ 321733 w 1532869"/>
                <a:gd name="connsiteY205" fmla="*/ 1024501 h 6070634"/>
                <a:gd name="connsiteX206" fmla="*/ 347133 w 1532869"/>
                <a:gd name="connsiteY206" fmla="*/ 660434 h 6070634"/>
                <a:gd name="connsiteX207" fmla="*/ 389466 w 1532869"/>
                <a:gd name="connsiteY207" fmla="*/ 338701 h 6070634"/>
                <a:gd name="connsiteX208" fmla="*/ 406400 w 1532869"/>
                <a:gd name="connsiteY208" fmla="*/ 313301 h 6070634"/>
                <a:gd name="connsiteX209" fmla="*/ 414866 w 1532869"/>
                <a:gd name="connsiteY209" fmla="*/ 152434 h 6070634"/>
                <a:gd name="connsiteX210" fmla="*/ 389466 w 1532869"/>
                <a:gd name="connsiteY210" fmla="*/ 135501 h 6070634"/>
                <a:gd name="connsiteX211" fmla="*/ 355600 w 1532869"/>
                <a:gd name="connsiteY211" fmla="*/ 122801 h 6070634"/>
                <a:gd name="connsiteX212" fmla="*/ 351366 w 1532869"/>
                <a:gd name="connsiteY212" fmla="*/ 95707 h 6070634"/>
                <a:gd name="connsiteX213" fmla="*/ 330200 w 1532869"/>
                <a:gd name="connsiteY213" fmla="*/ 42367 h 6070634"/>
                <a:gd name="connsiteX214" fmla="*/ 310726 w 1532869"/>
                <a:gd name="connsiteY214" fmla="*/ 8501 h 6070634"/>
                <a:gd name="connsiteX215" fmla="*/ 371686 w 1532869"/>
                <a:gd name="connsiteY215" fmla="*/ 34 h 6070634"/>
                <a:gd name="connsiteX216" fmla="*/ 554566 w 1532869"/>
                <a:gd name="connsiteY216" fmla="*/ 5961 h 6070634"/>
                <a:gd name="connsiteX217" fmla="*/ 911013 w 1532869"/>
                <a:gd name="connsiteY217" fmla="*/ 2574 h 6070634"/>
                <a:gd name="connsiteX218" fmla="*/ 1248833 w 1532869"/>
                <a:gd name="connsiteY218" fmla="*/ 10194 h 6070634"/>
                <a:gd name="connsiteX219" fmla="*/ 1354666 w 1532869"/>
                <a:gd name="connsiteY219" fmla="*/ 20354 h 6070634"/>
                <a:gd name="connsiteX0" fmla="*/ 1354666 w 1532869"/>
                <a:gd name="connsiteY0" fmla="*/ 20354 h 6070634"/>
                <a:gd name="connsiteX1" fmla="*/ 1369906 w 1532869"/>
                <a:gd name="connsiteY1" fmla="*/ 137194 h 6070634"/>
                <a:gd name="connsiteX2" fmla="*/ 1372446 w 1532869"/>
                <a:gd name="connsiteY2" fmla="*/ 220167 h 6070634"/>
                <a:gd name="connsiteX3" fmla="*/ 1337733 w 1532869"/>
                <a:gd name="connsiteY3" fmla="*/ 262501 h 6070634"/>
                <a:gd name="connsiteX4" fmla="*/ 1312333 w 1532869"/>
                <a:gd name="connsiteY4" fmla="*/ 270967 h 6070634"/>
                <a:gd name="connsiteX5" fmla="*/ 1303020 w 1532869"/>
                <a:gd name="connsiteY5" fmla="*/ 332774 h 6070634"/>
                <a:gd name="connsiteX6" fmla="*/ 1247140 w 1532869"/>
                <a:gd name="connsiteY6" fmla="*/ 298907 h 6070634"/>
                <a:gd name="connsiteX7" fmla="*/ 1176866 w 1532869"/>
                <a:gd name="connsiteY7" fmla="*/ 254034 h 6070634"/>
                <a:gd name="connsiteX8" fmla="*/ 1151466 w 1532869"/>
                <a:gd name="connsiteY8" fmla="*/ 262501 h 6070634"/>
                <a:gd name="connsiteX9" fmla="*/ 1143000 w 1532869"/>
                <a:gd name="connsiteY9" fmla="*/ 287901 h 6070634"/>
                <a:gd name="connsiteX10" fmla="*/ 1134533 w 1532869"/>
                <a:gd name="connsiteY10" fmla="*/ 372567 h 6070634"/>
                <a:gd name="connsiteX11" fmla="*/ 1117600 w 1532869"/>
                <a:gd name="connsiteY11" fmla="*/ 389501 h 6070634"/>
                <a:gd name="connsiteX12" fmla="*/ 1092200 w 1532869"/>
                <a:gd name="connsiteY12" fmla="*/ 457234 h 6070634"/>
                <a:gd name="connsiteX13" fmla="*/ 1066800 w 1532869"/>
                <a:gd name="connsiteY13" fmla="*/ 465701 h 6070634"/>
                <a:gd name="connsiteX14" fmla="*/ 1060026 w 1532869"/>
                <a:gd name="connsiteY14" fmla="*/ 500414 h 6070634"/>
                <a:gd name="connsiteX15" fmla="*/ 1032933 w 1532869"/>
                <a:gd name="connsiteY15" fmla="*/ 533434 h 6070634"/>
                <a:gd name="connsiteX16" fmla="*/ 1036320 w 1532869"/>
                <a:gd name="connsiteY16" fmla="*/ 613867 h 6070634"/>
                <a:gd name="connsiteX17" fmla="*/ 1032933 w 1532869"/>
                <a:gd name="connsiteY17" fmla="*/ 728167 h 6070634"/>
                <a:gd name="connsiteX18" fmla="*/ 1042246 w 1532869"/>
                <a:gd name="connsiteY18" fmla="*/ 922054 h 6070634"/>
                <a:gd name="connsiteX19" fmla="*/ 923713 w 1532869"/>
                <a:gd name="connsiteY19" fmla="*/ 914434 h 6070634"/>
                <a:gd name="connsiteX20" fmla="*/ 914400 w 1532869"/>
                <a:gd name="connsiteY20" fmla="*/ 982167 h 6070634"/>
                <a:gd name="connsiteX21" fmla="*/ 912706 w 1532869"/>
                <a:gd name="connsiteY21" fmla="*/ 1119327 h 6070634"/>
                <a:gd name="connsiteX22" fmla="*/ 918633 w 1532869"/>
                <a:gd name="connsiteY22" fmla="*/ 1466461 h 6070634"/>
                <a:gd name="connsiteX23" fmla="*/ 959273 w 1532869"/>
                <a:gd name="connsiteY23" fmla="*/ 1470694 h 6070634"/>
                <a:gd name="connsiteX24" fmla="*/ 1022773 w 1532869"/>
                <a:gd name="connsiteY24" fmla="*/ 1504561 h 6070634"/>
                <a:gd name="connsiteX25" fmla="*/ 1024466 w 1532869"/>
                <a:gd name="connsiteY25" fmla="*/ 1693367 h 6070634"/>
                <a:gd name="connsiteX26" fmla="*/ 1082040 w 1532869"/>
                <a:gd name="connsiteY26" fmla="*/ 1710301 h 6070634"/>
                <a:gd name="connsiteX27" fmla="*/ 1138766 w 1532869"/>
                <a:gd name="connsiteY27" fmla="*/ 1720461 h 6070634"/>
                <a:gd name="connsiteX28" fmla="*/ 1133686 w 1532869"/>
                <a:gd name="connsiteY28" fmla="*/ 1817827 h 6070634"/>
                <a:gd name="connsiteX29" fmla="*/ 1193800 w 1532869"/>
                <a:gd name="connsiteY29" fmla="*/ 1828834 h 6070634"/>
                <a:gd name="connsiteX30" fmla="*/ 1236133 w 1532869"/>
                <a:gd name="connsiteY30" fmla="*/ 1845767 h 6070634"/>
                <a:gd name="connsiteX31" fmla="*/ 1261533 w 1532869"/>
                <a:gd name="connsiteY31" fmla="*/ 1862701 h 6070634"/>
                <a:gd name="connsiteX32" fmla="*/ 1261533 w 1532869"/>
                <a:gd name="connsiteY32" fmla="*/ 1921967 h 6070634"/>
                <a:gd name="connsiteX33" fmla="*/ 1295400 w 1532869"/>
                <a:gd name="connsiteY33" fmla="*/ 1930434 h 6070634"/>
                <a:gd name="connsiteX34" fmla="*/ 1286933 w 1532869"/>
                <a:gd name="connsiteY34" fmla="*/ 1955834 h 6070634"/>
                <a:gd name="connsiteX35" fmla="*/ 1261533 w 1532869"/>
                <a:gd name="connsiteY35" fmla="*/ 1972767 h 6070634"/>
                <a:gd name="connsiteX36" fmla="*/ 1244600 w 1532869"/>
                <a:gd name="connsiteY36" fmla="*/ 1989701 h 6070634"/>
                <a:gd name="connsiteX37" fmla="*/ 1266613 w 1532869"/>
                <a:gd name="connsiteY37" fmla="*/ 2025261 h 6070634"/>
                <a:gd name="connsiteX38" fmla="*/ 1319106 w 1532869"/>
                <a:gd name="connsiteY38" fmla="*/ 2050661 h 6070634"/>
                <a:gd name="connsiteX39" fmla="*/ 1339426 w 1532869"/>
                <a:gd name="connsiteY39" fmla="*/ 2116701 h 6070634"/>
                <a:gd name="connsiteX40" fmla="*/ 1397000 w 1532869"/>
                <a:gd name="connsiteY40" fmla="*/ 2133634 h 6070634"/>
                <a:gd name="connsiteX41" fmla="*/ 1413933 w 1532869"/>
                <a:gd name="connsiteY41" fmla="*/ 2174274 h 6070634"/>
                <a:gd name="connsiteX42" fmla="*/ 1457113 w 1532869"/>
                <a:gd name="connsiteY42" fmla="*/ 2196287 h 6070634"/>
                <a:gd name="connsiteX43" fmla="*/ 1477433 w 1532869"/>
                <a:gd name="connsiteY43" fmla="*/ 2214914 h 6070634"/>
                <a:gd name="connsiteX44" fmla="*/ 1507913 w 1532869"/>
                <a:gd name="connsiteY44" fmla="*/ 2228461 h 6070634"/>
                <a:gd name="connsiteX45" fmla="*/ 1532466 w 1532869"/>
                <a:gd name="connsiteY45" fmla="*/ 2269101 h 6070634"/>
                <a:gd name="connsiteX46" fmla="*/ 1487593 w 1532869"/>
                <a:gd name="connsiteY46" fmla="*/ 2306354 h 6070634"/>
                <a:gd name="connsiteX47" fmla="*/ 1443566 w 1532869"/>
                <a:gd name="connsiteY47" fmla="*/ 2287727 h 6070634"/>
                <a:gd name="connsiteX48" fmla="*/ 1406313 w 1532869"/>
                <a:gd name="connsiteY48" fmla="*/ 2310587 h 6070634"/>
                <a:gd name="connsiteX49" fmla="*/ 1388533 w 1532869"/>
                <a:gd name="connsiteY49" fmla="*/ 2345301 h 6070634"/>
                <a:gd name="connsiteX50" fmla="*/ 1369060 w 1532869"/>
                <a:gd name="connsiteY50" fmla="*/ 2424887 h 6070634"/>
                <a:gd name="connsiteX51" fmla="*/ 1329266 w 1532869"/>
                <a:gd name="connsiteY51" fmla="*/ 2413034 h 6070634"/>
                <a:gd name="connsiteX52" fmla="*/ 1287780 w 1532869"/>
                <a:gd name="connsiteY52" fmla="*/ 2428274 h 6070634"/>
                <a:gd name="connsiteX53" fmla="*/ 1257300 w 1532869"/>
                <a:gd name="connsiteY53" fmla="*/ 2455367 h 6070634"/>
                <a:gd name="connsiteX54" fmla="*/ 1254760 w 1532869"/>
                <a:gd name="connsiteY54" fmla="*/ 2581521 h 6070634"/>
                <a:gd name="connsiteX55" fmla="*/ 1168400 w 1532869"/>
                <a:gd name="connsiteY55" fmla="*/ 2582367 h 6070634"/>
                <a:gd name="connsiteX56" fmla="*/ 1151466 w 1532869"/>
                <a:gd name="connsiteY56" fmla="*/ 2599301 h 6070634"/>
                <a:gd name="connsiteX57" fmla="*/ 1152313 w 1532869"/>
                <a:gd name="connsiteY57" fmla="*/ 2676347 h 6070634"/>
                <a:gd name="connsiteX58" fmla="*/ 1150620 w 1532869"/>
                <a:gd name="connsiteY58" fmla="*/ 2747467 h 6070634"/>
                <a:gd name="connsiteX59" fmla="*/ 1134533 w 1532869"/>
                <a:gd name="connsiteY59" fmla="*/ 2785567 h 6070634"/>
                <a:gd name="connsiteX60" fmla="*/ 1083733 w 1532869"/>
                <a:gd name="connsiteY60" fmla="*/ 2802501 h 6070634"/>
                <a:gd name="connsiteX61" fmla="*/ 1092200 w 1532869"/>
                <a:gd name="connsiteY61" fmla="*/ 2853301 h 6070634"/>
                <a:gd name="connsiteX62" fmla="*/ 1100666 w 1532869"/>
                <a:gd name="connsiteY62" fmla="*/ 2878701 h 6070634"/>
                <a:gd name="connsiteX63" fmla="*/ 1092200 w 1532869"/>
                <a:gd name="connsiteY63" fmla="*/ 2971834 h 6070634"/>
                <a:gd name="connsiteX64" fmla="*/ 1083733 w 1532869"/>
                <a:gd name="connsiteY64" fmla="*/ 2997234 h 6070634"/>
                <a:gd name="connsiteX65" fmla="*/ 1075266 w 1532869"/>
                <a:gd name="connsiteY65" fmla="*/ 3031101 h 6070634"/>
                <a:gd name="connsiteX66" fmla="*/ 1049866 w 1532869"/>
                <a:gd name="connsiteY66" fmla="*/ 3039567 h 6070634"/>
                <a:gd name="connsiteX67" fmla="*/ 1041400 w 1532869"/>
                <a:gd name="connsiteY67" fmla="*/ 3073434 h 6070634"/>
                <a:gd name="connsiteX68" fmla="*/ 1024466 w 1532869"/>
                <a:gd name="connsiteY68" fmla="*/ 3124234 h 6070634"/>
                <a:gd name="connsiteX69" fmla="*/ 1032933 w 1532869"/>
                <a:gd name="connsiteY69" fmla="*/ 3471367 h 6070634"/>
                <a:gd name="connsiteX70" fmla="*/ 1100666 w 1532869"/>
                <a:gd name="connsiteY70" fmla="*/ 3479834 h 6070634"/>
                <a:gd name="connsiteX71" fmla="*/ 1109133 w 1532869"/>
                <a:gd name="connsiteY71" fmla="*/ 3505234 h 6070634"/>
                <a:gd name="connsiteX72" fmla="*/ 1049866 w 1532869"/>
                <a:gd name="connsiteY72" fmla="*/ 3522167 h 6070634"/>
                <a:gd name="connsiteX73" fmla="*/ 999066 w 1532869"/>
                <a:gd name="connsiteY73" fmla="*/ 3530634 h 6070634"/>
                <a:gd name="connsiteX74" fmla="*/ 1032933 w 1532869"/>
                <a:gd name="connsiteY74" fmla="*/ 3564501 h 6070634"/>
                <a:gd name="connsiteX75" fmla="*/ 999066 w 1532869"/>
                <a:gd name="connsiteY75" fmla="*/ 3683034 h 6070634"/>
                <a:gd name="connsiteX76" fmla="*/ 897466 w 1532869"/>
                <a:gd name="connsiteY76" fmla="*/ 3699967 h 6070634"/>
                <a:gd name="connsiteX77" fmla="*/ 905933 w 1532869"/>
                <a:gd name="connsiteY77" fmla="*/ 3742301 h 6070634"/>
                <a:gd name="connsiteX78" fmla="*/ 956733 w 1532869"/>
                <a:gd name="connsiteY78" fmla="*/ 3784634 h 6070634"/>
                <a:gd name="connsiteX79" fmla="*/ 965200 w 1532869"/>
                <a:gd name="connsiteY79" fmla="*/ 3810034 h 6070634"/>
                <a:gd name="connsiteX80" fmla="*/ 914400 w 1532869"/>
                <a:gd name="connsiteY80" fmla="*/ 3835434 h 6070634"/>
                <a:gd name="connsiteX81" fmla="*/ 897466 w 1532869"/>
                <a:gd name="connsiteY81" fmla="*/ 3852367 h 6070634"/>
                <a:gd name="connsiteX82" fmla="*/ 872066 w 1532869"/>
                <a:gd name="connsiteY82" fmla="*/ 3894701 h 6070634"/>
                <a:gd name="connsiteX83" fmla="*/ 872066 w 1532869"/>
                <a:gd name="connsiteY83" fmla="*/ 3962434 h 6070634"/>
                <a:gd name="connsiteX84" fmla="*/ 880533 w 1532869"/>
                <a:gd name="connsiteY84" fmla="*/ 3987834 h 6070634"/>
                <a:gd name="connsiteX85" fmla="*/ 905933 w 1532869"/>
                <a:gd name="connsiteY85" fmla="*/ 3996301 h 6070634"/>
                <a:gd name="connsiteX86" fmla="*/ 914400 w 1532869"/>
                <a:gd name="connsiteY86" fmla="*/ 4055567 h 6070634"/>
                <a:gd name="connsiteX87" fmla="*/ 939800 w 1532869"/>
                <a:gd name="connsiteY87" fmla="*/ 4064034 h 6070634"/>
                <a:gd name="connsiteX88" fmla="*/ 1024466 w 1532869"/>
                <a:gd name="connsiteY88" fmla="*/ 4072501 h 6070634"/>
                <a:gd name="connsiteX89" fmla="*/ 1024466 w 1532869"/>
                <a:gd name="connsiteY89" fmla="*/ 4191034 h 6070634"/>
                <a:gd name="connsiteX90" fmla="*/ 1016000 w 1532869"/>
                <a:gd name="connsiteY90" fmla="*/ 4224901 h 6070634"/>
                <a:gd name="connsiteX91" fmla="*/ 982133 w 1532869"/>
                <a:gd name="connsiteY91" fmla="*/ 4233367 h 6070634"/>
                <a:gd name="connsiteX92" fmla="*/ 973666 w 1532869"/>
                <a:gd name="connsiteY92" fmla="*/ 4385767 h 6070634"/>
                <a:gd name="connsiteX93" fmla="*/ 922866 w 1532869"/>
                <a:gd name="connsiteY93" fmla="*/ 4402701 h 6070634"/>
                <a:gd name="connsiteX94" fmla="*/ 897466 w 1532869"/>
                <a:gd name="connsiteY94" fmla="*/ 4428101 h 6070634"/>
                <a:gd name="connsiteX95" fmla="*/ 880533 w 1532869"/>
                <a:gd name="connsiteY95" fmla="*/ 4461967 h 6070634"/>
                <a:gd name="connsiteX96" fmla="*/ 914400 w 1532869"/>
                <a:gd name="connsiteY96" fmla="*/ 4470434 h 6070634"/>
                <a:gd name="connsiteX97" fmla="*/ 939800 w 1532869"/>
                <a:gd name="connsiteY97" fmla="*/ 4487367 h 6070634"/>
                <a:gd name="connsiteX98" fmla="*/ 965200 w 1532869"/>
                <a:gd name="connsiteY98" fmla="*/ 4495834 h 6070634"/>
                <a:gd name="connsiteX99" fmla="*/ 982133 w 1532869"/>
                <a:gd name="connsiteY99" fmla="*/ 4521234 h 6070634"/>
                <a:gd name="connsiteX100" fmla="*/ 973666 w 1532869"/>
                <a:gd name="connsiteY100" fmla="*/ 4597434 h 6070634"/>
                <a:gd name="connsiteX101" fmla="*/ 965200 w 1532869"/>
                <a:gd name="connsiteY101" fmla="*/ 4622834 h 6070634"/>
                <a:gd name="connsiteX102" fmla="*/ 939800 w 1532869"/>
                <a:gd name="connsiteY102" fmla="*/ 4614367 h 6070634"/>
                <a:gd name="connsiteX103" fmla="*/ 880533 w 1532869"/>
                <a:gd name="connsiteY103" fmla="*/ 4605901 h 6070634"/>
                <a:gd name="connsiteX104" fmla="*/ 855133 w 1532869"/>
                <a:gd name="connsiteY104" fmla="*/ 4614367 h 6070634"/>
                <a:gd name="connsiteX105" fmla="*/ 846666 w 1532869"/>
                <a:gd name="connsiteY105" fmla="*/ 4639767 h 6070634"/>
                <a:gd name="connsiteX106" fmla="*/ 829733 w 1532869"/>
                <a:gd name="connsiteY106" fmla="*/ 4656701 h 6070634"/>
                <a:gd name="connsiteX107" fmla="*/ 812800 w 1532869"/>
                <a:gd name="connsiteY107" fmla="*/ 4682101 h 6070634"/>
                <a:gd name="connsiteX108" fmla="*/ 770466 w 1532869"/>
                <a:gd name="connsiteY108" fmla="*/ 4690567 h 6070634"/>
                <a:gd name="connsiteX109" fmla="*/ 753533 w 1532869"/>
                <a:gd name="connsiteY109" fmla="*/ 4707501 h 6070634"/>
                <a:gd name="connsiteX110" fmla="*/ 762000 w 1532869"/>
                <a:gd name="connsiteY110" fmla="*/ 4749834 h 6070634"/>
                <a:gd name="connsiteX111" fmla="*/ 787400 w 1532869"/>
                <a:gd name="connsiteY111" fmla="*/ 4758301 h 6070634"/>
                <a:gd name="connsiteX112" fmla="*/ 880533 w 1532869"/>
                <a:gd name="connsiteY112" fmla="*/ 4766767 h 6070634"/>
                <a:gd name="connsiteX113" fmla="*/ 880533 w 1532869"/>
                <a:gd name="connsiteY113" fmla="*/ 4834501 h 6070634"/>
                <a:gd name="connsiteX114" fmla="*/ 948266 w 1532869"/>
                <a:gd name="connsiteY114" fmla="*/ 4851434 h 6070634"/>
                <a:gd name="connsiteX115" fmla="*/ 956733 w 1532869"/>
                <a:gd name="connsiteY115" fmla="*/ 4885301 h 6070634"/>
                <a:gd name="connsiteX116" fmla="*/ 939800 w 1532869"/>
                <a:gd name="connsiteY116" fmla="*/ 4986901 h 6070634"/>
                <a:gd name="connsiteX117" fmla="*/ 931333 w 1532869"/>
                <a:gd name="connsiteY117" fmla="*/ 5096967 h 6070634"/>
                <a:gd name="connsiteX118" fmla="*/ 956733 w 1532869"/>
                <a:gd name="connsiteY118" fmla="*/ 5139301 h 6070634"/>
                <a:gd name="connsiteX119" fmla="*/ 973666 w 1532869"/>
                <a:gd name="connsiteY119" fmla="*/ 5164701 h 6070634"/>
                <a:gd name="connsiteX120" fmla="*/ 897466 w 1532869"/>
                <a:gd name="connsiteY120" fmla="*/ 5207034 h 6070634"/>
                <a:gd name="connsiteX121" fmla="*/ 889000 w 1532869"/>
                <a:gd name="connsiteY121" fmla="*/ 5283234 h 6070634"/>
                <a:gd name="connsiteX122" fmla="*/ 914400 w 1532869"/>
                <a:gd name="connsiteY122" fmla="*/ 5291701 h 6070634"/>
                <a:gd name="connsiteX123" fmla="*/ 982133 w 1532869"/>
                <a:gd name="connsiteY123" fmla="*/ 5342501 h 6070634"/>
                <a:gd name="connsiteX124" fmla="*/ 999066 w 1532869"/>
                <a:gd name="connsiteY124" fmla="*/ 5367901 h 6070634"/>
                <a:gd name="connsiteX125" fmla="*/ 1016000 w 1532869"/>
                <a:gd name="connsiteY125" fmla="*/ 5418701 h 6070634"/>
                <a:gd name="connsiteX126" fmla="*/ 1041400 w 1532869"/>
                <a:gd name="connsiteY126" fmla="*/ 5435634 h 6070634"/>
                <a:gd name="connsiteX127" fmla="*/ 1092200 w 1532869"/>
                <a:gd name="connsiteY127" fmla="*/ 5486434 h 6070634"/>
                <a:gd name="connsiteX128" fmla="*/ 1117600 w 1532869"/>
                <a:gd name="connsiteY128" fmla="*/ 5494901 h 6070634"/>
                <a:gd name="connsiteX129" fmla="*/ 1134533 w 1532869"/>
                <a:gd name="connsiteY129" fmla="*/ 5520301 h 6070634"/>
                <a:gd name="connsiteX130" fmla="*/ 1143000 w 1532869"/>
                <a:gd name="connsiteY130" fmla="*/ 5545701 h 6070634"/>
                <a:gd name="connsiteX131" fmla="*/ 1176866 w 1532869"/>
                <a:gd name="connsiteY131" fmla="*/ 5596501 h 6070634"/>
                <a:gd name="connsiteX132" fmla="*/ 1159933 w 1532869"/>
                <a:gd name="connsiteY132" fmla="*/ 5621901 h 6070634"/>
                <a:gd name="connsiteX133" fmla="*/ 1134533 w 1532869"/>
                <a:gd name="connsiteY133" fmla="*/ 5630367 h 6070634"/>
                <a:gd name="connsiteX134" fmla="*/ 1117600 w 1532869"/>
                <a:gd name="connsiteY134" fmla="*/ 5647301 h 6070634"/>
                <a:gd name="connsiteX135" fmla="*/ 1126066 w 1532869"/>
                <a:gd name="connsiteY135" fmla="*/ 5706567 h 6070634"/>
                <a:gd name="connsiteX136" fmla="*/ 1143000 w 1532869"/>
                <a:gd name="connsiteY136" fmla="*/ 5723501 h 6070634"/>
                <a:gd name="connsiteX137" fmla="*/ 1151466 w 1532869"/>
                <a:gd name="connsiteY137" fmla="*/ 5774301 h 6070634"/>
                <a:gd name="connsiteX138" fmla="*/ 1202266 w 1532869"/>
                <a:gd name="connsiteY138" fmla="*/ 5791234 h 6070634"/>
                <a:gd name="connsiteX139" fmla="*/ 1193800 w 1532869"/>
                <a:gd name="connsiteY139" fmla="*/ 5842034 h 6070634"/>
                <a:gd name="connsiteX140" fmla="*/ 1143000 w 1532869"/>
                <a:gd name="connsiteY140" fmla="*/ 5850501 h 6070634"/>
                <a:gd name="connsiteX141" fmla="*/ 1126066 w 1532869"/>
                <a:gd name="connsiteY141" fmla="*/ 5867434 h 6070634"/>
                <a:gd name="connsiteX142" fmla="*/ 1083733 w 1532869"/>
                <a:gd name="connsiteY142" fmla="*/ 5935167 h 6070634"/>
                <a:gd name="connsiteX143" fmla="*/ 1058333 w 1532869"/>
                <a:gd name="connsiteY143" fmla="*/ 5943634 h 6070634"/>
                <a:gd name="connsiteX144" fmla="*/ 1083733 w 1532869"/>
                <a:gd name="connsiteY144" fmla="*/ 5960567 h 6070634"/>
                <a:gd name="connsiteX145" fmla="*/ 1100666 w 1532869"/>
                <a:gd name="connsiteY145" fmla="*/ 5977501 h 6070634"/>
                <a:gd name="connsiteX146" fmla="*/ 1075266 w 1532869"/>
                <a:gd name="connsiteY146" fmla="*/ 5985967 h 6070634"/>
                <a:gd name="connsiteX147" fmla="*/ 948266 w 1532869"/>
                <a:gd name="connsiteY147" fmla="*/ 5994434 h 6070634"/>
                <a:gd name="connsiteX148" fmla="*/ 922866 w 1532869"/>
                <a:gd name="connsiteY148" fmla="*/ 6011367 h 6070634"/>
                <a:gd name="connsiteX149" fmla="*/ 905933 w 1532869"/>
                <a:gd name="connsiteY149" fmla="*/ 6028301 h 6070634"/>
                <a:gd name="connsiteX150" fmla="*/ 812800 w 1532869"/>
                <a:gd name="connsiteY150" fmla="*/ 6036767 h 6070634"/>
                <a:gd name="connsiteX151" fmla="*/ 795866 w 1532869"/>
                <a:gd name="connsiteY151" fmla="*/ 6053701 h 6070634"/>
                <a:gd name="connsiteX152" fmla="*/ 762000 w 1532869"/>
                <a:gd name="connsiteY152" fmla="*/ 6062167 h 6070634"/>
                <a:gd name="connsiteX153" fmla="*/ 736600 w 1532869"/>
                <a:gd name="connsiteY153" fmla="*/ 6070634 h 6070634"/>
                <a:gd name="connsiteX154" fmla="*/ 533400 w 1532869"/>
                <a:gd name="connsiteY154" fmla="*/ 6053701 h 6070634"/>
                <a:gd name="connsiteX155" fmla="*/ 482600 w 1532869"/>
                <a:gd name="connsiteY155" fmla="*/ 6036767 h 6070634"/>
                <a:gd name="connsiteX156" fmla="*/ 465666 w 1532869"/>
                <a:gd name="connsiteY156" fmla="*/ 6019834 h 6070634"/>
                <a:gd name="connsiteX157" fmla="*/ 389466 w 1532869"/>
                <a:gd name="connsiteY157" fmla="*/ 5977501 h 6070634"/>
                <a:gd name="connsiteX158" fmla="*/ 347133 w 1532869"/>
                <a:gd name="connsiteY158" fmla="*/ 5969034 h 6070634"/>
                <a:gd name="connsiteX159" fmla="*/ 321733 w 1532869"/>
                <a:gd name="connsiteY159" fmla="*/ 5952101 h 6070634"/>
                <a:gd name="connsiteX160" fmla="*/ 338666 w 1532869"/>
                <a:gd name="connsiteY160" fmla="*/ 5977501 h 6070634"/>
                <a:gd name="connsiteX161" fmla="*/ 372533 w 1532869"/>
                <a:gd name="connsiteY161" fmla="*/ 5994434 h 6070634"/>
                <a:gd name="connsiteX162" fmla="*/ 406400 w 1532869"/>
                <a:gd name="connsiteY162" fmla="*/ 6019834 h 6070634"/>
                <a:gd name="connsiteX163" fmla="*/ 465666 w 1532869"/>
                <a:gd name="connsiteY163" fmla="*/ 6036767 h 6070634"/>
                <a:gd name="connsiteX164" fmla="*/ 474133 w 1532869"/>
                <a:gd name="connsiteY164" fmla="*/ 6062167 h 6070634"/>
                <a:gd name="connsiteX165" fmla="*/ 448733 w 1532869"/>
                <a:gd name="connsiteY165" fmla="*/ 6070634 h 6070634"/>
                <a:gd name="connsiteX166" fmla="*/ 254000 w 1532869"/>
                <a:gd name="connsiteY166" fmla="*/ 6053701 h 6070634"/>
                <a:gd name="connsiteX167" fmla="*/ 237066 w 1532869"/>
                <a:gd name="connsiteY167" fmla="*/ 6036767 h 6070634"/>
                <a:gd name="connsiteX168" fmla="*/ 245533 w 1532869"/>
                <a:gd name="connsiteY168" fmla="*/ 6002901 h 6070634"/>
                <a:gd name="connsiteX169" fmla="*/ 254000 w 1532869"/>
                <a:gd name="connsiteY169" fmla="*/ 5977501 h 6070634"/>
                <a:gd name="connsiteX170" fmla="*/ 287866 w 1532869"/>
                <a:gd name="connsiteY170" fmla="*/ 5969034 h 6070634"/>
                <a:gd name="connsiteX171" fmla="*/ 347133 w 1532869"/>
                <a:gd name="connsiteY171" fmla="*/ 5952101 h 6070634"/>
                <a:gd name="connsiteX172" fmla="*/ 338666 w 1532869"/>
                <a:gd name="connsiteY172" fmla="*/ 5926701 h 6070634"/>
                <a:gd name="connsiteX173" fmla="*/ 279400 w 1532869"/>
                <a:gd name="connsiteY173" fmla="*/ 5901301 h 6070634"/>
                <a:gd name="connsiteX174" fmla="*/ 262466 w 1532869"/>
                <a:gd name="connsiteY174" fmla="*/ 5884367 h 6070634"/>
                <a:gd name="connsiteX175" fmla="*/ 211666 w 1532869"/>
                <a:gd name="connsiteY175" fmla="*/ 5901301 h 6070634"/>
                <a:gd name="connsiteX176" fmla="*/ 143933 w 1532869"/>
                <a:gd name="connsiteY176" fmla="*/ 5892834 h 6070634"/>
                <a:gd name="connsiteX177" fmla="*/ 110066 w 1532869"/>
                <a:gd name="connsiteY177" fmla="*/ 5884367 h 6070634"/>
                <a:gd name="connsiteX178" fmla="*/ 59266 w 1532869"/>
                <a:gd name="connsiteY178" fmla="*/ 5875901 h 6070634"/>
                <a:gd name="connsiteX179" fmla="*/ 67733 w 1532869"/>
                <a:gd name="connsiteY179" fmla="*/ 5850501 h 6070634"/>
                <a:gd name="connsiteX180" fmla="*/ 93133 w 1532869"/>
                <a:gd name="connsiteY180" fmla="*/ 5842034 h 6070634"/>
                <a:gd name="connsiteX181" fmla="*/ 93133 w 1532869"/>
                <a:gd name="connsiteY181" fmla="*/ 5647301 h 6070634"/>
                <a:gd name="connsiteX182" fmla="*/ 67733 w 1532869"/>
                <a:gd name="connsiteY182" fmla="*/ 5528767 h 6070634"/>
                <a:gd name="connsiteX183" fmla="*/ 84666 w 1532869"/>
                <a:gd name="connsiteY183" fmla="*/ 5223967 h 6070634"/>
                <a:gd name="connsiteX184" fmla="*/ 93133 w 1532869"/>
                <a:gd name="connsiteY184" fmla="*/ 5173167 h 6070634"/>
                <a:gd name="connsiteX185" fmla="*/ 93133 w 1532869"/>
                <a:gd name="connsiteY185" fmla="*/ 4834501 h 6070634"/>
                <a:gd name="connsiteX186" fmla="*/ 101600 w 1532869"/>
                <a:gd name="connsiteY186" fmla="*/ 4809101 h 6070634"/>
                <a:gd name="connsiteX187" fmla="*/ 93133 w 1532869"/>
                <a:gd name="connsiteY187" fmla="*/ 4766767 h 6070634"/>
                <a:gd name="connsiteX188" fmla="*/ 67733 w 1532869"/>
                <a:gd name="connsiteY188" fmla="*/ 4665167 h 6070634"/>
                <a:gd name="connsiteX189" fmla="*/ 50800 w 1532869"/>
                <a:gd name="connsiteY189" fmla="*/ 4563567 h 6070634"/>
                <a:gd name="connsiteX190" fmla="*/ 33866 w 1532869"/>
                <a:gd name="connsiteY190" fmla="*/ 4546634 h 6070634"/>
                <a:gd name="connsiteX191" fmla="*/ 33866 w 1532869"/>
                <a:gd name="connsiteY191" fmla="*/ 4241834 h 6070634"/>
                <a:gd name="connsiteX192" fmla="*/ 42333 w 1532869"/>
                <a:gd name="connsiteY192" fmla="*/ 4216434 h 6070634"/>
                <a:gd name="connsiteX193" fmla="*/ 33866 w 1532869"/>
                <a:gd name="connsiteY193" fmla="*/ 4165634 h 6070634"/>
                <a:gd name="connsiteX194" fmla="*/ 25400 w 1532869"/>
                <a:gd name="connsiteY194" fmla="*/ 4140234 h 6070634"/>
                <a:gd name="connsiteX195" fmla="*/ 16933 w 1532869"/>
                <a:gd name="connsiteY195" fmla="*/ 4021701 h 6070634"/>
                <a:gd name="connsiteX196" fmla="*/ 8466 w 1532869"/>
                <a:gd name="connsiteY196" fmla="*/ 3996301 h 6070634"/>
                <a:gd name="connsiteX197" fmla="*/ 0 w 1532869"/>
                <a:gd name="connsiteY197" fmla="*/ 3962434 h 6070634"/>
                <a:gd name="connsiteX198" fmla="*/ 26246 w 1532869"/>
                <a:gd name="connsiteY198" fmla="*/ 3806647 h 6070634"/>
                <a:gd name="connsiteX199" fmla="*/ 44873 w 1532869"/>
                <a:gd name="connsiteY199" fmla="*/ 3652554 h 6070634"/>
                <a:gd name="connsiteX200" fmla="*/ 164253 w 1532869"/>
                <a:gd name="connsiteY200" fmla="*/ 2453674 h 6070634"/>
                <a:gd name="connsiteX201" fmla="*/ 210820 w 1532869"/>
                <a:gd name="connsiteY201" fmla="*/ 2029494 h 6070634"/>
                <a:gd name="connsiteX202" fmla="*/ 237066 w 1532869"/>
                <a:gd name="connsiteY202" fmla="*/ 1752634 h 6070634"/>
                <a:gd name="connsiteX203" fmla="*/ 270933 w 1532869"/>
                <a:gd name="connsiteY203" fmla="*/ 1439367 h 6070634"/>
                <a:gd name="connsiteX204" fmla="*/ 297180 w 1532869"/>
                <a:gd name="connsiteY204" fmla="*/ 1209074 h 6070634"/>
                <a:gd name="connsiteX205" fmla="*/ 321733 w 1532869"/>
                <a:gd name="connsiteY205" fmla="*/ 1024501 h 6070634"/>
                <a:gd name="connsiteX206" fmla="*/ 347133 w 1532869"/>
                <a:gd name="connsiteY206" fmla="*/ 660434 h 6070634"/>
                <a:gd name="connsiteX207" fmla="*/ 389466 w 1532869"/>
                <a:gd name="connsiteY207" fmla="*/ 338701 h 6070634"/>
                <a:gd name="connsiteX208" fmla="*/ 406400 w 1532869"/>
                <a:gd name="connsiteY208" fmla="*/ 313301 h 6070634"/>
                <a:gd name="connsiteX209" fmla="*/ 414866 w 1532869"/>
                <a:gd name="connsiteY209" fmla="*/ 152434 h 6070634"/>
                <a:gd name="connsiteX210" fmla="*/ 389466 w 1532869"/>
                <a:gd name="connsiteY210" fmla="*/ 135501 h 6070634"/>
                <a:gd name="connsiteX211" fmla="*/ 355600 w 1532869"/>
                <a:gd name="connsiteY211" fmla="*/ 122801 h 6070634"/>
                <a:gd name="connsiteX212" fmla="*/ 351366 w 1532869"/>
                <a:gd name="connsiteY212" fmla="*/ 95707 h 6070634"/>
                <a:gd name="connsiteX213" fmla="*/ 330200 w 1532869"/>
                <a:gd name="connsiteY213" fmla="*/ 42367 h 6070634"/>
                <a:gd name="connsiteX214" fmla="*/ 310726 w 1532869"/>
                <a:gd name="connsiteY214" fmla="*/ 8501 h 6070634"/>
                <a:gd name="connsiteX215" fmla="*/ 371686 w 1532869"/>
                <a:gd name="connsiteY215" fmla="*/ 34 h 6070634"/>
                <a:gd name="connsiteX216" fmla="*/ 554566 w 1532869"/>
                <a:gd name="connsiteY216" fmla="*/ 5961 h 6070634"/>
                <a:gd name="connsiteX217" fmla="*/ 911013 w 1532869"/>
                <a:gd name="connsiteY217" fmla="*/ 2574 h 6070634"/>
                <a:gd name="connsiteX218" fmla="*/ 1248833 w 1532869"/>
                <a:gd name="connsiteY218" fmla="*/ 10194 h 6070634"/>
                <a:gd name="connsiteX219" fmla="*/ 1354666 w 1532869"/>
                <a:gd name="connsiteY219" fmla="*/ 20354 h 6070634"/>
                <a:gd name="connsiteX0" fmla="*/ 1346380 w 1524583"/>
                <a:gd name="connsiteY0" fmla="*/ 20354 h 6070634"/>
                <a:gd name="connsiteX1" fmla="*/ 1361620 w 1524583"/>
                <a:gd name="connsiteY1" fmla="*/ 137194 h 6070634"/>
                <a:gd name="connsiteX2" fmla="*/ 1364160 w 1524583"/>
                <a:gd name="connsiteY2" fmla="*/ 220167 h 6070634"/>
                <a:gd name="connsiteX3" fmla="*/ 1329447 w 1524583"/>
                <a:gd name="connsiteY3" fmla="*/ 262501 h 6070634"/>
                <a:gd name="connsiteX4" fmla="*/ 1304047 w 1524583"/>
                <a:gd name="connsiteY4" fmla="*/ 270967 h 6070634"/>
                <a:gd name="connsiteX5" fmla="*/ 1294734 w 1524583"/>
                <a:gd name="connsiteY5" fmla="*/ 332774 h 6070634"/>
                <a:gd name="connsiteX6" fmla="*/ 1238854 w 1524583"/>
                <a:gd name="connsiteY6" fmla="*/ 298907 h 6070634"/>
                <a:gd name="connsiteX7" fmla="*/ 1168580 w 1524583"/>
                <a:gd name="connsiteY7" fmla="*/ 254034 h 6070634"/>
                <a:gd name="connsiteX8" fmla="*/ 1143180 w 1524583"/>
                <a:gd name="connsiteY8" fmla="*/ 262501 h 6070634"/>
                <a:gd name="connsiteX9" fmla="*/ 1134714 w 1524583"/>
                <a:gd name="connsiteY9" fmla="*/ 287901 h 6070634"/>
                <a:gd name="connsiteX10" fmla="*/ 1126247 w 1524583"/>
                <a:gd name="connsiteY10" fmla="*/ 372567 h 6070634"/>
                <a:gd name="connsiteX11" fmla="*/ 1109314 w 1524583"/>
                <a:gd name="connsiteY11" fmla="*/ 389501 h 6070634"/>
                <a:gd name="connsiteX12" fmla="*/ 1083914 w 1524583"/>
                <a:gd name="connsiteY12" fmla="*/ 457234 h 6070634"/>
                <a:gd name="connsiteX13" fmla="*/ 1058514 w 1524583"/>
                <a:gd name="connsiteY13" fmla="*/ 465701 h 6070634"/>
                <a:gd name="connsiteX14" fmla="*/ 1051740 w 1524583"/>
                <a:gd name="connsiteY14" fmla="*/ 500414 h 6070634"/>
                <a:gd name="connsiteX15" fmla="*/ 1024647 w 1524583"/>
                <a:gd name="connsiteY15" fmla="*/ 533434 h 6070634"/>
                <a:gd name="connsiteX16" fmla="*/ 1028034 w 1524583"/>
                <a:gd name="connsiteY16" fmla="*/ 613867 h 6070634"/>
                <a:gd name="connsiteX17" fmla="*/ 1024647 w 1524583"/>
                <a:gd name="connsiteY17" fmla="*/ 728167 h 6070634"/>
                <a:gd name="connsiteX18" fmla="*/ 1033960 w 1524583"/>
                <a:gd name="connsiteY18" fmla="*/ 922054 h 6070634"/>
                <a:gd name="connsiteX19" fmla="*/ 915427 w 1524583"/>
                <a:gd name="connsiteY19" fmla="*/ 914434 h 6070634"/>
                <a:gd name="connsiteX20" fmla="*/ 906114 w 1524583"/>
                <a:gd name="connsiteY20" fmla="*/ 982167 h 6070634"/>
                <a:gd name="connsiteX21" fmla="*/ 904420 w 1524583"/>
                <a:gd name="connsiteY21" fmla="*/ 1119327 h 6070634"/>
                <a:gd name="connsiteX22" fmla="*/ 910347 w 1524583"/>
                <a:gd name="connsiteY22" fmla="*/ 1466461 h 6070634"/>
                <a:gd name="connsiteX23" fmla="*/ 950987 w 1524583"/>
                <a:gd name="connsiteY23" fmla="*/ 1470694 h 6070634"/>
                <a:gd name="connsiteX24" fmla="*/ 1014487 w 1524583"/>
                <a:gd name="connsiteY24" fmla="*/ 1504561 h 6070634"/>
                <a:gd name="connsiteX25" fmla="*/ 1016180 w 1524583"/>
                <a:gd name="connsiteY25" fmla="*/ 1693367 h 6070634"/>
                <a:gd name="connsiteX26" fmla="*/ 1073754 w 1524583"/>
                <a:gd name="connsiteY26" fmla="*/ 1710301 h 6070634"/>
                <a:gd name="connsiteX27" fmla="*/ 1130480 w 1524583"/>
                <a:gd name="connsiteY27" fmla="*/ 1720461 h 6070634"/>
                <a:gd name="connsiteX28" fmla="*/ 1125400 w 1524583"/>
                <a:gd name="connsiteY28" fmla="*/ 1817827 h 6070634"/>
                <a:gd name="connsiteX29" fmla="*/ 1185514 w 1524583"/>
                <a:gd name="connsiteY29" fmla="*/ 1828834 h 6070634"/>
                <a:gd name="connsiteX30" fmla="*/ 1227847 w 1524583"/>
                <a:gd name="connsiteY30" fmla="*/ 1845767 h 6070634"/>
                <a:gd name="connsiteX31" fmla="*/ 1253247 w 1524583"/>
                <a:gd name="connsiteY31" fmla="*/ 1862701 h 6070634"/>
                <a:gd name="connsiteX32" fmla="*/ 1253247 w 1524583"/>
                <a:gd name="connsiteY32" fmla="*/ 1921967 h 6070634"/>
                <a:gd name="connsiteX33" fmla="*/ 1287114 w 1524583"/>
                <a:gd name="connsiteY33" fmla="*/ 1930434 h 6070634"/>
                <a:gd name="connsiteX34" fmla="*/ 1278647 w 1524583"/>
                <a:gd name="connsiteY34" fmla="*/ 1955834 h 6070634"/>
                <a:gd name="connsiteX35" fmla="*/ 1253247 w 1524583"/>
                <a:gd name="connsiteY35" fmla="*/ 1972767 h 6070634"/>
                <a:gd name="connsiteX36" fmla="*/ 1236314 w 1524583"/>
                <a:gd name="connsiteY36" fmla="*/ 1989701 h 6070634"/>
                <a:gd name="connsiteX37" fmla="*/ 1258327 w 1524583"/>
                <a:gd name="connsiteY37" fmla="*/ 2025261 h 6070634"/>
                <a:gd name="connsiteX38" fmla="*/ 1310820 w 1524583"/>
                <a:gd name="connsiteY38" fmla="*/ 2050661 h 6070634"/>
                <a:gd name="connsiteX39" fmla="*/ 1331140 w 1524583"/>
                <a:gd name="connsiteY39" fmla="*/ 2116701 h 6070634"/>
                <a:gd name="connsiteX40" fmla="*/ 1388714 w 1524583"/>
                <a:gd name="connsiteY40" fmla="*/ 2133634 h 6070634"/>
                <a:gd name="connsiteX41" fmla="*/ 1405647 w 1524583"/>
                <a:gd name="connsiteY41" fmla="*/ 2174274 h 6070634"/>
                <a:gd name="connsiteX42" fmla="*/ 1448827 w 1524583"/>
                <a:gd name="connsiteY42" fmla="*/ 2196287 h 6070634"/>
                <a:gd name="connsiteX43" fmla="*/ 1469147 w 1524583"/>
                <a:gd name="connsiteY43" fmla="*/ 2214914 h 6070634"/>
                <a:gd name="connsiteX44" fmla="*/ 1499627 w 1524583"/>
                <a:gd name="connsiteY44" fmla="*/ 2228461 h 6070634"/>
                <a:gd name="connsiteX45" fmla="*/ 1524180 w 1524583"/>
                <a:gd name="connsiteY45" fmla="*/ 2269101 h 6070634"/>
                <a:gd name="connsiteX46" fmla="*/ 1479307 w 1524583"/>
                <a:gd name="connsiteY46" fmla="*/ 2306354 h 6070634"/>
                <a:gd name="connsiteX47" fmla="*/ 1435280 w 1524583"/>
                <a:gd name="connsiteY47" fmla="*/ 2287727 h 6070634"/>
                <a:gd name="connsiteX48" fmla="*/ 1398027 w 1524583"/>
                <a:gd name="connsiteY48" fmla="*/ 2310587 h 6070634"/>
                <a:gd name="connsiteX49" fmla="*/ 1380247 w 1524583"/>
                <a:gd name="connsiteY49" fmla="*/ 2345301 h 6070634"/>
                <a:gd name="connsiteX50" fmla="*/ 1360774 w 1524583"/>
                <a:gd name="connsiteY50" fmla="*/ 2424887 h 6070634"/>
                <a:gd name="connsiteX51" fmla="*/ 1320980 w 1524583"/>
                <a:gd name="connsiteY51" fmla="*/ 2413034 h 6070634"/>
                <a:gd name="connsiteX52" fmla="*/ 1279494 w 1524583"/>
                <a:gd name="connsiteY52" fmla="*/ 2428274 h 6070634"/>
                <a:gd name="connsiteX53" fmla="*/ 1249014 w 1524583"/>
                <a:gd name="connsiteY53" fmla="*/ 2455367 h 6070634"/>
                <a:gd name="connsiteX54" fmla="*/ 1246474 w 1524583"/>
                <a:gd name="connsiteY54" fmla="*/ 2581521 h 6070634"/>
                <a:gd name="connsiteX55" fmla="*/ 1160114 w 1524583"/>
                <a:gd name="connsiteY55" fmla="*/ 2582367 h 6070634"/>
                <a:gd name="connsiteX56" fmla="*/ 1143180 w 1524583"/>
                <a:gd name="connsiteY56" fmla="*/ 2599301 h 6070634"/>
                <a:gd name="connsiteX57" fmla="*/ 1144027 w 1524583"/>
                <a:gd name="connsiteY57" fmla="*/ 2676347 h 6070634"/>
                <a:gd name="connsiteX58" fmla="*/ 1142334 w 1524583"/>
                <a:gd name="connsiteY58" fmla="*/ 2747467 h 6070634"/>
                <a:gd name="connsiteX59" fmla="*/ 1126247 w 1524583"/>
                <a:gd name="connsiteY59" fmla="*/ 2785567 h 6070634"/>
                <a:gd name="connsiteX60" fmla="*/ 1075447 w 1524583"/>
                <a:gd name="connsiteY60" fmla="*/ 2802501 h 6070634"/>
                <a:gd name="connsiteX61" fmla="*/ 1083914 w 1524583"/>
                <a:gd name="connsiteY61" fmla="*/ 2853301 h 6070634"/>
                <a:gd name="connsiteX62" fmla="*/ 1092380 w 1524583"/>
                <a:gd name="connsiteY62" fmla="*/ 2878701 h 6070634"/>
                <a:gd name="connsiteX63" fmla="*/ 1083914 w 1524583"/>
                <a:gd name="connsiteY63" fmla="*/ 2971834 h 6070634"/>
                <a:gd name="connsiteX64" fmla="*/ 1075447 w 1524583"/>
                <a:gd name="connsiteY64" fmla="*/ 2997234 h 6070634"/>
                <a:gd name="connsiteX65" fmla="*/ 1066980 w 1524583"/>
                <a:gd name="connsiteY65" fmla="*/ 3031101 h 6070634"/>
                <a:gd name="connsiteX66" fmla="*/ 1041580 w 1524583"/>
                <a:gd name="connsiteY66" fmla="*/ 3039567 h 6070634"/>
                <a:gd name="connsiteX67" fmla="*/ 1033114 w 1524583"/>
                <a:gd name="connsiteY67" fmla="*/ 3073434 h 6070634"/>
                <a:gd name="connsiteX68" fmla="*/ 1016180 w 1524583"/>
                <a:gd name="connsiteY68" fmla="*/ 3124234 h 6070634"/>
                <a:gd name="connsiteX69" fmla="*/ 1024647 w 1524583"/>
                <a:gd name="connsiteY69" fmla="*/ 3471367 h 6070634"/>
                <a:gd name="connsiteX70" fmla="*/ 1092380 w 1524583"/>
                <a:gd name="connsiteY70" fmla="*/ 3479834 h 6070634"/>
                <a:gd name="connsiteX71" fmla="*/ 1100847 w 1524583"/>
                <a:gd name="connsiteY71" fmla="*/ 3505234 h 6070634"/>
                <a:gd name="connsiteX72" fmla="*/ 1041580 w 1524583"/>
                <a:gd name="connsiteY72" fmla="*/ 3522167 h 6070634"/>
                <a:gd name="connsiteX73" fmla="*/ 990780 w 1524583"/>
                <a:gd name="connsiteY73" fmla="*/ 3530634 h 6070634"/>
                <a:gd name="connsiteX74" fmla="*/ 1024647 w 1524583"/>
                <a:gd name="connsiteY74" fmla="*/ 3564501 h 6070634"/>
                <a:gd name="connsiteX75" fmla="*/ 990780 w 1524583"/>
                <a:gd name="connsiteY75" fmla="*/ 3683034 h 6070634"/>
                <a:gd name="connsiteX76" fmla="*/ 889180 w 1524583"/>
                <a:gd name="connsiteY76" fmla="*/ 3699967 h 6070634"/>
                <a:gd name="connsiteX77" fmla="*/ 897647 w 1524583"/>
                <a:gd name="connsiteY77" fmla="*/ 3742301 h 6070634"/>
                <a:gd name="connsiteX78" fmla="*/ 948447 w 1524583"/>
                <a:gd name="connsiteY78" fmla="*/ 3784634 h 6070634"/>
                <a:gd name="connsiteX79" fmla="*/ 956914 w 1524583"/>
                <a:gd name="connsiteY79" fmla="*/ 3810034 h 6070634"/>
                <a:gd name="connsiteX80" fmla="*/ 906114 w 1524583"/>
                <a:gd name="connsiteY80" fmla="*/ 3835434 h 6070634"/>
                <a:gd name="connsiteX81" fmla="*/ 889180 w 1524583"/>
                <a:gd name="connsiteY81" fmla="*/ 3852367 h 6070634"/>
                <a:gd name="connsiteX82" fmla="*/ 863780 w 1524583"/>
                <a:gd name="connsiteY82" fmla="*/ 3894701 h 6070634"/>
                <a:gd name="connsiteX83" fmla="*/ 863780 w 1524583"/>
                <a:gd name="connsiteY83" fmla="*/ 3962434 h 6070634"/>
                <a:gd name="connsiteX84" fmla="*/ 872247 w 1524583"/>
                <a:gd name="connsiteY84" fmla="*/ 3987834 h 6070634"/>
                <a:gd name="connsiteX85" fmla="*/ 897647 w 1524583"/>
                <a:gd name="connsiteY85" fmla="*/ 3996301 h 6070634"/>
                <a:gd name="connsiteX86" fmla="*/ 906114 w 1524583"/>
                <a:gd name="connsiteY86" fmla="*/ 4055567 h 6070634"/>
                <a:gd name="connsiteX87" fmla="*/ 931514 w 1524583"/>
                <a:gd name="connsiteY87" fmla="*/ 4064034 h 6070634"/>
                <a:gd name="connsiteX88" fmla="*/ 1016180 w 1524583"/>
                <a:gd name="connsiteY88" fmla="*/ 4072501 h 6070634"/>
                <a:gd name="connsiteX89" fmla="*/ 1016180 w 1524583"/>
                <a:gd name="connsiteY89" fmla="*/ 4191034 h 6070634"/>
                <a:gd name="connsiteX90" fmla="*/ 1007714 w 1524583"/>
                <a:gd name="connsiteY90" fmla="*/ 4224901 h 6070634"/>
                <a:gd name="connsiteX91" fmla="*/ 973847 w 1524583"/>
                <a:gd name="connsiteY91" fmla="*/ 4233367 h 6070634"/>
                <a:gd name="connsiteX92" fmla="*/ 965380 w 1524583"/>
                <a:gd name="connsiteY92" fmla="*/ 4385767 h 6070634"/>
                <a:gd name="connsiteX93" fmla="*/ 914580 w 1524583"/>
                <a:gd name="connsiteY93" fmla="*/ 4402701 h 6070634"/>
                <a:gd name="connsiteX94" fmla="*/ 889180 w 1524583"/>
                <a:gd name="connsiteY94" fmla="*/ 4428101 h 6070634"/>
                <a:gd name="connsiteX95" fmla="*/ 872247 w 1524583"/>
                <a:gd name="connsiteY95" fmla="*/ 4461967 h 6070634"/>
                <a:gd name="connsiteX96" fmla="*/ 906114 w 1524583"/>
                <a:gd name="connsiteY96" fmla="*/ 4470434 h 6070634"/>
                <a:gd name="connsiteX97" fmla="*/ 931514 w 1524583"/>
                <a:gd name="connsiteY97" fmla="*/ 4487367 h 6070634"/>
                <a:gd name="connsiteX98" fmla="*/ 956914 w 1524583"/>
                <a:gd name="connsiteY98" fmla="*/ 4495834 h 6070634"/>
                <a:gd name="connsiteX99" fmla="*/ 973847 w 1524583"/>
                <a:gd name="connsiteY99" fmla="*/ 4521234 h 6070634"/>
                <a:gd name="connsiteX100" fmla="*/ 965380 w 1524583"/>
                <a:gd name="connsiteY100" fmla="*/ 4597434 h 6070634"/>
                <a:gd name="connsiteX101" fmla="*/ 956914 w 1524583"/>
                <a:gd name="connsiteY101" fmla="*/ 4622834 h 6070634"/>
                <a:gd name="connsiteX102" fmla="*/ 931514 w 1524583"/>
                <a:gd name="connsiteY102" fmla="*/ 4614367 h 6070634"/>
                <a:gd name="connsiteX103" fmla="*/ 872247 w 1524583"/>
                <a:gd name="connsiteY103" fmla="*/ 4605901 h 6070634"/>
                <a:gd name="connsiteX104" fmla="*/ 846847 w 1524583"/>
                <a:gd name="connsiteY104" fmla="*/ 4614367 h 6070634"/>
                <a:gd name="connsiteX105" fmla="*/ 838380 w 1524583"/>
                <a:gd name="connsiteY105" fmla="*/ 4639767 h 6070634"/>
                <a:gd name="connsiteX106" fmla="*/ 821447 w 1524583"/>
                <a:gd name="connsiteY106" fmla="*/ 4656701 h 6070634"/>
                <a:gd name="connsiteX107" fmla="*/ 804514 w 1524583"/>
                <a:gd name="connsiteY107" fmla="*/ 4682101 h 6070634"/>
                <a:gd name="connsiteX108" fmla="*/ 762180 w 1524583"/>
                <a:gd name="connsiteY108" fmla="*/ 4690567 h 6070634"/>
                <a:gd name="connsiteX109" fmla="*/ 745247 w 1524583"/>
                <a:gd name="connsiteY109" fmla="*/ 4707501 h 6070634"/>
                <a:gd name="connsiteX110" fmla="*/ 753714 w 1524583"/>
                <a:gd name="connsiteY110" fmla="*/ 4749834 h 6070634"/>
                <a:gd name="connsiteX111" fmla="*/ 779114 w 1524583"/>
                <a:gd name="connsiteY111" fmla="*/ 4758301 h 6070634"/>
                <a:gd name="connsiteX112" fmla="*/ 872247 w 1524583"/>
                <a:gd name="connsiteY112" fmla="*/ 4766767 h 6070634"/>
                <a:gd name="connsiteX113" fmla="*/ 872247 w 1524583"/>
                <a:gd name="connsiteY113" fmla="*/ 4834501 h 6070634"/>
                <a:gd name="connsiteX114" fmla="*/ 939980 w 1524583"/>
                <a:gd name="connsiteY114" fmla="*/ 4851434 h 6070634"/>
                <a:gd name="connsiteX115" fmla="*/ 948447 w 1524583"/>
                <a:gd name="connsiteY115" fmla="*/ 4885301 h 6070634"/>
                <a:gd name="connsiteX116" fmla="*/ 931514 w 1524583"/>
                <a:gd name="connsiteY116" fmla="*/ 4986901 h 6070634"/>
                <a:gd name="connsiteX117" fmla="*/ 923047 w 1524583"/>
                <a:gd name="connsiteY117" fmla="*/ 5096967 h 6070634"/>
                <a:gd name="connsiteX118" fmla="*/ 948447 w 1524583"/>
                <a:gd name="connsiteY118" fmla="*/ 5139301 h 6070634"/>
                <a:gd name="connsiteX119" fmla="*/ 965380 w 1524583"/>
                <a:gd name="connsiteY119" fmla="*/ 5164701 h 6070634"/>
                <a:gd name="connsiteX120" fmla="*/ 889180 w 1524583"/>
                <a:gd name="connsiteY120" fmla="*/ 5207034 h 6070634"/>
                <a:gd name="connsiteX121" fmla="*/ 880714 w 1524583"/>
                <a:gd name="connsiteY121" fmla="*/ 5283234 h 6070634"/>
                <a:gd name="connsiteX122" fmla="*/ 906114 w 1524583"/>
                <a:gd name="connsiteY122" fmla="*/ 5291701 h 6070634"/>
                <a:gd name="connsiteX123" fmla="*/ 973847 w 1524583"/>
                <a:gd name="connsiteY123" fmla="*/ 5342501 h 6070634"/>
                <a:gd name="connsiteX124" fmla="*/ 990780 w 1524583"/>
                <a:gd name="connsiteY124" fmla="*/ 5367901 h 6070634"/>
                <a:gd name="connsiteX125" fmla="*/ 1007714 w 1524583"/>
                <a:gd name="connsiteY125" fmla="*/ 5418701 h 6070634"/>
                <a:gd name="connsiteX126" fmla="*/ 1033114 w 1524583"/>
                <a:gd name="connsiteY126" fmla="*/ 5435634 h 6070634"/>
                <a:gd name="connsiteX127" fmla="*/ 1083914 w 1524583"/>
                <a:gd name="connsiteY127" fmla="*/ 5486434 h 6070634"/>
                <a:gd name="connsiteX128" fmla="*/ 1109314 w 1524583"/>
                <a:gd name="connsiteY128" fmla="*/ 5494901 h 6070634"/>
                <a:gd name="connsiteX129" fmla="*/ 1126247 w 1524583"/>
                <a:gd name="connsiteY129" fmla="*/ 5520301 h 6070634"/>
                <a:gd name="connsiteX130" fmla="*/ 1134714 w 1524583"/>
                <a:gd name="connsiteY130" fmla="*/ 5545701 h 6070634"/>
                <a:gd name="connsiteX131" fmla="*/ 1168580 w 1524583"/>
                <a:gd name="connsiteY131" fmla="*/ 5596501 h 6070634"/>
                <a:gd name="connsiteX132" fmla="*/ 1151647 w 1524583"/>
                <a:gd name="connsiteY132" fmla="*/ 5621901 h 6070634"/>
                <a:gd name="connsiteX133" fmla="*/ 1126247 w 1524583"/>
                <a:gd name="connsiteY133" fmla="*/ 5630367 h 6070634"/>
                <a:gd name="connsiteX134" fmla="*/ 1109314 w 1524583"/>
                <a:gd name="connsiteY134" fmla="*/ 5647301 h 6070634"/>
                <a:gd name="connsiteX135" fmla="*/ 1117780 w 1524583"/>
                <a:gd name="connsiteY135" fmla="*/ 5706567 h 6070634"/>
                <a:gd name="connsiteX136" fmla="*/ 1134714 w 1524583"/>
                <a:gd name="connsiteY136" fmla="*/ 5723501 h 6070634"/>
                <a:gd name="connsiteX137" fmla="*/ 1143180 w 1524583"/>
                <a:gd name="connsiteY137" fmla="*/ 5774301 h 6070634"/>
                <a:gd name="connsiteX138" fmla="*/ 1193980 w 1524583"/>
                <a:gd name="connsiteY138" fmla="*/ 5791234 h 6070634"/>
                <a:gd name="connsiteX139" fmla="*/ 1185514 w 1524583"/>
                <a:gd name="connsiteY139" fmla="*/ 5842034 h 6070634"/>
                <a:gd name="connsiteX140" fmla="*/ 1134714 w 1524583"/>
                <a:gd name="connsiteY140" fmla="*/ 5850501 h 6070634"/>
                <a:gd name="connsiteX141" fmla="*/ 1117780 w 1524583"/>
                <a:gd name="connsiteY141" fmla="*/ 5867434 h 6070634"/>
                <a:gd name="connsiteX142" fmla="*/ 1075447 w 1524583"/>
                <a:gd name="connsiteY142" fmla="*/ 5935167 h 6070634"/>
                <a:gd name="connsiteX143" fmla="*/ 1050047 w 1524583"/>
                <a:gd name="connsiteY143" fmla="*/ 5943634 h 6070634"/>
                <a:gd name="connsiteX144" fmla="*/ 1075447 w 1524583"/>
                <a:gd name="connsiteY144" fmla="*/ 5960567 h 6070634"/>
                <a:gd name="connsiteX145" fmla="*/ 1092380 w 1524583"/>
                <a:gd name="connsiteY145" fmla="*/ 5977501 h 6070634"/>
                <a:gd name="connsiteX146" fmla="*/ 1066980 w 1524583"/>
                <a:gd name="connsiteY146" fmla="*/ 5985967 h 6070634"/>
                <a:gd name="connsiteX147" fmla="*/ 939980 w 1524583"/>
                <a:gd name="connsiteY147" fmla="*/ 5994434 h 6070634"/>
                <a:gd name="connsiteX148" fmla="*/ 914580 w 1524583"/>
                <a:gd name="connsiteY148" fmla="*/ 6011367 h 6070634"/>
                <a:gd name="connsiteX149" fmla="*/ 897647 w 1524583"/>
                <a:gd name="connsiteY149" fmla="*/ 6028301 h 6070634"/>
                <a:gd name="connsiteX150" fmla="*/ 804514 w 1524583"/>
                <a:gd name="connsiteY150" fmla="*/ 6036767 h 6070634"/>
                <a:gd name="connsiteX151" fmla="*/ 787580 w 1524583"/>
                <a:gd name="connsiteY151" fmla="*/ 6053701 h 6070634"/>
                <a:gd name="connsiteX152" fmla="*/ 753714 w 1524583"/>
                <a:gd name="connsiteY152" fmla="*/ 6062167 h 6070634"/>
                <a:gd name="connsiteX153" fmla="*/ 728314 w 1524583"/>
                <a:gd name="connsiteY153" fmla="*/ 6070634 h 6070634"/>
                <a:gd name="connsiteX154" fmla="*/ 525114 w 1524583"/>
                <a:gd name="connsiteY154" fmla="*/ 6053701 h 6070634"/>
                <a:gd name="connsiteX155" fmla="*/ 474314 w 1524583"/>
                <a:gd name="connsiteY155" fmla="*/ 6036767 h 6070634"/>
                <a:gd name="connsiteX156" fmla="*/ 457380 w 1524583"/>
                <a:gd name="connsiteY156" fmla="*/ 6019834 h 6070634"/>
                <a:gd name="connsiteX157" fmla="*/ 381180 w 1524583"/>
                <a:gd name="connsiteY157" fmla="*/ 5977501 h 6070634"/>
                <a:gd name="connsiteX158" fmla="*/ 338847 w 1524583"/>
                <a:gd name="connsiteY158" fmla="*/ 5969034 h 6070634"/>
                <a:gd name="connsiteX159" fmla="*/ 313447 w 1524583"/>
                <a:gd name="connsiteY159" fmla="*/ 5952101 h 6070634"/>
                <a:gd name="connsiteX160" fmla="*/ 330380 w 1524583"/>
                <a:gd name="connsiteY160" fmla="*/ 5977501 h 6070634"/>
                <a:gd name="connsiteX161" fmla="*/ 364247 w 1524583"/>
                <a:gd name="connsiteY161" fmla="*/ 5994434 h 6070634"/>
                <a:gd name="connsiteX162" fmla="*/ 398114 w 1524583"/>
                <a:gd name="connsiteY162" fmla="*/ 6019834 h 6070634"/>
                <a:gd name="connsiteX163" fmla="*/ 457380 w 1524583"/>
                <a:gd name="connsiteY163" fmla="*/ 6036767 h 6070634"/>
                <a:gd name="connsiteX164" fmla="*/ 465847 w 1524583"/>
                <a:gd name="connsiteY164" fmla="*/ 6062167 h 6070634"/>
                <a:gd name="connsiteX165" fmla="*/ 440447 w 1524583"/>
                <a:gd name="connsiteY165" fmla="*/ 6070634 h 6070634"/>
                <a:gd name="connsiteX166" fmla="*/ 245714 w 1524583"/>
                <a:gd name="connsiteY166" fmla="*/ 6053701 h 6070634"/>
                <a:gd name="connsiteX167" fmla="*/ 228780 w 1524583"/>
                <a:gd name="connsiteY167" fmla="*/ 6036767 h 6070634"/>
                <a:gd name="connsiteX168" fmla="*/ 237247 w 1524583"/>
                <a:gd name="connsiteY168" fmla="*/ 6002901 h 6070634"/>
                <a:gd name="connsiteX169" fmla="*/ 245714 w 1524583"/>
                <a:gd name="connsiteY169" fmla="*/ 5977501 h 6070634"/>
                <a:gd name="connsiteX170" fmla="*/ 279580 w 1524583"/>
                <a:gd name="connsiteY170" fmla="*/ 5969034 h 6070634"/>
                <a:gd name="connsiteX171" fmla="*/ 338847 w 1524583"/>
                <a:gd name="connsiteY171" fmla="*/ 5952101 h 6070634"/>
                <a:gd name="connsiteX172" fmla="*/ 330380 w 1524583"/>
                <a:gd name="connsiteY172" fmla="*/ 5926701 h 6070634"/>
                <a:gd name="connsiteX173" fmla="*/ 271114 w 1524583"/>
                <a:gd name="connsiteY173" fmla="*/ 5901301 h 6070634"/>
                <a:gd name="connsiteX174" fmla="*/ 254180 w 1524583"/>
                <a:gd name="connsiteY174" fmla="*/ 5884367 h 6070634"/>
                <a:gd name="connsiteX175" fmla="*/ 203380 w 1524583"/>
                <a:gd name="connsiteY175" fmla="*/ 5901301 h 6070634"/>
                <a:gd name="connsiteX176" fmla="*/ 135647 w 1524583"/>
                <a:gd name="connsiteY176" fmla="*/ 5892834 h 6070634"/>
                <a:gd name="connsiteX177" fmla="*/ 101780 w 1524583"/>
                <a:gd name="connsiteY177" fmla="*/ 5884367 h 6070634"/>
                <a:gd name="connsiteX178" fmla="*/ 50980 w 1524583"/>
                <a:gd name="connsiteY178" fmla="*/ 5875901 h 6070634"/>
                <a:gd name="connsiteX179" fmla="*/ 59447 w 1524583"/>
                <a:gd name="connsiteY179" fmla="*/ 5850501 h 6070634"/>
                <a:gd name="connsiteX180" fmla="*/ 84847 w 1524583"/>
                <a:gd name="connsiteY180" fmla="*/ 5842034 h 6070634"/>
                <a:gd name="connsiteX181" fmla="*/ 84847 w 1524583"/>
                <a:gd name="connsiteY181" fmla="*/ 5647301 h 6070634"/>
                <a:gd name="connsiteX182" fmla="*/ 59447 w 1524583"/>
                <a:gd name="connsiteY182" fmla="*/ 5528767 h 6070634"/>
                <a:gd name="connsiteX183" fmla="*/ 76380 w 1524583"/>
                <a:gd name="connsiteY183" fmla="*/ 5223967 h 6070634"/>
                <a:gd name="connsiteX184" fmla="*/ 84847 w 1524583"/>
                <a:gd name="connsiteY184" fmla="*/ 5173167 h 6070634"/>
                <a:gd name="connsiteX185" fmla="*/ 84847 w 1524583"/>
                <a:gd name="connsiteY185" fmla="*/ 4834501 h 6070634"/>
                <a:gd name="connsiteX186" fmla="*/ 93314 w 1524583"/>
                <a:gd name="connsiteY186" fmla="*/ 4809101 h 6070634"/>
                <a:gd name="connsiteX187" fmla="*/ 84847 w 1524583"/>
                <a:gd name="connsiteY187" fmla="*/ 4766767 h 6070634"/>
                <a:gd name="connsiteX188" fmla="*/ 59447 w 1524583"/>
                <a:gd name="connsiteY188" fmla="*/ 4665167 h 6070634"/>
                <a:gd name="connsiteX189" fmla="*/ 42514 w 1524583"/>
                <a:gd name="connsiteY189" fmla="*/ 4563567 h 6070634"/>
                <a:gd name="connsiteX190" fmla="*/ 25580 w 1524583"/>
                <a:gd name="connsiteY190" fmla="*/ 4546634 h 6070634"/>
                <a:gd name="connsiteX191" fmla="*/ 25580 w 1524583"/>
                <a:gd name="connsiteY191" fmla="*/ 4241834 h 6070634"/>
                <a:gd name="connsiteX192" fmla="*/ 34047 w 1524583"/>
                <a:gd name="connsiteY192" fmla="*/ 4216434 h 6070634"/>
                <a:gd name="connsiteX193" fmla="*/ 25580 w 1524583"/>
                <a:gd name="connsiteY193" fmla="*/ 4165634 h 6070634"/>
                <a:gd name="connsiteX194" fmla="*/ 17114 w 1524583"/>
                <a:gd name="connsiteY194" fmla="*/ 4140234 h 6070634"/>
                <a:gd name="connsiteX195" fmla="*/ 8647 w 1524583"/>
                <a:gd name="connsiteY195" fmla="*/ 4021701 h 6070634"/>
                <a:gd name="connsiteX196" fmla="*/ 180 w 1524583"/>
                <a:gd name="connsiteY196" fmla="*/ 3996301 h 6070634"/>
                <a:gd name="connsiteX197" fmla="*/ 17960 w 1524583"/>
                <a:gd name="connsiteY197" fmla="*/ 3806647 h 6070634"/>
                <a:gd name="connsiteX198" fmla="*/ 36587 w 1524583"/>
                <a:gd name="connsiteY198" fmla="*/ 3652554 h 6070634"/>
                <a:gd name="connsiteX199" fmla="*/ 155967 w 1524583"/>
                <a:gd name="connsiteY199" fmla="*/ 2453674 h 6070634"/>
                <a:gd name="connsiteX200" fmla="*/ 202534 w 1524583"/>
                <a:gd name="connsiteY200" fmla="*/ 2029494 h 6070634"/>
                <a:gd name="connsiteX201" fmla="*/ 228780 w 1524583"/>
                <a:gd name="connsiteY201" fmla="*/ 1752634 h 6070634"/>
                <a:gd name="connsiteX202" fmla="*/ 262647 w 1524583"/>
                <a:gd name="connsiteY202" fmla="*/ 1439367 h 6070634"/>
                <a:gd name="connsiteX203" fmla="*/ 288894 w 1524583"/>
                <a:gd name="connsiteY203" fmla="*/ 1209074 h 6070634"/>
                <a:gd name="connsiteX204" fmla="*/ 313447 w 1524583"/>
                <a:gd name="connsiteY204" fmla="*/ 1024501 h 6070634"/>
                <a:gd name="connsiteX205" fmla="*/ 338847 w 1524583"/>
                <a:gd name="connsiteY205" fmla="*/ 660434 h 6070634"/>
                <a:gd name="connsiteX206" fmla="*/ 381180 w 1524583"/>
                <a:gd name="connsiteY206" fmla="*/ 338701 h 6070634"/>
                <a:gd name="connsiteX207" fmla="*/ 398114 w 1524583"/>
                <a:gd name="connsiteY207" fmla="*/ 313301 h 6070634"/>
                <a:gd name="connsiteX208" fmla="*/ 406580 w 1524583"/>
                <a:gd name="connsiteY208" fmla="*/ 152434 h 6070634"/>
                <a:gd name="connsiteX209" fmla="*/ 381180 w 1524583"/>
                <a:gd name="connsiteY209" fmla="*/ 135501 h 6070634"/>
                <a:gd name="connsiteX210" fmla="*/ 347314 w 1524583"/>
                <a:gd name="connsiteY210" fmla="*/ 122801 h 6070634"/>
                <a:gd name="connsiteX211" fmla="*/ 343080 w 1524583"/>
                <a:gd name="connsiteY211" fmla="*/ 95707 h 6070634"/>
                <a:gd name="connsiteX212" fmla="*/ 321914 w 1524583"/>
                <a:gd name="connsiteY212" fmla="*/ 42367 h 6070634"/>
                <a:gd name="connsiteX213" fmla="*/ 302440 w 1524583"/>
                <a:gd name="connsiteY213" fmla="*/ 8501 h 6070634"/>
                <a:gd name="connsiteX214" fmla="*/ 363400 w 1524583"/>
                <a:gd name="connsiteY214" fmla="*/ 34 h 6070634"/>
                <a:gd name="connsiteX215" fmla="*/ 546280 w 1524583"/>
                <a:gd name="connsiteY215" fmla="*/ 5961 h 6070634"/>
                <a:gd name="connsiteX216" fmla="*/ 902727 w 1524583"/>
                <a:gd name="connsiteY216" fmla="*/ 2574 h 6070634"/>
                <a:gd name="connsiteX217" fmla="*/ 1240547 w 1524583"/>
                <a:gd name="connsiteY217" fmla="*/ 10194 h 6070634"/>
                <a:gd name="connsiteX218" fmla="*/ 1346380 w 1524583"/>
                <a:gd name="connsiteY218" fmla="*/ 20354 h 6070634"/>
                <a:gd name="connsiteX0" fmla="*/ 1350745 w 1528948"/>
                <a:gd name="connsiteY0" fmla="*/ 20354 h 6070634"/>
                <a:gd name="connsiteX1" fmla="*/ 1365985 w 1528948"/>
                <a:gd name="connsiteY1" fmla="*/ 137194 h 6070634"/>
                <a:gd name="connsiteX2" fmla="*/ 1368525 w 1528948"/>
                <a:gd name="connsiteY2" fmla="*/ 220167 h 6070634"/>
                <a:gd name="connsiteX3" fmla="*/ 1333812 w 1528948"/>
                <a:gd name="connsiteY3" fmla="*/ 262501 h 6070634"/>
                <a:gd name="connsiteX4" fmla="*/ 1308412 w 1528948"/>
                <a:gd name="connsiteY4" fmla="*/ 270967 h 6070634"/>
                <a:gd name="connsiteX5" fmla="*/ 1299099 w 1528948"/>
                <a:gd name="connsiteY5" fmla="*/ 332774 h 6070634"/>
                <a:gd name="connsiteX6" fmla="*/ 1243219 w 1528948"/>
                <a:gd name="connsiteY6" fmla="*/ 298907 h 6070634"/>
                <a:gd name="connsiteX7" fmla="*/ 1172945 w 1528948"/>
                <a:gd name="connsiteY7" fmla="*/ 254034 h 6070634"/>
                <a:gd name="connsiteX8" fmla="*/ 1147545 w 1528948"/>
                <a:gd name="connsiteY8" fmla="*/ 262501 h 6070634"/>
                <a:gd name="connsiteX9" fmla="*/ 1139079 w 1528948"/>
                <a:gd name="connsiteY9" fmla="*/ 287901 h 6070634"/>
                <a:gd name="connsiteX10" fmla="*/ 1130612 w 1528948"/>
                <a:gd name="connsiteY10" fmla="*/ 372567 h 6070634"/>
                <a:gd name="connsiteX11" fmla="*/ 1113679 w 1528948"/>
                <a:gd name="connsiteY11" fmla="*/ 389501 h 6070634"/>
                <a:gd name="connsiteX12" fmla="*/ 1088279 w 1528948"/>
                <a:gd name="connsiteY12" fmla="*/ 457234 h 6070634"/>
                <a:gd name="connsiteX13" fmla="*/ 1062879 w 1528948"/>
                <a:gd name="connsiteY13" fmla="*/ 465701 h 6070634"/>
                <a:gd name="connsiteX14" fmla="*/ 1056105 w 1528948"/>
                <a:gd name="connsiteY14" fmla="*/ 500414 h 6070634"/>
                <a:gd name="connsiteX15" fmla="*/ 1029012 w 1528948"/>
                <a:gd name="connsiteY15" fmla="*/ 533434 h 6070634"/>
                <a:gd name="connsiteX16" fmla="*/ 1032399 w 1528948"/>
                <a:gd name="connsiteY16" fmla="*/ 613867 h 6070634"/>
                <a:gd name="connsiteX17" fmla="*/ 1029012 w 1528948"/>
                <a:gd name="connsiteY17" fmla="*/ 728167 h 6070634"/>
                <a:gd name="connsiteX18" fmla="*/ 1038325 w 1528948"/>
                <a:gd name="connsiteY18" fmla="*/ 922054 h 6070634"/>
                <a:gd name="connsiteX19" fmla="*/ 919792 w 1528948"/>
                <a:gd name="connsiteY19" fmla="*/ 914434 h 6070634"/>
                <a:gd name="connsiteX20" fmla="*/ 910479 w 1528948"/>
                <a:gd name="connsiteY20" fmla="*/ 982167 h 6070634"/>
                <a:gd name="connsiteX21" fmla="*/ 908785 w 1528948"/>
                <a:gd name="connsiteY21" fmla="*/ 1119327 h 6070634"/>
                <a:gd name="connsiteX22" fmla="*/ 914712 w 1528948"/>
                <a:gd name="connsiteY22" fmla="*/ 1466461 h 6070634"/>
                <a:gd name="connsiteX23" fmla="*/ 955352 w 1528948"/>
                <a:gd name="connsiteY23" fmla="*/ 1470694 h 6070634"/>
                <a:gd name="connsiteX24" fmla="*/ 1018852 w 1528948"/>
                <a:gd name="connsiteY24" fmla="*/ 1504561 h 6070634"/>
                <a:gd name="connsiteX25" fmla="*/ 1020545 w 1528948"/>
                <a:gd name="connsiteY25" fmla="*/ 1693367 h 6070634"/>
                <a:gd name="connsiteX26" fmla="*/ 1078119 w 1528948"/>
                <a:gd name="connsiteY26" fmla="*/ 1710301 h 6070634"/>
                <a:gd name="connsiteX27" fmla="*/ 1134845 w 1528948"/>
                <a:gd name="connsiteY27" fmla="*/ 1720461 h 6070634"/>
                <a:gd name="connsiteX28" fmla="*/ 1129765 w 1528948"/>
                <a:gd name="connsiteY28" fmla="*/ 1817827 h 6070634"/>
                <a:gd name="connsiteX29" fmla="*/ 1189879 w 1528948"/>
                <a:gd name="connsiteY29" fmla="*/ 1828834 h 6070634"/>
                <a:gd name="connsiteX30" fmla="*/ 1232212 w 1528948"/>
                <a:gd name="connsiteY30" fmla="*/ 1845767 h 6070634"/>
                <a:gd name="connsiteX31" fmla="*/ 1257612 w 1528948"/>
                <a:gd name="connsiteY31" fmla="*/ 1862701 h 6070634"/>
                <a:gd name="connsiteX32" fmla="*/ 1257612 w 1528948"/>
                <a:gd name="connsiteY32" fmla="*/ 1921967 h 6070634"/>
                <a:gd name="connsiteX33" fmla="*/ 1291479 w 1528948"/>
                <a:gd name="connsiteY33" fmla="*/ 1930434 h 6070634"/>
                <a:gd name="connsiteX34" fmla="*/ 1283012 w 1528948"/>
                <a:gd name="connsiteY34" fmla="*/ 1955834 h 6070634"/>
                <a:gd name="connsiteX35" fmla="*/ 1257612 w 1528948"/>
                <a:gd name="connsiteY35" fmla="*/ 1972767 h 6070634"/>
                <a:gd name="connsiteX36" fmla="*/ 1240679 w 1528948"/>
                <a:gd name="connsiteY36" fmla="*/ 1989701 h 6070634"/>
                <a:gd name="connsiteX37" fmla="*/ 1262692 w 1528948"/>
                <a:gd name="connsiteY37" fmla="*/ 2025261 h 6070634"/>
                <a:gd name="connsiteX38" fmla="*/ 1315185 w 1528948"/>
                <a:gd name="connsiteY38" fmla="*/ 2050661 h 6070634"/>
                <a:gd name="connsiteX39" fmla="*/ 1335505 w 1528948"/>
                <a:gd name="connsiteY39" fmla="*/ 2116701 h 6070634"/>
                <a:gd name="connsiteX40" fmla="*/ 1393079 w 1528948"/>
                <a:gd name="connsiteY40" fmla="*/ 2133634 h 6070634"/>
                <a:gd name="connsiteX41" fmla="*/ 1410012 w 1528948"/>
                <a:gd name="connsiteY41" fmla="*/ 2174274 h 6070634"/>
                <a:gd name="connsiteX42" fmla="*/ 1453192 w 1528948"/>
                <a:gd name="connsiteY42" fmla="*/ 2196287 h 6070634"/>
                <a:gd name="connsiteX43" fmla="*/ 1473512 w 1528948"/>
                <a:gd name="connsiteY43" fmla="*/ 2214914 h 6070634"/>
                <a:gd name="connsiteX44" fmla="*/ 1503992 w 1528948"/>
                <a:gd name="connsiteY44" fmla="*/ 2228461 h 6070634"/>
                <a:gd name="connsiteX45" fmla="*/ 1528545 w 1528948"/>
                <a:gd name="connsiteY45" fmla="*/ 2269101 h 6070634"/>
                <a:gd name="connsiteX46" fmla="*/ 1483672 w 1528948"/>
                <a:gd name="connsiteY46" fmla="*/ 2306354 h 6070634"/>
                <a:gd name="connsiteX47" fmla="*/ 1439645 w 1528948"/>
                <a:gd name="connsiteY47" fmla="*/ 2287727 h 6070634"/>
                <a:gd name="connsiteX48" fmla="*/ 1402392 w 1528948"/>
                <a:gd name="connsiteY48" fmla="*/ 2310587 h 6070634"/>
                <a:gd name="connsiteX49" fmla="*/ 1384612 w 1528948"/>
                <a:gd name="connsiteY49" fmla="*/ 2345301 h 6070634"/>
                <a:gd name="connsiteX50" fmla="*/ 1365139 w 1528948"/>
                <a:gd name="connsiteY50" fmla="*/ 2424887 h 6070634"/>
                <a:gd name="connsiteX51" fmla="*/ 1325345 w 1528948"/>
                <a:gd name="connsiteY51" fmla="*/ 2413034 h 6070634"/>
                <a:gd name="connsiteX52" fmla="*/ 1283859 w 1528948"/>
                <a:gd name="connsiteY52" fmla="*/ 2428274 h 6070634"/>
                <a:gd name="connsiteX53" fmla="*/ 1253379 w 1528948"/>
                <a:gd name="connsiteY53" fmla="*/ 2455367 h 6070634"/>
                <a:gd name="connsiteX54" fmla="*/ 1250839 w 1528948"/>
                <a:gd name="connsiteY54" fmla="*/ 2581521 h 6070634"/>
                <a:gd name="connsiteX55" fmla="*/ 1164479 w 1528948"/>
                <a:gd name="connsiteY55" fmla="*/ 2582367 h 6070634"/>
                <a:gd name="connsiteX56" fmla="*/ 1147545 w 1528948"/>
                <a:gd name="connsiteY56" fmla="*/ 2599301 h 6070634"/>
                <a:gd name="connsiteX57" fmla="*/ 1148392 w 1528948"/>
                <a:gd name="connsiteY57" fmla="*/ 2676347 h 6070634"/>
                <a:gd name="connsiteX58" fmla="*/ 1146699 w 1528948"/>
                <a:gd name="connsiteY58" fmla="*/ 2747467 h 6070634"/>
                <a:gd name="connsiteX59" fmla="*/ 1130612 w 1528948"/>
                <a:gd name="connsiteY59" fmla="*/ 2785567 h 6070634"/>
                <a:gd name="connsiteX60" fmla="*/ 1079812 w 1528948"/>
                <a:gd name="connsiteY60" fmla="*/ 2802501 h 6070634"/>
                <a:gd name="connsiteX61" fmla="*/ 1088279 w 1528948"/>
                <a:gd name="connsiteY61" fmla="*/ 2853301 h 6070634"/>
                <a:gd name="connsiteX62" fmla="*/ 1096745 w 1528948"/>
                <a:gd name="connsiteY62" fmla="*/ 2878701 h 6070634"/>
                <a:gd name="connsiteX63" fmla="*/ 1088279 w 1528948"/>
                <a:gd name="connsiteY63" fmla="*/ 2971834 h 6070634"/>
                <a:gd name="connsiteX64" fmla="*/ 1079812 w 1528948"/>
                <a:gd name="connsiteY64" fmla="*/ 2997234 h 6070634"/>
                <a:gd name="connsiteX65" fmla="*/ 1071345 w 1528948"/>
                <a:gd name="connsiteY65" fmla="*/ 3031101 h 6070634"/>
                <a:gd name="connsiteX66" fmla="*/ 1045945 w 1528948"/>
                <a:gd name="connsiteY66" fmla="*/ 3039567 h 6070634"/>
                <a:gd name="connsiteX67" fmla="*/ 1037479 w 1528948"/>
                <a:gd name="connsiteY67" fmla="*/ 3073434 h 6070634"/>
                <a:gd name="connsiteX68" fmla="*/ 1020545 w 1528948"/>
                <a:gd name="connsiteY68" fmla="*/ 3124234 h 6070634"/>
                <a:gd name="connsiteX69" fmla="*/ 1029012 w 1528948"/>
                <a:gd name="connsiteY69" fmla="*/ 3471367 h 6070634"/>
                <a:gd name="connsiteX70" fmla="*/ 1096745 w 1528948"/>
                <a:gd name="connsiteY70" fmla="*/ 3479834 h 6070634"/>
                <a:gd name="connsiteX71" fmla="*/ 1105212 w 1528948"/>
                <a:gd name="connsiteY71" fmla="*/ 3505234 h 6070634"/>
                <a:gd name="connsiteX72" fmla="*/ 1045945 w 1528948"/>
                <a:gd name="connsiteY72" fmla="*/ 3522167 h 6070634"/>
                <a:gd name="connsiteX73" fmla="*/ 995145 w 1528948"/>
                <a:gd name="connsiteY73" fmla="*/ 3530634 h 6070634"/>
                <a:gd name="connsiteX74" fmla="*/ 1029012 w 1528948"/>
                <a:gd name="connsiteY74" fmla="*/ 3564501 h 6070634"/>
                <a:gd name="connsiteX75" fmla="*/ 995145 w 1528948"/>
                <a:gd name="connsiteY75" fmla="*/ 3683034 h 6070634"/>
                <a:gd name="connsiteX76" fmla="*/ 893545 w 1528948"/>
                <a:gd name="connsiteY76" fmla="*/ 3699967 h 6070634"/>
                <a:gd name="connsiteX77" fmla="*/ 902012 w 1528948"/>
                <a:gd name="connsiteY77" fmla="*/ 3742301 h 6070634"/>
                <a:gd name="connsiteX78" fmla="*/ 952812 w 1528948"/>
                <a:gd name="connsiteY78" fmla="*/ 3784634 h 6070634"/>
                <a:gd name="connsiteX79" fmla="*/ 961279 w 1528948"/>
                <a:gd name="connsiteY79" fmla="*/ 3810034 h 6070634"/>
                <a:gd name="connsiteX80" fmla="*/ 910479 w 1528948"/>
                <a:gd name="connsiteY80" fmla="*/ 3835434 h 6070634"/>
                <a:gd name="connsiteX81" fmla="*/ 893545 w 1528948"/>
                <a:gd name="connsiteY81" fmla="*/ 3852367 h 6070634"/>
                <a:gd name="connsiteX82" fmla="*/ 868145 w 1528948"/>
                <a:gd name="connsiteY82" fmla="*/ 3894701 h 6070634"/>
                <a:gd name="connsiteX83" fmla="*/ 868145 w 1528948"/>
                <a:gd name="connsiteY83" fmla="*/ 3962434 h 6070634"/>
                <a:gd name="connsiteX84" fmla="*/ 876612 w 1528948"/>
                <a:gd name="connsiteY84" fmla="*/ 3987834 h 6070634"/>
                <a:gd name="connsiteX85" fmla="*/ 902012 w 1528948"/>
                <a:gd name="connsiteY85" fmla="*/ 3996301 h 6070634"/>
                <a:gd name="connsiteX86" fmla="*/ 910479 w 1528948"/>
                <a:gd name="connsiteY86" fmla="*/ 4055567 h 6070634"/>
                <a:gd name="connsiteX87" fmla="*/ 935879 w 1528948"/>
                <a:gd name="connsiteY87" fmla="*/ 4064034 h 6070634"/>
                <a:gd name="connsiteX88" fmla="*/ 1020545 w 1528948"/>
                <a:gd name="connsiteY88" fmla="*/ 4072501 h 6070634"/>
                <a:gd name="connsiteX89" fmla="*/ 1020545 w 1528948"/>
                <a:gd name="connsiteY89" fmla="*/ 4191034 h 6070634"/>
                <a:gd name="connsiteX90" fmla="*/ 1012079 w 1528948"/>
                <a:gd name="connsiteY90" fmla="*/ 4224901 h 6070634"/>
                <a:gd name="connsiteX91" fmla="*/ 978212 w 1528948"/>
                <a:gd name="connsiteY91" fmla="*/ 4233367 h 6070634"/>
                <a:gd name="connsiteX92" fmla="*/ 969745 w 1528948"/>
                <a:gd name="connsiteY92" fmla="*/ 4385767 h 6070634"/>
                <a:gd name="connsiteX93" fmla="*/ 918945 w 1528948"/>
                <a:gd name="connsiteY93" fmla="*/ 4402701 h 6070634"/>
                <a:gd name="connsiteX94" fmla="*/ 893545 w 1528948"/>
                <a:gd name="connsiteY94" fmla="*/ 4428101 h 6070634"/>
                <a:gd name="connsiteX95" fmla="*/ 876612 w 1528948"/>
                <a:gd name="connsiteY95" fmla="*/ 4461967 h 6070634"/>
                <a:gd name="connsiteX96" fmla="*/ 910479 w 1528948"/>
                <a:gd name="connsiteY96" fmla="*/ 4470434 h 6070634"/>
                <a:gd name="connsiteX97" fmla="*/ 935879 w 1528948"/>
                <a:gd name="connsiteY97" fmla="*/ 4487367 h 6070634"/>
                <a:gd name="connsiteX98" fmla="*/ 961279 w 1528948"/>
                <a:gd name="connsiteY98" fmla="*/ 4495834 h 6070634"/>
                <a:gd name="connsiteX99" fmla="*/ 978212 w 1528948"/>
                <a:gd name="connsiteY99" fmla="*/ 4521234 h 6070634"/>
                <a:gd name="connsiteX100" fmla="*/ 969745 w 1528948"/>
                <a:gd name="connsiteY100" fmla="*/ 4597434 h 6070634"/>
                <a:gd name="connsiteX101" fmla="*/ 961279 w 1528948"/>
                <a:gd name="connsiteY101" fmla="*/ 4622834 h 6070634"/>
                <a:gd name="connsiteX102" fmla="*/ 935879 w 1528948"/>
                <a:gd name="connsiteY102" fmla="*/ 4614367 h 6070634"/>
                <a:gd name="connsiteX103" fmla="*/ 876612 w 1528948"/>
                <a:gd name="connsiteY103" fmla="*/ 4605901 h 6070634"/>
                <a:gd name="connsiteX104" fmla="*/ 851212 w 1528948"/>
                <a:gd name="connsiteY104" fmla="*/ 4614367 h 6070634"/>
                <a:gd name="connsiteX105" fmla="*/ 842745 w 1528948"/>
                <a:gd name="connsiteY105" fmla="*/ 4639767 h 6070634"/>
                <a:gd name="connsiteX106" fmla="*/ 825812 w 1528948"/>
                <a:gd name="connsiteY106" fmla="*/ 4656701 h 6070634"/>
                <a:gd name="connsiteX107" fmla="*/ 808879 w 1528948"/>
                <a:gd name="connsiteY107" fmla="*/ 4682101 h 6070634"/>
                <a:gd name="connsiteX108" fmla="*/ 766545 w 1528948"/>
                <a:gd name="connsiteY108" fmla="*/ 4690567 h 6070634"/>
                <a:gd name="connsiteX109" fmla="*/ 749612 w 1528948"/>
                <a:gd name="connsiteY109" fmla="*/ 4707501 h 6070634"/>
                <a:gd name="connsiteX110" fmla="*/ 758079 w 1528948"/>
                <a:gd name="connsiteY110" fmla="*/ 4749834 h 6070634"/>
                <a:gd name="connsiteX111" fmla="*/ 783479 w 1528948"/>
                <a:gd name="connsiteY111" fmla="*/ 4758301 h 6070634"/>
                <a:gd name="connsiteX112" fmla="*/ 876612 w 1528948"/>
                <a:gd name="connsiteY112" fmla="*/ 4766767 h 6070634"/>
                <a:gd name="connsiteX113" fmla="*/ 876612 w 1528948"/>
                <a:gd name="connsiteY113" fmla="*/ 4834501 h 6070634"/>
                <a:gd name="connsiteX114" fmla="*/ 944345 w 1528948"/>
                <a:gd name="connsiteY114" fmla="*/ 4851434 h 6070634"/>
                <a:gd name="connsiteX115" fmla="*/ 952812 w 1528948"/>
                <a:gd name="connsiteY115" fmla="*/ 4885301 h 6070634"/>
                <a:gd name="connsiteX116" fmla="*/ 935879 w 1528948"/>
                <a:gd name="connsiteY116" fmla="*/ 4986901 h 6070634"/>
                <a:gd name="connsiteX117" fmla="*/ 927412 w 1528948"/>
                <a:gd name="connsiteY117" fmla="*/ 5096967 h 6070634"/>
                <a:gd name="connsiteX118" fmla="*/ 952812 w 1528948"/>
                <a:gd name="connsiteY118" fmla="*/ 5139301 h 6070634"/>
                <a:gd name="connsiteX119" fmla="*/ 969745 w 1528948"/>
                <a:gd name="connsiteY119" fmla="*/ 5164701 h 6070634"/>
                <a:gd name="connsiteX120" fmla="*/ 893545 w 1528948"/>
                <a:gd name="connsiteY120" fmla="*/ 5207034 h 6070634"/>
                <a:gd name="connsiteX121" fmla="*/ 885079 w 1528948"/>
                <a:gd name="connsiteY121" fmla="*/ 5283234 h 6070634"/>
                <a:gd name="connsiteX122" fmla="*/ 910479 w 1528948"/>
                <a:gd name="connsiteY122" fmla="*/ 5291701 h 6070634"/>
                <a:gd name="connsiteX123" fmla="*/ 978212 w 1528948"/>
                <a:gd name="connsiteY123" fmla="*/ 5342501 h 6070634"/>
                <a:gd name="connsiteX124" fmla="*/ 995145 w 1528948"/>
                <a:gd name="connsiteY124" fmla="*/ 5367901 h 6070634"/>
                <a:gd name="connsiteX125" fmla="*/ 1012079 w 1528948"/>
                <a:gd name="connsiteY125" fmla="*/ 5418701 h 6070634"/>
                <a:gd name="connsiteX126" fmla="*/ 1037479 w 1528948"/>
                <a:gd name="connsiteY126" fmla="*/ 5435634 h 6070634"/>
                <a:gd name="connsiteX127" fmla="*/ 1088279 w 1528948"/>
                <a:gd name="connsiteY127" fmla="*/ 5486434 h 6070634"/>
                <a:gd name="connsiteX128" fmla="*/ 1113679 w 1528948"/>
                <a:gd name="connsiteY128" fmla="*/ 5494901 h 6070634"/>
                <a:gd name="connsiteX129" fmla="*/ 1130612 w 1528948"/>
                <a:gd name="connsiteY129" fmla="*/ 5520301 h 6070634"/>
                <a:gd name="connsiteX130" fmla="*/ 1139079 w 1528948"/>
                <a:gd name="connsiteY130" fmla="*/ 5545701 h 6070634"/>
                <a:gd name="connsiteX131" fmla="*/ 1172945 w 1528948"/>
                <a:gd name="connsiteY131" fmla="*/ 5596501 h 6070634"/>
                <a:gd name="connsiteX132" fmla="*/ 1156012 w 1528948"/>
                <a:gd name="connsiteY132" fmla="*/ 5621901 h 6070634"/>
                <a:gd name="connsiteX133" fmla="*/ 1130612 w 1528948"/>
                <a:gd name="connsiteY133" fmla="*/ 5630367 h 6070634"/>
                <a:gd name="connsiteX134" fmla="*/ 1113679 w 1528948"/>
                <a:gd name="connsiteY134" fmla="*/ 5647301 h 6070634"/>
                <a:gd name="connsiteX135" fmla="*/ 1122145 w 1528948"/>
                <a:gd name="connsiteY135" fmla="*/ 5706567 h 6070634"/>
                <a:gd name="connsiteX136" fmla="*/ 1139079 w 1528948"/>
                <a:gd name="connsiteY136" fmla="*/ 5723501 h 6070634"/>
                <a:gd name="connsiteX137" fmla="*/ 1147545 w 1528948"/>
                <a:gd name="connsiteY137" fmla="*/ 5774301 h 6070634"/>
                <a:gd name="connsiteX138" fmla="*/ 1198345 w 1528948"/>
                <a:gd name="connsiteY138" fmla="*/ 5791234 h 6070634"/>
                <a:gd name="connsiteX139" fmla="*/ 1189879 w 1528948"/>
                <a:gd name="connsiteY139" fmla="*/ 5842034 h 6070634"/>
                <a:gd name="connsiteX140" fmla="*/ 1139079 w 1528948"/>
                <a:gd name="connsiteY140" fmla="*/ 5850501 h 6070634"/>
                <a:gd name="connsiteX141" fmla="*/ 1122145 w 1528948"/>
                <a:gd name="connsiteY141" fmla="*/ 5867434 h 6070634"/>
                <a:gd name="connsiteX142" fmla="*/ 1079812 w 1528948"/>
                <a:gd name="connsiteY142" fmla="*/ 5935167 h 6070634"/>
                <a:gd name="connsiteX143" fmla="*/ 1054412 w 1528948"/>
                <a:gd name="connsiteY143" fmla="*/ 5943634 h 6070634"/>
                <a:gd name="connsiteX144" fmla="*/ 1079812 w 1528948"/>
                <a:gd name="connsiteY144" fmla="*/ 5960567 h 6070634"/>
                <a:gd name="connsiteX145" fmla="*/ 1096745 w 1528948"/>
                <a:gd name="connsiteY145" fmla="*/ 5977501 h 6070634"/>
                <a:gd name="connsiteX146" fmla="*/ 1071345 w 1528948"/>
                <a:gd name="connsiteY146" fmla="*/ 5985967 h 6070634"/>
                <a:gd name="connsiteX147" fmla="*/ 944345 w 1528948"/>
                <a:gd name="connsiteY147" fmla="*/ 5994434 h 6070634"/>
                <a:gd name="connsiteX148" fmla="*/ 918945 w 1528948"/>
                <a:gd name="connsiteY148" fmla="*/ 6011367 h 6070634"/>
                <a:gd name="connsiteX149" fmla="*/ 902012 w 1528948"/>
                <a:gd name="connsiteY149" fmla="*/ 6028301 h 6070634"/>
                <a:gd name="connsiteX150" fmla="*/ 808879 w 1528948"/>
                <a:gd name="connsiteY150" fmla="*/ 6036767 h 6070634"/>
                <a:gd name="connsiteX151" fmla="*/ 791945 w 1528948"/>
                <a:gd name="connsiteY151" fmla="*/ 6053701 h 6070634"/>
                <a:gd name="connsiteX152" fmla="*/ 758079 w 1528948"/>
                <a:gd name="connsiteY152" fmla="*/ 6062167 h 6070634"/>
                <a:gd name="connsiteX153" fmla="*/ 732679 w 1528948"/>
                <a:gd name="connsiteY153" fmla="*/ 6070634 h 6070634"/>
                <a:gd name="connsiteX154" fmla="*/ 529479 w 1528948"/>
                <a:gd name="connsiteY154" fmla="*/ 6053701 h 6070634"/>
                <a:gd name="connsiteX155" fmla="*/ 478679 w 1528948"/>
                <a:gd name="connsiteY155" fmla="*/ 6036767 h 6070634"/>
                <a:gd name="connsiteX156" fmla="*/ 461745 w 1528948"/>
                <a:gd name="connsiteY156" fmla="*/ 6019834 h 6070634"/>
                <a:gd name="connsiteX157" fmla="*/ 385545 w 1528948"/>
                <a:gd name="connsiteY157" fmla="*/ 5977501 h 6070634"/>
                <a:gd name="connsiteX158" fmla="*/ 343212 w 1528948"/>
                <a:gd name="connsiteY158" fmla="*/ 5969034 h 6070634"/>
                <a:gd name="connsiteX159" fmla="*/ 317812 w 1528948"/>
                <a:gd name="connsiteY159" fmla="*/ 5952101 h 6070634"/>
                <a:gd name="connsiteX160" fmla="*/ 334745 w 1528948"/>
                <a:gd name="connsiteY160" fmla="*/ 5977501 h 6070634"/>
                <a:gd name="connsiteX161" fmla="*/ 368612 w 1528948"/>
                <a:gd name="connsiteY161" fmla="*/ 5994434 h 6070634"/>
                <a:gd name="connsiteX162" fmla="*/ 402479 w 1528948"/>
                <a:gd name="connsiteY162" fmla="*/ 6019834 h 6070634"/>
                <a:gd name="connsiteX163" fmla="*/ 461745 w 1528948"/>
                <a:gd name="connsiteY163" fmla="*/ 6036767 h 6070634"/>
                <a:gd name="connsiteX164" fmla="*/ 470212 w 1528948"/>
                <a:gd name="connsiteY164" fmla="*/ 6062167 h 6070634"/>
                <a:gd name="connsiteX165" fmla="*/ 444812 w 1528948"/>
                <a:gd name="connsiteY165" fmla="*/ 6070634 h 6070634"/>
                <a:gd name="connsiteX166" fmla="*/ 250079 w 1528948"/>
                <a:gd name="connsiteY166" fmla="*/ 6053701 h 6070634"/>
                <a:gd name="connsiteX167" fmla="*/ 233145 w 1528948"/>
                <a:gd name="connsiteY167" fmla="*/ 6036767 h 6070634"/>
                <a:gd name="connsiteX168" fmla="*/ 241612 w 1528948"/>
                <a:gd name="connsiteY168" fmla="*/ 6002901 h 6070634"/>
                <a:gd name="connsiteX169" fmla="*/ 250079 w 1528948"/>
                <a:gd name="connsiteY169" fmla="*/ 5977501 h 6070634"/>
                <a:gd name="connsiteX170" fmla="*/ 283945 w 1528948"/>
                <a:gd name="connsiteY170" fmla="*/ 5969034 h 6070634"/>
                <a:gd name="connsiteX171" fmla="*/ 343212 w 1528948"/>
                <a:gd name="connsiteY171" fmla="*/ 5952101 h 6070634"/>
                <a:gd name="connsiteX172" fmla="*/ 334745 w 1528948"/>
                <a:gd name="connsiteY172" fmla="*/ 5926701 h 6070634"/>
                <a:gd name="connsiteX173" fmla="*/ 275479 w 1528948"/>
                <a:gd name="connsiteY173" fmla="*/ 5901301 h 6070634"/>
                <a:gd name="connsiteX174" fmla="*/ 258545 w 1528948"/>
                <a:gd name="connsiteY174" fmla="*/ 5884367 h 6070634"/>
                <a:gd name="connsiteX175" fmla="*/ 207745 w 1528948"/>
                <a:gd name="connsiteY175" fmla="*/ 5901301 h 6070634"/>
                <a:gd name="connsiteX176" fmla="*/ 140012 w 1528948"/>
                <a:gd name="connsiteY176" fmla="*/ 5892834 h 6070634"/>
                <a:gd name="connsiteX177" fmla="*/ 106145 w 1528948"/>
                <a:gd name="connsiteY177" fmla="*/ 5884367 h 6070634"/>
                <a:gd name="connsiteX178" fmla="*/ 55345 w 1528948"/>
                <a:gd name="connsiteY178" fmla="*/ 5875901 h 6070634"/>
                <a:gd name="connsiteX179" fmla="*/ 63812 w 1528948"/>
                <a:gd name="connsiteY179" fmla="*/ 5850501 h 6070634"/>
                <a:gd name="connsiteX180" fmla="*/ 89212 w 1528948"/>
                <a:gd name="connsiteY180" fmla="*/ 5842034 h 6070634"/>
                <a:gd name="connsiteX181" fmla="*/ 89212 w 1528948"/>
                <a:gd name="connsiteY181" fmla="*/ 5647301 h 6070634"/>
                <a:gd name="connsiteX182" fmla="*/ 63812 w 1528948"/>
                <a:gd name="connsiteY182" fmla="*/ 5528767 h 6070634"/>
                <a:gd name="connsiteX183" fmla="*/ 80745 w 1528948"/>
                <a:gd name="connsiteY183" fmla="*/ 5223967 h 6070634"/>
                <a:gd name="connsiteX184" fmla="*/ 89212 w 1528948"/>
                <a:gd name="connsiteY184" fmla="*/ 5173167 h 6070634"/>
                <a:gd name="connsiteX185" fmla="*/ 89212 w 1528948"/>
                <a:gd name="connsiteY185" fmla="*/ 4834501 h 6070634"/>
                <a:gd name="connsiteX186" fmla="*/ 97679 w 1528948"/>
                <a:gd name="connsiteY186" fmla="*/ 4809101 h 6070634"/>
                <a:gd name="connsiteX187" fmla="*/ 89212 w 1528948"/>
                <a:gd name="connsiteY187" fmla="*/ 4766767 h 6070634"/>
                <a:gd name="connsiteX188" fmla="*/ 63812 w 1528948"/>
                <a:gd name="connsiteY188" fmla="*/ 4665167 h 6070634"/>
                <a:gd name="connsiteX189" fmla="*/ 46879 w 1528948"/>
                <a:gd name="connsiteY189" fmla="*/ 4563567 h 6070634"/>
                <a:gd name="connsiteX190" fmla="*/ 29945 w 1528948"/>
                <a:gd name="connsiteY190" fmla="*/ 4546634 h 6070634"/>
                <a:gd name="connsiteX191" fmla="*/ 29945 w 1528948"/>
                <a:gd name="connsiteY191" fmla="*/ 4241834 h 6070634"/>
                <a:gd name="connsiteX192" fmla="*/ 38412 w 1528948"/>
                <a:gd name="connsiteY192" fmla="*/ 4216434 h 6070634"/>
                <a:gd name="connsiteX193" fmla="*/ 29945 w 1528948"/>
                <a:gd name="connsiteY193" fmla="*/ 4165634 h 6070634"/>
                <a:gd name="connsiteX194" fmla="*/ 21479 w 1528948"/>
                <a:gd name="connsiteY194" fmla="*/ 4140234 h 6070634"/>
                <a:gd name="connsiteX195" fmla="*/ 312 w 1528948"/>
                <a:gd name="connsiteY195" fmla="*/ 4049641 h 6070634"/>
                <a:gd name="connsiteX196" fmla="*/ 4545 w 1528948"/>
                <a:gd name="connsiteY196" fmla="*/ 3996301 h 6070634"/>
                <a:gd name="connsiteX197" fmla="*/ 22325 w 1528948"/>
                <a:gd name="connsiteY197" fmla="*/ 3806647 h 6070634"/>
                <a:gd name="connsiteX198" fmla="*/ 40952 w 1528948"/>
                <a:gd name="connsiteY198" fmla="*/ 3652554 h 6070634"/>
                <a:gd name="connsiteX199" fmla="*/ 160332 w 1528948"/>
                <a:gd name="connsiteY199" fmla="*/ 2453674 h 6070634"/>
                <a:gd name="connsiteX200" fmla="*/ 206899 w 1528948"/>
                <a:gd name="connsiteY200" fmla="*/ 2029494 h 6070634"/>
                <a:gd name="connsiteX201" fmla="*/ 233145 w 1528948"/>
                <a:gd name="connsiteY201" fmla="*/ 1752634 h 6070634"/>
                <a:gd name="connsiteX202" fmla="*/ 267012 w 1528948"/>
                <a:gd name="connsiteY202" fmla="*/ 1439367 h 6070634"/>
                <a:gd name="connsiteX203" fmla="*/ 293259 w 1528948"/>
                <a:gd name="connsiteY203" fmla="*/ 1209074 h 6070634"/>
                <a:gd name="connsiteX204" fmla="*/ 317812 w 1528948"/>
                <a:gd name="connsiteY204" fmla="*/ 1024501 h 6070634"/>
                <a:gd name="connsiteX205" fmla="*/ 343212 w 1528948"/>
                <a:gd name="connsiteY205" fmla="*/ 660434 h 6070634"/>
                <a:gd name="connsiteX206" fmla="*/ 385545 w 1528948"/>
                <a:gd name="connsiteY206" fmla="*/ 338701 h 6070634"/>
                <a:gd name="connsiteX207" fmla="*/ 402479 w 1528948"/>
                <a:gd name="connsiteY207" fmla="*/ 313301 h 6070634"/>
                <a:gd name="connsiteX208" fmla="*/ 410945 w 1528948"/>
                <a:gd name="connsiteY208" fmla="*/ 152434 h 6070634"/>
                <a:gd name="connsiteX209" fmla="*/ 385545 w 1528948"/>
                <a:gd name="connsiteY209" fmla="*/ 135501 h 6070634"/>
                <a:gd name="connsiteX210" fmla="*/ 351679 w 1528948"/>
                <a:gd name="connsiteY210" fmla="*/ 122801 h 6070634"/>
                <a:gd name="connsiteX211" fmla="*/ 347445 w 1528948"/>
                <a:gd name="connsiteY211" fmla="*/ 95707 h 6070634"/>
                <a:gd name="connsiteX212" fmla="*/ 326279 w 1528948"/>
                <a:gd name="connsiteY212" fmla="*/ 42367 h 6070634"/>
                <a:gd name="connsiteX213" fmla="*/ 306805 w 1528948"/>
                <a:gd name="connsiteY213" fmla="*/ 8501 h 6070634"/>
                <a:gd name="connsiteX214" fmla="*/ 367765 w 1528948"/>
                <a:gd name="connsiteY214" fmla="*/ 34 h 6070634"/>
                <a:gd name="connsiteX215" fmla="*/ 550645 w 1528948"/>
                <a:gd name="connsiteY215" fmla="*/ 5961 h 6070634"/>
                <a:gd name="connsiteX216" fmla="*/ 907092 w 1528948"/>
                <a:gd name="connsiteY216" fmla="*/ 2574 h 6070634"/>
                <a:gd name="connsiteX217" fmla="*/ 1244912 w 1528948"/>
                <a:gd name="connsiteY217" fmla="*/ 10194 h 6070634"/>
                <a:gd name="connsiteX218" fmla="*/ 1350745 w 1528948"/>
                <a:gd name="connsiteY218" fmla="*/ 20354 h 6070634"/>
                <a:gd name="connsiteX0" fmla="*/ 1350745 w 1528948"/>
                <a:gd name="connsiteY0" fmla="*/ 20354 h 6070634"/>
                <a:gd name="connsiteX1" fmla="*/ 1365985 w 1528948"/>
                <a:gd name="connsiteY1" fmla="*/ 137194 h 6070634"/>
                <a:gd name="connsiteX2" fmla="*/ 1368525 w 1528948"/>
                <a:gd name="connsiteY2" fmla="*/ 220167 h 6070634"/>
                <a:gd name="connsiteX3" fmla="*/ 1333812 w 1528948"/>
                <a:gd name="connsiteY3" fmla="*/ 262501 h 6070634"/>
                <a:gd name="connsiteX4" fmla="*/ 1308412 w 1528948"/>
                <a:gd name="connsiteY4" fmla="*/ 270967 h 6070634"/>
                <a:gd name="connsiteX5" fmla="*/ 1299099 w 1528948"/>
                <a:gd name="connsiteY5" fmla="*/ 332774 h 6070634"/>
                <a:gd name="connsiteX6" fmla="*/ 1243219 w 1528948"/>
                <a:gd name="connsiteY6" fmla="*/ 298907 h 6070634"/>
                <a:gd name="connsiteX7" fmla="*/ 1172945 w 1528948"/>
                <a:gd name="connsiteY7" fmla="*/ 254034 h 6070634"/>
                <a:gd name="connsiteX8" fmla="*/ 1147545 w 1528948"/>
                <a:gd name="connsiteY8" fmla="*/ 262501 h 6070634"/>
                <a:gd name="connsiteX9" fmla="*/ 1139079 w 1528948"/>
                <a:gd name="connsiteY9" fmla="*/ 287901 h 6070634"/>
                <a:gd name="connsiteX10" fmla="*/ 1130612 w 1528948"/>
                <a:gd name="connsiteY10" fmla="*/ 372567 h 6070634"/>
                <a:gd name="connsiteX11" fmla="*/ 1113679 w 1528948"/>
                <a:gd name="connsiteY11" fmla="*/ 389501 h 6070634"/>
                <a:gd name="connsiteX12" fmla="*/ 1088279 w 1528948"/>
                <a:gd name="connsiteY12" fmla="*/ 457234 h 6070634"/>
                <a:gd name="connsiteX13" fmla="*/ 1062879 w 1528948"/>
                <a:gd name="connsiteY13" fmla="*/ 465701 h 6070634"/>
                <a:gd name="connsiteX14" fmla="*/ 1056105 w 1528948"/>
                <a:gd name="connsiteY14" fmla="*/ 500414 h 6070634"/>
                <a:gd name="connsiteX15" fmla="*/ 1029012 w 1528948"/>
                <a:gd name="connsiteY15" fmla="*/ 533434 h 6070634"/>
                <a:gd name="connsiteX16" fmla="*/ 1032399 w 1528948"/>
                <a:gd name="connsiteY16" fmla="*/ 613867 h 6070634"/>
                <a:gd name="connsiteX17" fmla="*/ 1029012 w 1528948"/>
                <a:gd name="connsiteY17" fmla="*/ 728167 h 6070634"/>
                <a:gd name="connsiteX18" fmla="*/ 1038325 w 1528948"/>
                <a:gd name="connsiteY18" fmla="*/ 922054 h 6070634"/>
                <a:gd name="connsiteX19" fmla="*/ 919792 w 1528948"/>
                <a:gd name="connsiteY19" fmla="*/ 914434 h 6070634"/>
                <a:gd name="connsiteX20" fmla="*/ 910479 w 1528948"/>
                <a:gd name="connsiteY20" fmla="*/ 982167 h 6070634"/>
                <a:gd name="connsiteX21" fmla="*/ 908785 w 1528948"/>
                <a:gd name="connsiteY21" fmla="*/ 1119327 h 6070634"/>
                <a:gd name="connsiteX22" fmla="*/ 914712 w 1528948"/>
                <a:gd name="connsiteY22" fmla="*/ 1466461 h 6070634"/>
                <a:gd name="connsiteX23" fmla="*/ 955352 w 1528948"/>
                <a:gd name="connsiteY23" fmla="*/ 1470694 h 6070634"/>
                <a:gd name="connsiteX24" fmla="*/ 1018852 w 1528948"/>
                <a:gd name="connsiteY24" fmla="*/ 1504561 h 6070634"/>
                <a:gd name="connsiteX25" fmla="*/ 1020545 w 1528948"/>
                <a:gd name="connsiteY25" fmla="*/ 1693367 h 6070634"/>
                <a:gd name="connsiteX26" fmla="*/ 1078119 w 1528948"/>
                <a:gd name="connsiteY26" fmla="*/ 1710301 h 6070634"/>
                <a:gd name="connsiteX27" fmla="*/ 1134845 w 1528948"/>
                <a:gd name="connsiteY27" fmla="*/ 1720461 h 6070634"/>
                <a:gd name="connsiteX28" fmla="*/ 1129765 w 1528948"/>
                <a:gd name="connsiteY28" fmla="*/ 1817827 h 6070634"/>
                <a:gd name="connsiteX29" fmla="*/ 1189879 w 1528948"/>
                <a:gd name="connsiteY29" fmla="*/ 1828834 h 6070634"/>
                <a:gd name="connsiteX30" fmla="*/ 1232212 w 1528948"/>
                <a:gd name="connsiteY30" fmla="*/ 1845767 h 6070634"/>
                <a:gd name="connsiteX31" fmla="*/ 1257612 w 1528948"/>
                <a:gd name="connsiteY31" fmla="*/ 1862701 h 6070634"/>
                <a:gd name="connsiteX32" fmla="*/ 1257612 w 1528948"/>
                <a:gd name="connsiteY32" fmla="*/ 1921967 h 6070634"/>
                <a:gd name="connsiteX33" fmla="*/ 1291479 w 1528948"/>
                <a:gd name="connsiteY33" fmla="*/ 1930434 h 6070634"/>
                <a:gd name="connsiteX34" fmla="*/ 1283012 w 1528948"/>
                <a:gd name="connsiteY34" fmla="*/ 1955834 h 6070634"/>
                <a:gd name="connsiteX35" fmla="*/ 1257612 w 1528948"/>
                <a:gd name="connsiteY35" fmla="*/ 1972767 h 6070634"/>
                <a:gd name="connsiteX36" fmla="*/ 1240679 w 1528948"/>
                <a:gd name="connsiteY36" fmla="*/ 1989701 h 6070634"/>
                <a:gd name="connsiteX37" fmla="*/ 1262692 w 1528948"/>
                <a:gd name="connsiteY37" fmla="*/ 2025261 h 6070634"/>
                <a:gd name="connsiteX38" fmla="*/ 1315185 w 1528948"/>
                <a:gd name="connsiteY38" fmla="*/ 2050661 h 6070634"/>
                <a:gd name="connsiteX39" fmla="*/ 1335505 w 1528948"/>
                <a:gd name="connsiteY39" fmla="*/ 2116701 h 6070634"/>
                <a:gd name="connsiteX40" fmla="*/ 1393079 w 1528948"/>
                <a:gd name="connsiteY40" fmla="*/ 2133634 h 6070634"/>
                <a:gd name="connsiteX41" fmla="*/ 1410012 w 1528948"/>
                <a:gd name="connsiteY41" fmla="*/ 2174274 h 6070634"/>
                <a:gd name="connsiteX42" fmla="*/ 1453192 w 1528948"/>
                <a:gd name="connsiteY42" fmla="*/ 2196287 h 6070634"/>
                <a:gd name="connsiteX43" fmla="*/ 1473512 w 1528948"/>
                <a:gd name="connsiteY43" fmla="*/ 2214914 h 6070634"/>
                <a:gd name="connsiteX44" fmla="*/ 1503992 w 1528948"/>
                <a:gd name="connsiteY44" fmla="*/ 2228461 h 6070634"/>
                <a:gd name="connsiteX45" fmla="*/ 1528545 w 1528948"/>
                <a:gd name="connsiteY45" fmla="*/ 2269101 h 6070634"/>
                <a:gd name="connsiteX46" fmla="*/ 1483672 w 1528948"/>
                <a:gd name="connsiteY46" fmla="*/ 2306354 h 6070634"/>
                <a:gd name="connsiteX47" fmla="*/ 1439645 w 1528948"/>
                <a:gd name="connsiteY47" fmla="*/ 2287727 h 6070634"/>
                <a:gd name="connsiteX48" fmla="*/ 1402392 w 1528948"/>
                <a:gd name="connsiteY48" fmla="*/ 2310587 h 6070634"/>
                <a:gd name="connsiteX49" fmla="*/ 1384612 w 1528948"/>
                <a:gd name="connsiteY49" fmla="*/ 2345301 h 6070634"/>
                <a:gd name="connsiteX50" fmla="*/ 1365139 w 1528948"/>
                <a:gd name="connsiteY50" fmla="*/ 2424887 h 6070634"/>
                <a:gd name="connsiteX51" fmla="*/ 1325345 w 1528948"/>
                <a:gd name="connsiteY51" fmla="*/ 2413034 h 6070634"/>
                <a:gd name="connsiteX52" fmla="*/ 1283859 w 1528948"/>
                <a:gd name="connsiteY52" fmla="*/ 2428274 h 6070634"/>
                <a:gd name="connsiteX53" fmla="*/ 1253379 w 1528948"/>
                <a:gd name="connsiteY53" fmla="*/ 2455367 h 6070634"/>
                <a:gd name="connsiteX54" fmla="*/ 1250839 w 1528948"/>
                <a:gd name="connsiteY54" fmla="*/ 2581521 h 6070634"/>
                <a:gd name="connsiteX55" fmla="*/ 1164479 w 1528948"/>
                <a:gd name="connsiteY55" fmla="*/ 2582367 h 6070634"/>
                <a:gd name="connsiteX56" fmla="*/ 1147545 w 1528948"/>
                <a:gd name="connsiteY56" fmla="*/ 2599301 h 6070634"/>
                <a:gd name="connsiteX57" fmla="*/ 1148392 w 1528948"/>
                <a:gd name="connsiteY57" fmla="*/ 2676347 h 6070634"/>
                <a:gd name="connsiteX58" fmla="*/ 1146699 w 1528948"/>
                <a:gd name="connsiteY58" fmla="*/ 2747467 h 6070634"/>
                <a:gd name="connsiteX59" fmla="*/ 1130612 w 1528948"/>
                <a:gd name="connsiteY59" fmla="*/ 2785567 h 6070634"/>
                <a:gd name="connsiteX60" fmla="*/ 1079812 w 1528948"/>
                <a:gd name="connsiteY60" fmla="*/ 2802501 h 6070634"/>
                <a:gd name="connsiteX61" fmla="*/ 1088279 w 1528948"/>
                <a:gd name="connsiteY61" fmla="*/ 2853301 h 6070634"/>
                <a:gd name="connsiteX62" fmla="*/ 1096745 w 1528948"/>
                <a:gd name="connsiteY62" fmla="*/ 2878701 h 6070634"/>
                <a:gd name="connsiteX63" fmla="*/ 1088279 w 1528948"/>
                <a:gd name="connsiteY63" fmla="*/ 2971834 h 6070634"/>
                <a:gd name="connsiteX64" fmla="*/ 1079812 w 1528948"/>
                <a:gd name="connsiteY64" fmla="*/ 2997234 h 6070634"/>
                <a:gd name="connsiteX65" fmla="*/ 1071345 w 1528948"/>
                <a:gd name="connsiteY65" fmla="*/ 3031101 h 6070634"/>
                <a:gd name="connsiteX66" fmla="*/ 1045945 w 1528948"/>
                <a:gd name="connsiteY66" fmla="*/ 3039567 h 6070634"/>
                <a:gd name="connsiteX67" fmla="*/ 1037479 w 1528948"/>
                <a:gd name="connsiteY67" fmla="*/ 3073434 h 6070634"/>
                <a:gd name="connsiteX68" fmla="*/ 1020545 w 1528948"/>
                <a:gd name="connsiteY68" fmla="*/ 3124234 h 6070634"/>
                <a:gd name="connsiteX69" fmla="*/ 1029012 w 1528948"/>
                <a:gd name="connsiteY69" fmla="*/ 3471367 h 6070634"/>
                <a:gd name="connsiteX70" fmla="*/ 1096745 w 1528948"/>
                <a:gd name="connsiteY70" fmla="*/ 3479834 h 6070634"/>
                <a:gd name="connsiteX71" fmla="*/ 1105212 w 1528948"/>
                <a:gd name="connsiteY71" fmla="*/ 3505234 h 6070634"/>
                <a:gd name="connsiteX72" fmla="*/ 1045945 w 1528948"/>
                <a:gd name="connsiteY72" fmla="*/ 3522167 h 6070634"/>
                <a:gd name="connsiteX73" fmla="*/ 995145 w 1528948"/>
                <a:gd name="connsiteY73" fmla="*/ 3530634 h 6070634"/>
                <a:gd name="connsiteX74" fmla="*/ 1029012 w 1528948"/>
                <a:gd name="connsiteY74" fmla="*/ 3564501 h 6070634"/>
                <a:gd name="connsiteX75" fmla="*/ 995145 w 1528948"/>
                <a:gd name="connsiteY75" fmla="*/ 3683034 h 6070634"/>
                <a:gd name="connsiteX76" fmla="*/ 893545 w 1528948"/>
                <a:gd name="connsiteY76" fmla="*/ 3699967 h 6070634"/>
                <a:gd name="connsiteX77" fmla="*/ 902012 w 1528948"/>
                <a:gd name="connsiteY77" fmla="*/ 3742301 h 6070634"/>
                <a:gd name="connsiteX78" fmla="*/ 952812 w 1528948"/>
                <a:gd name="connsiteY78" fmla="*/ 3784634 h 6070634"/>
                <a:gd name="connsiteX79" fmla="*/ 961279 w 1528948"/>
                <a:gd name="connsiteY79" fmla="*/ 3810034 h 6070634"/>
                <a:gd name="connsiteX80" fmla="*/ 910479 w 1528948"/>
                <a:gd name="connsiteY80" fmla="*/ 3835434 h 6070634"/>
                <a:gd name="connsiteX81" fmla="*/ 893545 w 1528948"/>
                <a:gd name="connsiteY81" fmla="*/ 3852367 h 6070634"/>
                <a:gd name="connsiteX82" fmla="*/ 868145 w 1528948"/>
                <a:gd name="connsiteY82" fmla="*/ 3894701 h 6070634"/>
                <a:gd name="connsiteX83" fmla="*/ 868145 w 1528948"/>
                <a:gd name="connsiteY83" fmla="*/ 3962434 h 6070634"/>
                <a:gd name="connsiteX84" fmla="*/ 876612 w 1528948"/>
                <a:gd name="connsiteY84" fmla="*/ 3987834 h 6070634"/>
                <a:gd name="connsiteX85" fmla="*/ 902012 w 1528948"/>
                <a:gd name="connsiteY85" fmla="*/ 3996301 h 6070634"/>
                <a:gd name="connsiteX86" fmla="*/ 910479 w 1528948"/>
                <a:gd name="connsiteY86" fmla="*/ 4055567 h 6070634"/>
                <a:gd name="connsiteX87" fmla="*/ 935879 w 1528948"/>
                <a:gd name="connsiteY87" fmla="*/ 4064034 h 6070634"/>
                <a:gd name="connsiteX88" fmla="*/ 1020545 w 1528948"/>
                <a:gd name="connsiteY88" fmla="*/ 4072501 h 6070634"/>
                <a:gd name="connsiteX89" fmla="*/ 1020545 w 1528948"/>
                <a:gd name="connsiteY89" fmla="*/ 4191034 h 6070634"/>
                <a:gd name="connsiteX90" fmla="*/ 1012079 w 1528948"/>
                <a:gd name="connsiteY90" fmla="*/ 4224901 h 6070634"/>
                <a:gd name="connsiteX91" fmla="*/ 978212 w 1528948"/>
                <a:gd name="connsiteY91" fmla="*/ 4233367 h 6070634"/>
                <a:gd name="connsiteX92" fmla="*/ 969745 w 1528948"/>
                <a:gd name="connsiteY92" fmla="*/ 4385767 h 6070634"/>
                <a:gd name="connsiteX93" fmla="*/ 918945 w 1528948"/>
                <a:gd name="connsiteY93" fmla="*/ 4402701 h 6070634"/>
                <a:gd name="connsiteX94" fmla="*/ 893545 w 1528948"/>
                <a:gd name="connsiteY94" fmla="*/ 4428101 h 6070634"/>
                <a:gd name="connsiteX95" fmla="*/ 876612 w 1528948"/>
                <a:gd name="connsiteY95" fmla="*/ 4461967 h 6070634"/>
                <a:gd name="connsiteX96" fmla="*/ 910479 w 1528948"/>
                <a:gd name="connsiteY96" fmla="*/ 4470434 h 6070634"/>
                <a:gd name="connsiteX97" fmla="*/ 935879 w 1528948"/>
                <a:gd name="connsiteY97" fmla="*/ 4487367 h 6070634"/>
                <a:gd name="connsiteX98" fmla="*/ 961279 w 1528948"/>
                <a:gd name="connsiteY98" fmla="*/ 4495834 h 6070634"/>
                <a:gd name="connsiteX99" fmla="*/ 978212 w 1528948"/>
                <a:gd name="connsiteY99" fmla="*/ 4521234 h 6070634"/>
                <a:gd name="connsiteX100" fmla="*/ 969745 w 1528948"/>
                <a:gd name="connsiteY100" fmla="*/ 4597434 h 6070634"/>
                <a:gd name="connsiteX101" fmla="*/ 961279 w 1528948"/>
                <a:gd name="connsiteY101" fmla="*/ 4622834 h 6070634"/>
                <a:gd name="connsiteX102" fmla="*/ 935879 w 1528948"/>
                <a:gd name="connsiteY102" fmla="*/ 4614367 h 6070634"/>
                <a:gd name="connsiteX103" fmla="*/ 876612 w 1528948"/>
                <a:gd name="connsiteY103" fmla="*/ 4605901 h 6070634"/>
                <a:gd name="connsiteX104" fmla="*/ 851212 w 1528948"/>
                <a:gd name="connsiteY104" fmla="*/ 4614367 h 6070634"/>
                <a:gd name="connsiteX105" fmla="*/ 842745 w 1528948"/>
                <a:gd name="connsiteY105" fmla="*/ 4639767 h 6070634"/>
                <a:gd name="connsiteX106" fmla="*/ 825812 w 1528948"/>
                <a:gd name="connsiteY106" fmla="*/ 4656701 h 6070634"/>
                <a:gd name="connsiteX107" fmla="*/ 808879 w 1528948"/>
                <a:gd name="connsiteY107" fmla="*/ 4682101 h 6070634"/>
                <a:gd name="connsiteX108" fmla="*/ 766545 w 1528948"/>
                <a:gd name="connsiteY108" fmla="*/ 4690567 h 6070634"/>
                <a:gd name="connsiteX109" fmla="*/ 749612 w 1528948"/>
                <a:gd name="connsiteY109" fmla="*/ 4707501 h 6070634"/>
                <a:gd name="connsiteX110" fmla="*/ 758079 w 1528948"/>
                <a:gd name="connsiteY110" fmla="*/ 4749834 h 6070634"/>
                <a:gd name="connsiteX111" fmla="*/ 783479 w 1528948"/>
                <a:gd name="connsiteY111" fmla="*/ 4758301 h 6070634"/>
                <a:gd name="connsiteX112" fmla="*/ 876612 w 1528948"/>
                <a:gd name="connsiteY112" fmla="*/ 4766767 h 6070634"/>
                <a:gd name="connsiteX113" fmla="*/ 876612 w 1528948"/>
                <a:gd name="connsiteY113" fmla="*/ 4834501 h 6070634"/>
                <a:gd name="connsiteX114" fmla="*/ 944345 w 1528948"/>
                <a:gd name="connsiteY114" fmla="*/ 4851434 h 6070634"/>
                <a:gd name="connsiteX115" fmla="*/ 952812 w 1528948"/>
                <a:gd name="connsiteY115" fmla="*/ 4885301 h 6070634"/>
                <a:gd name="connsiteX116" fmla="*/ 935879 w 1528948"/>
                <a:gd name="connsiteY116" fmla="*/ 4986901 h 6070634"/>
                <a:gd name="connsiteX117" fmla="*/ 927412 w 1528948"/>
                <a:gd name="connsiteY117" fmla="*/ 5096967 h 6070634"/>
                <a:gd name="connsiteX118" fmla="*/ 952812 w 1528948"/>
                <a:gd name="connsiteY118" fmla="*/ 5139301 h 6070634"/>
                <a:gd name="connsiteX119" fmla="*/ 969745 w 1528948"/>
                <a:gd name="connsiteY119" fmla="*/ 5164701 h 6070634"/>
                <a:gd name="connsiteX120" fmla="*/ 893545 w 1528948"/>
                <a:gd name="connsiteY120" fmla="*/ 5207034 h 6070634"/>
                <a:gd name="connsiteX121" fmla="*/ 885079 w 1528948"/>
                <a:gd name="connsiteY121" fmla="*/ 5283234 h 6070634"/>
                <a:gd name="connsiteX122" fmla="*/ 910479 w 1528948"/>
                <a:gd name="connsiteY122" fmla="*/ 5291701 h 6070634"/>
                <a:gd name="connsiteX123" fmla="*/ 978212 w 1528948"/>
                <a:gd name="connsiteY123" fmla="*/ 5342501 h 6070634"/>
                <a:gd name="connsiteX124" fmla="*/ 995145 w 1528948"/>
                <a:gd name="connsiteY124" fmla="*/ 5367901 h 6070634"/>
                <a:gd name="connsiteX125" fmla="*/ 1012079 w 1528948"/>
                <a:gd name="connsiteY125" fmla="*/ 5418701 h 6070634"/>
                <a:gd name="connsiteX126" fmla="*/ 1037479 w 1528948"/>
                <a:gd name="connsiteY126" fmla="*/ 5435634 h 6070634"/>
                <a:gd name="connsiteX127" fmla="*/ 1088279 w 1528948"/>
                <a:gd name="connsiteY127" fmla="*/ 5486434 h 6070634"/>
                <a:gd name="connsiteX128" fmla="*/ 1113679 w 1528948"/>
                <a:gd name="connsiteY128" fmla="*/ 5494901 h 6070634"/>
                <a:gd name="connsiteX129" fmla="*/ 1130612 w 1528948"/>
                <a:gd name="connsiteY129" fmla="*/ 5520301 h 6070634"/>
                <a:gd name="connsiteX130" fmla="*/ 1139079 w 1528948"/>
                <a:gd name="connsiteY130" fmla="*/ 5545701 h 6070634"/>
                <a:gd name="connsiteX131" fmla="*/ 1172945 w 1528948"/>
                <a:gd name="connsiteY131" fmla="*/ 5596501 h 6070634"/>
                <a:gd name="connsiteX132" fmla="*/ 1156012 w 1528948"/>
                <a:gd name="connsiteY132" fmla="*/ 5621901 h 6070634"/>
                <a:gd name="connsiteX133" fmla="*/ 1130612 w 1528948"/>
                <a:gd name="connsiteY133" fmla="*/ 5630367 h 6070634"/>
                <a:gd name="connsiteX134" fmla="*/ 1113679 w 1528948"/>
                <a:gd name="connsiteY134" fmla="*/ 5647301 h 6070634"/>
                <a:gd name="connsiteX135" fmla="*/ 1122145 w 1528948"/>
                <a:gd name="connsiteY135" fmla="*/ 5706567 h 6070634"/>
                <a:gd name="connsiteX136" fmla="*/ 1139079 w 1528948"/>
                <a:gd name="connsiteY136" fmla="*/ 5723501 h 6070634"/>
                <a:gd name="connsiteX137" fmla="*/ 1147545 w 1528948"/>
                <a:gd name="connsiteY137" fmla="*/ 5774301 h 6070634"/>
                <a:gd name="connsiteX138" fmla="*/ 1198345 w 1528948"/>
                <a:gd name="connsiteY138" fmla="*/ 5791234 h 6070634"/>
                <a:gd name="connsiteX139" fmla="*/ 1189879 w 1528948"/>
                <a:gd name="connsiteY139" fmla="*/ 5842034 h 6070634"/>
                <a:gd name="connsiteX140" fmla="*/ 1139079 w 1528948"/>
                <a:gd name="connsiteY140" fmla="*/ 5850501 h 6070634"/>
                <a:gd name="connsiteX141" fmla="*/ 1122145 w 1528948"/>
                <a:gd name="connsiteY141" fmla="*/ 5867434 h 6070634"/>
                <a:gd name="connsiteX142" fmla="*/ 1079812 w 1528948"/>
                <a:gd name="connsiteY142" fmla="*/ 5935167 h 6070634"/>
                <a:gd name="connsiteX143" fmla="*/ 1054412 w 1528948"/>
                <a:gd name="connsiteY143" fmla="*/ 5943634 h 6070634"/>
                <a:gd name="connsiteX144" fmla="*/ 1079812 w 1528948"/>
                <a:gd name="connsiteY144" fmla="*/ 5960567 h 6070634"/>
                <a:gd name="connsiteX145" fmla="*/ 1096745 w 1528948"/>
                <a:gd name="connsiteY145" fmla="*/ 5977501 h 6070634"/>
                <a:gd name="connsiteX146" fmla="*/ 1071345 w 1528948"/>
                <a:gd name="connsiteY146" fmla="*/ 5985967 h 6070634"/>
                <a:gd name="connsiteX147" fmla="*/ 944345 w 1528948"/>
                <a:gd name="connsiteY147" fmla="*/ 5994434 h 6070634"/>
                <a:gd name="connsiteX148" fmla="*/ 918945 w 1528948"/>
                <a:gd name="connsiteY148" fmla="*/ 6011367 h 6070634"/>
                <a:gd name="connsiteX149" fmla="*/ 902012 w 1528948"/>
                <a:gd name="connsiteY149" fmla="*/ 6028301 h 6070634"/>
                <a:gd name="connsiteX150" fmla="*/ 808879 w 1528948"/>
                <a:gd name="connsiteY150" fmla="*/ 6036767 h 6070634"/>
                <a:gd name="connsiteX151" fmla="*/ 791945 w 1528948"/>
                <a:gd name="connsiteY151" fmla="*/ 6053701 h 6070634"/>
                <a:gd name="connsiteX152" fmla="*/ 758079 w 1528948"/>
                <a:gd name="connsiteY152" fmla="*/ 6062167 h 6070634"/>
                <a:gd name="connsiteX153" fmla="*/ 732679 w 1528948"/>
                <a:gd name="connsiteY153" fmla="*/ 6070634 h 6070634"/>
                <a:gd name="connsiteX154" fmla="*/ 529479 w 1528948"/>
                <a:gd name="connsiteY154" fmla="*/ 6053701 h 6070634"/>
                <a:gd name="connsiteX155" fmla="*/ 478679 w 1528948"/>
                <a:gd name="connsiteY155" fmla="*/ 6036767 h 6070634"/>
                <a:gd name="connsiteX156" fmla="*/ 461745 w 1528948"/>
                <a:gd name="connsiteY156" fmla="*/ 6019834 h 6070634"/>
                <a:gd name="connsiteX157" fmla="*/ 385545 w 1528948"/>
                <a:gd name="connsiteY157" fmla="*/ 5977501 h 6070634"/>
                <a:gd name="connsiteX158" fmla="*/ 343212 w 1528948"/>
                <a:gd name="connsiteY158" fmla="*/ 5969034 h 6070634"/>
                <a:gd name="connsiteX159" fmla="*/ 317812 w 1528948"/>
                <a:gd name="connsiteY159" fmla="*/ 5952101 h 6070634"/>
                <a:gd name="connsiteX160" fmla="*/ 334745 w 1528948"/>
                <a:gd name="connsiteY160" fmla="*/ 5977501 h 6070634"/>
                <a:gd name="connsiteX161" fmla="*/ 368612 w 1528948"/>
                <a:gd name="connsiteY161" fmla="*/ 5994434 h 6070634"/>
                <a:gd name="connsiteX162" fmla="*/ 402479 w 1528948"/>
                <a:gd name="connsiteY162" fmla="*/ 6019834 h 6070634"/>
                <a:gd name="connsiteX163" fmla="*/ 461745 w 1528948"/>
                <a:gd name="connsiteY163" fmla="*/ 6036767 h 6070634"/>
                <a:gd name="connsiteX164" fmla="*/ 470212 w 1528948"/>
                <a:gd name="connsiteY164" fmla="*/ 6062167 h 6070634"/>
                <a:gd name="connsiteX165" fmla="*/ 444812 w 1528948"/>
                <a:gd name="connsiteY165" fmla="*/ 6070634 h 6070634"/>
                <a:gd name="connsiteX166" fmla="*/ 250079 w 1528948"/>
                <a:gd name="connsiteY166" fmla="*/ 6053701 h 6070634"/>
                <a:gd name="connsiteX167" fmla="*/ 233145 w 1528948"/>
                <a:gd name="connsiteY167" fmla="*/ 6036767 h 6070634"/>
                <a:gd name="connsiteX168" fmla="*/ 241612 w 1528948"/>
                <a:gd name="connsiteY168" fmla="*/ 6002901 h 6070634"/>
                <a:gd name="connsiteX169" fmla="*/ 250079 w 1528948"/>
                <a:gd name="connsiteY169" fmla="*/ 5977501 h 6070634"/>
                <a:gd name="connsiteX170" fmla="*/ 283945 w 1528948"/>
                <a:gd name="connsiteY170" fmla="*/ 5969034 h 6070634"/>
                <a:gd name="connsiteX171" fmla="*/ 343212 w 1528948"/>
                <a:gd name="connsiteY171" fmla="*/ 5952101 h 6070634"/>
                <a:gd name="connsiteX172" fmla="*/ 334745 w 1528948"/>
                <a:gd name="connsiteY172" fmla="*/ 5926701 h 6070634"/>
                <a:gd name="connsiteX173" fmla="*/ 275479 w 1528948"/>
                <a:gd name="connsiteY173" fmla="*/ 5901301 h 6070634"/>
                <a:gd name="connsiteX174" fmla="*/ 258545 w 1528948"/>
                <a:gd name="connsiteY174" fmla="*/ 5884367 h 6070634"/>
                <a:gd name="connsiteX175" fmla="*/ 207745 w 1528948"/>
                <a:gd name="connsiteY175" fmla="*/ 5901301 h 6070634"/>
                <a:gd name="connsiteX176" fmla="*/ 140012 w 1528948"/>
                <a:gd name="connsiteY176" fmla="*/ 5892834 h 6070634"/>
                <a:gd name="connsiteX177" fmla="*/ 106145 w 1528948"/>
                <a:gd name="connsiteY177" fmla="*/ 5884367 h 6070634"/>
                <a:gd name="connsiteX178" fmla="*/ 55345 w 1528948"/>
                <a:gd name="connsiteY178" fmla="*/ 5875901 h 6070634"/>
                <a:gd name="connsiteX179" fmla="*/ 63812 w 1528948"/>
                <a:gd name="connsiteY179" fmla="*/ 5850501 h 6070634"/>
                <a:gd name="connsiteX180" fmla="*/ 89212 w 1528948"/>
                <a:gd name="connsiteY180" fmla="*/ 5842034 h 6070634"/>
                <a:gd name="connsiteX181" fmla="*/ 89212 w 1528948"/>
                <a:gd name="connsiteY181" fmla="*/ 5647301 h 6070634"/>
                <a:gd name="connsiteX182" fmla="*/ 63812 w 1528948"/>
                <a:gd name="connsiteY182" fmla="*/ 5528767 h 6070634"/>
                <a:gd name="connsiteX183" fmla="*/ 80745 w 1528948"/>
                <a:gd name="connsiteY183" fmla="*/ 5223967 h 6070634"/>
                <a:gd name="connsiteX184" fmla="*/ 89212 w 1528948"/>
                <a:gd name="connsiteY184" fmla="*/ 5173167 h 6070634"/>
                <a:gd name="connsiteX185" fmla="*/ 89212 w 1528948"/>
                <a:gd name="connsiteY185" fmla="*/ 4834501 h 6070634"/>
                <a:gd name="connsiteX186" fmla="*/ 97679 w 1528948"/>
                <a:gd name="connsiteY186" fmla="*/ 4809101 h 6070634"/>
                <a:gd name="connsiteX187" fmla="*/ 89212 w 1528948"/>
                <a:gd name="connsiteY187" fmla="*/ 4766767 h 6070634"/>
                <a:gd name="connsiteX188" fmla="*/ 63812 w 1528948"/>
                <a:gd name="connsiteY188" fmla="*/ 4665167 h 6070634"/>
                <a:gd name="connsiteX189" fmla="*/ 46879 w 1528948"/>
                <a:gd name="connsiteY189" fmla="*/ 4563567 h 6070634"/>
                <a:gd name="connsiteX190" fmla="*/ 29945 w 1528948"/>
                <a:gd name="connsiteY190" fmla="*/ 4546634 h 6070634"/>
                <a:gd name="connsiteX191" fmla="*/ 29945 w 1528948"/>
                <a:gd name="connsiteY191" fmla="*/ 4241834 h 6070634"/>
                <a:gd name="connsiteX192" fmla="*/ 38412 w 1528948"/>
                <a:gd name="connsiteY192" fmla="*/ 4216434 h 6070634"/>
                <a:gd name="connsiteX193" fmla="*/ 21479 w 1528948"/>
                <a:gd name="connsiteY193" fmla="*/ 4140234 h 6070634"/>
                <a:gd name="connsiteX194" fmla="*/ 312 w 1528948"/>
                <a:gd name="connsiteY194" fmla="*/ 4049641 h 6070634"/>
                <a:gd name="connsiteX195" fmla="*/ 4545 w 1528948"/>
                <a:gd name="connsiteY195" fmla="*/ 3996301 h 6070634"/>
                <a:gd name="connsiteX196" fmla="*/ 22325 w 1528948"/>
                <a:gd name="connsiteY196" fmla="*/ 3806647 h 6070634"/>
                <a:gd name="connsiteX197" fmla="*/ 40952 w 1528948"/>
                <a:gd name="connsiteY197" fmla="*/ 3652554 h 6070634"/>
                <a:gd name="connsiteX198" fmla="*/ 160332 w 1528948"/>
                <a:gd name="connsiteY198" fmla="*/ 2453674 h 6070634"/>
                <a:gd name="connsiteX199" fmla="*/ 206899 w 1528948"/>
                <a:gd name="connsiteY199" fmla="*/ 2029494 h 6070634"/>
                <a:gd name="connsiteX200" fmla="*/ 233145 w 1528948"/>
                <a:gd name="connsiteY200" fmla="*/ 1752634 h 6070634"/>
                <a:gd name="connsiteX201" fmla="*/ 267012 w 1528948"/>
                <a:gd name="connsiteY201" fmla="*/ 1439367 h 6070634"/>
                <a:gd name="connsiteX202" fmla="*/ 293259 w 1528948"/>
                <a:gd name="connsiteY202" fmla="*/ 1209074 h 6070634"/>
                <a:gd name="connsiteX203" fmla="*/ 317812 w 1528948"/>
                <a:gd name="connsiteY203" fmla="*/ 1024501 h 6070634"/>
                <a:gd name="connsiteX204" fmla="*/ 343212 w 1528948"/>
                <a:gd name="connsiteY204" fmla="*/ 660434 h 6070634"/>
                <a:gd name="connsiteX205" fmla="*/ 385545 w 1528948"/>
                <a:gd name="connsiteY205" fmla="*/ 338701 h 6070634"/>
                <a:gd name="connsiteX206" fmla="*/ 402479 w 1528948"/>
                <a:gd name="connsiteY206" fmla="*/ 313301 h 6070634"/>
                <a:gd name="connsiteX207" fmla="*/ 410945 w 1528948"/>
                <a:gd name="connsiteY207" fmla="*/ 152434 h 6070634"/>
                <a:gd name="connsiteX208" fmla="*/ 385545 w 1528948"/>
                <a:gd name="connsiteY208" fmla="*/ 135501 h 6070634"/>
                <a:gd name="connsiteX209" fmla="*/ 351679 w 1528948"/>
                <a:gd name="connsiteY209" fmla="*/ 122801 h 6070634"/>
                <a:gd name="connsiteX210" fmla="*/ 347445 w 1528948"/>
                <a:gd name="connsiteY210" fmla="*/ 95707 h 6070634"/>
                <a:gd name="connsiteX211" fmla="*/ 326279 w 1528948"/>
                <a:gd name="connsiteY211" fmla="*/ 42367 h 6070634"/>
                <a:gd name="connsiteX212" fmla="*/ 306805 w 1528948"/>
                <a:gd name="connsiteY212" fmla="*/ 8501 h 6070634"/>
                <a:gd name="connsiteX213" fmla="*/ 367765 w 1528948"/>
                <a:gd name="connsiteY213" fmla="*/ 34 h 6070634"/>
                <a:gd name="connsiteX214" fmla="*/ 550645 w 1528948"/>
                <a:gd name="connsiteY214" fmla="*/ 5961 h 6070634"/>
                <a:gd name="connsiteX215" fmla="*/ 907092 w 1528948"/>
                <a:gd name="connsiteY215" fmla="*/ 2574 h 6070634"/>
                <a:gd name="connsiteX216" fmla="*/ 1244912 w 1528948"/>
                <a:gd name="connsiteY216" fmla="*/ 10194 h 6070634"/>
                <a:gd name="connsiteX217" fmla="*/ 1350745 w 1528948"/>
                <a:gd name="connsiteY217" fmla="*/ 20354 h 6070634"/>
                <a:gd name="connsiteX0" fmla="*/ 1350745 w 1528948"/>
                <a:gd name="connsiteY0" fmla="*/ 20354 h 6070634"/>
                <a:gd name="connsiteX1" fmla="*/ 1365985 w 1528948"/>
                <a:gd name="connsiteY1" fmla="*/ 137194 h 6070634"/>
                <a:gd name="connsiteX2" fmla="*/ 1368525 w 1528948"/>
                <a:gd name="connsiteY2" fmla="*/ 220167 h 6070634"/>
                <a:gd name="connsiteX3" fmla="*/ 1333812 w 1528948"/>
                <a:gd name="connsiteY3" fmla="*/ 262501 h 6070634"/>
                <a:gd name="connsiteX4" fmla="*/ 1308412 w 1528948"/>
                <a:gd name="connsiteY4" fmla="*/ 270967 h 6070634"/>
                <a:gd name="connsiteX5" fmla="*/ 1299099 w 1528948"/>
                <a:gd name="connsiteY5" fmla="*/ 332774 h 6070634"/>
                <a:gd name="connsiteX6" fmla="*/ 1243219 w 1528948"/>
                <a:gd name="connsiteY6" fmla="*/ 298907 h 6070634"/>
                <a:gd name="connsiteX7" fmla="*/ 1172945 w 1528948"/>
                <a:gd name="connsiteY7" fmla="*/ 254034 h 6070634"/>
                <a:gd name="connsiteX8" fmla="*/ 1147545 w 1528948"/>
                <a:gd name="connsiteY8" fmla="*/ 262501 h 6070634"/>
                <a:gd name="connsiteX9" fmla="*/ 1139079 w 1528948"/>
                <a:gd name="connsiteY9" fmla="*/ 287901 h 6070634"/>
                <a:gd name="connsiteX10" fmla="*/ 1130612 w 1528948"/>
                <a:gd name="connsiteY10" fmla="*/ 372567 h 6070634"/>
                <a:gd name="connsiteX11" fmla="*/ 1113679 w 1528948"/>
                <a:gd name="connsiteY11" fmla="*/ 389501 h 6070634"/>
                <a:gd name="connsiteX12" fmla="*/ 1088279 w 1528948"/>
                <a:gd name="connsiteY12" fmla="*/ 457234 h 6070634"/>
                <a:gd name="connsiteX13" fmla="*/ 1062879 w 1528948"/>
                <a:gd name="connsiteY13" fmla="*/ 465701 h 6070634"/>
                <a:gd name="connsiteX14" fmla="*/ 1056105 w 1528948"/>
                <a:gd name="connsiteY14" fmla="*/ 500414 h 6070634"/>
                <a:gd name="connsiteX15" fmla="*/ 1029012 w 1528948"/>
                <a:gd name="connsiteY15" fmla="*/ 533434 h 6070634"/>
                <a:gd name="connsiteX16" fmla="*/ 1032399 w 1528948"/>
                <a:gd name="connsiteY16" fmla="*/ 613867 h 6070634"/>
                <a:gd name="connsiteX17" fmla="*/ 1029012 w 1528948"/>
                <a:gd name="connsiteY17" fmla="*/ 728167 h 6070634"/>
                <a:gd name="connsiteX18" fmla="*/ 1038325 w 1528948"/>
                <a:gd name="connsiteY18" fmla="*/ 922054 h 6070634"/>
                <a:gd name="connsiteX19" fmla="*/ 919792 w 1528948"/>
                <a:gd name="connsiteY19" fmla="*/ 914434 h 6070634"/>
                <a:gd name="connsiteX20" fmla="*/ 910479 w 1528948"/>
                <a:gd name="connsiteY20" fmla="*/ 982167 h 6070634"/>
                <a:gd name="connsiteX21" fmla="*/ 908785 w 1528948"/>
                <a:gd name="connsiteY21" fmla="*/ 1119327 h 6070634"/>
                <a:gd name="connsiteX22" fmla="*/ 914712 w 1528948"/>
                <a:gd name="connsiteY22" fmla="*/ 1466461 h 6070634"/>
                <a:gd name="connsiteX23" fmla="*/ 955352 w 1528948"/>
                <a:gd name="connsiteY23" fmla="*/ 1470694 h 6070634"/>
                <a:gd name="connsiteX24" fmla="*/ 1018852 w 1528948"/>
                <a:gd name="connsiteY24" fmla="*/ 1504561 h 6070634"/>
                <a:gd name="connsiteX25" fmla="*/ 1020545 w 1528948"/>
                <a:gd name="connsiteY25" fmla="*/ 1693367 h 6070634"/>
                <a:gd name="connsiteX26" fmla="*/ 1078119 w 1528948"/>
                <a:gd name="connsiteY26" fmla="*/ 1710301 h 6070634"/>
                <a:gd name="connsiteX27" fmla="*/ 1134845 w 1528948"/>
                <a:gd name="connsiteY27" fmla="*/ 1720461 h 6070634"/>
                <a:gd name="connsiteX28" fmla="*/ 1129765 w 1528948"/>
                <a:gd name="connsiteY28" fmla="*/ 1817827 h 6070634"/>
                <a:gd name="connsiteX29" fmla="*/ 1189879 w 1528948"/>
                <a:gd name="connsiteY29" fmla="*/ 1828834 h 6070634"/>
                <a:gd name="connsiteX30" fmla="*/ 1232212 w 1528948"/>
                <a:gd name="connsiteY30" fmla="*/ 1845767 h 6070634"/>
                <a:gd name="connsiteX31" fmla="*/ 1257612 w 1528948"/>
                <a:gd name="connsiteY31" fmla="*/ 1862701 h 6070634"/>
                <a:gd name="connsiteX32" fmla="*/ 1257612 w 1528948"/>
                <a:gd name="connsiteY32" fmla="*/ 1921967 h 6070634"/>
                <a:gd name="connsiteX33" fmla="*/ 1291479 w 1528948"/>
                <a:gd name="connsiteY33" fmla="*/ 1930434 h 6070634"/>
                <a:gd name="connsiteX34" fmla="*/ 1283012 w 1528948"/>
                <a:gd name="connsiteY34" fmla="*/ 1955834 h 6070634"/>
                <a:gd name="connsiteX35" fmla="*/ 1257612 w 1528948"/>
                <a:gd name="connsiteY35" fmla="*/ 1972767 h 6070634"/>
                <a:gd name="connsiteX36" fmla="*/ 1240679 w 1528948"/>
                <a:gd name="connsiteY36" fmla="*/ 1989701 h 6070634"/>
                <a:gd name="connsiteX37" fmla="*/ 1262692 w 1528948"/>
                <a:gd name="connsiteY37" fmla="*/ 2025261 h 6070634"/>
                <a:gd name="connsiteX38" fmla="*/ 1315185 w 1528948"/>
                <a:gd name="connsiteY38" fmla="*/ 2050661 h 6070634"/>
                <a:gd name="connsiteX39" fmla="*/ 1335505 w 1528948"/>
                <a:gd name="connsiteY39" fmla="*/ 2116701 h 6070634"/>
                <a:gd name="connsiteX40" fmla="*/ 1393079 w 1528948"/>
                <a:gd name="connsiteY40" fmla="*/ 2133634 h 6070634"/>
                <a:gd name="connsiteX41" fmla="*/ 1410012 w 1528948"/>
                <a:gd name="connsiteY41" fmla="*/ 2174274 h 6070634"/>
                <a:gd name="connsiteX42" fmla="*/ 1453192 w 1528948"/>
                <a:gd name="connsiteY42" fmla="*/ 2196287 h 6070634"/>
                <a:gd name="connsiteX43" fmla="*/ 1473512 w 1528948"/>
                <a:gd name="connsiteY43" fmla="*/ 2214914 h 6070634"/>
                <a:gd name="connsiteX44" fmla="*/ 1503992 w 1528948"/>
                <a:gd name="connsiteY44" fmla="*/ 2228461 h 6070634"/>
                <a:gd name="connsiteX45" fmla="*/ 1528545 w 1528948"/>
                <a:gd name="connsiteY45" fmla="*/ 2269101 h 6070634"/>
                <a:gd name="connsiteX46" fmla="*/ 1483672 w 1528948"/>
                <a:gd name="connsiteY46" fmla="*/ 2306354 h 6070634"/>
                <a:gd name="connsiteX47" fmla="*/ 1439645 w 1528948"/>
                <a:gd name="connsiteY47" fmla="*/ 2287727 h 6070634"/>
                <a:gd name="connsiteX48" fmla="*/ 1402392 w 1528948"/>
                <a:gd name="connsiteY48" fmla="*/ 2310587 h 6070634"/>
                <a:gd name="connsiteX49" fmla="*/ 1384612 w 1528948"/>
                <a:gd name="connsiteY49" fmla="*/ 2345301 h 6070634"/>
                <a:gd name="connsiteX50" fmla="*/ 1365139 w 1528948"/>
                <a:gd name="connsiteY50" fmla="*/ 2424887 h 6070634"/>
                <a:gd name="connsiteX51" fmla="*/ 1325345 w 1528948"/>
                <a:gd name="connsiteY51" fmla="*/ 2413034 h 6070634"/>
                <a:gd name="connsiteX52" fmla="*/ 1283859 w 1528948"/>
                <a:gd name="connsiteY52" fmla="*/ 2428274 h 6070634"/>
                <a:gd name="connsiteX53" fmla="*/ 1253379 w 1528948"/>
                <a:gd name="connsiteY53" fmla="*/ 2455367 h 6070634"/>
                <a:gd name="connsiteX54" fmla="*/ 1250839 w 1528948"/>
                <a:gd name="connsiteY54" fmla="*/ 2581521 h 6070634"/>
                <a:gd name="connsiteX55" fmla="*/ 1164479 w 1528948"/>
                <a:gd name="connsiteY55" fmla="*/ 2582367 h 6070634"/>
                <a:gd name="connsiteX56" fmla="*/ 1147545 w 1528948"/>
                <a:gd name="connsiteY56" fmla="*/ 2599301 h 6070634"/>
                <a:gd name="connsiteX57" fmla="*/ 1148392 w 1528948"/>
                <a:gd name="connsiteY57" fmla="*/ 2676347 h 6070634"/>
                <a:gd name="connsiteX58" fmla="*/ 1146699 w 1528948"/>
                <a:gd name="connsiteY58" fmla="*/ 2747467 h 6070634"/>
                <a:gd name="connsiteX59" fmla="*/ 1130612 w 1528948"/>
                <a:gd name="connsiteY59" fmla="*/ 2785567 h 6070634"/>
                <a:gd name="connsiteX60" fmla="*/ 1079812 w 1528948"/>
                <a:gd name="connsiteY60" fmla="*/ 2802501 h 6070634"/>
                <a:gd name="connsiteX61" fmla="*/ 1088279 w 1528948"/>
                <a:gd name="connsiteY61" fmla="*/ 2853301 h 6070634"/>
                <a:gd name="connsiteX62" fmla="*/ 1096745 w 1528948"/>
                <a:gd name="connsiteY62" fmla="*/ 2878701 h 6070634"/>
                <a:gd name="connsiteX63" fmla="*/ 1088279 w 1528948"/>
                <a:gd name="connsiteY63" fmla="*/ 2971834 h 6070634"/>
                <a:gd name="connsiteX64" fmla="*/ 1079812 w 1528948"/>
                <a:gd name="connsiteY64" fmla="*/ 2997234 h 6070634"/>
                <a:gd name="connsiteX65" fmla="*/ 1071345 w 1528948"/>
                <a:gd name="connsiteY65" fmla="*/ 3031101 h 6070634"/>
                <a:gd name="connsiteX66" fmla="*/ 1045945 w 1528948"/>
                <a:gd name="connsiteY66" fmla="*/ 3039567 h 6070634"/>
                <a:gd name="connsiteX67" fmla="*/ 1037479 w 1528948"/>
                <a:gd name="connsiteY67" fmla="*/ 3073434 h 6070634"/>
                <a:gd name="connsiteX68" fmla="*/ 1020545 w 1528948"/>
                <a:gd name="connsiteY68" fmla="*/ 3124234 h 6070634"/>
                <a:gd name="connsiteX69" fmla="*/ 1029012 w 1528948"/>
                <a:gd name="connsiteY69" fmla="*/ 3471367 h 6070634"/>
                <a:gd name="connsiteX70" fmla="*/ 1096745 w 1528948"/>
                <a:gd name="connsiteY70" fmla="*/ 3479834 h 6070634"/>
                <a:gd name="connsiteX71" fmla="*/ 1105212 w 1528948"/>
                <a:gd name="connsiteY71" fmla="*/ 3505234 h 6070634"/>
                <a:gd name="connsiteX72" fmla="*/ 1045945 w 1528948"/>
                <a:gd name="connsiteY72" fmla="*/ 3522167 h 6070634"/>
                <a:gd name="connsiteX73" fmla="*/ 995145 w 1528948"/>
                <a:gd name="connsiteY73" fmla="*/ 3530634 h 6070634"/>
                <a:gd name="connsiteX74" fmla="*/ 1029012 w 1528948"/>
                <a:gd name="connsiteY74" fmla="*/ 3564501 h 6070634"/>
                <a:gd name="connsiteX75" fmla="*/ 995145 w 1528948"/>
                <a:gd name="connsiteY75" fmla="*/ 3683034 h 6070634"/>
                <a:gd name="connsiteX76" fmla="*/ 893545 w 1528948"/>
                <a:gd name="connsiteY76" fmla="*/ 3699967 h 6070634"/>
                <a:gd name="connsiteX77" fmla="*/ 902012 w 1528948"/>
                <a:gd name="connsiteY77" fmla="*/ 3742301 h 6070634"/>
                <a:gd name="connsiteX78" fmla="*/ 952812 w 1528948"/>
                <a:gd name="connsiteY78" fmla="*/ 3784634 h 6070634"/>
                <a:gd name="connsiteX79" fmla="*/ 961279 w 1528948"/>
                <a:gd name="connsiteY79" fmla="*/ 3810034 h 6070634"/>
                <a:gd name="connsiteX80" fmla="*/ 910479 w 1528948"/>
                <a:gd name="connsiteY80" fmla="*/ 3835434 h 6070634"/>
                <a:gd name="connsiteX81" fmla="*/ 893545 w 1528948"/>
                <a:gd name="connsiteY81" fmla="*/ 3852367 h 6070634"/>
                <a:gd name="connsiteX82" fmla="*/ 868145 w 1528948"/>
                <a:gd name="connsiteY82" fmla="*/ 3894701 h 6070634"/>
                <a:gd name="connsiteX83" fmla="*/ 868145 w 1528948"/>
                <a:gd name="connsiteY83" fmla="*/ 3962434 h 6070634"/>
                <a:gd name="connsiteX84" fmla="*/ 876612 w 1528948"/>
                <a:gd name="connsiteY84" fmla="*/ 3987834 h 6070634"/>
                <a:gd name="connsiteX85" fmla="*/ 902012 w 1528948"/>
                <a:gd name="connsiteY85" fmla="*/ 3996301 h 6070634"/>
                <a:gd name="connsiteX86" fmla="*/ 910479 w 1528948"/>
                <a:gd name="connsiteY86" fmla="*/ 4055567 h 6070634"/>
                <a:gd name="connsiteX87" fmla="*/ 935879 w 1528948"/>
                <a:gd name="connsiteY87" fmla="*/ 4064034 h 6070634"/>
                <a:gd name="connsiteX88" fmla="*/ 1020545 w 1528948"/>
                <a:gd name="connsiteY88" fmla="*/ 4072501 h 6070634"/>
                <a:gd name="connsiteX89" fmla="*/ 1020545 w 1528948"/>
                <a:gd name="connsiteY89" fmla="*/ 4191034 h 6070634"/>
                <a:gd name="connsiteX90" fmla="*/ 1012079 w 1528948"/>
                <a:gd name="connsiteY90" fmla="*/ 4224901 h 6070634"/>
                <a:gd name="connsiteX91" fmla="*/ 978212 w 1528948"/>
                <a:gd name="connsiteY91" fmla="*/ 4233367 h 6070634"/>
                <a:gd name="connsiteX92" fmla="*/ 969745 w 1528948"/>
                <a:gd name="connsiteY92" fmla="*/ 4385767 h 6070634"/>
                <a:gd name="connsiteX93" fmla="*/ 918945 w 1528948"/>
                <a:gd name="connsiteY93" fmla="*/ 4402701 h 6070634"/>
                <a:gd name="connsiteX94" fmla="*/ 893545 w 1528948"/>
                <a:gd name="connsiteY94" fmla="*/ 4428101 h 6070634"/>
                <a:gd name="connsiteX95" fmla="*/ 876612 w 1528948"/>
                <a:gd name="connsiteY95" fmla="*/ 4461967 h 6070634"/>
                <a:gd name="connsiteX96" fmla="*/ 910479 w 1528948"/>
                <a:gd name="connsiteY96" fmla="*/ 4470434 h 6070634"/>
                <a:gd name="connsiteX97" fmla="*/ 935879 w 1528948"/>
                <a:gd name="connsiteY97" fmla="*/ 4487367 h 6070634"/>
                <a:gd name="connsiteX98" fmla="*/ 961279 w 1528948"/>
                <a:gd name="connsiteY98" fmla="*/ 4495834 h 6070634"/>
                <a:gd name="connsiteX99" fmla="*/ 978212 w 1528948"/>
                <a:gd name="connsiteY99" fmla="*/ 4521234 h 6070634"/>
                <a:gd name="connsiteX100" fmla="*/ 969745 w 1528948"/>
                <a:gd name="connsiteY100" fmla="*/ 4597434 h 6070634"/>
                <a:gd name="connsiteX101" fmla="*/ 961279 w 1528948"/>
                <a:gd name="connsiteY101" fmla="*/ 4622834 h 6070634"/>
                <a:gd name="connsiteX102" fmla="*/ 935879 w 1528948"/>
                <a:gd name="connsiteY102" fmla="*/ 4614367 h 6070634"/>
                <a:gd name="connsiteX103" fmla="*/ 876612 w 1528948"/>
                <a:gd name="connsiteY103" fmla="*/ 4605901 h 6070634"/>
                <a:gd name="connsiteX104" fmla="*/ 851212 w 1528948"/>
                <a:gd name="connsiteY104" fmla="*/ 4614367 h 6070634"/>
                <a:gd name="connsiteX105" fmla="*/ 842745 w 1528948"/>
                <a:gd name="connsiteY105" fmla="*/ 4639767 h 6070634"/>
                <a:gd name="connsiteX106" fmla="*/ 825812 w 1528948"/>
                <a:gd name="connsiteY106" fmla="*/ 4656701 h 6070634"/>
                <a:gd name="connsiteX107" fmla="*/ 808879 w 1528948"/>
                <a:gd name="connsiteY107" fmla="*/ 4682101 h 6070634"/>
                <a:gd name="connsiteX108" fmla="*/ 766545 w 1528948"/>
                <a:gd name="connsiteY108" fmla="*/ 4690567 h 6070634"/>
                <a:gd name="connsiteX109" fmla="*/ 749612 w 1528948"/>
                <a:gd name="connsiteY109" fmla="*/ 4707501 h 6070634"/>
                <a:gd name="connsiteX110" fmla="*/ 758079 w 1528948"/>
                <a:gd name="connsiteY110" fmla="*/ 4749834 h 6070634"/>
                <a:gd name="connsiteX111" fmla="*/ 783479 w 1528948"/>
                <a:gd name="connsiteY111" fmla="*/ 4758301 h 6070634"/>
                <a:gd name="connsiteX112" fmla="*/ 876612 w 1528948"/>
                <a:gd name="connsiteY112" fmla="*/ 4766767 h 6070634"/>
                <a:gd name="connsiteX113" fmla="*/ 876612 w 1528948"/>
                <a:gd name="connsiteY113" fmla="*/ 4834501 h 6070634"/>
                <a:gd name="connsiteX114" fmla="*/ 944345 w 1528948"/>
                <a:gd name="connsiteY114" fmla="*/ 4851434 h 6070634"/>
                <a:gd name="connsiteX115" fmla="*/ 952812 w 1528948"/>
                <a:gd name="connsiteY115" fmla="*/ 4885301 h 6070634"/>
                <a:gd name="connsiteX116" fmla="*/ 935879 w 1528948"/>
                <a:gd name="connsiteY116" fmla="*/ 4986901 h 6070634"/>
                <a:gd name="connsiteX117" fmla="*/ 927412 w 1528948"/>
                <a:gd name="connsiteY117" fmla="*/ 5096967 h 6070634"/>
                <a:gd name="connsiteX118" fmla="*/ 952812 w 1528948"/>
                <a:gd name="connsiteY118" fmla="*/ 5139301 h 6070634"/>
                <a:gd name="connsiteX119" fmla="*/ 969745 w 1528948"/>
                <a:gd name="connsiteY119" fmla="*/ 5164701 h 6070634"/>
                <a:gd name="connsiteX120" fmla="*/ 893545 w 1528948"/>
                <a:gd name="connsiteY120" fmla="*/ 5207034 h 6070634"/>
                <a:gd name="connsiteX121" fmla="*/ 885079 w 1528948"/>
                <a:gd name="connsiteY121" fmla="*/ 5283234 h 6070634"/>
                <a:gd name="connsiteX122" fmla="*/ 910479 w 1528948"/>
                <a:gd name="connsiteY122" fmla="*/ 5291701 h 6070634"/>
                <a:gd name="connsiteX123" fmla="*/ 978212 w 1528948"/>
                <a:gd name="connsiteY123" fmla="*/ 5342501 h 6070634"/>
                <a:gd name="connsiteX124" fmla="*/ 995145 w 1528948"/>
                <a:gd name="connsiteY124" fmla="*/ 5367901 h 6070634"/>
                <a:gd name="connsiteX125" fmla="*/ 1012079 w 1528948"/>
                <a:gd name="connsiteY125" fmla="*/ 5418701 h 6070634"/>
                <a:gd name="connsiteX126" fmla="*/ 1037479 w 1528948"/>
                <a:gd name="connsiteY126" fmla="*/ 5435634 h 6070634"/>
                <a:gd name="connsiteX127" fmla="*/ 1088279 w 1528948"/>
                <a:gd name="connsiteY127" fmla="*/ 5486434 h 6070634"/>
                <a:gd name="connsiteX128" fmla="*/ 1113679 w 1528948"/>
                <a:gd name="connsiteY128" fmla="*/ 5494901 h 6070634"/>
                <a:gd name="connsiteX129" fmla="*/ 1130612 w 1528948"/>
                <a:gd name="connsiteY129" fmla="*/ 5520301 h 6070634"/>
                <a:gd name="connsiteX130" fmla="*/ 1139079 w 1528948"/>
                <a:gd name="connsiteY130" fmla="*/ 5545701 h 6070634"/>
                <a:gd name="connsiteX131" fmla="*/ 1172945 w 1528948"/>
                <a:gd name="connsiteY131" fmla="*/ 5596501 h 6070634"/>
                <a:gd name="connsiteX132" fmla="*/ 1156012 w 1528948"/>
                <a:gd name="connsiteY132" fmla="*/ 5621901 h 6070634"/>
                <a:gd name="connsiteX133" fmla="*/ 1130612 w 1528948"/>
                <a:gd name="connsiteY133" fmla="*/ 5630367 h 6070634"/>
                <a:gd name="connsiteX134" fmla="*/ 1113679 w 1528948"/>
                <a:gd name="connsiteY134" fmla="*/ 5647301 h 6070634"/>
                <a:gd name="connsiteX135" fmla="*/ 1122145 w 1528948"/>
                <a:gd name="connsiteY135" fmla="*/ 5706567 h 6070634"/>
                <a:gd name="connsiteX136" fmla="*/ 1139079 w 1528948"/>
                <a:gd name="connsiteY136" fmla="*/ 5723501 h 6070634"/>
                <a:gd name="connsiteX137" fmla="*/ 1147545 w 1528948"/>
                <a:gd name="connsiteY137" fmla="*/ 5774301 h 6070634"/>
                <a:gd name="connsiteX138" fmla="*/ 1198345 w 1528948"/>
                <a:gd name="connsiteY138" fmla="*/ 5791234 h 6070634"/>
                <a:gd name="connsiteX139" fmla="*/ 1189879 w 1528948"/>
                <a:gd name="connsiteY139" fmla="*/ 5842034 h 6070634"/>
                <a:gd name="connsiteX140" fmla="*/ 1139079 w 1528948"/>
                <a:gd name="connsiteY140" fmla="*/ 5850501 h 6070634"/>
                <a:gd name="connsiteX141" fmla="*/ 1122145 w 1528948"/>
                <a:gd name="connsiteY141" fmla="*/ 5867434 h 6070634"/>
                <a:gd name="connsiteX142" fmla="*/ 1079812 w 1528948"/>
                <a:gd name="connsiteY142" fmla="*/ 5935167 h 6070634"/>
                <a:gd name="connsiteX143" fmla="*/ 1054412 w 1528948"/>
                <a:gd name="connsiteY143" fmla="*/ 5943634 h 6070634"/>
                <a:gd name="connsiteX144" fmla="*/ 1079812 w 1528948"/>
                <a:gd name="connsiteY144" fmla="*/ 5960567 h 6070634"/>
                <a:gd name="connsiteX145" fmla="*/ 1096745 w 1528948"/>
                <a:gd name="connsiteY145" fmla="*/ 5977501 h 6070634"/>
                <a:gd name="connsiteX146" fmla="*/ 1071345 w 1528948"/>
                <a:gd name="connsiteY146" fmla="*/ 5985967 h 6070634"/>
                <a:gd name="connsiteX147" fmla="*/ 944345 w 1528948"/>
                <a:gd name="connsiteY147" fmla="*/ 5994434 h 6070634"/>
                <a:gd name="connsiteX148" fmla="*/ 918945 w 1528948"/>
                <a:gd name="connsiteY148" fmla="*/ 6011367 h 6070634"/>
                <a:gd name="connsiteX149" fmla="*/ 902012 w 1528948"/>
                <a:gd name="connsiteY149" fmla="*/ 6028301 h 6070634"/>
                <a:gd name="connsiteX150" fmla="*/ 808879 w 1528948"/>
                <a:gd name="connsiteY150" fmla="*/ 6036767 h 6070634"/>
                <a:gd name="connsiteX151" fmla="*/ 791945 w 1528948"/>
                <a:gd name="connsiteY151" fmla="*/ 6053701 h 6070634"/>
                <a:gd name="connsiteX152" fmla="*/ 758079 w 1528948"/>
                <a:gd name="connsiteY152" fmla="*/ 6062167 h 6070634"/>
                <a:gd name="connsiteX153" fmla="*/ 732679 w 1528948"/>
                <a:gd name="connsiteY153" fmla="*/ 6070634 h 6070634"/>
                <a:gd name="connsiteX154" fmla="*/ 529479 w 1528948"/>
                <a:gd name="connsiteY154" fmla="*/ 6053701 h 6070634"/>
                <a:gd name="connsiteX155" fmla="*/ 478679 w 1528948"/>
                <a:gd name="connsiteY155" fmla="*/ 6036767 h 6070634"/>
                <a:gd name="connsiteX156" fmla="*/ 461745 w 1528948"/>
                <a:gd name="connsiteY156" fmla="*/ 6019834 h 6070634"/>
                <a:gd name="connsiteX157" fmla="*/ 385545 w 1528948"/>
                <a:gd name="connsiteY157" fmla="*/ 5977501 h 6070634"/>
                <a:gd name="connsiteX158" fmla="*/ 343212 w 1528948"/>
                <a:gd name="connsiteY158" fmla="*/ 5969034 h 6070634"/>
                <a:gd name="connsiteX159" fmla="*/ 317812 w 1528948"/>
                <a:gd name="connsiteY159" fmla="*/ 5952101 h 6070634"/>
                <a:gd name="connsiteX160" fmla="*/ 334745 w 1528948"/>
                <a:gd name="connsiteY160" fmla="*/ 5977501 h 6070634"/>
                <a:gd name="connsiteX161" fmla="*/ 368612 w 1528948"/>
                <a:gd name="connsiteY161" fmla="*/ 5994434 h 6070634"/>
                <a:gd name="connsiteX162" fmla="*/ 402479 w 1528948"/>
                <a:gd name="connsiteY162" fmla="*/ 6019834 h 6070634"/>
                <a:gd name="connsiteX163" fmla="*/ 461745 w 1528948"/>
                <a:gd name="connsiteY163" fmla="*/ 6036767 h 6070634"/>
                <a:gd name="connsiteX164" fmla="*/ 470212 w 1528948"/>
                <a:gd name="connsiteY164" fmla="*/ 6062167 h 6070634"/>
                <a:gd name="connsiteX165" fmla="*/ 444812 w 1528948"/>
                <a:gd name="connsiteY165" fmla="*/ 6070634 h 6070634"/>
                <a:gd name="connsiteX166" fmla="*/ 250079 w 1528948"/>
                <a:gd name="connsiteY166" fmla="*/ 6053701 h 6070634"/>
                <a:gd name="connsiteX167" fmla="*/ 233145 w 1528948"/>
                <a:gd name="connsiteY167" fmla="*/ 6036767 h 6070634"/>
                <a:gd name="connsiteX168" fmla="*/ 241612 w 1528948"/>
                <a:gd name="connsiteY168" fmla="*/ 6002901 h 6070634"/>
                <a:gd name="connsiteX169" fmla="*/ 250079 w 1528948"/>
                <a:gd name="connsiteY169" fmla="*/ 5977501 h 6070634"/>
                <a:gd name="connsiteX170" fmla="*/ 283945 w 1528948"/>
                <a:gd name="connsiteY170" fmla="*/ 5969034 h 6070634"/>
                <a:gd name="connsiteX171" fmla="*/ 343212 w 1528948"/>
                <a:gd name="connsiteY171" fmla="*/ 5952101 h 6070634"/>
                <a:gd name="connsiteX172" fmla="*/ 334745 w 1528948"/>
                <a:gd name="connsiteY172" fmla="*/ 5926701 h 6070634"/>
                <a:gd name="connsiteX173" fmla="*/ 275479 w 1528948"/>
                <a:gd name="connsiteY173" fmla="*/ 5901301 h 6070634"/>
                <a:gd name="connsiteX174" fmla="*/ 258545 w 1528948"/>
                <a:gd name="connsiteY174" fmla="*/ 5884367 h 6070634"/>
                <a:gd name="connsiteX175" fmla="*/ 207745 w 1528948"/>
                <a:gd name="connsiteY175" fmla="*/ 5901301 h 6070634"/>
                <a:gd name="connsiteX176" fmla="*/ 140012 w 1528948"/>
                <a:gd name="connsiteY176" fmla="*/ 5892834 h 6070634"/>
                <a:gd name="connsiteX177" fmla="*/ 106145 w 1528948"/>
                <a:gd name="connsiteY177" fmla="*/ 5884367 h 6070634"/>
                <a:gd name="connsiteX178" fmla="*/ 55345 w 1528948"/>
                <a:gd name="connsiteY178" fmla="*/ 5875901 h 6070634"/>
                <a:gd name="connsiteX179" fmla="*/ 63812 w 1528948"/>
                <a:gd name="connsiteY179" fmla="*/ 5850501 h 6070634"/>
                <a:gd name="connsiteX180" fmla="*/ 89212 w 1528948"/>
                <a:gd name="connsiteY180" fmla="*/ 5842034 h 6070634"/>
                <a:gd name="connsiteX181" fmla="*/ 89212 w 1528948"/>
                <a:gd name="connsiteY181" fmla="*/ 5647301 h 6070634"/>
                <a:gd name="connsiteX182" fmla="*/ 63812 w 1528948"/>
                <a:gd name="connsiteY182" fmla="*/ 5528767 h 6070634"/>
                <a:gd name="connsiteX183" fmla="*/ 80745 w 1528948"/>
                <a:gd name="connsiteY183" fmla="*/ 5223967 h 6070634"/>
                <a:gd name="connsiteX184" fmla="*/ 89212 w 1528948"/>
                <a:gd name="connsiteY184" fmla="*/ 5173167 h 6070634"/>
                <a:gd name="connsiteX185" fmla="*/ 89212 w 1528948"/>
                <a:gd name="connsiteY185" fmla="*/ 4834501 h 6070634"/>
                <a:gd name="connsiteX186" fmla="*/ 97679 w 1528948"/>
                <a:gd name="connsiteY186" fmla="*/ 4809101 h 6070634"/>
                <a:gd name="connsiteX187" fmla="*/ 89212 w 1528948"/>
                <a:gd name="connsiteY187" fmla="*/ 4766767 h 6070634"/>
                <a:gd name="connsiteX188" fmla="*/ 63812 w 1528948"/>
                <a:gd name="connsiteY188" fmla="*/ 4665167 h 6070634"/>
                <a:gd name="connsiteX189" fmla="*/ 46879 w 1528948"/>
                <a:gd name="connsiteY189" fmla="*/ 4563567 h 6070634"/>
                <a:gd name="connsiteX190" fmla="*/ 29945 w 1528948"/>
                <a:gd name="connsiteY190" fmla="*/ 4546634 h 6070634"/>
                <a:gd name="connsiteX191" fmla="*/ 29945 w 1528948"/>
                <a:gd name="connsiteY191" fmla="*/ 4241834 h 6070634"/>
                <a:gd name="connsiteX192" fmla="*/ 21479 w 1528948"/>
                <a:gd name="connsiteY192" fmla="*/ 4140234 h 6070634"/>
                <a:gd name="connsiteX193" fmla="*/ 312 w 1528948"/>
                <a:gd name="connsiteY193" fmla="*/ 4049641 h 6070634"/>
                <a:gd name="connsiteX194" fmla="*/ 4545 w 1528948"/>
                <a:gd name="connsiteY194" fmla="*/ 3996301 h 6070634"/>
                <a:gd name="connsiteX195" fmla="*/ 22325 w 1528948"/>
                <a:gd name="connsiteY195" fmla="*/ 3806647 h 6070634"/>
                <a:gd name="connsiteX196" fmla="*/ 40952 w 1528948"/>
                <a:gd name="connsiteY196" fmla="*/ 3652554 h 6070634"/>
                <a:gd name="connsiteX197" fmla="*/ 160332 w 1528948"/>
                <a:gd name="connsiteY197" fmla="*/ 2453674 h 6070634"/>
                <a:gd name="connsiteX198" fmla="*/ 206899 w 1528948"/>
                <a:gd name="connsiteY198" fmla="*/ 2029494 h 6070634"/>
                <a:gd name="connsiteX199" fmla="*/ 233145 w 1528948"/>
                <a:gd name="connsiteY199" fmla="*/ 1752634 h 6070634"/>
                <a:gd name="connsiteX200" fmla="*/ 267012 w 1528948"/>
                <a:gd name="connsiteY200" fmla="*/ 1439367 h 6070634"/>
                <a:gd name="connsiteX201" fmla="*/ 293259 w 1528948"/>
                <a:gd name="connsiteY201" fmla="*/ 1209074 h 6070634"/>
                <a:gd name="connsiteX202" fmla="*/ 317812 w 1528948"/>
                <a:gd name="connsiteY202" fmla="*/ 1024501 h 6070634"/>
                <a:gd name="connsiteX203" fmla="*/ 343212 w 1528948"/>
                <a:gd name="connsiteY203" fmla="*/ 660434 h 6070634"/>
                <a:gd name="connsiteX204" fmla="*/ 385545 w 1528948"/>
                <a:gd name="connsiteY204" fmla="*/ 338701 h 6070634"/>
                <a:gd name="connsiteX205" fmla="*/ 402479 w 1528948"/>
                <a:gd name="connsiteY205" fmla="*/ 313301 h 6070634"/>
                <a:gd name="connsiteX206" fmla="*/ 410945 w 1528948"/>
                <a:gd name="connsiteY206" fmla="*/ 152434 h 6070634"/>
                <a:gd name="connsiteX207" fmla="*/ 385545 w 1528948"/>
                <a:gd name="connsiteY207" fmla="*/ 135501 h 6070634"/>
                <a:gd name="connsiteX208" fmla="*/ 351679 w 1528948"/>
                <a:gd name="connsiteY208" fmla="*/ 122801 h 6070634"/>
                <a:gd name="connsiteX209" fmla="*/ 347445 w 1528948"/>
                <a:gd name="connsiteY209" fmla="*/ 95707 h 6070634"/>
                <a:gd name="connsiteX210" fmla="*/ 326279 w 1528948"/>
                <a:gd name="connsiteY210" fmla="*/ 42367 h 6070634"/>
                <a:gd name="connsiteX211" fmla="*/ 306805 w 1528948"/>
                <a:gd name="connsiteY211" fmla="*/ 8501 h 6070634"/>
                <a:gd name="connsiteX212" fmla="*/ 367765 w 1528948"/>
                <a:gd name="connsiteY212" fmla="*/ 34 h 6070634"/>
                <a:gd name="connsiteX213" fmla="*/ 550645 w 1528948"/>
                <a:gd name="connsiteY213" fmla="*/ 5961 h 6070634"/>
                <a:gd name="connsiteX214" fmla="*/ 907092 w 1528948"/>
                <a:gd name="connsiteY214" fmla="*/ 2574 h 6070634"/>
                <a:gd name="connsiteX215" fmla="*/ 1244912 w 1528948"/>
                <a:gd name="connsiteY215" fmla="*/ 10194 h 6070634"/>
                <a:gd name="connsiteX216" fmla="*/ 1350745 w 1528948"/>
                <a:gd name="connsiteY216" fmla="*/ 20354 h 6070634"/>
                <a:gd name="connsiteX0" fmla="*/ 1350745 w 1528948"/>
                <a:gd name="connsiteY0" fmla="*/ 20354 h 6070634"/>
                <a:gd name="connsiteX1" fmla="*/ 1365985 w 1528948"/>
                <a:gd name="connsiteY1" fmla="*/ 137194 h 6070634"/>
                <a:gd name="connsiteX2" fmla="*/ 1368525 w 1528948"/>
                <a:gd name="connsiteY2" fmla="*/ 220167 h 6070634"/>
                <a:gd name="connsiteX3" fmla="*/ 1333812 w 1528948"/>
                <a:gd name="connsiteY3" fmla="*/ 262501 h 6070634"/>
                <a:gd name="connsiteX4" fmla="*/ 1308412 w 1528948"/>
                <a:gd name="connsiteY4" fmla="*/ 270967 h 6070634"/>
                <a:gd name="connsiteX5" fmla="*/ 1299099 w 1528948"/>
                <a:gd name="connsiteY5" fmla="*/ 332774 h 6070634"/>
                <a:gd name="connsiteX6" fmla="*/ 1243219 w 1528948"/>
                <a:gd name="connsiteY6" fmla="*/ 298907 h 6070634"/>
                <a:gd name="connsiteX7" fmla="*/ 1172945 w 1528948"/>
                <a:gd name="connsiteY7" fmla="*/ 254034 h 6070634"/>
                <a:gd name="connsiteX8" fmla="*/ 1147545 w 1528948"/>
                <a:gd name="connsiteY8" fmla="*/ 262501 h 6070634"/>
                <a:gd name="connsiteX9" fmla="*/ 1139079 w 1528948"/>
                <a:gd name="connsiteY9" fmla="*/ 287901 h 6070634"/>
                <a:gd name="connsiteX10" fmla="*/ 1130612 w 1528948"/>
                <a:gd name="connsiteY10" fmla="*/ 372567 h 6070634"/>
                <a:gd name="connsiteX11" fmla="*/ 1113679 w 1528948"/>
                <a:gd name="connsiteY11" fmla="*/ 389501 h 6070634"/>
                <a:gd name="connsiteX12" fmla="*/ 1088279 w 1528948"/>
                <a:gd name="connsiteY12" fmla="*/ 457234 h 6070634"/>
                <a:gd name="connsiteX13" fmla="*/ 1062879 w 1528948"/>
                <a:gd name="connsiteY13" fmla="*/ 465701 h 6070634"/>
                <a:gd name="connsiteX14" fmla="*/ 1056105 w 1528948"/>
                <a:gd name="connsiteY14" fmla="*/ 500414 h 6070634"/>
                <a:gd name="connsiteX15" fmla="*/ 1029012 w 1528948"/>
                <a:gd name="connsiteY15" fmla="*/ 533434 h 6070634"/>
                <a:gd name="connsiteX16" fmla="*/ 1032399 w 1528948"/>
                <a:gd name="connsiteY16" fmla="*/ 613867 h 6070634"/>
                <a:gd name="connsiteX17" fmla="*/ 1029012 w 1528948"/>
                <a:gd name="connsiteY17" fmla="*/ 728167 h 6070634"/>
                <a:gd name="connsiteX18" fmla="*/ 1038325 w 1528948"/>
                <a:gd name="connsiteY18" fmla="*/ 922054 h 6070634"/>
                <a:gd name="connsiteX19" fmla="*/ 919792 w 1528948"/>
                <a:gd name="connsiteY19" fmla="*/ 914434 h 6070634"/>
                <a:gd name="connsiteX20" fmla="*/ 910479 w 1528948"/>
                <a:gd name="connsiteY20" fmla="*/ 982167 h 6070634"/>
                <a:gd name="connsiteX21" fmla="*/ 908785 w 1528948"/>
                <a:gd name="connsiteY21" fmla="*/ 1119327 h 6070634"/>
                <a:gd name="connsiteX22" fmla="*/ 914712 w 1528948"/>
                <a:gd name="connsiteY22" fmla="*/ 1466461 h 6070634"/>
                <a:gd name="connsiteX23" fmla="*/ 955352 w 1528948"/>
                <a:gd name="connsiteY23" fmla="*/ 1470694 h 6070634"/>
                <a:gd name="connsiteX24" fmla="*/ 1018852 w 1528948"/>
                <a:gd name="connsiteY24" fmla="*/ 1504561 h 6070634"/>
                <a:gd name="connsiteX25" fmla="*/ 1020545 w 1528948"/>
                <a:gd name="connsiteY25" fmla="*/ 1693367 h 6070634"/>
                <a:gd name="connsiteX26" fmla="*/ 1078119 w 1528948"/>
                <a:gd name="connsiteY26" fmla="*/ 1710301 h 6070634"/>
                <a:gd name="connsiteX27" fmla="*/ 1134845 w 1528948"/>
                <a:gd name="connsiteY27" fmla="*/ 1720461 h 6070634"/>
                <a:gd name="connsiteX28" fmla="*/ 1129765 w 1528948"/>
                <a:gd name="connsiteY28" fmla="*/ 1817827 h 6070634"/>
                <a:gd name="connsiteX29" fmla="*/ 1189879 w 1528948"/>
                <a:gd name="connsiteY29" fmla="*/ 1828834 h 6070634"/>
                <a:gd name="connsiteX30" fmla="*/ 1232212 w 1528948"/>
                <a:gd name="connsiteY30" fmla="*/ 1845767 h 6070634"/>
                <a:gd name="connsiteX31" fmla="*/ 1257612 w 1528948"/>
                <a:gd name="connsiteY31" fmla="*/ 1862701 h 6070634"/>
                <a:gd name="connsiteX32" fmla="*/ 1257612 w 1528948"/>
                <a:gd name="connsiteY32" fmla="*/ 1921967 h 6070634"/>
                <a:gd name="connsiteX33" fmla="*/ 1291479 w 1528948"/>
                <a:gd name="connsiteY33" fmla="*/ 1930434 h 6070634"/>
                <a:gd name="connsiteX34" fmla="*/ 1283012 w 1528948"/>
                <a:gd name="connsiteY34" fmla="*/ 1955834 h 6070634"/>
                <a:gd name="connsiteX35" fmla="*/ 1257612 w 1528948"/>
                <a:gd name="connsiteY35" fmla="*/ 1972767 h 6070634"/>
                <a:gd name="connsiteX36" fmla="*/ 1240679 w 1528948"/>
                <a:gd name="connsiteY36" fmla="*/ 1989701 h 6070634"/>
                <a:gd name="connsiteX37" fmla="*/ 1262692 w 1528948"/>
                <a:gd name="connsiteY37" fmla="*/ 2025261 h 6070634"/>
                <a:gd name="connsiteX38" fmla="*/ 1315185 w 1528948"/>
                <a:gd name="connsiteY38" fmla="*/ 2050661 h 6070634"/>
                <a:gd name="connsiteX39" fmla="*/ 1335505 w 1528948"/>
                <a:gd name="connsiteY39" fmla="*/ 2116701 h 6070634"/>
                <a:gd name="connsiteX40" fmla="*/ 1393079 w 1528948"/>
                <a:gd name="connsiteY40" fmla="*/ 2133634 h 6070634"/>
                <a:gd name="connsiteX41" fmla="*/ 1410012 w 1528948"/>
                <a:gd name="connsiteY41" fmla="*/ 2174274 h 6070634"/>
                <a:gd name="connsiteX42" fmla="*/ 1453192 w 1528948"/>
                <a:gd name="connsiteY42" fmla="*/ 2196287 h 6070634"/>
                <a:gd name="connsiteX43" fmla="*/ 1473512 w 1528948"/>
                <a:gd name="connsiteY43" fmla="*/ 2214914 h 6070634"/>
                <a:gd name="connsiteX44" fmla="*/ 1503992 w 1528948"/>
                <a:gd name="connsiteY44" fmla="*/ 2228461 h 6070634"/>
                <a:gd name="connsiteX45" fmla="*/ 1528545 w 1528948"/>
                <a:gd name="connsiteY45" fmla="*/ 2269101 h 6070634"/>
                <a:gd name="connsiteX46" fmla="*/ 1483672 w 1528948"/>
                <a:gd name="connsiteY46" fmla="*/ 2306354 h 6070634"/>
                <a:gd name="connsiteX47" fmla="*/ 1439645 w 1528948"/>
                <a:gd name="connsiteY47" fmla="*/ 2287727 h 6070634"/>
                <a:gd name="connsiteX48" fmla="*/ 1402392 w 1528948"/>
                <a:gd name="connsiteY48" fmla="*/ 2310587 h 6070634"/>
                <a:gd name="connsiteX49" fmla="*/ 1384612 w 1528948"/>
                <a:gd name="connsiteY49" fmla="*/ 2345301 h 6070634"/>
                <a:gd name="connsiteX50" fmla="*/ 1365139 w 1528948"/>
                <a:gd name="connsiteY50" fmla="*/ 2424887 h 6070634"/>
                <a:gd name="connsiteX51" fmla="*/ 1325345 w 1528948"/>
                <a:gd name="connsiteY51" fmla="*/ 2413034 h 6070634"/>
                <a:gd name="connsiteX52" fmla="*/ 1283859 w 1528948"/>
                <a:gd name="connsiteY52" fmla="*/ 2428274 h 6070634"/>
                <a:gd name="connsiteX53" fmla="*/ 1253379 w 1528948"/>
                <a:gd name="connsiteY53" fmla="*/ 2455367 h 6070634"/>
                <a:gd name="connsiteX54" fmla="*/ 1250839 w 1528948"/>
                <a:gd name="connsiteY54" fmla="*/ 2581521 h 6070634"/>
                <a:gd name="connsiteX55" fmla="*/ 1164479 w 1528948"/>
                <a:gd name="connsiteY55" fmla="*/ 2582367 h 6070634"/>
                <a:gd name="connsiteX56" fmla="*/ 1147545 w 1528948"/>
                <a:gd name="connsiteY56" fmla="*/ 2599301 h 6070634"/>
                <a:gd name="connsiteX57" fmla="*/ 1148392 w 1528948"/>
                <a:gd name="connsiteY57" fmla="*/ 2676347 h 6070634"/>
                <a:gd name="connsiteX58" fmla="*/ 1146699 w 1528948"/>
                <a:gd name="connsiteY58" fmla="*/ 2747467 h 6070634"/>
                <a:gd name="connsiteX59" fmla="*/ 1130612 w 1528948"/>
                <a:gd name="connsiteY59" fmla="*/ 2785567 h 6070634"/>
                <a:gd name="connsiteX60" fmla="*/ 1079812 w 1528948"/>
                <a:gd name="connsiteY60" fmla="*/ 2802501 h 6070634"/>
                <a:gd name="connsiteX61" fmla="*/ 1088279 w 1528948"/>
                <a:gd name="connsiteY61" fmla="*/ 2853301 h 6070634"/>
                <a:gd name="connsiteX62" fmla="*/ 1096745 w 1528948"/>
                <a:gd name="connsiteY62" fmla="*/ 2878701 h 6070634"/>
                <a:gd name="connsiteX63" fmla="*/ 1088279 w 1528948"/>
                <a:gd name="connsiteY63" fmla="*/ 2971834 h 6070634"/>
                <a:gd name="connsiteX64" fmla="*/ 1079812 w 1528948"/>
                <a:gd name="connsiteY64" fmla="*/ 2997234 h 6070634"/>
                <a:gd name="connsiteX65" fmla="*/ 1071345 w 1528948"/>
                <a:gd name="connsiteY65" fmla="*/ 3031101 h 6070634"/>
                <a:gd name="connsiteX66" fmla="*/ 1045945 w 1528948"/>
                <a:gd name="connsiteY66" fmla="*/ 3039567 h 6070634"/>
                <a:gd name="connsiteX67" fmla="*/ 1037479 w 1528948"/>
                <a:gd name="connsiteY67" fmla="*/ 3073434 h 6070634"/>
                <a:gd name="connsiteX68" fmla="*/ 1020545 w 1528948"/>
                <a:gd name="connsiteY68" fmla="*/ 3124234 h 6070634"/>
                <a:gd name="connsiteX69" fmla="*/ 1029012 w 1528948"/>
                <a:gd name="connsiteY69" fmla="*/ 3471367 h 6070634"/>
                <a:gd name="connsiteX70" fmla="*/ 1096745 w 1528948"/>
                <a:gd name="connsiteY70" fmla="*/ 3479834 h 6070634"/>
                <a:gd name="connsiteX71" fmla="*/ 1105212 w 1528948"/>
                <a:gd name="connsiteY71" fmla="*/ 3505234 h 6070634"/>
                <a:gd name="connsiteX72" fmla="*/ 1045945 w 1528948"/>
                <a:gd name="connsiteY72" fmla="*/ 3522167 h 6070634"/>
                <a:gd name="connsiteX73" fmla="*/ 995145 w 1528948"/>
                <a:gd name="connsiteY73" fmla="*/ 3530634 h 6070634"/>
                <a:gd name="connsiteX74" fmla="*/ 1029012 w 1528948"/>
                <a:gd name="connsiteY74" fmla="*/ 3564501 h 6070634"/>
                <a:gd name="connsiteX75" fmla="*/ 995145 w 1528948"/>
                <a:gd name="connsiteY75" fmla="*/ 3683034 h 6070634"/>
                <a:gd name="connsiteX76" fmla="*/ 893545 w 1528948"/>
                <a:gd name="connsiteY76" fmla="*/ 3699967 h 6070634"/>
                <a:gd name="connsiteX77" fmla="*/ 902012 w 1528948"/>
                <a:gd name="connsiteY77" fmla="*/ 3742301 h 6070634"/>
                <a:gd name="connsiteX78" fmla="*/ 952812 w 1528948"/>
                <a:gd name="connsiteY78" fmla="*/ 3784634 h 6070634"/>
                <a:gd name="connsiteX79" fmla="*/ 961279 w 1528948"/>
                <a:gd name="connsiteY79" fmla="*/ 3810034 h 6070634"/>
                <a:gd name="connsiteX80" fmla="*/ 910479 w 1528948"/>
                <a:gd name="connsiteY80" fmla="*/ 3835434 h 6070634"/>
                <a:gd name="connsiteX81" fmla="*/ 893545 w 1528948"/>
                <a:gd name="connsiteY81" fmla="*/ 3852367 h 6070634"/>
                <a:gd name="connsiteX82" fmla="*/ 868145 w 1528948"/>
                <a:gd name="connsiteY82" fmla="*/ 3894701 h 6070634"/>
                <a:gd name="connsiteX83" fmla="*/ 868145 w 1528948"/>
                <a:gd name="connsiteY83" fmla="*/ 3962434 h 6070634"/>
                <a:gd name="connsiteX84" fmla="*/ 876612 w 1528948"/>
                <a:gd name="connsiteY84" fmla="*/ 3987834 h 6070634"/>
                <a:gd name="connsiteX85" fmla="*/ 902012 w 1528948"/>
                <a:gd name="connsiteY85" fmla="*/ 3996301 h 6070634"/>
                <a:gd name="connsiteX86" fmla="*/ 910479 w 1528948"/>
                <a:gd name="connsiteY86" fmla="*/ 4055567 h 6070634"/>
                <a:gd name="connsiteX87" fmla="*/ 935879 w 1528948"/>
                <a:gd name="connsiteY87" fmla="*/ 4064034 h 6070634"/>
                <a:gd name="connsiteX88" fmla="*/ 1020545 w 1528948"/>
                <a:gd name="connsiteY88" fmla="*/ 4072501 h 6070634"/>
                <a:gd name="connsiteX89" fmla="*/ 1020545 w 1528948"/>
                <a:gd name="connsiteY89" fmla="*/ 4191034 h 6070634"/>
                <a:gd name="connsiteX90" fmla="*/ 1012079 w 1528948"/>
                <a:gd name="connsiteY90" fmla="*/ 4224901 h 6070634"/>
                <a:gd name="connsiteX91" fmla="*/ 978212 w 1528948"/>
                <a:gd name="connsiteY91" fmla="*/ 4233367 h 6070634"/>
                <a:gd name="connsiteX92" fmla="*/ 969745 w 1528948"/>
                <a:gd name="connsiteY92" fmla="*/ 4385767 h 6070634"/>
                <a:gd name="connsiteX93" fmla="*/ 918945 w 1528948"/>
                <a:gd name="connsiteY93" fmla="*/ 4402701 h 6070634"/>
                <a:gd name="connsiteX94" fmla="*/ 893545 w 1528948"/>
                <a:gd name="connsiteY94" fmla="*/ 4428101 h 6070634"/>
                <a:gd name="connsiteX95" fmla="*/ 876612 w 1528948"/>
                <a:gd name="connsiteY95" fmla="*/ 4461967 h 6070634"/>
                <a:gd name="connsiteX96" fmla="*/ 910479 w 1528948"/>
                <a:gd name="connsiteY96" fmla="*/ 4470434 h 6070634"/>
                <a:gd name="connsiteX97" fmla="*/ 935879 w 1528948"/>
                <a:gd name="connsiteY97" fmla="*/ 4487367 h 6070634"/>
                <a:gd name="connsiteX98" fmla="*/ 961279 w 1528948"/>
                <a:gd name="connsiteY98" fmla="*/ 4495834 h 6070634"/>
                <a:gd name="connsiteX99" fmla="*/ 978212 w 1528948"/>
                <a:gd name="connsiteY99" fmla="*/ 4521234 h 6070634"/>
                <a:gd name="connsiteX100" fmla="*/ 969745 w 1528948"/>
                <a:gd name="connsiteY100" fmla="*/ 4597434 h 6070634"/>
                <a:gd name="connsiteX101" fmla="*/ 961279 w 1528948"/>
                <a:gd name="connsiteY101" fmla="*/ 4622834 h 6070634"/>
                <a:gd name="connsiteX102" fmla="*/ 935879 w 1528948"/>
                <a:gd name="connsiteY102" fmla="*/ 4614367 h 6070634"/>
                <a:gd name="connsiteX103" fmla="*/ 876612 w 1528948"/>
                <a:gd name="connsiteY103" fmla="*/ 4605901 h 6070634"/>
                <a:gd name="connsiteX104" fmla="*/ 851212 w 1528948"/>
                <a:gd name="connsiteY104" fmla="*/ 4614367 h 6070634"/>
                <a:gd name="connsiteX105" fmla="*/ 842745 w 1528948"/>
                <a:gd name="connsiteY105" fmla="*/ 4639767 h 6070634"/>
                <a:gd name="connsiteX106" fmla="*/ 825812 w 1528948"/>
                <a:gd name="connsiteY106" fmla="*/ 4656701 h 6070634"/>
                <a:gd name="connsiteX107" fmla="*/ 808879 w 1528948"/>
                <a:gd name="connsiteY107" fmla="*/ 4682101 h 6070634"/>
                <a:gd name="connsiteX108" fmla="*/ 766545 w 1528948"/>
                <a:gd name="connsiteY108" fmla="*/ 4690567 h 6070634"/>
                <a:gd name="connsiteX109" fmla="*/ 749612 w 1528948"/>
                <a:gd name="connsiteY109" fmla="*/ 4707501 h 6070634"/>
                <a:gd name="connsiteX110" fmla="*/ 758079 w 1528948"/>
                <a:gd name="connsiteY110" fmla="*/ 4749834 h 6070634"/>
                <a:gd name="connsiteX111" fmla="*/ 783479 w 1528948"/>
                <a:gd name="connsiteY111" fmla="*/ 4758301 h 6070634"/>
                <a:gd name="connsiteX112" fmla="*/ 876612 w 1528948"/>
                <a:gd name="connsiteY112" fmla="*/ 4766767 h 6070634"/>
                <a:gd name="connsiteX113" fmla="*/ 876612 w 1528948"/>
                <a:gd name="connsiteY113" fmla="*/ 4834501 h 6070634"/>
                <a:gd name="connsiteX114" fmla="*/ 944345 w 1528948"/>
                <a:gd name="connsiteY114" fmla="*/ 4851434 h 6070634"/>
                <a:gd name="connsiteX115" fmla="*/ 952812 w 1528948"/>
                <a:gd name="connsiteY115" fmla="*/ 4885301 h 6070634"/>
                <a:gd name="connsiteX116" fmla="*/ 935879 w 1528948"/>
                <a:gd name="connsiteY116" fmla="*/ 4986901 h 6070634"/>
                <a:gd name="connsiteX117" fmla="*/ 927412 w 1528948"/>
                <a:gd name="connsiteY117" fmla="*/ 5096967 h 6070634"/>
                <a:gd name="connsiteX118" fmla="*/ 952812 w 1528948"/>
                <a:gd name="connsiteY118" fmla="*/ 5139301 h 6070634"/>
                <a:gd name="connsiteX119" fmla="*/ 969745 w 1528948"/>
                <a:gd name="connsiteY119" fmla="*/ 5164701 h 6070634"/>
                <a:gd name="connsiteX120" fmla="*/ 893545 w 1528948"/>
                <a:gd name="connsiteY120" fmla="*/ 5207034 h 6070634"/>
                <a:gd name="connsiteX121" fmla="*/ 885079 w 1528948"/>
                <a:gd name="connsiteY121" fmla="*/ 5283234 h 6070634"/>
                <a:gd name="connsiteX122" fmla="*/ 910479 w 1528948"/>
                <a:gd name="connsiteY122" fmla="*/ 5291701 h 6070634"/>
                <a:gd name="connsiteX123" fmla="*/ 978212 w 1528948"/>
                <a:gd name="connsiteY123" fmla="*/ 5342501 h 6070634"/>
                <a:gd name="connsiteX124" fmla="*/ 995145 w 1528948"/>
                <a:gd name="connsiteY124" fmla="*/ 5367901 h 6070634"/>
                <a:gd name="connsiteX125" fmla="*/ 1012079 w 1528948"/>
                <a:gd name="connsiteY125" fmla="*/ 5418701 h 6070634"/>
                <a:gd name="connsiteX126" fmla="*/ 1037479 w 1528948"/>
                <a:gd name="connsiteY126" fmla="*/ 5435634 h 6070634"/>
                <a:gd name="connsiteX127" fmla="*/ 1088279 w 1528948"/>
                <a:gd name="connsiteY127" fmla="*/ 5486434 h 6070634"/>
                <a:gd name="connsiteX128" fmla="*/ 1113679 w 1528948"/>
                <a:gd name="connsiteY128" fmla="*/ 5494901 h 6070634"/>
                <a:gd name="connsiteX129" fmla="*/ 1130612 w 1528948"/>
                <a:gd name="connsiteY129" fmla="*/ 5520301 h 6070634"/>
                <a:gd name="connsiteX130" fmla="*/ 1139079 w 1528948"/>
                <a:gd name="connsiteY130" fmla="*/ 5545701 h 6070634"/>
                <a:gd name="connsiteX131" fmla="*/ 1172945 w 1528948"/>
                <a:gd name="connsiteY131" fmla="*/ 5596501 h 6070634"/>
                <a:gd name="connsiteX132" fmla="*/ 1156012 w 1528948"/>
                <a:gd name="connsiteY132" fmla="*/ 5621901 h 6070634"/>
                <a:gd name="connsiteX133" fmla="*/ 1130612 w 1528948"/>
                <a:gd name="connsiteY133" fmla="*/ 5630367 h 6070634"/>
                <a:gd name="connsiteX134" fmla="*/ 1113679 w 1528948"/>
                <a:gd name="connsiteY134" fmla="*/ 5647301 h 6070634"/>
                <a:gd name="connsiteX135" fmla="*/ 1122145 w 1528948"/>
                <a:gd name="connsiteY135" fmla="*/ 5706567 h 6070634"/>
                <a:gd name="connsiteX136" fmla="*/ 1139079 w 1528948"/>
                <a:gd name="connsiteY136" fmla="*/ 5723501 h 6070634"/>
                <a:gd name="connsiteX137" fmla="*/ 1147545 w 1528948"/>
                <a:gd name="connsiteY137" fmla="*/ 5774301 h 6070634"/>
                <a:gd name="connsiteX138" fmla="*/ 1198345 w 1528948"/>
                <a:gd name="connsiteY138" fmla="*/ 5791234 h 6070634"/>
                <a:gd name="connsiteX139" fmla="*/ 1189879 w 1528948"/>
                <a:gd name="connsiteY139" fmla="*/ 5842034 h 6070634"/>
                <a:gd name="connsiteX140" fmla="*/ 1139079 w 1528948"/>
                <a:gd name="connsiteY140" fmla="*/ 5850501 h 6070634"/>
                <a:gd name="connsiteX141" fmla="*/ 1122145 w 1528948"/>
                <a:gd name="connsiteY141" fmla="*/ 5867434 h 6070634"/>
                <a:gd name="connsiteX142" fmla="*/ 1079812 w 1528948"/>
                <a:gd name="connsiteY142" fmla="*/ 5935167 h 6070634"/>
                <a:gd name="connsiteX143" fmla="*/ 1054412 w 1528948"/>
                <a:gd name="connsiteY143" fmla="*/ 5943634 h 6070634"/>
                <a:gd name="connsiteX144" fmla="*/ 1079812 w 1528948"/>
                <a:gd name="connsiteY144" fmla="*/ 5960567 h 6070634"/>
                <a:gd name="connsiteX145" fmla="*/ 1096745 w 1528948"/>
                <a:gd name="connsiteY145" fmla="*/ 5977501 h 6070634"/>
                <a:gd name="connsiteX146" fmla="*/ 1071345 w 1528948"/>
                <a:gd name="connsiteY146" fmla="*/ 5985967 h 6070634"/>
                <a:gd name="connsiteX147" fmla="*/ 944345 w 1528948"/>
                <a:gd name="connsiteY147" fmla="*/ 5994434 h 6070634"/>
                <a:gd name="connsiteX148" fmla="*/ 918945 w 1528948"/>
                <a:gd name="connsiteY148" fmla="*/ 6011367 h 6070634"/>
                <a:gd name="connsiteX149" fmla="*/ 902012 w 1528948"/>
                <a:gd name="connsiteY149" fmla="*/ 6028301 h 6070634"/>
                <a:gd name="connsiteX150" fmla="*/ 808879 w 1528948"/>
                <a:gd name="connsiteY150" fmla="*/ 6036767 h 6070634"/>
                <a:gd name="connsiteX151" fmla="*/ 791945 w 1528948"/>
                <a:gd name="connsiteY151" fmla="*/ 6053701 h 6070634"/>
                <a:gd name="connsiteX152" fmla="*/ 758079 w 1528948"/>
                <a:gd name="connsiteY152" fmla="*/ 6062167 h 6070634"/>
                <a:gd name="connsiteX153" fmla="*/ 732679 w 1528948"/>
                <a:gd name="connsiteY153" fmla="*/ 6070634 h 6070634"/>
                <a:gd name="connsiteX154" fmla="*/ 529479 w 1528948"/>
                <a:gd name="connsiteY154" fmla="*/ 6053701 h 6070634"/>
                <a:gd name="connsiteX155" fmla="*/ 478679 w 1528948"/>
                <a:gd name="connsiteY155" fmla="*/ 6036767 h 6070634"/>
                <a:gd name="connsiteX156" fmla="*/ 461745 w 1528948"/>
                <a:gd name="connsiteY156" fmla="*/ 6019834 h 6070634"/>
                <a:gd name="connsiteX157" fmla="*/ 385545 w 1528948"/>
                <a:gd name="connsiteY157" fmla="*/ 5977501 h 6070634"/>
                <a:gd name="connsiteX158" fmla="*/ 343212 w 1528948"/>
                <a:gd name="connsiteY158" fmla="*/ 5969034 h 6070634"/>
                <a:gd name="connsiteX159" fmla="*/ 317812 w 1528948"/>
                <a:gd name="connsiteY159" fmla="*/ 5952101 h 6070634"/>
                <a:gd name="connsiteX160" fmla="*/ 334745 w 1528948"/>
                <a:gd name="connsiteY160" fmla="*/ 5977501 h 6070634"/>
                <a:gd name="connsiteX161" fmla="*/ 368612 w 1528948"/>
                <a:gd name="connsiteY161" fmla="*/ 5994434 h 6070634"/>
                <a:gd name="connsiteX162" fmla="*/ 402479 w 1528948"/>
                <a:gd name="connsiteY162" fmla="*/ 6019834 h 6070634"/>
                <a:gd name="connsiteX163" fmla="*/ 461745 w 1528948"/>
                <a:gd name="connsiteY163" fmla="*/ 6036767 h 6070634"/>
                <a:gd name="connsiteX164" fmla="*/ 470212 w 1528948"/>
                <a:gd name="connsiteY164" fmla="*/ 6062167 h 6070634"/>
                <a:gd name="connsiteX165" fmla="*/ 444812 w 1528948"/>
                <a:gd name="connsiteY165" fmla="*/ 6070634 h 6070634"/>
                <a:gd name="connsiteX166" fmla="*/ 250079 w 1528948"/>
                <a:gd name="connsiteY166" fmla="*/ 6053701 h 6070634"/>
                <a:gd name="connsiteX167" fmla="*/ 233145 w 1528948"/>
                <a:gd name="connsiteY167" fmla="*/ 6036767 h 6070634"/>
                <a:gd name="connsiteX168" fmla="*/ 241612 w 1528948"/>
                <a:gd name="connsiteY168" fmla="*/ 6002901 h 6070634"/>
                <a:gd name="connsiteX169" fmla="*/ 250079 w 1528948"/>
                <a:gd name="connsiteY169" fmla="*/ 5977501 h 6070634"/>
                <a:gd name="connsiteX170" fmla="*/ 283945 w 1528948"/>
                <a:gd name="connsiteY170" fmla="*/ 5969034 h 6070634"/>
                <a:gd name="connsiteX171" fmla="*/ 343212 w 1528948"/>
                <a:gd name="connsiteY171" fmla="*/ 5952101 h 6070634"/>
                <a:gd name="connsiteX172" fmla="*/ 334745 w 1528948"/>
                <a:gd name="connsiteY172" fmla="*/ 5926701 h 6070634"/>
                <a:gd name="connsiteX173" fmla="*/ 275479 w 1528948"/>
                <a:gd name="connsiteY173" fmla="*/ 5901301 h 6070634"/>
                <a:gd name="connsiteX174" fmla="*/ 258545 w 1528948"/>
                <a:gd name="connsiteY174" fmla="*/ 5884367 h 6070634"/>
                <a:gd name="connsiteX175" fmla="*/ 207745 w 1528948"/>
                <a:gd name="connsiteY175" fmla="*/ 5901301 h 6070634"/>
                <a:gd name="connsiteX176" fmla="*/ 140012 w 1528948"/>
                <a:gd name="connsiteY176" fmla="*/ 5892834 h 6070634"/>
                <a:gd name="connsiteX177" fmla="*/ 106145 w 1528948"/>
                <a:gd name="connsiteY177" fmla="*/ 5884367 h 6070634"/>
                <a:gd name="connsiteX178" fmla="*/ 55345 w 1528948"/>
                <a:gd name="connsiteY178" fmla="*/ 5875901 h 6070634"/>
                <a:gd name="connsiteX179" fmla="*/ 63812 w 1528948"/>
                <a:gd name="connsiteY179" fmla="*/ 5850501 h 6070634"/>
                <a:gd name="connsiteX180" fmla="*/ 89212 w 1528948"/>
                <a:gd name="connsiteY180" fmla="*/ 5842034 h 6070634"/>
                <a:gd name="connsiteX181" fmla="*/ 89212 w 1528948"/>
                <a:gd name="connsiteY181" fmla="*/ 5647301 h 6070634"/>
                <a:gd name="connsiteX182" fmla="*/ 63812 w 1528948"/>
                <a:gd name="connsiteY182" fmla="*/ 5528767 h 6070634"/>
                <a:gd name="connsiteX183" fmla="*/ 80745 w 1528948"/>
                <a:gd name="connsiteY183" fmla="*/ 5223967 h 6070634"/>
                <a:gd name="connsiteX184" fmla="*/ 89212 w 1528948"/>
                <a:gd name="connsiteY184" fmla="*/ 5173167 h 6070634"/>
                <a:gd name="connsiteX185" fmla="*/ 89212 w 1528948"/>
                <a:gd name="connsiteY185" fmla="*/ 4834501 h 6070634"/>
                <a:gd name="connsiteX186" fmla="*/ 97679 w 1528948"/>
                <a:gd name="connsiteY186" fmla="*/ 4809101 h 6070634"/>
                <a:gd name="connsiteX187" fmla="*/ 89212 w 1528948"/>
                <a:gd name="connsiteY187" fmla="*/ 4766767 h 6070634"/>
                <a:gd name="connsiteX188" fmla="*/ 63812 w 1528948"/>
                <a:gd name="connsiteY188" fmla="*/ 4665167 h 6070634"/>
                <a:gd name="connsiteX189" fmla="*/ 46879 w 1528948"/>
                <a:gd name="connsiteY189" fmla="*/ 4563567 h 6070634"/>
                <a:gd name="connsiteX190" fmla="*/ 29945 w 1528948"/>
                <a:gd name="connsiteY190" fmla="*/ 4546634 h 6070634"/>
                <a:gd name="connsiteX191" fmla="*/ 14705 w 1528948"/>
                <a:gd name="connsiteY191" fmla="*/ 4241834 h 6070634"/>
                <a:gd name="connsiteX192" fmla="*/ 21479 w 1528948"/>
                <a:gd name="connsiteY192" fmla="*/ 4140234 h 6070634"/>
                <a:gd name="connsiteX193" fmla="*/ 312 w 1528948"/>
                <a:gd name="connsiteY193" fmla="*/ 4049641 h 6070634"/>
                <a:gd name="connsiteX194" fmla="*/ 4545 w 1528948"/>
                <a:gd name="connsiteY194" fmla="*/ 3996301 h 6070634"/>
                <a:gd name="connsiteX195" fmla="*/ 22325 w 1528948"/>
                <a:gd name="connsiteY195" fmla="*/ 3806647 h 6070634"/>
                <a:gd name="connsiteX196" fmla="*/ 40952 w 1528948"/>
                <a:gd name="connsiteY196" fmla="*/ 3652554 h 6070634"/>
                <a:gd name="connsiteX197" fmla="*/ 160332 w 1528948"/>
                <a:gd name="connsiteY197" fmla="*/ 2453674 h 6070634"/>
                <a:gd name="connsiteX198" fmla="*/ 206899 w 1528948"/>
                <a:gd name="connsiteY198" fmla="*/ 2029494 h 6070634"/>
                <a:gd name="connsiteX199" fmla="*/ 233145 w 1528948"/>
                <a:gd name="connsiteY199" fmla="*/ 1752634 h 6070634"/>
                <a:gd name="connsiteX200" fmla="*/ 267012 w 1528948"/>
                <a:gd name="connsiteY200" fmla="*/ 1439367 h 6070634"/>
                <a:gd name="connsiteX201" fmla="*/ 293259 w 1528948"/>
                <a:gd name="connsiteY201" fmla="*/ 1209074 h 6070634"/>
                <a:gd name="connsiteX202" fmla="*/ 317812 w 1528948"/>
                <a:gd name="connsiteY202" fmla="*/ 1024501 h 6070634"/>
                <a:gd name="connsiteX203" fmla="*/ 343212 w 1528948"/>
                <a:gd name="connsiteY203" fmla="*/ 660434 h 6070634"/>
                <a:gd name="connsiteX204" fmla="*/ 385545 w 1528948"/>
                <a:gd name="connsiteY204" fmla="*/ 338701 h 6070634"/>
                <a:gd name="connsiteX205" fmla="*/ 402479 w 1528948"/>
                <a:gd name="connsiteY205" fmla="*/ 313301 h 6070634"/>
                <a:gd name="connsiteX206" fmla="*/ 410945 w 1528948"/>
                <a:gd name="connsiteY206" fmla="*/ 152434 h 6070634"/>
                <a:gd name="connsiteX207" fmla="*/ 385545 w 1528948"/>
                <a:gd name="connsiteY207" fmla="*/ 135501 h 6070634"/>
                <a:gd name="connsiteX208" fmla="*/ 351679 w 1528948"/>
                <a:gd name="connsiteY208" fmla="*/ 122801 h 6070634"/>
                <a:gd name="connsiteX209" fmla="*/ 347445 w 1528948"/>
                <a:gd name="connsiteY209" fmla="*/ 95707 h 6070634"/>
                <a:gd name="connsiteX210" fmla="*/ 326279 w 1528948"/>
                <a:gd name="connsiteY210" fmla="*/ 42367 h 6070634"/>
                <a:gd name="connsiteX211" fmla="*/ 306805 w 1528948"/>
                <a:gd name="connsiteY211" fmla="*/ 8501 h 6070634"/>
                <a:gd name="connsiteX212" fmla="*/ 367765 w 1528948"/>
                <a:gd name="connsiteY212" fmla="*/ 34 h 6070634"/>
                <a:gd name="connsiteX213" fmla="*/ 550645 w 1528948"/>
                <a:gd name="connsiteY213" fmla="*/ 5961 h 6070634"/>
                <a:gd name="connsiteX214" fmla="*/ 907092 w 1528948"/>
                <a:gd name="connsiteY214" fmla="*/ 2574 h 6070634"/>
                <a:gd name="connsiteX215" fmla="*/ 1244912 w 1528948"/>
                <a:gd name="connsiteY215" fmla="*/ 10194 h 6070634"/>
                <a:gd name="connsiteX216" fmla="*/ 1350745 w 1528948"/>
                <a:gd name="connsiteY216" fmla="*/ 20354 h 6070634"/>
                <a:gd name="connsiteX0" fmla="*/ 1351122 w 1529325"/>
                <a:gd name="connsiteY0" fmla="*/ 20354 h 6070634"/>
                <a:gd name="connsiteX1" fmla="*/ 1366362 w 1529325"/>
                <a:gd name="connsiteY1" fmla="*/ 137194 h 6070634"/>
                <a:gd name="connsiteX2" fmla="*/ 1368902 w 1529325"/>
                <a:gd name="connsiteY2" fmla="*/ 220167 h 6070634"/>
                <a:gd name="connsiteX3" fmla="*/ 1334189 w 1529325"/>
                <a:gd name="connsiteY3" fmla="*/ 262501 h 6070634"/>
                <a:gd name="connsiteX4" fmla="*/ 1308789 w 1529325"/>
                <a:gd name="connsiteY4" fmla="*/ 270967 h 6070634"/>
                <a:gd name="connsiteX5" fmla="*/ 1299476 w 1529325"/>
                <a:gd name="connsiteY5" fmla="*/ 332774 h 6070634"/>
                <a:gd name="connsiteX6" fmla="*/ 1243596 w 1529325"/>
                <a:gd name="connsiteY6" fmla="*/ 298907 h 6070634"/>
                <a:gd name="connsiteX7" fmla="*/ 1173322 w 1529325"/>
                <a:gd name="connsiteY7" fmla="*/ 254034 h 6070634"/>
                <a:gd name="connsiteX8" fmla="*/ 1147922 w 1529325"/>
                <a:gd name="connsiteY8" fmla="*/ 262501 h 6070634"/>
                <a:gd name="connsiteX9" fmla="*/ 1139456 w 1529325"/>
                <a:gd name="connsiteY9" fmla="*/ 287901 h 6070634"/>
                <a:gd name="connsiteX10" fmla="*/ 1130989 w 1529325"/>
                <a:gd name="connsiteY10" fmla="*/ 372567 h 6070634"/>
                <a:gd name="connsiteX11" fmla="*/ 1114056 w 1529325"/>
                <a:gd name="connsiteY11" fmla="*/ 389501 h 6070634"/>
                <a:gd name="connsiteX12" fmla="*/ 1088656 w 1529325"/>
                <a:gd name="connsiteY12" fmla="*/ 457234 h 6070634"/>
                <a:gd name="connsiteX13" fmla="*/ 1063256 w 1529325"/>
                <a:gd name="connsiteY13" fmla="*/ 465701 h 6070634"/>
                <a:gd name="connsiteX14" fmla="*/ 1056482 w 1529325"/>
                <a:gd name="connsiteY14" fmla="*/ 500414 h 6070634"/>
                <a:gd name="connsiteX15" fmla="*/ 1029389 w 1529325"/>
                <a:gd name="connsiteY15" fmla="*/ 533434 h 6070634"/>
                <a:gd name="connsiteX16" fmla="*/ 1032776 w 1529325"/>
                <a:gd name="connsiteY16" fmla="*/ 613867 h 6070634"/>
                <a:gd name="connsiteX17" fmla="*/ 1029389 w 1529325"/>
                <a:gd name="connsiteY17" fmla="*/ 728167 h 6070634"/>
                <a:gd name="connsiteX18" fmla="*/ 1038702 w 1529325"/>
                <a:gd name="connsiteY18" fmla="*/ 922054 h 6070634"/>
                <a:gd name="connsiteX19" fmla="*/ 920169 w 1529325"/>
                <a:gd name="connsiteY19" fmla="*/ 914434 h 6070634"/>
                <a:gd name="connsiteX20" fmla="*/ 910856 w 1529325"/>
                <a:gd name="connsiteY20" fmla="*/ 982167 h 6070634"/>
                <a:gd name="connsiteX21" fmla="*/ 909162 w 1529325"/>
                <a:gd name="connsiteY21" fmla="*/ 1119327 h 6070634"/>
                <a:gd name="connsiteX22" fmla="*/ 915089 w 1529325"/>
                <a:gd name="connsiteY22" fmla="*/ 1466461 h 6070634"/>
                <a:gd name="connsiteX23" fmla="*/ 955729 w 1529325"/>
                <a:gd name="connsiteY23" fmla="*/ 1470694 h 6070634"/>
                <a:gd name="connsiteX24" fmla="*/ 1019229 w 1529325"/>
                <a:gd name="connsiteY24" fmla="*/ 1504561 h 6070634"/>
                <a:gd name="connsiteX25" fmla="*/ 1020922 w 1529325"/>
                <a:gd name="connsiteY25" fmla="*/ 1693367 h 6070634"/>
                <a:gd name="connsiteX26" fmla="*/ 1078496 w 1529325"/>
                <a:gd name="connsiteY26" fmla="*/ 1710301 h 6070634"/>
                <a:gd name="connsiteX27" fmla="*/ 1135222 w 1529325"/>
                <a:gd name="connsiteY27" fmla="*/ 1720461 h 6070634"/>
                <a:gd name="connsiteX28" fmla="*/ 1130142 w 1529325"/>
                <a:gd name="connsiteY28" fmla="*/ 1817827 h 6070634"/>
                <a:gd name="connsiteX29" fmla="*/ 1190256 w 1529325"/>
                <a:gd name="connsiteY29" fmla="*/ 1828834 h 6070634"/>
                <a:gd name="connsiteX30" fmla="*/ 1232589 w 1529325"/>
                <a:gd name="connsiteY30" fmla="*/ 1845767 h 6070634"/>
                <a:gd name="connsiteX31" fmla="*/ 1257989 w 1529325"/>
                <a:gd name="connsiteY31" fmla="*/ 1862701 h 6070634"/>
                <a:gd name="connsiteX32" fmla="*/ 1257989 w 1529325"/>
                <a:gd name="connsiteY32" fmla="*/ 1921967 h 6070634"/>
                <a:gd name="connsiteX33" fmla="*/ 1291856 w 1529325"/>
                <a:gd name="connsiteY33" fmla="*/ 1930434 h 6070634"/>
                <a:gd name="connsiteX34" fmla="*/ 1283389 w 1529325"/>
                <a:gd name="connsiteY34" fmla="*/ 1955834 h 6070634"/>
                <a:gd name="connsiteX35" fmla="*/ 1257989 w 1529325"/>
                <a:gd name="connsiteY35" fmla="*/ 1972767 h 6070634"/>
                <a:gd name="connsiteX36" fmla="*/ 1241056 w 1529325"/>
                <a:gd name="connsiteY36" fmla="*/ 1989701 h 6070634"/>
                <a:gd name="connsiteX37" fmla="*/ 1263069 w 1529325"/>
                <a:gd name="connsiteY37" fmla="*/ 2025261 h 6070634"/>
                <a:gd name="connsiteX38" fmla="*/ 1315562 w 1529325"/>
                <a:gd name="connsiteY38" fmla="*/ 2050661 h 6070634"/>
                <a:gd name="connsiteX39" fmla="*/ 1335882 w 1529325"/>
                <a:gd name="connsiteY39" fmla="*/ 2116701 h 6070634"/>
                <a:gd name="connsiteX40" fmla="*/ 1393456 w 1529325"/>
                <a:gd name="connsiteY40" fmla="*/ 2133634 h 6070634"/>
                <a:gd name="connsiteX41" fmla="*/ 1410389 w 1529325"/>
                <a:gd name="connsiteY41" fmla="*/ 2174274 h 6070634"/>
                <a:gd name="connsiteX42" fmla="*/ 1453569 w 1529325"/>
                <a:gd name="connsiteY42" fmla="*/ 2196287 h 6070634"/>
                <a:gd name="connsiteX43" fmla="*/ 1473889 w 1529325"/>
                <a:gd name="connsiteY43" fmla="*/ 2214914 h 6070634"/>
                <a:gd name="connsiteX44" fmla="*/ 1504369 w 1529325"/>
                <a:gd name="connsiteY44" fmla="*/ 2228461 h 6070634"/>
                <a:gd name="connsiteX45" fmla="*/ 1528922 w 1529325"/>
                <a:gd name="connsiteY45" fmla="*/ 2269101 h 6070634"/>
                <a:gd name="connsiteX46" fmla="*/ 1484049 w 1529325"/>
                <a:gd name="connsiteY46" fmla="*/ 2306354 h 6070634"/>
                <a:gd name="connsiteX47" fmla="*/ 1440022 w 1529325"/>
                <a:gd name="connsiteY47" fmla="*/ 2287727 h 6070634"/>
                <a:gd name="connsiteX48" fmla="*/ 1402769 w 1529325"/>
                <a:gd name="connsiteY48" fmla="*/ 2310587 h 6070634"/>
                <a:gd name="connsiteX49" fmla="*/ 1384989 w 1529325"/>
                <a:gd name="connsiteY49" fmla="*/ 2345301 h 6070634"/>
                <a:gd name="connsiteX50" fmla="*/ 1365516 w 1529325"/>
                <a:gd name="connsiteY50" fmla="*/ 2424887 h 6070634"/>
                <a:gd name="connsiteX51" fmla="*/ 1325722 w 1529325"/>
                <a:gd name="connsiteY51" fmla="*/ 2413034 h 6070634"/>
                <a:gd name="connsiteX52" fmla="*/ 1284236 w 1529325"/>
                <a:gd name="connsiteY52" fmla="*/ 2428274 h 6070634"/>
                <a:gd name="connsiteX53" fmla="*/ 1253756 w 1529325"/>
                <a:gd name="connsiteY53" fmla="*/ 2455367 h 6070634"/>
                <a:gd name="connsiteX54" fmla="*/ 1251216 w 1529325"/>
                <a:gd name="connsiteY54" fmla="*/ 2581521 h 6070634"/>
                <a:gd name="connsiteX55" fmla="*/ 1164856 w 1529325"/>
                <a:gd name="connsiteY55" fmla="*/ 2582367 h 6070634"/>
                <a:gd name="connsiteX56" fmla="*/ 1147922 w 1529325"/>
                <a:gd name="connsiteY56" fmla="*/ 2599301 h 6070634"/>
                <a:gd name="connsiteX57" fmla="*/ 1148769 w 1529325"/>
                <a:gd name="connsiteY57" fmla="*/ 2676347 h 6070634"/>
                <a:gd name="connsiteX58" fmla="*/ 1147076 w 1529325"/>
                <a:gd name="connsiteY58" fmla="*/ 2747467 h 6070634"/>
                <a:gd name="connsiteX59" fmla="*/ 1130989 w 1529325"/>
                <a:gd name="connsiteY59" fmla="*/ 2785567 h 6070634"/>
                <a:gd name="connsiteX60" fmla="*/ 1080189 w 1529325"/>
                <a:gd name="connsiteY60" fmla="*/ 2802501 h 6070634"/>
                <a:gd name="connsiteX61" fmla="*/ 1088656 w 1529325"/>
                <a:gd name="connsiteY61" fmla="*/ 2853301 h 6070634"/>
                <a:gd name="connsiteX62" fmla="*/ 1097122 w 1529325"/>
                <a:gd name="connsiteY62" fmla="*/ 2878701 h 6070634"/>
                <a:gd name="connsiteX63" fmla="*/ 1088656 w 1529325"/>
                <a:gd name="connsiteY63" fmla="*/ 2971834 h 6070634"/>
                <a:gd name="connsiteX64" fmla="*/ 1080189 w 1529325"/>
                <a:gd name="connsiteY64" fmla="*/ 2997234 h 6070634"/>
                <a:gd name="connsiteX65" fmla="*/ 1071722 w 1529325"/>
                <a:gd name="connsiteY65" fmla="*/ 3031101 h 6070634"/>
                <a:gd name="connsiteX66" fmla="*/ 1046322 w 1529325"/>
                <a:gd name="connsiteY66" fmla="*/ 3039567 h 6070634"/>
                <a:gd name="connsiteX67" fmla="*/ 1037856 w 1529325"/>
                <a:gd name="connsiteY67" fmla="*/ 3073434 h 6070634"/>
                <a:gd name="connsiteX68" fmla="*/ 1020922 w 1529325"/>
                <a:gd name="connsiteY68" fmla="*/ 3124234 h 6070634"/>
                <a:gd name="connsiteX69" fmla="*/ 1029389 w 1529325"/>
                <a:gd name="connsiteY69" fmla="*/ 3471367 h 6070634"/>
                <a:gd name="connsiteX70" fmla="*/ 1097122 w 1529325"/>
                <a:gd name="connsiteY70" fmla="*/ 3479834 h 6070634"/>
                <a:gd name="connsiteX71" fmla="*/ 1105589 w 1529325"/>
                <a:gd name="connsiteY71" fmla="*/ 3505234 h 6070634"/>
                <a:gd name="connsiteX72" fmla="*/ 1046322 w 1529325"/>
                <a:gd name="connsiteY72" fmla="*/ 3522167 h 6070634"/>
                <a:gd name="connsiteX73" fmla="*/ 995522 w 1529325"/>
                <a:gd name="connsiteY73" fmla="*/ 3530634 h 6070634"/>
                <a:gd name="connsiteX74" fmla="*/ 1029389 w 1529325"/>
                <a:gd name="connsiteY74" fmla="*/ 3564501 h 6070634"/>
                <a:gd name="connsiteX75" fmla="*/ 995522 w 1529325"/>
                <a:gd name="connsiteY75" fmla="*/ 3683034 h 6070634"/>
                <a:gd name="connsiteX76" fmla="*/ 893922 w 1529325"/>
                <a:gd name="connsiteY76" fmla="*/ 3699967 h 6070634"/>
                <a:gd name="connsiteX77" fmla="*/ 902389 w 1529325"/>
                <a:gd name="connsiteY77" fmla="*/ 3742301 h 6070634"/>
                <a:gd name="connsiteX78" fmla="*/ 953189 w 1529325"/>
                <a:gd name="connsiteY78" fmla="*/ 3784634 h 6070634"/>
                <a:gd name="connsiteX79" fmla="*/ 961656 w 1529325"/>
                <a:gd name="connsiteY79" fmla="*/ 3810034 h 6070634"/>
                <a:gd name="connsiteX80" fmla="*/ 910856 w 1529325"/>
                <a:gd name="connsiteY80" fmla="*/ 3835434 h 6070634"/>
                <a:gd name="connsiteX81" fmla="*/ 893922 w 1529325"/>
                <a:gd name="connsiteY81" fmla="*/ 3852367 h 6070634"/>
                <a:gd name="connsiteX82" fmla="*/ 868522 w 1529325"/>
                <a:gd name="connsiteY82" fmla="*/ 3894701 h 6070634"/>
                <a:gd name="connsiteX83" fmla="*/ 868522 w 1529325"/>
                <a:gd name="connsiteY83" fmla="*/ 3962434 h 6070634"/>
                <a:gd name="connsiteX84" fmla="*/ 876989 w 1529325"/>
                <a:gd name="connsiteY84" fmla="*/ 3987834 h 6070634"/>
                <a:gd name="connsiteX85" fmla="*/ 902389 w 1529325"/>
                <a:gd name="connsiteY85" fmla="*/ 3996301 h 6070634"/>
                <a:gd name="connsiteX86" fmla="*/ 910856 w 1529325"/>
                <a:gd name="connsiteY86" fmla="*/ 4055567 h 6070634"/>
                <a:gd name="connsiteX87" fmla="*/ 936256 w 1529325"/>
                <a:gd name="connsiteY87" fmla="*/ 4064034 h 6070634"/>
                <a:gd name="connsiteX88" fmla="*/ 1020922 w 1529325"/>
                <a:gd name="connsiteY88" fmla="*/ 4072501 h 6070634"/>
                <a:gd name="connsiteX89" fmla="*/ 1020922 w 1529325"/>
                <a:gd name="connsiteY89" fmla="*/ 4191034 h 6070634"/>
                <a:gd name="connsiteX90" fmla="*/ 1012456 w 1529325"/>
                <a:gd name="connsiteY90" fmla="*/ 4224901 h 6070634"/>
                <a:gd name="connsiteX91" fmla="*/ 978589 w 1529325"/>
                <a:gd name="connsiteY91" fmla="*/ 4233367 h 6070634"/>
                <a:gd name="connsiteX92" fmla="*/ 970122 w 1529325"/>
                <a:gd name="connsiteY92" fmla="*/ 4385767 h 6070634"/>
                <a:gd name="connsiteX93" fmla="*/ 919322 w 1529325"/>
                <a:gd name="connsiteY93" fmla="*/ 4402701 h 6070634"/>
                <a:gd name="connsiteX94" fmla="*/ 893922 w 1529325"/>
                <a:gd name="connsiteY94" fmla="*/ 4428101 h 6070634"/>
                <a:gd name="connsiteX95" fmla="*/ 876989 w 1529325"/>
                <a:gd name="connsiteY95" fmla="*/ 4461967 h 6070634"/>
                <a:gd name="connsiteX96" fmla="*/ 910856 w 1529325"/>
                <a:gd name="connsiteY96" fmla="*/ 4470434 h 6070634"/>
                <a:gd name="connsiteX97" fmla="*/ 936256 w 1529325"/>
                <a:gd name="connsiteY97" fmla="*/ 4487367 h 6070634"/>
                <a:gd name="connsiteX98" fmla="*/ 961656 w 1529325"/>
                <a:gd name="connsiteY98" fmla="*/ 4495834 h 6070634"/>
                <a:gd name="connsiteX99" fmla="*/ 978589 w 1529325"/>
                <a:gd name="connsiteY99" fmla="*/ 4521234 h 6070634"/>
                <a:gd name="connsiteX100" fmla="*/ 970122 w 1529325"/>
                <a:gd name="connsiteY100" fmla="*/ 4597434 h 6070634"/>
                <a:gd name="connsiteX101" fmla="*/ 961656 w 1529325"/>
                <a:gd name="connsiteY101" fmla="*/ 4622834 h 6070634"/>
                <a:gd name="connsiteX102" fmla="*/ 936256 w 1529325"/>
                <a:gd name="connsiteY102" fmla="*/ 4614367 h 6070634"/>
                <a:gd name="connsiteX103" fmla="*/ 876989 w 1529325"/>
                <a:gd name="connsiteY103" fmla="*/ 4605901 h 6070634"/>
                <a:gd name="connsiteX104" fmla="*/ 851589 w 1529325"/>
                <a:gd name="connsiteY104" fmla="*/ 4614367 h 6070634"/>
                <a:gd name="connsiteX105" fmla="*/ 843122 w 1529325"/>
                <a:gd name="connsiteY105" fmla="*/ 4639767 h 6070634"/>
                <a:gd name="connsiteX106" fmla="*/ 826189 w 1529325"/>
                <a:gd name="connsiteY106" fmla="*/ 4656701 h 6070634"/>
                <a:gd name="connsiteX107" fmla="*/ 809256 w 1529325"/>
                <a:gd name="connsiteY107" fmla="*/ 4682101 h 6070634"/>
                <a:gd name="connsiteX108" fmla="*/ 766922 w 1529325"/>
                <a:gd name="connsiteY108" fmla="*/ 4690567 h 6070634"/>
                <a:gd name="connsiteX109" fmla="*/ 749989 w 1529325"/>
                <a:gd name="connsiteY109" fmla="*/ 4707501 h 6070634"/>
                <a:gd name="connsiteX110" fmla="*/ 758456 w 1529325"/>
                <a:gd name="connsiteY110" fmla="*/ 4749834 h 6070634"/>
                <a:gd name="connsiteX111" fmla="*/ 783856 w 1529325"/>
                <a:gd name="connsiteY111" fmla="*/ 4758301 h 6070634"/>
                <a:gd name="connsiteX112" fmla="*/ 876989 w 1529325"/>
                <a:gd name="connsiteY112" fmla="*/ 4766767 h 6070634"/>
                <a:gd name="connsiteX113" fmla="*/ 876989 w 1529325"/>
                <a:gd name="connsiteY113" fmla="*/ 4834501 h 6070634"/>
                <a:gd name="connsiteX114" fmla="*/ 944722 w 1529325"/>
                <a:gd name="connsiteY114" fmla="*/ 4851434 h 6070634"/>
                <a:gd name="connsiteX115" fmla="*/ 953189 w 1529325"/>
                <a:gd name="connsiteY115" fmla="*/ 4885301 h 6070634"/>
                <a:gd name="connsiteX116" fmla="*/ 936256 w 1529325"/>
                <a:gd name="connsiteY116" fmla="*/ 4986901 h 6070634"/>
                <a:gd name="connsiteX117" fmla="*/ 927789 w 1529325"/>
                <a:gd name="connsiteY117" fmla="*/ 5096967 h 6070634"/>
                <a:gd name="connsiteX118" fmla="*/ 953189 w 1529325"/>
                <a:gd name="connsiteY118" fmla="*/ 5139301 h 6070634"/>
                <a:gd name="connsiteX119" fmla="*/ 970122 w 1529325"/>
                <a:gd name="connsiteY119" fmla="*/ 5164701 h 6070634"/>
                <a:gd name="connsiteX120" fmla="*/ 893922 w 1529325"/>
                <a:gd name="connsiteY120" fmla="*/ 5207034 h 6070634"/>
                <a:gd name="connsiteX121" fmla="*/ 885456 w 1529325"/>
                <a:gd name="connsiteY121" fmla="*/ 5283234 h 6070634"/>
                <a:gd name="connsiteX122" fmla="*/ 910856 w 1529325"/>
                <a:gd name="connsiteY122" fmla="*/ 5291701 h 6070634"/>
                <a:gd name="connsiteX123" fmla="*/ 978589 w 1529325"/>
                <a:gd name="connsiteY123" fmla="*/ 5342501 h 6070634"/>
                <a:gd name="connsiteX124" fmla="*/ 995522 w 1529325"/>
                <a:gd name="connsiteY124" fmla="*/ 5367901 h 6070634"/>
                <a:gd name="connsiteX125" fmla="*/ 1012456 w 1529325"/>
                <a:gd name="connsiteY125" fmla="*/ 5418701 h 6070634"/>
                <a:gd name="connsiteX126" fmla="*/ 1037856 w 1529325"/>
                <a:gd name="connsiteY126" fmla="*/ 5435634 h 6070634"/>
                <a:gd name="connsiteX127" fmla="*/ 1088656 w 1529325"/>
                <a:gd name="connsiteY127" fmla="*/ 5486434 h 6070634"/>
                <a:gd name="connsiteX128" fmla="*/ 1114056 w 1529325"/>
                <a:gd name="connsiteY128" fmla="*/ 5494901 h 6070634"/>
                <a:gd name="connsiteX129" fmla="*/ 1130989 w 1529325"/>
                <a:gd name="connsiteY129" fmla="*/ 5520301 h 6070634"/>
                <a:gd name="connsiteX130" fmla="*/ 1139456 w 1529325"/>
                <a:gd name="connsiteY130" fmla="*/ 5545701 h 6070634"/>
                <a:gd name="connsiteX131" fmla="*/ 1173322 w 1529325"/>
                <a:gd name="connsiteY131" fmla="*/ 5596501 h 6070634"/>
                <a:gd name="connsiteX132" fmla="*/ 1156389 w 1529325"/>
                <a:gd name="connsiteY132" fmla="*/ 5621901 h 6070634"/>
                <a:gd name="connsiteX133" fmla="*/ 1130989 w 1529325"/>
                <a:gd name="connsiteY133" fmla="*/ 5630367 h 6070634"/>
                <a:gd name="connsiteX134" fmla="*/ 1114056 w 1529325"/>
                <a:gd name="connsiteY134" fmla="*/ 5647301 h 6070634"/>
                <a:gd name="connsiteX135" fmla="*/ 1122522 w 1529325"/>
                <a:gd name="connsiteY135" fmla="*/ 5706567 h 6070634"/>
                <a:gd name="connsiteX136" fmla="*/ 1139456 w 1529325"/>
                <a:gd name="connsiteY136" fmla="*/ 5723501 h 6070634"/>
                <a:gd name="connsiteX137" fmla="*/ 1147922 w 1529325"/>
                <a:gd name="connsiteY137" fmla="*/ 5774301 h 6070634"/>
                <a:gd name="connsiteX138" fmla="*/ 1198722 w 1529325"/>
                <a:gd name="connsiteY138" fmla="*/ 5791234 h 6070634"/>
                <a:gd name="connsiteX139" fmla="*/ 1190256 w 1529325"/>
                <a:gd name="connsiteY139" fmla="*/ 5842034 h 6070634"/>
                <a:gd name="connsiteX140" fmla="*/ 1139456 w 1529325"/>
                <a:gd name="connsiteY140" fmla="*/ 5850501 h 6070634"/>
                <a:gd name="connsiteX141" fmla="*/ 1122522 w 1529325"/>
                <a:gd name="connsiteY141" fmla="*/ 5867434 h 6070634"/>
                <a:gd name="connsiteX142" fmla="*/ 1080189 w 1529325"/>
                <a:gd name="connsiteY142" fmla="*/ 5935167 h 6070634"/>
                <a:gd name="connsiteX143" fmla="*/ 1054789 w 1529325"/>
                <a:gd name="connsiteY143" fmla="*/ 5943634 h 6070634"/>
                <a:gd name="connsiteX144" fmla="*/ 1080189 w 1529325"/>
                <a:gd name="connsiteY144" fmla="*/ 5960567 h 6070634"/>
                <a:gd name="connsiteX145" fmla="*/ 1097122 w 1529325"/>
                <a:gd name="connsiteY145" fmla="*/ 5977501 h 6070634"/>
                <a:gd name="connsiteX146" fmla="*/ 1071722 w 1529325"/>
                <a:gd name="connsiteY146" fmla="*/ 5985967 h 6070634"/>
                <a:gd name="connsiteX147" fmla="*/ 944722 w 1529325"/>
                <a:gd name="connsiteY147" fmla="*/ 5994434 h 6070634"/>
                <a:gd name="connsiteX148" fmla="*/ 919322 w 1529325"/>
                <a:gd name="connsiteY148" fmla="*/ 6011367 h 6070634"/>
                <a:gd name="connsiteX149" fmla="*/ 902389 w 1529325"/>
                <a:gd name="connsiteY149" fmla="*/ 6028301 h 6070634"/>
                <a:gd name="connsiteX150" fmla="*/ 809256 w 1529325"/>
                <a:gd name="connsiteY150" fmla="*/ 6036767 h 6070634"/>
                <a:gd name="connsiteX151" fmla="*/ 792322 w 1529325"/>
                <a:gd name="connsiteY151" fmla="*/ 6053701 h 6070634"/>
                <a:gd name="connsiteX152" fmla="*/ 758456 w 1529325"/>
                <a:gd name="connsiteY152" fmla="*/ 6062167 h 6070634"/>
                <a:gd name="connsiteX153" fmla="*/ 733056 w 1529325"/>
                <a:gd name="connsiteY153" fmla="*/ 6070634 h 6070634"/>
                <a:gd name="connsiteX154" fmla="*/ 529856 w 1529325"/>
                <a:gd name="connsiteY154" fmla="*/ 6053701 h 6070634"/>
                <a:gd name="connsiteX155" fmla="*/ 479056 w 1529325"/>
                <a:gd name="connsiteY155" fmla="*/ 6036767 h 6070634"/>
                <a:gd name="connsiteX156" fmla="*/ 462122 w 1529325"/>
                <a:gd name="connsiteY156" fmla="*/ 6019834 h 6070634"/>
                <a:gd name="connsiteX157" fmla="*/ 385922 w 1529325"/>
                <a:gd name="connsiteY157" fmla="*/ 5977501 h 6070634"/>
                <a:gd name="connsiteX158" fmla="*/ 343589 w 1529325"/>
                <a:gd name="connsiteY158" fmla="*/ 5969034 h 6070634"/>
                <a:gd name="connsiteX159" fmla="*/ 318189 w 1529325"/>
                <a:gd name="connsiteY159" fmla="*/ 5952101 h 6070634"/>
                <a:gd name="connsiteX160" fmla="*/ 335122 w 1529325"/>
                <a:gd name="connsiteY160" fmla="*/ 5977501 h 6070634"/>
                <a:gd name="connsiteX161" fmla="*/ 368989 w 1529325"/>
                <a:gd name="connsiteY161" fmla="*/ 5994434 h 6070634"/>
                <a:gd name="connsiteX162" fmla="*/ 402856 w 1529325"/>
                <a:gd name="connsiteY162" fmla="*/ 6019834 h 6070634"/>
                <a:gd name="connsiteX163" fmla="*/ 462122 w 1529325"/>
                <a:gd name="connsiteY163" fmla="*/ 6036767 h 6070634"/>
                <a:gd name="connsiteX164" fmla="*/ 470589 w 1529325"/>
                <a:gd name="connsiteY164" fmla="*/ 6062167 h 6070634"/>
                <a:gd name="connsiteX165" fmla="*/ 445189 w 1529325"/>
                <a:gd name="connsiteY165" fmla="*/ 6070634 h 6070634"/>
                <a:gd name="connsiteX166" fmla="*/ 250456 w 1529325"/>
                <a:gd name="connsiteY166" fmla="*/ 6053701 h 6070634"/>
                <a:gd name="connsiteX167" fmla="*/ 233522 w 1529325"/>
                <a:gd name="connsiteY167" fmla="*/ 6036767 h 6070634"/>
                <a:gd name="connsiteX168" fmla="*/ 241989 w 1529325"/>
                <a:gd name="connsiteY168" fmla="*/ 6002901 h 6070634"/>
                <a:gd name="connsiteX169" fmla="*/ 250456 w 1529325"/>
                <a:gd name="connsiteY169" fmla="*/ 5977501 h 6070634"/>
                <a:gd name="connsiteX170" fmla="*/ 284322 w 1529325"/>
                <a:gd name="connsiteY170" fmla="*/ 5969034 h 6070634"/>
                <a:gd name="connsiteX171" fmla="*/ 343589 w 1529325"/>
                <a:gd name="connsiteY171" fmla="*/ 5952101 h 6070634"/>
                <a:gd name="connsiteX172" fmla="*/ 335122 w 1529325"/>
                <a:gd name="connsiteY172" fmla="*/ 5926701 h 6070634"/>
                <a:gd name="connsiteX173" fmla="*/ 275856 w 1529325"/>
                <a:gd name="connsiteY173" fmla="*/ 5901301 h 6070634"/>
                <a:gd name="connsiteX174" fmla="*/ 258922 w 1529325"/>
                <a:gd name="connsiteY174" fmla="*/ 5884367 h 6070634"/>
                <a:gd name="connsiteX175" fmla="*/ 208122 w 1529325"/>
                <a:gd name="connsiteY175" fmla="*/ 5901301 h 6070634"/>
                <a:gd name="connsiteX176" fmla="*/ 140389 w 1529325"/>
                <a:gd name="connsiteY176" fmla="*/ 5892834 h 6070634"/>
                <a:gd name="connsiteX177" fmla="*/ 106522 w 1529325"/>
                <a:gd name="connsiteY177" fmla="*/ 5884367 h 6070634"/>
                <a:gd name="connsiteX178" fmla="*/ 55722 w 1529325"/>
                <a:gd name="connsiteY178" fmla="*/ 5875901 h 6070634"/>
                <a:gd name="connsiteX179" fmla="*/ 64189 w 1529325"/>
                <a:gd name="connsiteY179" fmla="*/ 5850501 h 6070634"/>
                <a:gd name="connsiteX180" fmla="*/ 89589 w 1529325"/>
                <a:gd name="connsiteY180" fmla="*/ 5842034 h 6070634"/>
                <a:gd name="connsiteX181" fmla="*/ 89589 w 1529325"/>
                <a:gd name="connsiteY181" fmla="*/ 5647301 h 6070634"/>
                <a:gd name="connsiteX182" fmla="*/ 64189 w 1529325"/>
                <a:gd name="connsiteY182" fmla="*/ 5528767 h 6070634"/>
                <a:gd name="connsiteX183" fmla="*/ 81122 w 1529325"/>
                <a:gd name="connsiteY183" fmla="*/ 5223967 h 6070634"/>
                <a:gd name="connsiteX184" fmla="*/ 89589 w 1529325"/>
                <a:gd name="connsiteY184" fmla="*/ 5173167 h 6070634"/>
                <a:gd name="connsiteX185" fmla="*/ 89589 w 1529325"/>
                <a:gd name="connsiteY185" fmla="*/ 4834501 h 6070634"/>
                <a:gd name="connsiteX186" fmla="*/ 98056 w 1529325"/>
                <a:gd name="connsiteY186" fmla="*/ 4809101 h 6070634"/>
                <a:gd name="connsiteX187" fmla="*/ 89589 w 1529325"/>
                <a:gd name="connsiteY187" fmla="*/ 4766767 h 6070634"/>
                <a:gd name="connsiteX188" fmla="*/ 64189 w 1529325"/>
                <a:gd name="connsiteY188" fmla="*/ 4665167 h 6070634"/>
                <a:gd name="connsiteX189" fmla="*/ 47256 w 1529325"/>
                <a:gd name="connsiteY189" fmla="*/ 4563567 h 6070634"/>
                <a:gd name="connsiteX190" fmla="*/ 30322 w 1529325"/>
                <a:gd name="connsiteY190" fmla="*/ 4546634 h 6070634"/>
                <a:gd name="connsiteX191" fmla="*/ 15082 w 1529325"/>
                <a:gd name="connsiteY191" fmla="*/ 4241834 h 6070634"/>
                <a:gd name="connsiteX192" fmla="*/ 16776 w 1529325"/>
                <a:gd name="connsiteY192" fmla="*/ 4140234 h 6070634"/>
                <a:gd name="connsiteX193" fmla="*/ 689 w 1529325"/>
                <a:gd name="connsiteY193" fmla="*/ 4049641 h 6070634"/>
                <a:gd name="connsiteX194" fmla="*/ 4922 w 1529325"/>
                <a:gd name="connsiteY194" fmla="*/ 3996301 h 6070634"/>
                <a:gd name="connsiteX195" fmla="*/ 22702 w 1529325"/>
                <a:gd name="connsiteY195" fmla="*/ 3806647 h 6070634"/>
                <a:gd name="connsiteX196" fmla="*/ 41329 w 1529325"/>
                <a:gd name="connsiteY196" fmla="*/ 3652554 h 6070634"/>
                <a:gd name="connsiteX197" fmla="*/ 160709 w 1529325"/>
                <a:gd name="connsiteY197" fmla="*/ 2453674 h 6070634"/>
                <a:gd name="connsiteX198" fmla="*/ 207276 w 1529325"/>
                <a:gd name="connsiteY198" fmla="*/ 2029494 h 6070634"/>
                <a:gd name="connsiteX199" fmla="*/ 233522 w 1529325"/>
                <a:gd name="connsiteY199" fmla="*/ 1752634 h 6070634"/>
                <a:gd name="connsiteX200" fmla="*/ 267389 w 1529325"/>
                <a:gd name="connsiteY200" fmla="*/ 1439367 h 6070634"/>
                <a:gd name="connsiteX201" fmla="*/ 293636 w 1529325"/>
                <a:gd name="connsiteY201" fmla="*/ 1209074 h 6070634"/>
                <a:gd name="connsiteX202" fmla="*/ 318189 w 1529325"/>
                <a:gd name="connsiteY202" fmla="*/ 1024501 h 6070634"/>
                <a:gd name="connsiteX203" fmla="*/ 343589 w 1529325"/>
                <a:gd name="connsiteY203" fmla="*/ 660434 h 6070634"/>
                <a:gd name="connsiteX204" fmla="*/ 385922 w 1529325"/>
                <a:gd name="connsiteY204" fmla="*/ 338701 h 6070634"/>
                <a:gd name="connsiteX205" fmla="*/ 402856 w 1529325"/>
                <a:gd name="connsiteY205" fmla="*/ 313301 h 6070634"/>
                <a:gd name="connsiteX206" fmla="*/ 411322 w 1529325"/>
                <a:gd name="connsiteY206" fmla="*/ 152434 h 6070634"/>
                <a:gd name="connsiteX207" fmla="*/ 385922 w 1529325"/>
                <a:gd name="connsiteY207" fmla="*/ 135501 h 6070634"/>
                <a:gd name="connsiteX208" fmla="*/ 352056 w 1529325"/>
                <a:gd name="connsiteY208" fmla="*/ 122801 h 6070634"/>
                <a:gd name="connsiteX209" fmla="*/ 347822 w 1529325"/>
                <a:gd name="connsiteY209" fmla="*/ 95707 h 6070634"/>
                <a:gd name="connsiteX210" fmla="*/ 326656 w 1529325"/>
                <a:gd name="connsiteY210" fmla="*/ 42367 h 6070634"/>
                <a:gd name="connsiteX211" fmla="*/ 307182 w 1529325"/>
                <a:gd name="connsiteY211" fmla="*/ 8501 h 6070634"/>
                <a:gd name="connsiteX212" fmla="*/ 368142 w 1529325"/>
                <a:gd name="connsiteY212" fmla="*/ 34 h 6070634"/>
                <a:gd name="connsiteX213" fmla="*/ 551022 w 1529325"/>
                <a:gd name="connsiteY213" fmla="*/ 5961 h 6070634"/>
                <a:gd name="connsiteX214" fmla="*/ 907469 w 1529325"/>
                <a:gd name="connsiteY214" fmla="*/ 2574 h 6070634"/>
                <a:gd name="connsiteX215" fmla="*/ 1245289 w 1529325"/>
                <a:gd name="connsiteY215" fmla="*/ 10194 h 6070634"/>
                <a:gd name="connsiteX216" fmla="*/ 1351122 w 1529325"/>
                <a:gd name="connsiteY21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89473 w 1529209"/>
                <a:gd name="connsiteY185" fmla="*/ 4834501 h 6070634"/>
                <a:gd name="connsiteX186" fmla="*/ 97940 w 1529209"/>
                <a:gd name="connsiteY186" fmla="*/ 4809101 h 6070634"/>
                <a:gd name="connsiteX187" fmla="*/ 89473 w 1529209"/>
                <a:gd name="connsiteY187" fmla="*/ 4766767 h 6070634"/>
                <a:gd name="connsiteX188" fmla="*/ 64073 w 1529209"/>
                <a:gd name="connsiteY188" fmla="*/ 4665167 h 6070634"/>
                <a:gd name="connsiteX189" fmla="*/ 47140 w 1529209"/>
                <a:gd name="connsiteY189" fmla="*/ 4563567 h 6070634"/>
                <a:gd name="connsiteX190" fmla="*/ 30206 w 1529209"/>
                <a:gd name="connsiteY190" fmla="*/ 4546634 h 6070634"/>
                <a:gd name="connsiteX191" fmla="*/ 14966 w 1529209"/>
                <a:gd name="connsiteY191" fmla="*/ 4241834 h 6070634"/>
                <a:gd name="connsiteX192" fmla="*/ 573 w 1529209"/>
                <a:gd name="connsiteY192" fmla="*/ 4049641 h 6070634"/>
                <a:gd name="connsiteX193" fmla="*/ 4806 w 1529209"/>
                <a:gd name="connsiteY193" fmla="*/ 3996301 h 6070634"/>
                <a:gd name="connsiteX194" fmla="*/ 22586 w 1529209"/>
                <a:gd name="connsiteY194" fmla="*/ 3806647 h 6070634"/>
                <a:gd name="connsiteX195" fmla="*/ 41213 w 1529209"/>
                <a:gd name="connsiteY195" fmla="*/ 3652554 h 6070634"/>
                <a:gd name="connsiteX196" fmla="*/ 160593 w 1529209"/>
                <a:gd name="connsiteY196" fmla="*/ 2453674 h 6070634"/>
                <a:gd name="connsiteX197" fmla="*/ 207160 w 1529209"/>
                <a:gd name="connsiteY197" fmla="*/ 2029494 h 6070634"/>
                <a:gd name="connsiteX198" fmla="*/ 233406 w 1529209"/>
                <a:gd name="connsiteY198" fmla="*/ 1752634 h 6070634"/>
                <a:gd name="connsiteX199" fmla="*/ 267273 w 1529209"/>
                <a:gd name="connsiteY199" fmla="*/ 1439367 h 6070634"/>
                <a:gd name="connsiteX200" fmla="*/ 293520 w 1529209"/>
                <a:gd name="connsiteY200" fmla="*/ 1209074 h 6070634"/>
                <a:gd name="connsiteX201" fmla="*/ 318073 w 1529209"/>
                <a:gd name="connsiteY201" fmla="*/ 1024501 h 6070634"/>
                <a:gd name="connsiteX202" fmla="*/ 343473 w 1529209"/>
                <a:gd name="connsiteY202" fmla="*/ 660434 h 6070634"/>
                <a:gd name="connsiteX203" fmla="*/ 385806 w 1529209"/>
                <a:gd name="connsiteY203" fmla="*/ 338701 h 6070634"/>
                <a:gd name="connsiteX204" fmla="*/ 402740 w 1529209"/>
                <a:gd name="connsiteY204" fmla="*/ 313301 h 6070634"/>
                <a:gd name="connsiteX205" fmla="*/ 411206 w 1529209"/>
                <a:gd name="connsiteY205" fmla="*/ 152434 h 6070634"/>
                <a:gd name="connsiteX206" fmla="*/ 385806 w 1529209"/>
                <a:gd name="connsiteY206" fmla="*/ 135501 h 6070634"/>
                <a:gd name="connsiteX207" fmla="*/ 351940 w 1529209"/>
                <a:gd name="connsiteY207" fmla="*/ 122801 h 6070634"/>
                <a:gd name="connsiteX208" fmla="*/ 347706 w 1529209"/>
                <a:gd name="connsiteY208" fmla="*/ 95707 h 6070634"/>
                <a:gd name="connsiteX209" fmla="*/ 326540 w 1529209"/>
                <a:gd name="connsiteY209" fmla="*/ 42367 h 6070634"/>
                <a:gd name="connsiteX210" fmla="*/ 307066 w 1529209"/>
                <a:gd name="connsiteY210" fmla="*/ 8501 h 6070634"/>
                <a:gd name="connsiteX211" fmla="*/ 368026 w 1529209"/>
                <a:gd name="connsiteY211" fmla="*/ 34 h 6070634"/>
                <a:gd name="connsiteX212" fmla="*/ 550906 w 1529209"/>
                <a:gd name="connsiteY212" fmla="*/ 5961 h 6070634"/>
                <a:gd name="connsiteX213" fmla="*/ 907353 w 1529209"/>
                <a:gd name="connsiteY213" fmla="*/ 2574 h 6070634"/>
                <a:gd name="connsiteX214" fmla="*/ 1245173 w 1529209"/>
                <a:gd name="connsiteY214" fmla="*/ 10194 h 6070634"/>
                <a:gd name="connsiteX215" fmla="*/ 1351006 w 1529209"/>
                <a:gd name="connsiteY21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74233 w 1529209"/>
                <a:gd name="connsiteY185" fmla="*/ 4948801 h 6070634"/>
                <a:gd name="connsiteX186" fmla="*/ 97940 w 1529209"/>
                <a:gd name="connsiteY186" fmla="*/ 4809101 h 6070634"/>
                <a:gd name="connsiteX187" fmla="*/ 89473 w 1529209"/>
                <a:gd name="connsiteY187" fmla="*/ 4766767 h 6070634"/>
                <a:gd name="connsiteX188" fmla="*/ 64073 w 1529209"/>
                <a:gd name="connsiteY188" fmla="*/ 4665167 h 6070634"/>
                <a:gd name="connsiteX189" fmla="*/ 47140 w 1529209"/>
                <a:gd name="connsiteY189" fmla="*/ 4563567 h 6070634"/>
                <a:gd name="connsiteX190" fmla="*/ 30206 w 1529209"/>
                <a:gd name="connsiteY190" fmla="*/ 4546634 h 6070634"/>
                <a:gd name="connsiteX191" fmla="*/ 14966 w 1529209"/>
                <a:gd name="connsiteY191" fmla="*/ 4241834 h 6070634"/>
                <a:gd name="connsiteX192" fmla="*/ 573 w 1529209"/>
                <a:gd name="connsiteY192" fmla="*/ 4049641 h 6070634"/>
                <a:gd name="connsiteX193" fmla="*/ 4806 w 1529209"/>
                <a:gd name="connsiteY193" fmla="*/ 3996301 h 6070634"/>
                <a:gd name="connsiteX194" fmla="*/ 22586 w 1529209"/>
                <a:gd name="connsiteY194" fmla="*/ 3806647 h 6070634"/>
                <a:gd name="connsiteX195" fmla="*/ 41213 w 1529209"/>
                <a:gd name="connsiteY195" fmla="*/ 3652554 h 6070634"/>
                <a:gd name="connsiteX196" fmla="*/ 160593 w 1529209"/>
                <a:gd name="connsiteY196" fmla="*/ 2453674 h 6070634"/>
                <a:gd name="connsiteX197" fmla="*/ 207160 w 1529209"/>
                <a:gd name="connsiteY197" fmla="*/ 2029494 h 6070634"/>
                <a:gd name="connsiteX198" fmla="*/ 233406 w 1529209"/>
                <a:gd name="connsiteY198" fmla="*/ 1752634 h 6070634"/>
                <a:gd name="connsiteX199" fmla="*/ 267273 w 1529209"/>
                <a:gd name="connsiteY199" fmla="*/ 1439367 h 6070634"/>
                <a:gd name="connsiteX200" fmla="*/ 293520 w 1529209"/>
                <a:gd name="connsiteY200" fmla="*/ 1209074 h 6070634"/>
                <a:gd name="connsiteX201" fmla="*/ 318073 w 1529209"/>
                <a:gd name="connsiteY201" fmla="*/ 1024501 h 6070634"/>
                <a:gd name="connsiteX202" fmla="*/ 343473 w 1529209"/>
                <a:gd name="connsiteY202" fmla="*/ 660434 h 6070634"/>
                <a:gd name="connsiteX203" fmla="*/ 385806 w 1529209"/>
                <a:gd name="connsiteY203" fmla="*/ 338701 h 6070634"/>
                <a:gd name="connsiteX204" fmla="*/ 402740 w 1529209"/>
                <a:gd name="connsiteY204" fmla="*/ 313301 h 6070634"/>
                <a:gd name="connsiteX205" fmla="*/ 411206 w 1529209"/>
                <a:gd name="connsiteY205" fmla="*/ 152434 h 6070634"/>
                <a:gd name="connsiteX206" fmla="*/ 385806 w 1529209"/>
                <a:gd name="connsiteY206" fmla="*/ 135501 h 6070634"/>
                <a:gd name="connsiteX207" fmla="*/ 351940 w 1529209"/>
                <a:gd name="connsiteY207" fmla="*/ 122801 h 6070634"/>
                <a:gd name="connsiteX208" fmla="*/ 347706 w 1529209"/>
                <a:gd name="connsiteY208" fmla="*/ 95707 h 6070634"/>
                <a:gd name="connsiteX209" fmla="*/ 326540 w 1529209"/>
                <a:gd name="connsiteY209" fmla="*/ 42367 h 6070634"/>
                <a:gd name="connsiteX210" fmla="*/ 307066 w 1529209"/>
                <a:gd name="connsiteY210" fmla="*/ 8501 h 6070634"/>
                <a:gd name="connsiteX211" fmla="*/ 368026 w 1529209"/>
                <a:gd name="connsiteY211" fmla="*/ 34 h 6070634"/>
                <a:gd name="connsiteX212" fmla="*/ 550906 w 1529209"/>
                <a:gd name="connsiteY212" fmla="*/ 5961 h 6070634"/>
                <a:gd name="connsiteX213" fmla="*/ 907353 w 1529209"/>
                <a:gd name="connsiteY213" fmla="*/ 2574 h 6070634"/>
                <a:gd name="connsiteX214" fmla="*/ 1245173 w 1529209"/>
                <a:gd name="connsiteY214" fmla="*/ 10194 h 6070634"/>
                <a:gd name="connsiteX215" fmla="*/ 1351006 w 1529209"/>
                <a:gd name="connsiteY21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74233 w 1529209"/>
                <a:gd name="connsiteY185" fmla="*/ 4948801 h 6070634"/>
                <a:gd name="connsiteX186" fmla="*/ 89473 w 1529209"/>
                <a:gd name="connsiteY186" fmla="*/ 4766767 h 6070634"/>
                <a:gd name="connsiteX187" fmla="*/ 64073 w 1529209"/>
                <a:gd name="connsiteY187" fmla="*/ 4665167 h 6070634"/>
                <a:gd name="connsiteX188" fmla="*/ 47140 w 1529209"/>
                <a:gd name="connsiteY188" fmla="*/ 4563567 h 6070634"/>
                <a:gd name="connsiteX189" fmla="*/ 30206 w 1529209"/>
                <a:gd name="connsiteY189" fmla="*/ 4546634 h 6070634"/>
                <a:gd name="connsiteX190" fmla="*/ 14966 w 1529209"/>
                <a:gd name="connsiteY190" fmla="*/ 4241834 h 6070634"/>
                <a:gd name="connsiteX191" fmla="*/ 573 w 1529209"/>
                <a:gd name="connsiteY191" fmla="*/ 4049641 h 6070634"/>
                <a:gd name="connsiteX192" fmla="*/ 4806 w 1529209"/>
                <a:gd name="connsiteY192" fmla="*/ 3996301 h 6070634"/>
                <a:gd name="connsiteX193" fmla="*/ 22586 w 1529209"/>
                <a:gd name="connsiteY193" fmla="*/ 3806647 h 6070634"/>
                <a:gd name="connsiteX194" fmla="*/ 41213 w 1529209"/>
                <a:gd name="connsiteY194" fmla="*/ 3652554 h 6070634"/>
                <a:gd name="connsiteX195" fmla="*/ 160593 w 1529209"/>
                <a:gd name="connsiteY195" fmla="*/ 2453674 h 6070634"/>
                <a:gd name="connsiteX196" fmla="*/ 207160 w 1529209"/>
                <a:gd name="connsiteY196" fmla="*/ 2029494 h 6070634"/>
                <a:gd name="connsiteX197" fmla="*/ 233406 w 1529209"/>
                <a:gd name="connsiteY197" fmla="*/ 1752634 h 6070634"/>
                <a:gd name="connsiteX198" fmla="*/ 267273 w 1529209"/>
                <a:gd name="connsiteY198" fmla="*/ 1439367 h 6070634"/>
                <a:gd name="connsiteX199" fmla="*/ 293520 w 1529209"/>
                <a:gd name="connsiteY199" fmla="*/ 1209074 h 6070634"/>
                <a:gd name="connsiteX200" fmla="*/ 318073 w 1529209"/>
                <a:gd name="connsiteY200" fmla="*/ 1024501 h 6070634"/>
                <a:gd name="connsiteX201" fmla="*/ 343473 w 1529209"/>
                <a:gd name="connsiteY201" fmla="*/ 660434 h 6070634"/>
                <a:gd name="connsiteX202" fmla="*/ 385806 w 1529209"/>
                <a:gd name="connsiteY202" fmla="*/ 338701 h 6070634"/>
                <a:gd name="connsiteX203" fmla="*/ 402740 w 1529209"/>
                <a:gd name="connsiteY203" fmla="*/ 313301 h 6070634"/>
                <a:gd name="connsiteX204" fmla="*/ 411206 w 1529209"/>
                <a:gd name="connsiteY204" fmla="*/ 152434 h 6070634"/>
                <a:gd name="connsiteX205" fmla="*/ 385806 w 1529209"/>
                <a:gd name="connsiteY205" fmla="*/ 135501 h 6070634"/>
                <a:gd name="connsiteX206" fmla="*/ 351940 w 1529209"/>
                <a:gd name="connsiteY206" fmla="*/ 122801 h 6070634"/>
                <a:gd name="connsiteX207" fmla="*/ 347706 w 1529209"/>
                <a:gd name="connsiteY207" fmla="*/ 95707 h 6070634"/>
                <a:gd name="connsiteX208" fmla="*/ 326540 w 1529209"/>
                <a:gd name="connsiteY208" fmla="*/ 42367 h 6070634"/>
                <a:gd name="connsiteX209" fmla="*/ 307066 w 1529209"/>
                <a:gd name="connsiteY209" fmla="*/ 8501 h 6070634"/>
                <a:gd name="connsiteX210" fmla="*/ 368026 w 1529209"/>
                <a:gd name="connsiteY210" fmla="*/ 34 h 6070634"/>
                <a:gd name="connsiteX211" fmla="*/ 550906 w 1529209"/>
                <a:gd name="connsiteY211" fmla="*/ 5961 h 6070634"/>
                <a:gd name="connsiteX212" fmla="*/ 907353 w 1529209"/>
                <a:gd name="connsiteY212" fmla="*/ 2574 h 6070634"/>
                <a:gd name="connsiteX213" fmla="*/ 1245173 w 1529209"/>
                <a:gd name="connsiteY213" fmla="*/ 10194 h 6070634"/>
                <a:gd name="connsiteX214" fmla="*/ 1351006 w 1529209"/>
                <a:gd name="connsiteY214"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74233 w 1529209"/>
                <a:gd name="connsiteY185" fmla="*/ 4948801 h 6070634"/>
                <a:gd name="connsiteX186" fmla="*/ 64073 w 1529209"/>
                <a:gd name="connsiteY186" fmla="*/ 4665167 h 6070634"/>
                <a:gd name="connsiteX187" fmla="*/ 47140 w 1529209"/>
                <a:gd name="connsiteY187" fmla="*/ 4563567 h 6070634"/>
                <a:gd name="connsiteX188" fmla="*/ 30206 w 1529209"/>
                <a:gd name="connsiteY188" fmla="*/ 4546634 h 6070634"/>
                <a:gd name="connsiteX189" fmla="*/ 14966 w 1529209"/>
                <a:gd name="connsiteY189" fmla="*/ 4241834 h 6070634"/>
                <a:gd name="connsiteX190" fmla="*/ 573 w 1529209"/>
                <a:gd name="connsiteY190" fmla="*/ 4049641 h 6070634"/>
                <a:gd name="connsiteX191" fmla="*/ 4806 w 1529209"/>
                <a:gd name="connsiteY191" fmla="*/ 3996301 h 6070634"/>
                <a:gd name="connsiteX192" fmla="*/ 22586 w 1529209"/>
                <a:gd name="connsiteY192" fmla="*/ 3806647 h 6070634"/>
                <a:gd name="connsiteX193" fmla="*/ 41213 w 1529209"/>
                <a:gd name="connsiteY193" fmla="*/ 3652554 h 6070634"/>
                <a:gd name="connsiteX194" fmla="*/ 160593 w 1529209"/>
                <a:gd name="connsiteY194" fmla="*/ 2453674 h 6070634"/>
                <a:gd name="connsiteX195" fmla="*/ 207160 w 1529209"/>
                <a:gd name="connsiteY195" fmla="*/ 2029494 h 6070634"/>
                <a:gd name="connsiteX196" fmla="*/ 233406 w 1529209"/>
                <a:gd name="connsiteY196" fmla="*/ 1752634 h 6070634"/>
                <a:gd name="connsiteX197" fmla="*/ 267273 w 1529209"/>
                <a:gd name="connsiteY197" fmla="*/ 1439367 h 6070634"/>
                <a:gd name="connsiteX198" fmla="*/ 293520 w 1529209"/>
                <a:gd name="connsiteY198" fmla="*/ 1209074 h 6070634"/>
                <a:gd name="connsiteX199" fmla="*/ 318073 w 1529209"/>
                <a:gd name="connsiteY199" fmla="*/ 1024501 h 6070634"/>
                <a:gd name="connsiteX200" fmla="*/ 343473 w 1529209"/>
                <a:gd name="connsiteY200" fmla="*/ 660434 h 6070634"/>
                <a:gd name="connsiteX201" fmla="*/ 385806 w 1529209"/>
                <a:gd name="connsiteY201" fmla="*/ 338701 h 6070634"/>
                <a:gd name="connsiteX202" fmla="*/ 402740 w 1529209"/>
                <a:gd name="connsiteY202" fmla="*/ 313301 h 6070634"/>
                <a:gd name="connsiteX203" fmla="*/ 411206 w 1529209"/>
                <a:gd name="connsiteY203" fmla="*/ 152434 h 6070634"/>
                <a:gd name="connsiteX204" fmla="*/ 385806 w 1529209"/>
                <a:gd name="connsiteY204" fmla="*/ 135501 h 6070634"/>
                <a:gd name="connsiteX205" fmla="*/ 351940 w 1529209"/>
                <a:gd name="connsiteY205" fmla="*/ 122801 h 6070634"/>
                <a:gd name="connsiteX206" fmla="*/ 347706 w 1529209"/>
                <a:gd name="connsiteY206" fmla="*/ 95707 h 6070634"/>
                <a:gd name="connsiteX207" fmla="*/ 326540 w 1529209"/>
                <a:gd name="connsiteY207" fmla="*/ 42367 h 6070634"/>
                <a:gd name="connsiteX208" fmla="*/ 307066 w 1529209"/>
                <a:gd name="connsiteY208" fmla="*/ 8501 h 6070634"/>
                <a:gd name="connsiteX209" fmla="*/ 368026 w 1529209"/>
                <a:gd name="connsiteY209" fmla="*/ 34 h 6070634"/>
                <a:gd name="connsiteX210" fmla="*/ 550906 w 1529209"/>
                <a:gd name="connsiteY210" fmla="*/ 5961 h 6070634"/>
                <a:gd name="connsiteX211" fmla="*/ 907353 w 1529209"/>
                <a:gd name="connsiteY211" fmla="*/ 2574 h 6070634"/>
                <a:gd name="connsiteX212" fmla="*/ 1245173 w 1529209"/>
                <a:gd name="connsiteY212" fmla="*/ 10194 h 6070634"/>
                <a:gd name="connsiteX213" fmla="*/ 1351006 w 1529209"/>
                <a:gd name="connsiteY21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74233 w 1529209"/>
                <a:gd name="connsiteY185" fmla="*/ 4948801 h 6070634"/>
                <a:gd name="connsiteX186" fmla="*/ 64073 w 1529209"/>
                <a:gd name="connsiteY186" fmla="*/ 4677867 h 6070634"/>
                <a:gd name="connsiteX187" fmla="*/ 47140 w 1529209"/>
                <a:gd name="connsiteY187" fmla="*/ 4563567 h 6070634"/>
                <a:gd name="connsiteX188" fmla="*/ 30206 w 1529209"/>
                <a:gd name="connsiteY188" fmla="*/ 4546634 h 6070634"/>
                <a:gd name="connsiteX189" fmla="*/ 14966 w 1529209"/>
                <a:gd name="connsiteY189" fmla="*/ 4241834 h 6070634"/>
                <a:gd name="connsiteX190" fmla="*/ 573 w 1529209"/>
                <a:gd name="connsiteY190" fmla="*/ 4049641 h 6070634"/>
                <a:gd name="connsiteX191" fmla="*/ 4806 w 1529209"/>
                <a:gd name="connsiteY191" fmla="*/ 3996301 h 6070634"/>
                <a:gd name="connsiteX192" fmla="*/ 22586 w 1529209"/>
                <a:gd name="connsiteY192" fmla="*/ 3806647 h 6070634"/>
                <a:gd name="connsiteX193" fmla="*/ 41213 w 1529209"/>
                <a:gd name="connsiteY193" fmla="*/ 3652554 h 6070634"/>
                <a:gd name="connsiteX194" fmla="*/ 160593 w 1529209"/>
                <a:gd name="connsiteY194" fmla="*/ 2453674 h 6070634"/>
                <a:gd name="connsiteX195" fmla="*/ 207160 w 1529209"/>
                <a:gd name="connsiteY195" fmla="*/ 2029494 h 6070634"/>
                <a:gd name="connsiteX196" fmla="*/ 233406 w 1529209"/>
                <a:gd name="connsiteY196" fmla="*/ 1752634 h 6070634"/>
                <a:gd name="connsiteX197" fmla="*/ 267273 w 1529209"/>
                <a:gd name="connsiteY197" fmla="*/ 1439367 h 6070634"/>
                <a:gd name="connsiteX198" fmla="*/ 293520 w 1529209"/>
                <a:gd name="connsiteY198" fmla="*/ 1209074 h 6070634"/>
                <a:gd name="connsiteX199" fmla="*/ 318073 w 1529209"/>
                <a:gd name="connsiteY199" fmla="*/ 1024501 h 6070634"/>
                <a:gd name="connsiteX200" fmla="*/ 343473 w 1529209"/>
                <a:gd name="connsiteY200" fmla="*/ 660434 h 6070634"/>
                <a:gd name="connsiteX201" fmla="*/ 385806 w 1529209"/>
                <a:gd name="connsiteY201" fmla="*/ 338701 h 6070634"/>
                <a:gd name="connsiteX202" fmla="*/ 402740 w 1529209"/>
                <a:gd name="connsiteY202" fmla="*/ 313301 h 6070634"/>
                <a:gd name="connsiteX203" fmla="*/ 411206 w 1529209"/>
                <a:gd name="connsiteY203" fmla="*/ 152434 h 6070634"/>
                <a:gd name="connsiteX204" fmla="*/ 385806 w 1529209"/>
                <a:gd name="connsiteY204" fmla="*/ 135501 h 6070634"/>
                <a:gd name="connsiteX205" fmla="*/ 351940 w 1529209"/>
                <a:gd name="connsiteY205" fmla="*/ 122801 h 6070634"/>
                <a:gd name="connsiteX206" fmla="*/ 347706 w 1529209"/>
                <a:gd name="connsiteY206" fmla="*/ 95707 h 6070634"/>
                <a:gd name="connsiteX207" fmla="*/ 326540 w 1529209"/>
                <a:gd name="connsiteY207" fmla="*/ 42367 h 6070634"/>
                <a:gd name="connsiteX208" fmla="*/ 307066 w 1529209"/>
                <a:gd name="connsiteY208" fmla="*/ 8501 h 6070634"/>
                <a:gd name="connsiteX209" fmla="*/ 368026 w 1529209"/>
                <a:gd name="connsiteY209" fmla="*/ 34 h 6070634"/>
                <a:gd name="connsiteX210" fmla="*/ 550906 w 1529209"/>
                <a:gd name="connsiteY210" fmla="*/ 5961 h 6070634"/>
                <a:gd name="connsiteX211" fmla="*/ 907353 w 1529209"/>
                <a:gd name="connsiteY211" fmla="*/ 2574 h 6070634"/>
                <a:gd name="connsiteX212" fmla="*/ 1245173 w 1529209"/>
                <a:gd name="connsiteY212" fmla="*/ 10194 h 6070634"/>
                <a:gd name="connsiteX213" fmla="*/ 1351006 w 1529209"/>
                <a:gd name="connsiteY21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74233 w 1529209"/>
                <a:gd name="connsiteY185" fmla="*/ 4948801 h 6070634"/>
                <a:gd name="connsiteX186" fmla="*/ 47140 w 1529209"/>
                <a:gd name="connsiteY186" fmla="*/ 4563567 h 6070634"/>
                <a:gd name="connsiteX187" fmla="*/ 30206 w 1529209"/>
                <a:gd name="connsiteY187" fmla="*/ 4546634 h 6070634"/>
                <a:gd name="connsiteX188" fmla="*/ 14966 w 1529209"/>
                <a:gd name="connsiteY188" fmla="*/ 4241834 h 6070634"/>
                <a:gd name="connsiteX189" fmla="*/ 573 w 1529209"/>
                <a:gd name="connsiteY189" fmla="*/ 4049641 h 6070634"/>
                <a:gd name="connsiteX190" fmla="*/ 4806 w 1529209"/>
                <a:gd name="connsiteY190" fmla="*/ 3996301 h 6070634"/>
                <a:gd name="connsiteX191" fmla="*/ 22586 w 1529209"/>
                <a:gd name="connsiteY191" fmla="*/ 3806647 h 6070634"/>
                <a:gd name="connsiteX192" fmla="*/ 41213 w 1529209"/>
                <a:gd name="connsiteY192" fmla="*/ 3652554 h 6070634"/>
                <a:gd name="connsiteX193" fmla="*/ 160593 w 1529209"/>
                <a:gd name="connsiteY193" fmla="*/ 2453674 h 6070634"/>
                <a:gd name="connsiteX194" fmla="*/ 207160 w 1529209"/>
                <a:gd name="connsiteY194" fmla="*/ 2029494 h 6070634"/>
                <a:gd name="connsiteX195" fmla="*/ 233406 w 1529209"/>
                <a:gd name="connsiteY195" fmla="*/ 1752634 h 6070634"/>
                <a:gd name="connsiteX196" fmla="*/ 267273 w 1529209"/>
                <a:gd name="connsiteY196" fmla="*/ 1439367 h 6070634"/>
                <a:gd name="connsiteX197" fmla="*/ 293520 w 1529209"/>
                <a:gd name="connsiteY197" fmla="*/ 1209074 h 6070634"/>
                <a:gd name="connsiteX198" fmla="*/ 318073 w 1529209"/>
                <a:gd name="connsiteY198" fmla="*/ 1024501 h 6070634"/>
                <a:gd name="connsiteX199" fmla="*/ 343473 w 1529209"/>
                <a:gd name="connsiteY199" fmla="*/ 660434 h 6070634"/>
                <a:gd name="connsiteX200" fmla="*/ 385806 w 1529209"/>
                <a:gd name="connsiteY200" fmla="*/ 338701 h 6070634"/>
                <a:gd name="connsiteX201" fmla="*/ 402740 w 1529209"/>
                <a:gd name="connsiteY201" fmla="*/ 313301 h 6070634"/>
                <a:gd name="connsiteX202" fmla="*/ 411206 w 1529209"/>
                <a:gd name="connsiteY202" fmla="*/ 152434 h 6070634"/>
                <a:gd name="connsiteX203" fmla="*/ 385806 w 1529209"/>
                <a:gd name="connsiteY203" fmla="*/ 135501 h 6070634"/>
                <a:gd name="connsiteX204" fmla="*/ 351940 w 1529209"/>
                <a:gd name="connsiteY204" fmla="*/ 122801 h 6070634"/>
                <a:gd name="connsiteX205" fmla="*/ 347706 w 1529209"/>
                <a:gd name="connsiteY205" fmla="*/ 95707 h 6070634"/>
                <a:gd name="connsiteX206" fmla="*/ 326540 w 1529209"/>
                <a:gd name="connsiteY206" fmla="*/ 42367 h 6070634"/>
                <a:gd name="connsiteX207" fmla="*/ 307066 w 1529209"/>
                <a:gd name="connsiteY207" fmla="*/ 8501 h 6070634"/>
                <a:gd name="connsiteX208" fmla="*/ 368026 w 1529209"/>
                <a:gd name="connsiteY208" fmla="*/ 34 h 6070634"/>
                <a:gd name="connsiteX209" fmla="*/ 550906 w 1529209"/>
                <a:gd name="connsiteY209" fmla="*/ 5961 h 6070634"/>
                <a:gd name="connsiteX210" fmla="*/ 907353 w 1529209"/>
                <a:gd name="connsiteY210" fmla="*/ 2574 h 6070634"/>
                <a:gd name="connsiteX211" fmla="*/ 1245173 w 1529209"/>
                <a:gd name="connsiteY211" fmla="*/ 10194 h 6070634"/>
                <a:gd name="connsiteX212" fmla="*/ 1351006 w 1529209"/>
                <a:gd name="connsiteY212"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74233 w 1529209"/>
                <a:gd name="connsiteY185" fmla="*/ 4948801 h 6070634"/>
                <a:gd name="connsiteX186" fmla="*/ 30206 w 1529209"/>
                <a:gd name="connsiteY186" fmla="*/ 4546634 h 6070634"/>
                <a:gd name="connsiteX187" fmla="*/ 14966 w 1529209"/>
                <a:gd name="connsiteY187" fmla="*/ 4241834 h 6070634"/>
                <a:gd name="connsiteX188" fmla="*/ 573 w 1529209"/>
                <a:gd name="connsiteY188" fmla="*/ 4049641 h 6070634"/>
                <a:gd name="connsiteX189" fmla="*/ 4806 w 1529209"/>
                <a:gd name="connsiteY189" fmla="*/ 3996301 h 6070634"/>
                <a:gd name="connsiteX190" fmla="*/ 22586 w 1529209"/>
                <a:gd name="connsiteY190" fmla="*/ 3806647 h 6070634"/>
                <a:gd name="connsiteX191" fmla="*/ 41213 w 1529209"/>
                <a:gd name="connsiteY191" fmla="*/ 3652554 h 6070634"/>
                <a:gd name="connsiteX192" fmla="*/ 160593 w 1529209"/>
                <a:gd name="connsiteY192" fmla="*/ 2453674 h 6070634"/>
                <a:gd name="connsiteX193" fmla="*/ 207160 w 1529209"/>
                <a:gd name="connsiteY193" fmla="*/ 2029494 h 6070634"/>
                <a:gd name="connsiteX194" fmla="*/ 233406 w 1529209"/>
                <a:gd name="connsiteY194" fmla="*/ 1752634 h 6070634"/>
                <a:gd name="connsiteX195" fmla="*/ 267273 w 1529209"/>
                <a:gd name="connsiteY195" fmla="*/ 1439367 h 6070634"/>
                <a:gd name="connsiteX196" fmla="*/ 293520 w 1529209"/>
                <a:gd name="connsiteY196" fmla="*/ 1209074 h 6070634"/>
                <a:gd name="connsiteX197" fmla="*/ 318073 w 1529209"/>
                <a:gd name="connsiteY197" fmla="*/ 1024501 h 6070634"/>
                <a:gd name="connsiteX198" fmla="*/ 343473 w 1529209"/>
                <a:gd name="connsiteY198" fmla="*/ 660434 h 6070634"/>
                <a:gd name="connsiteX199" fmla="*/ 385806 w 1529209"/>
                <a:gd name="connsiteY199" fmla="*/ 338701 h 6070634"/>
                <a:gd name="connsiteX200" fmla="*/ 402740 w 1529209"/>
                <a:gd name="connsiteY200" fmla="*/ 313301 h 6070634"/>
                <a:gd name="connsiteX201" fmla="*/ 411206 w 1529209"/>
                <a:gd name="connsiteY201" fmla="*/ 152434 h 6070634"/>
                <a:gd name="connsiteX202" fmla="*/ 385806 w 1529209"/>
                <a:gd name="connsiteY202" fmla="*/ 135501 h 6070634"/>
                <a:gd name="connsiteX203" fmla="*/ 351940 w 1529209"/>
                <a:gd name="connsiteY203" fmla="*/ 122801 h 6070634"/>
                <a:gd name="connsiteX204" fmla="*/ 347706 w 1529209"/>
                <a:gd name="connsiteY204" fmla="*/ 95707 h 6070634"/>
                <a:gd name="connsiteX205" fmla="*/ 326540 w 1529209"/>
                <a:gd name="connsiteY205" fmla="*/ 42367 h 6070634"/>
                <a:gd name="connsiteX206" fmla="*/ 307066 w 1529209"/>
                <a:gd name="connsiteY206" fmla="*/ 8501 h 6070634"/>
                <a:gd name="connsiteX207" fmla="*/ 368026 w 1529209"/>
                <a:gd name="connsiteY207" fmla="*/ 34 h 6070634"/>
                <a:gd name="connsiteX208" fmla="*/ 550906 w 1529209"/>
                <a:gd name="connsiteY208" fmla="*/ 5961 h 6070634"/>
                <a:gd name="connsiteX209" fmla="*/ 907353 w 1529209"/>
                <a:gd name="connsiteY209" fmla="*/ 2574 h 6070634"/>
                <a:gd name="connsiteX210" fmla="*/ 1245173 w 1529209"/>
                <a:gd name="connsiteY210" fmla="*/ 10194 h 6070634"/>
                <a:gd name="connsiteX211" fmla="*/ 1351006 w 1529209"/>
                <a:gd name="connsiteY211"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910740 w 1529209"/>
                <a:gd name="connsiteY80" fmla="*/ 3835434 h 6070634"/>
                <a:gd name="connsiteX81" fmla="*/ 893806 w 1529209"/>
                <a:gd name="connsiteY81" fmla="*/ 3852367 h 6070634"/>
                <a:gd name="connsiteX82" fmla="*/ 868406 w 1529209"/>
                <a:gd name="connsiteY82" fmla="*/ 3894701 h 6070634"/>
                <a:gd name="connsiteX83" fmla="*/ 868406 w 1529209"/>
                <a:gd name="connsiteY83" fmla="*/ 3962434 h 6070634"/>
                <a:gd name="connsiteX84" fmla="*/ 876873 w 1529209"/>
                <a:gd name="connsiteY84" fmla="*/ 3987834 h 6070634"/>
                <a:gd name="connsiteX85" fmla="*/ 902273 w 1529209"/>
                <a:gd name="connsiteY85" fmla="*/ 3996301 h 6070634"/>
                <a:gd name="connsiteX86" fmla="*/ 910740 w 1529209"/>
                <a:gd name="connsiteY86" fmla="*/ 4055567 h 6070634"/>
                <a:gd name="connsiteX87" fmla="*/ 936140 w 1529209"/>
                <a:gd name="connsiteY87" fmla="*/ 4064034 h 6070634"/>
                <a:gd name="connsiteX88" fmla="*/ 1020806 w 1529209"/>
                <a:gd name="connsiteY88" fmla="*/ 4072501 h 6070634"/>
                <a:gd name="connsiteX89" fmla="*/ 1020806 w 1529209"/>
                <a:gd name="connsiteY89" fmla="*/ 4191034 h 6070634"/>
                <a:gd name="connsiteX90" fmla="*/ 1012340 w 1529209"/>
                <a:gd name="connsiteY90" fmla="*/ 4224901 h 6070634"/>
                <a:gd name="connsiteX91" fmla="*/ 978473 w 1529209"/>
                <a:gd name="connsiteY91" fmla="*/ 4233367 h 6070634"/>
                <a:gd name="connsiteX92" fmla="*/ 970006 w 1529209"/>
                <a:gd name="connsiteY92" fmla="*/ 4385767 h 6070634"/>
                <a:gd name="connsiteX93" fmla="*/ 919206 w 1529209"/>
                <a:gd name="connsiteY93" fmla="*/ 4402701 h 6070634"/>
                <a:gd name="connsiteX94" fmla="*/ 893806 w 1529209"/>
                <a:gd name="connsiteY94" fmla="*/ 4428101 h 6070634"/>
                <a:gd name="connsiteX95" fmla="*/ 876873 w 1529209"/>
                <a:gd name="connsiteY95" fmla="*/ 4461967 h 6070634"/>
                <a:gd name="connsiteX96" fmla="*/ 910740 w 1529209"/>
                <a:gd name="connsiteY96" fmla="*/ 4470434 h 6070634"/>
                <a:gd name="connsiteX97" fmla="*/ 936140 w 1529209"/>
                <a:gd name="connsiteY97" fmla="*/ 4487367 h 6070634"/>
                <a:gd name="connsiteX98" fmla="*/ 961540 w 1529209"/>
                <a:gd name="connsiteY98" fmla="*/ 4495834 h 6070634"/>
                <a:gd name="connsiteX99" fmla="*/ 978473 w 1529209"/>
                <a:gd name="connsiteY99" fmla="*/ 4521234 h 6070634"/>
                <a:gd name="connsiteX100" fmla="*/ 970006 w 1529209"/>
                <a:gd name="connsiteY100" fmla="*/ 4597434 h 6070634"/>
                <a:gd name="connsiteX101" fmla="*/ 961540 w 1529209"/>
                <a:gd name="connsiteY101" fmla="*/ 4622834 h 6070634"/>
                <a:gd name="connsiteX102" fmla="*/ 936140 w 1529209"/>
                <a:gd name="connsiteY102" fmla="*/ 4614367 h 6070634"/>
                <a:gd name="connsiteX103" fmla="*/ 876873 w 1529209"/>
                <a:gd name="connsiteY103" fmla="*/ 4605901 h 6070634"/>
                <a:gd name="connsiteX104" fmla="*/ 851473 w 1529209"/>
                <a:gd name="connsiteY104" fmla="*/ 4614367 h 6070634"/>
                <a:gd name="connsiteX105" fmla="*/ 843006 w 1529209"/>
                <a:gd name="connsiteY105" fmla="*/ 4639767 h 6070634"/>
                <a:gd name="connsiteX106" fmla="*/ 826073 w 1529209"/>
                <a:gd name="connsiteY106" fmla="*/ 4656701 h 6070634"/>
                <a:gd name="connsiteX107" fmla="*/ 809140 w 1529209"/>
                <a:gd name="connsiteY107" fmla="*/ 4682101 h 6070634"/>
                <a:gd name="connsiteX108" fmla="*/ 766806 w 1529209"/>
                <a:gd name="connsiteY108" fmla="*/ 4690567 h 6070634"/>
                <a:gd name="connsiteX109" fmla="*/ 749873 w 1529209"/>
                <a:gd name="connsiteY109" fmla="*/ 4707501 h 6070634"/>
                <a:gd name="connsiteX110" fmla="*/ 758340 w 1529209"/>
                <a:gd name="connsiteY110" fmla="*/ 4749834 h 6070634"/>
                <a:gd name="connsiteX111" fmla="*/ 783740 w 1529209"/>
                <a:gd name="connsiteY111" fmla="*/ 4758301 h 6070634"/>
                <a:gd name="connsiteX112" fmla="*/ 876873 w 1529209"/>
                <a:gd name="connsiteY112" fmla="*/ 4766767 h 6070634"/>
                <a:gd name="connsiteX113" fmla="*/ 876873 w 1529209"/>
                <a:gd name="connsiteY113" fmla="*/ 4834501 h 6070634"/>
                <a:gd name="connsiteX114" fmla="*/ 944606 w 1529209"/>
                <a:gd name="connsiteY114" fmla="*/ 4851434 h 6070634"/>
                <a:gd name="connsiteX115" fmla="*/ 953073 w 1529209"/>
                <a:gd name="connsiteY115" fmla="*/ 4885301 h 6070634"/>
                <a:gd name="connsiteX116" fmla="*/ 936140 w 1529209"/>
                <a:gd name="connsiteY116" fmla="*/ 4986901 h 6070634"/>
                <a:gd name="connsiteX117" fmla="*/ 927673 w 1529209"/>
                <a:gd name="connsiteY117" fmla="*/ 5096967 h 6070634"/>
                <a:gd name="connsiteX118" fmla="*/ 953073 w 1529209"/>
                <a:gd name="connsiteY118" fmla="*/ 5139301 h 6070634"/>
                <a:gd name="connsiteX119" fmla="*/ 970006 w 1529209"/>
                <a:gd name="connsiteY119" fmla="*/ 5164701 h 6070634"/>
                <a:gd name="connsiteX120" fmla="*/ 893806 w 1529209"/>
                <a:gd name="connsiteY120" fmla="*/ 5207034 h 6070634"/>
                <a:gd name="connsiteX121" fmla="*/ 885340 w 1529209"/>
                <a:gd name="connsiteY121" fmla="*/ 5283234 h 6070634"/>
                <a:gd name="connsiteX122" fmla="*/ 910740 w 1529209"/>
                <a:gd name="connsiteY122" fmla="*/ 5291701 h 6070634"/>
                <a:gd name="connsiteX123" fmla="*/ 978473 w 1529209"/>
                <a:gd name="connsiteY123" fmla="*/ 5342501 h 6070634"/>
                <a:gd name="connsiteX124" fmla="*/ 995406 w 1529209"/>
                <a:gd name="connsiteY124" fmla="*/ 5367901 h 6070634"/>
                <a:gd name="connsiteX125" fmla="*/ 1012340 w 1529209"/>
                <a:gd name="connsiteY125" fmla="*/ 5418701 h 6070634"/>
                <a:gd name="connsiteX126" fmla="*/ 1037740 w 1529209"/>
                <a:gd name="connsiteY126" fmla="*/ 5435634 h 6070634"/>
                <a:gd name="connsiteX127" fmla="*/ 1088540 w 1529209"/>
                <a:gd name="connsiteY127" fmla="*/ 5486434 h 6070634"/>
                <a:gd name="connsiteX128" fmla="*/ 1113940 w 1529209"/>
                <a:gd name="connsiteY128" fmla="*/ 5494901 h 6070634"/>
                <a:gd name="connsiteX129" fmla="*/ 1130873 w 1529209"/>
                <a:gd name="connsiteY129" fmla="*/ 5520301 h 6070634"/>
                <a:gd name="connsiteX130" fmla="*/ 1139340 w 1529209"/>
                <a:gd name="connsiteY130" fmla="*/ 5545701 h 6070634"/>
                <a:gd name="connsiteX131" fmla="*/ 1173206 w 1529209"/>
                <a:gd name="connsiteY131" fmla="*/ 5596501 h 6070634"/>
                <a:gd name="connsiteX132" fmla="*/ 1156273 w 1529209"/>
                <a:gd name="connsiteY132" fmla="*/ 5621901 h 6070634"/>
                <a:gd name="connsiteX133" fmla="*/ 1130873 w 1529209"/>
                <a:gd name="connsiteY133" fmla="*/ 5630367 h 6070634"/>
                <a:gd name="connsiteX134" fmla="*/ 1113940 w 1529209"/>
                <a:gd name="connsiteY134" fmla="*/ 5647301 h 6070634"/>
                <a:gd name="connsiteX135" fmla="*/ 1122406 w 1529209"/>
                <a:gd name="connsiteY135" fmla="*/ 5706567 h 6070634"/>
                <a:gd name="connsiteX136" fmla="*/ 1139340 w 1529209"/>
                <a:gd name="connsiteY136" fmla="*/ 5723501 h 6070634"/>
                <a:gd name="connsiteX137" fmla="*/ 1147806 w 1529209"/>
                <a:gd name="connsiteY137" fmla="*/ 5774301 h 6070634"/>
                <a:gd name="connsiteX138" fmla="*/ 1198606 w 1529209"/>
                <a:gd name="connsiteY138" fmla="*/ 5791234 h 6070634"/>
                <a:gd name="connsiteX139" fmla="*/ 1190140 w 1529209"/>
                <a:gd name="connsiteY139" fmla="*/ 5842034 h 6070634"/>
                <a:gd name="connsiteX140" fmla="*/ 1139340 w 1529209"/>
                <a:gd name="connsiteY140" fmla="*/ 5850501 h 6070634"/>
                <a:gd name="connsiteX141" fmla="*/ 1122406 w 1529209"/>
                <a:gd name="connsiteY141" fmla="*/ 5867434 h 6070634"/>
                <a:gd name="connsiteX142" fmla="*/ 1080073 w 1529209"/>
                <a:gd name="connsiteY142" fmla="*/ 5935167 h 6070634"/>
                <a:gd name="connsiteX143" fmla="*/ 1054673 w 1529209"/>
                <a:gd name="connsiteY143" fmla="*/ 5943634 h 6070634"/>
                <a:gd name="connsiteX144" fmla="*/ 1080073 w 1529209"/>
                <a:gd name="connsiteY144" fmla="*/ 5960567 h 6070634"/>
                <a:gd name="connsiteX145" fmla="*/ 1097006 w 1529209"/>
                <a:gd name="connsiteY145" fmla="*/ 5977501 h 6070634"/>
                <a:gd name="connsiteX146" fmla="*/ 1071606 w 1529209"/>
                <a:gd name="connsiteY146" fmla="*/ 5985967 h 6070634"/>
                <a:gd name="connsiteX147" fmla="*/ 944606 w 1529209"/>
                <a:gd name="connsiteY147" fmla="*/ 5994434 h 6070634"/>
                <a:gd name="connsiteX148" fmla="*/ 919206 w 1529209"/>
                <a:gd name="connsiteY148" fmla="*/ 6011367 h 6070634"/>
                <a:gd name="connsiteX149" fmla="*/ 902273 w 1529209"/>
                <a:gd name="connsiteY149" fmla="*/ 6028301 h 6070634"/>
                <a:gd name="connsiteX150" fmla="*/ 809140 w 1529209"/>
                <a:gd name="connsiteY150" fmla="*/ 6036767 h 6070634"/>
                <a:gd name="connsiteX151" fmla="*/ 792206 w 1529209"/>
                <a:gd name="connsiteY151" fmla="*/ 6053701 h 6070634"/>
                <a:gd name="connsiteX152" fmla="*/ 758340 w 1529209"/>
                <a:gd name="connsiteY152" fmla="*/ 6062167 h 6070634"/>
                <a:gd name="connsiteX153" fmla="*/ 732940 w 1529209"/>
                <a:gd name="connsiteY153" fmla="*/ 6070634 h 6070634"/>
                <a:gd name="connsiteX154" fmla="*/ 529740 w 1529209"/>
                <a:gd name="connsiteY154" fmla="*/ 6053701 h 6070634"/>
                <a:gd name="connsiteX155" fmla="*/ 478940 w 1529209"/>
                <a:gd name="connsiteY155" fmla="*/ 6036767 h 6070634"/>
                <a:gd name="connsiteX156" fmla="*/ 462006 w 1529209"/>
                <a:gd name="connsiteY156" fmla="*/ 6019834 h 6070634"/>
                <a:gd name="connsiteX157" fmla="*/ 385806 w 1529209"/>
                <a:gd name="connsiteY157" fmla="*/ 5977501 h 6070634"/>
                <a:gd name="connsiteX158" fmla="*/ 343473 w 1529209"/>
                <a:gd name="connsiteY158" fmla="*/ 5969034 h 6070634"/>
                <a:gd name="connsiteX159" fmla="*/ 318073 w 1529209"/>
                <a:gd name="connsiteY159" fmla="*/ 5952101 h 6070634"/>
                <a:gd name="connsiteX160" fmla="*/ 335006 w 1529209"/>
                <a:gd name="connsiteY160" fmla="*/ 5977501 h 6070634"/>
                <a:gd name="connsiteX161" fmla="*/ 368873 w 1529209"/>
                <a:gd name="connsiteY161" fmla="*/ 5994434 h 6070634"/>
                <a:gd name="connsiteX162" fmla="*/ 402740 w 1529209"/>
                <a:gd name="connsiteY162" fmla="*/ 6019834 h 6070634"/>
                <a:gd name="connsiteX163" fmla="*/ 462006 w 1529209"/>
                <a:gd name="connsiteY163" fmla="*/ 6036767 h 6070634"/>
                <a:gd name="connsiteX164" fmla="*/ 470473 w 1529209"/>
                <a:gd name="connsiteY164" fmla="*/ 6062167 h 6070634"/>
                <a:gd name="connsiteX165" fmla="*/ 445073 w 1529209"/>
                <a:gd name="connsiteY165" fmla="*/ 6070634 h 6070634"/>
                <a:gd name="connsiteX166" fmla="*/ 250340 w 1529209"/>
                <a:gd name="connsiteY166" fmla="*/ 6053701 h 6070634"/>
                <a:gd name="connsiteX167" fmla="*/ 233406 w 1529209"/>
                <a:gd name="connsiteY167" fmla="*/ 6036767 h 6070634"/>
                <a:gd name="connsiteX168" fmla="*/ 241873 w 1529209"/>
                <a:gd name="connsiteY168" fmla="*/ 6002901 h 6070634"/>
                <a:gd name="connsiteX169" fmla="*/ 250340 w 1529209"/>
                <a:gd name="connsiteY169" fmla="*/ 5977501 h 6070634"/>
                <a:gd name="connsiteX170" fmla="*/ 284206 w 1529209"/>
                <a:gd name="connsiteY170" fmla="*/ 5969034 h 6070634"/>
                <a:gd name="connsiteX171" fmla="*/ 343473 w 1529209"/>
                <a:gd name="connsiteY171" fmla="*/ 5952101 h 6070634"/>
                <a:gd name="connsiteX172" fmla="*/ 335006 w 1529209"/>
                <a:gd name="connsiteY172" fmla="*/ 5926701 h 6070634"/>
                <a:gd name="connsiteX173" fmla="*/ 275740 w 1529209"/>
                <a:gd name="connsiteY173" fmla="*/ 5901301 h 6070634"/>
                <a:gd name="connsiteX174" fmla="*/ 258806 w 1529209"/>
                <a:gd name="connsiteY174" fmla="*/ 5884367 h 6070634"/>
                <a:gd name="connsiteX175" fmla="*/ 208006 w 1529209"/>
                <a:gd name="connsiteY175" fmla="*/ 5901301 h 6070634"/>
                <a:gd name="connsiteX176" fmla="*/ 140273 w 1529209"/>
                <a:gd name="connsiteY176" fmla="*/ 5892834 h 6070634"/>
                <a:gd name="connsiteX177" fmla="*/ 106406 w 1529209"/>
                <a:gd name="connsiteY177" fmla="*/ 5884367 h 6070634"/>
                <a:gd name="connsiteX178" fmla="*/ 55606 w 1529209"/>
                <a:gd name="connsiteY178" fmla="*/ 5875901 h 6070634"/>
                <a:gd name="connsiteX179" fmla="*/ 64073 w 1529209"/>
                <a:gd name="connsiteY179" fmla="*/ 5850501 h 6070634"/>
                <a:gd name="connsiteX180" fmla="*/ 89473 w 1529209"/>
                <a:gd name="connsiteY180" fmla="*/ 5842034 h 6070634"/>
                <a:gd name="connsiteX181" fmla="*/ 89473 w 1529209"/>
                <a:gd name="connsiteY181" fmla="*/ 5647301 h 6070634"/>
                <a:gd name="connsiteX182" fmla="*/ 64073 w 1529209"/>
                <a:gd name="connsiteY182" fmla="*/ 5528767 h 6070634"/>
                <a:gd name="connsiteX183" fmla="*/ 81006 w 1529209"/>
                <a:gd name="connsiteY183" fmla="*/ 5223967 h 6070634"/>
                <a:gd name="connsiteX184" fmla="*/ 89473 w 1529209"/>
                <a:gd name="connsiteY184" fmla="*/ 5173167 h 6070634"/>
                <a:gd name="connsiteX185" fmla="*/ 48833 w 1529209"/>
                <a:gd name="connsiteY185" fmla="*/ 4966581 h 6070634"/>
                <a:gd name="connsiteX186" fmla="*/ 30206 w 1529209"/>
                <a:gd name="connsiteY186" fmla="*/ 4546634 h 6070634"/>
                <a:gd name="connsiteX187" fmla="*/ 14966 w 1529209"/>
                <a:gd name="connsiteY187" fmla="*/ 4241834 h 6070634"/>
                <a:gd name="connsiteX188" fmla="*/ 573 w 1529209"/>
                <a:gd name="connsiteY188" fmla="*/ 4049641 h 6070634"/>
                <a:gd name="connsiteX189" fmla="*/ 4806 w 1529209"/>
                <a:gd name="connsiteY189" fmla="*/ 3996301 h 6070634"/>
                <a:gd name="connsiteX190" fmla="*/ 22586 w 1529209"/>
                <a:gd name="connsiteY190" fmla="*/ 3806647 h 6070634"/>
                <a:gd name="connsiteX191" fmla="*/ 41213 w 1529209"/>
                <a:gd name="connsiteY191" fmla="*/ 3652554 h 6070634"/>
                <a:gd name="connsiteX192" fmla="*/ 160593 w 1529209"/>
                <a:gd name="connsiteY192" fmla="*/ 2453674 h 6070634"/>
                <a:gd name="connsiteX193" fmla="*/ 207160 w 1529209"/>
                <a:gd name="connsiteY193" fmla="*/ 2029494 h 6070634"/>
                <a:gd name="connsiteX194" fmla="*/ 233406 w 1529209"/>
                <a:gd name="connsiteY194" fmla="*/ 1752634 h 6070634"/>
                <a:gd name="connsiteX195" fmla="*/ 267273 w 1529209"/>
                <a:gd name="connsiteY195" fmla="*/ 1439367 h 6070634"/>
                <a:gd name="connsiteX196" fmla="*/ 293520 w 1529209"/>
                <a:gd name="connsiteY196" fmla="*/ 1209074 h 6070634"/>
                <a:gd name="connsiteX197" fmla="*/ 318073 w 1529209"/>
                <a:gd name="connsiteY197" fmla="*/ 1024501 h 6070634"/>
                <a:gd name="connsiteX198" fmla="*/ 343473 w 1529209"/>
                <a:gd name="connsiteY198" fmla="*/ 660434 h 6070634"/>
                <a:gd name="connsiteX199" fmla="*/ 385806 w 1529209"/>
                <a:gd name="connsiteY199" fmla="*/ 338701 h 6070634"/>
                <a:gd name="connsiteX200" fmla="*/ 402740 w 1529209"/>
                <a:gd name="connsiteY200" fmla="*/ 313301 h 6070634"/>
                <a:gd name="connsiteX201" fmla="*/ 411206 w 1529209"/>
                <a:gd name="connsiteY201" fmla="*/ 152434 h 6070634"/>
                <a:gd name="connsiteX202" fmla="*/ 385806 w 1529209"/>
                <a:gd name="connsiteY202" fmla="*/ 135501 h 6070634"/>
                <a:gd name="connsiteX203" fmla="*/ 351940 w 1529209"/>
                <a:gd name="connsiteY203" fmla="*/ 122801 h 6070634"/>
                <a:gd name="connsiteX204" fmla="*/ 347706 w 1529209"/>
                <a:gd name="connsiteY204" fmla="*/ 95707 h 6070634"/>
                <a:gd name="connsiteX205" fmla="*/ 326540 w 1529209"/>
                <a:gd name="connsiteY205" fmla="*/ 42367 h 6070634"/>
                <a:gd name="connsiteX206" fmla="*/ 307066 w 1529209"/>
                <a:gd name="connsiteY206" fmla="*/ 8501 h 6070634"/>
                <a:gd name="connsiteX207" fmla="*/ 368026 w 1529209"/>
                <a:gd name="connsiteY207" fmla="*/ 34 h 6070634"/>
                <a:gd name="connsiteX208" fmla="*/ 550906 w 1529209"/>
                <a:gd name="connsiteY208" fmla="*/ 5961 h 6070634"/>
                <a:gd name="connsiteX209" fmla="*/ 907353 w 1529209"/>
                <a:gd name="connsiteY209" fmla="*/ 2574 h 6070634"/>
                <a:gd name="connsiteX210" fmla="*/ 1245173 w 1529209"/>
                <a:gd name="connsiteY210" fmla="*/ 10194 h 6070634"/>
                <a:gd name="connsiteX211" fmla="*/ 1351006 w 1529209"/>
                <a:gd name="connsiteY211"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61540 w 1529209"/>
                <a:gd name="connsiteY79" fmla="*/ 3810034 h 6070634"/>
                <a:gd name="connsiteX80" fmla="*/ 893806 w 1529209"/>
                <a:gd name="connsiteY80" fmla="*/ 3852367 h 6070634"/>
                <a:gd name="connsiteX81" fmla="*/ 868406 w 1529209"/>
                <a:gd name="connsiteY81" fmla="*/ 3894701 h 6070634"/>
                <a:gd name="connsiteX82" fmla="*/ 868406 w 1529209"/>
                <a:gd name="connsiteY82" fmla="*/ 3962434 h 6070634"/>
                <a:gd name="connsiteX83" fmla="*/ 876873 w 1529209"/>
                <a:gd name="connsiteY83" fmla="*/ 3987834 h 6070634"/>
                <a:gd name="connsiteX84" fmla="*/ 902273 w 1529209"/>
                <a:gd name="connsiteY84" fmla="*/ 3996301 h 6070634"/>
                <a:gd name="connsiteX85" fmla="*/ 910740 w 1529209"/>
                <a:gd name="connsiteY85" fmla="*/ 4055567 h 6070634"/>
                <a:gd name="connsiteX86" fmla="*/ 936140 w 1529209"/>
                <a:gd name="connsiteY86" fmla="*/ 4064034 h 6070634"/>
                <a:gd name="connsiteX87" fmla="*/ 1020806 w 1529209"/>
                <a:gd name="connsiteY87" fmla="*/ 4072501 h 6070634"/>
                <a:gd name="connsiteX88" fmla="*/ 1020806 w 1529209"/>
                <a:gd name="connsiteY88" fmla="*/ 4191034 h 6070634"/>
                <a:gd name="connsiteX89" fmla="*/ 1012340 w 1529209"/>
                <a:gd name="connsiteY89" fmla="*/ 4224901 h 6070634"/>
                <a:gd name="connsiteX90" fmla="*/ 978473 w 1529209"/>
                <a:gd name="connsiteY90" fmla="*/ 4233367 h 6070634"/>
                <a:gd name="connsiteX91" fmla="*/ 970006 w 1529209"/>
                <a:gd name="connsiteY91" fmla="*/ 4385767 h 6070634"/>
                <a:gd name="connsiteX92" fmla="*/ 919206 w 1529209"/>
                <a:gd name="connsiteY92" fmla="*/ 4402701 h 6070634"/>
                <a:gd name="connsiteX93" fmla="*/ 893806 w 1529209"/>
                <a:gd name="connsiteY93" fmla="*/ 4428101 h 6070634"/>
                <a:gd name="connsiteX94" fmla="*/ 876873 w 1529209"/>
                <a:gd name="connsiteY94" fmla="*/ 4461967 h 6070634"/>
                <a:gd name="connsiteX95" fmla="*/ 910740 w 1529209"/>
                <a:gd name="connsiteY95" fmla="*/ 4470434 h 6070634"/>
                <a:gd name="connsiteX96" fmla="*/ 936140 w 1529209"/>
                <a:gd name="connsiteY96" fmla="*/ 4487367 h 6070634"/>
                <a:gd name="connsiteX97" fmla="*/ 961540 w 1529209"/>
                <a:gd name="connsiteY97" fmla="*/ 4495834 h 6070634"/>
                <a:gd name="connsiteX98" fmla="*/ 978473 w 1529209"/>
                <a:gd name="connsiteY98" fmla="*/ 4521234 h 6070634"/>
                <a:gd name="connsiteX99" fmla="*/ 970006 w 1529209"/>
                <a:gd name="connsiteY99" fmla="*/ 4597434 h 6070634"/>
                <a:gd name="connsiteX100" fmla="*/ 961540 w 1529209"/>
                <a:gd name="connsiteY100" fmla="*/ 4622834 h 6070634"/>
                <a:gd name="connsiteX101" fmla="*/ 936140 w 1529209"/>
                <a:gd name="connsiteY101" fmla="*/ 4614367 h 6070634"/>
                <a:gd name="connsiteX102" fmla="*/ 876873 w 1529209"/>
                <a:gd name="connsiteY102" fmla="*/ 4605901 h 6070634"/>
                <a:gd name="connsiteX103" fmla="*/ 851473 w 1529209"/>
                <a:gd name="connsiteY103" fmla="*/ 4614367 h 6070634"/>
                <a:gd name="connsiteX104" fmla="*/ 843006 w 1529209"/>
                <a:gd name="connsiteY104" fmla="*/ 4639767 h 6070634"/>
                <a:gd name="connsiteX105" fmla="*/ 826073 w 1529209"/>
                <a:gd name="connsiteY105" fmla="*/ 4656701 h 6070634"/>
                <a:gd name="connsiteX106" fmla="*/ 809140 w 1529209"/>
                <a:gd name="connsiteY106" fmla="*/ 4682101 h 6070634"/>
                <a:gd name="connsiteX107" fmla="*/ 766806 w 1529209"/>
                <a:gd name="connsiteY107" fmla="*/ 4690567 h 6070634"/>
                <a:gd name="connsiteX108" fmla="*/ 749873 w 1529209"/>
                <a:gd name="connsiteY108" fmla="*/ 4707501 h 6070634"/>
                <a:gd name="connsiteX109" fmla="*/ 758340 w 1529209"/>
                <a:gd name="connsiteY109" fmla="*/ 4749834 h 6070634"/>
                <a:gd name="connsiteX110" fmla="*/ 783740 w 1529209"/>
                <a:gd name="connsiteY110" fmla="*/ 4758301 h 6070634"/>
                <a:gd name="connsiteX111" fmla="*/ 876873 w 1529209"/>
                <a:gd name="connsiteY111" fmla="*/ 4766767 h 6070634"/>
                <a:gd name="connsiteX112" fmla="*/ 876873 w 1529209"/>
                <a:gd name="connsiteY112" fmla="*/ 4834501 h 6070634"/>
                <a:gd name="connsiteX113" fmla="*/ 944606 w 1529209"/>
                <a:gd name="connsiteY113" fmla="*/ 4851434 h 6070634"/>
                <a:gd name="connsiteX114" fmla="*/ 953073 w 1529209"/>
                <a:gd name="connsiteY114" fmla="*/ 4885301 h 6070634"/>
                <a:gd name="connsiteX115" fmla="*/ 936140 w 1529209"/>
                <a:gd name="connsiteY115" fmla="*/ 4986901 h 6070634"/>
                <a:gd name="connsiteX116" fmla="*/ 927673 w 1529209"/>
                <a:gd name="connsiteY116" fmla="*/ 5096967 h 6070634"/>
                <a:gd name="connsiteX117" fmla="*/ 953073 w 1529209"/>
                <a:gd name="connsiteY117" fmla="*/ 5139301 h 6070634"/>
                <a:gd name="connsiteX118" fmla="*/ 970006 w 1529209"/>
                <a:gd name="connsiteY118" fmla="*/ 5164701 h 6070634"/>
                <a:gd name="connsiteX119" fmla="*/ 893806 w 1529209"/>
                <a:gd name="connsiteY119" fmla="*/ 5207034 h 6070634"/>
                <a:gd name="connsiteX120" fmla="*/ 885340 w 1529209"/>
                <a:gd name="connsiteY120" fmla="*/ 5283234 h 6070634"/>
                <a:gd name="connsiteX121" fmla="*/ 910740 w 1529209"/>
                <a:gd name="connsiteY121" fmla="*/ 5291701 h 6070634"/>
                <a:gd name="connsiteX122" fmla="*/ 978473 w 1529209"/>
                <a:gd name="connsiteY122" fmla="*/ 5342501 h 6070634"/>
                <a:gd name="connsiteX123" fmla="*/ 995406 w 1529209"/>
                <a:gd name="connsiteY123" fmla="*/ 5367901 h 6070634"/>
                <a:gd name="connsiteX124" fmla="*/ 1012340 w 1529209"/>
                <a:gd name="connsiteY124" fmla="*/ 5418701 h 6070634"/>
                <a:gd name="connsiteX125" fmla="*/ 1037740 w 1529209"/>
                <a:gd name="connsiteY125" fmla="*/ 5435634 h 6070634"/>
                <a:gd name="connsiteX126" fmla="*/ 1088540 w 1529209"/>
                <a:gd name="connsiteY126" fmla="*/ 5486434 h 6070634"/>
                <a:gd name="connsiteX127" fmla="*/ 1113940 w 1529209"/>
                <a:gd name="connsiteY127" fmla="*/ 5494901 h 6070634"/>
                <a:gd name="connsiteX128" fmla="*/ 1130873 w 1529209"/>
                <a:gd name="connsiteY128" fmla="*/ 5520301 h 6070634"/>
                <a:gd name="connsiteX129" fmla="*/ 1139340 w 1529209"/>
                <a:gd name="connsiteY129" fmla="*/ 5545701 h 6070634"/>
                <a:gd name="connsiteX130" fmla="*/ 1173206 w 1529209"/>
                <a:gd name="connsiteY130" fmla="*/ 5596501 h 6070634"/>
                <a:gd name="connsiteX131" fmla="*/ 1156273 w 1529209"/>
                <a:gd name="connsiteY131" fmla="*/ 5621901 h 6070634"/>
                <a:gd name="connsiteX132" fmla="*/ 1130873 w 1529209"/>
                <a:gd name="connsiteY132" fmla="*/ 5630367 h 6070634"/>
                <a:gd name="connsiteX133" fmla="*/ 1113940 w 1529209"/>
                <a:gd name="connsiteY133" fmla="*/ 5647301 h 6070634"/>
                <a:gd name="connsiteX134" fmla="*/ 1122406 w 1529209"/>
                <a:gd name="connsiteY134" fmla="*/ 5706567 h 6070634"/>
                <a:gd name="connsiteX135" fmla="*/ 1139340 w 1529209"/>
                <a:gd name="connsiteY135" fmla="*/ 5723501 h 6070634"/>
                <a:gd name="connsiteX136" fmla="*/ 1147806 w 1529209"/>
                <a:gd name="connsiteY136" fmla="*/ 5774301 h 6070634"/>
                <a:gd name="connsiteX137" fmla="*/ 1198606 w 1529209"/>
                <a:gd name="connsiteY137" fmla="*/ 5791234 h 6070634"/>
                <a:gd name="connsiteX138" fmla="*/ 1190140 w 1529209"/>
                <a:gd name="connsiteY138" fmla="*/ 5842034 h 6070634"/>
                <a:gd name="connsiteX139" fmla="*/ 1139340 w 1529209"/>
                <a:gd name="connsiteY139" fmla="*/ 5850501 h 6070634"/>
                <a:gd name="connsiteX140" fmla="*/ 1122406 w 1529209"/>
                <a:gd name="connsiteY140" fmla="*/ 5867434 h 6070634"/>
                <a:gd name="connsiteX141" fmla="*/ 1080073 w 1529209"/>
                <a:gd name="connsiteY141" fmla="*/ 5935167 h 6070634"/>
                <a:gd name="connsiteX142" fmla="*/ 1054673 w 1529209"/>
                <a:gd name="connsiteY142" fmla="*/ 5943634 h 6070634"/>
                <a:gd name="connsiteX143" fmla="*/ 1080073 w 1529209"/>
                <a:gd name="connsiteY143" fmla="*/ 5960567 h 6070634"/>
                <a:gd name="connsiteX144" fmla="*/ 1097006 w 1529209"/>
                <a:gd name="connsiteY144" fmla="*/ 5977501 h 6070634"/>
                <a:gd name="connsiteX145" fmla="*/ 1071606 w 1529209"/>
                <a:gd name="connsiteY145" fmla="*/ 5985967 h 6070634"/>
                <a:gd name="connsiteX146" fmla="*/ 944606 w 1529209"/>
                <a:gd name="connsiteY146" fmla="*/ 5994434 h 6070634"/>
                <a:gd name="connsiteX147" fmla="*/ 919206 w 1529209"/>
                <a:gd name="connsiteY147" fmla="*/ 6011367 h 6070634"/>
                <a:gd name="connsiteX148" fmla="*/ 902273 w 1529209"/>
                <a:gd name="connsiteY148" fmla="*/ 6028301 h 6070634"/>
                <a:gd name="connsiteX149" fmla="*/ 809140 w 1529209"/>
                <a:gd name="connsiteY149" fmla="*/ 6036767 h 6070634"/>
                <a:gd name="connsiteX150" fmla="*/ 792206 w 1529209"/>
                <a:gd name="connsiteY150" fmla="*/ 6053701 h 6070634"/>
                <a:gd name="connsiteX151" fmla="*/ 758340 w 1529209"/>
                <a:gd name="connsiteY151" fmla="*/ 6062167 h 6070634"/>
                <a:gd name="connsiteX152" fmla="*/ 732940 w 1529209"/>
                <a:gd name="connsiteY152" fmla="*/ 6070634 h 6070634"/>
                <a:gd name="connsiteX153" fmla="*/ 529740 w 1529209"/>
                <a:gd name="connsiteY153" fmla="*/ 6053701 h 6070634"/>
                <a:gd name="connsiteX154" fmla="*/ 478940 w 1529209"/>
                <a:gd name="connsiteY154" fmla="*/ 6036767 h 6070634"/>
                <a:gd name="connsiteX155" fmla="*/ 462006 w 1529209"/>
                <a:gd name="connsiteY155" fmla="*/ 6019834 h 6070634"/>
                <a:gd name="connsiteX156" fmla="*/ 385806 w 1529209"/>
                <a:gd name="connsiteY156" fmla="*/ 5977501 h 6070634"/>
                <a:gd name="connsiteX157" fmla="*/ 343473 w 1529209"/>
                <a:gd name="connsiteY157" fmla="*/ 5969034 h 6070634"/>
                <a:gd name="connsiteX158" fmla="*/ 318073 w 1529209"/>
                <a:gd name="connsiteY158" fmla="*/ 5952101 h 6070634"/>
                <a:gd name="connsiteX159" fmla="*/ 335006 w 1529209"/>
                <a:gd name="connsiteY159" fmla="*/ 5977501 h 6070634"/>
                <a:gd name="connsiteX160" fmla="*/ 368873 w 1529209"/>
                <a:gd name="connsiteY160" fmla="*/ 5994434 h 6070634"/>
                <a:gd name="connsiteX161" fmla="*/ 402740 w 1529209"/>
                <a:gd name="connsiteY161" fmla="*/ 6019834 h 6070634"/>
                <a:gd name="connsiteX162" fmla="*/ 462006 w 1529209"/>
                <a:gd name="connsiteY162" fmla="*/ 6036767 h 6070634"/>
                <a:gd name="connsiteX163" fmla="*/ 470473 w 1529209"/>
                <a:gd name="connsiteY163" fmla="*/ 6062167 h 6070634"/>
                <a:gd name="connsiteX164" fmla="*/ 445073 w 1529209"/>
                <a:gd name="connsiteY164" fmla="*/ 6070634 h 6070634"/>
                <a:gd name="connsiteX165" fmla="*/ 250340 w 1529209"/>
                <a:gd name="connsiteY165" fmla="*/ 6053701 h 6070634"/>
                <a:gd name="connsiteX166" fmla="*/ 233406 w 1529209"/>
                <a:gd name="connsiteY166" fmla="*/ 6036767 h 6070634"/>
                <a:gd name="connsiteX167" fmla="*/ 241873 w 1529209"/>
                <a:gd name="connsiteY167" fmla="*/ 6002901 h 6070634"/>
                <a:gd name="connsiteX168" fmla="*/ 250340 w 1529209"/>
                <a:gd name="connsiteY168" fmla="*/ 5977501 h 6070634"/>
                <a:gd name="connsiteX169" fmla="*/ 284206 w 1529209"/>
                <a:gd name="connsiteY169" fmla="*/ 5969034 h 6070634"/>
                <a:gd name="connsiteX170" fmla="*/ 343473 w 1529209"/>
                <a:gd name="connsiteY170" fmla="*/ 5952101 h 6070634"/>
                <a:gd name="connsiteX171" fmla="*/ 335006 w 1529209"/>
                <a:gd name="connsiteY171" fmla="*/ 5926701 h 6070634"/>
                <a:gd name="connsiteX172" fmla="*/ 275740 w 1529209"/>
                <a:gd name="connsiteY172" fmla="*/ 5901301 h 6070634"/>
                <a:gd name="connsiteX173" fmla="*/ 258806 w 1529209"/>
                <a:gd name="connsiteY173" fmla="*/ 5884367 h 6070634"/>
                <a:gd name="connsiteX174" fmla="*/ 208006 w 1529209"/>
                <a:gd name="connsiteY174" fmla="*/ 5901301 h 6070634"/>
                <a:gd name="connsiteX175" fmla="*/ 140273 w 1529209"/>
                <a:gd name="connsiteY175" fmla="*/ 5892834 h 6070634"/>
                <a:gd name="connsiteX176" fmla="*/ 106406 w 1529209"/>
                <a:gd name="connsiteY176" fmla="*/ 5884367 h 6070634"/>
                <a:gd name="connsiteX177" fmla="*/ 55606 w 1529209"/>
                <a:gd name="connsiteY177" fmla="*/ 5875901 h 6070634"/>
                <a:gd name="connsiteX178" fmla="*/ 64073 w 1529209"/>
                <a:gd name="connsiteY178" fmla="*/ 5850501 h 6070634"/>
                <a:gd name="connsiteX179" fmla="*/ 89473 w 1529209"/>
                <a:gd name="connsiteY179" fmla="*/ 5842034 h 6070634"/>
                <a:gd name="connsiteX180" fmla="*/ 89473 w 1529209"/>
                <a:gd name="connsiteY180" fmla="*/ 5647301 h 6070634"/>
                <a:gd name="connsiteX181" fmla="*/ 64073 w 1529209"/>
                <a:gd name="connsiteY181" fmla="*/ 5528767 h 6070634"/>
                <a:gd name="connsiteX182" fmla="*/ 81006 w 1529209"/>
                <a:gd name="connsiteY182" fmla="*/ 5223967 h 6070634"/>
                <a:gd name="connsiteX183" fmla="*/ 89473 w 1529209"/>
                <a:gd name="connsiteY183" fmla="*/ 5173167 h 6070634"/>
                <a:gd name="connsiteX184" fmla="*/ 48833 w 1529209"/>
                <a:gd name="connsiteY184" fmla="*/ 4966581 h 6070634"/>
                <a:gd name="connsiteX185" fmla="*/ 30206 w 1529209"/>
                <a:gd name="connsiteY185" fmla="*/ 4546634 h 6070634"/>
                <a:gd name="connsiteX186" fmla="*/ 14966 w 1529209"/>
                <a:gd name="connsiteY186" fmla="*/ 4241834 h 6070634"/>
                <a:gd name="connsiteX187" fmla="*/ 573 w 1529209"/>
                <a:gd name="connsiteY187" fmla="*/ 4049641 h 6070634"/>
                <a:gd name="connsiteX188" fmla="*/ 4806 w 1529209"/>
                <a:gd name="connsiteY188" fmla="*/ 3996301 h 6070634"/>
                <a:gd name="connsiteX189" fmla="*/ 22586 w 1529209"/>
                <a:gd name="connsiteY189" fmla="*/ 3806647 h 6070634"/>
                <a:gd name="connsiteX190" fmla="*/ 41213 w 1529209"/>
                <a:gd name="connsiteY190" fmla="*/ 3652554 h 6070634"/>
                <a:gd name="connsiteX191" fmla="*/ 160593 w 1529209"/>
                <a:gd name="connsiteY191" fmla="*/ 2453674 h 6070634"/>
                <a:gd name="connsiteX192" fmla="*/ 207160 w 1529209"/>
                <a:gd name="connsiteY192" fmla="*/ 2029494 h 6070634"/>
                <a:gd name="connsiteX193" fmla="*/ 233406 w 1529209"/>
                <a:gd name="connsiteY193" fmla="*/ 1752634 h 6070634"/>
                <a:gd name="connsiteX194" fmla="*/ 267273 w 1529209"/>
                <a:gd name="connsiteY194" fmla="*/ 1439367 h 6070634"/>
                <a:gd name="connsiteX195" fmla="*/ 293520 w 1529209"/>
                <a:gd name="connsiteY195" fmla="*/ 1209074 h 6070634"/>
                <a:gd name="connsiteX196" fmla="*/ 318073 w 1529209"/>
                <a:gd name="connsiteY196" fmla="*/ 1024501 h 6070634"/>
                <a:gd name="connsiteX197" fmla="*/ 343473 w 1529209"/>
                <a:gd name="connsiteY197" fmla="*/ 660434 h 6070634"/>
                <a:gd name="connsiteX198" fmla="*/ 385806 w 1529209"/>
                <a:gd name="connsiteY198" fmla="*/ 338701 h 6070634"/>
                <a:gd name="connsiteX199" fmla="*/ 402740 w 1529209"/>
                <a:gd name="connsiteY199" fmla="*/ 313301 h 6070634"/>
                <a:gd name="connsiteX200" fmla="*/ 411206 w 1529209"/>
                <a:gd name="connsiteY200" fmla="*/ 152434 h 6070634"/>
                <a:gd name="connsiteX201" fmla="*/ 385806 w 1529209"/>
                <a:gd name="connsiteY201" fmla="*/ 135501 h 6070634"/>
                <a:gd name="connsiteX202" fmla="*/ 351940 w 1529209"/>
                <a:gd name="connsiteY202" fmla="*/ 122801 h 6070634"/>
                <a:gd name="connsiteX203" fmla="*/ 347706 w 1529209"/>
                <a:gd name="connsiteY203" fmla="*/ 95707 h 6070634"/>
                <a:gd name="connsiteX204" fmla="*/ 326540 w 1529209"/>
                <a:gd name="connsiteY204" fmla="*/ 42367 h 6070634"/>
                <a:gd name="connsiteX205" fmla="*/ 307066 w 1529209"/>
                <a:gd name="connsiteY205" fmla="*/ 8501 h 6070634"/>
                <a:gd name="connsiteX206" fmla="*/ 368026 w 1529209"/>
                <a:gd name="connsiteY206" fmla="*/ 34 h 6070634"/>
                <a:gd name="connsiteX207" fmla="*/ 550906 w 1529209"/>
                <a:gd name="connsiteY207" fmla="*/ 5961 h 6070634"/>
                <a:gd name="connsiteX208" fmla="*/ 907353 w 1529209"/>
                <a:gd name="connsiteY208" fmla="*/ 2574 h 6070634"/>
                <a:gd name="connsiteX209" fmla="*/ 1245173 w 1529209"/>
                <a:gd name="connsiteY209" fmla="*/ 10194 h 6070634"/>
                <a:gd name="connsiteX210" fmla="*/ 1351006 w 1529209"/>
                <a:gd name="connsiteY210"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53073 w 1529209"/>
                <a:gd name="connsiteY78" fmla="*/ 3784634 h 6070634"/>
                <a:gd name="connsiteX79" fmla="*/ 915820 w 1529209"/>
                <a:gd name="connsiteY79" fmla="*/ 3810034 h 6070634"/>
                <a:gd name="connsiteX80" fmla="*/ 893806 w 1529209"/>
                <a:gd name="connsiteY80" fmla="*/ 3852367 h 6070634"/>
                <a:gd name="connsiteX81" fmla="*/ 868406 w 1529209"/>
                <a:gd name="connsiteY81" fmla="*/ 3894701 h 6070634"/>
                <a:gd name="connsiteX82" fmla="*/ 868406 w 1529209"/>
                <a:gd name="connsiteY82" fmla="*/ 3962434 h 6070634"/>
                <a:gd name="connsiteX83" fmla="*/ 876873 w 1529209"/>
                <a:gd name="connsiteY83" fmla="*/ 3987834 h 6070634"/>
                <a:gd name="connsiteX84" fmla="*/ 902273 w 1529209"/>
                <a:gd name="connsiteY84" fmla="*/ 3996301 h 6070634"/>
                <a:gd name="connsiteX85" fmla="*/ 910740 w 1529209"/>
                <a:gd name="connsiteY85" fmla="*/ 4055567 h 6070634"/>
                <a:gd name="connsiteX86" fmla="*/ 936140 w 1529209"/>
                <a:gd name="connsiteY86" fmla="*/ 4064034 h 6070634"/>
                <a:gd name="connsiteX87" fmla="*/ 1020806 w 1529209"/>
                <a:gd name="connsiteY87" fmla="*/ 4072501 h 6070634"/>
                <a:gd name="connsiteX88" fmla="*/ 1020806 w 1529209"/>
                <a:gd name="connsiteY88" fmla="*/ 4191034 h 6070634"/>
                <a:gd name="connsiteX89" fmla="*/ 1012340 w 1529209"/>
                <a:gd name="connsiteY89" fmla="*/ 4224901 h 6070634"/>
                <a:gd name="connsiteX90" fmla="*/ 978473 w 1529209"/>
                <a:gd name="connsiteY90" fmla="*/ 4233367 h 6070634"/>
                <a:gd name="connsiteX91" fmla="*/ 970006 w 1529209"/>
                <a:gd name="connsiteY91" fmla="*/ 4385767 h 6070634"/>
                <a:gd name="connsiteX92" fmla="*/ 919206 w 1529209"/>
                <a:gd name="connsiteY92" fmla="*/ 4402701 h 6070634"/>
                <a:gd name="connsiteX93" fmla="*/ 893806 w 1529209"/>
                <a:gd name="connsiteY93" fmla="*/ 4428101 h 6070634"/>
                <a:gd name="connsiteX94" fmla="*/ 876873 w 1529209"/>
                <a:gd name="connsiteY94" fmla="*/ 4461967 h 6070634"/>
                <a:gd name="connsiteX95" fmla="*/ 910740 w 1529209"/>
                <a:gd name="connsiteY95" fmla="*/ 4470434 h 6070634"/>
                <a:gd name="connsiteX96" fmla="*/ 936140 w 1529209"/>
                <a:gd name="connsiteY96" fmla="*/ 4487367 h 6070634"/>
                <a:gd name="connsiteX97" fmla="*/ 961540 w 1529209"/>
                <a:gd name="connsiteY97" fmla="*/ 4495834 h 6070634"/>
                <a:gd name="connsiteX98" fmla="*/ 978473 w 1529209"/>
                <a:gd name="connsiteY98" fmla="*/ 4521234 h 6070634"/>
                <a:gd name="connsiteX99" fmla="*/ 970006 w 1529209"/>
                <a:gd name="connsiteY99" fmla="*/ 4597434 h 6070634"/>
                <a:gd name="connsiteX100" fmla="*/ 961540 w 1529209"/>
                <a:gd name="connsiteY100" fmla="*/ 4622834 h 6070634"/>
                <a:gd name="connsiteX101" fmla="*/ 936140 w 1529209"/>
                <a:gd name="connsiteY101" fmla="*/ 4614367 h 6070634"/>
                <a:gd name="connsiteX102" fmla="*/ 876873 w 1529209"/>
                <a:gd name="connsiteY102" fmla="*/ 4605901 h 6070634"/>
                <a:gd name="connsiteX103" fmla="*/ 851473 w 1529209"/>
                <a:gd name="connsiteY103" fmla="*/ 4614367 h 6070634"/>
                <a:gd name="connsiteX104" fmla="*/ 843006 w 1529209"/>
                <a:gd name="connsiteY104" fmla="*/ 4639767 h 6070634"/>
                <a:gd name="connsiteX105" fmla="*/ 826073 w 1529209"/>
                <a:gd name="connsiteY105" fmla="*/ 4656701 h 6070634"/>
                <a:gd name="connsiteX106" fmla="*/ 809140 w 1529209"/>
                <a:gd name="connsiteY106" fmla="*/ 4682101 h 6070634"/>
                <a:gd name="connsiteX107" fmla="*/ 766806 w 1529209"/>
                <a:gd name="connsiteY107" fmla="*/ 4690567 h 6070634"/>
                <a:gd name="connsiteX108" fmla="*/ 749873 w 1529209"/>
                <a:gd name="connsiteY108" fmla="*/ 4707501 h 6070634"/>
                <a:gd name="connsiteX109" fmla="*/ 758340 w 1529209"/>
                <a:gd name="connsiteY109" fmla="*/ 4749834 h 6070634"/>
                <a:gd name="connsiteX110" fmla="*/ 783740 w 1529209"/>
                <a:gd name="connsiteY110" fmla="*/ 4758301 h 6070634"/>
                <a:gd name="connsiteX111" fmla="*/ 876873 w 1529209"/>
                <a:gd name="connsiteY111" fmla="*/ 4766767 h 6070634"/>
                <a:gd name="connsiteX112" fmla="*/ 876873 w 1529209"/>
                <a:gd name="connsiteY112" fmla="*/ 4834501 h 6070634"/>
                <a:gd name="connsiteX113" fmla="*/ 944606 w 1529209"/>
                <a:gd name="connsiteY113" fmla="*/ 4851434 h 6070634"/>
                <a:gd name="connsiteX114" fmla="*/ 953073 w 1529209"/>
                <a:gd name="connsiteY114" fmla="*/ 4885301 h 6070634"/>
                <a:gd name="connsiteX115" fmla="*/ 936140 w 1529209"/>
                <a:gd name="connsiteY115" fmla="*/ 4986901 h 6070634"/>
                <a:gd name="connsiteX116" fmla="*/ 927673 w 1529209"/>
                <a:gd name="connsiteY116" fmla="*/ 5096967 h 6070634"/>
                <a:gd name="connsiteX117" fmla="*/ 953073 w 1529209"/>
                <a:gd name="connsiteY117" fmla="*/ 5139301 h 6070634"/>
                <a:gd name="connsiteX118" fmla="*/ 970006 w 1529209"/>
                <a:gd name="connsiteY118" fmla="*/ 5164701 h 6070634"/>
                <a:gd name="connsiteX119" fmla="*/ 893806 w 1529209"/>
                <a:gd name="connsiteY119" fmla="*/ 5207034 h 6070634"/>
                <a:gd name="connsiteX120" fmla="*/ 885340 w 1529209"/>
                <a:gd name="connsiteY120" fmla="*/ 5283234 h 6070634"/>
                <a:gd name="connsiteX121" fmla="*/ 910740 w 1529209"/>
                <a:gd name="connsiteY121" fmla="*/ 5291701 h 6070634"/>
                <a:gd name="connsiteX122" fmla="*/ 978473 w 1529209"/>
                <a:gd name="connsiteY122" fmla="*/ 5342501 h 6070634"/>
                <a:gd name="connsiteX123" fmla="*/ 995406 w 1529209"/>
                <a:gd name="connsiteY123" fmla="*/ 5367901 h 6070634"/>
                <a:gd name="connsiteX124" fmla="*/ 1012340 w 1529209"/>
                <a:gd name="connsiteY124" fmla="*/ 5418701 h 6070634"/>
                <a:gd name="connsiteX125" fmla="*/ 1037740 w 1529209"/>
                <a:gd name="connsiteY125" fmla="*/ 5435634 h 6070634"/>
                <a:gd name="connsiteX126" fmla="*/ 1088540 w 1529209"/>
                <a:gd name="connsiteY126" fmla="*/ 5486434 h 6070634"/>
                <a:gd name="connsiteX127" fmla="*/ 1113940 w 1529209"/>
                <a:gd name="connsiteY127" fmla="*/ 5494901 h 6070634"/>
                <a:gd name="connsiteX128" fmla="*/ 1130873 w 1529209"/>
                <a:gd name="connsiteY128" fmla="*/ 5520301 h 6070634"/>
                <a:gd name="connsiteX129" fmla="*/ 1139340 w 1529209"/>
                <a:gd name="connsiteY129" fmla="*/ 5545701 h 6070634"/>
                <a:gd name="connsiteX130" fmla="*/ 1173206 w 1529209"/>
                <a:gd name="connsiteY130" fmla="*/ 5596501 h 6070634"/>
                <a:gd name="connsiteX131" fmla="*/ 1156273 w 1529209"/>
                <a:gd name="connsiteY131" fmla="*/ 5621901 h 6070634"/>
                <a:gd name="connsiteX132" fmla="*/ 1130873 w 1529209"/>
                <a:gd name="connsiteY132" fmla="*/ 5630367 h 6070634"/>
                <a:gd name="connsiteX133" fmla="*/ 1113940 w 1529209"/>
                <a:gd name="connsiteY133" fmla="*/ 5647301 h 6070634"/>
                <a:gd name="connsiteX134" fmla="*/ 1122406 w 1529209"/>
                <a:gd name="connsiteY134" fmla="*/ 5706567 h 6070634"/>
                <a:gd name="connsiteX135" fmla="*/ 1139340 w 1529209"/>
                <a:gd name="connsiteY135" fmla="*/ 5723501 h 6070634"/>
                <a:gd name="connsiteX136" fmla="*/ 1147806 w 1529209"/>
                <a:gd name="connsiteY136" fmla="*/ 5774301 h 6070634"/>
                <a:gd name="connsiteX137" fmla="*/ 1198606 w 1529209"/>
                <a:gd name="connsiteY137" fmla="*/ 5791234 h 6070634"/>
                <a:gd name="connsiteX138" fmla="*/ 1190140 w 1529209"/>
                <a:gd name="connsiteY138" fmla="*/ 5842034 h 6070634"/>
                <a:gd name="connsiteX139" fmla="*/ 1139340 w 1529209"/>
                <a:gd name="connsiteY139" fmla="*/ 5850501 h 6070634"/>
                <a:gd name="connsiteX140" fmla="*/ 1122406 w 1529209"/>
                <a:gd name="connsiteY140" fmla="*/ 5867434 h 6070634"/>
                <a:gd name="connsiteX141" fmla="*/ 1080073 w 1529209"/>
                <a:gd name="connsiteY141" fmla="*/ 5935167 h 6070634"/>
                <a:gd name="connsiteX142" fmla="*/ 1054673 w 1529209"/>
                <a:gd name="connsiteY142" fmla="*/ 5943634 h 6070634"/>
                <a:gd name="connsiteX143" fmla="*/ 1080073 w 1529209"/>
                <a:gd name="connsiteY143" fmla="*/ 5960567 h 6070634"/>
                <a:gd name="connsiteX144" fmla="*/ 1097006 w 1529209"/>
                <a:gd name="connsiteY144" fmla="*/ 5977501 h 6070634"/>
                <a:gd name="connsiteX145" fmla="*/ 1071606 w 1529209"/>
                <a:gd name="connsiteY145" fmla="*/ 5985967 h 6070634"/>
                <a:gd name="connsiteX146" fmla="*/ 944606 w 1529209"/>
                <a:gd name="connsiteY146" fmla="*/ 5994434 h 6070634"/>
                <a:gd name="connsiteX147" fmla="*/ 919206 w 1529209"/>
                <a:gd name="connsiteY147" fmla="*/ 6011367 h 6070634"/>
                <a:gd name="connsiteX148" fmla="*/ 902273 w 1529209"/>
                <a:gd name="connsiteY148" fmla="*/ 6028301 h 6070634"/>
                <a:gd name="connsiteX149" fmla="*/ 809140 w 1529209"/>
                <a:gd name="connsiteY149" fmla="*/ 6036767 h 6070634"/>
                <a:gd name="connsiteX150" fmla="*/ 792206 w 1529209"/>
                <a:gd name="connsiteY150" fmla="*/ 6053701 h 6070634"/>
                <a:gd name="connsiteX151" fmla="*/ 758340 w 1529209"/>
                <a:gd name="connsiteY151" fmla="*/ 6062167 h 6070634"/>
                <a:gd name="connsiteX152" fmla="*/ 732940 w 1529209"/>
                <a:gd name="connsiteY152" fmla="*/ 6070634 h 6070634"/>
                <a:gd name="connsiteX153" fmla="*/ 529740 w 1529209"/>
                <a:gd name="connsiteY153" fmla="*/ 6053701 h 6070634"/>
                <a:gd name="connsiteX154" fmla="*/ 478940 w 1529209"/>
                <a:gd name="connsiteY154" fmla="*/ 6036767 h 6070634"/>
                <a:gd name="connsiteX155" fmla="*/ 462006 w 1529209"/>
                <a:gd name="connsiteY155" fmla="*/ 6019834 h 6070634"/>
                <a:gd name="connsiteX156" fmla="*/ 385806 w 1529209"/>
                <a:gd name="connsiteY156" fmla="*/ 5977501 h 6070634"/>
                <a:gd name="connsiteX157" fmla="*/ 343473 w 1529209"/>
                <a:gd name="connsiteY157" fmla="*/ 5969034 h 6070634"/>
                <a:gd name="connsiteX158" fmla="*/ 318073 w 1529209"/>
                <a:gd name="connsiteY158" fmla="*/ 5952101 h 6070634"/>
                <a:gd name="connsiteX159" fmla="*/ 335006 w 1529209"/>
                <a:gd name="connsiteY159" fmla="*/ 5977501 h 6070634"/>
                <a:gd name="connsiteX160" fmla="*/ 368873 w 1529209"/>
                <a:gd name="connsiteY160" fmla="*/ 5994434 h 6070634"/>
                <a:gd name="connsiteX161" fmla="*/ 402740 w 1529209"/>
                <a:gd name="connsiteY161" fmla="*/ 6019834 h 6070634"/>
                <a:gd name="connsiteX162" fmla="*/ 462006 w 1529209"/>
                <a:gd name="connsiteY162" fmla="*/ 6036767 h 6070634"/>
                <a:gd name="connsiteX163" fmla="*/ 470473 w 1529209"/>
                <a:gd name="connsiteY163" fmla="*/ 6062167 h 6070634"/>
                <a:gd name="connsiteX164" fmla="*/ 445073 w 1529209"/>
                <a:gd name="connsiteY164" fmla="*/ 6070634 h 6070634"/>
                <a:gd name="connsiteX165" fmla="*/ 250340 w 1529209"/>
                <a:gd name="connsiteY165" fmla="*/ 6053701 h 6070634"/>
                <a:gd name="connsiteX166" fmla="*/ 233406 w 1529209"/>
                <a:gd name="connsiteY166" fmla="*/ 6036767 h 6070634"/>
                <a:gd name="connsiteX167" fmla="*/ 241873 w 1529209"/>
                <a:gd name="connsiteY167" fmla="*/ 6002901 h 6070634"/>
                <a:gd name="connsiteX168" fmla="*/ 250340 w 1529209"/>
                <a:gd name="connsiteY168" fmla="*/ 5977501 h 6070634"/>
                <a:gd name="connsiteX169" fmla="*/ 284206 w 1529209"/>
                <a:gd name="connsiteY169" fmla="*/ 5969034 h 6070634"/>
                <a:gd name="connsiteX170" fmla="*/ 343473 w 1529209"/>
                <a:gd name="connsiteY170" fmla="*/ 5952101 h 6070634"/>
                <a:gd name="connsiteX171" fmla="*/ 335006 w 1529209"/>
                <a:gd name="connsiteY171" fmla="*/ 5926701 h 6070634"/>
                <a:gd name="connsiteX172" fmla="*/ 275740 w 1529209"/>
                <a:gd name="connsiteY172" fmla="*/ 5901301 h 6070634"/>
                <a:gd name="connsiteX173" fmla="*/ 258806 w 1529209"/>
                <a:gd name="connsiteY173" fmla="*/ 5884367 h 6070634"/>
                <a:gd name="connsiteX174" fmla="*/ 208006 w 1529209"/>
                <a:gd name="connsiteY174" fmla="*/ 5901301 h 6070634"/>
                <a:gd name="connsiteX175" fmla="*/ 140273 w 1529209"/>
                <a:gd name="connsiteY175" fmla="*/ 5892834 h 6070634"/>
                <a:gd name="connsiteX176" fmla="*/ 106406 w 1529209"/>
                <a:gd name="connsiteY176" fmla="*/ 5884367 h 6070634"/>
                <a:gd name="connsiteX177" fmla="*/ 55606 w 1529209"/>
                <a:gd name="connsiteY177" fmla="*/ 5875901 h 6070634"/>
                <a:gd name="connsiteX178" fmla="*/ 64073 w 1529209"/>
                <a:gd name="connsiteY178" fmla="*/ 5850501 h 6070634"/>
                <a:gd name="connsiteX179" fmla="*/ 89473 w 1529209"/>
                <a:gd name="connsiteY179" fmla="*/ 5842034 h 6070634"/>
                <a:gd name="connsiteX180" fmla="*/ 89473 w 1529209"/>
                <a:gd name="connsiteY180" fmla="*/ 5647301 h 6070634"/>
                <a:gd name="connsiteX181" fmla="*/ 64073 w 1529209"/>
                <a:gd name="connsiteY181" fmla="*/ 5528767 h 6070634"/>
                <a:gd name="connsiteX182" fmla="*/ 81006 w 1529209"/>
                <a:gd name="connsiteY182" fmla="*/ 5223967 h 6070634"/>
                <a:gd name="connsiteX183" fmla="*/ 89473 w 1529209"/>
                <a:gd name="connsiteY183" fmla="*/ 5173167 h 6070634"/>
                <a:gd name="connsiteX184" fmla="*/ 48833 w 1529209"/>
                <a:gd name="connsiteY184" fmla="*/ 4966581 h 6070634"/>
                <a:gd name="connsiteX185" fmla="*/ 30206 w 1529209"/>
                <a:gd name="connsiteY185" fmla="*/ 4546634 h 6070634"/>
                <a:gd name="connsiteX186" fmla="*/ 14966 w 1529209"/>
                <a:gd name="connsiteY186" fmla="*/ 4241834 h 6070634"/>
                <a:gd name="connsiteX187" fmla="*/ 573 w 1529209"/>
                <a:gd name="connsiteY187" fmla="*/ 4049641 h 6070634"/>
                <a:gd name="connsiteX188" fmla="*/ 4806 w 1529209"/>
                <a:gd name="connsiteY188" fmla="*/ 3996301 h 6070634"/>
                <a:gd name="connsiteX189" fmla="*/ 22586 w 1529209"/>
                <a:gd name="connsiteY189" fmla="*/ 3806647 h 6070634"/>
                <a:gd name="connsiteX190" fmla="*/ 41213 w 1529209"/>
                <a:gd name="connsiteY190" fmla="*/ 3652554 h 6070634"/>
                <a:gd name="connsiteX191" fmla="*/ 160593 w 1529209"/>
                <a:gd name="connsiteY191" fmla="*/ 2453674 h 6070634"/>
                <a:gd name="connsiteX192" fmla="*/ 207160 w 1529209"/>
                <a:gd name="connsiteY192" fmla="*/ 2029494 h 6070634"/>
                <a:gd name="connsiteX193" fmla="*/ 233406 w 1529209"/>
                <a:gd name="connsiteY193" fmla="*/ 1752634 h 6070634"/>
                <a:gd name="connsiteX194" fmla="*/ 267273 w 1529209"/>
                <a:gd name="connsiteY194" fmla="*/ 1439367 h 6070634"/>
                <a:gd name="connsiteX195" fmla="*/ 293520 w 1529209"/>
                <a:gd name="connsiteY195" fmla="*/ 1209074 h 6070634"/>
                <a:gd name="connsiteX196" fmla="*/ 318073 w 1529209"/>
                <a:gd name="connsiteY196" fmla="*/ 1024501 h 6070634"/>
                <a:gd name="connsiteX197" fmla="*/ 343473 w 1529209"/>
                <a:gd name="connsiteY197" fmla="*/ 660434 h 6070634"/>
                <a:gd name="connsiteX198" fmla="*/ 385806 w 1529209"/>
                <a:gd name="connsiteY198" fmla="*/ 338701 h 6070634"/>
                <a:gd name="connsiteX199" fmla="*/ 402740 w 1529209"/>
                <a:gd name="connsiteY199" fmla="*/ 313301 h 6070634"/>
                <a:gd name="connsiteX200" fmla="*/ 411206 w 1529209"/>
                <a:gd name="connsiteY200" fmla="*/ 152434 h 6070634"/>
                <a:gd name="connsiteX201" fmla="*/ 385806 w 1529209"/>
                <a:gd name="connsiteY201" fmla="*/ 135501 h 6070634"/>
                <a:gd name="connsiteX202" fmla="*/ 351940 w 1529209"/>
                <a:gd name="connsiteY202" fmla="*/ 122801 h 6070634"/>
                <a:gd name="connsiteX203" fmla="*/ 347706 w 1529209"/>
                <a:gd name="connsiteY203" fmla="*/ 95707 h 6070634"/>
                <a:gd name="connsiteX204" fmla="*/ 326540 w 1529209"/>
                <a:gd name="connsiteY204" fmla="*/ 42367 h 6070634"/>
                <a:gd name="connsiteX205" fmla="*/ 307066 w 1529209"/>
                <a:gd name="connsiteY205" fmla="*/ 8501 h 6070634"/>
                <a:gd name="connsiteX206" fmla="*/ 368026 w 1529209"/>
                <a:gd name="connsiteY206" fmla="*/ 34 h 6070634"/>
                <a:gd name="connsiteX207" fmla="*/ 550906 w 1529209"/>
                <a:gd name="connsiteY207" fmla="*/ 5961 h 6070634"/>
                <a:gd name="connsiteX208" fmla="*/ 907353 w 1529209"/>
                <a:gd name="connsiteY208" fmla="*/ 2574 h 6070634"/>
                <a:gd name="connsiteX209" fmla="*/ 1245173 w 1529209"/>
                <a:gd name="connsiteY209" fmla="*/ 10194 h 6070634"/>
                <a:gd name="connsiteX210" fmla="*/ 1351006 w 1529209"/>
                <a:gd name="connsiteY210"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995406 w 1529209"/>
                <a:gd name="connsiteY75" fmla="*/ 368303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23346 w 1529209"/>
                <a:gd name="connsiteY75" fmla="*/ 369065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23346 w 1529209"/>
                <a:gd name="connsiteY75" fmla="*/ 369065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23346 w 1529209"/>
                <a:gd name="connsiteY75" fmla="*/ 369065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25886 w 1529209"/>
                <a:gd name="connsiteY75" fmla="*/ 37135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20806 w 1529209"/>
                <a:gd name="connsiteY86" fmla="*/ 407250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02273 w 1529209"/>
                <a:gd name="connsiteY83" fmla="*/ 399630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876873 w 1529209"/>
                <a:gd name="connsiteY93" fmla="*/ 4461967 h 6070634"/>
                <a:gd name="connsiteX94" fmla="*/ 910740 w 1529209"/>
                <a:gd name="connsiteY94" fmla="*/ 4470434 h 6070634"/>
                <a:gd name="connsiteX95" fmla="*/ 936140 w 1529209"/>
                <a:gd name="connsiteY95" fmla="*/ 4487367 h 6070634"/>
                <a:gd name="connsiteX96" fmla="*/ 961540 w 1529209"/>
                <a:gd name="connsiteY96" fmla="*/ 4495834 h 6070634"/>
                <a:gd name="connsiteX97" fmla="*/ 978473 w 1529209"/>
                <a:gd name="connsiteY97" fmla="*/ 4521234 h 6070634"/>
                <a:gd name="connsiteX98" fmla="*/ 970006 w 1529209"/>
                <a:gd name="connsiteY98" fmla="*/ 4597434 h 6070634"/>
                <a:gd name="connsiteX99" fmla="*/ 961540 w 1529209"/>
                <a:gd name="connsiteY99" fmla="*/ 4622834 h 6070634"/>
                <a:gd name="connsiteX100" fmla="*/ 936140 w 1529209"/>
                <a:gd name="connsiteY100" fmla="*/ 4614367 h 6070634"/>
                <a:gd name="connsiteX101" fmla="*/ 876873 w 1529209"/>
                <a:gd name="connsiteY101" fmla="*/ 4605901 h 6070634"/>
                <a:gd name="connsiteX102" fmla="*/ 851473 w 1529209"/>
                <a:gd name="connsiteY102" fmla="*/ 4614367 h 6070634"/>
                <a:gd name="connsiteX103" fmla="*/ 843006 w 1529209"/>
                <a:gd name="connsiteY103" fmla="*/ 4639767 h 6070634"/>
                <a:gd name="connsiteX104" fmla="*/ 826073 w 1529209"/>
                <a:gd name="connsiteY104" fmla="*/ 4656701 h 6070634"/>
                <a:gd name="connsiteX105" fmla="*/ 809140 w 1529209"/>
                <a:gd name="connsiteY105" fmla="*/ 4682101 h 6070634"/>
                <a:gd name="connsiteX106" fmla="*/ 766806 w 1529209"/>
                <a:gd name="connsiteY106" fmla="*/ 4690567 h 6070634"/>
                <a:gd name="connsiteX107" fmla="*/ 749873 w 1529209"/>
                <a:gd name="connsiteY107" fmla="*/ 4707501 h 6070634"/>
                <a:gd name="connsiteX108" fmla="*/ 758340 w 1529209"/>
                <a:gd name="connsiteY108" fmla="*/ 4749834 h 6070634"/>
                <a:gd name="connsiteX109" fmla="*/ 783740 w 1529209"/>
                <a:gd name="connsiteY109" fmla="*/ 4758301 h 6070634"/>
                <a:gd name="connsiteX110" fmla="*/ 876873 w 1529209"/>
                <a:gd name="connsiteY110" fmla="*/ 4766767 h 6070634"/>
                <a:gd name="connsiteX111" fmla="*/ 876873 w 1529209"/>
                <a:gd name="connsiteY111" fmla="*/ 4834501 h 6070634"/>
                <a:gd name="connsiteX112" fmla="*/ 944606 w 1529209"/>
                <a:gd name="connsiteY112" fmla="*/ 4851434 h 6070634"/>
                <a:gd name="connsiteX113" fmla="*/ 953073 w 1529209"/>
                <a:gd name="connsiteY113" fmla="*/ 4885301 h 6070634"/>
                <a:gd name="connsiteX114" fmla="*/ 936140 w 1529209"/>
                <a:gd name="connsiteY114" fmla="*/ 4986901 h 6070634"/>
                <a:gd name="connsiteX115" fmla="*/ 927673 w 1529209"/>
                <a:gd name="connsiteY115" fmla="*/ 5096967 h 6070634"/>
                <a:gd name="connsiteX116" fmla="*/ 953073 w 1529209"/>
                <a:gd name="connsiteY116" fmla="*/ 5139301 h 6070634"/>
                <a:gd name="connsiteX117" fmla="*/ 970006 w 1529209"/>
                <a:gd name="connsiteY117" fmla="*/ 5164701 h 6070634"/>
                <a:gd name="connsiteX118" fmla="*/ 893806 w 1529209"/>
                <a:gd name="connsiteY118" fmla="*/ 5207034 h 6070634"/>
                <a:gd name="connsiteX119" fmla="*/ 885340 w 1529209"/>
                <a:gd name="connsiteY119" fmla="*/ 5283234 h 6070634"/>
                <a:gd name="connsiteX120" fmla="*/ 910740 w 1529209"/>
                <a:gd name="connsiteY120" fmla="*/ 5291701 h 6070634"/>
                <a:gd name="connsiteX121" fmla="*/ 978473 w 1529209"/>
                <a:gd name="connsiteY121" fmla="*/ 5342501 h 6070634"/>
                <a:gd name="connsiteX122" fmla="*/ 995406 w 1529209"/>
                <a:gd name="connsiteY122" fmla="*/ 5367901 h 6070634"/>
                <a:gd name="connsiteX123" fmla="*/ 1012340 w 1529209"/>
                <a:gd name="connsiteY123" fmla="*/ 5418701 h 6070634"/>
                <a:gd name="connsiteX124" fmla="*/ 1037740 w 1529209"/>
                <a:gd name="connsiteY124" fmla="*/ 5435634 h 6070634"/>
                <a:gd name="connsiteX125" fmla="*/ 1088540 w 1529209"/>
                <a:gd name="connsiteY125" fmla="*/ 5486434 h 6070634"/>
                <a:gd name="connsiteX126" fmla="*/ 1113940 w 1529209"/>
                <a:gd name="connsiteY126" fmla="*/ 5494901 h 6070634"/>
                <a:gd name="connsiteX127" fmla="*/ 1130873 w 1529209"/>
                <a:gd name="connsiteY127" fmla="*/ 5520301 h 6070634"/>
                <a:gd name="connsiteX128" fmla="*/ 1139340 w 1529209"/>
                <a:gd name="connsiteY128" fmla="*/ 5545701 h 6070634"/>
                <a:gd name="connsiteX129" fmla="*/ 1173206 w 1529209"/>
                <a:gd name="connsiteY129" fmla="*/ 5596501 h 6070634"/>
                <a:gd name="connsiteX130" fmla="*/ 1156273 w 1529209"/>
                <a:gd name="connsiteY130" fmla="*/ 5621901 h 6070634"/>
                <a:gd name="connsiteX131" fmla="*/ 1130873 w 1529209"/>
                <a:gd name="connsiteY131" fmla="*/ 5630367 h 6070634"/>
                <a:gd name="connsiteX132" fmla="*/ 1113940 w 1529209"/>
                <a:gd name="connsiteY132" fmla="*/ 5647301 h 6070634"/>
                <a:gd name="connsiteX133" fmla="*/ 1122406 w 1529209"/>
                <a:gd name="connsiteY133" fmla="*/ 5706567 h 6070634"/>
                <a:gd name="connsiteX134" fmla="*/ 1139340 w 1529209"/>
                <a:gd name="connsiteY134" fmla="*/ 5723501 h 6070634"/>
                <a:gd name="connsiteX135" fmla="*/ 1147806 w 1529209"/>
                <a:gd name="connsiteY135" fmla="*/ 5774301 h 6070634"/>
                <a:gd name="connsiteX136" fmla="*/ 1198606 w 1529209"/>
                <a:gd name="connsiteY136" fmla="*/ 5791234 h 6070634"/>
                <a:gd name="connsiteX137" fmla="*/ 1190140 w 1529209"/>
                <a:gd name="connsiteY137" fmla="*/ 5842034 h 6070634"/>
                <a:gd name="connsiteX138" fmla="*/ 1139340 w 1529209"/>
                <a:gd name="connsiteY138" fmla="*/ 5850501 h 6070634"/>
                <a:gd name="connsiteX139" fmla="*/ 1122406 w 1529209"/>
                <a:gd name="connsiteY139" fmla="*/ 5867434 h 6070634"/>
                <a:gd name="connsiteX140" fmla="*/ 1080073 w 1529209"/>
                <a:gd name="connsiteY140" fmla="*/ 5935167 h 6070634"/>
                <a:gd name="connsiteX141" fmla="*/ 1054673 w 1529209"/>
                <a:gd name="connsiteY141" fmla="*/ 5943634 h 6070634"/>
                <a:gd name="connsiteX142" fmla="*/ 1080073 w 1529209"/>
                <a:gd name="connsiteY142" fmla="*/ 5960567 h 6070634"/>
                <a:gd name="connsiteX143" fmla="*/ 1097006 w 1529209"/>
                <a:gd name="connsiteY143" fmla="*/ 5977501 h 6070634"/>
                <a:gd name="connsiteX144" fmla="*/ 1071606 w 1529209"/>
                <a:gd name="connsiteY144" fmla="*/ 5985967 h 6070634"/>
                <a:gd name="connsiteX145" fmla="*/ 944606 w 1529209"/>
                <a:gd name="connsiteY145" fmla="*/ 5994434 h 6070634"/>
                <a:gd name="connsiteX146" fmla="*/ 919206 w 1529209"/>
                <a:gd name="connsiteY146" fmla="*/ 6011367 h 6070634"/>
                <a:gd name="connsiteX147" fmla="*/ 902273 w 1529209"/>
                <a:gd name="connsiteY147" fmla="*/ 6028301 h 6070634"/>
                <a:gd name="connsiteX148" fmla="*/ 809140 w 1529209"/>
                <a:gd name="connsiteY148" fmla="*/ 6036767 h 6070634"/>
                <a:gd name="connsiteX149" fmla="*/ 792206 w 1529209"/>
                <a:gd name="connsiteY149" fmla="*/ 6053701 h 6070634"/>
                <a:gd name="connsiteX150" fmla="*/ 758340 w 1529209"/>
                <a:gd name="connsiteY150" fmla="*/ 6062167 h 6070634"/>
                <a:gd name="connsiteX151" fmla="*/ 732940 w 1529209"/>
                <a:gd name="connsiteY151" fmla="*/ 6070634 h 6070634"/>
                <a:gd name="connsiteX152" fmla="*/ 529740 w 1529209"/>
                <a:gd name="connsiteY152" fmla="*/ 6053701 h 6070634"/>
                <a:gd name="connsiteX153" fmla="*/ 478940 w 1529209"/>
                <a:gd name="connsiteY153" fmla="*/ 6036767 h 6070634"/>
                <a:gd name="connsiteX154" fmla="*/ 462006 w 1529209"/>
                <a:gd name="connsiteY154" fmla="*/ 6019834 h 6070634"/>
                <a:gd name="connsiteX155" fmla="*/ 385806 w 1529209"/>
                <a:gd name="connsiteY155" fmla="*/ 5977501 h 6070634"/>
                <a:gd name="connsiteX156" fmla="*/ 343473 w 1529209"/>
                <a:gd name="connsiteY156" fmla="*/ 5969034 h 6070634"/>
                <a:gd name="connsiteX157" fmla="*/ 318073 w 1529209"/>
                <a:gd name="connsiteY157" fmla="*/ 5952101 h 6070634"/>
                <a:gd name="connsiteX158" fmla="*/ 335006 w 1529209"/>
                <a:gd name="connsiteY158" fmla="*/ 5977501 h 6070634"/>
                <a:gd name="connsiteX159" fmla="*/ 368873 w 1529209"/>
                <a:gd name="connsiteY159" fmla="*/ 5994434 h 6070634"/>
                <a:gd name="connsiteX160" fmla="*/ 402740 w 1529209"/>
                <a:gd name="connsiteY160" fmla="*/ 6019834 h 6070634"/>
                <a:gd name="connsiteX161" fmla="*/ 462006 w 1529209"/>
                <a:gd name="connsiteY161" fmla="*/ 6036767 h 6070634"/>
                <a:gd name="connsiteX162" fmla="*/ 470473 w 1529209"/>
                <a:gd name="connsiteY162" fmla="*/ 6062167 h 6070634"/>
                <a:gd name="connsiteX163" fmla="*/ 445073 w 1529209"/>
                <a:gd name="connsiteY163" fmla="*/ 6070634 h 6070634"/>
                <a:gd name="connsiteX164" fmla="*/ 250340 w 1529209"/>
                <a:gd name="connsiteY164" fmla="*/ 6053701 h 6070634"/>
                <a:gd name="connsiteX165" fmla="*/ 233406 w 1529209"/>
                <a:gd name="connsiteY165" fmla="*/ 6036767 h 6070634"/>
                <a:gd name="connsiteX166" fmla="*/ 241873 w 1529209"/>
                <a:gd name="connsiteY166" fmla="*/ 6002901 h 6070634"/>
                <a:gd name="connsiteX167" fmla="*/ 250340 w 1529209"/>
                <a:gd name="connsiteY167" fmla="*/ 5977501 h 6070634"/>
                <a:gd name="connsiteX168" fmla="*/ 284206 w 1529209"/>
                <a:gd name="connsiteY168" fmla="*/ 5969034 h 6070634"/>
                <a:gd name="connsiteX169" fmla="*/ 343473 w 1529209"/>
                <a:gd name="connsiteY169" fmla="*/ 5952101 h 6070634"/>
                <a:gd name="connsiteX170" fmla="*/ 335006 w 1529209"/>
                <a:gd name="connsiteY170" fmla="*/ 5926701 h 6070634"/>
                <a:gd name="connsiteX171" fmla="*/ 275740 w 1529209"/>
                <a:gd name="connsiteY171" fmla="*/ 5901301 h 6070634"/>
                <a:gd name="connsiteX172" fmla="*/ 258806 w 1529209"/>
                <a:gd name="connsiteY172" fmla="*/ 5884367 h 6070634"/>
                <a:gd name="connsiteX173" fmla="*/ 208006 w 1529209"/>
                <a:gd name="connsiteY173" fmla="*/ 5901301 h 6070634"/>
                <a:gd name="connsiteX174" fmla="*/ 140273 w 1529209"/>
                <a:gd name="connsiteY174" fmla="*/ 5892834 h 6070634"/>
                <a:gd name="connsiteX175" fmla="*/ 106406 w 1529209"/>
                <a:gd name="connsiteY175" fmla="*/ 5884367 h 6070634"/>
                <a:gd name="connsiteX176" fmla="*/ 55606 w 1529209"/>
                <a:gd name="connsiteY176" fmla="*/ 5875901 h 6070634"/>
                <a:gd name="connsiteX177" fmla="*/ 64073 w 1529209"/>
                <a:gd name="connsiteY177" fmla="*/ 5850501 h 6070634"/>
                <a:gd name="connsiteX178" fmla="*/ 89473 w 1529209"/>
                <a:gd name="connsiteY178" fmla="*/ 5842034 h 6070634"/>
                <a:gd name="connsiteX179" fmla="*/ 89473 w 1529209"/>
                <a:gd name="connsiteY179" fmla="*/ 5647301 h 6070634"/>
                <a:gd name="connsiteX180" fmla="*/ 64073 w 1529209"/>
                <a:gd name="connsiteY180" fmla="*/ 5528767 h 6070634"/>
                <a:gd name="connsiteX181" fmla="*/ 81006 w 1529209"/>
                <a:gd name="connsiteY181" fmla="*/ 5223967 h 6070634"/>
                <a:gd name="connsiteX182" fmla="*/ 89473 w 1529209"/>
                <a:gd name="connsiteY182" fmla="*/ 5173167 h 6070634"/>
                <a:gd name="connsiteX183" fmla="*/ 48833 w 1529209"/>
                <a:gd name="connsiteY183" fmla="*/ 4966581 h 6070634"/>
                <a:gd name="connsiteX184" fmla="*/ 30206 w 1529209"/>
                <a:gd name="connsiteY184" fmla="*/ 4546634 h 6070634"/>
                <a:gd name="connsiteX185" fmla="*/ 14966 w 1529209"/>
                <a:gd name="connsiteY185" fmla="*/ 4241834 h 6070634"/>
                <a:gd name="connsiteX186" fmla="*/ 573 w 1529209"/>
                <a:gd name="connsiteY186" fmla="*/ 4049641 h 6070634"/>
                <a:gd name="connsiteX187" fmla="*/ 4806 w 1529209"/>
                <a:gd name="connsiteY187" fmla="*/ 3996301 h 6070634"/>
                <a:gd name="connsiteX188" fmla="*/ 22586 w 1529209"/>
                <a:gd name="connsiteY188" fmla="*/ 3806647 h 6070634"/>
                <a:gd name="connsiteX189" fmla="*/ 41213 w 1529209"/>
                <a:gd name="connsiteY189" fmla="*/ 3652554 h 6070634"/>
                <a:gd name="connsiteX190" fmla="*/ 160593 w 1529209"/>
                <a:gd name="connsiteY190" fmla="*/ 2453674 h 6070634"/>
                <a:gd name="connsiteX191" fmla="*/ 207160 w 1529209"/>
                <a:gd name="connsiteY191" fmla="*/ 2029494 h 6070634"/>
                <a:gd name="connsiteX192" fmla="*/ 233406 w 1529209"/>
                <a:gd name="connsiteY192" fmla="*/ 1752634 h 6070634"/>
                <a:gd name="connsiteX193" fmla="*/ 267273 w 1529209"/>
                <a:gd name="connsiteY193" fmla="*/ 1439367 h 6070634"/>
                <a:gd name="connsiteX194" fmla="*/ 293520 w 1529209"/>
                <a:gd name="connsiteY194" fmla="*/ 1209074 h 6070634"/>
                <a:gd name="connsiteX195" fmla="*/ 318073 w 1529209"/>
                <a:gd name="connsiteY195" fmla="*/ 1024501 h 6070634"/>
                <a:gd name="connsiteX196" fmla="*/ 343473 w 1529209"/>
                <a:gd name="connsiteY196" fmla="*/ 660434 h 6070634"/>
                <a:gd name="connsiteX197" fmla="*/ 385806 w 1529209"/>
                <a:gd name="connsiteY197" fmla="*/ 338701 h 6070634"/>
                <a:gd name="connsiteX198" fmla="*/ 402740 w 1529209"/>
                <a:gd name="connsiteY198" fmla="*/ 313301 h 6070634"/>
                <a:gd name="connsiteX199" fmla="*/ 411206 w 1529209"/>
                <a:gd name="connsiteY199" fmla="*/ 152434 h 6070634"/>
                <a:gd name="connsiteX200" fmla="*/ 385806 w 1529209"/>
                <a:gd name="connsiteY200" fmla="*/ 135501 h 6070634"/>
                <a:gd name="connsiteX201" fmla="*/ 351940 w 1529209"/>
                <a:gd name="connsiteY201" fmla="*/ 122801 h 6070634"/>
                <a:gd name="connsiteX202" fmla="*/ 347706 w 1529209"/>
                <a:gd name="connsiteY202" fmla="*/ 95707 h 6070634"/>
                <a:gd name="connsiteX203" fmla="*/ 326540 w 1529209"/>
                <a:gd name="connsiteY203" fmla="*/ 42367 h 6070634"/>
                <a:gd name="connsiteX204" fmla="*/ 307066 w 1529209"/>
                <a:gd name="connsiteY204" fmla="*/ 8501 h 6070634"/>
                <a:gd name="connsiteX205" fmla="*/ 368026 w 1529209"/>
                <a:gd name="connsiteY205" fmla="*/ 34 h 6070634"/>
                <a:gd name="connsiteX206" fmla="*/ 550906 w 1529209"/>
                <a:gd name="connsiteY206" fmla="*/ 5961 h 6070634"/>
                <a:gd name="connsiteX207" fmla="*/ 907353 w 1529209"/>
                <a:gd name="connsiteY207" fmla="*/ 2574 h 6070634"/>
                <a:gd name="connsiteX208" fmla="*/ 1245173 w 1529209"/>
                <a:gd name="connsiteY208" fmla="*/ 10194 h 6070634"/>
                <a:gd name="connsiteX209" fmla="*/ 1351006 w 1529209"/>
                <a:gd name="connsiteY209"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893806 w 1529209"/>
                <a:gd name="connsiteY92" fmla="*/ 4428101 h 6070634"/>
                <a:gd name="connsiteX93" fmla="*/ 910740 w 1529209"/>
                <a:gd name="connsiteY93" fmla="*/ 4470434 h 6070634"/>
                <a:gd name="connsiteX94" fmla="*/ 936140 w 1529209"/>
                <a:gd name="connsiteY94" fmla="*/ 4487367 h 6070634"/>
                <a:gd name="connsiteX95" fmla="*/ 961540 w 1529209"/>
                <a:gd name="connsiteY95" fmla="*/ 4495834 h 6070634"/>
                <a:gd name="connsiteX96" fmla="*/ 978473 w 1529209"/>
                <a:gd name="connsiteY96" fmla="*/ 4521234 h 6070634"/>
                <a:gd name="connsiteX97" fmla="*/ 970006 w 1529209"/>
                <a:gd name="connsiteY97" fmla="*/ 4597434 h 6070634"/>
                <a:gd name="connsiteX98" fmla="*/ 961540 w 1529209"/>
                <a:gd name="connsiteY98" fmla="*/ 4622834 h 6070634"/>
                <a:gd name="connsiteX99" fmla="*/ 936140 w 1529209"/>
                <a:gd name="connsiteY99" fmla="*/ 4614367 h 6070634"/>
                <a:gd name="connsiteX100" fmla="*/ 876873 w 1529209"/>
                <a:gd name="connsiteY100" fmla="*/ 4605901 h 6070634"/>
                <a:gd name="connsiteX101" fmla="*/ 851473 w 1529209"/>
                <a:gd name="connsiteY101" fmla="*/ 4614367 h 6070634"/>
                <a:gd name="connsiteX102" fmla="*/ 843006 w 1529209"/>
                <a:gd name="connsiteY102" fmla="*/ 4639767 h 6070634"/>
                <a:gd name="connsiteX103" fmla="*/ 826073 w 1529209"/>
                <a:gd name="connsiteY103" fmla="*/ 4656701 h 6070634"/>
                <a:gd name="connsiteX104" fmla="*/ 809140 w 1529209"/>
                <a:gd name="connsiteY104" fmla="*/ 4682101 h 6070634"/>
                <a:gd name="connsiteX105" fmla="*/ 766806 w 1529209"/>
                <a:gd name="connsiteY105" fmla="*/ 4690567 h 6070634"/>
                <a:gd name="connsiteX106" fmla="*/ 749873 w 1529209"/>
                <a:gd name="connsiteY106" fmla="*/ 4707501 h 6070634"/>
                <a:gd name="connsiteX107" fmla="*/ 758340 w 1529209"/>
                <a:gd name="connsiteY107" fmla="*/ 4749834 h 6070634"/>
                <a:gd name="connsiteX108" fmla="*/ 783740 w 1529209"/>
                <a:gd name="connsiteY108" fmla="*/ 4758301 h 6070634"/>
                <a:gd name="connsiteX109" fmla="*/ 876873 w 1529209"/>
                <a:gd name="connsiteY109" fmla="*/ 4766767 h 6070634"/>
                <a:gd name="connsiteX110" fmla="*/ 876873 w 1529209"/>
                <a:gd name="connsiteY110" fmla="*/ 4834501 h 6070634"/>
                <a:gd name="connsiteX111" fmla="*/ 944606 w 1529209"/>
                <a:gd name="connsiteY111" fmla="*/ 4851434 h 6070634"/>
                <a:gd name="connsiteX112" fmla="*/ 953073 w 1529209"/>
                <a:gd name="connsiteY112" fmla="*/ 4885301 h 6070634"/>
                <a:gd name="connsiteX113" fmla="*/ 936140 w 1529209"/>
                <a:gd name="connsiteY113" fmla="*/ 4986901 h 6070634"/>
                <a:gd name="connsiteX114" fmla="*/ 927673 w 1529209"/>
                <a:gd name="connsiteY114" fmla="*/ 5096967 h 6070634"/>
                <a:gd name="connsiteX115" fmla="*/ 953073 w 1529209"/>
                <a:gd name="connsiteY115" fmla="*/ 5139301 h 6070634"/>
                <a:gd name="connsiteX116" fmla="*/ 970006 w 1529209"/>
                <a:gd name="connsiteY116" fmla="*/ 5164701 h 6070634"/>
                <a:gd name="connsiteX117" fmla="*/ 893806 w 1529209"/>
                <a:gd name="connsiteY117" fmla="*/ 5207034 h 6070634"/>
                <a:gd name="connsiteX118" fmla="*/ 885340 w 1529209"/>
                <a:gd name="connsiteY118" fmla="*/ 5283234 h 6070634"/>
                <a:gd name="connsiteX119" fmla="*/ 910740 w 1529209"/>
                <a:gd name="connsiteY119" fmla="*/ 5291701 h 6070634"/>
                <a:gd name="connsiteX120" fmla="*/ 978473 w 1529209"/>
                <a:gd name="connsiteY120" fmla="*/ 5342501 h 6070634"/>
                <a:gd name="connsiteX121" fmla="*/ 995406 w 1529209"/>
                <a:gd name="connsiteY121" fmla="*/ 5367901 h 6070634"/>
                <a:gd name="connsiteX122" fmla="*/ 1012340 w 1529209"/>
                <a:gd name="connsiteY122" fmla="*/ 5418701 h 6070634"/>
                <a:gd name="connsiteX123" fmla="*/ 1037740 w 1529209"/>
                <a:gd name="connsiteY123" fmla="*/ 5435634 h 6070634"/>
                <a:gd name="connsiteX124" fmla="*/ 1088540 w 1529209"/>
                <a:gd name="connsiteY124" fmla="*/ 5486434 h 6070634"/>
                <a:gd name="connsiteX125" fmla="*/ 1113940 w 1529209"/>
                <a:gd name="connsiteY125" fmla="*/ 5494901 h 6070634"/>
                <a:gd name="connsiteX126" fmla="*/ 1130873 w 1529209"/>
                <a:gd name="connsiteY126" fmla="*/ 5520301 h 6070634"/>
                <a:gd name="connsiteX127" fmla="*/ 1139340 w 1529209"/>
                <a:gd name="connsiteY127" fmla="*/ 5545701 h 6070634"/>
                <a:gd name="connsiteX128" fmla="*/ 1173206 w 1529209"/>
                <a:gd name="connsiteY128" fmla="*/ 5596501 h 6070634"/>
                <a:gd name="connsiteX129" fmla="*/ 1156273 w 1529209"/>
                <a:gd name="connsiteY129" fmla="*/ 5621901 h 6070634"/>
                <a:gd name="connsiteX130" fmla="*/ 1130873 w 1529209"/>
                <a:gd name="connsiteY130" fmla="*/ 5630367 h 6070634"/>
                <a:gd name="connsiteX131" fmla="*/ 1113940 w 1529209"/>
                <a:gd name="connsiteY131" fmla="*/ 5647301 h 6070634"/>
                <a:gd name="connsiteX132" fmla="*/ 1122406 w 1529209"/>
                <a:gd name="connsiteY132" fmla="*/ 5706567 h 6070634"/>
                <a:gd name="connsiteX133" fmla="*/ 1139340 w 1529209"/>
                <a:gd name="connsiteY133" fmla="*/ 5723501 h 6070634"/>
                <a:gd name="connsiteX134" fmla="*/ 1147806 w 1529209"/>
                <a:gd name="connsiteY134" fmla="*/ 5774301 h 6070634"/>
                <a:gd name="connsiteX135" fmla="*/ 1198606 w 1529209"/>
                <a:gd name="connsiteY135" fmla="*/ 5791234 h 6070634"/>
                <a:gd name="connsiteX136" fmla="*/ 1190140 w 1529209"/>
                <a:gd name="connsiteY136" fmla="*/ 5842034 h 6070634"/>
                <a:gd name="connsiteX137" fmla="*/ 1139340 w 1529209"/>
                <a:gd name="connsiteY137" fmla="*/ 5850501 h 6070634"/>
                <a:gd name="connsiteX138" fmla="*/ 1122406 w 1529209"/>
                <a:gd name="connsiteY138" fmla="*/ 5867434 h 6070634"/>
                <a:gd name="connsiteX139" fmla="*/ 1080073 w 1529209"/>
                <a:gd name="connsiteY139" fmla="*/ 5935167 h 6070634"/>
                <a:gd name="connsiteX140" fmla="*/ 1054673 w 1529209"/>
                <a:gd name="connsiteY140" fmla="*/ 5943634 h 6070634"/>
                <a:gd name="connsiteX141" fmla="*/ 1080073 w 1529209"/>
                <a:gd name="connsiteY141" fmla="*/ 5960567 h 6070634"/>
                <a:gd name="connsiteX142" fmla="*/ 1097006 w 1529209"/>
                <a:gd name="connsiteY142" fmla="*/ 5977501 h 6070634"/>
                <a:gd name="connsiteX143" fmla="*/ 1071606 w 1529209"/>
                <a:gd name="connsiteY143" fmla="*/ 5985967 h 6070634"/>
                <a:gd name="connsiteX144" fmla="*/ 944606 w 1529209"/>
                <a:gd name="connsiteY144" fmla="*/ 5994434 h 6070634"/>
                <a:gd name="connsiteX145" fmla="*/ 919206 w 1529209"/>
                <a:gd name="connsiteY145" fmla="*/ 6011367 h 6070634"/>
                <a:gd name="connsiteX146" fmla="*/ 902273 w 1529209"/>
                <a:gd name="connsiteY146" fmla="*/ 6028301 h 6070634"/>
                <a:gd name="connsiteX147" fmla="*/ 809140 w 1529209"/>
                <a:gd name="connsiteY147" fmla="*/ 6036767 h 6070634"/>
                <a:gd name="connsiteX148" fmla="*/ 792206 w 1529209"/>
                <a:gd name="connsiteY148" fmla="*/ 6053701 h 6070634"/>
                <a:gd name="connsiteX149" fmla="*/ 758340 w 1529209"/>
                <a:gd name="connsiteY149" fmla="*/ 6062167 h 6070634"/>
                <a:gd name="connsiteX150" fmla="*/ 732940 w 1529209"/>
                <a:gd name="connsiteY150" fmla="*/ 6070634 h 6070634"/>
                <a:gd name="connsiteX151" fmla="*/ 529740 w 1529209"/>
                <a:gd name="connsiteY151" fmla="*/ 6053701 h 6070634"/>
                <a:gd name="connsiteX152" fmla="*/ 478940 w 1529209"/>
                <a:gd name="connsiteY152" fmla="*/ 6036767 h 6070634"/>
                <a:gd name="connsiteX153" fmla="*/ 462006 w 1529209"/>
                <a:gd name="connsiteY153" fmla="*/ 6019834 h 6070634"/>
                <a:gd name="connsiteX154" fmla="*/ 385806 w 1529209"/>
                <a:gd name="connsiteY154" fmla="*/ 5977501 h 6070634"/>
                <a:gd name="connsiteX155" fmla="*/ 343473 w 1529209"/>
                <a:gd name="connsiteY155" fmla="*/ 5969034 h 6070634"/>
                <a:gd name="connsiteX156" fmla="*/ 318073 w 1529209"/>
                <a:gd name="connsiteY156" fmla="*/ 5952101 h 6070634"/>
                <a:gd name="connsiteX157" fmla="*/ 335006 w 1529209"/>
                <a:gd name="connsiteY157" fmla="*/ 5977501 h 6070634"/>
                <a:gd name="connsiteX158" fmla="*/ 368873 w 1529209"/>
                <a:gd name="connsiteY158" fmla="*/ 5994434 h 6070634"/>
                <a:gd name="connsiteX159" fmla="*/ 402740 w 1529209"/>
                <a:gd name="connsiteY159" fmla="*/ 6019834 h 6070634"/>
                <a:gd name="connsiteX160" fmla="*/ 462006 w 1529209"/>
                <a:gd name="connsiteY160" fmla="*/ 6036767 h 6070634"/>
                <a:gd name="connsiteX161" fmla="*/ 470473 w 1529209"/>
                <a:gd name="connsiteY161" fmla="*/ 6062167 h 6070634"/>
                <a:gd name="connsiteX162" fmla="*/ 445073 w 1529209"/>
                <a:gd name="connsiteY162" fmla="*/ 6070634 h 6070634"/>
                <a:gd name="connsiteX163" fmla="*/ 250340 w 1529209"/>
                <a:gd name="connsiteY163" fmla="*/ 6053701 h 6070634"/>
                <a:gd name="connsiteX164" fmla="*/ 233406 w 1529209"/>
                <a:gd name="connsiteY164" fmla="*/ 6036767 h 6070634"/>
                <a:gd name="connsiteX165" fmla="*/ 241873 w 1529209"/>
                <a:gd name="connsiteY165" fmla="*/ 6002901 h 6070634"/>
                <a:gd name="connsiteX166" fmla="*/ 250340 w 1529209"/>
                <a:gd name="connsiteY166" fmla="*/ 5977501 h 6070634"/>
                <a:gd name="connsiteX167" fmla="*/ 284206 w 1529209"/>
                <a:gd name="connsiteY167" fmla="*/ 5969034 h 6070634"/>
                <a:gd name="connsiteX168" fmla="*/ 343473 w 1529209"/>
                <a:gd name="connsiteY168" fmla="*/ 5952101 h 6070634"/>
                <a:gd name="connsiteX169" fmla="*/ 335006 w 1529209"/>
                <a:gd name="connsiteY169" fmla="*/ 5926701 h 6070634"/>
                <a:gd name="connsiteX170" fmla="*/ 275740 w 1529209"/>
                <a:gd name="connsiteY170" fmla="*/ 5901301 h 6070634"/>
                <a:gd name="connsiteX171" fmla="*/ 258806 w 1529209"/>
                <a:gd name="connsiteY171" fmla="*/ 5884367 h 6070634"/>
                <a:gd name="connsiteX172" fmla="*/ 208006 w 1529209"/>
                <a:gd name="connsiteY172" fmla="*/ 5901301 h 6070634"/>
                <a:gd name="connsiteX173" fmla="*/ 140273 w 1529209"/>
                <a:gd name="connsiteY173" fmla="*/ 5892834 h 6070634"/>
                <a:gd name="connsiteX174" fmla="*/ 106406 w 1529209"/>
                <a:gd name="connsiteY174" fmla="*/ 5884367 h 6070634"/>
                <a:gd name="connsiteX175" fmla="*/ 55606 w 1529209"/>
                <a:gd name="connsiteY175" fmla="*/ 5875901 h 6070634"/>
                <a:gd name="connsiteX176" fmla="*/ 64073 w 1529209"/>
                <a:gd name="connsiteY176" fmla="*/ 5850501 h 6070634"/>
                <a:gd name="connsiteX177" fmla="*/ 89473 w 1529209"/>
                <a:gd name="connsiteY177" fmla="*/ 5842034 h 6070634"/>
                <a:gd name="connsiteX178" fmla="*/ 89473 w 1529209"/>
                <a:gd name="connsiteY178" fmla="*/ 5647301 h 6070634"/>
                <a:gd name="connsiteX179" fmla="*/ 64073 w 1529209"/>
                <a:gd name="connsiteY179" fmla="*/ 5528767 h 6070634"/>
                <a:gd name="connsiteX180" fmla="*/ 81006 w 1529209"/>
                <a:gd name="connsiteY180" fmla="*/ 5223967 h 6070634"/>
                <a:gd name="connsiteX181" fmla="*/ 89473 w 1529209"/>
                <a:gd name="connsiteY181" fmla="*/ 5173167 h 6070634"/>
                <a:gd name="connsiteX182" fmla="*/ 48833 w 1529209"/>
                <a:gd name="connsiteY182" fmla="*/ 4966581 h 6070634"/>
                <a:gd name="connsiteX183" fmla="*/ 30206 w 1529209"/>
                <a:gd name="connsiteY183" fmla="*/ 4546634 h 6070634"/>
                <a:gd name="connsiteX184" fmla="*/ 14966 w 1529209"/>
                <a:gd name="connsiteY184" fmla="*/ 4241834 h 6070634"/>
                <a:gd name="connsiteX185" fmla="*/ 573 w 1529209"/>
                <a:gd name="connsiteY185" fmla="*/ 4049641 h 6070634"/>
                <a:gd name="connsiteX186" fmla="*/ 4806 w 1529209"/>
                <a:gd name="connsiteY186" fmla="*/ 3996301 h 6070634"/>
                <a:gd name="connsiteX187" fmla="*/ 22586 w 1529209"/>
                <a:gd name="connsiteY187" fmla="*/ 3806647 h 6070634"/>
                <a:gd name="connsiteX188" fmla="*/ 41213 w 1529209"/>
                <a:gd name="connsiteY188" fmla="*/ 3652554 h 6070634"/>
                <a:gd name="connsiteX189" fmla="*/ 160593 w 1529209"/>
                <a:gd name="connsiteY189" fmla="*/ 2453674 h 6070634"/>
                <a:gd name="connsiteX190" fmla="*/ 207160 w 1529209"/>
                <a:gd name="connsiteY190" fmla="*/ 2029494 h 6070634"/>
                <a:gd name="connsiteX191" fmla="*/ 233406 w 1529209"/>
                <a:gd name="connsiteY191" fmla="*/ 1752634 h 6070634"/>
                <a:gd name="connsiteX192" fmla="*/ 267273 w 1529209"/>
                <a:gd name="connsiteY192" fmla="*/ 1439367 h 6070634"/>
                <a:gd name="connsiteX193" fmla="*/ 293520 w 1529209"/>
                <a:gd name="connsiteY193" fmla="*/ 1209074 h 6070634"/>
                <a:gd name="connsiteX194" fmla="*/ 318073 w 1529209"/>
                <a:gd name="connsiteY194" fmla="*/ 1024501 h 6070634"/>
                <a:gd name="connsiteX195" fmla="*/ 343473 w 1529209"/>
                <a:gd name="connsiteY195" fmla="*/ 660434 h 6070634"/>
                <a:gd name="connsiteX196" fmla="*/ 385806 w 1529209"/>
                <a:gd name="connsiteY196" fmla="*/ 338701 h 6070634"/>
                <a:gd name="connsiteX197" fmla="*/ 402740 w 1529209"/>
                <a:gd name="connsiteY197" fmla="*/ 313301 h 6070634"/>
                <a:gd name="connsiteX198" fmla="*/ 411206 w 1529209"/>
                <a:gd name="connsiteY198" fmla="*/ 152434 h 6070634"/>
                <a:gd name="connsiteX199" fmla="*/ 385806 w 1529209"/>
                <a:gd name="connsiteY199" fmla="*/ 135501 h 6070634"/>
                <a:gd name="connsiteX200" fmla="*/ 351940 w 1529209"/>
                <a:gd name="connsiteY200" fmla="*/ 122801 h 6070634"/>
                <a:gd name="connsiteX201" fmla="*/ 347706 w 1529209"/>
                <a:gd name="connsiteY201" fmla="*/ 95707 h 6070634"/>
                <a:gd name="connsiteX202" fmla="*/ 326540 w 1529209"/>
                <a:gd name="connsiteY202" fmla="*/ 42367 h 6070634"/>
                <a:gd name="connsiteX203" fmla="*/ 307066 w 1529209"/>
                <a:gd name="connsiteY203" fmla="*/ 8501 h 6070634"/>
                <a:gd name="connsiteX204" fmla="*/ 368026 w 1529209"/>
                <a:gd name="connsiteY204" fmla="*/ 34 h 6070634"/>
                <a:gd name="connsiteX205" fmla="*/ 550906 w 1529209"/>
                <a:gd name="connsiteY205" fmla="*/ 5961 h 6070634"/>
                <a:gd name="connsiteX206" fmla="*/ 907353 w 1529209"/>
                <a:gd name="connsiteY206" fmla="*/ 2574 h 6070634"/>
                <a:gd name="connsiteX207" fmla="*/ 1245173 w 1529209"/>
                <a:gd name="connsiteY207" fmla="*/ 10194 h 6070634"/>
                <a:gd name="connsiteX208" fmla="*/ 1351006 w 1529209"/>
                <a:gd name="connsiteY208"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9206 w 1529209"/>
                <a:gd name="connsiteY91" fmla="*/ 4402701 h 6070634"/>
                <a:gd name="connsiteX92" fmla="*/ 910740 w 1529209"/>
                <a:gd name="connsiteY92" fmla="*/ 4470434 h 6070634"/>
                <a:gd name="connsiteX93" fmla="*/ 936140 w 1529209"/>
                <a:gd name="connsiteY93" fmla="*/ 4487367 h 6070634"/>
                <a:gd name="connsiteX94" fmla="*/ 961540 w 1529209"/>
                <a:gd name="connsiteY94" fmla="*/ 4495834 h 6070634"/>
                <a:gd name="connsiteX95" fmla="*/ 978473 w 1529209"/>
                <a:gd name="connsiteY95" fmla="*/ 4521234 h 6070634"/>
                <a:gd name="connsiteX96" fmla="*/ 970006 w 1529209"/>
                <a:gd name="connsiteY96" fmla="*/ 4597434 h 6070634"/>
                <a:gd name="connsiteX97" fmla="*/ 961540 w 1529209"/>
                <a:gd name="connsiteY97" fmla="*/ 4622834 h 6070634"/>
                <a:gd name="connsiteX98" fmla="*/ 936140 w 1529209"/>
                <a:gd name="connsiteY98" fmla="*/ 4614367 h 6070634"/>
                <a:gd name="connsiteX99" fmla="*/ 876873 w 1529209"/>
                <a:gd name="connsiteY99" fmla="*/ 4605901 h 6070634"/>
                <a:gd name="connsiteX100" fmla="*/ 851473 w 1529209"/>
                <a:gd name="connsiteY100" fmla="*/ 4614367 h 6070634"/>
                <a:gd name="connsiteX101" fmla="*/ 843006 w 1529209"/>
                <a:gd name="connsiteY101" fmla="*/ 4639767 h 6070634"/>
                <a:gd name="connsiteX102" fmla="*/ 826073 w 1529209"/>
                <a:gd name="connsiteY102" fmla="*/ 4656701 h 6070634"/>
                <a:gd name="connsiteX103" fmla="*/ 809140 w 1529209"/>
                <a:gd name="connsiteY103" fmla="*/ 4682101 h 6070634"/>
                <a:gd name="connsiteX104" fmla="*/ 766806 w 1529209"/>
                <a:gd name="connsiteY104" fmla="*/ 4690567 h 6070634"/>
                <a:gd name="connsiteX105" fmla="*/ 749873 w 1529209"/>
                <a:gd name="connsiteY105" fmla="*/ 4707501 h 6070634"/>
                <a:gd name="connsiteX106" fmla="*/ 758340 w 1529209"/>
                <a:gd name="connsiteY106" fmla="*/ 4749834 h 6070634"/>
                <a:gd name="connsiteX107" fmla="*/ 783740 w 1529209"/>
                <a:gd name="connsiteY107" fmla="*/ 4758301 h 6070634"/>
                <a:gd name="connsiteX108" fmla="*/ 876873 w 1529209"/>
                <a:gd name="connsiteY108" fmla="*/ 4766767 h 6070634"/>
                <a:gd name="connsiteX109" fmla="*/ 876873 w 1529209"/>
                <a:gd name="connsiteY109" fmla="*/ 4834501 h 6070634"/>
                <a:gd name="connsiteX110" fmla="*/ 944606 w 1529209"/>
                <a:gd name="connsiteY110" fmla="*/ 4851434 h 6070634"/>
                <a:gd name="connsiteX111" fmla="*/ 953073 w 1529209"/>
                <a:gd name="connsiteY111" fmla="*/ 4885301 h 6070634"/>
                <a:gd name="connsiteX112" fmla="*/ 936140 w 1529209"/>
                <a:gd name="connsiteY112" fmla="*/ 4986901 h 6070634"/>
                <a:gd name="connsiteX113" fmla="*/ 927673 w 1529209"/>
                <a:gd name="connsiteY113" fmla="*/ 5096967 h 6070634"/>
                <a:gd name="connsiteX114" fmla="*/ 953073 w 1529209"/>
                <a:gd name="connsiteY114" fmla="*/ 5139301 h 6070634"/>
                <a:gd name="connsiteX115" fmla="*/ 970006 w 1529209"/>
                <a:gd name="connsiteY115" fmla="*/ 5164701 h 6070634"/>
                <a:gd name="connsiteX116" fmla="*/ 893806 w 1529209"/>
                <a:gd name="connsiteY116" fmla="*/ 5207034 h 6070634"/>
                <a:gd name="connsiteX117" fmla="*/ 885340 w 1529209"/>
                <a:gd name="connsiteY117" fmla="*/ 5283234 h 6070634"/>
                <a:gd name="connsiteX118" fmla="*/ 910740 w 1529209"/>
                <a:gd name="connsiteY118" fmla="*/ 5291701 h 6070634"/>
                <a:gd name="connsiteX119" fmla="*/ 978473 w 1529209"/>
                <a:gd name="connsiteY119" fmla="*/ 5342501 h 6070634"/>
                <a:gd name="connsiteX120" fmla="*/ 995406 w 1529209"/>
                <a:gd name="connsiteY120" fmla="*/ 5367901 h 6070634"/>
                <a:gd name="connsiteX121" fmla="*/ 1012340 w 1529209"/>
                <a:gd name="connsiteY121" fmla="*/ 5418701 h 6070634"/>
                <a:gd name="connsiteX122" fmla="*/ 1037740 w 1529209"/>
                <a:gd name="connsiteY122" fmla="*/ 5435634 h 6070634"/>
                <a:gd name="connsiteX123" fmla="*/ 1088540 w 1529209"/>
                <a:gd name="connsiteY123" fmla="*/ 5486434 h 6070634"/>
                <a:gd name="connsiteX124" fmla="*/ 1113940 w 1529209"/>
                <a:gd name="connsiteY124" fmla="*/ 5494901 h 6070634"/>
                <a:gd name="connsiteX125" fmla="*/ 1130873 w 1529209"/>
                <a:gd name="connsiteY125" fmla="*/ 5520301 h 6070634"/>
                <a:gd name="connsiteX126" fmla="*/ 1139340 w 1529209"/>
                <a:gd name="connsiteY126" fmla="*/ 5545701 h 6070634"/>
                <a:gd name="connsiteX127" fmla="*/ 1173206 w 1529209"/>
                <a:gd name="connsiteY127" fmla="*/ 5596501 h 6070634"/>
                <a:gd name="connsiteX128" fmla="*/ 1156273 w 1529209"/>
                <a:gd name="connsiteY128" fmla="*/ 5621901 h 6070634"/>
                <a:gd name="connsiteX129" fmla="*/ 1130873 w 1529209"/>
                <a:gd name="connsiteY129" fmla="*/ 5630367 h 6070634"/>
                <a:gd name="connsiteX130" fmla="*/ 1113940 w 1529209"/>
                <a:gd name="connsiteY130" fmla="*/ 5647301 h 6070634"/>
                <a:gd name="connsiteX131" fmla="*/ 1122406 w 1529209"/>
                <a:gd name="connsiteY131" fmla="*/ 5706567 h 6070634"/>
                <a:gd name="connsiteX132" fmla="*/ 1139340 w 1529209"/>
                <a:gd name="connsiteY132" fmla="*/ 5723501 h 6070634"/>
                <a:gd name="connsiteX133" fmla="*/ 1147806 w 1529209"/>
                <a:gd name="connsiteY133" fmla="*/ 5774301 h 6070634"/>
                <a:gd name="connsiteX134" fmla="*/ 1198606 w 1529209"/>
                <a:gd name="connsiteY134" fmla="*/ 5791234 h 6070634"/>
                <a:gd name="connsiteX135" fmla="*/ 1190140 w 1529209"/>
                <a:gd name="connsiteY135" fmla="*/ 5842034 h 6070634"/>
                <a:gd name="connsiteX136" fmla="*/ 1139340 w 1529209"/>
                <a:gd name="connsiteY136" fmla="*/ 5850501 h 6070634"/>
                <a:gd name="connsiteX137" fmla="*/ 1122406 w 1529209"/>
                <a:gd name="connsiteY137" fmla="*/ 5867434 h 6070634"/>
                <a:gd name="connsiteX138" fmla="*/ 1080073 w 1529209"/>
                <a:gd name="connsiteY138" fmla="*/ 5935167 h 6070634"/>
                <a:gd name="connsiteX139" fmla="*/ 1054673 w 1529209"/>
                <a:gd name="connsiteY139" fmla="*/ 5943634 h 6070634"/>
                <a:gd name="connsiteX140" fmla="*/ 1080073 w 1529209"/>
                <a:gd name="connsiteY140" fmla="*/ 5960567 h 6070634"/>
                <a:gd name="connsiteX141" fmla="*/ 1097006 w 1529209"/>
                <a:gd name="connsiteY141" fmla="*/ 5977501 h 6070634"/>
                <a:gd name="connsiteX142" fmla="*/ 1071606 w 1529209"/>
                <a:gd name="connsiteY142" fmla="*/ 5985967 h 6070634"/>
                <a:gd name="connsiteX143" fmla="*/ 944606 w 1529209"/>
                <a:gd name="connsiteY143" fmla="*/ 5994434 h 6070634"/>
                <a:gd name="connsiteX144" fmla="*/ 919206 w 1529209"/>
                <a:gd name="connsiteY144" fmla="*/ 6011367 h 6070634"/>
                <a:gd name="connsiteX145" fmla="*/ 902273 w 1529209"/>
                <a:gd name="connsiteY145" fmla="*/ 6028301 h 6070634"/>
                <a:gd name="connsiteX146" fmla="*/ 809140 w 1529209"/>
                <a:gd name="connsiteY146" fmla="*/ 6036767 h 6070634"/>
                <a:gd name="connsiteX147" fmla="*/ 792206 w 1529209"/>
                <a:gd name="connsiteY147" fmla="*/ 6053701 h 6070634"/>
                <a:gd name="connsiteX148" fmla="*/ 758340 w 1529209"/>
                <a:gd name="connsiteY148" fmla="*/ 6062167 h 6070634"/>
                <a:gd name="connsiteX149" fmla="*/ 732940 w 1529209"/>
                <a:gd name="connsiteY149" fmla="*/ 6070634 h 6070634"/>
                <a:gd name="connsiteX150" fmla="*/ 529740 w 1529209"/>
                <a:gd name="connsiteY150" fmla="*/ 6053701 h 6070634"/>
                <a:gd name="connsiteX151" fmla="*/ 478940 w 1529209"/>
                <a:gd name="connsiteY151" fmla="*/ 6036767 h 6070634"/>
                <a:gd name="connsiteX152" fmla="*/ 462006 w 1529209"/>
                <a:gd name="connsiteY152" fmla="*/ 6019834 h 6070634"/>
                <a:gd name="connsiteX153" fmla="*/ 385806 w 1529209"/>
                <a:gd name="connsiteY153" fmla="*/ 5977501 h 6070634"/>
                <a:gd name="connsiteX154" fmla="*/ 343473 w 1529209"/>
                <a:gd name="connsiteY154" fmla="*/ 5969034 h 6070634"/>
                <a:gd name="connsiteX155" fmla="*/ 318073 w 1529209"/>
                <a:gd name="connsiteY155" fmla="*/ 5952101 h 6070634"/>
                <a:gd name="connsiteX156" fmla="*/ 335006 w 1529209"/>
                <a:gd name="connsiteY156" fmla="*/ 5977501 h 6070634"/>
                <a:gd name="connsiteX157" fmla="*/ 368873 w 1529209"/>
                <a:gd name="connsiteY157" fmla="*/ 5994434 h 6070634"/>
                <a:gd name="connsiteX158" fmla="*/ 402740 w 1529209"/>
                <a:gd name="connsiteY158" fmla="*/ 6019834 h 6070634"/>
                <a:gd name="connsiteX159" fmla="*/ 462006 w 1529209"/>
                <a:gd name="connsiteY159" fmla="*/ 6036767 h 6070634"/>
                <a:gd name="connsiteX160" fmla="*/ 470473 w 1529209"/>
                <a:gd name="connsiteY160" fmla="*/ 6062167 h 6070634"/>
                <a:gd name="connsiteX161" fmla="*/ 445073 w 1529209"/>
                <a:gd name="connsiteY161" fmla="*/ 6070634 h 6070634"/>
                <a:gd name="connsiteX162" fmla="*/ 250340 w 1529209"/>
                <a:gd name="connsiteY162" fmla="*/ 6053701 h 6070634"/>
                <a:gd name="connsiteX163" fmla="*/ 233406 w 1529209"/>
                <a:gd name="connsiteY163" fmla="*/ 6036767 h 6070634"/>
                <a:gd name="connsiteX164" fmla="*/ 241873 w 1529209"/>
                <a:gd name="connsiteY164" fmla="*/ 6002901 h 6070634"/>
                <a:gd name="connsiteX165" fmla="*/ 250340 w 1529209"/>
                <a:gd name="connsiteY165" fmla="*/ 5977501 h 6070634"/>
                <a:gd name="connsiteX166" fmla="*/ 284206 w 1529209"/>
                <a:gd name="connsiteY166" fmla="*/ 5969034 h 6070634"/>
                <a:gd name="connsiteX167" fmla="*/ 343473 w 1529209"/>
                <a:gd name="connsiteY167" fmla="*/ 5952101 h 6070634"/>
                <a:gd name="connsiteX168" fmla="*/ 335006 w 1529209"/>
                <a:gd name="connsiteY168" fmla="*/ 5926701 h 6070634"/>
                <a:gd name="connsiteX169" fmla="*/ 275740 w 1529209"/>
                <a:gd name="connsiteY169" fmla="*/ 5901301 h 6070634"/>
                <a:gd name="connsiteX170" fmla="*/ 258806 w 1529209"/>
                <a:gd name="connsiteY170" fmla="*/ 5884367 h 6070634"/>
                <a:gd name="connsiteX171" fmla="*/ 208006 w 1529209"/>
                <a:gd name="connsiteY171" fmla="*/ 5901301 h 6070634"/>
                <a:gd name="connsiteX172" fmla="*/ 140273 w 1529209"/>
                <a:gd name="connsiteY172" fmla="*/ 5892834 h 6070634"/>
                <a:gd name="connsiteX173" fmla="*/ 106406 w 1529209"/>
                <a:gd name="connsiteY173" fmla="*/ 5884367 h 6070634"/>
                <a:gd name="connsiteX174" fmla="*/ 55606 w 1529209"/>
                <a:gd name="connsiteY174" fmla="*/ 5875901 h 6070634"/>
                <a:gd name="connsiteX175" fmla="*/ 64073 w 1529209"/>
                <a:gd name="connsiteY175" fmla="*/ 5850501 h 6070634"/>
                <a:gd name="connsiteX176" fmla="*/ 89473 w 1529209"/>
                <a:gd name="connsiteY176" fmla="*/ 5842034 h 6070634"/>
                <a:gd name="connsiteX177" fmla="*/ 89473 w 1529209"/>
                <a:gd name="connsiteY177" fmla="*/ 5647301 h 6070634"/>
                <a:gd name="connsiteX178" fmla="*/ 64073 w 1529209"/>
                <a:gd name="connsiteY178" fmla="*/ 5528767 h 6070634"/>
                <a:gd name="connsiteX179" fmla="*/ 81006 w 1529209"/>
                <a:gd name="connsiteY179" fmla="*/ 5223967 h 6070634"/>
                <a:gd name="connsiteX180" fmla="*/ 89473 w 1529209"/>
                <a:gd name="connsiteY180" fmla="*/ 5173167 h 6070634"/>
                <a:gd name="connsiteX181" fmla="*/ 48833 w 1529209"/>
                <a:gd name="connsiteY181" fmla="*/ 4966581 h 6070634"/>
                <a:gd name="connsiteX182" fmla="*/ 30206 w 1529209"/>
                <a:gd name="connsiteY182" fmla="*/ 4546634 h 6070634"/>
                <a:gd name="connsiteX183" fmla="*/ 14966 w 1529209"/>
                <a:gd name="connsiteY183" fmla="*/ 4241834 h 6070634"/>
                <a:gd name="connsiteX184" fmla="*/ 573 w 1529209"/>
                <a:gd name="connsiteY184" fmla="*/ 4049641 h 6070634"/>
                <a:gd name="connsiteX185" fmla="*/ 4806 w 1529209"/>
                <a:gd name="connsiteY185" fmla="*/ 3996301 h 6070634"/>
                <a:gd name="connsiteX186" fmla="*/ 22586 w 1529209"/>
                <a:gd name="connsiteY186" fmla="*/ 3806647 h 6070634"/>
                <a:gd name="connsiteX187" fmla="*/ 41213 w 1529209"/>
                <a:gd name="connsiteY187" fmla="*/ 3652554 h 6070634"/>
                <a:gd name="connsiteX188" fmla="*/ 160593 w 1529209"/>
                <a:gd name="connsiteY188" fmla="*/ 2453674 h 6070634"/>
                <a:gd name="connsiteX189" fmla="*/ 207160 w 1529209"/>
                <a:gd name="connsiteY189" fmla="*/ 2029494 h 6070634"/>
                <a:gd name="connsiteX190" fmla="*/ 233406 w 1529209"/>
                <a:gd name="connsiteY190" fmla="*/ 1752634 h 6070634"/>
                <a:gd name="connsiteX191" fmla="*/ 267273 w 1529209"/>
                <a:gd name="connsiteY191" fmla="*/ 1439367 h 6070634"/>
                <a:gd name="connsiteX192" fmla="*/ 293520 w 1529209"/>
                <a:gd name="connsiteY192" fmla="*/ 1209074 h 6070634"/>
                <a:gd name="connsiteX193" fmla="*/ 318073 w 1529209"/>
                <a:gd name="connsiteY193" fmla="*/ 1024501 h 6070634"/>
                <a:gd name="connsiteX194" fmla="*/ 343473 w 1529209"/>
                <a:gd name="connsiteY194" fmla="*/ 660434 h 6070634"/>
                <a:gd name="connsiteX195" fmla="*/ 385806 w 1529209"/>
                <a:gd name="connsiteY195" fmla="*/ 338701 h 6070634"/>
                <a:gd name="connsiteX196" fmla="*/ 402740 w 1529209"/>
                <a:gd name="connsiteY196" fmla="*/ 313301 h 6070634"/>
                <a:gd name="connsiteX197" fmla="*/ 411206 w 1529209"/>
                <a:gd name="connsiteY197" fmla="*/ 152434 h 6070634"/>
                <a:gd name="connsiteX198" fmla="*/ 385806 w 1529209"/>
                <a:gd name="connsiteY198" fmla="*/ 135501 h 6070634"/>
                <a:gd name="connsiteX199" fmla="*/ 351940 w 1529209"/>
                <a:gd name="connsiteY199" fmla="*/ 122801 h 6070634"/>
                <a:gd name="connsiteX200" fmla="*/ 347706 w 1529209"/>
                <a:gd name="connsiteY200" fmla="*/ 95707 h 6070634"/>
                <a:gd name="connsiteX201" fmla="*/ 326540 w 1529209"/>
                <a:gd name="connsiteY201" fmla="*/ 42367 h 6070634"/>
                <a:gd name="connsiteX202" fmla="*/ 307066 w 1529209"/>
                <a:gd name="connsiteY202" fmla="*/ 8501 h 6070634"/>
                <a:gd name="connsiteX203" fmla="*/ 368026 w 1529209"/>
                <a:gd name="connsiteY203" fmla="*/ 34 h 6070634"/>
                <a:gd name="connsiteX204" fmla="*/ 550906 w 1529209"/>
                <a:gd name="connsiteY204" fmla="*/ 5961 h 6070634"/>
                <a:gd name="connsiteX205" fmla="*/ 907353 w 1529209"/>
                <a:gd name="connsiteY205" fmla="*/ 2574 h 6070634"/>
                <a:gd name="connsiteX206" fmla="*/ 1245173 w 1529209"/>
                <a:gd name="connsiteY206" fmla="*/ 10194 h 6070634"/>
                <a:gd name="connsiteX207" fmla="*/ 1351006 w 1529209"/>
                <a:gd name="connsiteY207"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70006 w 1529209"/>
                <a:gd name="connsiteY90" fmla="*/ 438576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90326 w 1529209"/>
                <a:gd name="connsiteY90" fmla="*/ 442386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76873 w 1529209"/>
                <a:gd name="connsiteY98" fmla="*/ 460590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5834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40560 w 1529209"/>
                <a:gd name="connsiteY105" fmla="*/ 4749834 h 6070634"/>
                <a:gd name="connsiteX106" fmla="*/ 783740 w 1529209"/>
                <a:gd name="connsiteY106" fmla="*/ 475830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49873 w 1529209"/>
                <a:gd name="connsiteY104" fmla="*/ 470750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6806 w 1529209"/>
                <a:gd name="connsiteY103" fmla="*/ 469056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9140 w 1529209"/>
                <a:gd name="connsiteY102" fmla="*/ 46821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6073 w 1529209"/>
                <a:gd name="connsiteY101" fmla="*/ 465670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876873 w 1529209"/>
                <a:gd name="connsiteY108" fmla="*/ 483450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32753 w 1529209"/>
                <a:gd name="connsiteY108" fmla="*/ 480402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27673 w 1529209"/>
                <a:gd name="connsiteY108" fmla="*/ 481926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44606 w 1529209"/>
                <a:gd name="connsiteY109" fmla="*/ 48514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5307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614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89473 w 1529209"/>
                <a:gd name="connsiteY179" fmla="*/ 5173167 h 6070634"/>
                <a:gd name="connsiteX180" fmla="*/ 48833 w 1529209"/>
                <a:gd name="connsiteY180" fmla="*/ 4966581 h 6070634"/>
                <a:gd name="connsiteX181" fmla="*/ 30206 w 1529209"/>
                <a:gd name="connsiteY181" fmla="*/ 4546634 h 6070634"/>
                <a:gd name="connsiteX182" fmla="*/ 14966 w 1529209"/>
                <a:gd name="connsiteY182" fmla="*/ 4241834 h 6070634"/>
                <a:gd name="connsiteX183" fmla="*/ 573 w 1529209"/>
                <a:gd name="connsiteY183" fmla="*/ 4049641 h 6070634"/>
                <a:gd name="connsiteX184" fmla="*/ 4806 w 1529209"/>
                <a:gd name="connsiteY184" fmla="*/ 3996301 h 6070634"/>
                <a:gd name="connsiteX185" fmla="*/ 22586 w 1529209"/>
                <a:gd name="connsiteY185" fmla="*/ 3806647 h 6070634"/>
                <a:gd name="connsiteX186" fmla="*/ 41213 w 1529209"/>
                <a:gd name="connsiteY186" fmla="*/ 3652554 h 6070634"/>
                <a:gd name="connsiteX187" fmla="*/ 160593 w 1529209"/>
                <a:gd name="connsiteY187" fmla="*/ 2453674 h 6070634"/>
                <a:gd name="connsiteX188" fmla="*/ 207160 w 1529209"/>
                <a:gd name="connsiteY188" fmla="*/ 2029494 h 6070634"/>
                <a:gd name="connsiteX189" fmla="*/ 233406 w 1529209"/>
                <a:gd name="connsiteY189" fmla="*/ 1752634 h 6070634"/>
                <a:gd name="connsiteX190" fmla="*/ 267273 w 1529209"/>
                <a:gd name="connsiteY190" fmla="*/ 1439367 h 6070634"/>
                <a:gd name="connsiteX191" fmla="*/ 293520 w 1529209"/>
                <a:gd name="connsiteY191" fmla="*/ 1209074 h 6070634"/>
                <a:gd name="connsiteX192" fmla="*/ 318073 w 1529209"/>
                <a:gd name="connsiteY192" fmla="*/ 1024501 h 6070634"/>
                <a:gd name="connsiteX193" fmla="*/ 343473 w 1529209"/>
                <a:gd name="connsiteY193" fmla="*/ 660434 h 6070634"/>
                <a:gd name="connsiteX194" fmla="*/ 385806 w 1529209"/>
                <a:gd name="connsiteY194" fmla="*/ 338701 h 6070634"/>
                <a:gd name="connsiteX195" fmla="*/ 402740 w 1529209"/>
                <a:gd name="connsiteY195" fmla="*/ 313301 h 6070634"/>
                <a:gd name="connsiteX196" fmla="*/ 411206 w 1529209"/>
                <a:gd name="connsiteY196" fmla="*/ 152434 h 6070634"/>
                <a:gd name="connsiteX197" fmla="*/ 385806 w 1529209"/>
                <a:gd name="connsiteY197" fmla="*/ 135501 h 6070634"/>
                <a:gd name="connsiteX198" fmla="*/ 351940 w 1529209"/>
                <a:gd name="connsiteY198" fmla="*/ 122801 h 6070634"/>
                <a:gd name="connsiteX199" fmla="*/ 347706 w 1529209"/>
                <a:gd name="connsiteY199" fmla="*/ 95707 h 6070634"/>
                <a:gd name="connsiteX200" fmla="*/ 326540 w 1529209"/>
                <a:gd name="connsiteY200" fmla="*/ 42367 h 6070634"/>
                <a:gd name="connsiteX201" fmla="*/ 307066 w 1529209"/>
                <a:gd name="connsiteY201" fmla="*/ 8501 h 6070634"/>
                <a:gd name="connsiteX202" fmla="*/ 368026 w 1529209"/>
                <a:gd name="connsiteY202" fmla="*/ 34 h 6070634"/>
                <a:gd name="connsiteX203" fmla="*/ 550906 w 1529209"/>
                <a:gd name="connsiteY203" fmla="*/ 5961 h 6070634"/>
                <a:gd name="connsiteX204" fmla="*/ 907353 w 1529209"/>
                <a:gd name="connsiteY204" fmla="*/ 2574 h 6070634"/>
                <a:gd name="connsiteX205" fmla="*/ 1245173 w 1529209"/>
                <a:gd name="connsiteY205" fmla="*/ 10194 h 6070634"/>
                <a:gd name="connsiteX206" fmla="*/ 1351006 w 1529209"/>
                <a:gd name="connsiteY206"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81006 w 1529209"/>
                <a:gd name="connsiteY178" fmla="*/ 522396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89473 w 1529209"/>
                <a:gd name="connsiteY176" fmla="*/ 5647301 h 6070634"/>
                <a:gd name="connsiteX177" fmla="*/ 64073 w 1529209"/>
                <a:gd name="connsiteY177" fmla="*/ 5528767 h 6070634"/>
                <a:gd name="connsiteX178" fmla="*/ 65766 w 1529209"/>
                <a:gd name="connsiteY178" fmla="*/ 523158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71693 w 1529209"/>
                <a:gd name="connsiteY176" fmla="*/ 5680321 h 6070634"/>
                <a:gd name="connsiteX177" fmla="*/ 64073 w 1529209"/>
                <a:gd name="connsiteY177" fmla="*/ 5528767 h 6070634"/>
                <a:gd name="connsiteX178" fmla="*/ 65766 w 1529209"/>
                <a:gd name="connsiteY178" fmla="*/ 523158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42034 h 6070634"/>
                <a:gd name="connsiteX176" fmla="*/ 71693 w 1529209"/>
                <a:gd name="connsiteY176" fmla="*/ 5680321 h 6070634"/>
                <a:gd name="connsiteX177" fmla="*/ 64073 w 1529209"/>
                <a:gd name="connsiteY177" fmla="*/ 5528767 h 6070634"/>
                <a:gd name="connsiteX178" fmla="*/ 65766 w 1529209"/>
                <a:gd name="connsiteY178" fmla="*/ 523158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12340 w 1529209"/>
                <a:gd name="connsiteY88" fmla="*/ 4224901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24254 h 6070634"/>
                <a:gd name="connsiteX176" fmla="*/ 71693 w 1529209"/>
                <a:gd name="connsiteY176" fmla="*/ 5680321 h 6070634"/>
                <a:gd name="connsiteX177" fmla="*/ 64073 w 1529209"/>
                <a:gd name="connsiteY177" fmla="*/ 5528767 h 6070634"/>
                <a:gd name="connsiteX178" fmla="*/ 65766 w 1529209"/>
                <a:gd name="connsiteY178" fmla="*/ 523158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78473 w 1529209"/>
                <a:gd name="connsiteY89" fmla="*/ 4233367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24254 h 6070634"/>
                <a:gd name="connsiteX176" fmla="*/ 71693 w 1529209"/>
                <a:gd name="connsiteY176" fmla="*/ 5680321 h 6070634"/>
                <a:gd name="connsiteX177" fmla="*/ 64073 w 1529209"/>
                <a:gd name="connsiteY177" fmla="*/ 5528767 h 6070634"/>
                <a:gd name="connsiteX178" fmla="*/ 65766 w 1529209"/>
                <a:gd name="connsiteY178" fmla="*/ 523158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61540 w 1529209"/>
                <a:gd name="connsiteY96" fmla="*/ 4622834 h 6070634"/>
                <a:gd name="connsiteX97" fmla="*/ 936140 w 1529209"/>
                <a:gd name="connsiteY97" fmla="*/ 4614367 h 6070634"/>
                <a:gd name="connsiteX98" fmla="*/ 894653 w 1529209"/>
                <a:gd name="connsiteY98" fmla="*/ 4572881 h 6070634"/>
                <a:gd name="connsiteX99" fmla="*/ 851473 w 1529209"/>
                <a:gd name="connsiteY99" fmla="*/ 4614367 h 6070634"/>
                <a:gd name="connsiteX100" fmla="*/ 843006 w 1529209"/>
                <a:gd name="connsiteY100" fmla="*/ 4639767 h 6070634"/>
                <a:gd name="connsiteX101" fmla="*/ 820993 w 1529209"/>
                <a:gd name="connsiteY101" fmla="*/ 4649081 h 6070634"/>
                <a:gd name="connsiteX102" fmla="*/ 804060 w 1529209"/>
                <a:gd name="connsiteY102" fmla="*/ 4694801 h 6070634"/>
                <a:gd name="connsiteX103" fmla="*/ 769346 w 1529209"/>
                <a:gd name="connsiteY103" fmla="*/ 4667707 h 6070634"/>
                <a:gd name="connsiteX104" fmla="*/ 737173 w 1529209"/>
                <a:gd name="connsiteY104" fmla="*/ 4712581 h 6070634"/>
                <a:gd name="connsiteX105" fmla="*/ 740560 w 1529209"/>
                <a:gd name="connsiteY105" fmla="*/ 4749834 h 6070634"/>
                <a:gd name="connsiteX106" fmla="*/ 814220 w 1529209"/>
                <a:gd name="connsiteY106" fmla="*/ 4735441 h 6070634"/>
                <a:gd name="connsiteX107" fmla="*/ 876873 w 1529209"/>
                <a:gd name="connsiteY107" fmla="*/ 4766767 h 6070634"/>
                <a:gd name="connsiteX108" fmla="*/ 909893 w 1529209"/>
                <a:gd name="connsiteY108" fmla="*/ 4806561 h 6070634"/>
                <a:gd name="connsiteX109" fmla="*/ 931906 w 1529209"/>
                <a:gd name="connsiteY109" fmla="*/ 4813334 h 6070634"/>
                <a:gd name="connsiteX110" fmla="*/ 932753 w 1529209"/>
                <a:gd name="connsiteY110" fmla="*/ 4885301 h 6070634"/>
                <a:gd name="connsiteX111" fmla="*/ 933600 w 1529209"/>
                <a:gd name="connsiteY111" fmla="*/ 4986901 h 6070634"/>
                <a:gd name="connsiteX112" fmla="*/ 927673 w 1529209"/>
                <a:gd name="connsiteY112" fmla="*/ 5096967 h 6070634"/>
                <a:gd name="connsiteX113" fmla="*/ 953073 w 1529209"/>
                <a:gd name="connsiteY113" fmla="*/ 5139301 h 6070634"/>
                <a:gd name="connsiteX114" fmla="*/ 970006 w 1529209"/>
                <a:gd name="connsiteY114" fmla="*/ 5164701 h 6070634"/>
                <a:gd name="connsiteX115" fmla="*/ 893806 w 1529209"/>
                <a:gd name="connsiteY115" fmla="*/ 5207034 h 6070634"/>
                <a:gd name="connsiteX116" fmla="*/ 885340 w 1529209"/>
                <a:gd name="connsiteY116" fmla="*/ 5283234 h 6070634"/>
                <a:gd name="connsiteX117" fmla="*/ 910740 w 1529209"/>
                <a:gd name="connsiteY117" fmla="*/ 5291701 h 6070634"/>
                <a:gd name="connsiteX118" fmla="*/ 978473 w 1529209"/>
                <a:gd name="connsiteY118" fmla="*/ 5342501 h 6070634"/>
                <a:gd name="connsiteX119" fmla="*/ 995406 w 1529209"/>
                <a:gd name="connsiteY119" fmla="*/ 5367901 h 6070634"/>
                <a:gd name="connsiteX120" fmla="*/ 1012340 w 1529209"/>
                <a:gd name="connsiteY120" fmla="*/ 5418701 h 6070634"/>
                <a:gd name="connsiteX121" fmla="*/ 1037740 w 1529209"/>
                <a:gd name="connsiteY121" fmla="*/ 5435634 h 6070634"/>
                <a:gd name="connsiteX122" fmla="*/ 1088540 w 1529209"/>
                <a:gd name="connsiteY122" fmla="*/ 5486434 h 6070634"/>
                <a:gd name="connsiteX123" fmla="*/ 1113940 w 1529209"/>
                <a:gd name="connsiteY123" fmla="*/ 5494901 h 6070634"/>
                <a:gd name="connsiteX124" fmla="*/ 1130873 w 1529209"/>
                <a:gd name="connsiteY124" fmla="*/ 5520301 h 6070634"/>
                <a:gd name="connsiteX125" fmla="*/ 1139340 w 1529209"/>
                <a:gd name="connsiteY125" fmla="*/ 5545701 h 6070634"/>
                <a:gd name="connsiteX126" fmla="*/ 1173206 w 1529209"/>
                <a:gd name="connsiteY126" fmla="*/ 5596501 h 6070634"/>
                <a:gd name="connsiteX127" fmla="*/ 1156273 w 1529209"/>
                <a:gd name="connsiteY127" fmla="*/ 5621901 h 6070634"/>
                <a:gd name="connsiteX128" fmla="*/ 1130873 w 1529209"/>
                <a:gd name="connsiteY128" fmla="*/ 5630367 h 6070634"/>
                <a:gd name="connsiteX129" fmla="*/ 1113940 w 1529209"/>
                <a:gd name="connsiteY129" fmla="*/ 5647301 h 6070634"/>
                <a:gd name="connsiteX130" fmla="*/ 1122406 w 1529209"/>
                <a:gd name="connsiteY130" fmla="*/ 5706567 h 6070634"/>
                <a:gd name="connsiteX131" fmla="*/ 1139340 w 1529209"/>
                <a:gd name="connsiteY131" fmla="*/ 5723501 h 6070634"/>
                <a:gd name="connsiteX132" fmla="*/ 1147806 w 1529209"/>
                <a:gd name="connsiteY132" fmla="*/ 5774301 h 6070634"/>
                <a:gd name="connsiteX133" fmla="*/ 1198606 w 1529209"/>
                <a:gd name="connsiteY133" fmla="*/ 5791234 h 6070634"/>
                <a:gd name="connsiteX134" fmla="*/ 1190140 w 1529209"/>
                <a:gd name="connsiteY134" fmla="*/ 5842034 h 6070634"/>
                <a:gd name="connsiteX135" fmla="*/ 1139340 w 1529209"/>
                <a:gd name="connsiteY135" fmla="*/ 5850501 h 6070634"/>
                <a:gd name="connsiteX136" fmla="*/ 1122406 w 1529209"/>
                <a:gd name="connsiteY136" fmla="*/ 5867434 h 6070634"/>
                <a:gd name="connsiteX137" fmla="*/ 1080073 w 1529209"/>
                <a:gd name="connsiteY137" fmla="*/ 5935167 h 6070634"/>
                <a:gd name="connsiteX138" fmla="*/ 1054673 w 1529209"/>
                <a:gd name="connsiteY138" fmla="*/ 5943634 h 6070634"/>
                <a:gd name="connsiteX139" fmla="*/ 1080073 w 1529209"/>
                <a:gd name="connsiteY139" fmla="*/ 5960567 h 6070634"/>
                <a:gd name="connsiteX140" fmla="*/ 1097006 w 1529209"/>
                <a:gd name="connsiteY140" fmla="*/ 5977501 h 6070634"/>
                <a:gd name="connsiteX141" fmla="*/ 1071606 w 1529209"/>
                <a:gd name="connsiteY141" fmla="*/ 5985967 h 6070634"/>
                <a:gd name="connsiteX142" fmla="*/ 944606 w 1529209"/>
                <a:gd name="connsiteY142" fmla="*/ 5994434 h 6070634"/>
                <a:gd name="connsiteX143" fmla="*/ 919206 w 1529209"/>
                <a:gd name="connsiteY143" fmla="*/ 6011367 h 6070634"/>
                <a:gd name="connsiteX144" fmla="*/ 902273 w 1529209"/>
                <a:gd name="connsiteY144" fmla="*/ 6028301 h 6070634"/>
                <a:gd name="connsiteX145" fmla="*/ 809140 w 1529209"/>
                <a:gd name="connsiteY145" fmla="*/ 6036767 h 6070634"/>
                <a:gd name="connsiteX146" fmla="*/ 792206 w 1529209"/>
                <a:gd name="connsiteY146" fmla="*/ 6053701 h 6070634"/>
                <a:gd name="connsiteX147" fmla="*/ 758340 w 1529209"/>
                <a:gd name="connsiteY147" fmla="*/ 6062167 h 6070634"/>
                <a:gd name="connsiteX148" fmla="*/ 732940 w 1529209"/>
                <a:gd name="connsiteY148" fmla="*/ 6070634 h 6070634"/>
                <a:gd name="connsiteX149" fmla="*/ 529740 w 1529209"/>
                <a:gd name="connsiteY149" fmla="*/ 6053701 h 6070634"/>
                <a:gd name="connsiteX150" fmla="*/ 478940 w 1529209"/>
                <a:gd name="connsiteY150" fmla="*/ 6036767 h 6070634"/>
                <a:gd name="connsiteX151" fmla="*/ 462006 w 1529209"/>
                <a:gd name="connsiteY151" fmla="*/ 6019834 h 6070634"/>
                <a:gd name="connsiteX152" fmla="*/ 385806 w 1529209"/>
                <a:gd name="connsiteY152" fmla="*/ 5977501 h 6070634"/>
                <a:gd name="connsiteX153" fmla="*/ 343473 w 1529209"/>
                <a:gd name="connsiteY153" fmla="*/ 5969034 h 6070634"/>
                <a:gd name="connsiteX154" fmla="*/ 318073 w 1529209"/>
                <a:gd name="connsiteY154" fmla="*/ 5952101 h 6070634"/>
                <a:gd name="connsiteX155" fmla="*/ 335006 w 1529209"/>
                <a:gd name="connsiteY155" fmla="*/ 5977501 h 6070634"/>
                <a:gd name="connsiteX156" fmla="*/ 368873 w 1529209"/>
                <a:gd name="connsiteY156" fmla="*/ 5994434 h 6070634"/>
                <a:gd name="connsiteX157" fmla="*/ 402740 w 1529209"/>
                <a:gd name="connsiteY157" fmla="*/ 6019834 h 6070634"/>
                <a:gd name="connsiteX158" fmla="*/ 462006 w 1529209"/>
                <a:gd name="connsiteY158" fmla="*/ 6036767 h 6070634"/>
                <a:gd name="connsiteX159" fmla="*/ 470473 w 1529209"/>
                <a:gd name="connsiteY159" fmla="*/ 6062167 h 6070634"/>
                <a:gd name="connsiteX160" fmla="*/ 445073 w 1529209"/>
                <a:gd name="connsiteY160" fmla="*/ 6070634 h 6070634"/>
                <a:gd name="connsiteX161" fmla="*/ 250340 w 1529209"/>
                <a:gd name="connsiteY161" fmla="*/ 6053701 h 6070634"/>
                <a:gd name="connsiteX162" fmla="*/ 233406 w 1529209"/>
                <a:gd name="connsiteY162" fmla="*/ 6036767 h 6070634"/>
                <a:gd name="connsiteX163" fmla="*/ 241873 w 1529209"/>
                <a:gd name="connsiteY163" fmla="*/ 6002901 h 6070634"/>
                <a:gd name="connsiteX164" fmla="*/ 250340 w 1529209"/>
                <a:gd name="connsiteY164" fmla="*/ 5977501 h 6070634"/>
                <a:gd name="connsiteX165" fmla="*/ 284206 w 1529209"/>
                <a:gd name="connsiteY165" fmla="*/ 5969034 h 6070634"/>
                <a:gd name="connsiteX166" fmla="*/ 343473 w 1529209"/>
                <a:gd name="connsiteY166" fmla="*/ 5952101 h 6070634"/>
                <a:gd name="connsiteX167" fmla="*/ 335006 w 1529209"/>
                <a:gd name="connsiteY167" fmla="*/ 5926701 h 6070634"/>
                <a:gd name="connsiteX168" fmla="*/ 275740 w 1529209"/>
                <a:gd name="connsiteY168" fmla="*/ 5901301 h 6070634"/>
                <a:gd name="connsiteX169" fmla="*/ 258806 w 1529209"/>
                <a:gd name="connsiteY169" fmla="*/ 5884367 h 6070634"/>
                <a:gd name="connsiteX170" fmla="*/ 208006 w 1529209"/>
                <a:gd name="connsiteY170" fmla="*/ 5901301 h 6070634"/>
                <a:gd name="connsiteX171" fmla="*/ 140273 w 1529209"/>
                <a:gd name="connsiteY171" fmla="*/ 5892834 h 6070634"/>
                <a:gd name="connsiteX172" fmla="*/ 106406 w 1529209"/>
                <a:gd name="connsiteY172" fmla="*/ 5884367 h 6070634"/>
                <a:gd name="connsiteX173" fmla="*/ 55606 w 1529209"/>
                <a:gd name="connsiteY173" fmla="*/ 5875901 h 6070634"/>
                <a:gd name="connsiteX174" fmla="*/ 64073 w 1529209"/>
                <a:gd name="connsiteY174" fmla="*/ 5850501 h 6070634"/>
                <a:gd name="connsiteX175" fmla="*/ 89473 w 1529209"/>
                <a:gd name="connsiteY175" fmla="*/ 5824254 h 6070634"/>
                <a:gd name="connsiteX176" fmla="*/ 71693 w 1529209"/>
                <a:gd name="connsiteY176" fmla="*/ 5680321 h 6070634"/>
                <a:gd name="connsiteX177" fmla="*/ 64073 w 1529209"/>
                <a:gd name="connsiteY177" fmla="*/ 5528767 h 6070634"/>
                <a:gd name="connsiteX178" fmla="*/ 65766 w 1529209"/>
                <a:gd name="connsiteY178" fmla="*/ 5231587 h 6070634"/>
                <a:gd name="connsiteX179" fmla="*/ 48833 w 1529209"/>
                <a:gd name="connsiteY179" fmla="*/ 4966581 h 6070634"/>
                <a:gd name="connsiteX180" fmla="*/ 30206 w 1529209"/>
                <a:gd name="connsiteY180" fmla="*/ 4546634 h 6070634"/>
                <a:gd name="connsiteX181" fmla="*/ 14966 w 1529209"/>
                <a:gd name="connsiteY181" fmla="*/ 4241834 h 6070634"/>
                <a:gd name="connsiteX182" fmla="*/ 573 w 1529209"/>
                <a:gd name="connsiteY182" fmla="*/ 4049641 h 6070634"/>
                <a:gd name="connsiteX183" fmla="*/ 4806 w 1529209"/>
                <a:gd name="connsiteY183" fmla="*/ 3996301 h 6070634"/>
                <a:gd name="connsiteX184" fmla="*/ 22586 w 1529209"/>
                <a:gd name="connsiteY184" fmla="*/ 3806647 h 6070634"/>
                <a:gd name="connsiteX185" fmla="*/ 41213 w 1529209"/>
                <a:gd name="connsiteY185" fmla="*/ 3652554 h 6070634"/>
                <a:gd name="connsiteX186" fmla="*/ 160593 w 1529209"/>
                <a:gd name="connsiteY186" fmla="*/ 2453674 h 6070634"/>
                <a:gd name="connsiteX187" fmla="*/ 207160 w 1529209"/>
                <a:gd name="connsiteY187" fmla="*/ 2029494 h 6070634"/>
                <a:gd name="connsiteX188" fmla="*/ 233406 w 1529209"/>
                <a:gd name="connsiteY188" fmla="*/ 1752634 h 6070634"/>
                <a:gd name="connsiteX189" fmla="*/ 267273 w 1529209"/>
                <a:gd name="connsiteY189" fmla="*/ 1439367 h 6070634"/>
                <a:gd name="connsiteX190" fmla="*/ 293520 w 1529209"/>
                <a:gd name="connsiteY190" fmla="*/ 1209074 h 6070634"/>
                <a:gd name="connsiteX191" fmla="*/ 318073 w 1529209"/>
                <a:gd name="connsiteY191" fmla="*/ 1024501 h 6070634"/>
                <a:gd name="connsiteX192" fmla="*/ 343473 w 1529209"/>
                <a:gd name="connsiteY192" fmla="*/ 660434 h 6070634"/>
                <a:gd name="connsiteX193" fmla="*/ 385806 w 1529209"/>
                <a:gd name="connsiteY193" fmla="*/ 338701 h 6070634"/>
                <a:gd name="connsiteX194" fmla="*/ 402740 w 1529209"/>
                <a:gd name="connsiteY194" fmla="*/ 313301 h 6070634"/>
                <a:gd name="connsiteX195" fmla="*/ 411206 w 1529209"/>
                <a:gd name="connsiteY195" fmla="*/ 152434 h 6070634"/>
                <a:gd name="connsiteX196" fmla="*/ 385806 w 1529209"/>
                <a:gd name="connsiteY196" fmla="*/ 135501 h 6070634"/>
                <a:gd name="connsiteX197" fmla="*/ 351940 w 1529209"/>
                <a:gd name="connsiteY197" fmla="*/ 122801 h 6070634"/>
                <a:gd name="connsiteX198" fmla="*/ 347706 w 1529209"/>
                <a:gd name="connsiteY198" fmla="*/ 95707 h 6070634"/>
                <a:gd name="connsiteX199" fmla="*/ 326540 w 1529209"/>
                <a:gd name="connsiteY199" fmla="*/ 42367 h 6070634"/>
                <a:gd name="connsiteX200" fmla="*/ 307066 w 1529209"/>
                <a:gd name="connsiteY200" fmla="*/ 8501 h 6070634"/>
                <a:gd name="connsiteX201" fmla="*/ 368026 w 1529209"/>
                <a:gd name="connsiteY201" fmla="*/ 34 h 6070634"/>
                <a:gd name="connsiteX202" fmla="*/ 550906 w 1529209"/>
                <a:gd name="connsiteY202" fmla="*/ 5961 h 6070634"/>
                <a:gd name="connsiteX203" fmla="*/ 907353 w 1529209"/>
                <a:gd name="connsiteY203" fmla="*/ 2574 h 6070634"/>
                <a:gd name="connsiteX204" fmla="*/ 1245173 w 1529209"/>
                <a:gd name="connsiteY204" fmla="*/ 10194 h 6070634"/>
                <a:gd name="connsiteX205" fmla="*/ 1351006 w 1529209"/>
                <a:gd name="connsiteY205"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70006 w 1529209"/>
                <a:gd name="connsiteY95" fmla="*/ 4597434 h 6070634"/>
                <a:gd name="connsiteX96" fmla="*/ 936140 w 1529209"/>
                <a:gd name="connsiteY96" fmla="*/ 4614367 h 6070634"/>
                <a:gd name="connsiteX97" fmla="*/ 894653 w 1529209"/>
                <a:gd name="connsiteY97" fmla="*/ 4572881 h 6070634"/>
                <a:gd name="connsiteX98" fmla="*/ 851473 w 1529209"/>
                <a:gd name="connsiteY98" fmla="*/ 4614367 h 6070634"/>
                <a:gd name="connsiteX99" fmla="*/ 843006 w 1529209"/>
                <a:gd name="connsiteY99" fmla="*/ 4639767 h 6070634"/>
                <a:gd name="connsiteX100" fmla="*/ 820993 w 1529209"/>
                <a:gd name="connsiteY100" fmla="*/ 4649081 h 6070634"/>
                <a:gd name="connsiteX101" fmla="*/ 804060 w 1529209"/>
                <a:gd name="connsiteY101" fmla="*/ 4694801 h 6070634"/>
                <a:gd name="connsiteX102" fmla="*/ 769346 w 1529209"/>
                <a:gd name="connsiteY102" fmla="*/ 4667707 h 6070634"/>
                <a:gd name="connsiteX103" fmla="*/ 737173 w 1529209"/>
                <a:gd name="connsiteY103" fmla="*/ 4712581 h 6070634"/>
                <a:gd name="connsiteX104" fmla="*/ 740560 w 1529209"/>
                <a:gd name="connsiteY104" fmla="*/ 4749834 h 6070634"/>
                <a:gd name="connsiteX105" fmla="*/ 814220 w 1529209"/>
                <a:gd name="connsiteY105" fmla="*/ 4735441 h 6070634"/>
                <a:gd name="connsiteX106" fmla="*/ 876873 w 1529209"/>
                <a:gd name="connsiteY106" fmla="*/ 4766767 h 6070634"/>
                <a:gd name="connsiteX107" fmla="*/ 909893 w 1529209"/>
                <a:gd name="connsiteY107" fmla="*/ 4806561 h 6070634"/>
                <a:gd name="connsiteX108" fmla="*/ 931906 w 1529209"/>
                <a:gd name="connsiteY108" fmla="*/ 4813334 h 6070634"/>
                <a:gd name="connsiteX109" fmla="*/ 932753 w 1529209"/>
                <a:gd name="connsiteY109" fmla="*/ 4885301 h 6070634"/>
                <a:gd name="connsiteX110" fmla="*/ 933600 w 1529209"/>
                <a:gd name="connsiteY110" fmla="*/ 4986901 h 6070634"/>
                <a:gd name="connsiteX111" fmla="*/ 927673 w 1529209"/>
                <a:gd name="connsiteY111" fmla="*/ 5096967 h 6070634"/>
                <a:gd name="connsiteX112" fmla="*/ 953073 w 1529209"/>
                <a:gd name="connsiteY112" fmla="*/ 5139301 h 6070634"/>
                <a:gd name="connsiteX113" fmla="*/ 970006 w 1529209"/>
                <a:gd name="connsiteY113" fmla="*/ 5164701 h 6070634"/>
                <a:gd name="connsiteX114" fmla="*/ 893806 w 1529209"/>
                <a:gd name="connsiteY114" fmla="*/ 5207034 h 6070634"/>
                <a:gd name="connsiteX115" fmla="*/ 885340 w 1529209"/>
                <a:gd name="connsiteY115" fmla="*/ 5283234 h 6070634"/>
                <a:gd name="connsiteX116" fmla="*/ 910740 w 1529209"/>
                <a:gd name="connsiteY116" fmla="*/ 5291701 h 6070634"/>
                <a:gd name="connsiteX117" fmla="*/ 978473 w 1529209"/>
                <a:gd name="connsiteY117" fmla="*/ 5342501 h 6070634"/>
                <a:gd name="connsiteX118" fmla="*/ 995406 w 1529209"/>
                <a:gd name="connsiteY118" fmla="*/ 5367901 h 6070634"/>
                <a:gd name="connsiteX119" fmla="*/ 1012340 w 1529209"/>
                <a:gd name="connsiteY119" fmla="*/ 5418701 h 6070634"/>
                <a:gd name="connsiteX120" fmla="*/ 1037740 w 1529209"/>
                <a:gd name="connsiteY120" fmla="*/ 5435634 h 6070634"/>
                <a:gd name="connsiteX121" fmla="*/ 1088540 w 1529209"/>
                <a:gd name="connsiteY121" fmla="*/ 5486434 h 6070634"/>
                <a:gd name="connsiteX122" fmla="*/ 1113940 w 1529209"/>
                <a:gd name="connsiteY122" fmla="*/ 5494901 h 6070634"/>
                <a:gd name="connsiteX123" fmla="*/ 1130873 w 1529209"/>
                <a:gd name="connsiteY123" fmla="*/ 5520301 h 6070634"/>
                <a:gd name="connsiteX124" fmla="*/ 1139340 w 1529209"/>
                <a:gd name="connsiteY124" fmla="*/ 5545701 h 6070634"/>
                <a:gd name="connsiteX125" fmla="*/ 1173206 w 1529209"/>
                <a:gd name="connsiteY125" fmla="*/ 5596501 h 6070634"/>
                <a:gd name="connsiteX126" fmla="*/ 1156273 w 1529209"/>
                <a:gd name="connsiteY126" fmla="*/ 5621901 h 6070634"/>
                <a:gd name="connsiteX127" fmla="*/ 1130873 w 1529209"/>
                <a:gd name="connsiteY127" fmla="*/ 5630367 h 6070634"/>
                <a:gd name="connsiteX128" fmla="*/ 1113940 w 1529209"/>
                <a:gd name="connsiteY128" fmla="*/ 5647301 h 6070634"/>
                <a:gd name="connsiteX129" fmla="*/ 1122406 w 1529209"/>
                <a:gd name="connsiteY129" fmla="*/ 5706567 h 6070634"/>
                <a:gd name="connsiteX130" fmla="*/ 1139340 w 1529209"/>
                <a:gd name="connsiteY130" fmla="*/ 5723501 h 6070634"/>
                <a:gd name="connsiteX131" fmla="*/ 1147806 w 1529209"/>
                <a:gd name="connsiteY131" fmla="*/ 5774301 h 6070634"/>
                <a:gd name="connsiteX132" fmla="*/ 1198606 w 1529209"/>
                <a:gd name="connsiteY132" fmla="*/ 5791234 h 6070634"/>
                <a:gd name="connsiteX133" fmla="*/ 1190140 w 1529209"/>
                <a:gd name="connsiteY133" fmla="*/ 5842034 h 6070634"/>
                <a:gd name="connsiteX134" fmla="*/ 1139340 w 1529209"/>
                <a:gd name="connsiteY134" fmla="*/ 5850501 h 6070634"/>
                <a:gd name="connsiteX135" fmla="*/ 1122406 w 1529209"/>
                <a:gd name="connsiteY135" fmla="*/ 5867434 h 6070634"/>
                <a:gd name="connsiteX136" fmla="*/ 1080073 w 1529209"/>
                <a:gd name="connsiteY136" fmla="*/ 5935167 h 6070634"/>
                <a:gd name="connsiteX137" fmla="*/ 1054673 w 1529209"/>
                <a:gd name="connsiteY137" fmla="*/ 5943634 h 6070634"/>
                <a:gd name="connsiteX138" fmla="*/ 1080073 w 1529209"/>
                <a:gd name="connsiteY138" fmla="*/ 5960567 h 6070634"/>
                <a:gd name="connsiteX139" fmla="*/ 1097006 w 1529209"/>
                <a:gd name="connsiteY139" fmla="*/ 5977501 h 6070634"/>
                <a:gd name="connsiteX140" fmla="*/ 1071606 w 1529209"/>
                <a:gd name="connsiteY140" fmla="*/ 5985967 h 6070634"/>
                <a:gd name="connsiteX141" fmla="*/ 944606 w 1529209"/>
                <a:gd name="connsiteY141" fmla="*/ 5994434 h 6070634"/>
                <a:gd name="connsiteX142" fmla="*/ 919206 w 1529209"/>
                <a:gd name="connsiteY142" fmla="*/ 6011367 h 6070634"/>
                <a:gd name="connsiteX143" fmla="*/ 902273 w 1529209"/>
                <a:gd name="connsiteY143" fmla="*/ 6028301 h 6070634"/>
                <a:gd name="connsiteX144" fmla="*/ 809140 w 1529209"/>
                <a:gd name="connsiteY144" fmla="*/ 6036767 h 6070634"/>
                <a:gd name="connsiteX145" fmla="*/ 792206 w 1529209"/>
                <a:gd name="connsiteY145" fmla="*/ 6053701 h 6070634"/>
                <a:gd name="connsiteX146" fmla="*/ 758340 w 1529209"/>
                <a:gd name="connsiteY146" fmla="*/ 6062167 h 6070634"/>
                <a:gd name="connsiteX147" fmla="*/ 732940 w 1529209"/>
                <a:gd name="connsiteY147" fmla="*/ 6070634 h 6070634"/>
                <a:gd name="connsiteX148" fmla="*/ 529740 w 1529209"/>
                <a:gd name="connsiteY148" fmla="*/ 6053701 h 6070634"/>
                <a:gd name="connsiteX149" fmla="*/ 478940 w 1529209"/>
                <a:gd name="connsiteY149" fmla="*/ 6036767 h 6070634"/>
                <a:gd name="connsiteX150" fmla="*/ 462006 w 1529209"/>
                <a:gd name="connsiteY150" fmla="*/ 6019834 h 6070634"/>
                <a:gd name="connsiteX151" fmla="*/ 385806 w 1529209"/>
                <a:gd name="connsiteY151" fmla="*/ 5977501 h 6070634"/>
                <a:gd name="connsiteX152" fmla="*/ 343473 w 1529209"/>
                <a:gd name="connsiteY152" fmla="*/ 5969034 h 6070634"/>
                <a:gd name="connsiteX153" fmla="*/ 318073 w 1529209"/>
                <a:gd name="connsiteY153" fmla="*/ 5952101 h 6070634"/>
                <a:gd name="connsiteX154" fmla="*/ 335006 w 1529209"/>
                <a:gd name="connsiteY154" fmla="*/ 5977501 h 6070634"/>
                <a:gd name="connsiteX155" fmla="*/ 368873 w 1529209"/>
                <a:gd name="connsiteY155" fmla="*/ 5994434 h 6070634"/>
                <a:gd name="connsiteX156" fmla="*/ 402740 w 1529209"/>
                <a:gd name="connsiteY156" fmla="*/ 6019834 h 6070634"/>
                <a:gd name="connsiteX157" fmla="*/ 462006 w 1529209"/>
                <a:gd name="connsiteY157" fmla="*/ 6036767 h 6070634"/>
                <a:gd name="connsiteX158" fmla="*/ 470473 w 1529209"/>
                <a:gd name="connsiteY158" fmla="*/ 6062167 h 6070634"/>
                <a:gd name="connsiteX159" fmla="*/ 445073 w 1529209"/>
                <a:gd name="connsiteY159" fmla="*/ 6070634 h 6070634"/>
                <a:gd name="connsiteX160" fmla="*/ 250340 w 1529209"/>
                <a:gd name="connsiteY160" fmla="*/ 6053701 h 6070634"/>
                <a:gd name="connsiteX161" fmla="*/ 233406 w 1529209"/>
                <a:gd name="connsiteY161" fmla="*/ 6036767 h 6070634"/>
                <a:gd name="connsiteX162" fmla="*/ 241873 w 1529209"/>
                <a:gd name="connsiteY162" fmla="*/ 6002901 h 6070634"/>
                <a:gd name="connsiteX163" fmla="*/ 250340 w 1529209"/>
                <a:gd name="connsiteY163" fmla="*/ 5977501 h 6070634"/>
                <a:gd name="connsiteX164" fmla="*/ 284206 w 1529209"/>
                <a:gd name="connsiteY164" fmla="*/ 5969034 h 6070634"/>
                <a:gd name="connsiteX165" fmla="*/ 343473 w 1529209"/>
                <a:gd name="connsiteY165" fmla="*/ 5952101 h 6070634"/>
                <a:gd name="connsiteX166" fmla="*/ 335006 w 1529209"/>
                <a:gd name="connsiteY166" fmla="*/ 5926701 h 6070634"/>
                <a:gd name="connsiteX167" fmla="*/ 275740 w 1529209"/>
                <a:gd name="connsiteY167" fmla="*/ 5901301 h 6070634"/>
                <a:gd name="connsiteX168" fmla="*/ 258806 w 1529209"/>
                <a:gd name="connsiteY168" fmla="*/ 5884367 h 6070634"/>
                <a:gd name="connsiteX169" fmla="*/ 208006 w 1529209"/>
                <a:gd name="connsiteY169" fmla="*/ 5901301 h 6070634"/>
                <a:gd name="connsiteX170" fmla="*/ 140273 w 1529209"/>
                <a:gd name="connsiteY170" fmla="*/ 5892834 h 6070634"/>
                <a:gd name="connsiteX171" fmla="*/ 106406 w 1529209"/>
                <a:gd name="connsiteY171" fmla="*/ 5884367 h 6070634"/>
                <a:gd name="connsiteX172" fmla="*/ 55606 w 1529209"/>
                <a:gd name="connsiteY172" fmla="*/ 5875901 h 6070634"/>
                <a:gd name="connsiteX173" fmla="*/ 64073 w 1529209"/>
                <a:gd name="connsiteY173" fmla="*/ 5850501 h 6070634"/>
                <a:gd name="connsiteX174" fmla="*/ 89473 w 1529209"/>
                <a:gd name="connsiteY174" fmla="*/ 5824254 h 6070634"/>
                <a:gd name="connsiteX175" fmla="*/ 71693 w 1529209"/>
                <a:gd name="connsiteY175" fmla="*/ 5680321 h 6070634"/>
                <a:gd name="connsiteX176" fmla="*/ 64073 w 1529209"/>
                <a:gd name="connsiteY176" fmla="*/ 5528767 h 6070634"/>
                <a:gd name="connsiteX177" fmla="*/ 65766 w 1529209"/>
                <a:gd name="connsiteY177" fmla="*/ 5231587 h 6070634"/>
                <a:gd name="connsiteX178" fmla="*/ 48833 w 1529209"/>
                <a:gd name="connsiteY178" fmla="*/ 4966581 h 6070634"/>
                <a:gd name="connsiteX179" fmla="*/ 30206 w 1529209"/>
                <a:gd name="connsiteY179" fmla="*/ 4546634 h 6070634"/>
                <a:gd name="connsiteX180" fmla="*/ 14966 w 1529209"/>
                <a:gd name="connsiteY180" fmla="*/ 4241834 h 6070634"/>
                <a:gd name="connsiteX181" fmla="*/ 573 w 1529209"/>
                <a:gd name="connsiteY181" fmla="*/ 4049641 h 6070634"/>
                <a:gd name="connsiteX182" fmla="*/ 4806 w 1529209"/>
                <a:gd name="connsiteY182" fmla="*/ 3996301 h 6070634"/>
                <a:gd name="connsiteX183" fmla="*/ 22586 w 1529209"/>
                <a:gd name="connsiteY183" fmla="*/ 3806647 h 6070634"/>
                <a:gd name="connsiteX184" fmla="*/ 41213 w 1529209"/>
                <a:gd name="connsiteY184" fmla="*/ 3652554 h 6070634"/>
                <a:gd name="connsiteX185" fmla="*/ 160593 w 1529209"/>
                <a:gd name="connsiteY185" fmla="*/ 2453674 h 6070634"/>
                <a:gd name="connsiteX186" fmla="*/ 207160 w 1529209"/>
                <a:gd name="connsiteY186" fmla="*/ 2029494 h 6070634"/>
                <a:gd name="connsiteX187" fmla="*/ 233406 w 1529209"/>
                <a:gd name="connsiteY187" fmla="*/ 1752634 h 6070634"/>
                <a:gd name="connsiteX188" fmla="*/ 267273 w 1529209"/>
                <a:gd name="connsiteY188" fmla="*/ 1439367 h 6070634"/>
                <a:gd name="connsiteX189" fmla="*/ 293520 w 1529209"/>
                <a:gd name="connsiteY189" fmla="*/ 1209074 h 6070634"/>
                <a:gd name="connsiteX190" fmla="*/ 318073 w 1529209"/>
                <a:gd name="connsiteY190" fmla="*/ 1024501 h 6070634"/>
                <a:gd name="connsiteX191" fmla="*/ 343473 w 1529209"/>
                <a:gd name="connsiteY191" fmla="*/ 660434 h 6070634"/>
                <a:gd name="connsiteX192" fmla="*/ 385806 w 1529209"/>
                <a:gd name="connsiteY192" fmla="*/ 338701 h 6070634"/>
                <a:gd name="connsiteX193" fmla="*/ 402740 w 1529209"/>
                <a:gd name="connsiteY193" fmla="*/ 313301 h 6070634"/>
                <a:gd name="connsiteX194" fmla="*/ 411206 w 1529209"/>
                <a:gd name="connsiteY194" fmla="*/ 152434 h 6070634"/>
                <a:gd name="connsiteX195" fmla="*/ 385806 w 1529209"/>
                <a:gd name="connsiteY195" fmla="*/ 135501 h 6070634"/>
                <a:gd name="connsiteX196" fmla="*/ 351940 w 1529209"/>
                <a:gd name="connsiteY196" fmla="*/ 122801 h 6070634"/>
                <a:gd name="connsiteX197" fmla="*/ 347706 w 1529209"/>
                <a:gd name="connsiteY197" fmla="*/ 95707 h 6070634"/>
                <a:gd name="connsiteX198" fmla="*/ 326540 w 1529209"/>
                <a:gd name="connsiteY198" fmla="*/ 42367 h 6070634"/>
                <a:gd name="connsiteX199" fmla="*/ 307066 w 1529209"/>
                <a:gd name="connsiteY199" fmla="*/ 8501 h 6070634"/>
                <a:gd name="connsiteX200" fmla="*/ 368026 w 1529209"/>
                <a:gd name="connsiteY200" fmla="*/ 34 h 6070634"/>
                <a:gd name="connsiteX201" fmla="*/ 550906 w 1529209"/>
                <a:gd name="connsiteY201" fmla="*/ 5961 h 6070634"/>
                <a:gd name="connsiteX202" fmla="*/ 907353 w 1529209"/>
                <a:gd name="connsiteY202" fmla="*/ 2574 h 6070634"/>
                <a:gd name="connsiteX203" fmla="*/ 1245173 w 1529209"/>
                <a:gd name="connsiteY203" fmla="*/ 10194 h 6070634"/>
                <a:gd name="connsiteX204" fmla="*/ 1351006 w 1529209"/>
                <a:gd name="connsiteY204"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36140 w 1529209"/>
                <a:gd name="connsiteY95" fmla="*/ 4614367 h 6070634"/>
                <a:gd name="connsiteX96" fmla="*/ 894653 w 1529209"/>
                <a:gd name="connsiteY96" fmla="*/ 4572881 h 6070634"/>
                <a:gd name="connsiteX97" fmla="*/ 851473 w 1529209"/>
                <a:gd name="connsiteY97" fmla="*/ 4614367 h 6070634"/>
                <a:gd name="connsiteX98" fmla="*/ 843006 w 1529209"/>
                <a:gd name="connsiteY98" fmla="*/ 4639767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893806 w 1529209"/>
                <a:gd name="connsiteY113" fmla="*/ 5207034 h 6070634"/>
                <a:gd name="connsiteX114" fmla="*/ 885340 w 1529209"/>
                <a:gd name="connsiteY114" fmla="*/ 5283234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30873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40758 w 1529209"/>
                <a:gd name="connsiteY95" fmla="*/ 4602821 h 6070634"/>
                <a:gd name="connsiteX96" fmla="*/ 894653 w 1529209"/>
                <a:gd name="connsiteY96" fmla="*/ 4572881 h 6070634"/>
                <a:gd name="connsiteX97" fmla="*/ 851473 w 1529209"/>
                <a:gd name="connsiteY97" fmla="*/ 4614367 h 6070634"/>
                <a:gd name="connsiteX98" fmla="*/ 843006 w 1529209"/>
                <a:gd name="connsiteY98" fmla="*/ 4639767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893806 w 1529209"/>
                <a:gd name="connsiteY113" fmla="*/ 5207034 h 6070634"/>
                <a:gd name="connsiteX114" fmla="*/ 885340 w 1529209"/>
                <a:gd name="connsiteY114" fmla="*/ 5283234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30873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40758 w 1529209"/>
                <a:gd name="connsiteY95" fmla="*/ 4602821 h 6070634"/>
                <a:gd name="connsiteX96" fmla="*/ 894653 w 1529209"/>
                <a:gd name="connsiteY96" fmla="*/ 4572881 h 6070634"/>
                <a:gd name="connsiteX97" fmla="*/ 851473 w 1529209"/>
                <a:gd name="connsiteY97" fmla="*/ 4609749 h 6070634"/>
                <a:gd name="connsiteX98" fmla="*/ 843006 w 1529209"/>
                <a:gd name="connsiteY98" fmla="*/ 4639767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893806 w 1529209"/>
                <a:gd name="connsiteY113" fmla="*/ 5207034 h 6070634"/>
                <a:gd name="connsiteX114" fmla="*/ 885340 w 1529209"/>
                <a:gd name="connsiteY114" fmla="*/ 5283234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30873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40758 w 1529209"/>
                <a:gd name="connsiteY95" fmla="*/ 4602821 h 6070634"/>
                <a:gd name="connsiteX96" fmla="*/ 894653 w 1529209"/>
                <a:gd name="connsiteY96" fmla="*/ 4572881 h 6070634"/>
                <a:gd name="connsiteX97" fmla="*/ 851473 w 1529209"/>
                <a:gd name="connsiteY97" fmla="*/ 4609749 h 6070634"/>
                <a:gd name="connsiteX98" fmla="*/ 829151 w 1529209"/>
                <a:gd name="connsiteY98" fmla="*/ 4625912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893806 w 1529209"/>
                <a:gd name="connsiteY113" fmla="*/ 5207034 h 6070634"/>
                <a:gd name="connsiteX114" fmla="*/ 885340 w 1529209"/>
                <a:gd name="connsiteY114" fmla="*/ 5283234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30873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40758 w 1529209"/>
                <a:gd name="connsiteY95" fmla="*/ 4602821 h 6070634"/>
                <a:gd name="connsiteX96" fmla="*/ 894653 w 1529209"/>
                <a:gd name="connsiteY96" fmla="*/ 4572881 h 6070634"/>
                <a:gd name="connsiteX97" fmla="*/ 851473 w 1529209"/>
                <a:gd name="connsiteY97" fmla="*/ 4609749 h 6070634"/>
                <a:gd name="connsiteX98" fmla="*/ 829151 w 1529209"/>
                <a:gd name="connsiteY98" fmla="*/ 4625912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923824 w 1529209"/>
                <a:gd name="connsiteY113" fmla="*/ 5211652 h 6070634"/>
                <a:gd name="connsiteX114" fmla="*/ 885340 w 1529209"/>
                <a:gd name="connsiteY114" fmla="*/ 5283234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30873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40758 w 1529209"/>
                <a:gd name="connsiteY95" fmla="*/ 4602821 h 6070634"/>
                <a:gd name="connsiteX96" fmla="*/ 894653 w 1529209"/>
                <a:gd name="connsiteY96" fmla="*/ 4572881 h 6070634"/>
                <a:gd name="connsiteX97" fmla="*/ 851473 w 1529209"/>
                <a:gd name="connsiteY97" fmla="*/ 4609749 h 6070634"/>
                <a:gd name="connsiteX98" fmla="*/ 829151 w 1529209"/>
                <a:gd name="connsiteY98" fmla="*/ 4625912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923824 w 1529209"/>
                <a:gd name="connsiteY113" fmla="*/ 5211652 h 6070634"/>
                <a:gd name="connsiteX114" fmla="*/ 901504 w 1529209"/>
                <a:gd name="connsiteY114" fmla="*/ 5267071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30873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0634"/>
                <a:gd name="connsiteX1" fmla="*/ 1366246 w 1529209"/>
                <a:gd name="connsiteY1" fmla="*/ 137194 h 6070634"/>
                <a:gd name="connsiteX2" fmla="*/ 1368786 w 1529209"/>
                <a:gd name="connsiteY2" fmla="*/ 220167 h 6070634"/>
                <a:gd name="connsiteX3" fmla="*/ 1334073 w 1529209"/>
                <a:gd name="connsiteY3" fmla="*/ 262501 h 6070634"/>
                <a:gd name="connsiteX4" fmla="*/ 1308673 w 1529209"/>
                <a:gd name="connsiteY4" fmla="*/ 270967 h 6070634"/>
                <a:gd name="connsiteX5" fmla="*/ 1299360 w 1529209"/>
                <a:gd name="connsiteY5" fmla="*/ 332774 h 6070634"/>
                <a:gd name="connsiteX6" fmla="*/ 1243480 w 1529209"/>
                <a:gd name="connsiteY6" fmla="*/ 298907 h 6070634"/>
                <a:gd name="connsiteX7" fmla="*/ 1173206 w 1529209"/>
                <a:gd name="connsiteY7" fmla="*/ 254034 h 6070634"/>
                <a:gd name="connsiteX8" fmla="*/ 1147806 w 1529209"/>
                <a:gd name="connsiteY8" fmla="*/ 262501 h 6070634"/>
                <a:gd name="connsiteX9" fmla="*/ 1139340 w 1529209"/>
                <a:gd name="connsiteY9" fmla="*/ 287901 h 6070634"/>
                <a:gd name="connsiteX10" fmla="*/ 1130873 w 1529209"/>
                <a:gd name="connsiteY10" fmla="*/ 372567 h 6070634"/>
                <a:gd name="connsiteX11" fmla="*/ 1113940 w 1529209"/>
                <a:gd name="connsiteY11" fmla="*/ 389501 h 6070634"/>
                <a:gd name="connsiteX12" fmla="*/ 1088540 w 1529209"/>
                <a:gd name="connsiteY12" fmla="*/ 457234 h 6070634"/>
                <a:gd name="connsiteX13" fmla="*/ 1063140 w 1529209"/>
                <a:gd name="connsiteY13" fmla="*/ 465701 h 6070634"/>
                <a:gd name="connsiteX14" fmla="*/ 1056366 w 1529209"/>
                <a:gd name="connsiteY14" fmla="*/ 500414 h 6070634"/>
                <a:gd name="connsiteX15" fmla="*/ 1029273 w 1529209"/>
                <a:gd name="connsiteY15" fmla="*/ 533434 h 6070634"/>
                <a:gd name="connsiteX16" fmla="*/ 1032660 w 1529209"/>
                <a:gd name="connsiteY16" fmla="*/ 613867 h 6070634"/>
                <a:gd name="connsiteX17" fmla="*/ 1029273 w 1529209"/>
                <a:gd name="connsiteY17" fmla="*/ 728167 h 6070634"/>
                <a:gd name="connsiteX18" fmla="*/ 1038586 w 1529209"/>
                <a:gd name="connsiteY18" fmla="*/ 922054 h 6070634"/>
                <a:gd name="connsiteX19" fmla="*/ 920053 w 1529209"/>
                <a:gd name="connsiteY19" fmla="*/ 914434 h 6070634"/>
                <a:gd name="connsiteX20" fmla="*/ 910740 w 1529209"/>
                <a:gd name="connsiteY20" fmla="*/ 982167 h 6070634"/>
                <a:gd name="connsiteX21" fmla="*/ 909046 w 1529209"/>
                <a:gd name="connsiteY21" fmla="*/ 1119327 h 6070634"/>
                <a:gd name="connsiteX22" fmla="*/ 914973 w 1529209"/>
                <a:gd name="connsiteY22" fmla="*/ 1466461 h 6070634"/>
                <a:gd name="connsiteX23" fmla="*/ 955613 w 1529209"/>
                <a:gd name="connsiteY23" fmla="*/ 1470694 h 6070634"/>
                <a:gd name="connsiteX24" fmla="*/ 1019113 w 1529209"/>
                <a:gd name="connsiteY24" fmla="*/ 1504561 h 6070634"/>
                <a:gd name="connsiteX25" fmla="*/ 1020806 w 1529209"/>
                <a:gd name="connsiteY25" fmla="*/ 1693367 h 6070634"/>
                <a:gd name="connsiteX26" fmla="*/ 1078380 w 1529209"/>
                <a:gd name="connsiteY26" fmla="*/ 1710301 h 6070634"/>
                <a:gd name="connsiteX27" fmla="*/ 1135106 w 1529209"/>
                <a:gd name="connsiteY27" fmla="*/ 1720461 h 6070634"/>
                <a:gd name="connsiteX28" fmla="*/ 1130026 w 1529209"/>
                <a:gd name="connsiteY28" fmla="*/ 1817827 h 6070634"/>
                <a:gd name="connsiteX29" fmla="*/ 1190140 w 1529209"/>
                <a:gd name="connsiteY29" fmla="*/ 1828834 h 6070634"/>
                <a:gd name="connsiteX30" fmla="*/ 1232473 w 1529209"/>
                <a:gd name="connsiteY30" fmla="*/ 1845767 h 6070634"/>
                <a:gd name="connsiteX31" fmla="*/ 1257873 w 1529209"/>
                <a:gd name="connsiteY31" fmla="*/ 1862701 h 6070634"/>
                <a:gd name="connsiteX32" fmla="*/ 1257873 w 1529209"/>
                <a:gd name="connsiteY32" fmla="*/ 1921967 h 6070634"/>
                <a:gd name="connsiteX33" fmla="*/ 1291740 w 1529209"/>
                <a:gd name="connsiteY33" fmla="*/ 1930434 h 6070634"/>
                <a:gd name="connsiteX34" fmla="*/ 1283273 w 1529209"/>
                <a:gd name="connsiteY34" fmla="*/ 1955834 h 6070634"/>
                <a:gd name="connsiteX35" fmla="*/ 1257873 w 1529209"/>
                <a:gd name="connsiteY35" fmla="*/ 1972767 h 6070634"/>
                <a:gd name="connsiteX36" fmla="*/ 1240940 w 1529209"/>
                <a:gd name="connsiteY36" fmla="*/ 1989701 h 6070634"/>
                <a:gd name="connsiteX37" fmla="*/ 1262953 w 1529209"/>
                <a:gd name="connsiteY37" fmla="*/ 2025261 h 6070634"/>
                <a:gd name="connsiteX38" fmla="*/ 1315446 w 1529209"/>
                <a:gd name="connsiteY38" fmla="*/ 2050661 h 6070634"/>
                <a:gd name="connsiteX39" fmla="*/ 1335766 w 1529209"/>
                <a:gd name="connsiteY39" fmla="*/ 2116701 h 6070634"/>
                <a:gd name="connsiteX40" fmla="*/ 1393340 w 1529209"/>
                <a:gd name="connsiteY40" fmla="*/ 2133634 h 6070634"/>
                <a:gd name="connsiteX41" fmla="*/ 1410273 w 1529209"/>
                <a:gd name="connsiteY41" fmla="*/ 2174274 h 6070634"/>
                <a:gd name="connsiteX42" fmla="*/ 1453453 w 1529209"/>
                <a:gd name="connsiteY42" fmla="*/ 2196287 h 6070634"/>
                <a:gd name="connsiteX43" fmla="*/ 1473773 w 1529209"/>
                <a:gd name="connsiteY43" fmla="*/ 2214914 h 6070634"/>
                <a:gd name="connsiteX44" fmla="*/ 1504253 w 1529209"/>
                <a:gd name="connsiteY44" fmla="*/ 2228461 h 6070634"/>
                <a:gd name="connsiteX45" fmla="*/ 1528806 w 1529209"/>
                <a:gd name="connsiteY45" fmla="*/ 2269101 h 6070634"/>
                <a:gd name="connsiteX46" fmla="*/ 1483933 w 1529209"/>
                <a:gd name="connsiteY46" fmla="*/ 2306354 h 6070634"/>
                <a:gd name="connsiteX47" fmla="*/ 1439906 w 1529209"/>
                <a:gd name="connsiteY47" fmla="*/ 2287727 h 6070634"/>
                <a:gd name="connsiteX48" fmla="*/ 1402653 w 1529209"/>
                <a:gd name="connsiteY48" fmla="*/ 2310587 h 6070634"/>
                <a:gd name="connsiteX49" fmla="*/ 1384873 w 1529209"/>
                <a:gd name="connsiteY49" fmla="*/ 2345301 h 6070634"/>
                <a:gd name="connsiteX50" fmla="*/ 1365400 w 1529209"/>
                <a:gd name="connsiteY50" fmla="*/ 2424887 h 6070634"/>
                <a:gd name="connsiteX51" fmla="*/ 1325606 w 1529209"/>
                <a:gd name="connsiteY51" fmla="*/ 2413034 h 6070634"/>
                <a:gd name="connsiteX52" fmla="*/ 1284120 w 1529209"/>
                <a:gd name="connsiteY52" fmla="*/ 2428274 h 6070634"/>
                <a:gd name="connsiteX53" fmla="*/ 1253640 w 1529209"/>
                <a:gd name="connsiteY53" fmla="*/ 2455367 h 6070634"/>
                <a:gd name="connsiteX54" fmla="*/ 1251100 w 1529209"/>
                <a:gd name="connsiteY54" fmla="*/ 2581521 h 6070634"/>
                <a:gd name="connsiteX55" fmla="*/ 1164740 w 1529209"/>
                <a:gd name="connsiteY55" fmla="*/ 2582367 h 6070634"/>
                <a:gd name="connsiteX56" fmla="*/ 1147806 w 1529209"/>
                <a:gd name="connsiteY56" fmla="*/ 2599301 h 6070634"/>
                <a:gd name="connsiteX57" fmla="*/ 1148653 w 1529209"/>
                <a:gd name="connsiteY57" fmla="*/ 2676347 h 6070634"/>
                <a:gd name="connsiteX58" fmla="*/ 1146960 w 1529209"/>
                <a:gd name="connsiteY58" fmla="*/ 2747467 h 6070634"/>
                <a:gd name="connsiteX59" fmla="*/ 1130873 w 1529209"/>
                <a:gd name="connsiteY59" fmla="*/ 2785567 h 6070634"/>
                <a:gd name="connsiteX60" fmla="*/ 1080073 w 1529209"/>
                <a:gd name="connsiteY60" fmla="*/ 2802501 h 6070634"/>
                <a:gd name="connsiteX61" fmla="*/ 1088540 w 1529209"/>
                <a:gd name="connsiteY61" fmla="*/ 2853301 h 6070634"/>
                <a:gd name="connsiteX62" fmla="*/ 1097006 w 1529209"/>
                <a:gd name="connsiteY62" fmla="*/ 2878701 h 6070634"/>
                <a:gd name="connsiteX63" fmla="*/ 1088540 w 1529209"/>
                <a:gd name="connsiteY63" fmla="*/ 2971834 h 6070634"/>
                <a:gd name="connsiteX64" fmla="*/ 1080073 w 1529209"/>
                <a:gd name="connsiteY64" fmla="*/ 2997234 h 6070634"/>
                <a:gd name="connsiteX65" fmla="*/ 1071606 w 1529209"/>
                <a:gd name="connsiteY65" fmla="*/ 3031101 h 6070634"/>
                <a:gd name="connsiteX66" fmla="*/ 1046206 w 1529209"/>
                <a:gd name="connsiteY66" fmla="*/ 3039567 h 6070634"/>
                <a:gd name="connsiteX67" fmla="*/ 1037740 w 1529209"/>
                <a:gd name="connsiteY67" fmla="*/ 3073434 h 6070634"/>
                <a:gd name="connsiteX68" fmla="*/ 1020806 w 1529209"/>
                <a:gd name="connsiteY68" fmla="*/ 3124234 h 6070634"/>
                <a:gd name="connsiteX69" fmla="*/ 1029273 w 1529209"/>
                <a:gd name="connsiteY69" fmla="*/ 3471367 h 6070634"/>
                <a:gd name="connsiteX70" fmla="*/ 1097006 w 1529209"/>
                <a:gd name="connsiteY70" fmla="*/ 3479834 h 6070634"/>
                <a:gd name="connsiteX71" fmla="*/ 1105473 w 1529209"/>
                <a:gd name="connsiteY71" fmla="*/ 3505234 h 6070634"/>
                <a:gd name="connsiteX72" fmla="*/ 1046206 w 1529209"/>
                <a:gd name="connsiteY72" fmla="*/ 3522167 h 6070634"/>
                <a:gd name="connsiteX73" fmla="*/ 995406 w 1529209"/>
                <a:gd name="connsiteY73" fmla="*/ 3530634 h 6070634"/>
                <a:gd name="connsiteX74" fmla="*/ 1029273 w 1529209"/>
                <a:gd name="connsiteY74" fmla="*/ 3564501 h 6070634"/>
                <a:gd name="connsiteX75" fmla="*/ 1030966 w 1529209"/>
                <a:gd name="connsiteY75" fmla="*/ 3700814 h 6070634"/>
                <a:gd name="connsiteX76" fmla="*/ 893806 w 1529209"/>
                <a:gd name="connsiteY76" fmla="*/ 3699967 h 6070634"/>
                <a:gd name="connsiteX77" fmla="*/ 902273 w 1529209"/>
                <a:gd name="connsiteY77" fmla="*/ 3742301 h 6070634"/>
                <a:gd name="connsiteX78" fmla="*/ 915820 w 1529209"/>
                <a:gd name="connsiteY78" fmla="*/ 3810034 h 6070634"/>
                <a:gd name="connsiteX79" fmla="*/ 893806 w 1529209"/>
                <a:gd name="connsiteY79" fmla="*/ 3852367 h 6070634"/>
                <a:gd name="connsiteX80" fmla="*/ 868406 w 1529209"/>
                <a:gd name="connsiteY80" fmla="*/ 3894701 h 6070634"/>
                <a:gd name="connsiteX81" fmla="*/ 868406 w 1529209"/>
                <a:gd name="connsiteY81" fmla="*/ 3962434 h 6070634"/>
                <a:gd name="connsiteX82" fmla="*/ 876873 w 1529209"/>
                <a:gd name="connsiteY82" fmla="*/ 3987834 h 6070634"/>
                <a:gd name="connsiteX83" fmla="*/ 917513 w 1529209"/>
                <a:gd name="connsiteY83" fmla="*/ 4011541 h 6070634"/>
                <a:gd name="connsiteX84" fmla="*/ 910740 w 1529209"/>
                <a:gd name="connsiteY84" fmla="*/ 4055567 h 6070634"/>
                <a:gd name="connsiteX85" fmla="*/ 936140 w 1529209"/>
                <a:gd name="connsiteY85" fmla="*/ 4064034 h 6070634"/>
                <a:gd name="connsiteX86" fmla="*/ 1041126 w 1529209"/>
                <a:gd name="connsiteY86" fmla="*/ 4080121 h 6070634"/>
                <a:gd name="connsiteX87" fmla="*/ 1020806 w 1529209"/>
                <a:gd name="connsiteY87" fmla="*/ 4191034 h 6070634"/>
                <a:gd name="connsiteX88" fmla="*/ 1040049 w 1529209"/>
                <a:gd name="connsiteY88" fmla="*/ 4236447 h 6070634"/>
                <a:gd name="connsiteX89" fmla="*/ 983091 w 1529209"/>
                <a:gd name="connsiteY89" fmla="*/ 4237985 h 6070634"/>
                <a:gd name="connsiteX90" fmla="*/ 987786 w 1529209"/>
                <a:gd name="connsiteY90" fmla="*/ 4416247 h 6070634"/>
                <a:gd name="connsiteX91" fmla="*/ 910740 w 1529209"/>
                <a:gd name="connsiteY91" fmla="*/ 4470434 h 6070634"/>
                <a:gd name="connsiteX92" fmla="*/ 936140 w 1529209"/>
                <a:gd name="connsiteY92" fmla="*/ 4487367 h 6070634"/>
                <a:gd name="connsiteX93" fmla="*/ 961540 w 1529209"/>
                <a:gd name="connsiteY93" fmla="*/ 4495834 h 6070634"/>
                <a:gd name="connsiteX94" fmla="*/ 978473 w 1529209"/>
                <a:gd name="connsiteY94" fmla="*/ 4521234 h 6070634"/>
                <a:gd name="connsiteX95" fmla="*/ 940758 w 1529209"/>
                <a:gd name="connsiteY95" fmla="*/ 4602821 h 6070634"/>
                <a:gd name="connsiteX96" fmla="*/ 894653 w 1529209"/>
                <a:gd name="connsiteY96" fmla="*/ 4572881 h 6070634"/>
                <a:gd name="connsiteX97" fmla="*/ 851473 w 1529209"/>
                <a:gd name="connsiteY97" fmla="*/ 4609749 h 6070634"/>
                <a:gd name="connsiteX98" fmla="*/ 829151 w 1529209"/>
                <a:gd name="connsiteY98" fmla="*/ 4625912 h 6070634"/>
                <a:gd name="connsiteX99" fmla="*/ 820993 w 1529209"/>
                <a:gd name="connsiteY99" fmla="*/ 4649081 h 6070634"/>
                <a:gd name="connsiteX100" fmla="*/ 804060 w 1529209"/>
                <a:gd name="connsiteY100" fmla="*/ 4694801 h 6070634"/>
                <a:gd name="connsiteX101" fmla="*/ 769346 w 1529209"/>
                <a:gd name="connsiteY101" fmla="*/ 4667707 h 6070634"/>
                <a:gd name="connsiteX102" fmla="*/ 737173 w 1529209"/>
                <a:gd name="connsiteY102" fmla="*/ 4712581 h 6070634"/>
                <a:gd name="connsiteX103" fmla="*/ 740560 w 1529209"/>
                <a:gd name="connsiteY103" fmla="*/ 4749834 h 6070634"/>
                <a:gd name="connsiteX104" fmla="*/ 814220 w 1529209"/>
                <a:gd name="connsiteY104" fmla="*/ 4735441 h 6070634"/>
                <a:gd name="connsiteX105" fmla="*/ 876873 w 1529209"/>
                <a:gd name="connsiteY105" fmla="*/ 4766767 h 6070634"/>
                <a:gd name="connsiteX106" fmla="*/ 909893 w 1529209"/>
                <a:gd name="connsiteY106" fmla="*/ 4806561 h 6070634"/>
                <a:gd name="connsiteX107" fmla="*/ 931906 w 1529209"/>
                <a:gd name="connsiteY107" fmla="*/ 4813334 h 6070634"/>
                <a:gd name="connsiteX108" fmla="*/ 932753 w 1529209"/>
                <a:gd name="connsiteY108" fmla="*/ 4885301 h 6070634"/>
                <a:gd name="connsiteX109" fmla="*/ 933600 w 1529209"/>
                <a:gd name="connsiteY109" fmla="*/ 4986901 h 6070634"/>
                <a:gd name="connsiteX110" fmla="*/ 927673 w 1529209"/>
                <a:gd name="connsiteY110" fmla="*/ 5096967 h 6070634"/>
                <a:gd name="connsiteX111" fmla="*/ 953073 w 1529209"/>
                <a:gd name="connsiteY111" fmla="*/ 5139301 h 6070634"/>
                <a:gd name="connsiteX112" fmla="*/ 970006 w 1529209"/>
                <a:gd name="connsiteY112" fmla="*/ 5164701 h 6070634"/>
                <a:gd name="connsiteX113" fmla="*/ 923824 w 1529209"/>
                <a:gd name="connsiteY113" fmla="*/ 5211652 h 6070634"/>
                <a:gd name="connsiteX114" fmla="*/ 901504 w 1529209"/>
                <a:gd name="connsiteY114" fmla="*/ 5267071 h 6070634"/>
                <a:gd name="connsiteX115" fmla="*/ 910740 w 1529209"/>
                <a:gd name="connsiteY115" fmla="*/ 5291701 h 6070634"/>
                <a:gd name="connsiteX116" fmla="*/ 978473 w 1529209"/>
                <a:gd name="connsiteY116" fmla="*/ 5342501 h 6070634"/>
                <a:gd name="connsiteX117" fmla="*/ 995406 w 1529209"/>
                <a:gd name="connsiteY117" fmla="*/ 5367901 h 6070634"/>
                <a:gd name="connsiteX118" fmla="*/ 1012340 w 1529209"/>
                <a:gd name="connsiteY118" fmla="*/ 5418701 h 6070634"/>
                <a:gd name="connsiteX119" fmla="*/ 1037740 w 1529209"/>
                <a:gd name="connsiteY119" fmla="*/ 5435634 h 6070634"/>
                <a:gd name="connsiteX120" fmla="*/ 1088540 w 1529209"/>
                <a:gd name="connsiteY120" fmla="*/ 5486434 h 6070634"/>
                <a:gd name="connsiteX121" fmla="*/ 1113940 w 1529209"/>
                <a:gd name="connsiteY121" fmla="*/ 5494901 h 6070634"/>
                <a:gd name="connsiteX122" fmla="*/ 1144728 w 1529209"/>
                <a:gd name="connsiteY122" fmla="*/ 5520301 h 6070634"/>
                <a:gd name="connsiteX123" fmla="*/ 1139340 w 1529209"/>
                <a:gd name="connsiteY123" fmla="*/ 5545701 h 6070634"/>
                <a:gd name="connsiteX124" fmla="*/ 1173206 w 1529209"/>
                <a:gd name="connsiteY124" fmla="*/ 5596501 h 6070634"/>
                <a:gd name="connsiteX125" fmla="*/ 1156273 w 1529209"/>
                <a:gd name="connsiteY125" fmla="*/ 5621901 h 6070634"/>
                <a:gd name="connsiteX126" fmla="*/ 1130873 w 1529209"/>
                <a:gd name="connsiteY126" fmla="*/ 5630367 h 6070634"/>
                <a:gd name="connsiteX127" fmla="*/ 1113940 w 1529209"/>
                <a:gd name="connsiteY127" fmla="*/ 5647301 h 6070634"/>
                <a:gd name="connsiteX128" fmla="*/ 1122406 w 1529209"/>
                <a:gd name="connsiteY128" fmla="*/ 5706567 h 6070634"/>
                <a:gd name="connsiteX129" fmla="*/ 1139340 w 1529209"/>
                <a:gd name="connsiteY129" fmla="*/ 5723501 h 6070634"/>
                <a:gd name="connsiteX130" fmla="*/ 1147806 w 1529209"/>
                <a:gd name="connsiteY130" fmla="*/ 5774301 h 6070634"/>
                <a:gd name="connsiteX131" fmla="*/ 1198606 w 1529209"/>
                <a:gd name="connsiteY131" fmla="*/ 5791234 h 6070634"/>
                <a:gd name="connsiteX132" fmla="*/ 1190140 w 1529209"/>
                <a:gd name="connsiteY132" fmla="*/ 5842034 h 6070634"/>
                <a:gd name="connsiteX133" fmla="*/ 1139340 w 1529209"/>
                <a:gd name="connsiteY133" fmla="*/ 5850501 h 6070634"/>
                <a:gd name="connsiteX134" fmla="*/ 1122406 w 1529209"/>
                <a:gd name="connsiteY134" fmla="*/ 5867434 h 6070634"/>
                <a:gd name="connsiteX135" fmla="*/ 1080073 w 1529209"/>
                <a:gd name="connsiteY135" fmla="*/ 5935167 h 6070634"/>
                <a:gd name="connsiteX136" fmla="*/ 1054673 w 1529209"/>
                <a:gd name="connsiteY136" fmla="*/ 5943634 h 6070634"/>
                <a:gd name="connsiteX137" fmla="*/ 1080073 w 1529209"/>
                <a:gd name="connsiteY137" fmla="*/ 5960567 h 6070634"/>
                <a:gd name="connsiteX138" fmla="*/ 1097006 w 1529209"/>
                <a:gd name="connsiteY138" fmla="*/ 5977501 h 6070634"/>
                <a:gd name="connsiteX139" fmla="*/ 1071606 w 1529209"/>
                <a:gd name="connsiteY139" fmla="*/ 5985967 h 6070634"/>
                <a:gd name="connsiteX140" fmla="*/ 944606 w 1529209"/>
                <a:gd name="connsiteY140" fmla="*/ 5994434 h 6070634"/>
                <a:gd name="connsiteX141" fmla="*/ 919206 w 1529209"/>
                <a:gd name="connsiteY141" fmla="*/ 6011367 h 6070634"/>
                <a:gd name="connsiteX142" fmla="*/ 902273 w 1529209"/>
                <a:gd name="connsiteY142" fmla="*/ 6028301 h 6070634"/>
                <a:gd name="connsiteX143" fmla="*/ 809140 w 1529209"/>
                <a:gd name="connsiteY143" fmla="*/ 6036767 h 6070634"/>
                <a:gd name="connsiteX144" fmla="*/ 792206 w 1529209"/>
                <a:gd name="connsiteY144" fmla="*/ 6053701 h 6070634"/>
                <a:gd name="connsiteX145" fmla="*/ 758340 w 1529209"/>
                <a:gd name="connsiteY145" fmla="*/ 6062167 h 6070634"/>
                <a:gd name="connsiteX146" fmla="*/ 732940 w 1529209"/>
                <a:gd name="connsiteY146" fmla="*/ 6070634 h 6070634"/>
                <a:gd name="connsiteX147" fmla="*/ 529740 w 1529209"/>
                <a:gd name="connsiteY147" fmla="*/ 6053701 h 6070634"/>
                <a:gd name="connsiteX148" fmla="*/ 478940 w 1529209"/>
                <a:gd name="connsiteY148" fmla="*/ 6036767 h 6070634"/>
                <a:gd name="connsiteX149" fmla="*/ 462006 w 1529209"/>
                <a:gd name="connsiteY149" fmla="*/ 6019834 h 6070634"/>
                <a:gd name="connsiteX150" fmla="*/ 385806 w 1529209"/>
                <a:gd name="connsiteY150" fmla="*/ 5977501 h 6070634"/>
                <a:gd name="connsiteX151" fmla="*/ 343473 w 1529209"/>
                <a:gd name="connsiteY151" fmla="*/ 5969034 h 6070634"/>
                <a:gd name="connsiteX152" fmla="*/ 318073 w 1529209"/>
                <a:gd name="connsiteY152" fmla="*/ 5952101 h 6070634"/>
                <a:gd name="connsiteX153" fmla="*/ 335006 w 1529209"/>
                <a:gd name="connsiteY153" fmla="*/ 5977501 h 6070634"/>
                <a:gd name="connsiteX154" fmla="*/ 368873 w 1529209"/>
                <a:gd name="connsiteY154" fmla="*/ 5994434 h 6070634"/>
                <a:gd name="connsiteX155" fmla="*/ 402740 w 1529209"/>
                <a:gd name="connsiteY155" fmla="*/ 6019834 h 6070634"/>
                <a:gd name="connsiteX156" fmla="*/ 462006 w 1529209"/>
                <a:gd name="connsiteY156" fmla="*/ 6036767 h 6070634"/>
                <a:gd name="connsiteX157" fmla="*/ 470473 w 1529209"/>
                <a:gd name="connsiteY157" fmla="*/ 6062167 h 6070634"/>
                <a:gd name="connsiteX158" fmla="*/ 445073 w 1529209"/>
                <a:gd name="connsiteY158" fmla="*/ 6070634 h 6070634"/>
                <a:gd name="connsiteX159" fmla="*/ 250340 w 1529209"/>
                <a:gd name="connsiteY159" fmla="*/ 6053701 h 6070634"/>
                <a:gd name="connsiteX160" fmla="*/ 233406 w 1529209"/>
                <a:gd name="connsiteY160" fmla="*/ 6036767 h 6070634"/>
                <a:gd name="connsiteX161" fmla="*/ 241873 w 1529209"/>
                <a:gd name="connsiteY161" fmla="*/ 6002901 h 6070634"/>
                <a:gd name="connsiteX162" fmla="*/ 250340 w 1529209"/>
                <a:gd name="connsiteY162" fmla="*/ 5977501 h 6070634"/>
                <a:gd name="connsiteX163" fmla="*/ 284206 w 1529209"/>
                <a:gd name="connsiteY163" fmla="*/ 5969034 h 6070634"/>
                <a:gd name="connsiteX164" fmla="*/ 343473 w 1529209"/>
                <a:gd name="connsiteY164" fmla="*/ 5952101 h 6070634"/>
                <a:gd name="connsiteX165" fmla="*/ 335006 w 1529209"/>
                <a:gd name="connsiteY165" fmla="*/ 5926701 h 6070634"/>
                <a:gd name="connsiteX166" fmla="*/ 275740 w 1529209"/>
                <a:gd name="connsiteY166" fmla="*/ 5901301 h 6070634"/>
                <a:gd name="connsiteX167" fmla="*/ 258806 w 1529209"/>
                <a:gd name="connsiteY167" fmla="*/ 5884367 h 6070634"/>
                <a:gd name="connsiteX168" fmla="*/ 208006 w 1529209"/>
                <a:gd name="connsiteY168" fmla="*/ 5901301 h 6070634"/>
                <a:gd name="connsiteX169" fmla="*/ 140273 w 1529209"/>
                <a:gd name="connsiteY169" fmla="*/ 5892834 h 6070634"/>
                <a:gd name="connsiteX170" fmla="*/ 106406 w 1529209"/>
                <a:gd name="connsiteY170" fmla="*/ 5884367 h 6070634"/>
                <a:gd name="connsiteX171" fmla="*/ 55606 w 1529209"/>
                <a:gd name="connsiteY171" fmla="*/ 5875901 h 6070634"/>
                <a:gd name="connsiteX172" fmla="*/ 64073 w 1529209"/>
                <a:gd name="connsiteY172" fmla="*/ 5850501 h 6070634"/>
                <a:gd name="connsiteX173" fmla="*/ 89473 w 1529209"/>
                <a:gd name="connsiteY173" fmla="*/ 5824254 h 6070634"/>
                <a:gd name="connsiteX174" fmla="*/ 71693 w 1529209"/>
                <a:gd name="connsiteY174" fmla="*/ 5680321 h 6070634"/>
                <a:gd name="connsiteX175" fmla="*/ 64073 w 1529209"/>
                <a:gd name="connsiteY175" fmla="*/ 5528767 h 6070634"/>
                <a:gd name="connsiteX176" fmla="*/ 65766 w 1529209"/>
                <a:gd name="connsiteY176" fmla="*/ 5231587 h 6070634"/>
                <a:gd name="connsiteX177" fmla="*/ 48833 w 1529209"/>
                <a:gd name="connsiteY177" fmla="*/ 4966581 h 6070634"/>
                <a:gd name="connsiteX178" fmla="*/ 30206 w 1529209"/>
                <a:gd name="connsiteY178" fmla="*/ 4546634 h 6070634"/>
                <a:gd name="connsiteX179" fmla="*/ 14966 w 1529209"/>
                <a:gd name="connsiteY179" fmla="*/ 4241834 h 6070634"/>
                <a:gd name="connsiteX180" fmla="*/ 573 w 1529209"/>
                <a:gd name="connsiteY180" fmla="*/ 4049641 h 6070634"/>
                <a:gd name="connsiteX181" fmla="*/ 4806 w 1529209"/>
                <a:gd name="connsiteY181" fmla="*/ 3996301 h 6070634"/>
                <a:gd name="connsiteX182" fmla="*/ 22586 w 1529209"/>
                <a:gd name="connsiteY182" fmla="*/ 3806647 h 6070634"/>
                <a:gd name="connsiteX183" fmla="*/ 41213 w 1529209"/>
                <a:gd name="connsiteY183" fmla="*/ 3652554 h 6070634"/>
                <a:gd name="connsiteX184" fmla="*/ 160593 w 1529209"/>
                <a:gd name="connsiteY184" fmla="*/ 2453674 h 6070634"/>
                <a:gd name="connsiteX185" fmla="*/ 207160 w 1529209"/>
                <a:gd name="connsiteY185" fmla="*/ 2029494 h 6070634"/>
                <a:gd name="connsiteX186" fmla="*/ 233406 w 1529209"/>
                <a:gd name="connsiteY186" fmla="*/ 1752634 h 6070634"/>
                <a:gd name="connsiteX187" fmla="*/ 267273 w 1529209"/>
                <a:gd name="connsiteY187" fmla="*/ 1439367 h 6070634"/>
                <a:gd name="connsiteX188" fmla="*/ 293520 w 1529209"/>
                <a:gd name="connsiteY188" fmla="*/ 1209074 h 6070634"/>
                <a:gd name="connsiteX189" fmla="*/ 318073 w 1529209"/>
                <a:gd name="connsiteY189" fmla="*/ 1024501 h 6070634"/>
                <a:gd name="connsiteX190" fmla="*/ 343473 w 1529209"/>
                <a:gd name="connsiteY190" fmla="*/ 660434 h 6070634"/>
                <a:gd name="connsiteX191" fmla="*/ 385806 w 1529209"/>
                <a:gd name="connsiteY191" fmla="*/ 338701 h 6070634"/>
                <a:gd name="connsiteX192" fmla="*/ 402740 w 1529209"/>
                <a:gd name="connsiteY192" fmla="*/ 313301 h 6070634"/>
                <a:gd name="connsiteX193" fmla="*/ 411206 w 1529209"/>
                <a:gd name="connsiteY193" fmla="*/ 152434 h 6070634"/>
                <a:gd name="connsiteX194" fmla="*/ 385806 w 1529209"/>
                <a:gd name="connsiteY194" fmla="*/ 135501 h 6070634"/>
                <a:gd name="connsiteX195" fmla="*/ 351940 w 1529209"/>
                <a:gd name="connsiteY195" fmla="*/ 122801 h 6070634"/>
                <a:gd name="connsiteX196" fmla="*/ 347706 w 1529209"/>
                <a:gd name="connsiteY196" fmla="*/ 95707 h 6070634"/>
                <a:gd name="connsiteX197" fmla="*/ 326540 w 1529209"/>
                <a:gd name="connsiteY197" fmla="*/ 42367 h 6070634"/>
                <a:gd name="connsiteX198" fmla="*/ 307066 w 1529209"/>
                <a:gd name="connsiteY198" fmla="*/ 8501 h 6070634"/>
                <a:gd name="connsiteX199" fmla="*/ 368026 w 1529209"/>
                <a:gd name="connsiteY199" fmla="*/ 34 h 6070634"/>
                <a:gd name="connsiteX200" fmla="*/ 550906 w 1529209"/>
                <a:gd name="connsiteY200" fmla="*/ 5961 h 6070634"/>
                <a:gd name="connsiteX201" fmla="*/ 907353 w 1529209"/>
                <a:gd name="connsiteY201" fmla="*/ 2574 h 6070634"/>
                <a:gd name="connsiteX202" fmla="*/ 1245173 w 1529209"/>
                <a:gd name="connsiteY202" fmla="*/ 10194 h 6070634"/>
                <a:gd name="connsiteX203" fmla="*/ 1351006 w 1529209"/>
                <a:gd name="connsiteY203" fmla="*/ 20354 h 6070634"/>
                <a:gd name="connsiteX0" fmla="*/ 1351006 w 1529209"/>
                <a:gd name="connsiteY0" fmla="*/ 20354 h 6075826"/>
                <a:gd name="connsiteX1" fmla="*/ 1366246 w 1529209"/>
                <a:gd name="connsiteY1" fmla="*/ 137194 h 6075826"/>
                <a:gd name="connsiteX2" fmla="*/ 1368786 w 1529209"/>
                <a:gd name="connsiteY2" fmla="*/ 220167 h 6075826"/>
                <a:gd name="connsiteX3" fmla="*/ 1334073 w 1529209"/>
                <a:gd name="connsiteY3" fmla="*/ 262501 h 6075826"/>
                <a:gd name="connsiteX4" fmla="*/ 1308673 w 1529209"/>
                <a:gd name="connsiteY4" fmla="*/ 270967 h 6075826"/>
                <a:gd name="connsiteX5" fmla="*/ 1299360 w 1529209"/>
                <a:gd name="connsiteY5" fmla="*/ 332774 h 6075826"/>
                <a:gd name="connsiteX6" fmla="*/ 1243480 w 1529209"/>
                <a:gd name="connsiteY6" fmla="*/ 298907 h 6075826"/>
                <a:gd name="connsiteX7" fmla="*/ 1173206 w 1529209"/>
                <a:gd name="connsiteY7" fmla="*/ 254034 h 6075826"/>
                <a:gd name="connsiteX8" fmla="*/ 1147806 w 1529209"/>
                <a:gd name="connsiteY8" fmla="*/ 262501 h 6075826"/>
                <a:gd name="connsiteX9" fmla="*/ 1139340 w 1529209"/>
                <a:gd name="connsiteY9" fmla="*/ 287901 h 6075826"/>
                <a:gd name="connsiteX10" fmla="*/ 1130873 w 1529209"/>
                <a:gd name="connsiteY10" fmla="*/ 372567 h 6075826"/>
                <a:gd name="connsiteX11" fmla="*/ 1113940 w 1529209"/>
                <a:gd name="connsiteY11" fmla="*/ 389501 h 6075826"/>
                <a:gd name="connsiteX12" fmla="*/ 1088540 w 1529209"/>
                <a:gd name="connsiteY12" fmla="*/ 457234 h 6075826"/>
                <a:gd name="connsiteX13" fmla="*/ 1063140 w 1529209"/>
                <a:gd name="connsiteY13" fmla="*/ 465701 h 6075826"/>
                <a:gd name="connsiteX14" fmla="*/ 1056366 w 1529209"/>
                <a:gd name="connsiteY14" fmla="*/ 500414 h 6075826"/>
                <a:gd name="connsiteX15" fmla="*/ 1029273 w 1529209"/>
                <a:gd name="connsiteY15" fmla="*/ 533434 h 6075826"/>
                <a:gd name="connsiteX16" fmla="*/ 1032660 w 1529209"/>
                <a:gd name="connsiteY16" fmla="*/ 613867 h 6075826"/>
                <a:gd name="connsiteX17" fmla="*/ 1029273 w 1529209"/>
                <a:gd name="connsiteY17" fmla="*/ 728167 h 6075826"/>
                <a:gd name="connsiteX18" fmla="*/ 1038586 w 1529209"/>
                <a:gd name="connsiteY18" fmla="*/ 922054 h 6075826"/>
                <a:gd name="connsiteX19" fmla="*/ 920053 w 1529209"/>
                <a:gd name="connsiteY19" fmla="*/ 914434 h 6075826"/>
                <a:gd name="connsiteX20" fmla="*/ 910740 w 1529209"/>
                <a:gd name="connsiteY20" fmla="*/ 982167 h 6075826"/>
                <a:gd name="connsiteX21" fmla="*/ 909046 w 1529209"/>
                <a:gd name="connsiteY21" fmla="*/ 1119327 h 6075826"/>
                <a:gd name="connsiteX22" fmla="*/ 914973 w 1529209"/>
                <a:gd name="connsiteY22" fmla="*/ 1466461 h 6075826"/>
                <a:gd name="connsiteX23" fmla="*/ 955613 w 1529209"/>
                <a:gd name="connsiteY23" fmla="*/ 1470694 h 6075826"/>
                <a:gd name="connsiteX24" fmla="*/ 1019113 w 1529209"/>
                <a:gd name="connsiteY24" fmla="*/ 1504561 h 6075826"/>
                <a:gd name="connsiteX25" fmla="*/ 1020806 w 1529209"/>
                <a:gd name="connsiteY25" fmla="*/ 1693367 h 6075826"/>
                <a:gd name="connsiteX26" fmla="*/ 1078380 w 1529209"/>
                <a:gd name="connsiteY26" fmla="*/ 1710301 h 6075826"/>
                <a:gd name="connsiteX27" fmla="*/ 1135106 w 1529209"/>
                <a:gd name="connsiteY27" fmla="*/ 1720461 h 6075826"/>
                <a:gd name="connsiteX28" fmla="*/ 1130026 w 1529209"/>
                <a:gd name="connsiteY28" fmla="*/ 1817827 h 6075826"/>
                <a:gd name="connsiteX29" fmla="*/ 1190140 w 1529209"/>
                <a:gd name="connsiteY29" fmla="*/ 1828834 h 6075826"/>
                <a:gd name="connsiteX30" fmla="*/ 1232473 w 1529209"/>
                <a:gd name="connsiteY30" fmla="*/ 1845767 h 6075826"/>
                <a:gd name="connsiteX31" fmla="*/ 1257873 w 1529209"/>
                <a:gd name="connsiteY31" fmla="*/ 1862701 h 6075826"/>
                <a:gd name="connsiteX32" fmla="*/ 1257873 w 1529209"/>
                <a:gd name="connsiteY32" fmla="*/ 1921967 h 6075826"/>
                <a:gd name="connsiteX33" fmla="*/ 1291740 w 1529209"/>
                <a:gd name="connsiteY33" fmla="*/ 1930434 h 6075826"/>
                <a:gd name="connsiteX34" fmla="*/ 1283273 w 1529209"/>
                <a:gd name="connsiteY34" fmla="*/ 1955834 h 6075826"/>
                <a:gd name="connsiteX35" fmla="*/ 1257873 w 1529209"/>
                <a:gd name="connsiteY35" fmla="*/ 1972767 h 6075826"/>
                <a:gd name="connsiteX36" fmla="*/ 1240940 w 1529209"/>
                <a:gd name="connsiteY36" fmla="*/ 1989701 h 6075826"/>
                <a:gd name="connsiteX37" fmla="*/ 1262953 w 1529209"/>
                <a:gd name="connsiteY37" fmla="*/ 2025261 h 6075826"/>
                <a:gd name="connsiteX38" fmla="*/ 1315446 w 1529209"/>
                <a:gd name="connsiteY38" fmla="*/ 2050661 h 6075826"/>
                <a:gd name="connsiteX39" fmla="*/ 1335766 w 1529209"/>
                <a:gd name="connsiteY39" fmla="*/ 2116701 h 6075826"/>
                <a:gd name="connsiteX40" fmla="*/ 1393340 w 1529209"/>
                <a:gd name="connsiteY40" fmla="*/ 2133634 h 6075826"/>
                <a:gd name="connsiteX41" fmla="*/ 1410273 w 1529209"/>
                <a:gd name="connsiteY41" fmla="*/ 2174274 h 6075826"/>
                <a:gd name="connsiteX42" fmla="*/ 1453453 w 1529209"/>
                <a:gd name="connsiteY42" fmla="*/ 2196287 h 6075826"/>
                <a:gd name="connsiteX43" fmla="*/ 1473773 w 1529209"/>
                <a:gd name="connsiteY43" fmla="*/ 2214914 h 6075826"/>
                <a:gd name="connsiteX44" fmla="*/ 1504253 w 1529209"/>
                <a:gd name="connsiteY44" fmla="*/ 2228461 h 6075826"/>
                <a:gd name="connsiteX45" fmla="*/ 1528806 w 1529209"/>
                <a:gd name="connsiteY45" fmla="*/ 2269101 h 6075826"/>
                <a:gd name="connsiteX46" fmla="*/ 1483933 w 1529209"/>
                <a:gd name="connsiteY46" fmla="*/ 2306354 h 6075826"/>
                <a:gd name="connsiteX47" fmla="*/ 1439906 w 1529209"/>
                <a:gd name="connsiteY47" fmla="*/ 2287727 h 6075826"/>
                <a:gd name="connsiteX48" fmla="*/ 1402653 w 1529209"/>
                <a:gd name="connsiteY48" fmla="*/ 2310587 h 6075826"/>
                <a:gd name="connsiteX49" fmla="*/ 1384873 w 1529209"/>
                <a:gd name="connsiteY49" fmla="*/ 2345301 h 6075826"/>
                <a:gd name="connsiteX50" fmla="*/ 1365400 w 1529209"/>
                <a:gd name="connsiteY50" fmla="*/ 2424887 h 6075826"/>
                <a:gd name="connsiteX51" fmla="*/ 1325606 w 1529209"/>
                <a:gd name="connsiteY51" fmla="*/ 2413034 h 6075826"/>
                <a:gd name="connsiteX52" fmla="*/ 1284120 w 1529209"/>
                <a:gd name="connsiteY52" fmla="*/ 2428274 h 6075826"/>
                <a:gd name="connsiteX53" fmla="*/ 1253640 w 1529209"/>
                <a:gd name="connsiteY53" fmla="*/ 2455367 h 6075826"/>
                <a:gd name="connsiteX54" fmla="*/ 1251100 w 1529209"/>
                <a:gd name="connsiteY54" fmla="*/ 2581521 h 6075826"/>
                <a:gd name="connsiteX55" fmla="*/ 1164740 w 1529209"/>
                <a:gd name="connsiteY55" fmla="*/ 2582367 h 6075826"/>
                <a:gd name="connsiteX56" fmla="*/ 1147806 w 1529209"/>
                <a:gd name="connsiteY56" fmla="*/ 2599301 h 6075826"/>
                <a:gd name="connsiteX57" fmla="*/ 1148653 w 1529209"/>
                <a:gd name="connsiteY57" fmla="*/ 2676347 h 6075826"/>
                <a:gd name="connsiteX58" fmla="*/ 1146960 w 1529209"/>
                <a:gd name="connsiteY58" fmla="*/ 2747467 h 6075826"/>
                <a:gd name="connsiteX59" fmla="*/ 1130873 w 1529209"/>
                <a:gd name="connsiteY59" fmla="*/ 2785567 h 6075826"/>
                <a:gd name="connsiteX60" fmla="*/ 1080073 w 1529209"/>
                <a:gd name="connsiteY60" fmla="*/ 2802501 h 6075826"/>
                <a:gd name="connsiteX61" fmla="*/ 1088540 w 1529209"/>
                <a:gd name="connsiteY61" fmla="*/ 2853301 h 6075826"/>
                <a:gd name="connsiteX62" fmla="*/ 1097006 w 1529209"/>
                <a:gd name="connsiteY62" fmla="*/ 2878701 h 6075826"/>
                <a:gd name="connsiteX63" fmla="*/ 1088540 w 1529209"/>
                <a:gd name="connsiteY63" fmla="*/ 2971834 h 6075826"/>
                <a:gd name="connsiteX64" fmla="*/ 1080073 w 1529209"/>
                <a:gd name="connsiteY64" fmla="*/ 2997234 h 6075826"/>
                <a:gd name="connsiteX65" fmla="*/ 1071606 w 1529209"/>
                <a:gd name="connsiteY65" fmla="*/ 3031101 h 6075826"/>
                <a:gd name="connsiteX66" fmla="*/ 1046206 w 1529209"/>
                <a:gd name="connsiteY66" fmla="*/ 3039567 h 6075826"/>
                <a:gd name="connsiteX67" fmla="*/ 1037740 w 1529209"/>
                <a:gd name="connsiteY67" fmla="*/ 3073434 h 6075826"/>
                <a:gd name="connsiteX68" fmla="*/ 1020806 w 1529209"/>
                <a:gd name="connsiteY68" fmla="*/ 3124234 h 6075826"/>
                <a:gd name="connsiteX69" fmla="*/ 1029273 w 1529209"/>
                <a:gd name="connsiteY69" fmla="*/ 3471367 h 6075826"/>
                <a:gd name="connsiteX70" fmla="*/ 1097006 w 1529209"/>
                <a:gd name="connsiteY70" fmla="*/ 3479834 h 6075826"/>
                <a:gd name="connsiteX71" fmla="*/ 1105473 w 1529209"/>
                <a:gd name="connsiteY71" fmla="*/ 3505234 h 6075826"/>
                <a:gd name="connsiteX72" fmla="*/ 1046206 w 1529209"/>
                <a:gd name="connsiteY72" fmla="*/ 3522167 h 6075826"/>
                <a:gd name="connsiteX73" fmla="*/ 995406 w 1529209"/>
                <a:gd name="connsiteY73" fmla="*/ 3530634 h 6075826"/>
                <a:gd name="connsiteX74" fmla="*/ 1029273 w 1529209"/>
                <a:gd name="connsiteY74" fmla="*/ 3564501 h 6075826"/>
                <a:gd name="connsiteX75" fmla="*/ 1030966 w 1529209"/>
                <a:gd name="connsiteY75" fmla="*/ 3700814 h 6075826"/>
                <a:gd name="connsiteX76" fmla="*/ 893806 w 1529209"/>
                <a:gd name="connsiteY76" fmla="*/ 3699967 h 6075826"/>
                <a:gd name="connsiteX77" fmla="*/ 902273 w 1529209"/>
                <a:gd name="connsiteY77" fmla="*/ 3742301 h 6075826"/>
                <a:gd name="connsiteX78" fmla="*/ 915820 w 1529209"/>
                <a:gd name="connsiteY78" fmla="*/ 3810034 h 6075826"/>
                <a:gd name="connsiteX79" fmla="*/ 893806 w 1529209"/>
                <a:gd name="connsiteY79" fmla="*/ 3852367 h 6075826"/>
                <a:gd name="connsiteX80" fmla="*/ 868406 w 1529209"/>
                <a:gd name="connsiteY80" fmla="*/ 3894701 h 6075826"/>
                <a:gd name="connsiteX81" fmla="*/ 868406 w 1529209"/>
                <a:gd name="connsiteY81" fmla="*/ 3962434 h 6075826"/>
                <a:gd name="connsiteX82" fmla="*/ 876873 w 1529209"/>
                <a:gd name="connsiteY82" fmla="*/ 3987834 h 6075826"/>
                <a:gd name="connsiteX83" fmla="*/ 917513 w 1529209"/>
                <a:gd name="connsiteY83" fmla="*/ 4011541 h 6075826"/>
                <a:gd name="connsiteX84" fmla="*/ 910740 w 1529209"/>
                <a:gd name="connsiteY84" fmla="*/ 4055567 h 6075826"/>
                <a:gd name="connsiteX85" fmla="*/ 936140 w 1529209"/>
                <a:gd name="connsiteY85" fmla="*/ 4064034 h 6075826"/>
                <a:gd name="connsiteX86" fmla="*/ 1041126 w 1529209"/>
                <a:gd name="connsiteY86" fmla="*/ 4080121 h 6075826"/>
                <a:gd name="connsiteX87" fmla="*/ 1020806 w 1529209"/>
                <a:gd name="connsiteY87" fmla="*/ 4191034 h 6075826"/>
                <a:gd name="connsiteX88" fmla="*/ 1040049 w 1529209"/>
                <a:gd name="connsiteY88" fmla="*/ 4236447 h 6075826"/>
                <a:gd name="connsiteX89" fmla="*/ 983091 w 1529209"/>
                <a:gd name="connsiteY89" fmla="*/ 4237985 h 6075826"/>
                <a:gd name="connsiteX90" fmla="*/ 987786 w 1529209"/>
                <a:gd name="connsiteY90" fmla="*/ 4416247 h 6075826"/>
                <a:gd name="connsiteX91" fmla="*/ 910740 w 1529209"/>
                <a:gd name="connsiteY91" fmla="*/ 4470434 h 6075826"/>
                <a:gd name="connsiteX92" fmla="*/ 936140 w 1529209"/>
                <a:gd name="connsiteY92" fmla="*/ 4487367 h 6075826"/>
                <a:gd name="connsiteX93" fmla="*/ 961540 w 1529209"/>
                <a:gd name="connsiteY93" fmla="*/ 4495834 h 6075826"/>
                <a:gd name="connsiteX94" fmla="*/ 978473 w 1529209"/>
                <a:gd name="connsiteY94" fmla="*/ 4521234 h 6075826"/>
                <a:gd name="connsiteX95" fmla="*/ 940758 w 1529209"/>
                <a:gd name="connsiteY95" fmla="*/ 4602821 h 6075826"/>
                <a:gd name="connsiteX96" fmla="*/ 894653 w 1529209"/>
                <a:gd name="connsiteY96" fmla="*/ 4572881 h 6075826"/>
                <a:gd name="connsiteX97" fmla="*/ 851473 w 1529209"/>
                <a:gd name="connsiteY97" fmla="*/ 4609749 h 6075826"/>
                <a:gd name="connsiteX98" fmla="*/ 829151 w 1529209"/>
                <a:gd name="connsiteY98" fmla="*/ 4625912 h 6075826"/>
                <a:gd name="connsiteX99" fmla="*/ 820993 w 1529209"/>
                <a:gd name="connsiteY99" fmla="*/ 4649081 h 6075826"/>
                <a:gd name="connsiteX100" fmla="*/ 804060 w 1529209"/>
                <a:gd name="connsiteY100" fmla="*/ 4694801 h 6075826"/>
                <a:gd name="connsiteX101" fmla="*/ 769346 w 1529209"/>
                <a:gd name="connsiteY101" fmla="*/ 4667707 h 6075826"/>
                <a:gd name="connsiteX102" fmla="*/ 737173 w 1529209"/>
                <a:gd name="connsiteY102" fmla="*/ 4712581 h 6075826"/>
                <a:gd name="connsiteX103" fmla="*/ 740560 w 1529209"/>
                <a:gd name="connsiteY103" fmla="*/ 4749834 h 6075826"/>
                <a:gd name="connsiteX104" fmla="*/ 814220 w 1529209"/>
                <a:gd name="connsiteY104" fmla="*/ 4735441 h 6075826"/>
                <a:gd name="connsiteX105" fmla="*/ 876873 w 1529209"/>
                <a:gd name="connsiteY105" fmla="*/ 4766767 h 6075826"/>
                <a:gd name="connsiteX106" fmla="*/ 909893 w 1529209"/>
                <a:gd name="connsiteY106" fmla="*/ 4806561 h 6075826"/>
                <a:gd name="connsiteX107" fmla="*/ 931906 w 1529209"/>
                <a:gd name="connsiteY107" fmla="*/ 4813334 h 6075826"/>
                <a:gd name="connsiteX108" fmla="*/ 932753 w 1529209"/>
                <a:gd name="connsiteY108" fmla="*/ 4885301 h 6075826"/>
                <a:gd name="connsiteX109" fmla="*/ 933600 w 1529209"/>
                <a:gd name="connsiteY109" fmla="*/ 4986901 h 6075826"/>
                <a:gd name="connsiteX110" fmla="*/ 927673 w 1529209"/>
                <a:gd name="connsiteY110" fmla="*/ 5096967 h 6075826"/>
                <a:gd name="connsiteX111" fmla="*/ 953073 w 1529209"/>
                <a:gd name="connsiteY111" fmla="*/ 5139301 h 6075826"/>
                <a:gd name="connsiteX112" fmla="*/ 970006 w 1529209"/>
                <a:gd name="connsiteY112" fmla="*/ 5164701 h 6075826"/>
                <a:gd name="connsiteX113" fmla="*/ 923824 w 1529209"/>
                <a:gd name="connsiteY113" fmla="*/ 5211652 h 6075826"/>
                <a:gd name="connsiteX114" fmla="*/ 901504 w 1529209"/>
                <a:gd name="connsiteY114" fmla="*/ 5267071 h 6075826"/>
                <a:gd name="connsiteX115" fmla="*/ 910740 w 1529209"/>
                <a:gd name="connsiteY115" fmla="*/ 5291701 h 6075826"/>
                <a:gd name="connsiteX116" fmla="*/ 978473 w 1529209"/>
                <a:gd name="connsiteY116" fmla="*/ 5342501 h 6075826"/>
                <a:gd name="connsiteX117" fmla="*/ 995406 w 1529209"/>
                <a:gd name="connsiteY117" fmla="*/ 5367901 h 6075826"/>
                <a:gd name="connsiteX118" fmla="*/ 1012340 w 1529209"/>
                <a:gd name="connsiteY118" fmla="*/ 5418701 h 6075826"/>
                <a:gd name="connsiteX119" fmla="*/ 1037740 w 1529209"/>
                <a:gd name="connsiteY119" fmla="*/ 5435634 h 6075826"/>
                <a:gd name="connsiteX120" fmla="*/ 1088540 w 1529209"/>
                <a:gd name="connsiteY120" fmla="*/ 5486434 h 6075826"/>
                <a:gd name="connsiteX121" fmla="*/ 1113940 w 1529209"/>
                <a:gd name="connsiteY121" fmla="*/ 5494901 h 6075826"/>
                <a:gd name="connsiteX122" fmla="*/ 1144728 w 1529209"/>
                <a:gd name="connsiteY122" fmla="*/ 5520301 h 6075826"/>
                <a:gd name="connsiteX123" fmla="*/ 1139340 w 1529209"/>
                <a:gd name="connsiteY123" fmla="*/ 5545701 h 6075826"/>
                <a:gd name="connsiteX124" fmla="*/ 1173206 w 1529209"/>
                <a:gd name="connsiteY124" fmla="*/ 5596501 h 6075826"/>
                <a:gd name="connsiteX125" fmla="*/ 1156273 w 1529209"/>
                <a:gd name="connsiteY125" fmla="*/ 5621901 h 6075826"/>
                <a:gd name="connsiteX126" fmla="*/ 1130873 w 1529209"/>
                <a:gd name="connsiteY126" fmla="*/ 5630367 h 6075826"/>
                <a:gd name="connsiteX127" fmla="*/ 1113940 w 1529209"/>
                <a:gd name="connsiteY127" fmla="*/ 5647301 h 6075826"/>
                <a:gd name="connsiteX128" fmla="*/ 1122406 w 1529209"/>
                <a:gd name="connsiteY128" fmla="*/ 5706567 h 6075826"/>
                <a:gd name="connsiteX129" fmla="*/ 1139340 w 1529209"/>
                <a:gd name="connsiteY129" fmla="*/ 5723501 h 6075826"/>
                <a:gd name="connsiteX130" fmla="*/ 1147806 w 1529209"/>
                <a:gd name="connsiteY130" fmla="*/ 5774301 h 6075826"/>
                <a:gd name="connsiteX131" fmla="*/ 1198606 w 1529209"/>
                <a:gd name="connsiteY131" fmla="*/ 5791234 h 6075826"/>
                <a:gd name="connsiteX132" fmla="*/ 1190140 w 1529209"/>
                <a:gd name="connsiteY132" fmla="*/ 5842034 h 6075826"/>
                <a:gd name="connsiteX133" fmla="*/ 1139340 w 1529209"/>
                <a:gd name="connsiteY133" fmla="*/ 5850501 h 6075826"/>
                <a:gd name="connsiteX134" fmla="*/ 1122406 w 1529209"/>
                <a:gd name="connsiteY134" fmla="*/ 5867434 h 6075826"/>
                <a:gd name="connsiteX135" fmla="*/ 1080073 w 1529209"/>
                <a:gd name="connsiteY135" fmla="*/ 5935167 h 6075826"/>
                <a:gd name="connsiteX136" fmla="*/ 1054673 w 1529209"/>
                <a:gd name="connsiteY136" fmla="*/ 5943634 h 6075826"/>
                <a:gd name="connsiteX137" fmla="*/ 1080073 w 1529209"/>
                <a:gd name="connsiteY137" fmla="*/ 5960567 h 6075826"/>
                <a:gd name="connsiteX138" fmla="*/ 1097006 w 1529209"/>
                <a:gd name="connsiteY138" fmla="*/ 5977501 h 6075826"/>
                <a:gd name="connsiteX139" fmla="*/ 1071606 w 1529209"/>
                <a:gd name="connsiteY139" fmla="*/ 5985967 h 6075826"/>
                <a:gd name="connsiteX140" fmla="*/ 944606 w 1529209"/>
                <a:gd name="connsiteY140" fmla="*/ 5994434 h 6075826"/>
                <a:gd name="connsiteX141" fmla="*/ 919206 w 1529209"/>
                <a:gd name="connsiteY141" fmla="*/ 6011367 h 6075826"/>
                <a:gd name="connsiteX142" fmla="*/ 902273 w 1529209"/>
                <a:gd name="connsiteY142" fmla="*/ 6028301 h 6075826"/>
                <a:gd name="connsiteX143" fmla="*/ 809140 w 1529209"/>
                <a:gd name="connsiteY143" fmla="*/ 6036767 h 6075826"/>
                <a:gd name="connsiteX144" fmla="*/ 792206 w 1529209"/>
                <a:gd name="connsiteY144" fmla="*/ 6053701 h 6075826"/>
                <a:gd name="connsiteX145" fmla="*/ 758340 w 1529209"/>
                <a:gd name="connsiteY145" fmla="*/ 6062167 h 6075826"/>
                <a:gd name="connsiteX146" fmla="*/ 732940 w 1529209"/>
                <a:gd name="connsiteY146" fmla="*/ 6070634 h 6075826"/>
                <a:gd name="connsiteX147" fmla="*/ 529740 w 1529209"/>
                <a:gd name="connsiteY147" fmla="*/ 6053701 h 6075826"/>
                <a:gd name="connsiteX148" fmla="*/ 478940 w 1529209"/>
                <a:gd name="connsiteY148" fmla="*/ 6036767 h 6075826"/>
                <a:gd name="connsiteX149" fmla="*/ 462006 w 1529209"/>
                <a:gd name="connsiteY149" fmla="*/ 6019834 h 6075826"/>
                <a:gd name="connsiteX150" fmla="*/ 385806 w 1529209"/>
                <a:gd name="connsiteY150" fmla="*/ 5977501 h 6075826"/>
                <a:gd name="connsiteX151" fmla="*/ 343473 w 1529209"/>
                <a:gd name="connsiteY151" fmla="*/ 5969034 h 6075826"/>
                <a:gd name="connsiteX152" fmla="*/ 318073 w 1529209"/>
                <a:gd name="connsiteY152" fmla="*/ 5952101 h 6075826"/>
                <a:gd name="connsiteX153" fmla="*/ 335006 w 1529209"/>
                <a:gd name="connsiteY153" fmla="*/ 5977501 h 6075826"/>
                <a:gd name="connsiteX154" fmla="*/ 368873 w 1529209"/>
                <a:gd name="connsiteY154" fmla="*/ 5994434 h 6075826"/>
                <a:gd name="connsiteX155" fmla="*/ 402740 w 1529209"/>
                <a:gd name="connsiteY155" fmla="*/ 6019834 h 6075826"/>
                <a:gd name="connsiteX156" fmla="*/ 462006 w 1529209"/>
                <a:gd name="connsiteY156" fmla="*/ 6036767 h 6075826"/>
                <a:gd name="connsiteX157" fmla="*/ 470473 w 1529209"/>
                <a:gd name="connsiteY157" fmla="*/ 6062167 h 6075826"/>
                <a:gd name="connsiteX158" fmla="*/ 445073 w 1529209"/>
                <a:gd name="connsiteY158" fmla="*/ 6070634 h 6075826"/>
                <a:gd name="connsiteX159" fmla="*/ 174140 w 1529209"/>
                <a:gd name="connsiteY159" fmla="*/ 6074483 h 6075826"/>
                <a:gd name="connsiteX160" fmla="*/ 233406 w 1529209"/>
                <a:gd name="connsiteY160" fmla="*/ 6036767 h 6075826"/>
                <a:gd name="connsiteX161" fmla="*/ 241873 w 1529209"/>
                <a:gd name="connsiteY161" fmla="*/ 6002901 h 6075826"/>
                <a:gd name="connsiteX162" fmla="*/ 250340 w 1529209"/>
                <a:gd name="connsiteY162" fmla="*/ 5977501 h 6075826"/>
                <a:gd name="connsiteX163" fmla="*/ 284206 w 1529209"/>
                <a:gd name="connsiteY163" fmla="*/ 5969034 h 6075826"/>
                <a:gd name="connsiteX164" fmla="*/ 343473 w 1529209"/>
                <a:gd name="connsiteY164" fmla="*/ 5952101 h 6075826"/>
                <a:gd name="connsiteX165" fmla="*/ 335006 w 1529209"/>
                <a:gd name="connsiteY165" fmla="*/ 5926701 h 6075826"/>
                <a:gd name="connsiteX166" fmla="*/ 275740 w 1529209"/>
                <a:gd name="connsiteY166" fmla="*/ 5901301 h 6075826"/>
                <a:gd name="connsiteX167" fmla="*/ 258806 w 1529209"/>
                <a:gd name="connsiteY167" fmla="*/ 5884367 h 6075826"/>
                <a:gd name="connsiteX168" fmla="*/ 208006 w 1529209"/>
                <a:gd name="connsiteY168" fmla="*/ 5901301 h 6075826"/>
                <a:gd name="connsiteX169" fmla="*/ 140273 w 1529209"/>
                <a:gd name="connsiteY169" fmla="*/ 5892834 h 6075826"/>
                <a:gd name="connsiteX170" fmla="*/ 106406 w 1529209"/>
                <a:gd name="connsiteY170" fmla="*/ 5884367 h 6075826"/>
                <a:gd name="connsiteX171" fmla="*/ 55606 w 1529209"/>
                <a:gd name="connsiteY171" fmla="*/ 5875901 h 6075826"/>
                <a:gd name="connsiteX172" fmla="*/ 64073 w 1529209"/>
                <a:gd name="connsiteY172" fmla="*/ 5850501 h 6075826"/>
                <a:gd name="connsiteX173" fmla="*/ 89473 w 1529209"/>
                <a:gd name="connsiteY173" fmla="*/ 5824254 h 6075826"/>
                <a:gd name="connsiteX174" fmla="*/ 71693 w 1529209"/>
                <a:gd name="connsiteY174" fmla="*/ 5680321 h 6075826"/>
                <a:gd name="connsiteX175" fmla="*/ 64073 w 1529209"/>
                <a:gd name="connsiteY175" fmla="*/ 5528767 h 6075826"/>
                <a:gd name="connsiteX176" fmla="*/ 65766 w 1529209"/>
                <a:gd name="connsiteY176" fmla="*/ 5231587 h 6075826"/>
                <a:gd name="connsiteX177" fmla="*/ 48833 w 1529209"/>
                <a:gd name="connsiteY177" fmla="*/ 4966581 h 6075826"/>
                <a:gd name="connsiteX178" fmla="*/ 30206 w 1529209"/>
                <a:gd name="connsiteY178" fmla="*/ 4546634 h 6075826"/>
                <a:gd name="connsiteX179" fmla="*/ 14966 w 1529209"/>
                <a:gd name="connsiteY179" fmla="*/ 4241834 h 6075826"/>
                <a:gd name="connsiteX180" fmla="*/ 573 w 1529209"/>
                <a:gd name="connsiteY180" fmla="*/ 4049641 h 6075826"/>
                <a:gd name="connsiteX181" fmla="*/ 4806 w 1529209"/>
                <a:gd name="connsiteY181" fmla="*/ 3996301 h 6075826"/>
                <a:gd name="connsiteX182" fmla="*/ 22586 w 1529209"/>
                <a:gd name="connsiteY182" fmla="*/ 3806647 h 6075826"/>
                <a:gd name="connsiteX183" fmla="*/ 41213 w 1529209"/>
                <a:gd name="connsiteY183" fmla="*/ 3652554 h 6075826"/>
                <a:gd name="connsiteX184" fmla="*/ 160593 w 1529209"/>
                <a:gd name="connsiteY184" fmla="*/ 2453674 h 6075826"/>
                <a:gd name="connsiteX185" fmla="*/ 207160 w 1529209"/>
                <a:gd name="connsiteY185" fmla="*/ 2029494 h 6075826"/>
                <a:gd name="connsiteX186" fmla="*/ 233406 w 1529209"/>
                <a:gd name="connsiteY186" fmla="*/ 1752634 h 6075826"/>
                <a:gd name="connsiteX187" fmla="*/ 267273 w 1529209"/>
                <a:gd name="connsiteY187" fmla="*/ 1439367 h 6075826"/>
                <a:gd name="connsiteX188" fmla="*/ 293520 w 1529209"/>
                <a:gd name="connsiteY188" fmla="*/ 1209074 h 6075826"/>
                <a:gd name="connsiteX189" fmla="*/ 318073 w 1529209"/>
                <a:gd name="connsiteY189" fmla="*/ 1024501 h 6075826"/>
                <a:gd name="connsiteX190" fmla="*/ 343473 w 1529209"/>
                <a:gd name="connsiteY190" fmla="*/ 660434 h 6075826"/>
                <a:gd name="connsiteX191" fmla="*/ 385806 w 1529209"/>
                <a:gd name="connsiteY191" fmla="*/ 338701 h 6075826"/>
                <a:gd name="connsiteX192" fmla="*/ 402740 w 1529209"/>
                <a:gd name="connsiteY192" fmla="*/ 313301 h 6075826"/>
                <a:gd name="connsiteX193" fmla="*/ 411206 w 1529209"/>
                <a:gd name="connsiteY193" fmla="*/ 152434 h 6075826"/>
                <a:gd name="connsiteX194" fmla="*/ 385806 w 1529209"/>
                <a:gd name="connsiteY194" fmla="*/ 135501 h 6075826"/>
                <a:gd name="connsiteX195" fmla="*/ 351940 w 1529209"/>
                <a:gd name="connsiteY195" fmla="*/ 122801 h 6075826"/>
                <a:gd name="connsiteX196" fmla="*/ 347706 w 1529209"/>
                <a:gd name="connsiteY196" fmla="*/ 95707 h 6075826"/>
                <a:gd name="connsiteX197" fmla="*/ 326540 w 1529209"/>
                <a:gd name="connsiteY197" fmla="*/ 42367 h 6075826"/>
                <a:gd name="connsiteX198" fmla="*/ 307066 w 1529209"/>
                <a:gd name="connsiteY198" fmla="*/ 8501 h 6075826"/>
                <a:gd name="connsiteX199" fmla="*/ 368026 w 1529209"/>
                <a:gd name="connsiteY199" fmla="*/ 34 h 6075826"/>
                <a:gd name="connsiteX200" fmla="*/ 550906 w 1529209"/>
                <a:gd name="connsiteY200" fmla="*/ 5961 h 6075826"/>
                <a:gd name="connsiteX201" fmla="*/ 907353 w 1529209"/>
                <a:gd name="connsiteY201" fmla="*/ 2574 h 6075826"/>
                <a:gd name="connsiteX202" fmla="*/ 1245173 w 1529209"/>
                <a:gd name="connsiteY202" fmla="*/ 10194 h 6075826"/>
                <a:gd name="connsiteX203" fmla="*/ 1351006 w 1529209"/>
                <a:gd name="connsiteY203" fmla="*/ 20354 h 607582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30873 w 1529209"/>
                <a:gd name="connsiteY126" fmla="*/ 5630367 h 6074766"/>
                <a:gd name="connsiteX127" fmla="*/ 1113940 w 1529209"/>
                <a:gd name="connsiteY127" fmla="*/ 5647301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43473 w 1529209"/>
                <a:gd name="connsiteY164" fmla="*/ 5952101 h 6074766"/>
                <a:gd name="connsiteX165" fmla="*/ 335006 w 1529209"/>
                <a:gd name="connsiteY165" fmla="*/ 5926701 h 6074766"/>
                <a:gd name="connsiteX166" fmla="*/ 275740 w 1529209"/>
                <a:gd name="connsiteY166" fmla="*/ 5901301 h 6074766"/>
                <a:gd name="connsiteX167" fmla="*/ 258806 w 1529209"/>
                <a:gd name="connsiteY167" fmla="*/ 5884367 h 6074766"/>
                <a:gd name="connsiteX168" fmla="*/ 208006 w 1529209"/>
                <a:gd name="connsiteY168" fmla="*/ 5901301 h 6074766"/>
                <a:gd name="connsiteX169" fmla="*/ 140273 w 1529209"/>
                <a:gd name="connsiteY169" fmla="*/ 5892834 h 6074766"/>
                <a:gd name="connsiteX170" fmla="*/ 106406 w 1529209"/>
                <a:gd name="connsiteY170" fmla="*/ 5884367 h 6074766"/>
                <a:gd name="connsiteX171" fmla="*/ 55606 w 1529209"/>
                <a:gd name="connsiteY171" fmla="*/ 5875901 h 6074766"/>
                <a:gd name="connsiteX172" fmla="*/ 64073 w 1529209"/>
                <a:gd name="connsiteY172" fmla="*/ 5850501 h 6074766"/>
                <a:gd name="connsiteX173" fmla="*/ 89473 w 1529209"/>
                <a:gd name="connsiteY173" fmla="*/ 5824254 h 6074766"/>
                <a:gd name="connsiteX174" fmla="*/ 71693 w 1529209"/>
                <a:gd name="connsiteY174" fmla="*/ 5680321 h 6074766"/>
                <a:gd name="connsiteX175" fmla="*/ 64073 w 1529209"/>
                <a:gd name="connsiteY175" fmla="*/ 5528767 h 6074766"/>
                <a:gd name="connsiteX176" fmla="*/ 65766 w 1529209"/>
                <a:gd name="connsiteY176" fmla="*/ 5231587 h 6074766"/>
                <a:gd name="connsiteX177" fmla="*/ 48833 w 1529209"/>
                <a:gd name="connsiteY177" fmla="*/ 4966581 h 6074766"/>
                <a:gd name="connsiteX178" fmla="*/ 30206 w 1529209"/>
                <a:gd name="connsiteY178" fmla="*/ 4546634 h 6074766"/>
                <a:gd name="connsiteX179" fmla="*/ 14966 w 1529209"/>
                <a:gd name="connsiteY179" fmla="*/ 4241834 h 6074766"/>
                <a:gd name="connsiteX180" fmla="*/ 573 w 1529209"/>
                <a:gd name="connsiteY180" fmla="*/ 4049641 h 6074766"/>
                <a:gd name="connsiteX181" fmla="*/ 4806 w 1529209"/>
                <a:gd name="connsiteY181" fmla="*/ 3996301 h 6074766"/>
                <a:gd name="connsiteX182" fmla="*/ 22586 w 1529209"/>
                <a:gd name="connsiteY182" fmla="*/ 3806647 h 6074766"/>
                <a:gd name="connsiteX183" fmla="*/ 41213 w 1529209"/>
                <a:gd name="connsiteY183" fmla="*/ 3652554 h 6074766"/>
                <a:gd name="connsiteX184" fmla="*/ 160593 w 1529209"/>
                <a:gd name="connsiteY184" fmla="*/ 2453674 h 6074766"/>
                <a:gd name="connsiteX185" fmla="*/ 207160 w 1529209"/>
                <a:gd name="connsiteY185" fmla="*/ 2029494 h 6074766"/>
                <a:gd name="connsiteX186" fmla="*/ 233406 w 1529209"/>
                <a:gd name="connsiteY186" fmla="*/ 1752634 h 6074766"/>
                <a:gd name="connsiteX187" fmla="*/ 267273 w 1529209"/>
                <a:gd name="connsiteY187" fmla="*/ 1439367 h 6074766"/>
                <a:gd name="connsiteX188" fmla="*/ 293520 w 1529209"/>
                <a:gd name="connsiteY188" fmla="*/ 1209074 h 6074766"/>
                <a:gd name="connsiteX189" fmla="*/ 318073 w 1529209"/>
                <a:gd name="connsiteY189" fmla="*/ 1024501 h 6074766"/>
                <a:gd name="connsiteX190" fmla="*/ 343473 w 1529209"/>
                <a:gd name="connsiteY190" fmla="*/ 660434 h 6074766"/>
                <a:gd name="connsiteX191" fmla="*/ 385806 w 1529209"/>
                <a:gd name="connsiteY191" fmla="*/ 338701 h 6074766"/>
                <a:gd name="connsiteX192" fmla="*/ 402740 w 1529209"/>
                <a:gd name="connsiteY192" fmla="*/ 313301 h 6074766"/>
                <a:gd name="connsiteX193" fmla="*/ 411206 w 1529209"/>
                <a:gd name="connsiteY193" fmla="*/ 152434 h 6074766"/>
                <a:gd name="connsiteX194" fmla="*/ 385806 w 1529209"/>
                <a:gd name="connsiteY194" fmla="*/ 135501 h 6074766"/>
                <a:gd name="connsiteX195" fmla="*/ 351940 w 1529209"/>
                <a:gd name="connsiteY195" fmla="*/ 122801 h 6074766"/>
                <a:gd name="connsiteX196" fmla="*/ 347706 w 1529209"/>
                <a:gd name="connsiteY196" fmla="*/ 95707 h 6074766"/>
                <a:gd name="connsiteX197" fmla="*/ 326540 w 1529209"/>
                <a:gd name="connsiteY197" fmla="*/ 42367 h 6074766"/>
                <a:gd name="connsiteX198" fmla="*/ 307066 w 1529209"/>
                <a:gd name="connsiteY198" fmla="*/ 8501 h 6074766"/>
                <a:gd name="connsiteX199" fmla="*/ 368026 w 1529209"/>
                <a:gd name="connsiteY199" fmla="*/ 34 h 6074766"/>
                <a:gd name="connsiteX200" fmla="*/ 550906 w 1529209"/>
                <a:gd name="connsiteY200" fmla="*/ 5961 h 6074766"/>
                <a:gd name="connsiteX201" fmla="*/ 907353 w 1529209"/>
                <a:gd name="connsiteY201" fmla="*/ 2574 h 6074766"/>
                <a:gd name="connsiteX202" fmla="*/ 1245173 w 1529209"/>
                <a:gd name="connsiteY202" fmla="*/ 10194 h 6074766"/>
                <a:gd name="connsiteX203" fmla="*/ 1351006 w 1529209"/>
                <a:gd name="connsiteY203"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30873 w 1529209"/>
                <a:gd name="connsiteY126" fmla="*/ 5630367 h 6074766"/>
                <a:gd name="connsiteX127" fmla="*/ 1113940 w 1529209"/>
                <a:gd name="connsiteY127" fmla="*/ 5647301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43473 w 1529209"/>
                <a:gd name="connsiteY164" fmla="*/ 5952101 h 6074766"/>
                <a:gd name="connsiteX165" fmla="*/ 275740 w 1529209"/>
                <a:gd name="connsiteY165" fmla="*/ 5901301 h 6074766"/>
                <a:gd name="connsiteX166" fmla="*/ 258806 w 1529209"/>
                <a:gd name="connsiteY166" fmla="*/ 5884367 h 6074766"/>
                <a:gd name="connsiteX167" fmla="*/ 208006 w 1529209"/>
                <a:gd name="connsiteY167" fmla="*/ 5901301 h 6074766"/>
                <a:gd name="connsiteX168" fmla="*/ 140273 w 1529209"/>
                <a:gd name="connsiteY168" fmla="*/ 5892834 h 6074766"/>
                <a:gd name="connsiteX169" fmla="*/ 106406 w 1529209"/>
                <a:gd name="connsiteY169" fmla="*/ 5884367 h 6074766"/>
                <a:gd name="connsiteX170" fmla="*/ 55606 w 1529209"/>
                <a:gd name="connsiteY170" fmla="*/ 5875901 h 6074766"/>
                <a:gd name="connsiteX171" fmla="*/ 64073 w 1529209"/>
                <a:gd name="connsiteY171" fmla="*/ 5850501 h 6074766"/>
                <a:gd name="connsiteX172" fmla="*/ 89473 w 1529209"/>
                <a:gd name="connsiteY172" fmla="*/ 5824254 h 6074766"/>
                <a:gd name="connsiteX173" fmla="*/ 71693 w 1529209"/>
                <a:gd name="connsiteY173" fmla="*/ 5680321 h 6074766"/>
                <a:gd name="connsiteX174" fmla="*/ 64073 w 1529209"/>
                <a:gd name="connsiteY174" fmla="*/ 5528767 h 6074766"/>
                <a:gd name="connsiteX175" fmla="*/ 65766 w 1529209"/>
                <a:gd name="connsiteY175" fmla="*/ 5231587 h 6074766"/>
                <a:gd name="connsiteX176" fmla="*/ 48833 w 1529209"/>
                <a:gd name="connsiteY176" fmla="*/ 4966581 h 6074766"/>
                <a:gd name="connsiteX177" fmla="*/ 30206 w 1529209"/>
                <a:gd name="connsiteY177" fmla="*/ 4546634 h 6074766"/>
                <a:gd name="connsiteX178" fmla="*/ 14966 w 1529209"/>
                <a:gd name="connsiteY178" fmla="*/ 4241834 h 6074766"/>
                <a:gd name="connsiteX179" fmla="*/ 573 w 1529209"/>
                <a:gd name="connsiteY179" fmla="*/ 4049641 h 6074766"/>
                <a:gd name="connsiteX180" fmla="*/ 4806 w 1529209"/>
                <a:gd name="connsiteY180" fmla="*/ 3996301 h 6074766"/>
                <a:gd name="connsiteX181" fmla="*/ 22586 w 1529209"/>
                <a:gd name="connsiteY181" fmla="*/ 3806647 h 6074766"/>
                <a:gd name="connsiteX182" fmla="*/ 41213 w 1529209"/>
                <a:gd name="connsiteY182" fmla="*/ 3652554 h 6074766"/>
                <a:gd name="connsiteX183" fmla="*/ 160593 w 1529209"/>
                <a:gd name="connsiteY183" fmla="*/ 2453674 h 6074766"/>
                <a:gd name="connsiteX184" fmla="*/ 207160 w 1529209"/>
                <a:gd name="connsiteY184" fmla="*/ 2029494 h 6074766"/>
                <a:gd name="connsiteX185" fmla="*/ 233406 w 1529209"/>
                <a:gd name="connsiteY185" fmla="*/ 1752634 h 6074766"/>
                <a:gd name="connsiteX186" fmla="*/ 267273 w 1529209"/>
                <a:gd name="connsiteY186" fmla="*/ 1439367 h 6074766"/>
                <a:gd name="connsiteX187" fmla="*/ 293520 w 1529209"/>
                <a:gd name="connsiteY187" fmla="*/ 1209074 h 6074766"/>
                <a:gd name="connsiteX188" fmla="*/ 318073 w 1529209"/>
                <a:gd name="connsiteY188" fmla="*/ 1024501 h 6074766"/>
                <a:gd name="connsiteX189" fmla="*/ 343473 w 1529209"/>
                <a:gd name="connsiteY189" fmla="*/ 660434 h 6074766"/>
                <a:gd name="connsiteX190" fmla="*/ 385806 w 1529209"/>
                <a:gd name="connsiteY190" fmla="*/ 338701 h 6074766"/>
                <a:gd name="connsiteX191" fmla="*/ 402740 w 1529209"/>
                <a:gd name="connsiteY191" fmla="*/ 313301 h 6074766"/>
                <a:gd name="connsiteX192" fmla="*/ 411206 w 1529209"/>
                <a:gd name="connsiteY192" fmla="*/ 152434 h 6074766"/>
                <a:gd name="connsiteX193" fmla="*/ 385806 w 1529209"/>
                <a:gd name="connsiteY193" fmla="*/ 135501 h 6074766"/>
                <a:gd name="connsiteX194" fmla="*/ 351940 w 1529209"/>
                <a:gd name="connsiteY194" fmla="*/ 122801 h 6074766"/>
                <a:gd name="connsiteX195" fmla="*/ 347706 w 1529209"/>
                <a:gd name="connsiteY195" fmla="*/ 95707 h 6074766"/>
                <a:gd name="connsiteX196" fmla="*/ 326540 w 1529209"/>
                <a:gd name="connsiteY196" fmla="*/ 42367 h 6074766"/>
                <a:gd name="connsiteX197" fmla="*/ 307066 w 1529209"/>
                <a:gd name="connsiteY197" fmla="*/ 8501 h 6074766"/>
                <a:gd name="connsiteX198" fmla="*/ 368026 w 1529209"/>
                <a:gd name="connsiteY198" fmla="*/ 34 h 6074766"/>
                <a:gd name="connsiteX199" fmla="*/ 550906 w 1529209"/>
                <a:gd name="connsiteY199" fmla="*/ 5961 h 6074766"/>
                <a:gd name="connsiteX200" fmla="*/ 907353 w 1529209"/>
                <a:gd name="connsiteY200" fmla="*/ 2574 h 6074766"/>
                <a:gd name="connsiteX201" fmla="*/ 1245173 w 1529209"/>
                <a:gd name="connsiteY201" fmla="*/ 10194 h 6074766"/>
                <a:gd name="connsiteX202" fmla="*/ 1351006 w 1529209"/>
                <a:gd name="connsiteY202"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30873 w 1529209"/>
                <a:gd name="connsiteY126" fmla="*/ 5630367 h 6074766"/>
                <a:gd name="connsiteX127" fmla="*/ 1113940 w 1529209"/>
                <a:gd name="connsiteY127" fmla="*/ 5647301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41164 w 1529209"/>
                <a:gd name="connsiteY164" fmla="*/ 5878210 h 6074766"/>
                <a:gd name="connsiteX165" fmla="*/ 275740 w 1529209"/>
                <a:gd name="connsiteY165" fmla="*/ 5901301 h 6074766"/>
                <a:gd name="connsiteX166" fmla="*/ 258806 w 1529209"/>
                <a:gd name="connsiteY166" fmla="*/ 5884367 h 6074766"/>
                <a:gd name="connsiteX167" fmla="*/ 208006 w 1529209"/>
                <a:gd name="connsiteY167" fmla="*/ 5901301 h 6074766"/>
                <a:gd name="connsiteX168" fmla="*/ 140273 w 1529209"/>
                <a:gd name="connsiteY168" fmla="*/ 5892834 h 6074766"/>
                <a:gd name="connsiteX169" fmla="*/ 106406 w 1529209"/>
                <a:gd name="connsiteY169" fmla="*/ 5884367 h 6074766"/>
                <a:gd name="connsiteX170" fmla="*/ 55606 w 1529209"/>
                <a:gd name="connsiteY170" fmla="*/ 5875901 h 6074766"/>
                <a:gd name="connsiteX171" fmla="*/ 64073 w 1529209"/>
                <a:gd name="connsiteY171" fmla="*/ 5850501 h 6074766"/>
                <a:gd name="connsiteX172" fmla="*/ 89473 w 1529209"/>
                <a:gd name="connsiteY172" fmla="*/ 5824254 h 6074766"/>
                <a:gd name="connsiteX173" fmla="*/ 71693 w 1529209"/>
                <a:gd name="connsiteY173" fmla="*/ 5680321 h 6074766"/>
                <a:gd name="connsiteX174" fmla="*/ 64073 w 1529209"/>
                <a:gd name="connsiteY174" fmla="*/ 5528767 h 6074766"/>
                <a:gd name="connsiteX175" fmla="*/ 65766 w 1529209"/>
                <a:gd name="connsiteY175" fmla="*/ 5231587 h 6074766"/>
                <a:gd name="connsiteX176" fmla="*/ 48833 w 1529209"/>
                <a:gd name="connsiteY176" fmla="*/ 4966581 h 6074766"/>
                <a:gd name="connsiteX177" fmla="*/ 30206 w 1529209"/>
                <a:gd name="connsiteY177" fmla="*/ 4546634 h 6074766"/>
                <a:gd name="connsiteX178" fmla="*/ 14966 w 1529209"/>
                <a:gd name="connsiteY178" fmla="*/ 4241834 h 6074766"/>
                <a:gd name="connsiteX179" fmla="*/ 573 w 1529209"/>
                <a:gd name="connsiteY179" fmla="*/ 4049641 h 6074766"/>
                <a:gd name="connsiteX180" fmla="*/ 4806 w 1529209"/>
                <a:gd name="connsiteY180" fmla="*/ 3996301 h 6074766"/>
                <a:gd name="connsiteX181" fmla="*/ 22586 w 1529209"/>
                <a:gd name="connsiteY181" fmla="*/ 3806647 h 6074766"/>
                <a:gd name="connsiteX182" fmla="*/ 41213 w 1529209"/>
                <a:gd name="connsiteY182" fmla="*/ 3652554 h 6074766"/>
                <a:gd name="connsiteX183" fmla="*/ 160593 w 1529209"/>
                <a:gd name="connsiteY183" fmla="*/ 2453674 h 6074766"/>
                <a:gd name="connsiteX184" fmla="*/ 207160 w 1529209"/>
                <a:gd name="connsiteY184" fmla="*/ 2029494 h 6074766"/>
                <a:gd name="connsiteX185" fmla="*/ 233406 w 1529209"/>
                <a:gd name="connsiteY185" fmla="*/ 1752634 h 6074766"/>
                <a:gd name="connsiteX186" fmla="*/ 267273 w 1529209"/>
                <a:gd name="connsiteY186" fmla="*/ 1439367 h 6074766"/>
                <a:gd name="connsiteX187" fmla="*/ 293520 w 1529209"/>
                <a:gd name="connsiteY187" fmla="*/ 1209074 h 6074766"/>
                <a:gd name="connsiteX188" fmla="*/ 318073 w 1529209"/>
                <a:gd name="connsiteY188" fmla="*/ 1024501 h 6074766"/>
                <a:gd name="connsiteX189" fmla="*/ 343473 w 1529209"/>
                <a:gd name="connsiteY189" fmla="*/ 660434 h 6074766"/>
                <a:gd name="connsiteX190" fmla="*/ 385806 w 1529209"/>
                <a:gd name="connsiteY190" fmla="*/ 338701 h 6074766"/>
                <a:gd name="connsiteX191" fmla="*/ 402740 w 1529209"/>
                <a:gd name="connsiteY191" fmla="*/ 313301 h 6074766"/>
                <a:gd name="connsiteX192" fmla="*/ 411206 w 1529209"/>
                <a:gd name="connsiteY192" fmla="*/ 152434 h 6074766"/>
                <a:gd name="connsiteX193" fmla="*/ 385806 w 1529209"/>
                <a:gd name="connsiteY193" fmla="*/ 135501 h 6074766"/>
                <a:gd name="connsiteX194" fmla="*/ 351940 w 1529209"/>
                <a:gd name="connsiteY194" fmla="*/ 122801 h 6074766"/>
                <a:gd name="connsiteX195" fmla="*/ 347706 w 1529209"/>
                <a:gd name="connsiteY195" fmla="*/ 95707 h 6074766"/>
                <a:gd name="connsiteX196" fmla="*/ 326540 w 1529209"/>
                <a:gd name="connsiteY196" fmla="*/ 42367 h 6074766"/>
                <a:gd name="connsiteX197" fmla="*/ 307066 w 1529209"/>
                <a:gd name="connsiteY197" fmla="*/ 8501 h 6074766"/>
                <a:gd name="connsiteX198" fmla="*/ 368026 w 1529209"/>
                <a:gd name="connsiteY198" fmla="*/ 34 h 6074766"/>
                <a:gd name="connsiteX199" fmla="*/ 550906 w 1529209"/>
                <a:gd name="connsiteY199" fmla="*/ 5961 h 6074766"/>
                <a:gd name="connsiteX200" fmla="*/ 907353 w 1529209"/>
                <a:gd name="connsiteY200" fmla="*/ 2574 h 6074766"/>
                <a:gd name="connsiteX201" fmla="*/ 1245173 w 1529209"/>
                <a:gd name="connsiteY201" fmla="*/ 10194 h 6074766"/>
                <a:gd name="connsiteX202" fmla="*/ 1351006 w 1529209"/>
                <a:gd name="connsiteY202"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30873 w 1529209"/>
                <a:gd name="connsiteY126" fmla="*/ 5630367 h 6074766"/>
                <a:gd name="connsiteX127" fmla="*/ 1113940 w 1529209"/>
                <a:gd name="connsiteY127" fmla="*/ 5647301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275740 w 1529209"/>
                <a:gd name="connsiteY164" fmla="*/ 5901301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30873 w 1529209"/>
                <a:gd name="connsiteY126" fmla="*/ 5630367 h 6074766"/>
                <a:gd name="connsiteX127" fmla="*/ 1113940 w 1529209"/>
                <a:gd name="connsiteY127" fmla="*/ 5647301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30873 w 1529209"/>
                <a:gd name="connsiteY126" fmla="*/ 5630367 h 6074766"/>
                <a:gd name="connsiteX127" fmla="*/ 1137223 w 1529209"/>
                <a:gd name="connsiteY127" fmla="*/ 5670584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22406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39340 w 1529209"/>
                <a:gd name="connsiteY129" fmla="*/ 5723501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39340 w 1529209"/>
                <a:gd name="connsiteY123" fmla="*/ 5545701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44606 w 1529209"/>
                <a:gd name="connsiteY140" fmla="*/ 599443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57306 w 1529209"/>
                <a:gd name="connsiteY140" fmla="*/ 6026184 h 6074766"/>
                <a:gd name="connsiteX141" fmla="*/ 919206 w 1529209"/>
                <a:gd name="connsiteY141" fmla="*/ 6011367 h 6074766"/>
                <a:gd name="connsiteX142" fmla="*/ 902273 w 1529209"/>
                <a:gd name="connsiteY142" fmla="*/ 6028301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57306 w 1529209"/>
                <a:gd name="connsiteY140" fmla="*/ 6026184 h 6074766"/>
                <a:gd name="connsiteX141" fmla="*/ 919206 w 1529209"/>
                <a:gd name="connsiteY141" fmla="*/ 6011367 h 6074766"/>
                <a:gd name="connsiteX142" fmla="*/ 883223 w 1529209"/>
                <a:gd name="connsiteY142" fmla="*/ 6026184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1071606 w 1529209"/>
                <a:gd name="connsiteY139" fmla="*/ 5985967 h 6074766"/>
                <a:gd name="connsiteX140" fmla="*/ 957306 w 1529209"/>
                <a:gd name="connsiteY140" fmla="*/ 6026184 h 6074766"/>
                <a:gd name="connsiteX141" fmla="*/ 919206 w 1529209"/>
                <a:gd name="connsiteY141" fmla="*/ 6026184 h 6074766"/>
                <a:gd name="connsiteX142" fmla="*/ 883223 w 1529209"/>
                <a:gd name="connsiteY142" fmla="*/ 6026184 h 6074766"/>
                <a:gd name="connsiteX143" fmla="*/ 809140 w 1529209"/>
                <a:gd name="connsiteY143" fmla="*/ 6036767 h 6074766"/>
                <a:gd name="connsiteX144" fmla="*/ 792206 w 1529209"/>
                <a:gd name="connsiteY144" fmla="*/ 6053701 h 6074766"/>
                <a:gd name="connsiteX145" fmla="*/ 758340 w 1529209"/>
                <a:gd name="connsiteY145" fmla="*/ 6062167 h 6074766"/>
                <a:gd name="connsiteX146" fmla="*/ 732940 w 1529209"/>
                <a:gd name="connsiteY146" fmla="*/ 6070634 h 6074766"/>
                <a:gd name="connsiteX147" fmla="*/ 529740 w 1529209"/>
                <a:gd name="connsiteY147" fmla="*/ 6053701 h 6074766"/>
                <a:gd name="connsiteX148" fmla="*/ 478940 w 1529209"/>
                <a:gd name="connsiteY148" fmla="*/ 6036767 h 6074766"/>
                <a:gd name="connsiteX149" fmla="*/ 462006 w 1529209"/>
                <a:gd name="connsiteY149" fmla="*/ 6019834 h 6074766"/>
                <a:gd name="connsiteX150" fmla="*/ 385806 w 1529209"/>
                <a:gd name="connsiteY150" fmla="*/ 5977501 h 6074766"/>
                <a:gd name="connsiteX151" fmla="*/ 343473 w 1529209"/>
                <a:gd name="connsiteY151" fmla="*/ 5969034 h 6074766"/>
                <a:gd name="connsiteX152" fmla="*/ 318073 w 1529209"/>
                <a:gd name="connsiteY152" fmla="*/ 5952101 h 6074766"/>
                <a:gd name="connsiteX153" fmla="*/ 335006 w 1529209"/>
                <a:gd name="connsiteY153" fmla="*/ 5977501 h 6074766"/>
                <a:gd name="connsiteX154" fmla="*/ 368873 w 1529209"/>
                <a:gd name="connsiteY154" fmla="*/ 5994434 h 6074766"/>
                <a:gd name="connsiteX155" fmla="*/ 402740 w 1529209"/>
                <a:gd name="connsiteY155" fmla="*/ 6019834 h 6074766"/>
                <a:gd name="connsiteX156" fmla="*/ 462006 w 1529209"/>
                <a:gd name="connsiteY156" fmla="*/ 6036767 h 6074766"/>
                <a:gd name="connsiteX157" fmla="*/ 470473 w 1529209"/>
                <a:gd name="connsiteY157" fmla="*/ 6062167 h 6074766"/>
                <a:gd name="connsiteX158" fmla="*/ 341164 w 1529209"/>
                <a:gd name="connsiteY158" fmla="*/ 6038307 h 6074766"/>
                <a:gd name="connsiteX159" fmla="*/ 174140 w 1529209"/>
                <a:gd name="connsiteY159" fmla="*/ 6074483 h 6074766"/>
                <a:gd name="connsiteX160" fmla="*/ 233406 w 1529209"/>
                <a:gd name="connsiteY160" fmla="*/ 6036767 h 6074766"/>
                <a:gd name="connsiteX161" fmla="*/ 241873 w 1529209"/>
                <a:gd name="connsiteY161" fmla="*/ 6002901 h 6074766"/>
                <a:gd name="connsiteX162" fmla="*/ 250340 w 1529209"/>
                <a:gd name="connsiteY162" fmla="*/ 5977501 h 6074766"/>
                <a:gd name="connsiteX163" fmla="*/ 284206 w 1529209"/>
                <a:gd name="connsiteY163" fmla="*/ 5969034 h 6074766"/>
                <a:gd name="connsiteX164" fmla="*/ 305759 w 1529209"/>
                <a:gd name="connsiteY164" fmla="*/ 5915156 h 6074766"/>
                <a:gd name="connsiteX165" fmla="*/ 258806 w 1529209"/>
                <a:gd name="connsiteY165" fmla="*/ 5884367 h 6074766"/>
                <a:gd name="connsiteX166" fmla="*/ 208006 w 1529209"/>
                <a:gd name="connsiteY166" fmla="*/ 5901301 h 6074766"/>
                <a:gd name="connsiteX167" fmla="*/ 140273 w 1529209"/>
                <a:gd name="connsiteY167" fmla="*/ 5892834 h 6074766"/>
                <a:gd name="connsiteX168" fmla="*/ 106406 w 1529209"/>
                <a:gd name="connsiteY168" fmla="*/ 5884367 h 6074766"/>
                <a:gd name="connsiteX169" fmla="*/ 55606 w 1529209"/>
                <a:gd name="connsiteY169" fmla="*/ 5875901 h 6074766"/>
                <a:gd name="connsiteX170" fmla="*/ 64073 w 1529209"/>
                <a:gd name="connsiteY170" fmla="*/ 5850501 h 6074766"/>
                <a:gd name="connsiteX171" fmla="*/ 89473 w 1529209"/>
                <a:gd name="connsiteY171" fmla="*/ 5824254 h 6074766"/>
                <a:gd name="connsiteX172" fmla="*/ 71693 w 1529209"/>
                <a:gd name="connsiteY172" fmla="*/ 5680321 h 6074766"/>
                <a:gd name="connsiteX173" fmla="*/ 64073 w 1529209"/>
                <a:gd name="connsiteY173" fmla="*/ 5528767 h 6074766"/>
                <a:gd name="connsiteX174" fmla="*/ 65766 w 1529209"/>
                <a:gd name="connsiteY174" fmla="*/ 5231587 h 6074766"/>
                <a:gd name="connsiteX175" fmla="*/ 48833 w 1529209"/>
                <a:gd name="connsiteY175" fmla="*/ 4966581 h 6074766"/>
                <a:gd name="connsiteX176" fmla="*/ 30206 w 1529209"/>
                <a:gd name="connsiteY176" fmla="*/ 4546634 h 6074766"/>
                <a:gd name="connsiteX177" fmla="*/ 14966 w 1529209"/>
                <a:gd name="connsiteY177" fmla="*/ 4241834 h 6074766"/>
                <a:gd name="connsiteX178" fmla="*/ 573 w 1529209"/>
                <a:gd name="connsiteY178" fmla="*/ 4049641 h 6074766"/>
                <a:gd name="connsiteX179" fmla="*/ 4806 w 1529209"/>
                <a:gd name="connsiteY179" fmla="*/ 3996301 h 6074766"/>
                <a:gd name="connsiteX180" fmla="*/ 22586 w 1529209"/>
                <a:gd name="connsiteY180" fmla="*/ 3806647 h 6074766"/>
                <a:gd name="connsiteX181" fmla="*/ 41213 w 1529209"/>
                <a:gd name="connsiteY181" fmla="*/ 3652554 h 6074766"/>
                <a:gd name="connsiteX182" fmla="*/ 160593 w 1529209"/>
                <a:gd name="connsiteY182" fmla="*/ 2453674 h 6074766"/>
                <a:gd name="connsiteX183" fmla="*/ 207160 w 1529209"/>
                <a:gd name="connsiteY183" fmla="*/ 2029494 h 6074766"/>
                <a:gd name="connsiteX184" fmla="*/ 233406 w 1529209"/>
                <a:gd name="connsiteY184" fmla="*/ 1752634 h 6074766"/>
                <a:gd name="connsiteX185" fmla="*/ 267273 w 1529209"/>
                <a:gd name="connsiteY185" fmla="*/ 1439367 h 6074766"/>
                <a:gd name="connsiteX186" fmla="*/ 293520 w 1529209"/>
                <a:gd name="connsiteY186" fmla="*/ 1209074 h 6074766"/>
                <a:gd name="connsiteX187" fmla="*/ 318073 w 1529209"/>
                <a:gd name="connsiteY187" fmla="*/ 1024501 h 6074766"/>
                <a:gd name="connsiteX188" fmla="*/ 343473 w 1529209"/>
                <a:gd name="connsiteY188" fmla="*/ 660434 h 6074766"/>
                <a:gd name="connsiteX189" fmla="*/ 385806 w 1529209"/>
                <a:gd name="connsiteY189" fmla="*/ 338701 h 6074766"/>
                <a:gd name="connsiteX190" fmla="*/ 402740 w 1529209"/>
                <a:gd name="connsiteY190" fmla="*/ 313301 h 6074766"/>
                <a:gd name="connsiteX191" fmla="*/ 411206 w 1529209"/>
                <a:gd name="connsiteY191" fmla="*/ 152434 h 6074766"/>
                <a:gd name="connsiteX192" fmla="*/ 385806 w 1529209"/>
                <a:gd name="connsiteY192" fmla="*/ 135501 h 6074766"/>
                <a:gd name="connsiteX193" fmla="*/ 351940 w 1529209"/>
                <a:gd name="connsiteY193" fmla="*/ 122801 h 6074766"/>
                <a:gd name="connsiteX194" fmla="*/ 347706 w 1529209"/>
                <a:gd name="connsiteY194" fmla="*/ 95707 h 6074766"/>
                <a:gd name="connsiteX195" fmla="*/ 326540 w 1529209"/>
                <a:gd name="connsiteY195" fmla="*/ 42367 h 6074766"/>
                <a:gd name="connsiteX196" fmla="*/ 307066 w 1529209"/>
                <a:gd name="connsiteY196" fmla="*/ 8501 h 6074766"/>
                <a:gd name="connsiteX197" fmla="*/ 368026 w 1529209"/>
                <a:gd name="connsiteY197" fmla="*/ 34 h 6074766"/>
                <a:gd name="connsiteX198" fmla="*/ 550906 w 1529209"/>
                <a:gd name="connsiteY198" fmla="*/ 5961 h 6074766"/>
                <a:gd name="connsiteX199" fmla="*/ 907353 w 1529209"/>
                <a:gd name="connsiteY199" fmla="*/ 2574 h 6074766"/>
                <a:gd name="connsiteX200" fmla="*/ 1245173 w 1529209"/>
                <a:gd name="connsiteY200" fmla="*/ 10194 h 6074766"/>
                <a:gd name="connsiteX201" fmla="*/ 1351006 w 1529209"/>
                <a:gd name="connsiteY20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97006 w 1529209"/>
                <a:gd name="connsiteY138" fmla="*/ 59775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18073 w 1529209"/>
                <a:gd name="connsiteY151" fmla="*/ 5952101 h 6074766"/>
                <a:gd name="connsiteX152" fmla="*/ 335006 w 1529209"/>
                <a:gd name="connsiteY152" fmla="*/ 5977501 h 6074766"/>
                <a:gd name="connsiteX153" fmla="*/ 368873 w 1529209"/>
                <a:gd name="connsiteY153" fmla="*/ 5994434 h 6074766"/>
                <a:gd name="connsiteX154" fmla="*/ 402740 w 1529209"/>
                <a:gd name="connsiteY154" fmla="*/ 6019834 h 6074766"/>
                <a:gd name="connsiteX155" fmla="*/ 462006 w 1529209"/>
                <a:gd name="connsiteY155" fmla="*/ 6036767 h 6074766"/>
                <a:gd name="connsiteX156" fmla="*/ 470473 w 1529209"/>
                <a:gd name="connsiteY156" fmla="*/ 6062167 h 6074766"/>
                <a:gd name="connsiteX157" fmla="*/ 341164 w 1529209"/>
                <a:gd name="connsiteY157" fmla="*/ 6038307 h 6074766"/>
                <a:gd name="connsiteX158" fmla="*/ 174140 w 1529209"/>
                <a:gd name="connsiteY158" fmla="*/ 6074483 h 6074766"/>
                <a:gd name="connsiteX159" fmla="*/ 233406 w 1529209"/>
                <a:gd name="connsiteY159" fmla="*/ 6036767 h 6074766"/>
                <a:gd name="connsiteX160" fmla="*/ 241873 w 1529209"/>
                <a:gd name="connsiteY160" fmla="*/ 6002901 h 6074766"/>
                <a:gd name="connsiteX161" fmla="*/ 250340 w 1529209"/>
                <a:gd name="connsiteY161" fmla="*/ 5977501 h 6074766"/>
                <a:gd name="connsiteX162" fmla="*/ 284206 w 1529209"/>
                <a:gd name="connsiteY162" fmla="*/ 5969034 h 6074766"/>
                <a:gd name="connsiteX163" fmla="*/ 305759 w 1529209"/>
                <a:gd name="connsiteY163" fmla="*/ 5915156 h 6074766"/>
                <a:gd name="connsiteX164" fmla="*/ 258806 w 1529209"/>
                <a:gd name="connsiteY164" fmla="*/ 5884367 h 6074766"/>
                <a:gd name="connsiteX165" fmla="*/ 208006 w 1529209"/>
                <a:gd name="connsiteY165" fmla="*/ 5901301 h 6074766"/>
                <a:gd name="connsiteX166" fmla="*/ 140273 w 1529209"/>
                <a:gd name="connsiteY166" fmla="*/ 5892834 h 6074766"/>
                <a:gd name="connsiteX167" fmla="*/ 106406 w 1529209"/>
                <a:gd name="connsiteY167" fmla="*/ 5884367 h 6074766"/>
                <a:gd name="connsiteX168" fmla="*/ 55606 w 1529209"/>
                <a:gd name="connsiteY168" fmla="*/ 5875901 h 6074766"/>
                <a:gd name="connsiteX169" fmla="*/ 64073 w 1529209"/>
                <a:gd name="connsiteY169" fmla="*/ 5850501 h 6074766"/>
                <a:gd name="connsiteX170" fmla="*/ 89473 w 1529209"/>
                <a:gd name="connsiteY170" fmla="*/ 5824254 h 6074766"/>
                <a:gd name="connsiteX171" fmla="*/ 71693 w 1529209"/>
                <a:gd name="connsiteY171" fmla="*/ 5680321 h 6074766"/>
                <a:gd name="connsiteX172" fmla="*/ 64073 w 1529209"/>
                <a:gd name="connsiteY172" fmla="*/ 5528767 h 6074766"/>
                <a:gd name="connsiteX173" fmla="*/ 65766 w 1529209"/>
                <a:gd name="connsiteY173" fmla="*/ 5231587 h 6074766"/>
                <a:gd name="connsiteX174" fmla="*/ 48833 w 1529209"/>
                <a:gd name="connsiteY174" fmla="*/ 4966581 h 6074766"/>
                <a:gd name="connsiteX175" fmla="*/ 30206 w 1529209"/>
                <a:gd name="connsiteY175" fmla="*/ 4546634 h 6074766"/>
                <a:gd name="connsiteX176" fmla="*/ 14966 w 1529209"/>
                <a:gd name="connsiteY176" fmla="*/ 4241834 h 6074766"/>
                <a:gd name="connsiteX177" fmla="*/ 573 w 1529209"/>
                <a:gd name="connsiteY177" fmla="*/ 4049641 h 6074766"/>
                <a:gd name="connsiteX178" fmla="*/ 4806 w 1529209"/>
                <a:gd name="connsiteY178" fmla="*/ 3996301 h 6074766"/>
                <a:gd name="connsiteX179" fmla="*/ 22586 w 1529209"/>
                <a:gd name="connsiteY179" fmla="*/ 3806647 h 6074766"/>
                <a:gd name="connsiteX180" fmla="*/ 41213 w 1529209"/>
                <a:gd name="connsiteY180" fmla="*/ 3652554 h 6074766"/>
                <a:gd name="connsiteX181" fmla="*/ 160593 w 1529209"/>
                <a:gd name="connsiteY181" fmla="*/ 2453674 h 6074766"/>
                <a:gd name="connsiteX182" fmla="*/ 207160 w 1529209"/>
                <a:gd name="connsiteY182" fmla="*/ 2029494 h 6074766"/>
                <a:gd name="connsiteX183" fmla="*/ 233406 w 1529209"/>
                <a:gd name="connsiteY183" fmla="*/ 1752634 h 6074766"/>
                <a:gd name="connsiteX184" fmla="*/ 267273 w 1529209"/>
                <a:gd name="connsiteY184" fmla="*/ 1439367 h 6074766"/>
                <a:gd name="connsiteX185" fmla="*/ 293520 w 1529209"/>
                <a:gd name="connsiteY185" fmla="*/ 1209074 h 6074766"/>
                <a:gd name="connsiteX186" fmla="*/ 318073 w 1529209"/>
                <a:gd name="connsiteY186" fmla="*/ 1024501 h 6074766"/>
                <a:gd name="connsiteX187" fmla="*/ 343473 w 1529209"/>
                <a:gd name="connsiteY187" fmla="*/ 660434 h 6074766"/>
                <a:gd name="connsiteX188" fmla="*/ 385806 w 1529209"/>
                <a:gd name="connsiteY188" fmla="*/ 338701 h 6074766"/>
                <a:gd name="connsiteX189" fmla="*/ 402740 w 1529209"/>
                <a:gd name="connsiteY189" fmla="*/ 313301 h 6074766"/>
                <a:gd name="connsiteX190" fmla="*/ 411206 w 1529209"/>
                <a:gd name="connsiteY190" fmla="*/ 152434 h 6074766"/>
                <a:gd name="connsiteX191" fmla="*/ 385806 w 1529209"/>
                <a:gd name="connsiteY191" fmla="*/ 135501 h 6074766"/>
                <a:gd name="connsiteX192" fmla="*/ 351940 w 1529209"/>
                <a:gd name="connsiteY192" fmla="*/ 122801 h 6074766"/>
                <a:gd name="connsiteX193" fmla="*/ 347706 w 1529209"/>
                <a:gd name="connsiteY193" fmla="*/ 95707 h 6074766"/>
                <a:gd name="connsiteX194" fmla="*/ 326540 w 1529209"/>
                <a:gd name="connsiteY194" fmla="*/ 42367 h 6074766"/>
                <a:gd name="connsiteX195" fmla="*/ 307066 w 1529209"/>
                <a:gd name="connsiteY195" fmla="*/ 8501 h 6074766"/>
                <a:gd name="connsiteX196" fmla="*/ 368026 w 1529209"/>
                <a:gd name="connsiteY196" fmla="*/ 34 h 6074766"/>
                <a:gd name="connsiteX197" fmla="*/ 550906 w 1529209"/>
                <a:gd name="connsiteY197" fmla="*/ 5961 h 6074766"/>
                <a:gd name="connsiteX198" fmla="*/ 907353 w 1529209"/>
                <a:gd name="connsiteY198" fmla="*/ 2574 h 6074766"/>
                <a:gd name="connsiteX199" fmla="*/ 1245173 w 1529209"/>
                <a:gd name="connsiteY199" fmla="*/ 10194 h 6074766"/>
                <a:gd name="connsiteX200" fmla="*/ 1351006 w 1529209"/>
                <a:gd name="connsiteY200"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80073 w 1529209"/>
                <a:gd name="connsiteY137" fmla="*/ 5960567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18073 w 1529209"/>
                <a:gd name="connsiteY151" fmla="*/ 5952101 h 6074766"/>
                <a:gd name="connsiteX152" fmla="*/ 335006 w 1529209"/>
                <a:gd name="connsiteY152" fmla="*/ 5977501 h 6074766"/>
                <a:gd name="connsiteX153" fmla="*/ 368873 w 1529209"/>
                <a:gd name="connsiteY153" fmla="*/ 5994434 h 6074766"/>
                <a:gd name="connsiteX154" fmla="*/ 402740 w 1529209"/>
                <a:gd name="connsiteY154" fmla="*/ 6019834 h 6074766"/>
                <a:gd name="connsiteX155" fmla="*/ 462006 w 1529209"/>
                <a:gd name="connsiteY155" fmla="*/ 6036767 h 6074766"/>
                <a:gd name="connsiteX156" fmla="*/ 470473 w 1529209"/>
                <a:gd name="connsiteY156" fmla="*/ 6062167 h 6074766"/>
                <a:gd name="connsiteX157" fmla="*/ 341164 w 1529209"/>
                <a:gd name="connsiteY157" fmla="*/ 6038307 h 6074766"/>
                <a:gd name="connsiteX158" fmla="*/ 174140 w 1529209"/>
                <a:gd name="connsiteY158" fmla="*/ 6074483 h 6074766"/>
                <a:gd name="connsiteX159" fmla="*/ 233406 w 1529209"/>
                <a:gd name="connsiteY159" fmla="*/ 6036767 h 6074766"/>
                <a:gd name="connsiteX160" fmla="*/ 241873 w 1529209"/>
                <a:gd name="connsiteY160" fmla="*/ 6002901 h 6074766"/>
                <a:gd name="connsiteX161" fmla="*/ 250340 w 1529209"/>
                <a:gd name="connsiteY161" fmla="*/ 5977501 h 6074766"/>
                <a:gd name="connsiteX162" fmla="*/ 284206 w 1529209"/>
                <a:gd name="connsiteY162" fmla="*/ 5969034 h 6074766"/>
                <a:gd name="connsiteX163" fmla="*/ 305759 w 1529209"/>
                <a:gd name="connsiteY163" fmla="*/ 5915156 h 6074766"/>
                <a:gd name="connsiteX164" fmla="*/ 258806 w 1529209"/>
                <a:gd name="connsiteY164" fmla="*/ 5884367 h 6074766"/>
                <a:gd name="connsiteX165" fmla="*/ 208006 w 1529209"/>
                <a:gd name="connsiteY165" fmla="*/ 5901301 h 6074766"/>
                <a:gd name="connsiteX166" fmla="*/ 140273 w 1529209"/>
                <a:gd name="connsiteY166" fmla="*/ 5892834 h 6074766"/>
                <a:gd name="connsiteX167" fmla="*/ 106406 w 1529209"/>
                <a:gd name="connsiteY167" fmla="*/ 5884367 h 6074766"/>
                <a:gd name="connsiteX168" fmla="*/ 55606 w 1529209"/>
                <a:gd name="connsiteY168" fmla="*/ 5875901 h 6074766"/>
                <a:gd name="connsiteX169" fmla="*/ 64073 w 1529209"/>
                <a:gd name="connsiteY169" fmla="*/ 5850501 h 6074766"/>
                <a:gd name="connsiteX170" fmla="*/ 89473 w 1529209"/>
                <a:gd name="connsiteY170" fmla="*/ 5824254 h 6074766"/>
                <a:gd name="connsiteX171" fmla="*/ 71693 w 1529209"/>
                <a:gd name="connsiteY171" fmla="*/ 5680321 h 6074766"/>
                <a:gd name="connsiteX172" fmla="*/ 64073 w 1529209"/>
                <a:gd name="connsiteY172" fmla="*/ 5528767 h 6074766"/>
                <a:gd name="connsiteX173" fmla="*/ 65766 w 1529209"/>
                <a:gd name="connsiteY173" fmla="*/ 5231587 h 6074766"/>
                <a:gd name="connsiteX174" fmla="*/ 48833 w 1529209"/>
                <a:gd name="connsiteY174" fmla="*/ 4966581 h 6074766"/>
                <a:gd name="connsiteX175" fmla="*/ 30206 w 1529209"/>
                <a:gd name="connsiteY175" fmla="*/ 4546634 h 6074766"/>
                <a:gd name="connsiteX176" fmla="*/ 14966 w 1529209"/>
                <a:gd name="connsiteY176" fmla="*/ 4241834 h 6074766"/>
                <a:gd name="connsiteX177" fmla="*/ 573 w 1529209"/>
                <a:gd name="connsiteY177" fmla="*/ 4049641 h 6074766"/>
                <a:gd name="connsiteX178" fmla="*/ 4806 w 1529209"/>
                <a:gd name="connsiteY178" fmla="*/ 3996301 h 6074766"/>
                <a:gd name="connsiteX179" fmla="*/ 22586 w 1529209"/>
                <a:gd name="connsiteY179" fmla="*/ 3806647 h 6074766"/>
                <a:gd name="connsiteX180" fmla="*/ 41213 w 1529209"/>
                <a:gd name="connsiteY180" fmla="*/ 3652554 h 6074766"/>
                <a:gd name="connsiteX181" fmla="*/ 160593 w 1529209"/>
                <a:gd name="connsiteY181" fmla="*/ 2453674 h 6074766"/>
                <a:gd name="connsiteX182" fmla="*/ 207160 w 1529209"/>
                <a:gd name="connsiteY182" fmla="*/ 2029494 h 6074766"/>
                <a:gd name="connsiteX183" fmla="*/ 233406 w 1529209"/>
                <a:gd name="connsiteY183" fmla="*/ 1752634 h 6074766"/>
                <a:gd name="connsiteX184" fmla="*/ 267273 w 1529209"/>
                <a:gd name="connsiteY184" fmla="*/ 1439367 h 6074766"/>
                <a:gd name="connsiteX185" fmla="*/ 293520 w 1529209"/>
                <a:gd name="connsiteY185" fmla="*/ 1209074 h 6074766"/>
                <a:gd name="connsiteX186" fmla="*/ 318073 w 1529209"/>
                <a:gd name="connsiteY186" fmla="*/ 1024501 h 6074766"/>
                <a:gd name="connsiteX187" fmla="*/ 343473 w 1529209"/>
                <a:gd name="connsiteY187" fmla="*/ 660434 h 6074766"/>
                <a:gd name="connsiteX188" fmla="*/ 385806 w 1529209"/>
                <a:gd name="connsiteY188" fmla="*/ 338701 h 6074766"/>
                <a:gd name="connsiteX189" fmla="*/ 402740 w 1529209"/>
                <a:gd name="connsiteY189" fmla="*/ 313301 h 6074766"/>
                <a:gd name="connsiteX190" fmla="*/ 411206 w 1529209"/>
                <a:gd name="connsiteY190" fmla="*/ 152434 h 6074766"/>
                <a:gd name="connsiteX191" fmla="*/ 385806 w 1529209"/>
                <a:gd name="connsiteY191" fmla="*/ 135501 h 6074766"/>
                <a:gd name="connsiteX192" fmla="*/ 351940 w 1529209"/>
                <a:gd name="connsiteY192" fmla="*/ 122801 h 6074766"/>
                <a:gd name="connsiteX193" fmla="*/ 347706 w 1529209"/>
                <a:gd name="connsiteY193" fmla="*/ 95707 h 6074766"/>
                <a:gd name="connsiteX194" fmla="*/ 326540 w 1529209"/>
                <a:gd name="connsiteY194" fmla="*/ 42367 h 6074766"/>
                <a:gd name="connsiteX195" fmla="*/ 307066 w 1529209"/>
                <a:gd name="connsiteY195" fmla="*/ 8501 h 6074766"/>
                <a:gd name="connsiteX196" fmla="*/ 368026 w 1529209"/>
                <a:gd name="connsiteY196" fmla="*/ 34 h 6074766"/>
                <a:gd name="connsiteX197" fmla="*/ 550906 w 1529209"/>
                <a:gd name="connsiteY197" fmla="*/ 5961 h 6074766"/>
                <a:gd name="connsiteX198" fmla="*/ 907353 w 1529209"/>
                <a:gd name="connsiteY198" fmla="*/ 2574 h 6074766"/>
                <a:gd name="connsiteX199" fmla="*/ 1245173 w 1529209"/>
                <a:gd name="connsiteY199" fmla="*/ 10194 h 6074766"/>
                <a:gd name="connsiteX200" fmla="*/ 1351006 w 1529209"/>
                <a:gd name="connsiteY200"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4673 w 1529209"/>
                <a:gd name="connsiteY136" fmla="*/ 5943634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18073 w 1529209"/>
                <a:gd name="connsiteY151" fmla="*/ 5952101 h 6074766"/>
                <a:gd name="connsiteX152" fmla="*/ 335006 w 1529209"/>
                <a:gd name="connsiteY152" fmla="*/ 5977501 h 6074766"/>
                <a:gd name="connsiteX153" fmla="*/ 368873 w 1529209"/>
                <a:gd name="connsiteY153" fmla="*/ 5994434 h 6074766"/>
                <a:gd name="connsiteX154" fmla="*/ 402740 w 1529209"/>
                <a:gd name="connsiteY154" fmla="*/ 6019834 h 6074766"/>
                <a:gd name="connsiteX155" fmla="*/ 462006 w 1529209"/>
                <a:gd name="connsiteY155" fmla="*/ 6036767 h 6074766"/>
                <a:gd name="connsiteX156" fmla="*/ 470473 w 1529209"/>
                <a:gd name="connsiteY156" fmla="*/ 6062167 h 6074766"/>
                <a:gd name="connsiteX157" fmla="*/ 341164 w 1529209"/>
                <a:gd name="connsiteY157" fmla="*/ 6038307 h 6074766"/>
                <a:gd name="connsiteX158" fmla="*/ 174140 w 1529209"/>
                <a:gd name="connsiteY158" fmla="*/ 6074483 h 6074766"/>
                <a:gd name="connsiteX159" fmla="*/ 233406 w 1529209"/>
                <a:gd name="connsiteY159" fmla="*/ 6036767 h 6074766"/>
                <a:gd name="connsiteX160" fmla="*/ 241873 w 1529209"/>
                <a:gd name="connsiteY160" fmla="*/ 6002901 h 6074766"/>
                <a:gd name="connsiteX161" fmla="*/ 250340 w 1529209"/>
                <a:gd name="connsiteY161" fmla="*/ 5977501 h 6074766"/>
                <a:gd name="connsiteX162" fmla="*/ 284206 w 1529209"/>
                <a:gd name="connsiteY162" fmla="*/ 5969034 h 6074766"/>
                <a:gd name="connsiteX163" fmla="*/ 305759 w 1529209"/>
                <a:gd name="connsiteY163" fmla="*/ 5915156 h 6074766"/>
                <a:gd name="connsiteX164" fmla="*/ 258806 w 1529209"/>
                <a:gd name="connsiteY164" fmla="*/ 5884367 h 6074766"/>
                <a:gd name="connsiteX165" fmla="*/ 208006 w 1529209"/>
                <a:gd name="connsiteY165" fmla="*/ 5901301 h 6074766"/>
                <a:gd name="connsiteX166" fmla="*/ 140273 w 1529209"/>
                <a:gd name="connsiteY166" fmla="*/ 5892834 h 6074766"/>
                <a:gd name="connsiteX167" fmla="*/ 106406 w 1529209"/>
                <a:gd name="connsiteY167" fmla="*/ 5884367 h 6074766"/>
                <a:gd name="connsiteX168" fmla="*/ 55606 w 1529209"/>
                <a:gd name="connsiteY168" fmla="*/ 5875901 h 6074766"/>
                <a:gd name="connsiteX169" fmla="*/ 64073 w 1529209"/>
                <a:gd name="connsiteY169" fmla="*/ 5850501 h 6074766"/>
                <a:gd name="connsiteX170" fmla="*/ 89473 w 1529209"/>
                <a:gd name="connsiteY170" fmla="*/ 5824254 h 6074766"/>
                <a:gd name="connsiteX171" fmla="*/ 71693 w 1529209"/>
                <a:gd name="connsiteY171" fmla="*/ 5680321 h 6074766"/>
                <a:gd name="connsiteX172" fmla="*/ 64073 w 1529209"/>
                <a:gd name="connsiteY172" fmla="*/ 5528767 h 6074766"/>
                <a:gd name="connsiteX173" fmla="*/ 65766 w 1529209"/>
                <a:gd name="connsiteY173" fmla="*/ 5231587 h 6074766"/>
                <a:gd name="connsiteX174" fmla="*/ 48833 w 1529209"/>
                <a:gd name="connsiteY174" fmla="*/ 4966581 h 6074766"/>
                <a:gd name="connsiteX175" fmla="*/ 30206 w 1529209"/>
                <a:gd name="connsiteY175" fmla="*/ 4546634 h 6074766"/>
                <a:gd name="connsiteX176" fmla="*/ 14966 w 1529209"/>
                <a:gd name="connsiteY176" fmla="*/ 4241834 h 6074766"/>
                <a:gd name="connsiteX177" fmla="*/ 573 w 1529209"/>
                <a:gd name="connsiteY177" fmla="*/ 4049641 h 6074766"/>
                <a:gd name="connsiteX178" fmla="*/ 4806 w 1529209"/>
                <a:gd name="connsiteY178" fmla="*/ 3996301 h 6074766"/>
                <a:gd name="connsiteX179" fmla="*/ 22586 w 1529209"/>
                <a:gd name="connsiteY179" fmla="*/ 3806647 h 6074766"/>
                <a:gd name="connsiteX180" fmla="*/ 41213 w 1529209"/>
                <a:gd name="connsiteY180" fmla="*/ 3652554 h 6074766"/>
                <a:gd name="connsiteX181" fmla="*/ 160593 w 1529209"/>
                <a:gd name="connsiteY181" fmla="*/ 2453674 h 6074766"/>
                <a:gd name="connsiteX182" fmla="*/ 207160 w 1529209"/>
                <a:gd name="connsiteY182" fmla="*/ 2029494 h 6074766"/>
                <a:gd name="connsiteX183" fmla="*/ 233406 w 1529209"/>
                <a:gd name="connsiteY183" fmla="*/ 1752634 h 6074766"/>
                <a:gd name="connsiteX184" fmla="*/ 267273 w 1529209"/>
                <a:gd name="connsiteY184" fmla="*/ 1439367 h 6074766"/>
                <a:gd name="connsiteX185" fmla="*/ 293520 w 1529209"/>
                <a:gd name="connsiteY185" fmla="*/ 1209074 h 6074766"/>
                <a:gd name="connsiteX186" fmla="*/ 318073 w 1529209"/>
                <a:gd name="connsiteY186" fmla="*/ 1024501 h 6074766"/>
                <a:gd name="connsiteX187" fmla="*/ 343473 w 1529209"/>
                <a:gd name="connsiteY187" fmla="*/ 660434 h 6074766"/>
                <a:gd name="connsiteX188" fmla="*/ 385806 w 1529209"/>
                <a:gd name="connsiteY188" fmla="*/ 338701 h 6074766"/>
                <a:gd name="connsiteX189" fmla="*/ 402740 w 1529209"/>
                <a:gd name="connsiteY189" fmla="*/ 313301 h 6074766"/>
                <a:gd name="connsiteX190" fmla="*/ 411206 w 1529209"/>
                <a:gd name="connsiteY190" fmla="*/ 152434 h 6074766"/>
                <a:gd name="connsiteX191" fmla="*/ 385806 w 1529209"/>
                <a:gd name="connsiteY191" fmla="*/ 135501 h 6074766"/>
                <a:gd name="connsiteX192" fmla="*/ 351940 w 1529209"/>
                <a:gd name="connsiteY192" fmla="*/ 122801 h 6074766"/>
                <a:gd name="connsiteX193" fmla="*/ 347706 w 1529209"/>
                <a:gd name="connsiteY193" fmla="*/ 95707 h 6074766"/>
                <a:gd name="connsiteX194" fmla="*/ 326540 w 1529209"/>
                <a:gd name="connsiteY194" fmla="*/ 42367 h 6074766"/>
                <a:gd name="connsiteX195" fmla="*/ 307066 w 1529209"/>
                <a:gd name="connsiteY195" fmla="*/ 8501 h 6074766"/>
                <a:gd name="connsiteX196" fmla="*/ 368026 w 1529209"/>
                <a:gd name="connsiteY196" fmla="*/ 34 h 6074766"/>
                <a:gd name="connsiteX197" fmla="*/ 550906 w 1529209"/>
                <a:gd name="connsiteY197" fmla="*/ 5961 h 6074766"/>
                <a:gd name="connsiteX198" fmla="*/ 907353 w 1529209"/>
                <a:gd name="connsiteY198" fmla="*/ 2574 h 6074766"/>
                <a:gd name="connsiteX199" fmla="*/ 1245173 w 1529209"/>
                <a:gd name="connsiteY199" fmla="*/ 10194 h 6074766"/>
                <a:gd name="connsiteX200" fmla="*/ 1351006 w 1529209"/>
                <a:gd name="connsiteY200"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18073 w 1529209"/>
                <a:gd name="connsiteY151" fmla="*/ 5952101 h 6074766"/>
                <a:gd name="connsiteX152" fmla="*/ 335006 w 1529209"/>
                <a:gd name="connsiteY152" fmla="*/ 5977501 h 6074766"/>
                <a:gd name="connsiteX153" fmla="*/ 368873 w 1529209"/>
                <a:gd name="connsiteY153" fmla="*/ 5994434 h 6074766"/>
                <a:gd name="connsiteX154" fmla="*/ 402740 w 1529209"/>
                <a:gd name="connsiteY154" fmla="*/ 6019834 h 6074766"/>
                <a:gd name="connsiteX155" fmla="*/ 462006 w 1529209"/>
                <a:gd name="connsiteY155" fmla="*/ 6036767 h 6074766"/>
                <a:gd name="connsiteX156" fmla="*/ 470473 w 1529209"/>
                <a:gd name="connsiteY156" fmla="*/ 6062167 h 6074766"/>
                <a:gd name="connsiteX157" fmla="*/ 341164 w 1529209"/>
                <a:gd name="connsiteY157" fmla="*/ 6038307 h 6074766"/>
                <a:gd name="connsiteX158" fmla="*/ 174140 w 1529209"/>
                <a:gd name="connsiteY158" fmla="*/ 6074483 h 6074766"/>
                <a:gd name="connsiteX159" fmla="*/ 233406 w 1529209"/>
                <a:gd name="connsiteY159" fmla="*/ 6036767 h 6074766"/>
                <a:gd name="connsiteX160" fmla="*/ 241873 w 1529209"/>
                <a:gd name="connsiteY160" fmla="*/ 6002901 h 6074766"/>
                <a:gd name="connsiteX161" fmla="*/ 250340 w 1529209"/>
                <a:gd name="connsiteY161" fmla="*/ 5977501 h 6074766"/>
                <a:gd name="connsiteX162" fmla="*/ 284206 w 1529209"/>
                <a:gd name="connsiteY162" fmla="*/ 5969034 h 6074766"/>
                <a:gd name="connsiteX163" fmla="*/ 305759 w 1529209"/>
                <a:gd name="connsiteY163" fmla="*/ 5915156 h 6074766"/>
                <a:gd name="connsiteX164" fmla="*/ 258806 w 1529209"/>
                <a:gd name="connsiteY164" fmla="*/ 5884367 h 6074766"/>
                <a:gd name="connsiteX165" fmla="*/ 208006 w 1529209"/>
                <a:gd name="connsiteY165" fmla="*/ 5901301 h 6074766"/>
                <a:gd name="connsiteX166" fmla="*/ 140273 w 1529209"/>
                <a:gd name="connsiteY166" fmla="*/ 5892834 h 6074766"/>
                <a:gd name="connsiteX167" fmla="*/ 106406 w 1529209"/>
                <a:gd name="connsiteY167" fmla="*/ 5884367 h 6074766"/>
                <a:gd name="connsiteX168" fmla="*/ 55606 w 1529209"/>
                <a:gd name="connsiteY168" fmla="*/ 5875901 h 6074766"/>
                <a:gd name="connsiteX169" fmla="*/ 64073 w 1529209"/>
                <a:gd name="connsiteY169" fmla="*/ 5850501 h 6074766"/>
                <a:gd name="connsiteX170" fmla="*/ 89473 w 1529209"/>
                <a:gd name="connsiteY170" fmla="*/ 5824254 h 6074766"/>
                <a:gd name="connsiteX171" fmla="*/ 71693 w 1529209"/>
                <a:gd name="connsiteY171" fmla="*/ 5680321 h 6074766"/>
                <a:gd name="connsiteX172" fmla="*/ 64073 w 1529209"/>
                <a:gd name="connsiteY172" fmla="*/ 5528767 h 6074766"/>
                <a:gd name="connsiteX173" fmla="*/ 65766 w 1529209"/>
                <a:gd name="connsiteY173" fmla="*/ 5231587 h 6074766"/>
                <a:gd name="connsiteX174" fmla="*/ 48833 w 1529209"/>
                <a:gd name="connsiteY174" fmla="*/ 4966581 h 6074766"/>
                <a:gd name="connsiteX175" fmla="*/ 30206 w 1529209"/>
                <a:gd name="connsiteY175" fmla="*/ 4546634 h 6074766"/>
                <a:gd name="connsiteX176" fmla="*/ 14966 w 1529209"/>
                <a:gd name="connsiteY176" fmla="*/ 4241834 h 6074766"/>
                <a:gd name="connsiteX177" fmla="*/ 573 w 1529209"/>
                <a:gd name="connsiteY177" fmla="*/ 4049641 h 6074766"/>
                <a:gd name="connsiteX178" fmla="*/ 4806 w 1529209"/>
                <a:gd name="connsiteY178" fmla="*/ 3996301 h 6074766"/>
                <a:gd name="connsiteX179" fmla="*/ 22586 w 1529209"/>
                <a:gd name="connsiteY179" fmla="*/ 3806647 h 6074766"/>
                <a:gd name="connsiteX180" fmla="*/ 41213 w 1529209"/>
                <a:gd name="connsiteY180" fmla="*/ 3652554 h 6074766"/>
                <a:gd name="connsiteX181" fmla="*/ 160593 w 1529209"/>
                <a:gd name="connsiteY181" fmla="*/ 2453674 h 6074766"/>
                <a:gd name="connsiteX182" fmla="*/ 207160 w 1529209"/>
                <a:gd name="connsiteY182" fmla="*/ 2029494 h 6074766"/>
                <a:gd name="connsiteX183" fmla="*/ 233406 w 1529209"/>
                <a:gd name="connsiteY183" fmla="*/ 1752634 h 6074766"/>
                <a:gd name="connsiteX184" fmla="*/ 267273 w 1529209"/>
                <a:gd name="connsiteY184" fmla="*/ 1439367 h 6074766"/>
                <a:gd name="connsiteX185" fmla="*/ 293520 w 1529209"/>
                <a:gd name="connsiteY185" fmla="*/ 1209074 h 6074766"/>
                <a:gd name="connsiteX186" fmla="*/ 318073 w 1529209"/>
                <a:gd name="connsiteY186" fmla="*/ 1024501 h 6074766"/>
                <a:gd name="connsiteX187" fmla="*/ 343473 w 1529209"/>
                <a:gd name="connsiteY187" fmla="*/ 660434 h 6074766"/>
                <a:gd name="connsiteX188" fmla="*/ 385806 w 1529209"/>
                <a:gd name="connsiteY188" fmla="*/ 338701 h 6074766"/>
                <a:gd name="connsiteX189" fmla="*/ 402740 w 1529209"/>
                <a:gd name="connsiteY189" fmla="*/ 313301 h 6074766"/>
                <a:gd name="connsiteX190" fmla="*/ 411206 w 1529209"/>
                <a:gd name="connsiteY190" fmla="*/ 152434 h 6074766"/>
                <a:gd name="connsiteX191" fmla="*/ 385806 w 1529209"/>
                <a:gd name="connsiteY191" fmla="*/ 135501 h 6074766"/>
                <a:gd name="connsiteX192" fmla="*/ 351940 w 1529209"/>
                <a:gd name="connsiteY192" fmla="*/ 122801 h 6074766"/>
                <a:gd name="connsiteX193" fmla="*/ 347706 w 1529209"/>
                <a:gd name="connsiteY193" fmla="*/ 95707 h 6074766"/>
                <a:gd name="connsiteX194" fmla="*/ 326540 w 1529209"/>
                <a:gd name="connsiteY194" fmla="*/ 42367 h 6074766"/>
                <a:gd name="connsiteX195" fmla="*/ 307066 w 1529209"/>
                <a:gd name="connsiteY195" fmla="*/ 8501 h 6074766"/>
                <a:gd name="connsiteX196" fmla="*/ 368026 w 1529209"/>
                <a:gd name="connsiteY196" fmla="*/ 34 h 6074766"/>
                <a:gd name="connsiteX197" fmla="*/ 550906 w 1529209"/>
                <a:gd name="connsiteY197" fmla="*/ 5961 h 6074766"/>
                <a:gd name="connsiteX198" fmla="*/ 907353 w 1529209"/>
                <a:gd name="connsiteY198" fmla="*/ 2574 h 6074766"/>
                <a:gd name="connsiteX199" fmla="*/ 1245173 w 1529209"/>
                <a:gd name="connsiteY199" fmla="*/ 10194 h 6074766"/>
                <a:gd name="connsiteX200" fmla="*/ 1351006 w 1529209"/>
                <a:gd name="connsiteY200"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430256 w 1529209"/>
                <a:gd name="connsiteY151" fmla="*/ 5846268 h 6074766"/>
                <a:gd name="connsiteX152" fmla="*/ 335006 w 1529209"/>
                <a:gd name="connsiteY152" fmla="*/ 5977501 h 6074766"/>
                <a:gd name="connsiteX153" fmla="*/ 368873 w 1529209"/>
                <a:gd name="connsiteY153" fmla="*/ 5994434 h 6074766"/>
                <a:gd name="connsiteX154" fmla="*/ 402740 w 1529209"/>
                <a:gd name="connsiteY154" fmla="*/ 6019834 h 6074766"/>
                <a:gd name="connsiteX155" fmla="*/ 462006 w 1529209"/>
                <a:gd name="connsiteY155" fmla="*/ 6036767 h 6074766"/>
                <a:gd name="connsiteX156" fmla="*/ 470473 w 1529209"/>
                <a:gd name="connsiteY156" fmla="*/ 6062167 h 6074766"/>
                <a:gd name="connsiteX157" fmla="*/ 341164 w 1529209"/>
                <a:gd name="connsiteY157" fmla="*/ 6038307 h 6074766"/>
                <a:gd name="connsiteX158" fmla="*/ 174140 w 1529209"/>
                <a:gd name="connsiteY158" fmla="*/ 6074483 h 6074766"/>
                <a:gd name="connsiteX159" fmla="*/ 233406 w 1529209"/>
                <a:gd name="connsiteY159" fmla="*/ 6036767 h 6074766"/>
                <a:gd name="connsiteX160" fmla="*/ 241873 w 1529209"/>
                <a:gd name="connsiteY160" fmla="*/ 6002901 h 6074766"/>
                <a:gd name="connsiteX161" fmla="*/ 250340 w 1529209"/>
                <a:gd name="connsiteY161" fmla="*/ 5977501 h 6074766"/>
                <a:gd name="connsiteX162" fmla="*/ 284206 w 1529209"/>
                <a:gd name="connsiteY162" fmla="*/ 5969034 h 6074766"/>
                <a:gd name="connsiteX163" fmla="*/ 305759 w 1529209"/>
                <a:gd name="connsiteY163" fmla="*/ 5915156 h 6074766"/>
                <a:gd name="connsiteX164" fmla="*/ 258806 w 1529209"/>
                <a:gd name="connsiteY164" fmla="*/ 5884367 h 6074766"/>
                <a:gd name="connsiteX165" fmla="*/ 208006 w 1529209"/>
                <a:gd name="connsiteY165" fmla="*/ 5901301 h 6074766"/>
                <a:gd name="connsiteX166" fmla="*/ 140273 w 1529209"/>
                <a:gd name="connsiteY166" fmla="*/ 5892834 h 6074766"/>
                <a:gd name="connsiteX167" fmla="*/ 106406 w 1529209"/>
                <a:gd name="connsiteY167" fmla="*/ 5884367 h 6074766"/>
                <a:gd name="connsiteX168" fmla="*/ 55606 w 1529209"/>
                <a:gd name="connsiteY168" fmla="*/ 5875901 h 6074766"/>
                <a:gd name="connsiteX169" fmla="*/ 64073 w 1529209"/>
                <a:gd name="connsiteY169" fmla="*/ 5850501 h 6074766"/>
                <a:gd name="connsiteX170" fmla="*/ 89473 w 1529209"/>
                <a:gd name="connsiteY170" fmla="*/ 5824254 h 6074766"/>
                <a:gd name="connsiteX171" fmla="*/ 71693 w 1529209"/>
                <a:gd name="connsiteY171" fmla="*/ 5680321 h 6074766"/>
                <a:gd name="connsiteX172" fmla="*/ 64073 w 1529209"/>
                <a:gd name="connsiteY172" fmla="*/ 5528767 h 6074766"/>
                <a:gd name="connsiteX173" fmla="*/ 65766 w 1529209"/>
                <a:gd name="connsiteY173" fmla="*/ 5231587 h 6074766"/>
                <a:gd name="connsiteX174" fmla="*/ 48833 w 1529209"/>
                <a:gd name="connsiteY174" fmla="*/ 4966581 h 6074766"/>
                <a:gd name="connsiteX175" fmla="*/ 30206 w 1529209"/>
                <a:gd name="connsiteY175" fmla="*/ 4546634 h 6074766"/>
                <a:gd name="connsiteX176" fmla="*/ 14966 w 1529209"/>
                <a:gd name="connsiteY176" fmla="*/ 4241834 h 6074766"/>
                <a:gd name="connsiteX177" fmla="*/ 573 w 1529209"/>
                <a:gd name="connsiteY177" fmla="*/ 4049641 h 6074766"/>
                <a:gd name="connsiteX178" fmla="*/ 4806 w 1529209"/>
                <a:gd name="connsiteY178" fmla="*/ 3996301 h 6074766"/>
                <a:gd name="connsiteX179" fmla="*/ 22586 w 1529209"/>
                <a:gd name="connsiteY179" fmla="*/ 3806647 h 6074766"/>
                <a:gd name="connsiteX180" fmla="*/ 41213 w 1529209"/>
                <a:gd name="connsiteY180" fmla="*/ 3652554 h 6074766"/>
                <a:gd name="connsiteX181" fmla="*/ 160593 w 1529209"/>
                <a:gd name="connsiteY181" fmla="*/ 2453674 h 6074766"/>
                <a:gd name="connsiteX182" fmla="*/ 207160 w 1529209"/>
                <a:gd name="connsiteY182" fmla="*/ 2029494 h 6074766"/>
                <a:gd name="connsiteX183" fmla="*/ 233406 w 1529209"/>
                <a:gd name="connsiteY183" fmla="*/ 1752634 h 6074766"/>
                <a:gd name="connsiteX184" fmla="*/ 267273 w 1529209"/>
                <a:gd name="connsiteY184" fmla="*/ 1439367 h 6074766"/>
                <a:gd name="connsiteX185" fmla="*/ 293520 w 1529209"/>
                <a:gd name="connsiteY185" fmla="*/ 1209074 h 6074766"/>
                <a:gd name="connsiteX186" fmla="*/ 318073 w 1529209"/>
                <a:gd name="connsiteY186" fmla="*/ 1024501 h 6074766"/>
                <a:gd name="connsiteX187" fmla="*/ 343473 w 1529209"/>
                <a:gd name="connsiteY187" fmla="*/ 660434 h 6074766"/>
                <a:gd name="connsiteX188" fmla="*/ 385806 w 1529209"/>
                <a:gd name="connsiteY188" fmla="*/ 338701 h 6074766"/>
                <a:gd name="connsiteX189" fmla="*/ 402740 w 1529209"/>
                <a:gd name="connsiteY189" fmla="*/ 313301 h 6074766"/>
                <a:gd name="connsiteX190" fmla="*/ 411206 w 1529209"/>
                <a:gd name="connsiteY190" fmla="*/ 152434 h 6074766"/>
                <a:gd name="connsiteX191" fmla="*/ 385806 w 1529209"/>
                <a:gd name="connsiteY191" fmla="*/ 135501 h 6074766"/>
                <a:gd name="connsiteX192" fmla="*/ 351940 w 1529209"/>
                <a:gd name="connsiteY192" fmla="*/ 122801 h 6074766"/>
                <a:gd name="connsiteX193" fmla="*/ 347706 w 1529209"/>
                <a:gd name="connsiteY193" fmla="*/ 95707 h 6074766"/>
                <a:gd name="connsiteX194" fmla="*/ 326540 w 1529209"/>
                <a:gd name="connsiteY194" fmla="*/ 42367 h 6074766"/>
                <a:gd name="connsiteX195" fmla="*/ 307066 w 1529209"/>
                <a:gd name="connsiteY195" fmla="*/ 8501 h 6074766"/>
                <a:gd name="connsiteX196" fmla="*/ 368026 w 1529209"/>
                <a:gd name="connsiteY196" fmla="*/ 34 h 6074766"/>
                <a:gd name="connsiteX197" fmla="*/ 550906 w 1529209"/>
                <a:gd name="connsiteY197" fmla="*/ 5961 h 6074766"/>
                <a:gd name="connsiteX198" fmla="*/ 907353 w 1529209"/>
                <a:gd name="connsiteY198" fmla="*/ 2574 h 6074766"/>
                <a:gd name="connsiteX199" fmla="*/ 1245173 w 1529209"/>
                <a:gd name="connsiteY199" fmla="*/ 10194 h 6074766"/>
                <a:gd name="connsiteX200" fmla="*/ 1351006 w 1529209"/>
                <a:gd name="connsiteY200"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35006 w 1529209"/>
                <a:gd name="connsiteY151" fmla="*/ 5977501 h 6074766"/>
                <a:gd name="connsiteX152" fmla="*/ 368873 w 1529209"/>
                <a:gd name="connsiteY152" fmla="*/ 5994434 h 6074766"/>
                <a:gd name="connsiteX153" fmla="*/ 402740 w 1529209"/>
                <a:gd name="connsiteY153" fmla="*/ 6019834 h 6074766"/>
                <a:gd name="connsiteX154" fmla="*/ 462006 w 1529209"/>
                <a:gd name="connsiteY154" fmla="*/ 6036767 h 6074766"/>
                <a:gd name="connsiteX155" fmla="*/ 470473 w 1529209"/>
                <a:gd name="connsiteY155" fmla="*/ 6062167 h 6074766"/>
                <a:gd name="connsiteX156" fmla="*/ 341164 w 1529209"/>
                <a:gd name="connsiteY156" fmla="*/ 6038307 h 6074766"/>
                <a:gd name="connsiteX157" fmla="*/ 174140 w 1529209"/>
                <a:gd name="connsiteY157" fmla="*/ 6074483 h 6074766"/>
                <a:gd name="connsiteX158" fmla="*/ 233406 w 1529209"/>
                <a:gd name="connsiteY158" fmla="*/ 6036767 h 6074766"/>
                <a:gd name="connsiteX159" fmla="*/ 241873 w 1529209"/>
                <a:gd name="connsiteY159" fmla="*/ 6002901 h 6074766"/>
                <a:gd name="connsiteX160" fmla="*/ 250340 w 1529209"/>
                <a:gd name="connsiteY160" fmla="*/ 5977501 h 6074766"/>
                <a:gd name="connsiteX161" fmla="*/ 284206 w 1529209"/>
                <a:gd name="connsiteY161" fmla="*/ 5969034 h 6074766"/>
                <a:gd name="connsiteX162" fmla="*/ 305759 w 1529209"/>
                <a:gd name="connsiteY162" fmla="*/ 5915156 h 6074766"/>
                <a:gd name="connsiteX163" fmla="*/ 258806 w 1529209"/>
                <a:gd name="connsiteY163" fmla="*/ 5884367 h 6074766"/>
                <a:gd name="connsiteX164" fmla="*/ 208006 w 1529209"/>
                <a:gd name="connsiteY164" fmla="*/ 5901301 h 6074766"/>
                <a:gd name="connsiteX165" fmla="*/ 140273 w 1529209"/>
                <a:gd name="connsiteY165" fmla="*/ 5892834 h 6074766"/>
                <a:gd name="connsiteX166" fmla="*/ 106406 w 1529209"/>
                <a:gd name="connsiteY166" fmla="*/ 5884367 h 6074766"/>
                <a:gd name="connsiteX167" fmla="*/ 55606 w 1529209"/>
                <a:gd name="connsiteY167" fmla="*/ 5875901 h 6074766"/>
                <a:gd name="connsiteX168" fmla="*/ 64073 w 1529209"/>
                <a:gd name="connsiteY168" fmla="*/ 5850501 h 6074766"/>
                <a:gd name="connsiteX169" fmla="*/ 89473 w 1529209"/>
                <a:gd name="connsiteY169" fmla="*/ 5824254 h 6074766"/>
                <a:gd name="connsiteX170" fmla="*/ 71693 w 1529209"/>
                <a:gd name="connsiteY170" fmla="*/ 5680321 h 6074766"/>
                <a:gd name="connsiteX171" fmla="*/ 64073 w 1529209"/>
                <a:gd name="connsiteY171" fmla="*/ 5528767 h 6074766"/>
                <a:gd name="connsiteX172" fmla="*/ 65766 w 1529209"/>
                <a:gd name="connsiteY172" fmla="*/ 5231587 h 6074766"/>
                <a:gd name="connsiteX173" fmla="*/ 48833 w 1529209"/>
                <a:gd name="connsiteY173" fmla="*/ 4966581 h 6074766"/>
                <a:gd name="connsiteX174" fmla="*/ 30206 w 1529209"/>
                <a:gd name="connsiteY174" fmla="*/ 4546634 h 6074766"/>
                <a:gd name="connsiteX175" fmla="*/ 14966 w 1529209"/>
                <a:gd name="connsiteY175" fmla="*/ 4241834 h 6074766"/>
                <a:gd name="connsiteX176" fmla="*/ 573 w 1529209"/>
                <a:gd name="connsiteY176" fmla="*/ 4049641 h 6074766"/>
                <a:gd name="connsiteX177" fmla="*/ 4806 w 1529209"/>
                <a:gd name="connsiteY177" fmla="*/ 3996301 h 6074766"/>
                <a:gd name="connsiteX178" fmla="*/ 22586 w 1529209"/>
                <a:gd name="connsiteY178" fmla="*/ 3806647 h 6074766"/>
                <a:gd name="connsiteX179" fmla="*/ 41213 w 1529209"/>
                <a:gd name="connsiteY179" fmla="*/ 3652554 h 6074766"/>
                <a:gd name="connsiteX180" fmla="*/ 160593 w 1529209"/>
                <a:gd name="connsiteY180" fmla="*/ 2453674 h 6074766"/>
                <a:gd name="connsiteX181" fmla="*/ 207160 w 1529209"/>
                <a:gd name="connsiteY181" fmla="*/ 2029494 h 6074766"/>
                <a:gd name="connsiteX182" fmla="*/ 233406 w 1529209"/>
                <a:gd name="connsiteY182" fmla="*/ 1752634 h 6074766"/>
                <a:gd name="connsiteX183" fmla="*/ 267273 w 1529209"/>
                <a:gd name="connsiteY183" fmla="*/ 1439367 h 6074766"/>
                <a:gd name="connsiteX184" fmla="*/ 293520 w 1529209"/>
                <a:gd name="connsiteY184" fmla="*/ 1209074 h 6074766"/>
                <a:gd name="connsiteX185" fmla="*/ 318073 w 1529209"/>
                <a:gd name="connsiteY185" fmla="*/ 1024501 h 6074766"/>
                <a:gd name="connsiteX186" fmla="*/ 343473 w 1529209"/>
                <a:gd name="connsiteY186" fmla="*/ 660434 h 6074766"/>
                <a:gd name="connsiteX187" fmla="*/ 385806 w 1529209"/>
                <a:gd name="connsiteY187" fmla="*/ 338701 h 6074766"/>
                <a:gd name="connsiteX188" fmla="*/ 402740 w 1529209"/>
                <a:gd name="connsiteY188" fmla="*/ 313301 h 6074766"/>
                <a:gd name="connsiteX189" fmla="*/ 411206 w 1529209"/>
                <a:gd name="connsiteY189" fmla="*/ 152434 h 6074766"/>
                <a:gd name="connsiteX190" fmla="*/ 385806 w 1529209"/>
                <a:gd name="connsiteY190" fmla="*/ 135501 h 6074766"/>
                <a:gd name="connsiteX191" fmla="*/ 351940 w 1529209"/>
                <a:gd name="connsiteY191" fmla="*/ 122801 h 6074766"/>
                <a:gd name="connsiteX192" fmla="*/ 347706 w 1529209"/>
                <a:gd name="connsiteY192" fmla="*/ 95707 h 6074766"/>
                <a:gd name="connsiteX193" fmla="*/ 326540 w 1529209"/>
                <a:gd name="connsiteY193" fmla="*/ 42367 h 6074766"/>
                <a:gd name="connsiteX194" fmla="*/ 307066 w 1529209"/>
                <a:gd name="connsiteY194" fmla="*/ 8501 h 6074766"/>
                <a:gd name="connsiteX195" fmla="*/ 368026 w 1529209"/>
                <a:gd name="connsiteY195" fmla="*/ 34 h 6074766"/>
                <a:gd name="connsiteX196" fmla="*/ 550906 w 1529209"/>
                <a:gd name="connsiteY196" fmla="*/ 5961 h 6074766"/>
                <a:gd name="connsiteX197" fmla="*/ 907353 w 1529209"/>
                <a:gd name="connsiteY197" fmla="*/ 2574 h 6074766"/>
                <a:gd name="connsiteX198" fmla="*/ 1245173 w 1529209"/>
                <a:gd name="connsiteY198" fmla="*/ 10194 h 6074766"/>
                <a:gd name="connsiteX199" fmla="*/ 1351006 w 1529209"/>
                <a:gd name="connsiteY199"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68873 w 1529209"/>
                <a:gd name="connsiteY151" fmla="*/ 5994434 h 6074766"/>
                <a:gd name="connsiteX152" fmla="*/ 402740 w 1529209"/>
                <a:gd name="connsiteY152" fmla="*/ 6019834 h 6074766"/>
                <a:gd name="connsiteX153" fmla="*/ 462006 w 1529209"/>
                <a:gd name="connsiteY153" fmla="*/ 6036767 h 6074766"/>
                <a:gd name="connsiteX154" fmla="*/ 470473 w 1529209"/>
                <a:gd name="connsiteY154" fmla="*/ 6062167 h 6074766"/>
                <a:gd name="connsiteX155" fmla="*/ 341164 w 1529209"/>
                <a:gd name="connsiteY155" fmla="*/ 6038307 h 6074766"/>
                <a:gd name="connsiteX156" fmla="*/ 174140 w 1529209"/>
                <a:gd name="connsiteY156" fmla="*/ 6074483 h 6074766"/>
                <a:gd name="connsiteX157" fmla="*/ 233406 w 1529209"/>
                <a:gd name="connsiteY157" fmla="*/ 6036767 h 6074766"/>
                <a:gd name="connsiteX158" fmla="*/ 241873 w 1529209"/>
                <a:gd name="connsiteY158" fmla="*/ 6002901 h 6074766"/>
                <a:gd name="connsiteX159" fmla="*/ 250340 w 1529209"/>
                <a:gd name="connsiteY159" fmla="*/ 5977501 h 6074766"/>
                <a:gd name="connsiteX160" fmla="*/ 284206 w 1529209"/>
                <a:gd name="connsiteY160" fmla="*/ 5969034 h 6074766"/>
                <a:gd name="connsiteX161" fmla="*/ 305759 w 1529209"/>
                <a:gd name="connsiteY161" fmla="*/ 5915156 h 6074766"/>
                <a:gd name="connsiteX162" fmla="*/ 258806 w 1529209"/>
                <a:gd name="connsiteY162" fmla="*/ 5884367 h 6074766"/>
                <a:gd name="connsiteX163" fmla="*/ 208006 w 1529209"/>
                <a:gd name="connsiteY163" fmla="*/ 5901301 h 6074766"/>
                <a:gd name="connsiteX164" fmla="*/ 140273 w 1529209"/>
                <a:gd name="connsiteY164" fmla="*/ 5892834 h 6074766"/>
                <a:gd name="connsiteX165" fmla="*/ 106406 w 1529209"/>
                <a:gd name="connsiteY165" fmla="*/ 5884367 h 6074766"/>
                <a:gd name="connsiteX166" fmla="*/ 55606 w 1529209"/>
                <a:gd name="connsiteY166" fmla="*/ 5875901 h 6074766"/>
                <a:gd name="connsiteX167" fmla="*/ 64073 w 1529209"/>
                <a:gd name="connsiteY167" fmla="*/ 5850501 h 6074766"/>
                <a:gd name="connsiteX168" fmla="*/ 89473 w 1529209"/>
                <a:gd name="connsiteY168" fmla="*/ 5824254 h 6074766"/>
                <a:gd name="connsiteX169" fmla="*/ 71693 w 1529209"/>
                <a:gd name="connsiteY169" fmla="*/ 5680321 h 6074766"/>
                <a:gd name="connsiteX170" fmla="*/ 64073 w 1529209"/>
                <a:gd name="connsiteY170" fmla="*/ 5528767 h 6074766"/>
                <a:gd name="connsiteX171" fmla="*/ 65766 w 1529209"/>
                <a:gd name="connsiteY171" fmla="*/ 5231587 h 6074766"/>
                <a:gd name="connsiteX172" fmla="*/ 48833 w 1529209"/>
                <a:gd name="connsiteY172" fmla="*/ 4966581 h 6074766"/>
                <a:gd name="connsiteX173" fmla="*/ 30206 w 1529209"/>
                <a:gd name="connsiteY173" fmla="*/ 4546634 h 6074766"/>
                <a:gd name="connsiteX174" fmla="*/ 14966 w 1529209"/>
                <a:gd name="connsiteY174" fmla="*/ 4241834 h 6074766"/>
                <a:gd name="connsiteX175" fmla="*/ 573 w 1529209"/>
                <a:gd name="connsiteY175" fmla="*/ 4049641 h 6074766"/>
                <a:gd name="connsiteX176" fmla="*/ 4806 w 1529209"/>
                <a:gd name="connsiteY176" fmla="*/ 3996301 h 6074766"/>
                <a:gd name="connsiteX177" fmla="*/ 22586 w 1529209"/>
                <a:gd name="connsiteY177" fmla="*/ 3806647 h 6074766"/>
                <a:gd name="connsiteX178" fmla="*/ 41213 w 1529209"/>
                <a:gd name="connsiteY178" fmla="*/ 3652554 h 6074766"/>
                <a:gd name="connsiteX179" fmla="*/ 160593 w 1529209"/>
                <a:gd name="connsiteY179" fmla="*/ 2453674 h 6074766"/>
                <a:gd name="connsiteX180" fmla="*/ 207160 w 1529209"/>
                <a:gd name="connsiteY180" fmla="*/ 2029494 h 6074766"/>
                <a:gd name="connsiteX181" fmla="*/ 233406 w 1529209"/>
                <a:gd name="connsiteY181" fmla="*/ 1752634 h 6074766"/>
                <a:gd name="connsiteX182" fmla="*/ 267273 w 1529209"/>
                <a:gd name="connsiteY182" fmla="*/ 1439367 h 6074766"/>
                <a:gd name="connsiteX183" fmla="*/ 293520 w 1529209"/>
                <a:gd name="connsiteY183" fmla="*/ 1209074 h 6074766"/>
                <a:gd name="connsiteX184" fmla="*/ 318073 w 1529209"/>
                <a:gd name="connsiteY184" fmla="*/ 1024501 h 6074766"/>
                <a:gd name="connsiteX185" fmla="*/ 343473 w 1529209"/>
                <a:gd name="connsiteY185" fmla="*/ 660434 h 6074766"/>
                <a:gd name="connsiteX186" fmla="*/ 385806 w 1529209"/>
                <a:gd name="connsiteY186" fmla="*/ 338701 h 6074766"/>
                <a:gd name="connsiteX187" fmla="*/ 402740 w 1529209"/>
                <a:gd name="connsiteY187" fmla="*/ 313301 h 6074766"/>
                <a:gd name="connsiteX188" fmla="*/ 411206 w 1529209"/>
                <a:gd name="connsiteY188" fmla="*/ 152434 h 6074766"/>
                <a:gd name="connsiteX189" fmla="*/ 385806 w 1529209"/>
                <a:gd name="connsiteY189" fmla="*/ 135501 h 6074766"/>
                <a:gd name="connsiteX190" fmla="*/ 351940 w 1529209"/>
                <a:gd name="connsiteY190" fmla="*/ 122801 h 6074766"/>
                <a:gd name="connsiteX191" fmla="*/ 347706 w 1529209"/>
                <a:gd name="connsiteY191" fmla="*/ 95707 h 6074766"/>
                <a:gd name="connsiteX192" fmla="*/ 326540 w 1529209"/>
                <a:gd name="connsiteY192" fmla="*/ 42367 h 6074766"/>
                <a:gd name="connsiteX193" fmla="*/ 307066 w 1529209"/>
                <a:gd name="connsiteY193" fmla="*/ 8501 h 6074766"/>
                <a:gd name="connsiteX194" fmla="*/ 368026 w 1529209"/>
                <a:gd name="connsiteY194" fmla="*/ 34 h 6074766"/>
                <a:gd name="connsiteX195" fmla="*/ 550906 w 1529209"/>
                <a:gd name="connsiteY195" fmla="*/ 5961 h 6074766"/>
                <a:gd name="connsiteX196" fmla="*/ 907353 w 1529209"/>
                <a:gd name="connsiteY196" fmla="*/ 2574 h 6074766"/>
                <a:gd name="connsiteX197" fmla="*/ 1245173 w 1529209"/>
                <a:gd name="connsiteY197" fmla="*/ 10194 h 6074766"/>
                <a:gd name="connsiteX198" fmla="*/ 1351006 w 1529209"/>
                <a:gd name="connsiteY198"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43473 w 1529209"/>
                <a:gd name="connsiteY150" fmla="*/ 5969034 h 6074766"/>
                <a:gd name="connsiteX151" fmla="*/ 368873 w 1529209"/>
                <a:gd name="connsiteY151" fmla="*/ 5994434 h 6074766"/>
                <a:gd name="connsiteX152" fmla="*/ 402740 w 1529209"/>
                <a:gd name="connsiteY152" fmla="*/ 6019834 h 6074766"/>
                <a:gd name="connsiteX153" fmla="*/ 462006 w 1529209"/>
                <a:gd name="connsiteY153" fmla="*/ 6036767 h 6074766"/>
                <a:gd name="connsiteX154" fmla="*/ 470473 w 1529209"/>
                <a:gd name="connsiteY154" fmla="*/ 6062167 h 6074766"/>
                <a:gd name="connsiteX155" fmla="*/ 341164 w 1529209"/>
                <a:gd name="connsiteY155" fmla="*/ 6038307 h 6074766"/>
                <a:gd name="connsiteX156" fmla="*/ 174140 w 1529209"/>
                <a:gd name="connsiteY156" fmla="*/ 6074483 h 6074766"/>
                <a:gd name="connsiteX157" fmla="*/ 233406 w 1529209"/>
                <a:gd name="connsiteY157" fmla="*/ 6036767 h 6074766"/>
                <a:gd name="connsiteX158" fmla="*/ 241873 w 1529209"/>
                <a:gd name="connsiteY158" fmla="*/ 6002901 h 6074766"/>
                <a:gd name="connsiteX159" fmla="*/ 250340 w 1529209"/>
                <a:gd name="connsiteY159" fmla="*/ 5977501 h 6074766"/>
                <a:gd name="connsiteX160" fmla="*/ 284206 w 1529209"/>
                <a:gd name="connsiteY160" fmla="*/ 5969034 h 6074766"/>
                <a:gd name="connsiteX161" fmla="*/ 305759 w 1529209"/>
                <a:gd name="connsiteY161" fmla="*/ 5915156 h 6074766"/>
                <a:gd name="connsiteX162" fmla="*/ 258806 w 1529209"/>
                <a:gd name="connsiteY162" fmla="*/ 5884367 h 6074766"/>
                <a:gd name="connsiteX163" fmla="*/ 208006 w 1529209"/>
                <a:gd name="connsiteY163" fmla="*/ 5901301 h 6074766"/>
                <a:gd name="connsiteX164" fmla="*/ 140273 w 1529209"/>
                <a:gd name="connsiteY164" fmla="*/ 5892834 h 6074766"/>
                <a:gd name="connsiteX165" fmla="*/ 106406 w 1529209"/>
                <a:gd name="connsiteY165" fmla="*/ 5884367 h 6074766"/>
                <a:gd name="connsiteX166" fmla="*/ 55606 w 1529209"/>
                <a:gd name="connsiteY166" fmla="*/ 5875901 h 6074766"/>
                <a:gd name="connsiteX167" fmla="*/ 64073 w 1529209"/>
                <a:gd name="connsiteY167" fmla="*/ 5850501 h 6074766"/>
                <a:gd name="connsiteX168" fmla="*/ 89473 w 1529209"/>
                <a:gd name="connsiteY168" fmla="*/ 5824254 h 6074766"/>
                <a:gd name="connsiteX169" fmla="*/ 71693 w 1529209"/>
                <a:gd name="connsiteY169" fmla="*/ 5680321 h 6074766"/>
                <a:gd name="connsiteX170" fmla="*/ 64073 w 1529209"/>
                <a:gd name="connsiteY170" fmla="*/ 5528767 h 6074766"/>
                <a:gd name="connsiteX171" fmla="*/ 65766 w 1529209"/>
                <a:gd name="connsiteY171" fmla="*/ 5231587 h 6074766"/>
                <a:gd name="connsiteX172" fmla="*/ 48833 w 1529209"/>
                <a:gd name="connsiteY172" fmla="*/ 4966581 h 6074766"/>
                <a:gd name="connsiteX173" fmla="*/ 30206 w 1529209"/>
                <a:gd name="connsiteY173" fmla="*/ 4546634 h 6074766"/>
                <a:gd name="connsiteX174" fmla="*/ 14966 w 1529209"/>
                <a:gd name="connsiteY174" fmla="*/ 4241834 h 6074766"/>
                <a:gd name="connsiteX175" fmla="*/ 573 w 1529209"/>
                <a:gd name="connsiteY175" fmla="*/ 4049641 h 6074766"/>
                <a:gd name="connsiteX176" fmla="*/ 4806 w 1529209"/>
                <a:gd name="connsiteY176" fmla="*/ 3996301 h 6074766"/>
                <a:gd name="connsiteX177" fmla="*/ 22586 w 1529209"/>
                <a:gd name="connsiteY177" fmla="*/ 3806647 h 6074766"/>
                <a:gd name="connsiteX178" fmla="*/ 41213 w 1529209"/>
                <a:gd name="connsiteY178" fmla="*/ 3652554 h 6074766"/>
                <a:gd name="connsiteX179" fmla="*/ 160593 w 1529209"/>
                <a:gd name="connsiteY179" fmla="*/ 2453674 h 6074766"/>
                <a:gd name="connsiteX180" fmla="*/ 207160 w 1529209"/>
                <a:gd name="connsiteY180" fmla="*/ 2029494 h 6074766"/>
                <a:gd name="connsiteX181" fmla="*/ 233406 w 1529209"/>
                <a:gd name="connsiteY181" fmla="*/ 1752634 h 6074766"/>
                <a:gd name="connsiteX182" fmla="*/ 267273 w 1529209"/>
                <a:gd name="connsiteY182" fmla="*/ 1439367 h 6074766"/>
                <a:gd name="connsiteX183" fmla="*/ 293520 w 1529209"/>
                <a:gd name="connsiteY183" fmla="*/ 1209074 h 6074766"/>
                <a:gd name="connsiteX184" fmla="*/ 318073 w 1529209"/>
                <a:gd name="connsiteY184" fmla="*/ 1024501 h 6074766"/>
                <a:gd name="connsiteX185" fmla="*/ 343473 w 1529209"/>
                <a:gd name="connsiteY185" fmla="*/ 660434 h 6074766"/>
                <a:gd name="connsiteX186" fmla="*/ 385806 w 1529209"/>
                <a:gd name="connsiteY186" fmla="*/ 338701 h 6074766"/>
                <a:gd name="connsiteX187" fmla="*/ 402740 w 1529209"/>
                <a:gd name="connsiteY187" fmla="*/ 313301 h 6074766"/>
                <a:gd name="connsiteX188" fmla="*/ 411206 w 1529209"/>
                <a:gd name="connsiteY188" fmla="*/ 152434 h 6074766"/>
                <a:gd name="connsiteX189" fmla="*/ 385806 w 1529209"/>
                <a:gd name="connsiteY189" fmla="*/ 135501 h 6074766"/>
                <a:gd name="connsiteX190" fmla="*/ 351940 w 1529209"/>
                <a:gd name="connsiteY190" fmla="*/ 122801 h 6074766"/>
                <a:gd name="connsiteX191" fmla="*/ 347706 w 1529209"/>
                <a:gd name="connsiteY191" fmla="*/ 95707 h 6074766"/>
                <a:gd name="connsiteX192" fmla="*/ 326540 w 1529209"/>
                <a:gd name="connsiteY192" fmla="*/ 42367 h 6074766"/>
                <a:gd name="connsiteX193" fmla="*/ 307066 w 1529209"/>
                <a:gd name="connsiteY193" fmla="*/ 8501 h 6074766"/>
                <a:gd name="connsiteX194" fmla="*/ 368026 w 1529209"/>
                <a:gd name="connsiteY194" fmla="*/ 34 h 6074766"/>
                <a:gd name="connsiteX195" fmla="*/ 550906 w 1529209"/>
                <a:gd name="connsiteY195" fmla="*/ 5961 h 6074766"/>
                <a:gd name="connsiteX196" fmla="*/ 907353 w 1529209"/>
                <a:gd name="connsiteY196" fmla="*/ 2574 h 6074766"/>
                <a:gd name="connsiteX197" fmla="*/ 1245173 w 1529209"/>
                <a:gd name="connsiteY197" fmla="*/ 10194 h 6074766"/>
                <a:gd name="connsiteX198" fmla="*/ 1351006 w 1529209"/>
                <a:gd name="connsiteY198"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85806 w 1529209"/>
                <a:gd name="connsiteY149" fmla="*/ 5977501 h 6074766"/>
                <a:gd name="connsiteX150" fmla="*/ 368873 w 1529209"/>
                <a:gd name="connsiteY150" fmla="*/ 5994434 h 6074766"/>
                <a:gd name="connsiteX151" fmla="*/ 402740 w 1529209"/>
                <a:gd name="connsiteY151" fmla="*/ 6019834 h 6074766"/>
                <a:gd name="connsiteX152" fmla="*/ 462006 w 1529209"/>
                <a:gd name="connsiteY152" fmla="*/ 6036767 h 6074766"/>
                <a:gd name="connsiteX153" fmla="*/ 470473 w 1529209"/>
                <a:gd name="connsiteY153" fmla="*/ 6062167 h 6074766"/>
                <a:gd name="connsiteX154" fmla="*/ 341164 w 1529209"/>
                <a:gd name="connsiteY154" fmla="*/ 6038307 h 6074766"/>
                <a:gd name="connsiteX155" fmla="*/ 174140 w 1529209"/>
                <a:gd name="connsiteY155" fmla="*/ 6074483 h 6074766"/>
                <a:gd name="connsiteX156" fmla="*/ 233406 w 1529209"/>
                <a:gd name="connsiteY156" fmla="*/ 6036767 h 6074766"/>
                <a:gd name="connsiteX157" fmla="*/ 241873 w 1529209"/>
                <a:gd name="connsiteY157" fmla="*/ 6002901 h 6074766"/>
                <a:gd name="connsiteX158" fmla="*/ 250340 w 1529209"/>
                <a:gd name="connsiteY158" fmla="*/ 5977501 h 6074766"/>
                <a:gd name="connsiteX159" fmla="*/ 284206 w 1529209"/>
                <a:gd name="connsiteY159" fmla="*/ 5969034 h 6074766"/>
                <a:gd name="connsiteX160" fmla="*/ 305759 w 1529209"/>
                <a:gd name="connsiteY160" fmla="*/ 5915156 h 6074766"/>
                <a:gd name="connsiteX161" fmla="*/ 258806 w 1529209"/>
                <a:gd name="connsiteY161" fmla="*/ 5884367 h 6074766"/>
                <a:gd name="connsiteX162" fmla="*/ 208006 w 1529209"/>
                <a:gd name="connsiteY162" fmla="*/ 5901301 h 6074766"/>
                <a:gd name="connsiteX163" fmla="*/ 140273 w 1529209"/>
                <a:gd name="connsiteY163" fmla="*/ 5892834 h 6074766"/>
                <a:gd name="connsiteX164" fmla="*/ 106406 w 1529209"/>
                <a:gd name="connsiteY164" fmla="*/ 5884367 h 6074766"/>
                <a:gd name="connsiteX165" fmla="*/ 55606 w 1529209"/>
                <a:gd name="connsiteY165" fmla="*/ 5875901 h 6074766"/>
                <a:gd name="connsiteX166" fmla="*/ 64073 w 1529209"/>
                <a:gd name="connsiteY166" fmla="*/ 5850501 h 6074766"/>
                <a:gd name="connsiteX167" fmla="*/ 89473 w 1529209"/>
                <a:gd name="connsiteY167" fmla="*/ 5824254 h 6074766"/>
                <a:gd name="connsiteX168" fmla="*/ 71693 w 1529209"/>
                <a:gd name="connsiteY168" fmla="*/ 5680321 h 6074766"/>
                <a:gd name="connsiteX169" fmla="*/ 64073 w 1529209"/>
                <a:gd name="connsiteY169" fmla="*/ 5528767 h 6074766"/>
                <a:gd name="connsiteX170" fmla="*/ 65766 w 1529209"/>
                <a:gd name="connsiteY170" fmla="*/ 5231587 h 6074766"/>
                <a:gd name="connsiteX171" fmla="*/ 48833 w 1529209"/>
                <a:gd name="connsiteY171" fmla="*/ 4966581 h 6074766"/>
                <a:gd name="connsiteX172" fmla="*/ 30206 w 1529209"/>
                <a:gd name="connsiteY172" fmla="*/ 4546634 h 6074766"/>
                <a:gd name="connsiteX173" fmla="*/ 14966 w 1529209"/>
                <a:gd name="connsiteY173" fmla="*/ 4241834 h 6074766"/>
                <a:gd name="connsiteX174" fmla="*/ 573 w 1529209"/>
                <a:gd name="connsiteY174" fmla="*/ 4049641 h 6074766"/>
                <a:gd name="connsiteX175" fmla="*/ 4806 w 1529209"/>
                <a:gd name="connsiteY175" fmla="*/ 3996301 h 6074766"/>
                <a:gd name="connsiteX176" fmla="*/ 22586 w 1529209"/>
                <a:gd name="connsiteY176" fmla="*/ 3806647 h 6074766"/>
                <a:gd name="connsiteX177" fmla="*/ 41213 w 1529209"/>
                <a:gd name="connsiteY177" fmla="*/ 3652554 h 6074766"/>
                <a:gd name="connsiteX178" fmla="*/ 160593 w 1529209"/>
                <a:gd name="connsiteY178" fmla="*/ 2453674 h 6074766"/>
                <a:gd name="connsiteX179" fmla="*/ 207160 w 1529209"/>
                <a:gd name="connsiteY179" fmla="*/ 2029494 h 6074766"/>
                <a:gd name="connsiteX180" fmla="*/ 233406 w 1529209"/>
                <a:gd name="connsiteY180" fmla="*/ 1752634 h 6074766"/>
                <a:gd name="connsiteX181" fmla="*/ 267273 w 1529209"/>
                <a:gd name="connsiteY181" fmla="*/ 1439367 h 6074766"/>
                <a:gd name="connsiteX182" fmla="*/ 293520 w 1529209"/>
                <a:gd name="connsiteY182" fmla="*/ 1209074 h 6074766"/>
                <a:gd name="connsiteX183" fmla="*/ 318073 w 1529209"/>
                <a:gd name="connsiteY183" fmla="*/ 1024501 h 6074766"/>
                <a:gd name="connsiteX184" fmla="*/ 343473 w 1529209"/>
                <a:gd name="connsiteY184" fmla="*/ 660434 h 6074766"/>
                <a:gd name="connsiteX185" fmla="*/ 385806 w 1529209"/>
                <a:gd name="connsiteY185" fmla="*/ 338701 h 6074766"/>
                <a:gd name="connsiteX186" fmla="*/ 402740 w 1529209"/>
                <a:gd name="connsiteY186" fmla="*/ 313301 h 6074766"/>
                <a:gd name="connsiteX187" fmla="*/ 411206 w 1529209"/>
                <a:gd name="connsiteY187" fmla="*/ 152434 h 6074766"/>
                <a:gd name="connsiteX188" fmla="*/ 385806 w 1529209"/>
                <a:gd name="connsiteY188" fmla="*/ 135501 h 6074766"/>
                <a:gd name="connsiteX189" fmla="*/ 351940 w 1529209"/>
                <a:gd name="connsiteY189" fmla="*/ 122801 h 6074766"/>
                <a:gd name="connsiteX190" fmla="*/ 347706 w 1529209"/>
                <a:gd name="connsiteY190" fmla="*/ 95707 h 6074766"/>
                <a:gd name="connsiteX191" fmla="*/ 326540 w 1529209"/>
                <a:gd name="connsiteY191" fmla="*/ 42367 h 6074766"/>
                <a:gd name="connsiteX192" fmla="*/ 307066 w 1529209"/>
                <a:gd name="connsiteY192" fmla="*/ 8501 h 6074766"/>
                <a:gd name="connsiteX193" fmla="*/ 368026 w 1529209"/>
                <a:gd name="connsiteY193" fmla="*/ 34 h 6074766"/>
                <a:gd name="connsiteX194" fmla="*/ 550906 w 1529209"/>
                <a:gd name="connsiteY194" fmla="*/ 5961 h 6074766"/>
                <a:gd name="connsiteX195" fmla="*/ 907353 w 1529209"/>
                <a:gd name="connsiteY195" fmla="*/ 2574 h 6074766"/>
                <a:gd name="connsiteX196" fmla="*/ 1245173 w 1529209"/>
                <a:gd name="connsiteY196" fmla="*/ 10194 h 6074766"/>
                <a:gd name="connsiteX197" fmla="*/ 1351006 w 1529209"/>
                <a:gd name="connsiteY197"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368873 w 1529209"/>
                <a:gd name="connsiteY149" fmla="*/ 5994434 h 6074766"/>
                <a:gd name="connsiteX150" fmla="*/ 402740 w 1529209"/>
                <a:gd name="connsiteY150" fmla="*/ 6019834 h 6074766"/>
                <a:gd name="connsiteX151" fmla="*/ 462006 w 1529209"/>
                <a:gd name="connsiteY151" fmla="*/ 6036767 h 6074766"/>
                <a:gd name="connsiteX152" fmla="*/ 470473 w 1529209"/>
                <a:gd name="connsiteY152" fmla="*/ 6062167 h 6074766"/>
                <a:gd name="connsiteX153" fmla="*/ 341164 w 1529209"/>
                <a:gd name="connsiteY153" fmla="*/ 6038307 h 6074766"/>
                <a:gd name="connsiteX154" fmla="*/ 174140 w 1529209"/>
                <a:gd name="connsiteY154" fmla="*/ 6074483 h 6074766"/>
                <a:gd name="connsiteX155" fmla="*/ 233406 w 1529209"/>
                <a:gd name="connsiteY155" fmla="*/ 6036767 h 6074766"/>
                <a:gd name="connsiteX156" fmla="*/ 241873 w 1529209"/>
                <a:gd name="connsiteY156" fmla="*/ 6002901 h 6074766"/>
                <a:gd name="connsiteX157" fmla="*/ 250340 w 1529209"/>
                <a:gd name="connsiteY157" fmla="*/ 5977501 h 6074766"/>
                <a:gd name="connsiteX158" fmla="*/ 284206 w 1529209"/>
                <a:gd name="connsiteY158" fmla="*/ 5969034 h 6074766"/>
                <a:gd name="connsiteX159" fmla="*/ 305759 w 1529209"/>
                <a:gd name="connsiteY159" fmla="*/ 5915156 h 6074766"/>
                <a:gd name="connsiteX160" fmla="*/ 258806 w 1529209"/>
                <a:gd name="connsiteY160" fmla="*/ 5884367 h 6074766"/>
                <a:gd name="connsiteX161" fmla="*/ 208006 w 1529209"/>
                <a:gd name="connsiteY161" fmla="*/ 5901301 h 6074766"/>
                <a:gd name="connsiteX162" fmla="*/ 140273 w 1529209"/>
                <a:gd name="connsiteY162" fmla="*/ 5892834 h 6074766"/>
                <a:gd name="connsiteX163" fmla="*/ 106406 w 1529209"/>
                <a:gd name="connsiteY163" fmla="*/ 5884367 h 6074766"/>
                <a:gd name="connsiteX164" fmla="*/ 55606 w 1529209"/>
                <a:gd name="connsiteY164" fmla="*/ 5875901 h 6074766"/>
                <a:gd name="connsiteX165" fmla="*/ 64073 w 1529209"/>
                <a:gd name="connsiteY165" fmla="*/ 5850501 h 6074766"/>
                <a:gd name="connsiteX166" fmla="*/ 89473 w 1529209"/>
                <a:gd name="connsiteY166" fmla="*/ 5824254 h 6074766"/>
                <a:gd name="connsiteX167" fmla="*/ 71693 w 1529209"/>
                <a:gd name="connsiteY167" fmla="*/ 5680321 h 6074766"/>
                <a:gd name="connsiteX168" fmla="*/ 64073 w 1529209"/>
                <a:gd name="connsiteY168" fmla="*/ 5528767 h 6074766"/>
                <a:gd name="connsiteX169" fmla="*/ 65766 w 1529209"/>
                <a:gd name="connsiteY169" fmla="*/ 5231587 h 6074766"/>
                <a:gd name="connsiteX170" fmla="*/ 48833 w 1529209"/>
                <a:gd name="connsiteY170" fmla="*/ 4966581 h 6074766"/>
                <a:gd name="connsiteX171" fmla="*/ 30206 w 1529209"/>
                <a:gd name="connsiteY171" fmla="*/ 4546634 h 6074766"/>
                <a:gd name="connsiteX172" fmla="*/ 14966 w 1529209"/>
                <a:gd name="connsiteY172" fmla="*/ 4241834 h 6074766"/>
                <a:gd name="connsiteX173" fmla="*/ 573 w 1529209"/>
                <a:gd name="connsiteY173" fmla="*/ 4049641 h 6074766"/>
                <a:gd name="connsiteX174" fmla="*/ 4806 w 1529209"/>
                <a:gd name="connsiteY174" fmla="*/ 3996301 h 6074766"/>
                <a:gd name="connsiteX175" fmla="*/ 22586 w 1529209"/>
                <a:gd name="connsiteY175" fmla="*/ 3806647 h 6074766"/>
                <a:gd name="connsiteX176" fmla="*/ 41213 w 1529209"/>
                <a:gd name="connsiteY176" fmla="*/ 3652554 h 6074766"/>
                <a:gd name="connsiteX177" fmla="*/ 160593 w 1529209"/>
                <a:gd name="connsiteY177" fmla="*/ 2453674 h 6074766"/>
                <a:gd name="connsiteX178" fmla="*/ 207160 w 1529209"/>
                <a:gd name="connsiteY178" fmla="*/ 2029494 h 6074766"/>
                <a:gd name="connsiteX179" fmla="*/ 233406 w 1529209"/>
                <a:gd name="connsiteY179" fmla="*/ 1752634 h 6074766"/>
                <a:gd name="connsiteX180" fmla="*/ 267273 w 1529209"/>
                <a:gd name="connsiteY180" fmla="*/ 1439367 h 6074766"/>
                <a:gd name="connsiteX181" fmla="*/ 293520 w 1529209"/>
                <a:gd name="connsiteY181" fmla="*/ 1209074 h 6074766"/>
                <a:gd name="connsiteX182" fmla="*/ 318073 w 1529209"/>
                <a:gd name="connsiteY182" fmla="*/ 1024501 h 6074766"/>
                <a:gd name="connsiteX183" fmla="*/ 343473 w 1529209"/>
                <a:gd name="connsiteY183" fmla="*/ 660434 h 6074766"/>
                <a:gd name="connsiteX184" fmla="*/ 385806 w 1529209"/>
                <a:gd name="connsiteY184" fmla="*/ 338701 h 6074766"/>
                <a:gd name="connsiteX185" fmla="*/ 402740 w 1529209"/>
                <a:gd name="connsiteY185" fmla="*/ 313301 h 6074766"/>
                <a:gd name="connsiteX186" fmla="*/ 411206 w 1529209"/>
                <a:gd name="connsiteY186" fmla="*/ 152434 h 6074766"/>
                <a:gd name="connsiteX187" fmla="*/ 385806 w 1529209"/>
                <a:gd name="connsiteY187" fmla="*/ 135501 h 6074766"/>
                <a:gd name="connsiteX188" fmla="*/ 351940 w 1529209"/>
                <a:gd name="connsiteY188" fmla="*/ 122801 h 6074766"/>
                <a:gd name="connsiteX189" fmla="*/ 347706 w 1529209"/>
                <a:gd name="connsiteY189" fmla="*/ 95707 h 6074766"/>
                <a:gd name="connsiteX190" fmla="*/ 326540 w 1529209"/>
                <a:gd name="connsiteY190" fmla="*/ 42367 h 6074766"/>
                <a:gd name="connsiteX191" fmla="*/ 307066 w 1529209"/>
                <a:gd name="connsiteY191" fmla="*/ 8501 h 6074766"/>
                <a:gd name="connsiteX192" fmla="*/ 368026 w 1529209"/>
                <a:gd name="connsiteY192" fmla="*/ 34 h 6074766"/>
                <a:gd name="connsiteX193" fmla="*/ 550906 w 1529209"/>
                <a:gd name="connsiteY193" fmla="*/ 5961 h 6074766"/>
                <a:gd name="connsiteX194" fmla="*/ 907353 w 1529209"/>
                <a:gd name="connsiteY194" fmla="*/ 2574 h 6074766"/>
                <a:gd name="connsiteX195" fmla="*/ 1245173 w 1529209"/>
                <a:gd name="connsiteY195" fmla="*/ 10194 h 6074766"/>
                <a:gd name="connsiteX196" fmla="*/ 1351006 w 1529209"/>
                <a:gd name="connsiteY196"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402740 w 1529209"/>
                <a:gd name="connsiteY149" fmla="*/ 6019834 h 6074766"/>
                <a:gd name="connsiteX150" fmla="*/ 462006 w 1529209"/>
                <a:gd name="connsiteY150" fmla="*/ 6036767 h 6074766"/>
                <a:gd name="connsiteX151" fmla="*/ 470473 w 1529209"/>
                <a:gd name="connsiteY151" fmla="*/ 6062167 h 6074766"/>
                <a:gd name="connsiteX152" fmla="*/ 341164 w 1529209"/>
                <a:gd name="connsiteY152" fmla="*/ 6038307 h 6074766"/>
                <a:gd name="connsiteX153" fmla="*/ 174140 w 1529209"/>
                <a:gd name="connsiteY153" fmla="*/ 6074483 h 6074766"/>
                <a:gd name="connsiteX154" fmla="*/ 233406 w 1529209"/>
                <a:gd name="connsiteY154" fmla="*/ 6036767 h 6074766"/>
                <a:gd name="connsiteX155" fmla="*/ 241873 w 1529209"/>
                <a:gd name="connsiteY155" fmla="*/ 6002901 h 6074766"/>
                <a:gd name="connsiteX156" fmla="*/ 250340 w 1529209"/>
                <a:gd name="connsiteY156" fmla="*/ 5977501 h 6074766"/>
                <a:gd name="connsiteX157" fmla="*/ 284206 w 1529209"/>
                <a:gd name="connsiteY157" fmla="*/ 5969034 h 6074766"/>
                <a:gd name="connsiteX158" fmla="*/ 305759 w 1529209"/>
                <a:gd name="connsiteY158" fmla="*/ 5915156 h 6074766"/>
                <a:gd name="connsiteX159" fmla="*/ 258806 w 1529209"/>
                <a:gd name="connsiteY159" fmla="*/ 5884367 h 6074766"/>
                <a:gd name="connsiteX160" fmla="*/ 208006 w 1529209"/>
                <a:gd name="connsiteY160" fmla="*/ 5901301 h 6074766"/>
                <a:gd name="connsiteX161" fmla="*/ 140273 w 1529209"/>
                <a:gd name="connsiteY161" fmla="*/ 5892834 h 6074766"/>
                <a:gd name="connsiteX162" fmla="*/ 106406 w 1529209"/>
                <a:gd name="connsiteY162" fmla="*/ 5884367 h 6074766"/>
                <a:gd name="connsiteX163" fmla="*/ 55606 w 1529209"/>
                <a:gd name="connsiteY163" fmla="*/ 5875901 h 6074766"/>
                <a:gd name="connsiteX164" fmla="*/ 64073 w 1529209"/>
                <a:gd name="connsiteY164" fmla="*/ 5850501 h 6074766"/>
                <a:gd name="connsiteX165" fmla="*/ 89473 w 1529209"/>
                <a:gd name="connsiteY165" fmla="*/ 5824254 h 6074766"/>
                <a:gd name="connsiteX166" fmla="*/ 71693 w 1529209"/>
                <a:gd name="connsiteY166" fmla="*/ 5680321 h 6074766"/>
                <a:gd name="connsiteX167" fmla="*/ 64073 w 1529209"/>
                <a:gd name="connsiteY167" fmla="*/ 5528767 h 6074766"/>
                <a:gd name="connsiteX168" fmla="*/ 65766 w 1529209"/>
                <a:gd name="connsiteY168" fmla="*/ 5231587 h 6074766"/>
                <a:gd name="connsiteX169" fmla="*/ 48833 w 1529209"/>
                <a:gd name="connsiteY169" fmla="*/ 4966581 h 6074766"/>
                <a:gd name="connsiteX170" fmla="*/ 30206 w 1529209"/>
                <a:gd name="connsiteY170" fmla="*/ 4546634 h 6074766"/>
                <a:gd name="connsiteX171" fmla="*/ 14966 w 1529209"/>
                <a:gd name="connsiteY171" fmla="*/ 4241834 h 6074766"/>
                <a:gd name="connsiteX172" fmla="*/ 573 w 1529209"/>
                <a:gd name="connsiteY172" fmla="*/ 4049641 h 6074766"/>
                <a:gd name="connsiteX173" fmla="*/ 4806 w 1529209"/>
                <a:gd name="connsiteY173" fmla="*/ 3996301 h 6074766"/>
                <a:gd name="connsiteX174" fmla="*/ 22586 w 1529209"/>
                <a:gd name="connsiteY174" fmla="*/ 3806647 h 6074766"/>
                <a:gd name="connsiteX175" fmla="*/ 41213 w 1529209"/>
                <a:gd name="connsiteY175" fmla="*/ 3652554 h 6074766"/>
                <a:gd name="connsiteX176" fmla="*/ 160593 w 1529209"/>
                <a:gd name="connsiteY176" fmla="*/ 2453674 h 6074766"/>
                <a:gd name="connsiteX177" fmla="*/ 207160 w 1529209"/>
                <a:gd name="connsiteY177" fmla="*/ 2029494 h 6074766"/>
                <a:gd name="connsiteX178" fmla="*/ 233406 w 1529209"/>
                <a:gd name="connsiteY178" fmla="*/ 1752634 h 6074766"/>
                <a:gd name="connsiteX179" fmla="*/ 267273 w 1529209"/>
                <a:gd name="connsiteY179" fmla="*/ 1439367 h 6074766"/>
                <a:gd name="connsiteX180" fmla="*/ 293520 w 1529209"/>
                <a:gd name="connsiteY180" fmla="*/ 1209074 h 6074766"/>
                <a:gd name="connsiteX181" fmla="*/ 318073 w 1529209"/>
                <a:gd name="connsiteY181" fmla="*/ 1024501 h 6074766"/>
                <a:gd name="connsiteX182" fmla="*/ 343473 w 1529209"/>
                <a:gd name="connsiteY182" fmla="*/ 660434 h 6074766"/>
                <a:gd name="connsiteX183" fmla="*/ 385806 w 1529209"/>
                <a:gd name="connsiteY183" fmla="*/ 338701 h 6074766"/>
                <a:gd name="connsiteX184" fmla="*/ 402740 w 1529209"/>
                <a:gd name="connsiteY184" fmla="*/ 313301 h 6074766"/>
                <a:gd name="connsiteX185" fmla="*/ 411206 w 1529209"/>
                <a:gd name="connsiteY185" fmla="*/ 152434 h 6074766"/>
                <a:gd name="connsiteX186" fmla="*/ 385806 w 1529209"/>
                <a:gd name="connsiteY186" fmla="*/ 135501 h 6074766"/>
                <a:gd name="connsiteX187" fmla="*/ 351940 w 1529209"/>
                <a:gd name="connsiteY187" fmla="*/ 122801 h 6074766"/>
                <a:gd name="connsiteX188" fmla="*/ 347706 w 1529209"/>
                <a:gd name="connsiteY188" fmla="*/ 95707 h 6074766"/>
                <a:gd name="connsiteX189" fmla="*/ 326540 w 1529209"/>
                <a:gd name="connsiteY189" fmla="*/ 42367 h 6074766"/>
                <a:gd name="connsiteX190" fmla="*/ 307066 w 1529209"/>
                <a:gd name="connsiteY190" fmla="*/ 8501 h 6074766"/>
                <a:gd name="connsiteX191" fmla="*/ 368026 w 1529209"/>
                <a:gd name="connsiteY191" fmla="*/ 34 h 6074766"/>
                <a:gd name="connsiteX192" fmla="*/ 550906 w 1529209"/>
                <a:gd name="connsiteY192" fmla="*/ 5961 h 6074766"/>
                <a:gd name="connsiteX193" fmla="*/ 907353 w 1529209"/>
                <a:gd name="connsiteY193" fmla="*/ 2574 h 6074766"/>
                <a:gd name="connsiteX194" fmla="*/ 1245173 w 1529209"/>
                <a:gd name="connsiteY194" fmla="*/ 10194 h 6074766"/>
                <a:gd name="connsiteX195" fmla="*/ 1351006 w 1529209"/>
                <a:gd name="connsiteY195"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462006 w 1529209"/>
                <a:gd name="connsiteY149" fmla="*/ 6036767 h 6074766"/>
                <a:gd name="connsiteX150" fmla="*/ 470473 w 1529209"/>
                <a:gd name="connsiteY150" fmla="*/ 6062167 h 6074766"/>
                <a:gd name="connsiteX151" fmla="*/ 341164 w 1529209"/>
                <a:gd name="connsiteY151" fmla="*/ 6038307 h 6074766"/>
                <a:gd name="connsiteX152" fmla="*/ 174140 w 1529209"/>
                <a:gd name="connsiteY152" fmla="*/ 6074483 h 6074766"/>
                <a:gd name="connsiteX153" fmla="*/ 233406 w 1529209"/>
                <a:gd name="connsiteY153" fmla="*/ 6036767 h 6074766"/>
                <a:gd name="connsiteX154" fmla="*/ 241873 w 1529209"/>
                <a:gd name="connsiteY154" fmla="*/ 6002901 h 6074766"/>
                <a:gd name="connsiteX155" fmla="*/ 250340 w 1529209"/>
                <a:gd name="connsiteY155" fmla="*/ 5977501 h 6074766"/>
                <a:gd name="connsiteX156" fmla="*/ 284206 w 1529209"/>
                <a:gd name="connsiteY156" fmla="*/ 5969034 h 6074766"/>
                <a:gd name="connsiteX157" fmla="*/ 305759 w 1529209"/>
                <a:gd name="connsiteY157" fmla="*/ 5915156 h 6074766"/>
                <a:gd name="connsiteX158" fmla="*/ 258806 w 1529209"/>
                <a:gd name="connsiteY158" fmla="*/ 5884367 h 6074766"/>
                <a:gd name="connsiteX159" fmla="*/ 208006 w 1529209"/>
                <a:gd name="connsiteY159" fmla="*/ 5901301 h 6074766"/>
                <a:gd name="connsiteX160" fmla="*/ 140273 w 1529209"/>
                <a:gd name="connsiteY160" fmla="*/ 5892834 h 6074766"/>
                <a:gd name="connsiteX161" fmla="*/ 106406 w 1529209"/>
                <a:gd name="connsiteY161" fmla="*/ 5884367 h 6074766"/>
                <a:gd name="connsiteX162" fmla="*/ 55606 w 1529209"/>
                <a:gd name="connsiteY162" fmla="*/ 5875901 h 6074766"/>
                <a:gd name="connsiteX163" fmla="*/ 64073 w 1529209"/>
                <a:gd name="connsiteY163" fmla="*/ 5850501 h 6074766"/>
                <a:gd name="connsiteX164" fmla="*/ 89473 w 1529209"/>
                <a:gd name="connsiteY164" fmla="*/ 5824254 h 6074766"/>
                <a:gd name="connsiteX165" fmla="*/ 71693 w 1529209"/>
                <a:gd name="connsiteY165" fmla="*/ 5680321 h 6074766"/>
                <a:gd name="connsiteX166" fmla="*/ 64073 w 1529209"/>
                <a:gd name="connsiteY166" fmla="*/ 5528767 h 6074766"/>
                <a:gd name="connsiteX167" fmla="*/ 65766 w 1529209"/>
                <a:gd name="connsiteY167" fmla="*/ 5231587 h 6074766"/>
                <a:gd name="connsiteX168" fmla="*/ 48833 w 1529209"/>
                <a:gd name="connsiteY168" fmla="*/ 4966581 h 6074766"/>
                <a:gd name="connsiteX169" fmla="*/ 30206 w 1529209"/>
                <a:gd name="connsiteY169" fmla="*/ 4546634 h 6074766"/>
                <a:gd name="connsiteX170" fmla="*/ 14966 w 1529209"/>
                <a:gd name="connsiteY170" fmla="*/ 4241834 h 6074766"/>
                <a:gd name="connsiteX171" fmla="*/ 573 w 1529209"/>
                <a:gd name="connsiteY171" fmla="*/ 4049641 h 6074766"/>
                <a:gd name="connsiteX172" fmla="*/ 4806 w 1529209"/>
                <a:gd name="connsiteY172" fmla="*/ 3996301 h 6074766"/>
                <a:gd name="connsiteX173" fmla="*/ 22586 w 1529209"/>
                <a:gd name="connsiteY173" fmla="*/ 3806647 h 6074766"/>
                <a:gd name="connsiteX174" fmla="*/ 41213 w 1529209"/>
                <a:gd name="connsiteY174" fmla="*/ 3652554 h 6074766"/>
                <a:gd name="connsiteX175" fmla="*/ 160593 w 1529209"/>
                <a:gd name="connsiteY175" fmla="*/ 2453674 h 6074766"/>
                <a:gd name="connsiteX176" fmla="*/ 207160 w 1529209"/>
                <a:gd name="connsiteY176" fmla="*/ 2029494 h 6074766"/>
                <a:gd name="connsiteX177" fmla="*/ 233406 w 1529209"/>
                <a:gd name="connsiteY177" fmla="*/ 1752634 h 6074766"/>
                <a:gd name="connsiteX178" fmla="*/ 267273 w 1529209"/>
                <a:gd name="connsiteY178" fmla="*/ 1439367 h 6074766"/>
                <a:gd name="connsiteX179" fmla="*/ 293520 w 1529209"/>
                <a:gd name="connsiteY179" fmla="*/ 1209074 h 6074766"/>
                <a:gd name="connsiteX180" fmla="*/ 318073 w 1529209"/>
                <a:gd name="connsiteY180" fmla="*/ 1024501 h 6074766"/>
                <a:gd name="connsiteX181" fmla="*/ 343473 w 1529209"/>
                <a:gd name="connsiteY181" fmla="*/ 660434 h 6074766"/>
                <a:gd name="connsiteX182" fmla="*/ 385806 w 1529209"/>
                <a:gd name="connsiteY182" fmla="*/ 338701 h 6074766"/>
                <a:gd name="connsiteX183" fmla="*/ 402740 w 1529209"/>
                <a:gd name="connsiteY183" fmla="*/ 313301 h 6074766"/>
                <a:gd name="connsiteX184" fmla="*/ 411206 w 1529209"/>
                <a:gd name="connsiteY184" fmla="*/ 152434 h 6074766"/>
                <a:gd name="connsiteX185" fmla="*/ 385806 w 1529209"/>
                <a:gd name="connsiteY185" fmla="*/ 135501 h 6074766"/>
                <a:gd name="connsiteX186" fmla="*/ 351940 w 1529209"/>
                <a:gd name="connsiteY186" fmla="*/ 122801 h 6074766"/>
                <a:gd name="connsiteX187" fmla="*/ 347706 w 1529209"/>
                <a:gd name="connsiteY187" fmla="*/ 95707 h 6074766"/>
                <a:gd name="connsiteX188" fmla="*/ 326540 w 1529209"/>
                <a:gd name="connsiteY188" fmla="*/ 42367 h 6074766"/>
                <a:gd name="connsiteX189" fmla="*/ 307066 w 1529209"/>
                <a:gd name="connsiteY189" fmla="*/ 8501 h 6074766"/>
                <a:gd name="connsiteX190" fmla="*/ 368026 w 1529209"/>
                <a:gd name="connsiteY190" fmla="*/ 34 h 6074766"/>
                <a:gd name="connsiteX191" fmla="*/ 550906 w 1529209"/>
                <a:gd name="connsiteY191" fmla="*/ 5961 h 6074766"/>
                <a:gd name="connsiteX192" fmla="*/ 907353 w 1529209"/>
                <a:gd name="connsiteY192" fmla="*/ 2574 h 6074766"/>
                <a:gd name="connsiteX193" fmla="*/ 1245173 w 1529209"/>
                <a:gd name="connsiteY193" fmla="*/ 10194 h 6074766"/>
                <a:gd name="connsiteX194" fmla="*/ 1351006 w 1529209"/>
                <a:gd name="connsiteY194"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19834 h 6074766"/>
                <a:gd name="connsiteX149" fmla="*/ 462006 w 1529209"/>
                <a:gd name="connsiteY149" fmla="*/ 6036767 h 6074766"/>
                <a:gd name="connsiteX150" fmla="*/ 470473 w 1529209"/>
                <a:gd name="connsiteY150" fmla="*/ 6062167 h 6074766"/>
                <a:gd name="connsiteX151" fmla="*/ 341164 w 1529209"/>
                <a:gd name="connsiteY151" fmla="*/ 6038307 h 6074766"/>
                <a:gd name="connsiteX152" fmla="*/ 174140 w 1529209"/>
                <a:gd name="connsiteY152" fmla="*/ 6074483 h 6074766"/>
                <a:gd name="connsiteX153" fmla="*/ 233406 w 1529209"/>
                <a:gd name="connsiteY153" fmla="*/ 6036767 h 6074766"/>
                <a:gd name="connsiteX154" fmla="*/ 241873 w 1529209"/>
                <a:gd name="connsiteY154" fmla="*/ 6002901 h 6074766"/>
                <a:gd name="connsiteX155" fmla="*/ 250340 w 1529209"/>
                <a:gd name="connsiteY155" fmla="*/ 5977501 h 6074766"/>
                <a:gd name="connsiteX156" fmla="*/ 284206 w 1529209"/>
                <a:gd name="connsiteY156" fmla="*/ 5969034 h 6074766"/>
                <a:gd name="connsiteX157" fmla="*/ 305759 w 1529209"/>
                <a:gd name="connsiteY157" fmla="*/ 5915156 h 6074766"/>
                <a:gd name="connsiteX158" fmla="*/ 258806 w 1529209"/>
                <a:gd name="connsiteY158" fmla="*/ 5884367 h 6074766"/>
                <a:gd name="connsiteX159" fmla="*/ 208006 w 1529209"/>
                <a:gd name="connsiteY159" fmla="*/ 5901301 h 6074766"/>
                <a:gd name="connsiteX160" fmla="*/ 140273 w 1529209"/>
                <a:gd name="connsiteY160" fmla="*/ 5892834 h 6074766"/>
                <a:gd name="connsiteX161" fmla="*/ 106406 w 1529209"/>
                <a:gd name="connsiteY161" fmla="*/ 5884367 h 6074766"/>
                <a:gd name="connsiteX162" fmla="*/ 55606 w 1529209"/>
                <a:gd name="connsiteY162" fmla="*/ 5875901 h 6074766"/>
                <a:gd name="connsiteX163" fmla="*/ 64073 w 1529209"/>
                <a:gd name="connsiteY163" fmla="*/ 5850501 h 6074766"/>
                <a:gd name="connsiteX164" fmla="*/ 89473 w 1529209"/>
                <a:gd name="connsiteY164" fmla="*/ 5824254 h 6074766"/>
                <a:gd name="connsiteX165" fmla="*/ 71693 w 1529209"/>
                <a:gd name="connsiteY165" fmla="*/ 5680321 h 6074766"/>
                <a:gd name="connsiteX166" fmla="*/ 64073 w 1529209"/>
                <a:gd name="connsiteY166" fmla="*/ 5528767 h 6074766"/>
                <a:gd name="connsiteX167" fmla="*/ 65766 w 1529209"/>
                <a:gd name="connsiteY167" fmla="*/ 5231587 h 6074766"/>
                <a:gd name="connsiteX168" fmla="*/ 48833 w 1529209"/>
                <a:gd name="connsiteY168" fmla="*/ 4966581 h 6074766"/>
                <a:gd name="connsiteX169" fmla="*/ 30206 w 1529209"/>
                <a:gd name="connsiteY169" fmla="*/ 4546634 h 6074766"/>
                <a:gd name="connsiteX170" fmla="*/ 14966 w 1529209"/>
                <a:gd name="connsiteY170" fmla="*/ 4241834 h 6074766"/>
                <a:gd name="connsiteX171" fmla="*/ 573 w 1529209"/>
                <a:gd name="connsiteY171" fmla="*/ 4049641 h 6074766"/>
                <a:gd name="connsiteX172" fmla="*/ 4806 w 1529209"/>
                <a:gd name="connsiteY172" fmla="*/ 3996301 h 6074766"/>
                <a:gd name="connsiteX173" fmla="*/ 22586 w 1529209"/>
                <a:gd name="connsiteY173" fmla="*/ 3806647 h 6074766"/>
                <a:gd name="connsiteX174" fmla="*/ 41213 w 1529209"/>
                <a:gd name="connsiteY174" fmla="*/ 3652554 h 6074766"/>
                <a:gd name="connsiteX175" fmla="*/ 160593 w 1529209"/>
                <a:gd name="connsiteY175" fmla="*/ 2453674 h 6074766"/>
                <a:gd name="connsiteX176" fmla="*/ 207160 w 1529209"/>
                <a:gd name="connsiteY176" fmla="*/ 2029494 h 6074766"/>
                <a:gd name="connsiteX177" fmla="*/ 233406 w 1529209"/>
                <a:gd name="connsiteY177" fmla="*/ 1752634 h 6074766"/>
                <a:gd name="connsiteX178" fmla="*/ 267273 w 1529209"/>
                <a:gd name="connsiteY178" fmla="*/ 1439367 h 6074766"/>
                <a:gd name="connsiteX179" fmla="*/ 293520 w 1529209"/>
                <a:gd name="connsiteY179" fmla="*/ 1209074 h 6074766"/>
                <a:gd name="connsiteX180" fmla="*/ 318073 w 1529209"/>
                <a:gd name="connsiteY180" fmla="*/ 1024501 h 6074766"/>
                <a:gd name="connsiteX181" fmla="*/ 343473 w 1529209"/>
                <a:gd name="connsiteY181" fmla="*/ 660434 h 6074766"/>
                <a:gd name="connsiteX182" fmla="*/ 385806 w 1529209"/>
                <a:gd name="connsiteY182" fmla="*/ 338701 h 6074766"/>
                <a:gd name="connsiteX183" fmla="*/ 402740 w 1529209"/>
                <a:gd name="connsiteY183" fmla="*/ 313301 h 6074766"/>
                <a:gd name="connsiteX184" fmla="*/ 411206 w 1529209"/>
                <a:gd name="connsiteY184" fmla="*/ 152434 h 6074766"/>
                <a:gd name="connsiteX185" fmla="*/ 385806 w 1529209"/>
                <a:gd name="connsiteY185" fmla="*/ 135501 h 6074766"/>
                <a:gd name="connsiteX186" fmla="*/ 351940 w 1529209"/>
                <a:gd name="connsiteY186" fmla="*/ 122801 h 6074766"/>
                <a:gd name="connsiteX187" fmla="*/ 347706 w 1529209"/>
                <a:gd name="connsiteY187" fmla="*/ 95707 h 6074766"/>
                <a:gd name="connsiteX188" fmla="*/ 326540 w 1529209"/>
                <a:gd name="connsiteY188" fmla="*/ 42367 h 6074766"/>
                <a:gd name="connsiteX189" fmla="*/ 307066 w 1529209"/>
                <a:gd name="connsiteY189" fmla="*/ 8501 h 6074766"/>
                <a:gd name="connsiteX190" fmla="*/ 368026 w 1529209"/>
                <a:gd name="connsiteY190" fmla="*/ 34 h 6074766"/>
                <a:gd name="connsiteX191" fmla="*/ 550906 w 1529209"/>
                <a:gd name="connsiteY191" fmla="*/ 5961 h 6074766"/>
                <a:gd name="connsiteX192" fmla="*/ 907353 w 1529209"/>
                <a:gd name="connsiteY192" fmla="*/ 2574 h 6074766"/>
                <a:gd name="connsiteX193" fmla="*/ 1245173 w 1529209"/>
                <a:gd name="connsiteY193" fmla="*/ 10194 h 6074766"/>
                <a:gd name="connsiteX194" fmla="*/ 1351006 w 1529209"/>
                <a:gd name="connsiteY194"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62006 w 1529209"/>
                <a:gd name="connsiteY148" fmla="*/ 6036767 h 6074766"/>
                <a:gd name="connsiteX149" fmla="*/ 470473 w 1529209"/>
                <a:gd name="connsiteY149" fmla="*/ 6062167 h 6074766"/>
                <a:gd name="connsiteX150" fmla="*/ 341164 w 1529209"/>
                <a:gd name="connsiteY150" fmla="*/ 6038307 h 6074766"/>
                <a:gd name="connsiteX151" fmla="*/ 174140 w 1529209"/>
                <a:gd name="connsiteY151" fmla="*/ 6074483 h 6074766"/>
                <a:gd name="connsiteX152" fmla="*/ 233406 w 1529209"/>
                <a:gd name="connsiteY152" fmla="*/ 6036767 h 6074766"/>
                <a:gd name="connsiteX153" fmla="*/ 241873 w 1529209"/>
                <a:gd name="connsiteY153" fmla="*/ 6002901 h 6074766"/>
                <a:gd name="connsiteX154" fmla="*/ 250340 w 1529209"/>
                <a:gd name="connsiteY154" fmla="*/ 5977501 h 6074766"/>
                <a:gd name="connsiteX155" fmla="*/ 284206 w 1529209"/>
                <a:gd name="connsiteY155" fmla="*/ 5969034 h 6074766"/>
                <a:gd name="connsiteX156" fmla="*/ 305759 w 1529209"/>
                <a:gd name="connsiteY156" fmla="*/ 5915156 h 6074766"/>
                <a:gd name="connsiteX157" fmla="*/ 258806 w 1529209"/>
                <a:gd name="connsiteY157" fmla="*/ 5884367 h 6074766"/>
                <a:gd name="connsiteX158" fmla="*/ 208006 w 1529209"/>
                <a:gd name="connsiteY158" fmla="*/ 5901301 h 6074766"/>
                <a:gd name="connsiteX159" fmla="*/ 140273 w 1529209"/>
                <a:gd name="connsiteY159" fmla="*/ 5892834 h 6074766"/>
                <a:gd name="connsiteX160" fmla="*/ 106406 w 1529209"/>
                <a:gd name="connsiteY160" fmla="*/ 5884367 h 6074766"/>
                <a:gd name="connsiteX161" fmla="*/ 55606 w 1529209"/>
                <a:gd name="connsiteY161" fmla="*/ 5875901 h 6074766"/>
                <a:gd name="connsiteX162" fmla="*/ 64073 w 1529209"/>
                <a:gd name="connsiteY162" fmla="*/ 5850501 h 6074766"/>
                <a:gd name="connsiteX163" fmla="*/ 89473 w 1529209"/>
                <a:gd name="connsiteY163" fmla="*/ 5824254 h 6074766"/>
                <a:gd name="connsiteX164" fmla="*/ 71693 w 1529209"/>
                <a:gd name="connsiteY164" fmla="*/ 5680321 h 6074766"/>
                <a:gd name="connsiteX165" fmla="*/ 64073 w 1529209"/>
                <a:gd name="connsiteY165" fmla="*/ 5528767 h 6074766"/>
                <a:gd name="connsiteX166" fmla="*/ 65766 w 1529209"/>
                <a:gd name="connsiteY166" fmla="*/ 5231587 h 6074766"/>
                <a:gd name="connsiteX167" fmla="*/ 48833 w 1529209"/>
                <a:gd name="connsiteY167" fmla="*/ 4966581 h 6074766"/>
                <a:gd name="connsiteX168" fmla="*/ 30206 w 1529209"/>
                <a:gd name="connsiteY168" fmla="*/ 4546634 h 6074766"/>
                <a:gd name="connsiteX169" fmla="*/ 14966 w 1529209"/>
                <a:gd name="connsiteY169" fmla="*/ 4241834 h 6074766"/>
                <a:gd name="connsiteX170" fmla="*/ 573 w 1529209"/>
                <a:gd name="connsiteY170" fmla="*/ 4049641 h 6074766"/>
                <a:gd name="connsiteX171" fmla="*/ 4806 w 1529209"/>
                <a:gd name="connsiteY171" fmla="*/ 3996301 h 6074766"/>
                <a:gd name="connsiteX172" fmla="*/ 22586 w 1529209"/>
                <a:gd name="connsiteY172" fmla="*/ 3806647 h 6074766"/>
                <a:gd name="connsiteX173" fmla="*/ 41213 w 1529209"/>
                <a:gd name="connsiteY173" fmla="*/ 3652554 h 6074766"/>
                <a:gd name="connsiteX174" fmla="*/ 160593 w 1529209"/>
                <a:gd name="connsiteY174" fmla="*/ 2453674 h 6074766"/>
                <a:gd name="connsiteX175" fmla="*/ 207160 w 1529209"/>
                <a:gd name="connsiteY175" fmla="*/ 2029494 h 6074766"/>
                <a:gd name="connsiteX176" fmla="*/ 233406 w 1529209"/>
                <a:gd name="connsiteY176" fmla="*/ 1752634 h 6074766"/>
                <a:gd name="connsiteX177" fmla="*/ 267273 w 1529209"/>
                <a:gd name="connsiteY177" fmla="*/ 1439367 h 6074766"/>
                <a:gd name="connsiteX178" fmla="*/ 293520 w 1529209"/>
                <a:gd name="connsiteY178" fmla="*/ 1209074 h 6074766"/>
                <a:gd name="connsiteX179" fmla="*/ 318073 w 1529209"/>
                <a:gd name="connsiteY179" fmla="*/ 1024501 h 6074766"/>
                <a:gd name="connsiteX180" fmla="*/ 343473 w 1529209"/>
                <a:gd name="connsiteY180" fmla="*/ 660434 h 6074766"/>
                <a:gd name="connsiteX181" fmla="*/ 385806 w 1529209"/>
                <a:gd name="connsiteY181" fmla="*/ 338701 h 6074766"/>
                <a:gd name="connsiteX182" fmla="*/ 402740 w 1529209"/>
                <a:gd name="connsiteY182" fmla="*/ 313301 h 6074766"/>
                <a:gd name="connsiteX183" fmla="*/ 411206 w 1529209"/>
                <a:gd name="connsiteY183" fmla="*/ 152434 h 6074766"/>
                <a:gd name="connsiteX184" fmla="*/ 385806 w 1529209"/>
                <a:gd name="connsiteY184" fmla="*/ 135501 h 6074766"/>
                <a:gd name="connsiteX185" fmla="*/ 351940 w 1529209"/>
                <a:gd name="connsiteY185" fmla="*/ 122801 h 6074766"/>
                <a:gd name="connsiteX186" fmla="*/ 347706 w 1529209"/>
                <a:gd name="connsiteY186" fmla="*/ 95707 h 6074766"/>
                <a:gd name="connsiteX187" fmla="*/ 326540 w 1529209"/>
                <a:gd name="connsiteY187" fmla="*/ 42367 h 6074766"/>
                <a:gd name="connsiteX188" fmla="*/ 307066 w 1529209"/>
                <a:gd name="connsiteY188" fmla="*/ 8501 h 6074766"/>
                <a:gd name="connsiteX189" fmla="*/ 368026 w 1529209"/>
                <a:gd name="connsiteY189" fmla="*/ 34 h 6074766"/>
                <a:gd name="connsiteX190" fmla="*/ 550906 w 1529209"/>
                <a:gd name="connsiteY190" fmla="*/ 5961 h 6074766"/>
                <a:gd name="connsiteX191" fmla="*/ 907353 w 1529209"/>
                <a:gd name="connsiteY191" fmla="*/ 2574 h 6074766"/>
                <a:gd name="connsiteX192" fmla="*/ 1245173 w 1529209"/>
                <a:gd name="connsiteY192" fmla="*/ 10194 h 6074766"/>
                <a:gd name="connsiteX193" fmla="*/ 1351006 w 1529209"/>
                <a:gd name="connsiteY193"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70473 w 1529209"/>
                <a:gd name="connsiteY148" fmla="*/ 6062167 h 6074766"/>
                <a:gd name="connsiteX149" fmla="*/ 341164 w 1529209"/>
                <a:gd name="connsiteY149" fmla="*/ 6038307 h 6074766"/>
                <a:gd name="connsiteX150" fmla="*/ 174140 w 1529209"/>
                <a:gd name="connsiteY150" fmla="*/ 6074483 h 6074766"/>
                <a:gd name="connsiteX151" fmla="*/ 233406 w 1529209"/>
                <a:gd name="connsiteY151" fmla="*/ 6036767 h 6074766"/>
                <a:gd name="connsiteX152" fmla="*/ 241873 w 1529209"/>
                <a:gd name="connsiteY152" fmla="*/ 6002901 h 6074766"/>
                <a:gd name="connsiteX153" fmla="*/ 250340 w 1529209"/>
                <a:gd name="connsiteY153" fmla="*/ 5977501 h 6074766"/>
                <a:gd name="connsiteX154" fmla="*/ 284206 w 1529209"/>
                <a:gd name="connsiteY154" fmla="*/ 5969034 h 6074766"/>
                <a:gd name="connsiteX155" fmla="*/ 305759 w 1529209"/>
                <a:gd name="connsiteY155" fmla="*/ 5915156 h 6074766"/>
                <a:gd name="connsiteX156" fmla="*/ 258806 w 1529209"/>
                <a:gd name="connsiteY156" fmla="*/ 5884367 h 6074766"/>
                <a:gd name="connsiteX157" fmla="*/ 208006 w 1529209"/>
                <a:gd name="connsiteY157" fmla="*/ 5901301 h 6074766"/>
                <a:gd name="connsiteX158" fmla="*/ 140273 w 1529209"/>
                <a:gd name="connsiteY158" fmla="*/ 5892834 h 6074766"/>
                <a:gd name="connsiteX159" fmla="*/ 106406 w 1529209"/>
                <a:gd name="connsiteY159" fmla="*/ 5884367 h 6074766"/>
                <a:gd name="connsiteX160" fmla="*/ 55606 w 1529209"/>
                <a:gd name="connsiteY160" fmla="*/ 5875901 h 6074766"/>
                <a:gd name="connsiteX161" fmla="*/ 64073 w 1529209"/>
                <a:gd name="connsiteY161" fmla="*/ 5850501 h 6074766"/>
                <a:gd name="connsiteX162" fmla="*/ 89473 w 1529209"/>
                <a:gd name="connsiteY162" fmla="*/ 5824254 h 6074766"/>
                <a:gd name="connsiteX163" fmla="*/ 71693 w 1529209"/>
                <a:gd name="connsiteY163" fmla="*/ 5680321 h 6074766"/>
                <a:gd name="connsiteX164" fmla="*/ 64073 w 1529209"/>
                <a:gd name="connsiteY164" fmla="*/ 5528767 h 6074766"/>
                <a:gd name="connsiteX165" fmla="*/ 65766 w 1529209"/>
                <a:gd name="connsiteY165" fmla="*/ 5231587 h 6074766"/>
                <a:gd name="connsiteX166" fmla="*/ 48833 w 1529209"/>
                <a:gd name="connsiteY166" fmla="*/ 4966581 h 6074766"/>
                <a:gd name="connsiteX167" fmla="*/ 30206 w 1529209"/>
                <a:gd name="connsiteY167" fmla="*/ 4546634 h 6074766"/>
                <a:gd name="connsiteX168" fmla="*/ 14966 w 1529209"/>
                <a:gd name="connsiteY168" fmla="*/ 4241834 h 6074766"/>
                <a:gd name="connsiteX169" fmla="*/ 573 w 1529209"/>
                <a:gd name="connsiteY169" fmla="*/ 4049641 h 6074766"/>
                <a:gd name="connsiteX170" fmla="*/ 4806 w 1529209"/>
                <a:gd name="connsiteY170" fmla="*/ 3996301 h 6074766"/>
                <a:gd name="connsiteX171" fmla="*/ 22586 w 1529209"/>
                <a:gd name="connsiteY171" fmla="*/ 3806647 h 6074766"/>
                <a:gd name="connsiteX172" fmla="*/ 41213 w 1529209"/>
                <a:gd name="connsiteY172" fmla="*/ 3652554 h 6074766"/>
                <a:gd name="connsiteX173" fmla="*/ 160593 w 1529209"/>
                <a:gd name="connsiteY173" fmla="*/ 2453674 h 6074766"/>
                <a:gd name="connsiteX174" fmla="*/ 207160 w 1529209"/>
                <a:gd name="connsiteY174" fmla="*/ 2029494 h 6074766"/>
                <a:gd name="connsiteX175" fmla="*/ 233406 w 1529209"/>
                <a:gd name="connsiteY175" fmla="*/ 1752634 h 6074766"/>
                <a:gd name="connsiteX176" fmla="*/ 267273 w 1529209"/>
                <a:gd name="connsiteY176" fmla="*/ 1439367 h 6074766"/>
                <a:gd name="connsiteX177" fmla="*/ 293520 w 1529209"/>
                <a:gd name="connsiteY177" fmla="*/ 1209074 h 6074766"/>
                <a:gd name="connsiteX178" fmla="*/ 318073 w 1529209"/>
                <a:gd name="connsiteY178" fmla="*/ 1024501 h 6074766"/>
                <a:gd name="connsiteX179" fmla="*/ 343473 w 1529209"/>
                <a:gd name="connsiteY179" fmla="*/ 660434 h 6074766"/>
                <a:gd name="connsiteX180" fmla="*/ 385806 w 1529209"/>
                <a:gd name="connsiteY180" fmla="*/ 338701 h 6074766"/>
                <a:gd name="connsiteX181" fmla="*/ 402740 w 1529209"/>
                <a:gd name="connsiteY181" fmla="*/ 313301 h 6074766"/>
                <a:gd name="connsiteX182" fmla="*/ 411206 w 1529209"/>
                <a:gd name="connsiteY182" fmla="*/ 152434 h 6074766"/>
                <a:gd name="connsiteX183" fmla="*/ 385806 w 1529209"/>
                <a:gd name="connsiteY183" fmla="*/ 135501 h 6074766"/>
                <a:gd name="connsiteX184" fmla="*/ 351940 w 1529209"/>
                <a:gd name="connsiteY184" fmla="*/ 122801 h 6074766"/>
                <a:gd name="connsiteX185" fmla="*/ 347706 w 1529209"/>
                <a:gd name="connsiteY185" fmla="*/ 95707 h 6074766"/>
                <a:gd name="connsiteX186" fmla="*/ 326540 w 1529209"/>
                <a:gd name="connsiteY186" fmla="*/ 42367 h 6074766"/>
                <a:gd name="connsiteX187" fmla="*/ 307066 w 1529209"/>
                <a:gd name="connsiteY187" fmla="*/ 8501 h 6074766"/>
                <a:gd name="connsiteX188" fmla="*/ 368026 w 1529209"/>
                <a:gd name="connsiteY188" fmla="*/ 34 h 6074766"/>
                <a:gd name="connsiteX189" fmla="*/ 550906 w 1529209"/>
                <a:gd name="connsiteY189" fmla="*/ 5961 h 6074766"/>
                <a:gd name="connsiteX190" fmla="*/ 907353 w 1529209"/>
                <a:gd name="connsiteY190" fmla="*/ 2574 h 6074766"/>
                <a:gd name="connsiteX191" fmla="*/ 1245173 w 1529209"/>
                <a:gd name="connsiteY191" fmla="*/ 10194 h 6074766"/>
                <a:gd name="connsiteX192" fmla="*/ 1351006 w 1529209"/>
                <a:gd name="connsiteY192"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70473 w 1529209"/>
                <a:gd name="connsiteY148" fmla="*/ 6062167 h 6074766"/>
                <a:gd name="connsiteX149" fmla="*/ 341164 w 1529209"/>
                <a:gd name="connsiteY149" fmla="*/ 6038307 h 6074766"/>
                <a:gd name="connsiteX150" fmla="*/ 174140 w 1529209"/>
                <a:gd name="connsiteY150" fmla="*/ 6074483 h 6074766"/>
                <a:gd name="connsiteX151" fmla="*/ 233406 w 1529209"/>
                <a:gd name="connsiteY151" fmla="*/ 6036767 h 6074766"/>
                <a:gd name="connsiteX152" fmla="*/ 241873 w 1529209"/>
                <a:gd name="connsiteY152" fmla="*/ 6002901 h 6074766"/>
                <a:gd name="connsiteX153" fmla="*/ 250340 w 1529209"/>
                <a:gd name="connsiteY153" fmla="*/ 5977501 h 6074766"/>
                <a:gd name="connsiteX154" fmla="*/ 284206 w 1529209"/>
                <a:gd name="connsiteY154" fmla="*/ 5969034 h 6074766"/>
                <a:gd name="connsiteX155" fmla="*/ 305759 w 1529209"/>
                <a:gd name="connsiteY155" fmla="*/ 5915156 h 6074766"/>
                <a:gd name="connsiteX156" fmla="*/ 258806 w 1529209"/>
                <a:gd name="connsiteY156" fmla="*/ 5884367 h 6074766"/>
                <a:gd name="connsiteX157" fmla="*/ 208006 w 1529209"/>
                <a:gd name="connsiteY157" fmla="*/ 5901301 h 6074766"/>
                <a:gd name="connsiteX158" fmla="*/ 140273 w 1529209"/>
                <a:gd name="connsiteY158" fmla="*/ 5892834 h 6074766"/>
                <a:gd name="connsiteX159" fmla="*/ 106406 w 1529209"/>
                <a:gd name="connsiteY159" fmla="*/ 5884367 h 6074766"/>
                <a:gd name="connsiteX160" fmla="*/ 55606 w 1529209"/>
                <a:gd name="connsiteY160" fmla="*/ 5875901 h 6074766"/>
                <a:gd name="connsiteX161" fmla="*/ 64073 w 1529209"/>
                <a:gd name="connsiteY161" fmla="*/ 5850501 h 6074766"/>
                <a:gd name="connsiteX162" fmla="*/ 89473 w 1529209"/>
                <a:gd name="connsiteY162" fmla="*/ 5824254 h 6074766"/>
                <a:gd name="connsiteX163" fmla="*/ 71693 w 1529209"/>
                <a:gd name="connsiteY163" fmla="*/ 5680321 h 6074766"/>
                <a:gd name="connsiteX164" fmla="*/ 64073 w 1529209"/>
                <a:gd name="connsiteY164" fmla="*/ 5528767 h 6074766"/>
                <a:gd name="connsiteX165" fmla="*/ 65766 w 1529209"/>
                <a:gd name="connsiteY165" fmla="*/ 5231587 h 6074766"/>
                <a:gd name="connsiteX166" fmla="*/ 48833 w 1529209"/>
                <a:gd name="connsiteY166" fmla="*/ 4966581 h 6074766"/>
                <a:gd name="connsiteX167" fmla="*/ 30206 w 1529209"/>
                <a:gd name="connsiteY167" fmla="*/ 4546634 h 6074766"/>
                <a:gd name="connsiteX168" fmla="*/ 14966 w 1529209"/>
                <a:gd name="connsiteY168" fmla="*/ 4241834 h 6074766"/>
                <a:gd name="connsiteX169" fmla="*/ 573 w 1529209"/>
                <a:gd name="connsiteY169" fmla="*/ 4049641 h 6074766"/>
                <a:gd name="connsiteX170" fmla="*/ 4806 w 1529209"/>
                <a:gd name="connsiteY170" fmla="*/ 3996301 h 6074766"/>
                <a:gd name="connsiteX171" fmla="*/ 22586 w 1529209"/>
                <a:gd name="connsiteY171" fmla="*/ 3806647 h 6074766"/>
                <a:gd name="connsiteX172" fmla="*/ 41213 w 1529209"/>
                <a:gd name="connsiteY172" fmla="*/ 3652554 h 6074766"/>
                <a:gd name="connsiteX173" fmla="*/ 160593 w 1529209"/>
                <a:gd name="connsiteY173" fmla="*/ 2453674 h 6074766"/>
                <a:gd name="connsiteX174" fmla="*/ 207160 w 1529209"/>
                <a:gd name="connsiteY174" fmla="*/ 2029494 h 6074766"/>
                <a:gd name="connsiteX175" fmla="*/ 233406 w 1529209"/>
                <a:gd name="connsiteY175" fmla="*/ 1752634 h 6074766"/>
                <a:gd name="connsiteX176" fmla="*/ 267273 w 1529209"/>
                <a:gd name="connsiteY176" fmla="*/ 1439367 h 6074766"/>
                <a:gd name="connsiteX177" fmla="*/ 293520 w 1529209"/>
                <a:gd name="connsiteY177" fmla="*/ 1209074 h 6074766"/>
                <a:gd name="connsiteX178" fmla="*/ 318073 w 1529209"/>
                <a:gd name="connsiteY178" fmla="*/ 1024501 h 6074766"/>
                <a:gd name="connsiteX179" fmla="*/ 343473 w 1529209"/>
                <a:gd name="connsiteY179" fmla="*/ 660434 h 6074766"/>
                <a:gd name="connsiteX180" fmla="*/ 385806 w 1529209"/>
                <a:gd name="connsiteY180" fmla="*/ 338701 h 6074766"/>
                <a:gd name="connsiteX181" fmla="*/ 402740 w 1529209"/>
                <a:gd name="connsiteY181" fmla="*/ 313301 h 6074766"/>
                <a:gd name="connsiteX182" fmla="*/ 411206 w 1529209"/>
                <a:gd name="connsiteY182" fmla="*/ 152434 h 6074766"/>
                <a:gd name="connsiteX183" fmla="*/ 385806 w 1529209"/>
                <a:gd name="connsiteY183" fmla="*/ 135501 h 6074766"/>
                <a:gd name="connsiteX184" fmla="*/ 351940 w 1529209"/>
                <a:gd name="connsiteY184" fmla="*/ 122801 h 6074766"/>
                <a:gd name="connsiteX185" fmla="*/ 347706 w 1529209"/>
                <a:gd name="connsiteY185" fmla="*/ 95707 h 6074766"/>
                <a:gd name="connsiteX186" fmla="*/ 326540 w 1529209"/>
                <a:gd name="connsiteY186" fmla="*/ 42367 h 6074766"/>
                <a:gd name="connsiteX187" fmla="*/ 307066 w 1529209"/>
                <a:gd name="connsiteY187" fmla="*/ 8501 h 6074766"/>
                <a:gd name="connsiteX188" fmla="*/ 368026 w 1529209"/>
                <a:gd name="connsiteY188" fmla="*/ 34 h 6074766"/>
                <a:gd name="connsiteX189" fmla="*/ 550906 w 1529209"/>
                <a:gd name="connsiteY189" fmla="*/ 5961 h 6074766"/>
                <a:gd name="connsiteX190" fmla="*/ 907353 w 1529209"/>
                <a:gd name="connsiteY190" fmla="*/ 2574 h 6074766"/>
                <a:gd name="connsiteX191" fmla="*/ 1245173 w 1529209"/>
                <a:gd name="connsiteY191" fmla="*/ 10194 h 6074766"/>
                <a:gd name="connsiteX192" fmla="*/ 1351006 w 1529209"/>
                <a:gd name="connsiteY192"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8940 w 1529209"/>
                <a:gd name="connsiteY147" fmla="*/ 6036767 h 6074766"/>
                <a:gd name="connsiteX148" fmla="*/ 470473 w 1529209"/>
                <a:gd name="connsiteY148" fmla="*/ 6062167 h 6074766"/>
                <a:gd name="connsiteX149" fmla="*/ 341164 w 1529209"/>
                <a:gd name="connsiteY149" fmla="*/ 6038307 h 6074766"/>
                <a:gd name="connsiteX150" fmla="*/ 174140 w 1529209"/>
                <a:gd name="connsiteY150" fmla="*/ 6074483 h 6074766"/>
                <a:gd name="connsiteX151" fmla="*/ 233406 w 1529209"/>
                <a:gd name="connsiteY151" fmla="*/ 6036767 h 6074766"/>
                <a:gd name="connsiteX152" fmla="*/ 241873 w 1529209"/>
                <a:gd name="connsiteY152" fmla="*/ 6002901 h 6074766"/>
                <a:gd name="connsiteX153" fmla="*/ 250340 w 1529209"/>
                <a:gd name="connsiteY153" fmla="*/ 5977501 h 6074766"/>
                <a:gd name="connsiteX154" fmla="*/ 284206 w 1529209"/>
                <a:gd name="connsiteY154" fmla="*/ 5969034 h 6074766"/>
                <a:gd name="connsiteX155" fmla="*/ 305759 w 1529209"/>
                <a:gd name="connsiteY155" fmla="*/ 5915156 h 6074766"/>
                <a:gd name="connsiteX156" fmla="*/ 258806 w 1529209"/>
                <a:gd name="connsiteY156" fmla="*/ 5884367 h 6074766"/>
                <a:gd name="connsiteX157" fmla="*/ 208006 w 1529209"/>
                <a:gd name="connsiteY157" fmla="*/ 5901301 h 6074766"/>
                <a:gd name="connsiteX158" fmla="*/ 140273 w 1529209"/>
                <a:gd name="connsiteY158" fmla="*/ 5892834 h 6074766"/>
                <a:gd name="connsiteX159" fmla="*/ 106406 w 1529209"/>
                <a:gd name="connsiteY159" fmla="*/ 5884367 h 6074766"/>
                <a:gd name="connsiteX160" fmla="*/ 55606 w 1529209"/>
                <a:gd name="connsiteY160" fmla="*/ 5875901 h 6074766"/>
                <a:gd name="connsiteX161" fmla="*/ 64073 w 1529209"/>
                <a:gd name="connsiteY161" fmla="*/ 5850501 h 6074766"/>
                <a:gd name="connsiteX162" fmla="*/ 89473 w 1529209"/>
                <a:gd name="connsiteY162" fmla="*/ 5824254 h 6074766"/>
                <a:gd name="connsiteX163" fmla="*/ 71693 w 1529209"/>
                <a:gd name="connsiteY163" fmla="*/ 5680321 h 6074766"/>
                <a:gd name="connsiteX164" fmla="*/ 64073 w 1529209"/>
                <a:gd name="connsiteY164" fmla="*/ 5528767 h 6074766"/>
                <a:gd name="connsiteX165" fmla="*/ 65766 w 1529209"/>
                <a:gd name="connsiteY165" fmla="*/ 5231587 h 6074766"/>
                <a:gd name="connsiteX166" fmla="*/ 48833 w 1529209"/>
                <a:gd name="connsiteY166" fmla="*/ 4966581 h 6074766"/>
                <a:gd name="connsiteX167" fmla="*/ 30206 w 1529209"/>
                <a:gd name="connsiteY167" fmla="*/ 4546634 h 6074766"/>
                <a:gd name="connsiteX168" fmla="*/ 14966 w 1529209"/>
                <a:gd name="connsiteY168" fmla="*/ 4241834 h 6074766"/>
                <a:gd name="connsiteX169" fmla="*/ 573 w 1529209"/>
                <a:gd name="connsiteY169" fmla="*/ 4049641 h 6074766"/>
                <a:gd name="connsiteX170" fmla="*/ 4806 w 1529209"/>
                <a:gd name="connsiteY170" fmla="*/ 3996301 h 6074766"/>
                <a:gd name="connsiteX171" fmla="*/ 22586 w 1529209"/>
                <a:gd name="connsiteY171" fmla="*/ 3806647 h 6074766"/>
                <a:gd name="connsiteX172" fmla="*/ 41213 w 1529209"/>
                <a:gd name="connsiteY172" fmla="*/ 3652554 h 6074766"/>
                <a:gd name="connsiteX173" fmla="*/ 160593 w 1529209"/>
                <a:gd name="connsiteY173" fmla="*/ 2453674 h 6074766"/>
                <a:gd name="connsiteX174" fmla="*/ 207160 w 1529209"/>
                <a:gd name="connsiteY174" fmla="*/ 2029494 h 6074766"/>
                <a:gd name="connsiteX175" fmla="*/ 233406 w 1529209"/>
                <a:gd name="connsiteY175" fmla="*/ 1752634 h 6074766"/>
                <a:gd name="connsiteX176" fmla="*/ 267273 w 1529209"/>
                <a:gd name="connsiteY176" fmla="*/ 1439367 h 6074766"/>
                <a:gd name="connsiteX177" fmla="*/ 293520 w 1529209"/>
                <a:gd name="connsiteY177" fmla="*/ 1209074 h 6074766"/>
                <a:gd name="connsiteX178" fmla="*/ 318073 w 1529209"/>
                <a:gd name="connsiteY178" fmla="*/ 1024501 h 6074766"/>
                <a:gd name="connsiteX179" fmla="*/ 343473 w 1529209"/>
                <a:gd name="connsiteY179" fmla="*/ 660434 h 6074766"/>
                <a:gd name="connsiteX180" fmla="*/ 385806 w 1529209"/>
                <a:gd name="connsiteY180" fmla="*/ 338701 h 6074766"/>
                <a:gd name="connsiteX181" fmla="*/ 402740 w 1529209"/>
                <a:gd name="connsiteY181" fmla="*/ 313301 h 6074766"/>
                <a:gd name="connsiteX182" fmla="*/ 411206 w 1529209"/>
                <a:gd name="connsiteY182" fmla="*/ 152434 h 6074766"/>
                <a:gd name="connsiteX183" fmla="*/ 385806 w 1529209"/>
                <a:gd name="connsiteY183" fmla="*/ 135501 h 6074766"/>
                <a:gd name="connsiteX184" fmla="*/ 351940 w 1529209"/>
                <a:gd name="connsiteY184" fmla="*/ 122801 h 6074766"/>
                <a:gd name="connsiteX185" fmla="*/ 347706 w 1529209"/>
                <a:gd name="connsiteY185" fmla="*/ 95707 h 6074766"/>
                <a:gd name="connsiteX186" fmla="*/ 326540 w 1529209"/>
                <a:gd name="connsiteY186" fmla="*/ 42367 h 6074766"/>
                <a:gd name="connsiteX187" fmla="*/ 307066 w 1529209"/>
                <a:gd name="connsiteY187" fmla="*/ 8501 h 6074766"/>
                <a:gd name="connsiteX188" fmla="*/ 368026 w 1529209"/>
                <a:gd name="connsiteY188" fmla="*/ 34 h 6074766"/>
                <a:gd name="connsiteX189" fmla="*/ 550906 w 1529209"/>
                <a:gd name="connsiteY189" fmla="*/ 5961 h 6074766"/>
                <a:gd name="connsiteX190" fmla="*/ 907353 w 1529209"/>
                <a:gd name="connsiteY190" fmla="*/ 2574 h 6074766"/>
                <a:gd name="connsiteX191" fmla="*/ 1245173 w 1529209"/>
                <a:gd name="connsiteY191" fmla="*/ 10194 h 6074766"/>
                <a:gd name="connsiteX192" fmla="*/ 1351006 w 1529209"/>
                <a:gd name="connsiteY192"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529740 w 1529209"/>
                <a:gd name="connsiteY146" fmla="*/ 6053701 h 6074766"/>
                <a:gd name="connsiteX147" fmla="*/ 470473 w 1529209"/>
                <a:gd name="connsiteY147" fmla="*/ 6062167 h 6074766"/>
                <a:gd name="connsiteX148" fmla="*/ 341164 w 1529209"/>
                <a:gd name="connsiteY148" fmla="*/ 6038307 h 6074766"/>
                <a:gd name="connsiteX149" fmla="*/ 174140 w 1529209"/>
                <a:gd name="connsiteY149" fmla="*/ 6074483 h 6074766"/>
                <a:gd name="connsiteX150" fmla="*/ 233406 w 1529209"/>
                <a:gd name="connsiteY150" fmla="*/ 6036767 h 6074766"/>
                <a:gd name="connsiteX151" fmla="*/ 241873 w 1529209"/>
                <a:gd name="connsiteY151" fmla="*/ 6002901 h 6074766"/>
                <a:gd name="connsiteX152" fmla="*/ 250340 w 1529209"/>
                <a:gd name="connsiteY152" fmla="*/ 5977501 h 6074766"/>
                <a:gd name="connsiteX153" fmla="*/ 284206 w 1529209"/>
                <a:gd name="connsiteY153" fmla="*/ 5969034 h 6074766"/>
                <a:gd name="connsiteX154" fmla="*/ 305759 w 1529209"/>
                <a:gd name="connsiteY154" fmla="*/ 5915156 h 6074766"/>
                <a:gd name="connsiteX155" fmla="*/ 258806 w 1529209"/>
                <a:gd name="connsiteY155" fmla="*/ 5884367 h 6074766"/>
                <a:gd name="connsiteX156" fmla="*/ 208006 w 1529209"/>
                <a:gd name="connsiteY156" fmla="*/ 5901301 h 6074766"/>
                <a:gd name="connsiteX157" fmla="*/ 140273 w 1529209"/>
                <a:gd name="connsiteY157" fmla="*/ 5892834 h 6074766"/>
                <a:gd name="connsiteX158" fmla="*/ 106406 w 1529209"/>
                <a:gd name="connsiteY158" fmla="*/ 5884367 h 6074766"/>
                <a:gd name="connsiteX159" fmla="*/ 55606 w 1529209"/>
                <a:gd name="connsiteY159" fmla="*/ 5875901 h 6074766"/>
                <a:gd name="connsiteX160" fmla="*/ 64073 w 1529209"/>
                <a:gd name="connsiteY160" fmla="*/ 5850501 h 6074766"/>
                <a:gd name="connsiteX161" fmla="*/ 89473 w 1529209"/>
                <a:gd name="connsiteY161" fmla="*/ 5824254 h 6074766"/>
                <a:gd name="connsiteX162" fmla="*/ 71693 w 1529209"/>
                <a:gd name="connsiteY162" fmla="*/ 5680321 h 6074766"/>
                <a:gd name="connsiteX163" fmla="*/ 64073 w 1529209"/>
                <a:gd name="connsiteY163" fmla="*/ 5528767 h 6074766"/>
                <a:gd name="connsiteX164" fmla="*/ 65766 w 1529209"/>
                <a:gd name="connsiteY164" fmla="*/ 5231587 h 6074766"/>
                <a:gd name="connsiteX165" fmla="*/ 48833 w 1529209"/>
                <a:gd name="connsiteY165" fmla="*/ 4966581 h 6074766"/>
                <a:gd name="connsiteX166" fmla="*/ 30206 w 1529209"/>
                <a:gd name="connsiteY166" fmla="*/ 4546634 h 6074766"/>
                <a:gd name="connsiteX167" fmla="*/ 14966 w 1529209"/>
                <a:gd name="connsiteY167" fmla="*/ 4241834 h 6074766"/>
                <a:gd name="connsiteX168" fmla="*/ 573 w 1529209"/>
                <a:gd name="connsiteY168" fmla="*/ 4049641 h 6074766"/>
                <a:gd name="connsiteX169" fmla="*/ 4806 w 1529209"/>
                <a:gd name="connsiteY169" fmla="*/ 3996301 h 6074766"/>
                <a:gd name="connsiteX170" fmla="*/ 22586 w 1529209"/>
                <a:gd name="connsiteY170" fmla="*/ 3806647 h 6074766"/>
                <a:gd name="connsiteX171" fmla="*/ 41213 w 1529209"/>
                <a:gd name="connsiteY171" fmla="*/ 3652554 h 6074766"/>
                <a:gd name="connsiteX172" fmla="*/ 160593 w 1529209"/>
                <a:gd name="connsiteY172" fmla="*/ 2453674 h 6074766"/>
                <a:gd name="connsiteX173" fmla="*/ 207160 w 1529209"/>
                <a:gd name="connsiteY173" fmla="*/ 2029494 h 6074766"/>
                <a:gd name="connsiteX174" fmla="*/ 233406 w 1529209"/>
                <a:gd name="connsiteY174" fmla="*/ 1752634 h 6074766"/>
                <a:gd name="connsiteX175" fmla="*/ 267273 w 1529209"/>
                <a:gd name="connsiteY175" fmla="*/ 1439367 h 6074766"/>
                <a:gd name="connsiteX176" fmla="*/ 293520 w 1529209"/>
                <a:gd name="connsiteY176" fmla="*/ 1209074 h 6074766"/>
                <a:gd name="connsiteX177" fmla="*/ 318073 w 1529209"/>
                <a:gd name="connsiteY177" fmla="*/ 1024501 h 6074766"/>
                <a:gd name="connsiteX178" fmla="*/ 343473 w 1529209"/>
                <a:gd name="connsiteY178" fmla="*/ 660434 h 6074766"/>
                <a:gd name="connsiteX179" fmla="*/ 385806 w 1529209"/>
                <a:gd name="connsiteY179" fmla="*/ 338701 h 6074766"/>
                <a:gd name="connsiteX180" fmla="*/ 402740 w 1529209"/>
                <a:gd name="connsiteY180" fmla="*/ 313301 h 6074766"/>
                <a:gd name="connsiteX181" fmla="*/ 411206 w 1529209"/>
                <a:gd name="connsiteY181" fmla="*/ 152434 h 6074766"/>
                <a:gd name="connsiteX182" fmla="*/ 385806 w 1529209"/>
                <a:gd name="connsiteY182" fmla="*/ 135501 h 6074766"/>
                <a:gd name="connsiteX183" fmla="*/ 351940 w 1529209"/>
                <a:gd name="connsiteY183" fmla="*/ 122801 h 6074766"/>
                <a:gd name="connsiteX184" fmla="*/ 347706 w 1529209"/>
                <a:gd name="connsiteY184" fmla="*/ 95707 h 6074766"/>
                <a:gd name="connsiteX185" fmla="*/ 326540 w 1529209"/>
                <a:gd name="connsiteY185" fmla="*/ 42367 h 6074766"/>
                <a:gd name="connsiteX186" fmla="*/ 307066 w 1529209"/>
                <a:gd name="connsiteY186" fmla="*/ 8501 h 6074766"/>
                <a:gd name="connsiteX187" fmla="*/ 368026 w 1529209"/>
                <a:gd name="connsiteY187" fmla="*/ 34 h 6074766"/>
                <a:gd name="connsiteX188" fmla="*/ 550906 w 1529209"/>
                <a:gd name="connsiteY188" fmla="*/ 5961 h 6074766"/>
                <a:gd name="connsiteX189" fmla="*/ 907353 w 1529209"/>
                <a:gd name="connsiteY189" fmla="*/ 2574 h 6074766"/>
                <a:gd name="connsiteX190" fmla="*/ 1245173 w 1529209"/>
                <a:gd name="connsiteY190" fmla="*/ 10194 h 6074766"/>
                <a:gd name="connsiteX191" fmla="*/ 1351006 w 1529209"/>
                <a:gd name="connsiteY191" fmla="*/ 20354 h 6074766"/>
                <a:gd name="connsiteX0" fmla="*/ 1351006 w 1529209"/>
                <a:gd name="connsiteY0" fmla="*/ 20354 h 6074766"/>
                <a:gd name="connsiteX1" fmla="*/ 1366246 w 1529209"/>
                <a:gd name="connsiteY1" fmla="*/ 137194 h 6074766"/>
                <a:gd name="connsiteX2" fmla="*/ 1368786 w 1529209"/>
                <a:gd name="connsiteY2" fmla="*/ 220167 h 6074766"/>
                <a:gd name="connsiteX3" fmla="*/ 1334073 w 1529209"/>
                <a:gd name="connsiteY3" fmla="*/ 262501 h 6074766"/>
                <a:gd name="connsiteX4" fmla="*/ 1308673 w 1529209"/>
                <a:gd name="connsiteY4" fmla="*/ 270967 h 6074766"/>
                <a:gd name="connsiteX5" fmla="*/ 1299360 w 1529209"/>
                <a:gd name="connsiteY5" fmla="*/ 332774 h 6074766"/>
                <a:gd name="connsiteX6" fmla="*/ 1243480 w 1529209"/>
                <a:gd name="connsiteY6" fmla="*/ 298907 h 6074766"/>
                <a:gd name="connsiteX7" fmla="*/ 1173206 w 1529209"/>
                <a:gd name="connsiteY7" fmla="*/ 254034 h 6074766"/>
                <a:gd name="connsiteX8" fmla="*/ 1147806 w 1529209"/>
                <a:gd name="connsiteY8" fmla="*/ 262501 h 6074766"/>
                <a:gd name="connsiteX9" fmla="*/ 1139340 w 1529209"/>
                <a:gd name="connsiteY9" fmla="*/ 287901 h 6074766"/>
                <a:gd name="connsiteX10" fmla="*/ 1130873 w 1529209"/>
                <a:gd name="connsiteY10" fmla="*/ 372567 h 6074766"/>
                <a:gd name="connsiteX11" fmla="*/ 1113940 w 1529209"/>
                <a:gd name="connsiteY11" fmla="*/ 389501 h 6074766"/>
                <a:gd name="connsiteX12" fmla="*/ 1088540 w 1529209"/>
                <a:gd name="connsiteY12" fmla="*/ 457234 h 6074766"/>
                <a:gd name="connsiteX13" fmla="*/ 1063140 w 1529209"/>
                <a:gd name="connsiteY13" fmla="*/ 465701 h 6074766"/>
                <a:gd name="connsiteX14" fmla="*/ 1056366 w 1529209"/>
                <a:gd name="connsiteY14" fmla="*/ 500414 h 6074766"/>
                <a:gd name="connsiteX15" fmla="*/ 1029273 w 1529209"/>
                <a:gd name="connsiteY15" fmla="*/ 533434 h 6074766"/>
                <a:gd name="connsiteX16" fmla="*/ 1032660 w 1529209"/>
                <a:gd name="connsiteY16" fmla="*/ 613867 h 6074766"/>
                <a:gd name="connsiteX17" fmla="*/ 1029273 w 1529209"/>
                <a:gd name="connsiteY17" fmla="*/ 728167 h 6074766"/>
                <a:gd name="connsiteX18" fmla="*/ 1038586 w 1529209"/>
                <a:gd name="connsiteY18" fmla="*/ 922054 h 6074766"/>
                <a:gd name="connsiteX19" fmla="*/ 920053 w 1529209"/>
                <a:gd name="connsiteY19" fmla="*/ 914434 h 6074766"/>
                <a:gd name="connsiteX20" fmla="*/ 910740 w 1529209"/>
                <a:gd name="connsiteY20" fmla="*/ 982167 h 6074766"/>
                <a:gd name="connsiteX21" fmla="*/ 909046 w 1529209"/>
                <a:gd name="connsiteY21" fmla="*/ 1119327 h 6074766"/>
                <a:gd name="connsiteX22" fmla="*/ 914973 w 1529209"/>
                <a:gd name="connsiteY22" fmla="*/ 1466461 h 6074766"/>
                <a:gd name="connsiteX23" fmla="*/ 955613 w 1529209"/>
                <a:gd name="connsiteY23" fmla="*/ 1470694 h 6074766"/>
                <a:gd name="connsiteX24" fmla="*/ 1019113 w 1529209"/>
                <a:gd name="connsiteY24" fmla="*/ 1504561 h 6074766"/>
                <a:gd name="connsiteX25" fmla="*/ 1020806 w 1529209"/>
                <a:gd name="connsiteY25" fmla="*/ 1693367 h 6074766"/>
                <a:gd name="connsiteX26" fmla="*/ 1078380 w 1529209"/>
                <a:gd name="connsiteY26" fmla="*/ 1710301 h 6074766"/>
                <a:gd name="connsiteX27" fmla="*/ 1135106 w 1529209"/>
                <a:gd name="connsiteY27" fmla="*/ 1720461 h 6074766"/>
                <a:gd name="connsiteX28" fmla="*/ 1130026 w 1529209"/>
                <a:gd name="connsiteY28" fmla="*/ 1817827 h 6074766"/>
                <a:gd name="connsiteX29" fmla="*/ 1190140 w 1529209"/>
                <a:gd name="connsiteY29" fmla="*/ 1828834 h 6074766"/>
                <a:gd name="connsiteX30" fmla="*/ 1232473 w 1529209"/>
                <a:gd name="connsiteY30" fmla="*/ 1845767 h 6074766"/>
                <a:gd name="connsiteX31" fmla="*/ 1257873 w 1529209"/>
                <a:gd name="connsiteY31" fmla="*/ 1862701 h 6074766"/>
                <a:gd name="connsiteX32" fmla="*/ 1257873 w 1529209"/>
                <a:gd name="connsiteY32" fmla="*/ 1921967 h 6074766"/>
                <a:gd name="connsiteX33" fmla="*/ 1291740 w 1529209"/>
                <a:gd name="connsiteY33" fmla="*/ 1930434 h 6074766"/>
                <a:gd name="connsiteX34" fmla="*/ 1283273 w 1529209"/>
                <a:gd name="connsiteY34" fmla="*/ 1955834 h 6074766"/>
                <a:gd name="connsiteX35" fmla="*/ 1257873 w 1529209"/>
                <a:gd name="connsiteY35" fmla="*/ 1972767 h 6074766"/>
                <a:gd name="connsiteX36" fmla="*/ 1240940 w 1529209"/>
                <a:gd name="connsiteY36" fmla="*/ 1989701 h 6074766"/>
                <a:gd name="connsiteX37" fmla="*/ 1262953 w 1529209"/>
                <a:gd name="connsiteY37" fmla="*/ 2025261 h 6074766"/>
                <a:gd name="connsiteX38" fmla="*/ 1315446 w 1529209"/>
                <a:gd name="connsiteY38" fmla="*/ 2050661 h 6074766"/>
                <a:gd name="connsiteX39" fmla="*/ 1335766 w 1529209"/>
                <a:gd name="connsiteY39" fmla="*/ 2116701 h 6074766"/>
                <a:gd name="connsiteX40" fmla="*/ 1393340 w 1529209"/>
                <a:gd name="connsiteY40" fmla="*/ 2133634 h 6074766"/>
                <a:gd name="connsiteX41" fmla="*/ 1410273 w 1529209"/>
                <a:gd name="connsiteY41" fmla="*/ 2174274 h 6074766"/>
                <a:gd name="connsiteX42" fmla="*/ 1453453 w 1529209"/>
                <a:gd name="connsiteY42" fmla="*/ 2196287 h 6074766"/>
                <a:gd name="connsiteX43" fmla="*/ 1473773 w 1529209"/>
                <a:gd name="connsiteY43" fmla="*/ 2214914 h 6074766"/>
                <a:gd name="connsiteX44" fmla="*/ 1504253 w 1529209"/>
                <a:gd name="connsiteY44" fmla="*/ 2228461 h 6074766"/>
                <a:gd name="connsiteX45" fmla="*/ 1528806 w 1529209"/>
                <a:gd name="connsiteY45" fmla="*/ 2269101 h 6074766"/>
                <a:gd name="connsiteX46" fmla="*/ 1483933 w 1529209"/>
                <a:gd name="connsiteY46" fmla="*/ 2306354 h 6074766"/>
                <a:gd name="connsiteX47" fmla="*/ 1439906 w 1529209"/>
                <a:gd name="connsiteY47" fmla="*/ 2287727 h 6074766"/>
                <a:gd name="connsiteX48" fmla="*/ 1402653 w 1529209"/>
                <a:gd name="connsiteY48" fmla="*/ 2310587 h 6074766"/>
                <a:gd name="connsiteX49" fmla="*/ 1384873 w 1529209"/>
                <a:gd name="connsiteY49" fmla="*/ 2345301 h 6074766"/>
                <a:gd name="connsiteX50" fmla="*/ 1365400 w 1529209"/>
                <a:gd name="connsiteY50" fmla="*/ 2424887 h 6074766"/>
                <a:gd name="connsiteX51" fmla="*/ 1325606 w 1529209"/>
                <a:gd name="connsiteY51" fmla="*/ 2413034 h 6074766"/>
                <a:gd name="connsiteX52" fmla="*/ 1284120 w 1529209"/>
                <a:gd name="connsiteY52" fmla="*/ 2428274 h 6074766"/>
                <a:gd name="connsiteX53" fmla="*/ 1253640 w 1529209"/>
                <a:gd name="connsiteY53" fmla="*/ 2455367 h 6074766"/>
                <a:gd name="connsiteX54" fmla="*/ 1251100 w 1529209"/>
                <a:gd name="connsiteY54" fmla="*/ 2581521 h 6074766"/>
                <a:gd name="connsiteX55" fmla="*/ 1164740 w 1529209"/>
                <a:gd name="connsiteY55" fmla="*/ 2582367 h 6074766"/>
                <a:gd name="connsiteX56" fmla="*/ 1147806 w 1529209"/>
                <a:gd name="connsiteY56" fmla="*/ 2599301 h 6074766"/>
                <a:gd name="connsiteX57" fmla="*/ 1148653 w 1529209"/>
                <a:gd name="connsiteY57" fmla="*/ 2676347 h 6074766"/>
                <a:gd name="connsiteX58" fmla="*/ 1146960 w 1529209"/>
                <a:gd name="connsiteY58" fmla="*/ 2747467 h 6074766"/>
                <a:gd name="connsiteX59" fmla="*/ 1130873 w 1529209"/>
                <a:gd name="connsiteY59" fmla="*/ 2785567 h 6074766"/>
                <a:gd name="connsiteX60" fmla="*/ 1080073 w 1529209"/>
                <a:gd name="connsiteY60" fmla="*/ 2802501 h 6074766"/>
                <a:gd name="connsiteX61" fmla="*/ 1088540 w 1529209"/>
                <a:gd name="connsiteY61" fmla="*/ 2853301 h 6074766"/>
                <a:gd name="connsiteX62" fmla="*/ 1097006 w 1529209"/>
                <a:gd name="connsiteY62" fmla="*/ 2878701 h 6074766"/>
                <a:gd name="connsiteX63" fmla="*/ 1088540 w 1529209"/>
                <a:gd name="connsiteY63" fmla="*/ 2971834 h 6074766"/>
                <a:gd name="connsiteX64" fmla="*/ 1080073 w 1529209"/>
                <a:gd name="connsiteY64" fmla="*/ 2997234 h 6074766"/>
                <a:gd name="connsiteX65" fmla="*/ 1071606 w 1529209"/>
                <a:gd name="connsiteY65" fmla="*/ 3031101 h 6074766"/>
                <a:gd name="connsiteX66" fmla="*/ 1046206 w 1529209"/>
                <a:gd name="connsiteY66" fmla="*/ 3039567 h 6074766"/>
                <a:gd name="connsiteX67" fmla="*/ 1037740 w 1529209"/>
                <a:gd name="connsiteY67" fmla="*/ 3073434 h 6074766"/>
                <a:gd name="connsiteX68" fmla="*/ 1020806 w 1529209"/>
                <a:gd name="connsiteY68" fmla="*/ 3124234 h 6074766"/>
                <a:gd name="connsiteX69" fmla="*/ 1029273 w 1529209"/>
                <a:gd name="connsiteY69" fmla="*/ 3471367 h 6074766"/>
                <a:gd name="connsiteX70" fmla="*/ 1097006 w 1529209"/>
                <a:gd name="connsiteY70" fmla="*/ 3479834 h 6074766"/>
                <a:gd name="connsiteX71" fmla="*/ 1105473 w 1529209"/>
                <a:gd name="connsiteY71" fmla="*/ 3505234 h 6074766"/>
                <a:gd name="connsiteX72" fmla="*/ 1046206 w 1529209"/>
                <a:gd name="connsiteY72" fmla="*/ 3522167 h 6074766"/>
                <a:gd name="connsiteX73" fmla="*/ 995406 w 1529209"/>
                <a:gd name="connsiteY73" fmla="*/ 3530634 h 6074766"/>
                <a:gd name="connsiteX74" fmla="*/ 1029273 w 1529209"/>
                <a:gd name="connsiteY74" fmla="*/ 3564501 h 6074766"/>
                <a:gd name="connsiteX75" fmla="*/ 1030966 w 1529209"/>
                <a:gd name="connsiteY75" fmla="*/ 3700814 h 6074766"/>
                <a:gd name="connsiteX76" fmla="*/ 893806 w 1529209"/>
                <a:gd name="connsiteY76" fmla="*/ 3699967 h 6074766"/>
                <a:gd name="connsiteX77" fmla="*/ 902273 w 1529209"/>
                <a:gd name="connsiteY77" fmla="*/ 3742301 h 6074766"/>
                <a:gd name="connsiteX78" fmla="*/ 915820 w 1529209"/>
                <a:gd name="connsiteY78" fmla="*/ 3810034 h 6074766"/>
                <a:gd name="connsiteX79" fmla="*/ 893806 w 1529209"/>
                <a:gd name="connsiteY79" fmla="*/ 3852367 h 6074766"/>
                <a:gd name="connsiteX80" fmla="*/ 868406 w 1529209"/>
                <a:gd name="connsiteY80" fmla="*/ 3894701 h 6074766"/>
                <a:gd name="connsiteX81" fmla="*/ 868406 w 1529209"/>
                <a:gd name="connsiteY81" fmla="*/ 3962434 h 6074766"/>
                <a:gd name="connsiteX82" fmla="*/ 876873 w 1529209"/>
                <a:gd name="connsiteY82" fmla="*/ 3987834 h 6074766"/>
                <a:gd name="connsiteX83" fmla="*/ 917513 w 1529209"/>
                <a:gd name="connsiteY83" fmla="*/ 4011541 h 6074766"/>
                <a:gd name="connsiteX84" fmla="*/ 910740 w 1529209"/>
                <a:gd name="connsiteY84" fmla="*/ 4055567 h 6074766"/>
                <a:gd name="connsiteX85" fmla="*/ 936140 w 1529209"/>
                <a:gd name="connsiteY85" fmla="*/ 4064034 h 6074766"/>
                <a:gd name="connsiteX86" fmla="*/ 1041126 w 1529209"/>
                <a:gd name="connsiteY86" fmla="*/ 4080121 h 6074766"/>
                <a:gd name="connsiteX87" fmla="*/ 1020806 w 1529209"/>
                <a:gd name="connsiteY87" fmla="*/ 4191034 h 6074766"/>
                <a:gd name="connsiteX88" fmla="*/ 1040049 w 1529209"/>
                <a:gd name="connsiteY88" fmla="*/ 4236447 h 6074766"/>
                <a:gd name="connsiteX89" fmla="*/ 983091 w 1529209"/>
                <a:gd name="connsiteY89" fmla="*/ 4237985 h 6074766"/>
                <a:gd name="connsiteX90" fmla="*/ 987786 w 1529209"/>
                <a:gd name="connsiteY90" fmla="*/ 4416247 h 6074766"/>
                <a:gd name="connsiteX91" fmla="*/ 910740 w 1529209"/>
                <a:gd name="connsiteY91" fmla="*/ 4470434 h 6074766"/>
                <a:gd name="connsiteX92" fmla="*/ 936140 w 1529209"/>
                <a:gd name="connsiteY92" fmla="*/ 4487367 h 6074766"/>
                <a:gd name="connsiteX93" fmla="*/ 961540 w 1529209"/>
                <a:gd name="connsiteY93" fmla="*/ 4495834 h 6074766"/>
                <a:gd name="connsiteX94" fmla="*/ 978473 w 1529209"/>
                <a:gd name="connsiteY94" fmla="*/ 4521234 h 6074766"/>
                <a:gd name="connsiteX95" fmla="*/ 940758 w 1529209"/>
                <a:gd name="connsiteY95" fmla="*/ 4602821 h 6074766"/>
                <a:gd name="connsiteX96" fmla="*/ 894653 w 1529209"/>
                <a:gd name="connsiteY96" fmla="*/ 4572881 h 6074766"/>
                <a:gd name="connsiteX97" fmla="*/ 851473 w 1529209"/>
                <a:gd name="connsiteY97" fmla="*/ 4609749 h 6074766"/>
                <a:gd name="connsiteX98" fmla="*/ 829151 w 1529209"/>
                <a:gd name="connsiteY98" fmla="*/ 4625912 h 6074766"/>
                <a:gd name="connsiteX99" fmla="*/ 820993 w 1529209"/>
                <a:gd name="connsiteY99" fmla="*/ 4649081 h 6074766"/>
                <a:gd name="connsiteX100" fmla="*/ 804060 w 1529209"/>
                <a:gd name="connsiteY100" fmla="*/ 4694801 h 6074766"/>
                <a:gd name="connsiteX101" fmla="*/ 769346 w 1529209"/>
                <a:gd name="connsiteY101" fmla="*/ 4667707 h 6074766"/>
                <a:gd name="connsiteX102" fmla="*/ 737173 w 1529209"/>
                <a:gd name="connsiteY102" fmla="*/ 4712581 h 6074766"/>
                <a:gd name="connsiteX103" fmla="*/ 740560 w 1529209"/>
                <a:gd name="connsiteY103" fmla="*/ 4749834 h 6074766"/>
                <a:gd name="connsiteX104" fmla="*/ 814220 w 1529209"/>
                <a:gd name="connsiteY104" fmla="*/ 4735441 h 6074766"/>
                <a:gd name="connsiteX105" fmla="*/ 876873 w 1529209"/>
                <a:gd name="connsiteY105" fmla="*/ 4766767 h 6074766"/>
                <a:gd name="connsiteX106" fmla="*/ 909893 w 1529209"/>
                <a:gd name="connsiteY106" fmla="*/ 4806561 h 6074766"/>
                <a:gd name="connsiteX107" fmla="*/ 931906 w 1529209"/>
                <a:gd name="connsiteY107" fmla="*/ 4813334 h 6074766"/>
                <a:gd name="connsiteX108" fmla="*/ 932753 w 1529209"/>
                <a:gd name="connsiteY108" fmla="*/ 4885301 h 6074766"/>
                <a:gd name="connsiteX109" fmla="*/ 933600 w 1529209"/>
                <a:gd name="connsiteY109" fmla="*/ 4986901 h 6074766"/>
                <a:gd name="connsiteX110" fmla="*/ 927673 w 1529209"/>
                <a:gd name="connsiteY110" fmla="*/ 5096967 h 6074766"/>
                <a:gd name="connsiteX111" fmla="*/ 953073 w 1529209"/>
                <a:gd name="connsiteY111" fmla="*/ 5139301 h 6074766"/>
                <a:gd name="connsiteX112" fmla="*/ 970006 w 1529209"/>
                <a:gd name="connsiteY112" fmla="*/ 5164701 h 6074766"/>
                <a:gd name="connsiteX113" fmla="*/ 923824 w 1529209"/>
                <a:gd name="connsiteY113" fmla="*/ 5211652 h 6074766"/>
                <a:gd name="connsiteX114" fmla="*/ 901504 w 1529209"/>
                <a:gd name="connsiteY114" fmla="*/ 5267071 h 6074766"/>
                <a:gd name="connsiteX115" fmla="*/ 910740 w 1529209"/>
                <a:gd name="connsiteY115" fmla="*/ 5291701 h 6074766"/>
                <a:gd name="connsiteX116" fmla="*/ 978473 w 1529209"/>
                <a:gd name="connsiteY116" fmla="*/ 5342501 h 6074766"/>
                <a:gd name="connsiteX117" fmla="*/ 995406 w 1529209"/>
                <a:gd name="connsiteY117" fmla="*/ 5367901 h 6074766"/>
                <a:gd name="connsiteX118" fmla="*/ 1012340 w 1529209"/>
                <a:gd name="connsiteY118" fmla="*/ 5418701 h 6074766"/>
                <a:gd name="connsiteX119" fmla="*/ 1037740 w 1529209"/>
                <a:gd name="connsiteY119" fmla="*/ 5435634 h 6074766"/>
                <a:gd name="connsiteX120" fmla="*/ 1088540 w 1529209"/>
                <a:gd name="connsiteY120" fmla="*/ 5486434 h 6074766"/>
                <a:gd name="connsiteX121" fmla="*/ 1113940 w 1529209"/>
                <a:gd name="connsiteY121" fmla="*/ 5494901 h 6074766"/>
                <a:gd name="connsiteX122" fmla="*/ 1144728 w 1529209"/>
                <a:gd name="connsiteY122" fmla="*/ 5520301 h 6074766"/>
                <a:gd name="connsiteX123" fmla="*/ 1160506 w 1529209"/>
                <a:gd name="connsiteY123" fmla="*/ 5541468 h 6074766"/>
                <a:gd name="connsiteX124" fmla="*/ 1173206 w 1529209"/>
                <a:gd name="connsiteY124" fmla="*/ 5596501 h 6074766"/>
                <a:gd name="connsiteX125" fmla="*/ 1156273 w 1529209"/>
                <a:gd name="connsiteY125" fmla="*/ 5621901 h 6074766"/>
                <a:gd name="connsiteX126" fmla="*/ 1145689 w 1529209"/>
                <a:gd name="connsiteY126" fmla="*/ 5647300 h 6074766"/>
                <a:gd name="connsiteX127" fmla="*/ 1137223 w 1529209"/>
                <a:gd name="connsiteY127" fmla="*/ 5670584 h 6074766"/>
                <a:gd name="connsiteX128" fmla="*/ 1111823 w 1529209"/>
                <a:gd name="connsiteY128" fmla="*/ 5706567 h 6074766"/>
                <a:gd name="connsiteX129" fmla="*/ 1126640 w 1529209"/>
                <a:gd name="connsiteY129" fmla="*/ 5734084 h 6074766"/>
                <a:gd name="connsiteX130" fmla="*/ 1147806 w 1529209"/>
                <a:gd name="connsiteY130" fmla="*/ 5774301 h 6074766"/>
                <a:gd name="connsiteX131" fmla="*/ 1198606 w 1529209"/>
                <a:gd name="connsiteY131" fmla="*/ 5791234 h 6074766"/>
                <a:gd name="connsiteX132" fmla="*/ 1190140 w 1529209"/>
                <a:gd name="connsiteY132" fmla="*/ 5842034 h 6074766"/>
                <a:gd name="connsiteX133" fmla="*/ 1139340 w 1529209"/>
                <a:gd name="connsiteY133" fmla="*/ 5850501 h 6074766"/>
                <a:gd name="connsiteX134" fmla="*/ 1122406 w 1529209"/>
                <a:gd name="connsiteY134" fmla="*/ 5867434 h 6074766"/>
                <a:gd name="connsiteX135" fmla="*/ 1080073 w 1529209"/>
                <a:gd name="connsiteY135" fmla="*/ 5935167 h 6074766"/>
                <a:gd name="connsiteX136" fmla="*/ 1050440 w 1529209"/>
                <a:gd name="connsiteY136" fmla="*/ 5958451 h 6074766"/>
                <a:gd name="connsiteX137" fmla="*/ 1099123 w 1529209"/>
                <a:gd name="connsiteY137" fmla="*/ 5975383 h 6074766"/>
                <a:gd name="connsiteX138" fmla="*/ 1054673 w 1529209"/>
                <a:gd name="connsiteY138" fmla="*/ 5990201 h 6074766"/>
                <a:gd name="connsiteX139" fmla="*/ 957306 w 1529209"/>
                <a:gd name="connsiteY139" fmla="*/ 6026184 h 6074766"/>
                <a:gd name="connsiteX140" fmla="*/ 919206 w 1529209"/>
                <a:gd name="connsiteY140" fmla="*/ 6026184 h 6074766"/>
                <a:gd name="connsiteX141" fmla="*/ 883223 w 1529209"/>
                <a:gd name="connsiteY141" fmla="*/ 6026184 h 6074766"/>
                <a:gd name="connsiteX142" fmla="*/ 809140 w 1529209"/>
                <a:gd name="connsiteY142" fmla="*/ 6036767 h 6074766"/>
                <a:gd name="connsiteX143" fmla="*/ 792206 w 1529209"/>
                <a:gd name="connsiteY143" fmla="*/ 6053701 h 6074766"/>
                <a:gd name="connsiteX144" fmla="*/ 758340 w 1529209"/>
                <a:gd name="connsiteY144" fmla="*/ 6062167 h 6074766"/>
                <a:gd name="connsiteX145" fmla="*/ 732940 w 1529209"/>
                <a:gd name="connsiteY145" fmla="*/ 6070634 h 6074766"/>
                <a:gd name="connsiteX146" fmla="*/ 633456 w 1529209"/>
                <a:gd name="connsiteY146" fmla="*/ 6051584 h 6074766"/>
                <a:gd name="connsiteX147" fmla="*/ 470473 w 1529209"/>
                <a:gd name="connsiteY147" fmla="*/ 6062167 h 6074766"/>
                <a:gd name="connsiteX148" fmla="*/ 341164 w 1529209"/>
                <a:gd name="connsiteY148" fmla="*/ 6038307 h 6074766"/>
                <a:gd name="connsiteX149" fmla="*/ 174140 w 1529209"/>
                <a:gd name="connsiteY149" fmla="*/ 6074483 h 6074766"/>
                <a:gd name="connsiteX150" fmla="*/ 233406 w 1529209"/>
                <a:gd name="connsiteY150" fmla="*/ 6036767 h 6074766"/>
                <a:gd name="connsiteX151" fmla="*/ 241873 w 1529209"/>
                <a:gd name="connsiteY151" fmla="*/ 6002901 h 6074766"/>
                <a:gd name="connsiteX152" fmla="*/ 250340 w 1529209"/>
                <a:gd name="connsiteY152" fmla="*/ 5977501 h 6074766"/>
                <a:gd name="connsiteX153" fmla="*/ 284206 w 1529209"/>
                <a:gd name="connsiteY153" fmla="*/ 5969034 h 6074766"/>
                <a:gd name="connsiteX154" fmla="*/ 305759 w 1529209"/>
                <a:gd name="connsiteY154" fmla="*/ 5915156 h 6074766"/>
                <a:gd name="connsiteX155" fmla="*/ 258806 w 1529209"/>
                <a:gd name="connsiteY155" fmla="*/ 5884367 h 6074766"/>
                <a:gd name="connsiteX156" fmla="*/ 208006 w 1529209"/>
                <a:gd name="connsiteY156" fmla="*/ 5901301 h 6074766"/>
                <a:gd name="connsiteX157" fmla="*/ 140273 w 1529209"/>
                <a:gd name="connsiteY157" fmla="*/ 5892834 h 6074766"/>
                <a:gd name="connsiteX158" fmla="*/ 106406 w 1529209"/>
                <a:gd name="connsiteY158" fmla="*/ 5884367 h 6074766"/>
                <a:gd name="connsiteX159" fmla="*/ 55606 w 1529209"/>
                <a:gd name="connsiteY159" fmla="*/ 5875901 h 6074766"/>
                <a:gd name="connsiteX160" fmla="*/ 64073 w 1529209"/>
                <a:gd name="connsiteY160" fmla="*/ 5850501 h 6074766"/>
                <a:gd name="connsiteX161" fmla="*/ 89473 w 1529209"/>
                <a:gd name="connsiteY161" fmla="*/ 5824254 h 6074766"/>
                <a:gd name="connsiteX162" fmla="*/ 71693 w 1529209"/>
                <a:gd name="connsiteY162" fmla="*/ 5680321 h 6074766"/>
                <a:gd name="connsiteX163" fmla="*/ 64073 w 1529209"/>
                <a:gd name="connsiteY163" fmla="*/ 5528767 h 6074766"/>
                <a:gd name="connsiteX164" fmla="*/ 65766 w 1529209"/>
                <a:gd name="connsiteY164" fmla="*/ 5231587 h 6074766"/>
                <a:gd name="connsiteX165" fmla="*/ 48833 w 1529209"/>
                <a:gd name="connsiteY165" fmla="*/ 4966581 h 6074766"/>
                <a:gd name="connsiteX166" fmla="*/ 30206 w 1529209"/>
                <a:gd name="connsiteY166" fmla="*/ 4546634 h 6074766"/>
                <a:gd name="connsiteX167" fmla="*/ 14966 w 1529209"/>
                <a:gd name="connsiteY167" fmla="*/ 4241834 h 6074766"/>
                <a:gd name="connsiteX168" fmla="*/ 573 w 1529209"/>
                <a:gd name="connsiteY168" fmla="*/ 4049641 h 6074766"/>
                <a:gd name="connsiteX169" fmla="*/ 4806 w 1529209"/>
                <a:gd name="connsiteY169" fmla="*/ 3996301 h 6074766"/>
                <a:gd name="connsiteX170" fmla="*/ 22586 w 1529209"/>
                <a:gd name="connsiteY170" fmla="*/ 3806647 h 6074766"/>
                <a:gd name="connsiteX171" fmla="*/ 41213 w 1529209"/>
                <a:gd name="connsiteY171" fmla="*/ 3652554 h 6074766"/>
                <a:gd name="connsiteX172" fmla="*/ 160593 w 1529209"/>
                <a:gd name="connsiteY172" fmla="*/ 2453674 h 6074766"/>
                <a:gd name="connsiteX173" fmla="*/ 207160 w 1529209"/>
                <a:gd name="connsiteY173" fmla="*/ 2029494 h 6074766"/>
                <a:gd name="connsiteX174" fmla="*/ 233406 w 1529209"/>
                <a:gd name="connsiteY174" fmla="*/ 1752634 h 6074766"/>
                <a:gd name="connsiteX175" fmla="*/ 267273 w 1529209"/>
                <a:gd name="connsiteY175" fmla="*/ 1439367 h 6074766"/>
                <a:gd name="connsiteX176" fmla="*/ 293520 w 1529209"/>
                <a:gd name="connsiteY176" fmla="*/ 1209074 h 6074766"/>
                <a:gd name="connsiteX177" fmla="*/ 318073 w 1529209"/>
                <a:gd name="connsiteY177" fmla="*/ 1024501 h 6074766"/>
                <a:gd name="connsiteX178" fmla="*/ 343473 w 1529209"/>
                <a:gd name="connsiteY178" fmla="*/ 660434 h 6074766"/>
                <a:gd name="connsiteX179" fmla="*/ 385806 w 1529209"/>
                <a:gd name="connsiteY179" fmla="*/ 338701 h 6074766"/>
                <a:gd name="connsiteX180" fmla="*/ 402740 w 1529209"/>
                <a:gd name="connsiteY180" fmla="*/ 313301 h 6074766"/>
                <a:gd name="connsiteX181" fmla="*/ 411206 w 1529209"/>
                <a:gd name="connsiteY181" fmla="*/ 152434 h 6074766"/>
                <a:gd name="connsiteX182" fmla="*/ 385806 w 1529209"/>
                <a:gd name="connsiteY182" fmla="*/ 135501 h 6074766"/>
                <a:gd name="connsiteX183" fmla="*/ 351940 w 1529209"/>
                <a:gd name="connsiteY183" fmla="*/ 122801 h 6074766"/>
                <a:gd name="connsiteX184" fmla="*/ 347706 w 1529209"/>
                <a:gd name="connsiteY184" fmla="*/ 95707 h 6074766"/>
                <a:gd name="connsiteX185" fmla="*/ 326540 w 1529209"/>
                <a:gd name="connsiteY185" fmla="*/ 42367 h 6074766"/>
                <a:gd name="connsiteX186" fmla="*/ 307066 w 1529209"/>
                <a:gd name="connsiteY186" fmla="*/ 8501 h 6074766"/>
                <a:gd name="connsiteX187" fmla="*/ 368026 w 1529209"/>
                <a:gd name="connsiteY187" fmla="*/ 34 h 6074766"/>
                <a:gd name="connsiteX188" fmla="*/ 550906 w 1529209"/>
                <a:gd name="connsiteY188" fmla="*/ 5961 h 6074766"/>
                <a:gd name="connsiteX189" fmla="*/ 907353 w 1529209"/>
                <a:gd name="connsiteY189" fmla="*/ 2574 h 6074766"/>
                <a:gd name="connsiteX190" fmla="*/ 1245173 w 1529209"/>
                <a:gd name="connsiteY190" fmla="*/ 10194 h 6074766"/>
                <a:gd name="connsiteX191" fmla="*/ 1351006 w 1529209"/>
                <a:gd name="connsiteY191" fmla="*/ 20354 h 6074766"/>
                <a:gd name="connsiteX0" fmla="*/ 1351006 w 1529209"/>
                <a:gd name="connsiteY0" fmla="*/ 20354 h 6074759"/>
                <a:gd name="connsiteX1" fmla="*/ 1366246 w 1529209"/>
                <a:gd name="connsiteY1" fmla="*/ 137194 h 6074759"/>
                <a:gd name="connsiteX2" fmla="*/ 1368786 w 1529209"/>
                <a:gd name="connsiteY2" fmla="*/ 220167 h 6074759"/>
                <a:gd name="connsiteX3" fmla="*/ 1334073 w 1529209"/>
                <a:gd name="connsiteY3" fmla="*/ 262501 h 6074759"/>
                <a:gd name="connsiteX4" fmla="*/ 1308673 w 1529209"/>
                <a:gd name="connsiteY4" fmla="*/ 270967 h 6074759"/>
                <a:gd name="connsiteX5" fmla="*/ 1299360 w 1529209"/>
                <a:gd name="connsiteY5" fmla="*/ 332774 h 6074759"/>
                <a:gd name="connsiteX6" fmla="*/ 1243480 w 1529209"/>
                <a:gd name="connsiteY6" fmla="*/ 298907 h 6074759"/>
                <a:gd name="connsiteX7" fmla="*/ 1173206 w 1529209"/>
                <a:gd name="connsiteY7" fmla="*/ 254034 h 6074759"/>
                <a:gd name="connsiteX8" fmla="*/ 1147806 w 1529209"/>
                <a:gd name="connsiteY8" fmla="*/ 262501 h 6074759"/>
                <a:gd name="connsiteX9" fmla="*/ 1139340 w 1529209"/>
                <a:gd name="connsiteY9" fmla="*/ 287901 h 6074759"/>
                <a:gd name="connsiteX10" fmla="*/ 1130873 w 1529209"/>
                <a:gd name="connsiteY10" fmla="*/ 372567 h 6074759"/>
                <a:gd name="connsiteX11" fmla="*/ 1113940 w 1529209"/>
                <a:gd name="connsiteY11" fmla="*/ 389501 h 6074759"/>
                <a:gd name="connsiteX12" fmla="*/ 1088540 w 1529209"/>
                <a:gd name="connsiteY12" fmla="*/ 457234 h 6074759"/>
                <a:gd name="connsiteX13" fmla="*/ 1063140 w 1529209"/>
                <a:gd name="connsiteY13" fmla="*/ 465701 h 6074759"/>
                <a:gd name="connsiteX14" fmla="*/ 1056366 w 1529209"/>
                <a:gd name="connsiteY14" fmla="*/ 500414 h 6074759"/>
                <a:gd name="connsiteX15" fmla="*/ 1029273 w 1529209"/>
                <a:gd name="connsiteY15" fmla="*/ 533434 h 6074759"/>
                <a:gd name="connsiteX16" fmla="*/ 1032660 w 1529209"/>
                <a:gd name="connsiteY16" fmla="*/ 613867 h 6074759"/>
                <a:gd name="connsiteX17" fmla="*/ 1029273 w 1529209"/>
                <a:gd name="connsiteY17" fmla="*/ 728167 h 6074759"/>
                <a:gd name="connsiteX18" fmla="*/ 1038586 w 1529209"/>
                <a:gd name="connsiteY18" fmla="*/ 922054 h 6074759"/>
                <a:gd name="connsiteX19" fmla="*/ 920053 w 1529209"/>
                <a:gd name="connsiteY19" fmla="*/ 914434 h 6074759"/>
                <a:gd name="connsiteX20" fmla="*/ 910740 w 1529209"/>
                <a:gd name="connsiteY20" fmla="*/ 982167 h 6074759"/>
                <a:gd name="connsiteX21" fmla="*/ 909046 w 1529209"/>
                <a:gd name="connsiteY21" fmla="*/ 1119327 h 6074759"/>
                <a:gd name="connsiteX22" fmla="*/ 914973 w 1529209"/>
                <a:gd name="connsiteY22" fmla="*/ 1466461 h 6074759"/>
                <a:gd name="connsiteX23" fmla="*/ 955613 w 1529209"/>
                <a:gd name="connsiteY23" fmla="*/ 1470694 h 6074759"/>
                <a:gd name="connsiteX24" fmla="*/ 1019113 w 1529209"/>
                <a:gd name="connsiteY24" fmla="*/ 1504561 h 6074759"/>
                <a:gd name="connsiteX25" fmla="*/ 1020806 w 1529209"/>
                <a:gd name="connsiteY25" fmla="*/ 1693367 h 6074759"/>
                <a:gd name="connsiteX26" fmla="*/ 1078380 w 1529209"/>
                <a:gd name="connsiteY26" fmla="*/ 1710301 h 6074759"/>
                <a:gd name="connsiteX27" fmla="*/ 1135106 w 1529209"/>
                <a:gd name="connsiteY27" fmla="*/ 1720461 h 6074759"/>
                <a:gd name="connsiteX28" fmla="*/ 1130026 w 1529209"/>
                <a:gd name="connsiteY28" fmla="*/ 1817827 h 6074759"/>
                <a:gd name="connsiteX29" fmla="*/ 1190140 w 1529209"/>
                <a:gd name="connsiteY29" fmla="*/ 1828834 h 6074759"/>
                <a:gd name="connsiteX30" fmla="*/ 1232473 w 1529209"/>
                <a:gd name="connsiteY30" fmla="*/ 1845767 h 6074759"/>
                <a:gd name="connsiteX31" fmla="*/ 1257873 w 1529209"/>
                <a:gd name="connsiteY31" fmla="*/ 1862701 h 6074759"/>
                <a:gd name="connsiteX32" fmla="*/ 1257873 w 1529209"/>
                <a:gd name="connsiteY32" fmla="*/ 1921967 h 6074759"/>
                <a:gd name="connsiteX33" fmla="*/ 1291740 w 1529209"/>
                <a:gd name="connsiteY33" fmla="*/ 1930434 h 6074759"/>
                <a:gd name="connsiteX34" fmla="*/ 1283273 w 1529209"/>
                <a:gd name="connsiteY34" fmla="*/ 1955834 h 6074759"/>
                <a:gd name="connsiteX35" fmla="*/ 1257873 w 1529209"/>
                <a:gd name="connsiteY35" fmla="*/ 1972767 h 6074759"/>
                <a:gd name="connsiteX36" fmla="*/ 1240940 w 1529209"/>
                <a:gd name="connsiteY36" fmla="*/ 1989701 h 6074759"/>
                <a:gd name="connsiteX37" fmla="*/ 1262953 w 1529209"/>
                <a:gd name="connsiteY37" fmla="*/ 2025261 h 6074759"/>
                <a:gd name="connsiteX38" fmla="*/ 1315446 w 1529209"/>
                <a:gd name="connsiteY38" fmla="*/ 2050661 h 6074759"/>
                <a:gd name="connsiteX39" fmla="*/ 1335766 w 1529209"/>
                <a:gd name="connsiteY39" fmla="*/ 2116701 h 6074759"/>
                <a:gd name="connsiteX40" fmla="*/ 1393340 w 1529209"/>
                <a:gd name="connsiteY40" fmla="*/ 2133634 h 6074759"/>
                <a:gd name="connsiteX41" fmla="*/ 1410273 w 1529209"/>
                <a:gd name="connsiteY41" fmla="*/ 2174274 h 6074759"/>
                <a:gd name="connsiteX42" fmla="*/ 1453453 w 1529209"/>
                <a:gd name="connsiteY42" fmla="*/ 2196287 h 6074759"/>
                <a:gd name="connsiteX43" fmla="*/ 1473773 w 1529209"/>
                <a:gd name="connsiteY43" fmla="*/ 2214914 h 6074759"/>
                <a:gd name="connsiteX44" fmla="*/ 1504253 w 1529209"/>
                <a:gd name="connsiteY44" fmla="*/ 2228461 h 6074759"/>
                <a:gd name="connsiteX45" fmla="*/ 1528806 w 1529209"/>
                <a:gd name="connsiteY45" fmla="*/ 2269101 h 6074759"/>
                <a:gd name="connsiteX46" fmla="*/ 1483933 w 1529209"/>
                <a:gd name="connsiteY46" fmla="*/ 2306354 h 6074759"/>
                <a:gd name="connsiteX47" fmla="*/ 1439906 w 1529209"/>
                <a:gd name="connsiteY47" fmla="*/ 2287727 h 6074759"/>
                <a:gd name="connsiteX48" fmla="*/ 1402653 w 1529209"/>
                <a:gd name="connsiteY48" fmla="*/ 2310587 h 6074759"/>
                <a:gd name="connsiteX49" fmla="*/ 1384873 w 1529209"/>
                <a:gd name="connsiteY49" fmla="*/ 2345301 h 6074759"/>
                <a:gd name="connsiteX50" fmla="*/ 1365400 w 1529209"/>
                <a:gd name="connsiteY50" fmla="*/ 2424887 h 6074759"/>
                <a:gd name="connsiteX51" fmla="*/ 1325606 w 1529209"/>
                <a:gd name="connsiteY51" fmla="*/ 2413034 h 6074759"/>
                <a:gd name="connsiteX52" fmla="*/ 1284120 w 1529209"/>
                <a:gd name="connsiteY52" fmla="*/ 2428274 h 6074759"/>
                <a:gd name="connsiteX53" fmla="*/ 1253640 w 1529209"/>
                <a:gd name="connsiteY53" fmla="*/ 2455367 h 6074759"/>
                <a:gd name="connsiteX54" fmla="*/ 1251100 w 1529209"/>
                <a:gd name="connsiteY54" fmla="*/ 2581521 h 6074759"/>
                <a:gd name="connsiteX55" fmla="*/ 1164740 w 1529209"/>
                <a:gd name="connsiteY55" fmla="*/ 2582367 h 6074759"/>
                <a:gd name="connsiteX56" fmla="*/ 1147806 w 1529209"/>
                <a:gd name="connsiteY56" fmla="*/ 2599301 h 6074759"/>
                <a:gd name="connsiteX57" fmla="*/ 1148653 w 1529209"/>
                <a:gd name="connsiteY57" fmla="*/ 2676347 h 6074759"/>
                <a:gd name="connsiteX58" fmla="*/ 1146960 w 1529209"/>
                <a:gd name="connsiteY58" fmla="*/ 2747467 h 6074759"/>
                <a:gd name="connsiteX59" fmla="*/ 1130873 w 1529209"/>
                <a:gd name="connsiteY59" fmla="*/ 2785567 h 6074759"/>
                <a:gd name="connsiteX60" fmla="*/ 1080073 w 1529209"/>
                <a:gd name="connsiteY60" fmla="*/ 2802501 h 6074759"/>
                <a:gd name="connsiteX61" fmla="*/ 1088540 w 1529209"/>
                <a:gd name="connsiteY61" fmla="*/ 2853301 h 6074759"/>
                <a:gd name="connsiteX62" fmla="*/ 1097006 w 1529209"/>
                <a:gd name="connsiteY62" fmla="*/ 2878701 h 6074759"/>
                <a:gd name="connsiteX63" fmla="*/ 1088540 w 1529209"/>
                <a:gd name="connsiteY63" fmla="*/ 2971834 h 6074759"/>
                <a:gd name="connsiteX64" fmla="*/ 1080073 w 1529209"/>
                <a:gd name="connsiteY64" fmla="*/ 2997234 h 6074759"/>
                <a:gd name="connsiteX65" fmla="*/ 1071606 w 1529209"/>
                <a:gd name="connsiteY65" fmla="*/ 3031101 h 6074759"/>
                <a:gd name="connsiteX66" fmla="*/ 1046206 w 1529209"/>
                <a:gd name="connsiteY66" fmla="*/ 3039567 h 6074759"/>
                <a:gd name="connsiteX67" fmla="*/ 1037740 w 1529209"/>
                <a:gd name="connsiteY67" fmla="*/ 3073434 h 6074759"/>
                <a:gd name="connsiteX68" fmla="*/ 1020806 w 1529209"/>
                <a:gd name="connsiteY68" fmla="*/ 3124234 h 6074759"/>
                <a:gd name="connsiteX69" fmla="*/ 1029273 w 1529209"/>
                <a:gd name="connsiteY69" fmla="*/ 3471367 h 6074759"/>
                <a:gd name="connsiteX70" fmla="*/ 1097006 w 1529209"/>
                <a:gd name="connsiteY70" fmla="*/ 3479834 h 6074759"/>
                <a:gd name="connsiteX71" fmla="*/ 1105473 w 1529209"/>
                <a:gd name="connsiteY71" fmla="*/ 3505234 h 6074759"/>
                <a:gd name="connsiteX72" fmla="*/ 1046206 w 1529209"/>
                <a:gd name="connsiteY72" fmla="*/ 3522167 h 6074759"/>
                <a:gd name="connsiteX73" fmla="*/ 995406 w 1529209"/>
                <a:gd name="connsiteY73" fmla="*/ 3530634 h 6074759"/>
                <a:gd name="connsiteX74" fmla="*/ 1029273 w 1529209"/>
                <a:gd name="connsiteY74" fmla="*/ 3564501 h 6074759"/>
                <a:gd name="connsiteX75" fmla="*/ 1030966 w 1529209"/>
                <a:gd name="connsiteY75" fmla="*/ 3700814 h 6074759"/>
                <a:gd name="connsiteX76" fmla="*/ 893806 w 1529209"/>
                <a:gd name="connsiteY76" fmla="*/ 3699967 h 6074759"/>
                <a:gd name="connsiteX77" fmla="*/ 902273 w 1529209"/>
                <a:gd name="connsiteY77" fmla="*/ 3742301 h 6074759"/>
                <a:gd name="connsiteX78" fmla="*/ 915820 w 1529209"/>
                <a:gd name="connsiteY78" fmla="*/ 3810034 h 6074759"/>
                <a:gd name="connsiteX79" fmla="*/ 893806 w 1529209"/>
                <a:gd name="connsiteY79" fmla="*/ 3852367 h 6074759"/>
                <a:gd name="connsiteX80" fmla="*/ 868406 w 1529209"/>
                <a:gd name="connsiteY80" fmla="*/ 3894701 h 6074759"/>
                <a:gd name="connsiteX81" fmla="*/ 868406 w 1529209"/>
                <a:gd name="connsiteY81" fmla="*/ 3962434 h 6074759"/>
                <a:gd name="connsiteX82" fmla="*/ 876873 w 1529209"/>
                <a:gd name="connsiteY82" fmla="*/ 3987834 h 6074759"/>
                <a:gd name="connsiteX83" fmla="*/ 917513 w 1529209"/>
                <a:gd name="connsiteY83" fmla="*/ 4011541 h 6074759"/>
                <a:gd name="connsiteX84" fmla="*/ 910740 w 1529209"/>
                <a:gd name="connsiteY84" fmla="*/ 4055567 h 6074759"/>
                <a:gd name="connsiteX85" fmla="*/ 936140 w 1529209"/>
                <a:gd name="connsiteY85" fmla="*/ 4064034 h 6074759"/>
                <a:gd name="connsiteX86" fmla="*/ 1041126 w 1529209"/>
                <a:gd name="connsiteY86" fmla="*/ 4080121 h 6074759"/>
                <a:gd name="connsiteX87" fmla="*/ 1020806 w 1529209"/>
                <a:gd name="connsiteY87" fmla="*/ 4191034 h 6074759"/>
                <a:gd name="connsiteX88" fmla="*/ 1040049 w 1529209"/>
                <a:gd name="connsiteY88" fmla="*/ 4236447 h 6074759"/>
                <a:gd name="connsiteX89" fmla="*/ 983091 w 1529209"/>
                <a:gd name="connsiteY89" fmla="*/ 4237985 h 6074759"/>
                <a:gd name="connsiteX90" fmla="*/ 987786 w 1529209"/>
                <a:gd name="connsiteY90" fmla="*/ 4416247 h 6074759"/>
                <a:gd name="connsiteX91" fmla="*/ 910740 w 1529209"/>
                <a:gd name="connsiteY91" fmla="*/ 4470434 h 6074759"/>
                <a:gd name="connsiteX92" fmla="*/ 936140 w 1529209"/>
                <a:gd name="connsiteY92" fmla="*/ 4487367 h 6074759"/>
                <a:gd name="connsiteX93" fmla="*/ 961540 w 1529209"/>
                <a:gd name="connsiteY93" fmla="*/ 4495834 h 6074759"/>
                <a:gd name="connsiteX94" fmla="*/ 978473 w 1529209"/>
                <a:gd name="connsiteY94" fmla="*/ 4521234 h 6074759"/>
                <a:gd name="connsiteX95" fmla="*/ 940758 w 1529209"/>
                <a:gd name="connsiteY95" fmla="*/ 4602821 h 6074759"/>
                <a:gd name="connsiteX96" fmla="*/ 894653 w 1529209"/>
                <a:gd name="connsiteY96" fmla="*/ 4572881 h 6074759"/>
                <a:gd name="connsiteX97" fmla="*/ 851473 w 1529209"/>
                <a:gd name="connsiteY97" fmla="*/ 4609749 h 6074759"/>
                <a:gd name="connsiteX98" fmla="*/ 829151 w 1529209"/>
                <a:gd name="connsiteY98" fmla="*/ 4625912 h 6074759"/>
                <a:gd name="connsiteX99" fmla="*/ 820993 w 1529209"/>
                <a:gd name="connsiteY99" fmla="*/ 4649081 h 6074759"/>
                <a:gd name="connsiteX100" fmla="*/ 804060 w 1529209"/>
                <a:gd name="connsiteY100" fmla="*/ 4694801 h 6074759"/>
                <a:gd name="connsiteX101" fmla="*/ 769346 w 1529209"/>
                <a:gd name="connsiteY101" fmla="*/ 4667707 h 6074759"/>
                <a:gd name="connsiteX102" fmla="*/ 737173 w 1529209"/>
                <a:gd name="connsiteY102" fmla="*/ 4712581 h 6074759"/>
                <a:gd name="connsiteX103" fmla="*/ 740560 w 1529209"/>
                <a:gd name="connsiteY103" fmla="*/ 4749834 h 6074759"/>
                <a:gd name="connsiteX104" fmla="*/ 814220 w 1529209"/>
                <a:gd name="connsiteY104" fmla="*/ 4735441 h 6074759"/>
                <a:gd name="connsiteX105" fmla="*/ 876873 w 1529209"/>
                <a:gd name="connsiteY105" fmla="*/ 4766767 h 6074759"/>
                <a:gd name="connsiteX106" fmla="*/ 909893 w 1529209"/>
                <a:gd name="connsiteY106" fmla="*/ 4806561 h 6074759"/>
                <a:gd name="connsiteX107" fmla="*/ 931906 w 1529209"/>
                <a:gd name="connsiteY107" fmla="*/ 4813334 h 6074759"/>
                <a:gd name="connsiteX108" fmla="*/ 932753 w 1529209"/>
                <a:gd name="connsiteY108" fmla="*/ 4885301 h 6074759"/>
                <a:gd name="connsiteX109" fmla="*/ 933600 w 1529209"/>
                <a:gd name="connsiteY109" fmla="*/ 4986901 h 6074759"/>
                <a:gd name="connsiteX110" fmla="*/ 927673 w 1529209"/>
                <a:gd name="connsiteY110" fmla="*/ 5096967 h 6074759"/>
                <a:gd name="connsiteX111" fmla="*/ 953073 w 1529209"/>
                <a:gd name="connsiteY111" fmla="*/ 5139301 h 6074759"/>
                <a:gd name="connsiteX112" fmla="*/ 970006 w 1529209"/>
                <a:gd name="connsiteY112" fmla="*/ 5164701 h 6074759"/>
                <a:gd name="connsiteX113" fmla="*/ 923824 w 1529209"/>
                <a:gd name="connsiteY113" fmla="*/ 5211652 h 6074759"/>
                <a:gd name="connsiteX114" fmla="*/ 901504 w 1529209"/>
                <a:gd name="connsiteY114" fmla="*/ 5267071 h 6074759"/>
                <a:gd name="connsiteX115" fmla="*/ 910740 w 1529209"/>
                <a:gd name="connsiteY115" fmla="*/ 5291701 h 6074759"/>
                <a:gd name="connsiteX116" fmla="*/ 978473 w 1529209"/>
                <a:gd name="connsiteY116" fmla="*/ 5342501 h 6074759"/>
                <a:gd name="connsiteX117" fmla="*/ 995406 w 1529209"/>
                <a:gd name="connsiteY117" fmla="*/ 5367901 h 6074759"/>
                <a:gd name="connsiteX118" fmla="*/ 1012340 w 1529209"/>
                <a:gd name="connsiteY118" fmla="*/ 5418701 h 6074759"/>
                <a:gd name="connsiteX119" fmla="*/ 1037740 w 1529209"/>
                <a:gd name="connsiteY119" fmla="*/ 5435634 h 6074759"/>
                <a:gd name="connsiteX120" fmla="*/ 1088540 w 1529209"/>
                <a:gd name="connsiteY120" fmla="*/ 5486434 h 6074759"/>
                <a:gd name="connsiteX121" fmla="*/ 1113940 w 1529209"/>
                <a:gd name="connsiteY121" fmla="*/ 5494901 h 6074759"/>
                <a:gd name="connsiteX122" fmla="*/ 1144728 w 1529209"/>
                <a:gd name="connsiteY122" fmla="*/ 5520301 h 6074759"/>
                <a:gd name="connsiteX123" fmla="*/ 1160506 w 1529209"/>
                <a:gd name="connsiteY123" fmla="*/ 5541468 h 6074759"/>
                <a:gd name="connsiteX124" fmla="*/ 1173206 w 1529209"/>
                <a:gd name="connsiteY124" fmla="*/ 5596501 h 6074759"/>
                <a:gd name="connsiteX125" fmla="*/ 1156273 w 1529209"/>
                <a:gd name="connsiteY125" fmla="*/ 5621901 h 6074759"/>
                <a:gd name="connsiteX126" fmla="*/ 1145689 w 1529209"/>
                <a:gd name="connsiteY126" fmla="*/ 5647300 h 6074759"/>
                <a:gd name="connsiteX127" fmla="*/ 1137223 w 1529209"/>
                <a:gd name="connsiteY127" fmla="*/ 5670584 h 6074759"/>
                <a:gd name="connsiteX128" fmla="*/ 1111823 w 1529209"/>
                <a:gd name="connsiteY128" fmla="*/ 5706567 h 6074759"/>
                <a:gd name="connsiteX129" fmla="*/ 1126640 w 1529209"/>
                <a:gd name="connsiteY129" fmla="*/ 5734084 h 6074759"/>
                <a:gd name="connsiteX130" fmla="*/ 1147806 w 1529209"/>
                <a:gd name="connsiteY130" fmla="*/ 5774301 h 6074759"/>
                <a:gd name="connsiteX131" fmla="*/ 1198606 w 1529209"/>
                <a:gd name="connsiteY131" fmla="*/ 5791234 h 6074759"/>
                <a:gd name="connsiteX132" fmla="*/ 1190140 w 1529209"/>
                <a:gd name="connsiteY132" fmla="*/ 5842034 h 6074759"/>
                <a:gd name="connsiteX133" fmla="*/ 1139340 w 1529209"/>
                <a:gd name="connsiteY133" fmla="*/ 5850501 h 6074759"/>
                <a:gd name="connsiteX134" fmla="*/ 1122406 w 1529209"/>
                <a:gd name="connsiteY134" fmla="*/ 5867434 h 6074759"/>
                <a:gd name="connsiteX135" fmla="*/ 1080073 w 1529209"/>
                <a:gd name="connsiteY135" fmla="*/ 5935167 h 6074759"/>
                <a:gd name="connsiteX136" fmla="*/ 1050440 w 1529209"/>
                <a:gd name="connsiteY136" fmla="*/ 5958451 h 6074759"/>
                <a:gd name="connsiteX137" fmla="*/ 1099123 w 1529209"/>
                <a:gd name="connsiteY137" fmla="*/ 5975383 h 6074759"/>
                <a:gd name="connsiteX138" fmla="*/ 1054673 w 1529209"/>
                <a:gd name="connsiteY138" fmla="*/ 5990201 h 6074759"/>
                <a:gd name="connsiteX139" fmla="*/ 957306 w 1529209"/>
                <a:gd name="connsiteY139" fmla="*/ 6026184 h 6074759"/>
                <a:gd name="connsiteX140" fmla="*/ 919206 w 1529209"/>
                <a:gd name="connsiteY140" fmla="*/ 6026184 h 6074759"/>
                <a:gd name="connsiteX141" fmla="*/ 883223 w 1529209"/>
                <a:gd name="connsiteY141" fmla="*/ 6026184 h 6074759"/>
                <a:gd name="connsiteX142" fmla="*/ 809140 w 1529209"/>
                <a:gd name="connsiteY142" fmla="*/ 6036767 h 6074759"/>
                <a:gd name="connsiteX143" fmla="*/ 792206 w 1529209"/>
                <a:gd name="connsiteY143" fmla="*/ 6053701 h 6074759"/>
                <a:gd name="connsiteX144" fmla="*/ 758340 w 1529209"/>
                <a:gd name="connsiteY144" fmla="*/ 6062167 h 6074759"/>
                <a:gd name="connsiteX145" fmla="*/ 732940 w 1529209"/>
                <a:gd name="connsiteY145" fmla="*/ 6070634 h 6074759"/>
                <a:gd name="connsiteX146" fmla="*/ 633456 w 1529209"/>
                <a:gd name="connsiteY146" fmla="*/ 6051584 h 6074759"/>
                <a:gd name="connsiteX147" fmla="*/ 489523 w 1529209"/>
                <a:gd name="connsiteY147" fmla="*/ 6068517 h 6074759"/>
                <a:gd name="connsiteX148" fmla="*/ 341164 w 1529209"/>
                <a:gd name="connsiteY148" fmla="*/ 6038307 h 6074759"/>
                <a:gd name="connsiteX149" fmla="*/ 174140 w 1529209"/>
                <a:gd name="connsiteY149" fmla="*/ 6074483 h 6074759"/>
                <a:gd name="connsiteX150" fmla="*/ 233406 w 1529209"/>
                <a:gd name="connsiteY150" fmla="*/ 6036767 h 6074759"/>
                <a:gd name="connsiteX151" fmla="*/ 241873 w 1529209"/>
                <a:gd name="connsiteY151" fmla="*/ 6002901 h 6074759"/>
                <a:gd name="connsiteX152" fmla="*/ 250340 w 1529209"/>
                <a:gd name="connsiteY152" fmla="*/ 5977501 h 6074759"/>
                <a:gd name="connsiteX153" fmla="*/ 284206 w 1529209"/>
                <a:gd name="connsiteY153" fmla="*/ 5969034 h 6074759"/>
                <a:gd name="connsiteX154" fmla="*/ 305759 w 1529209"/>
                <a:gd name="connsiteY154" fmla="*/ 5915156 h 6074759"/>
                <a:gd name="connsiteX155" fmla="*/ 258806 w 1529209"/>
                <a:gd name="connsiteY155" fmla="*/ 5884367 h 6074759"/>
                <a:gd name="connsiteX156" fmla="*/ 208006 w 1529209"/>
                <a:gd name="connsiteY156" fmla="*/ 5901301 h 6074759"/>
                <a:gd name="connsiteX157" fmla="*/ 140273 w 1529209"/>
                <a:gd name="connsiteY157" fmla="*/ 5892834 h 6074759"/>
                <a:gd name="connsiteX158" fmla="*/ 106406 w 1529209"/>
                <a:gd name="connsiteY158" fmla="*/ 5884367 h 6074759"/>
                <a:gd name="connsiteX159" fmla="*/ 55606 w 1529209"/>
                <a:gd name="connsiteY159" fmla="*/ 5875901 h 6074759"/>
                <a:gd name="connsiteX160" fmla="*/ 64073 w 1529209"/>
                <a:gd name="connsiteY160" fmla="*/ 5850501 h 6074759"/>
                <a:gd name="connsiteX161" fmla="*/ 89473 w 1529209"/>
                <a:gd name="connsiteY161" fmla="*/ 5824254 h 6074759"/>
                <a:gd name="connsiteX162" fmla="*/ 71693 w 1529209"/>
                <a:gd name="connsiteY162" fmla="*/ 5680321 h 6074759"/>
                <a:gd name="connsiteX163" fmla="*/ 64073 w 1529209"/>
                <a:gd name="connsiteY163" fmla="*/ 5528767 h 6074759"/>
                <a:gd name="connsiteX164" fmla="*/ 65766 w 1529209"/>
                <a:gd name="connsiteY164" fmla="*/ 5231587 h 6074759"/>
                <a:gd name="connsiteX165" fmla="*/ 48833 w 1529209"/>
                <a:gd name="connsiteY165" fmla="*/ 4966581 h 6074759"/>
                <a:gd name="connsiteX166" fmla="*/ 30206 w 1529209"/>
                <a:gd name="connsiteY166" fmla="*/ 4546634 h 6074759"/>
                <a:gd name="connsiteX167" fmla="*/ 14966 w 1529209"/>
                <a:gd name="connsiteY167" fmla="*/ 4241834 h 6074759"/>
                <a:gd name="connsiteX168" fmla="*/ 573 w 1529209"/>
                <a:gd name="connsiteY168" fmla="*/ 4049641 h 6074759"/>
                <a:gd name="connsiteX169" fmla="*/ 4806 w 1529209"/>
                <a:gd name="connsiteY169" fmla="*/ 3996301 h 6074759"/>
                <a:gd name="connsiteX170" fmla="*/ 22586 w 1529209"/>
                <a:gd name="connsiteY170" fmla="*/ 3806647 h 6074759"/>
                <a:gd name="connsiteX171" fmla="*/ 41213 w 1529209"/>
                <a:gd name="connsiteY171" fmla="*/ 3652554 h 6074759"/>
                <a:gd name="connsiteX172" fmla="*/ 160593 w 1529209"/>
                <a:gd name="connsiteY172" fmla="*/ 2453674 h 6074759"/>
                <a:gd name="connsiteX173" fmla="*/ 207160 w 1529209"/>
                <a:gd name="connsiteY173" fmla="*/ 2029494 h 6074759"/>
                <a:gd name="connsiteX174" fmla="*/ 233406 w 1529209"/>
                <a:gd name="connsiteY174" fmla="*/ 1752634 h 6074759"/>
                <a:gd name="connsiteX175" fmla="*/ 267273 w 1529209"/>
                <a:gd name="connsiteY175" fmla="*/ 1439367 h 6074759"/>
                <a:gd name="connsiteX176" fmla="*/ 293520 w 1529209"/>
                <a:gd name="connsiteY176" fmla="*/ 1209074 h 6074759"/>
                <a:gd name="connsiteX177" fmla="*/ 318073 w 1529209"/>
                <a:gd name="connsiteY177" fmla="*/ 1024501 h 6074759"/>
                <a:gd name="connsiteX178" fmla="*/ 343473 w 1529209"/>
                <a:gd name="connsiteY178" fmla="*/ 660434 h 6074759"/>
                <a:gd name="connsiteX179" fmla="*/ 385806 w 1529209"/>
                <a:gd name="connsiteY179" fmla="*/ 338701 h 6074759"/>
                <a:gd name="connsiteX180" fmla="*/ 402740 w 1529209"/>
                <a:gd name="connsiteY180" fmla="*/ 313301 h 6074759"/>
                <a:gd name="connsiteX181" fmla="*/ 411206 w 1529209"/>
                <a:gd name="connsiteY181" fmla="*/ 152434 h 6074759"/>
                <a:gd name="connsiteX182" fmla="*/ 385806 w 1529209"/>
                <a:gd name="connsiteY182" fmla="*/ 135501 h 6074759"/>
                <a:gd name="connsiteX183" fmla="*/ 351940 w 1529209"/>
                <a:gd name="connsiteY183" fmla="*/ 122801 h 6074759"/>
                <a:gd name="connsiteX184" fmla="*/ 347706 w 1529209"/>
                <a:gd name="connsiteY184" fmla="*/ 95707 h 6074759"/>
                <a:gd name="connsiteX185" fmla="*/ 326540 w 1529209"/>
                <a:gd name="connsiteY185" fmla="*/ 42367 h 6074759"/>
                <a:gd name="connsiteX186" fmla="*/ 307066 w 1529209"/>
                <a:gd name="connsiteY186" fmla="*/ 8501 h 6074759"/>
                <a:gd name="connsiteX187" fmla="*/ 368026 w 1529209"/>
                <a:gd name="connsiteY187" fmla="*/ 34 h 6074759"/>
                <a:gd name="connsiteX188" fmla="*/ 550906 w 1529209"/>
                <a:gd name="connsiteY188" fmla="*/ 5961 h 6074759"/>
                <a:gd name="connsiteX189" fmla="*/ 907353 w 1529209"/>
                <a:gd name="connsiteY189" fmla="*/ 2574 h 6074759"/>
                <a:gd name="connsiteX190" fmla="*/ 1245173 w 1529209"/>
                <a:gd name="connsiteY190" fmla="*/ 10194 h 6074759"/>
                <a:gd name="connsiteX191" fmla="*/ 1351006 w 1529209"/>
                <a:gd name="connsiteY191" fmla="*/ 20354 h 607475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3223 w 1529209"/>
                <a:gd name="connsiteY141" fmla="*/ 6026184 h 6074809"/>
                <a:gd name="connsiteX142" fmla="*/ 809140 w 1529209"/>
                <a:gd name="connsiteY142" fmla="*/ 6036767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33456 w 1529209"/>
                <a:gd name="connsiteY146" fmla="*/ 6051584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58806 w 1529209"/>
                <a:gd name="connsiteY155" fmla="*/ 5884367 h 6074809"/>
                <a:gd name="connsiteX156" fmla="*/ 208006 w 1529209"/>
                <a:gd name="connsiteY156" fmla="*/ 5901301 h 6074809"/>
                <a:gd name="connsiteX157" fmla="*/ 140273 w 1529209"/>
                <a:gd name="connsiteY157" fmla="*/ 589283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3223 w 1529209"/>
                <a:gd name="connsiteY141" fmla="*/ 6026184 h 6074809"/>
                <a:gd name="connsiteX142" fmla="*/ 809140 w 1529209"/>
                <a:gd name="connsiteY142" fmla="*/ 6036767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33456 w 1529209"/>
                <a:gd name="connsiteY146" fmla="*/ 6051584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58806 w 1529209"/>
                <a:gd name="connsiteY155" fmla="*/ 5884367 h 6074809"/>
                <a:gd name="connsiteX156" fmla="*/ 208006 w 1529209"/>
                <a:gd name="connsiteY156" fmla="*/ 590130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3223 w 1529209"/>
                <a:gd name="connsiteY141" fmla="*/ 6026184 h 6074809"/>
                <a:gd name="connsiteX142" fmla="*/ 809140 w 1529209"/>
                <a:gd name="connsiteY142" fmla="*/ 6036767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33456 w 1529209"/>
                <a:gd name="connsiteY146" fmla="*/ 6051584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58806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3223 w 1529209"/>
                <a:gd name="connsiteY141" fmla="*/ 6026184 h 6074809"/>
                <a:gd name="connsiteX142" fmla="*/ 809140 w 1529209"/>
                <a:gd name="connsiteY142" fmla="*/ 6036767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33456 w 1529209"/>
                <a:gd name="connsiteY146" fmla="*/ 6051584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3223 w 1529209"/>
                <a:gd name="connsiteY141" fmla="*/ 6026184 h 6074809"/>
                <a:gd name="connsiteX142" fmla="*/ 809140 w 1529209"/>
                <a:gd name="connsiteY142" fmla="*/ 6036767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3223 w 1529209"/>
                <a:gd name="connsiteY141" fmla="*/ 6026184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4517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29933 w 1529209"/>
                <a:gd name="connsiteY190" fmla="*/ 10194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2574 h 6074809"/>
                <a:gd name="connsiteX190" fmla="*/ 1229933 w 1529209"/>
                <a:gd name="connsiteY190" fmla="*/ 16290 h 6074809"/>
                <a:gd name="connsiteX191" fmla="*/ 1351006 w 1529209"/>
                <a:gd name="connsiteY191" fmla="*/ 20354 h 6074809"/>
                <a:gd name="connsiteX0" fmla="*/ 1351006 w 1529209"/>
                <a:gd name="connsiteY0" fmla="*/ 20354 h 6074809"/>
                <a:gd name="connsiteX1" fmla="*/ 1366246 w 1529209"/>
                <a:gd name="connsiteY1" fmla="*/ 137194 h 6074809"/>
                <a:gd name="connsiteX2" fmla="*/ 1368786 w 1529209"/>
                <a:gd name="connsiteY2" fmla="*/ 220167 h 6074809"/>
                <a:gd name="connsiteX3" fmla="*/ 1334073 w 1529209"/>
                <a:gd name="connsiteY3" fmla="*/ 262501 h 6074809"/>
                <a:gd name="connsiteX4" fmla="*/ 1308673 w 1529209"/>
                <a:gd name="connsiteY4" fmla="*/ 270967 h 6074809"/>
                <a:gd name="connsiteX5" fmla="*/ 1299360 w 1529209"/>
                <a:gd name="connsiteY5" fmla="*/ 332774 h 6074809"/>
                <a:gd name="connsiteX6" fmla="*/ 1243480 w 1529209"/>
                <a:gd name="connsiteY6" fmla="*/ 298907 h 6074809"/>
                <a:gd name="connsiteX7" fmla="*/ 1173206 w 1529209"/>
                <a:gd name="connsiteY7" fmla="*/ 254034 h 6074809"/>
                <a:gd name="connsiteX8" fmla="*/ 1147806 w 1529209"/>
                <a:gd name="connsiteY8" fmla="*/ 262501 h 6074809"/>
                <a:gd name="connsiteX9" fmla="*/ 1139340 w 1529209"/>
                <a:gd name="connsiteY9" fmla="*/ 287901 h 6074809"/>
                <a:gd name="connsiteX10" fmla="*/ 1130873 w 1529209"/>
                <a:gd name="connsiteY10" fmla="*/ 372567 h 6074809"/>
                <a:gd name="connsiteX11" fmla="*/ 1113940 w 1529209"/>
                <a:gd name="connsiteY11" fmla="*/ 389501 h 6074809"/>
                <a:gd name="connsiteX12" fmla="*/ 1088540 w 1529209"/>
                <a:gd name="connsiteY12" fmla="*/ 457234 h 6074809"/>
                <a:gd name="connsiteX13" fmla="*/ 1063140 w 1529209"/>
                <a:gd name="connsiteY13" fmla="*/ 465701 h 6074809"/>
                <a:gd name="connsiteX14" fmla="*/ 1056366 w 1529209"/>
                <a:gd name="connsiteY14" fmla="*/ 500414 h 6074809"/>
                <a:gd name="connsiteX15" fmla="*/ 1029273 w 1529209"/>
                <a:gd name="connsiteY15" fmla="*/ 533434 h 6074809"/>
                <a:gd name="connsiteX16" fmla="*/ 1032660 w 1529209"/>
                <a:gd name="connsiteY16" fmla="*/ 613867 h 6074809"/>
                <a:gd name="connsiteX17" fmla="*/ 1029273 w 1529209"/>
                <a:gd name="connsiteY17" fmla="*/ 728167 h 6074809"/>
                <a:gd name="connsiteX18" fmla="*/ 1038586 w 1529209"/>
                <a:gd name="connsiteY18" fmla="*/ 922054 h 6074809"/>
                <a:gd name="connsiteX19" fmla="*/ 920053 w 1529209"/>
                <a:gd name="connsiteY19" fmla="*/ 914434 h 6074809"/>
                <a:gd name="connsiteX20" fmla="*/ 910740 w 1529209"/>
                <a:gd name="connsiteY20" fmla="*/ 982167 h 6074809"/>
                <a:gd name="connsiteX21" fmla="*/ 909046 w 1529209"/>
                <a:gd name="connsiteY21" fmla="*/ 1119327 h 6074809"/>
                <a:gd name="connsiteX22" fmla="*/ 914973 w 1529209"/>
                <a:gd name="connsiteY22" fmla="*/ 1466461 h 6074809"/>
                <a:gd name="connsiteX23" fmla="*/ 955613 w 1529209"/>
                <a:gd name="connsiteY23" fmla="*/ 1470694 h 6074809"/>
                <a:gd name="connsiteX24" fmla="*/ 1019113 w 1529209"/>
                <a:gd name="connsiteY24" fmla="*/ 1504561 h 6074809"/>
                <a:gd name="connsiteX25" fmla="*/ 1020806 w 1529209"/>
                <a:gd name="connsiteY25" fmla="*/ 1693367 h 6074809"/>
                <a:gd name="connsiteX26" fmla="*/ 1078380 w 1529209"/>
                <a:gd name="connsiteY26" fmla="*/ 1710301 h 6074809"/>
                <a:gd name="connsiteX27" fmla="*/ 1135106 w 1529209"/>
                <a:gd name="connsiteY27" fmla="*/ 1720461 h 6074809"/>
                <a:gd name="connsiteX28" fmla="*/ 1130026 w 1529209"/>
                <a:gd name="connsiteY28" fmla="*/ 1817827 h 6074809"/>
                <a:gd name="connsiteX29" fmla="*/ 1190140 w 1529209"/>
                <a:gd name="connsiteY29" fmla="*/ 1828834 h 6074809"/>
                <a:gd name="connsiteX30" fmla="*/ 1232473 w 1529209"/>
                <a:gd name="connsiteY30" fmla="*/ 1845767 h 6074809"/>
                <a:gd name="connsiteX31" fmla="*/ 1257873 w 1529209"/>
                <a:gd name="connsiteY31" fmla="*/ 1862701 h 6074809"/>
                <a:gd name="connsiteX32" fmla="*/ 1257873 w 1529209"/>
                <a:gd name="connsiteY32" fmla="*/ 1921967 h 6074809"/>
                <a:gd name="connsiteX33" fmla="*/ 1291740 w 1529209"/>
                <a:gd name="connsiteY33" fmla="*/ 1930434 h 6074809"/>
                <a:gd name="connsiteX34" fmla="*/ 1283273 w 1529209"/>
                <a:gd name="connsiteY34" fmla="*/ 1955834 h 6074809"/>
                <a:gd name="connsiteX35" fmla="*/ 1257873 w 1529209"/>
                <a:gd name="connsiteY35" fmla="*/ 1972767 h 6074809"/>
                <a:gd name="connsiteX36" fmla="*/ 1240940 w 1529209"/>
                <a:gd name="connsiteY36" fmla="*/ 1989701 h 6074809"/>
                <a:gd name="connsiteX37" fmla="*/ 1262953 w 1529209"/>
                <a:gd name="connsiteY37" fmla="*/ 2025261 h 6074809"/>
                <a:gd name="connsiteX38" fmla="*/ 1315446 w 1529209"/>
                <a:gd name="connsiteY38" fmla="*/ 2050661 h 6074809"/>
                <a:gd name="connsiteX39" fmla="*/ 1335766 w 1529209"/>
                <a:gd name="connsiteY39" fmla="*/ 2116701 h 6074809"/>
                <a:gd name="connsiteX40" fmla="*/ 1393340 w 1529209"/>
                <a:gd name="connsiteY40" fmla="*/ 2133634 h 6074809"/>
                <a:gd name="connsiteX41" fmla="*/ 1410273 w 1529209"/>
                <a:gd name="connsiteY41" fmla="*/ 2174274 h 6074809"/>
                <a:gd name="connsiteX42" fmla="*/ 1453453 w 1529209"/>
                <a:gd name="connsiteY42" fmla="*/ 2196287 h 6074809"/>
                <a:gd name="connsiteX43" fmla="*/ 1473773 w 1529209"/>
                <a:gd name="connsiteY43" fmla="*/ 2214914 h 6074809"/>
                <a:gd name="connsiteX44" fmla="*/ 1504253 w 1529209"/>
                <a:gd name="connsiteY44" fmla="*/ 2228461 h 6074809"/>
                <a:gd name="connsiteX45" fmla="*/ 1528806 w 1529209"/>
                <a:gd name="connsiteY45" fmla="*/ 2269101 h 6074809"/>
                <a:gd name="connsiteX46" fmla="*/ 1483933 w 1529209"/>
                <a:gd name="connsiteY46" fmla="*/ 2306354 h 6074809"/>
                <a:gd name="connsiteX47" fmla="*/ 1439906 w 1529209"/>
                <a:gd name="connsiteY47" fmla="*/ 2287727 h 6074809"/>
                <a:gd name="connsiteX48" fmla="*/ 1402653 w 1529209"/>
                <a:gd name="connsiteY48" fmla="*/ 2310587 h 6074809"/>
                <a:gd name="connsiteX49" fmla="*/ 1384873 w 1529209"/>
                <a:gd name="connsiteY49" fmla="*/ 2345301 h 6074809"/>
                <a:gd name="connsiteX50" fmla="*/ 1365400 w 1529209"/>
                <a:gd name="connsiteY50" fmla="*/ 2424887 h 6074809"/>
                <a:gd name="connsiteX51" fmla="*/ 1325606 w 1529209"/>
                <a:gd name="connsiteY51" fmla="*/ 2413034 h 6074809"/>
                <a:gd name="connsiteX52" fmla="*/ 1284120 w 1529209"/>
                <a:gd name="connsiteY52" fmla="*/ 2428274 h 6074809"/>
                <a:gd name="connsiteX53" fmla="*/ 1253640 w 1529209"/>
                <a:gd name="connsiteY53" fmla="*/ 2455367 h 6074809"/>
                <a:gd name="connsiteX54" fmla="*/ 1251100 w 1529209"/>
                <a:gd name="connsiteY54" fmla="*/ 2581521 h 6074809"/>
                <a:gd name="connsiteX55" fmla="*/ 1164740 w 1529209"/>
                <a:gd name="connsiteY55" fmla="*/ 2582367 h 6074809"/>
                <a:gd name="connsiteX56" fmla="*/ 1147806 w 1529209"/>
                <a:gd name="connsiteY56" fmla="*/ 2599301 h 6074809"/>
                <a:gd name="connsiteX57" fmla="*/ 1148653 w 1529209"/>
                <a:gd name="connsiteY57" fmla="*/ 2676347 h 6074809"/>
                <a:gd name="connsiteX58" fmla="*/ 1146960 w 1529209"/>
                <a:gd name="connsiteY58" fmla="*/ 2747467 h 6074809"/>
                <a:gd name="connsiteX59" fmla="*/ 1130873 w 1529209"/>
                <a:gd name="connsiteY59" fmla="*/ 2785567 h 6074809"/>
                <a:gd name="connsiteX60" fmla="*/ 1080073 w 1529209"/>
                <a:gd name="connsiteY60" fmla="*/ 2802501 h 6074809"/>
                <a:gd name="connsiteX61" fmla="*/ 1088540 w 1529209"/>
                <a:gd name="connsiteY61" fmla="*/ 2853301 h 6074809"/>
                <a:gd name="connsiteX62" fmla="*/ 1097006 w 1529209"/>
                <a:gd name="connsiteY62" fmla="*/ 2878701 h 6074809"/>
                <a:gd name="connsiteX63" fmla="*/ 1088540 w 1529209"/>
                <a:gd name="connsiteY63" fmla="*/ 2971834 h 6074809"/>
                <a:gd name="connsiteX64" fmla="*/ 1080073 w 1529209"/>
                <a:gd name="connsiteY64" fmla="*/ 2997234 h 6074809"/>
                <a:gd name="connsiteX65" fmla="*/ 1071606 w 1529209"/>
                <a:gd name="connsiteY65" fmla="*/ 3031101 h 6074809"/>
                <a:gd name="connsiteX66" fmla="*/ 1046206 w 1529209"/>
                <a:gd name="connsiteY66" fmla="*/ 3039567 h 6074809"/>
                <a:gd name="connsiteX67" fmla="*/ 1037740 w 1529209"/>
                <a:gd name="connsiteY67" fmla="*/ 3073434 h 6074809"/>
                <a:gd name="connsiteX68" fmla="*/ 1020806 w 1529209"/>
                <a:gd name="connsiteY68" fmla="*/ 3124234 h 6074809"/>
                <a:gd name="connsiteX69" fmla="*/ 1029273 w 1529209"/>
                <a:gd name="connsiteY69" fmla="*/ 3471367 h 6074809"/>
                <a:gd name="connsiteX70" fmla="*/ 1097006 w 1529209"/>
                <a:gd name="connsiteY70" fmla="*/ 3479834 h 6074809"/>
                <a:gd name="connsiteX71" fmla="*/ 1105473 w 1529209"/>
                <a:gd name="connsiteY71" fmla="*/ 3505234 h 6074809"/>
                <a:gd name="connsiteX72" fmla="*/ 1046206 w 1529209"/>
                <a:gd name="connsiteY72" fmla="*/ 3522167 h 6074809"/>
                <a:gd name="connsiteX73" fmla="*/ 995406 w 1529209"/>
                <a:gd name="connsiteY73" fmla="*/ 3530634 h 6074809"/>
                <a:gd name="connsiteX74" fmla="*/ 1029273 w 1529209"/>
                <a:gd name="connsiteY74" fmla="*/ 3564501 h 6074809"/>
                <a:gd name="connsiteX75" fmla="*/ 1030966 w 1529209"/>
                <a:gd name="connsiteY75" fmla="*/ 3700814 h 6074809"/>
                <a:gd name="connsiteX76" fmla="*/ 893806 w 1529209"/>
                <a:gd name="connsiteY76" fmla="*/ 3699967 h 6074809"/>
                <a:gd name="connsiteX77" fmla="*/ 902273 w 1529209"/>
                <a:gd name="connsiteY77" fmla="*/ 3742301 h 6074809"/>
                <a:gd name="connsiteX78" fmla="*/ 915820 w 1529209"/>
                <a:gd name="connsiteY78" fmla="*/ 3810034 h 6074809"/>
                <a:gd name="connsiteX79" fmla="*/ 893806 w 1529209"/>
                <a:gd name="connsiteY79" fmla="*/ 3852367 h 6074809"/>
                <a:gd name="connsiteX80" fmla="*/ 868406 w 1529209"/>
                <a:gd name="connsiteY80" fmla="*/ 3894701 h 6074809"/>
                <a:gd name="connsiteX81" fmla="*/ 868406 w 1529209"/>
                <a:gd name="connsiteY81" fmla="*/ 3962434 h 6074809"/>
                <a:gd name="connsiteX82" fmla="*/ 876873 w 1529209"/>
                <a:gd name="connsiteY82" fmla="*/ 3987834 h 6074809"/>
                <a:gd name="connsiteX83" fmla="*/ 917513 w 1529209"/>
                <a:gd name="connsiteY83" fmla="*/ 4011541 h 6074809"/>
                <a:gd name="connsiteX84" fmla="*/ 910740 w 1529209"/>
                <a:gd name="connsiteY84" fmla="*/ 4055567 h 6074809"/>
                <a:gd name="connsiteX85" fmla="*/ 936140 w 1529209"/>
                <a:gd name="connsiteY85" fmla="*/ 4064034 h 6074809"/>
                <a:gd name="connsiteX86" fmla="*/ 1041126 w 1529209"/>
                <a:gd name="connsiteY86" fmla="*/ 4080121 h 6074809"/>
                <a:gd name="connsiteX87" fmla="*/ 1020806 w 1529209"/>
                <a:gd name="connsiteY87" fmla="*/ 4191034 h 6074809"/>
                <a:gd name="connsiteX88" fmla="*/ 1040049 w 1529209"/>
                <a:gd name="connsiteY88" fmla="*/ 4236447 h 6074809"/>
                <a:gd name="connsiteX89" fmla="*/ 983091 w 1529209"/>
                <a:gd name="connsiteY89" fmla="*/ 4237985 h 6074809"/>
                <a:gd name="connsiteX90" fmla="*/ 987786 w 1529209"/>
                <a:gd name="connsiteY90" fmla="*/ 4416247 h 6074809"/>
                <a:gd name="connsiteX91" fmla="*/ 910740 w 1529209"/>
                <a:gd name="connsiteY91" fmla="*/ 4470434 h 6074809"/>
                <a:gd name="connsiteX92" fmla="*/ 936140 w 1529209"/>
                <a:gd name="connsiteY92" fmla="*/ 4487367 h 6074809"/>
                <a:gd name="connsiteX93" fmla="*/ 961540 w 1529209"/>
                <a:gd name="connsiteY93" fmla="*/ 4495834 h 6074809"/>
                <a:gd name="connsiteX94" fmla="*/ 978473 w 1529209"/>
                <a:gd name="connsiteY94" fmla="*/ 4521234 h 6074809"/>
                <a:gd name="connsiteX95" fmla="*/ 940758 w 1529209"/>
                <a:gd name="connsiteY95" fmla="*/ 4602821 h 6074809"/>
                <a:gd name="connsiteX96" fmla="*/ 894653 w 1529209"/>
                <a:gd name="connsiteY96" fmla="*/ 4572881 h 6074809"/>
                <a:gd name="connsiteX97" fmla="*/ 851473 w 1529209"/>
                <a:gd name="connsiteY97" fmla="*/ 4609749 h 6074809"/>
                <a:gd name="connsiteX98" fmla="*/ 829151 w 1529209"/>
                <a:gd name="connsiteY98" fmla="*/ 4625912 h 6074809"/>
                <a:gd name="connsiteX99" fmla="*/ 820993 w 1529209"/>
                <a:gd name="connsiteY99" fmla="*/ 4649081 h 6074809"/>
                <a:gd name="connsiteX100" fmla="*/ 804060 w 1529209"/>
                <a:gd name="connsiteY100" fmla="*/ 4694801 h 6074809"/>
                <a:gd name="connsiteX101" fmla="*/ 769346 w 1529209"/>
                <a:gd name="connsiteY101" fmla="*/ 4667707 h 6074809"/>
                <a:gd name="connsiteX102" fmla="*/ 737173 w 1529209"/>
                <a:gd name="connsiteY102" fmla="*/ 4712581 h 6074809"/>
                <a:gd name="connsiteX103" fmla="*/ 740560 w 1529209"/>
                <a:gd name="connsiteY103" fmla="*/ 4749834 h 6074809"/>
                <a:gd name="connsiteX104" fmla="*/ 814220 w 1529209"/>
                <a:gd name="connsiteY104" fmla="*/ 4735441 h 6074809"/>
                <a:gd name="connsiteX105" fmla="*/ 876873 w 1529209"/>
                <a:gd name="connsiteY105" fmla="*/ 4766767 h 6074809"/>
                <a:gd name="connsiteX106" fmla="*/ 909893 w 1529209"/>
                <a:gd name="connsiteY106" fmla="*/ 4806561 h 6074809"/>
                <a:gd name="connsiteX107" fmla="*/ 931906 w 1529209"/>
                <a:gd name="connsiteY107" fmla="*/ 4813334 h 6074809"/>
                <a:gd name="connsiteX108" fmla="*/ 932753 w 1529209"/>
                <a:gd name="connsiteY108" fmla="*/ 4885301 h 6074809"/>
                <a:gd name="connsiteX109" fmla="*/ 933600 w 1529209"/>
                <a:gd name="connsiteY109" fmla="*/ 4986901 h 6074809"/>
                <a:gd name="connsiteX110" fmla="*/ 927673 w 1529209"/>
                <a:gd name="connsiteY110" fmla="*/ 5096967 h 6074809"/>
                <a:gd name="connsiteX111" fmla="*/ 953073 w 1529209"/>
                <a:gd name="connsiteY111" fmla="*/ 5139301 h 6074809"/>
                <a:gd name="connsiteX112" fmla="*/ 970006 w 1529209"/>
                <a:gd name="connsiteY112" fmla="*/ 5164701 h 6074809"/>
                <a:gd name="connsiteX113" fmla="*/ 923824 w 1529209"/>
                <a:gd name="connsiteY113" fmla="*/ 5211652 h 6074809"/>
                <a:gd name="connsiteX114" fmla="*/ 901504 w 1529209"/>
                <a:gd name="connsiteY114" fmla="*/ 5267071 h 6074809"/>
                <a:gd name="connsiteX115" fmla="*/ 910740 w 1529209"/>
                <a:gd name="connsiteY115" fmla="*/ 5291701 h 6074809"/>
                <a:gd name="connsiteX116" fmla="*/ 978473 w 1529209"/>
                <a:gd name="connsiteY116" fmla="*/ 5342501 h 6074809"/>
                <a:gd name="connsiteX117" fmla="*/ 995406 w 1529209"/>
                <a:gd name="connsiteY117" fmla="*/ 5367901 h 6074809"/>
                <a:gd name="connsiteX118" fmla="*/ 1012340 w 1529209"/>
                <a:gd name="connsiteY118" fmla="*/ 5418701 h 6074809"/>
                <a:gd name="connsiteX119" fmla="*/ 1037740 w 1529209"/>
                <a:gd name="connsiteY119" fmla="*/ 5435634 h 6074809"/>
                <a:gd name="connsiteX120" fmla="*/ 1088540 w 1529209"/>
                <a:gd name="connsiteY120" fmla="*/ 5486434 h 6074809"/>
                <a:gd name="connsiteX121" fmla="*/ 1113940 w 1529209"/>
                <a:gd name="connsiteY121" fmla="*/ 5494901 h 6074809"/>
                <a:gd name="connsiteX122" fmla="*/ 1144728 w 1529209"/>
                <a:gd name="connsiteY122" fmla="*/ 5520301 h 6074809"/>
                <a:gd name="connsiteX123" fmla="*/ 1160506 w 1529209"/>
                <a:gd name="connsiteY123" fmla="*/ 5541468 h 6074809"/>
                <a:gd name="connsiteX124" fmla="*/ 1173206 w 1529209"/>
                <a:gd name="connsiteY124" fmla="*/ 5596501 h 6074809"/>
                <a:gd name="connsiteX125" fmla="*/ 1156273 w 1529209"/>
                <a:gd name="connsiteY125" fmla="*/ 5621901 h 6074809"/>
                <a:gd name="connsiteX126" fmla="*/ 1145689 w 1529209"/>
                <a:gd name="connsiteY126" fmla="*/ 5647300 h 6074809"/>
                <a:gd name="connsiteX127" fmla="*/ 1137223 w 1529209"/>
                <a:gd name="connsiteY127" fmla="*/ 5670584 h 6074809"/>
                <a:gd name="connsiteX128" fmla="*/ 1111823 w 1529209"/>
                <a:gd name="connsiteY128" fmla="*/ 5706567 h 6074809"/>
                <a:gd name="connsiteX129" fmla="*/ 1126640 w 1529209"/>
                <a:gd name="connsiteY129" fmla="*/ 5734084 h 6074809"/>
                <a:gd name="connsiteX130" fmla="*/ 1147806 w 1529209"/>
                <a:gd name="connsiteY130" fmla="*/ 5774301 h 6074809"/>
                <a:gd name="connsiteX131" fmla="*/ 1198606 w 1529209"/>
                <a:gd name="connsiteY131" fmla="*/ 5791234 h 6074809"/>
                <a:gd name="connsiteX132" fmla="*/ 1190140 w 1529209"/>
                <a:gd name="connsiteY132" fmla="*/ 5842034 h 6074809"/>
                <a:gd name="connsiteX133" fmla="*/ 1139340 w 1529209"/>
                <a:gd name="connsiteY133" fmla="*/ 5850501 h 6074809"/>
                <a:gd name="connsiteX134" fmla="*/ 1122406 w 1529209"/>
                <a:gd name="connsiteY134" fmla="*/ 5867434 h 6074809"/>
                <a:gd name="connsiteX135" fmla="*/ 1080073 w 1529209"/>
                <a:gd name="connsiteY135" fmla="*/ 5935167 h 6074809"/>
                <a:gd name="connsiteX136" fmla="*/ 1050440 w 1529209"/>
                <a:gd name="connsiteY136" fmla="*/ 5958451 h 6074809"/>
                <a:gd name="connsiteX137" fmla="*/ 1099123 w 1529209"/>
                <a:gd name="connsiteY137" fmla="*/ 5975383 h 6074809"/>
                <a:gd name="connsiteX138" fmla="*/ 1054673 w 1529209"/>
                <a:gd name="connsiteY138" fmla="*/ 5990201 h 6074809"/>
                <a:gd name="connsiteX139" fmla="*/ 957306 w 1529209"/>
                <a:gd name="connsiteY139" fmla="*/ 6026184 h 6074809"/>
                <a:gd name="connsiteX140" fmla="*/ 919206 w 1529209"/>
                <a:gd name="connsiteY140" fmla="*/ 6026184 h 6074809"/>
                <a:gd name="connsiteX141" fmla="*/ 887456 w 1529209"/>
                <a:gd name="connsiteY141" fmla="*/ 6041001 h 6074809"/>
                <a:gd name="connsiteX142" fmla="*/ 817606 w 1529209"/>
                <a:gd name="connsiteY142" fmla="*/ 6047350 h 6074809"/>
                <a:gd name="connsiteX143" fmla="*/ 792206 w 1529209"/>
                <a:gd name="connsiteY143" fmla="*/ 6053701 h 6074809"/>
                <a:gd name="connsiteX144" fmla="*/ 758340 w 1529209"/>
                <a:gd name="connsiteY144" fmla="*/ 6062167 h 6074809"/>
                <a:gd name="connsiteX145" fmla="*/ 732940 w 1529209"/>
                <a:gd name="connsiteY145" fmla="*/ 6070634 h 6074809"/>
                <a:gd name="connsiteX146" fmla="*/ 618639 w 1529209"/>
                <a:gd name="connsiteY146" fmla="*/ 6062167 h 6074809"/>
                <a:gd name="connsiteX147" fmla="*/ 489523 w 1529209"/>
                <a:gd name="connsiteY147" fmla="*/ 6068517 h 6074809"/>
                <a:gd name="connsiteX148" fmla="*/ 347514 w 1529209"/>
                <a:gd name="connsiteY148" fmla="*/ 6044657 h 6074809"/>
                <a:gd name="connsiteX149" fmla="*/ 174140 w 1529209"/>
                <a:gd name="connsiteY149" fmla="*/ 6074483 h 6074809"/>
                <a:gd name="connsiteX150" fmla="*/ 233406 w 1529209"/>
                <a:gd name="connsiteY150" fmla="*/ 6036767 h 6074809"/>
                <a:gd name="connsiteX151" fmla="*/ 241873 w 1529209"/>
                <a:gd name="connsiteY151" fmla="*/ 6002901 h 6074809"/>
                <a:gd name="connsiteX152" fmla="*/ 250340 w 1529209"/>
                <a:gd name="connsiteY152" fmla="*/ 5977501 h 6074809"/>
                <a:gd name="connsiteX153" fmla="*/ 284206 w 1529209"/>
                <a:gd name="connsiteY153" fmla="*/ 5969034 h 6074809"/>
                <a:gd name="connsiteX154" fmla="*/ 305759 w 1529209"/>
                <a:gd name="connsiteY154" fmla="*/ 5915156 h 6074809"/>
                <a:gd name="connsiteX155" fmla="*/ 222823 w 1529209"/>
                <a:gd name="connsiteY155" fmla="*/ 5884367 h 6074809"/>
                <a:gd name="connsiteX156" fmla="*/ 199539 w 1529209"/>
                <a:gd name="connsiteY156" fmla="*/ 5907651 h 6074809"/>
                <a:gd name="connsiteX157" fmla="*/ 157206 w 1529209"/>
                <a:gd name="connsiteY157" fmla="*/ 5873784 h 6074809"/>
                <a:gd name="connsiteX158" fmla="*/ 106406 w 1529209"/>
                <a:gd name="connsiteY158" fmla="*/ 5884367 h 6074809"/>
                <a:gd name="connsiteX159" fmla="*/ 55606 w 1529209"/>
                <a:gd name="connsiteY159" fmla="*/ 5875901 h 6074809"/>
                <a:gd name="connsiteX160" fmla="*/ 64073 w 1529209"/>
                <a:gd name="connsiteY160" fmla="*/ 5850501 h 6074809"/>
                <a:gd name="connsiteX161" fmla="*/ 89473 w 1529209"/>
                <a:gd name="connsiteY161" fmla="*/ 5824254 h 6074809"/>
                <a:gd name="connsiteX162" fmla="*/ 71693 w 1529209"/>
                <a:gd name="connsiteY162" fmla="*/ 5680321 h 6074809"/>
                <a:gd name="connsiteX163" fmla="*/ 64073 w 1529209"/>
                <a:gd name="connsiteY163" fmla="*/ 5528767 h 6074809"/>
                <a:gd name="connsiteX164" fmla="*/ 65766 w 1529209"/>
                <a:gd name="connsiteY164" fmla="*/ 5231587 h 6074809"/>
                <a:gd name="connsiteX165" fmla="*/ 48833 w 1529209"/>
                <a:gd name="connsiteY165" fmla="*/ 4966581 h 6074809"/>
                <a:gd name="connsiteX166" fmla="*/ 30206 w 1529209"/>
                <a:gd name="connsiteY166" fmla="*/ 4546634 h 6074809"/>
                <a:gd name="connsiteX167" fmla="*/ 14966 w 1529209"/>
                <a:gd name="connsiteY167" fmla="*/ 4241834 h 6074809"/>
                <a:gd name="connsiteX168" fmla="*/ 573 w 1529209"/>
                <a:gd name="connsiteY168" fmla="*/ 4049641 h 6074809"/>
                <a:gd name="connsiteX169" fmla="*/ 4806 w 1529209"/>
                <a:gd name="connsiteY169" fmla="*/ 3996301 h 6074809"/>
                <a:gd name="connsiteX170" fmla="*/ 22586 w 1529209"/>
                <a:gd name="connsiteY170" fmla="*/ 3806647 h 6074809"/>
                <a:gd name="connsiteX171" fmla="*/ 41213 w 1529209"/>
                <a:gd name="connsiteY171" fmla="*/ 3652554 h 6074809"/>
                <a:gd name="connsiteX172" fmla="*/ 160593 w 1529209"/>
                <a:gd name="connsiteY172" fmla="*/ 2453674 h 6074809"/>
                <a:gd name="connsiteX173" fmla="*/ 207160 w 1529209"/>
                <a:gd name="connsiteY173" fmla="*/ 2029494 h 6074809"/>
                <a:gd name="connsiteX174" fmla="*/ 233406 w 1529209"/>
                <a:gd name="connsiteY174" fmla="*/ 1752634 h 6074809"/>
                <a:gd name="connsiteX175" fmla="*/ 267273 w 1529209"/>
                <a:gd name="connsiteY175" fmla="*/ 1439367 h 6074809"/>
                <a:gd name="connsiteX176" fmla="*/ 293520 w 1529209"/>
                <a:gd name="connsiteY176" fmla="*/ 1209074 h 6074809"/>
                <a:gd name="connsiteX177" fmla="*/ 318073 w 1529209"/>
                <a:gd name="connsiteY177" fmla="*/ 1024501 h 6074809"/>
                <a:gd name="connsiteX178" fmla="*/ 343473 w 1529209"/>
                <a:gd name="connsiteY178" fmla="*/ 660434 h 6074809"/>
                <a:gd name="connsiteX179" fmla="*/ 385806 w 1529209"/>
                <a:gd name="connsiteY179" fmla="*/ 338701 h 6074809"/>
                <a:gd name="connsiteX180" fmla="*/ 402740 w 1529209"/>
                <a:gd name="connsiteY180" fmla="*/ 313301 h 6074809"/>
                <a:gd name="connsiteX181" fmla="*/ 411206 w 1529209"/>
                <a:gd name="connsiteY181" fmla="*/ 152434 h 6074809"/>
                <a:gd name="connsiteX182" fmla="*/ 385806 w 1529209"/>
                <a:gd name="connsiteY182" fmla="*/ 135501 h 6074809"/>
                <a:gd name="connsiteX183" fmla="*/ 351940 w 1529209"/>
                <a:gd name="connsiteY183" fmla="*/ 122801 h 6074809"/>
                <a:gd name="connsiteX184" fmla="*/ 347706 w 1529209"/>
                <a:gd name="connsiteY184" fmla="*/ 95707 h 6074809"/>
                <a:gd name="connsiteX185" fmla="*/ 326540 w 1529209"/>
                <a:gd name="connsiteY185" fmla="*/ 42367 h 6074809"/>
                <a:gd name="connsiteX186" fmla="*/ 307066 w 1529209"/>
                <a:gd name="connsiteY186" fmla="*/ 8501 h 6074809"/>
                <a:gd name="connsiteX187" fmla="*/ 368026 w 1529209"/>
                <a:gd name="connsiteY187" fmla="*/ 34 h 6074809"/>
                <a:gd name="connsiteX188" fmla="*/ 550906 w 1529209"/>
                <a:gd name="connsiteY188" fmla="*/ 5961 h 6074809"/>
                <a:gd name="connsiteX189" fmla="*/ 907353 w 1529209"/>
                <a:gd name="connsiteY189" fmla="*/ 11718 h 6074809"/>
                <a:gd name="connsiteX190" fmla="*/ 1229933 w 1529209"/>
                <a:gd name="connsiteY190" fmla="*/ 16290 h 6074809"/>
                <a:gd name="connsiteX191" fmla="*/ 1351006 w 1529209"/>
                <a:gd name="connsiteY191" fmla="*/ 20354 h 607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529209" h="6074809">
                  <a:moveTo>
                    <a:pt x="1351006" y="20354"/>
                  </a:moveTo>
                  <a:cubicBezTo>
                    <a:pt x="1358993" y="44569"/>
                    <a:pt x="1363283" y="103892"/>
                    <a:pt x="1366246" y="137194"/>
                  </a:cubicBezTo>
                  <a:cubicBezTo>
                    <a:pt x="1369209" y="170496"/>
                    <a:pt x="1374148" y="199283"/>
                    <a:pt x="1368786" y="220167"/>
                  </a:cubicBezTo>
                  <a:cubicBezTo>
                    <a:pt x="1363424" y="241051"/>
                    <a:pt x="1344092" y="254034"/>
                    <a:pt x="1334073" y="262501"/>
                  </a:cubicBezTo>
                  <a:cubicBezTo>
                    <a:pt x="1324054" y="270968"/>
                    <a:pt x="1317140" y="268145"/>
                    <a:pt x="1308673" y="270967"/>
                  </a:cubicBezTo>
                  <a:cubicBezTo>
                    <a:pt x="1297384" y="273789"/>
                    <a:pt x="1310225" y="328117"/>
                    <a:pt x="1299360" y="332774"/>
                  </a:cubicBezTo>
                  <a:cubicBezTo>
                    <a:pt x="1288495" y="337431"/>
                    <a:pt x="1261124" y="316314"/>
                    <a:pt x="1243480" y="298907"/>
                  </a:cubicBezTo>
                  <a:cubicBezTo>
                    <a:pt x="1222454" y="278164"/>
                    <a:pt x="1195784" y="259678"/>
                    <a:pt x="1173206" y="254034"/>
                  </a:cubicBezTo>
                  <a:cubicBezTo>
                    <a:pt x="1164739" y="256856"/>
                    <a:pt x="1154117" y="256190"/>
                    <a:pt x="1147806" y="262501"/>
                  </a:cubicBezTo>
                  <a:cubicBezTo>
                    <a:pt x="1141495" y="268812"/>
                    <a:pt x="1140697" y="279080"/>
                    <a:pt x="1139340" y="287901"/>
                  </a:cubicBezTo>
                  <a:cubicBezTo>
                    <a:pt x="1135027" y="315934"/>
                    <a:pt x="1137752" y="345051"/>
                    <a:pt x="1130873" y="372567"/>
                  </a:cubicBezTo>
                  <a:cubicBezTo>
                    <a:pt x="1128937" y="380311"/>
                    <a:pt x="1119584" y="383856"/>
                    <a:pt x="1113940" y="389501"/>
                  </a:cubicBezTo>
                  <a:cubicBezTo>
                    <a:pt x="1109350" y="412448"/>
                    <a:pt x="1109302" y="440624"/>
                    <a:pt x="1088540" y="457234"/>
                  </a:cubicBezTo>
                  <a:cubicBezTo>
                    <a:pt x="1081571" y="462809"/>
                    <a:pt x="1071607" y="462879"/>
                    <a:pt x="1063140" y="465701"/>
                  </a:cubicBezTo>
                  <a:cubicBezTo>
                    <a:pt x="1057495" y="471345"/>
                    <a:pt x="1059936" y="493274"/>
                    <a:pt x="1056366" y="500414"/>
                  </a:cubicBezTo>
                  <a:cubicBezTo>
                    <a:pt x="1048383" y="516379"/>
                    <a:pt x="1033224" y="514525"/>
                    <a:pt x="1029273" y="533434"/>
                  </a:cubicBezTo>
                  <a:cubicBezTo>
                    <a:pt x="1025322" y="552343"/>
                    <a:pt x="1032660" y="591114"/>
                    <a:pt x="1032660" y="613867"/>
                  </a:cubicBezTo>
                  <a:cubicBezTo>
                    <a:pt x="1032660" y="656294"/>
                    <a:pt x="1028285" y="676803"/>
                    <a:pt x="1029273" y="728167"/>
                  </a:cubicBezTo>
                  <a:cubicBezTo>
                    <a:pt x="1030261" y="779531"/>
                    <a:pt x="1035944" y="822684"/>
                    <a:pt x="1038586" y="922054"/>
                  </a:cubicBezTo>
                  <a:cubicBezTo>
                    <a:pt x="967167" y="913400"/>
                    <a:pt x="941361" y="912035"/>
                    <a:pt x="920053" y="914434"/>
                  </a:cubicBezTo>
                  <a:cubicBezTo>
                    <a:pt x="896655" y="917068"/>
                    <a:pt x="912574" y="948018"/>
                    <a:pt x="910740" y="982167"/>
                  </a:cubicBezTo>
                  <a:cubicBezTo>
                    <a:pt x="908906" y="1016316"/>
                    <a:pt x="906224" y="1093927"/>
                    <a:pt x="909046" y="1119327"/>
                  </a:cubicBezTo>
                  <a:cubicBezTo>
                    <a:pt x="911868" y="1251972"/>
                    <a:pt x="907212" y="1407900"/>
                    <a:pt x="914973" y="1466461"/>
                  </a:cubicBezTo>
                  <a:cubicBezTo>
                    <a:pt x="922734" y="1525022"/>
                    <a:pt x="938256" y="1464344"/>
                    <a:pt x="955613" y="1470694"/>
                  </a:cubicBezTo>
                  <a:cubicBezTo>
                    <a:pt x="972970" y="1477044"/>
                    <a:pt x="1010646" y="1501739"/>
                    <a:pt x="1019113" y="1504561"/>
                  </a:cubicBezTo>
                  <a:cubicBezTo>
                    <a:pt x="1018876" y="1561355"/>
                    <a:pt x="1011416" y="1486771"/>
                    <a:pt x="1020806" y="1693367"/>
                  </a:cubicBezTo>
                  <a:cubicBezTo>
                    <a:pt x="1076161" y="1686448"/>
                    <a:pt x="1059330" y="1705785"/>
                    <a:pt x="1078380" y="1710301"/>
                  </a:cubicBezTo>
                  <a:cubicBezTo>
                    <a:pt x="1097430" y="1714817"/>
                    <a:pt x="1132284" y="1711994"/>
                    <a:pt x="1135106" y="1720461"/>
                  </a:cubicBezTo>
                  <a:cubicBezTo>
                    <a:pt x="1127167" y="1744281"/>
                    <a:pt x="1125934" y="1784525"/>
                    <a:pt x="1130026" y="1817827"/>
                  </a:cubicBezTo>
                  <a:cubicBezTo>
                    <a:pt x="1132497" y="1837933"/>
                    <a:pt x="1167562" y="1826012"/>
                    <a:pt x="1190140" y="1828834"/>
                  </a:cubicBezTo>
                  <a:cubicBezTo>
                    <a:pt x="1227011" y="1884142"/>
                    <a:pt x="1184274" y="1837734"/>
                    <a:pt x="1232473" y="1845767"/>
                  </a:cubicBezTo>
                  <a:cubicBezTo>
                    <a:pt x="1242510" y="1847440"/>
                    <a:pt x="1249406" y="1857056"/>
                    <a:pt x="1257873" y="1862701"/>
                  </a:cubicBezTo>
                  <a:cubicBezTo>
                    <a:pt x="1251842" y="1880794"/>
                    <a:pt x="1239268" y="1903362"/>
                    <a:pt x="1257873" y="1921967"/>
                  </a:cubicBezTo>
                  <a:cubicBezTo>
                    <a:pt x="1266101" y="1930195"/>
                    <a:pt x="1280451" y="1927612"/>
                    <a:pt x="1291740" y="1930434"/>
                  </a:cubicBezTo>
                  <a:cubicBezTo>
                    <a:pt x="1288918" y="1938901"/>
                    <a:pt x="1288848" y="1948865"/>
                    <a:pt x="1283273" y="1955834"/>
                  </a:cubicBezTo>
                  <a:cubicBezTo>
                    <a:pt x="1276916" y="1963780"/>
                    <a:pt x="1265819" y="1966410"/>
                    <a:pt x="1257873" y="1972767"/>
                  </a:cubicBezTo>
                  <a:cubicBezTo>
                    <a:pt x="1251640" y="1977754"/>
                    <a:pt x="1246584" y="1984056"/>
                    <a:pt x="1240940" y="1989701"/>
                  </a:cubicBezTo>
                  <a:cubicBezTo>
                    <a:pt x="1246584" y="2006634"/>
                    <a:pt x="1250535" y="2015101"/>
                    <a:pt x="1262953" y="2025261"/>
                  </a:cubicBezTo>
                  <a:cubicBezTo>
                    <a:pt x="1275371" y="2035421"/>
                    <a:pt x="1300343" y="2048773"/>
                    <a:pt x="1315446" y="2050661"/>
                  </a:cubicBezTo>
                  <a:cubicBezTo>
                    <a:pt x="1324388" y="2077487"/>
                    <a:pt x="1322784" y="2102872"/>
                    <a:pt x="1335766" y="2116701"/>
                  </a:cubicBezTo>
                  <a:cubicBezTo>
                    <a:pt x="1348748" y="2130530"/>
                    <a:pt x="1380922" y="2124038"/>
                    <a:pt x="1393340" y="2133634"/>
                  </a:cubicBezTo>
                  <a:cubicBezTo>
                    <a:pt x="1405758" y="2143230"/>
                    <a:pt x="1400254" y="2163832"/>
                    <a:pt x="1410273" y="2174274"/>
                  </a:cubicBezTo>
                  <a:cubicBezTo>
                    <a:pt x="1420292" y="2184716"/>
                    <a:pt x="1442870" y="2189514"/>
                    <a:pt x="1453453" y="2196287"/>
                  </a:cubicBezTo>
                  <a:cubicBezTo>
                    <a:pt x="1464036" y="2203060"/>
                    <a:pt x="1465306" y="2209552"/>
                    <a:pt x="1473773" y="2214914"/>
                  </a:cubicBezTo>
                  <a:cubicBezTo>
                    <a:pt x="1482240" y="2220276"/>
                    <a:pt x="1495081" y="2219430"/>
                    <a:pt x="1504253" y="2228461"/>
                  </a:cubicBezTo>
                  <a:cubicBezTo>
                    <a:pt x="1513425" y="2237492"/>
                    <a:pt x="1532193" y="2256119"/>
                    <a:pt x="1528806" y="2269101"/>
                  </a:cubicBezTo>
                  <a:cubicBezTo>
                    <a:pt x="1525419" y="2282083"/>
                    <a:pt x="1498750" y="2303250"/>
                    <a:pt x="1483933" y="2306354"/>
                  </a:cubicBezTo>
                  <a:cubicBezTo>
                    <a:pt x="1469116" y="2309458"/>
                    <a:pt x="1453453" y="2287022"/>
                    <a:pt x="1439906" y="2287727"/>
                  </a:cubicBezTo>
                  <a:cubicBezTo>
                    <a:pt x="1426359" y="2288433"/>
                    <a:pt x="1389437" y="2244512"/>
                    <a:pt x="1402653" y="2310587"/>
                  </a:cubicBezTo>
                  <a:cubicBezTo>
                    <a:pt x="1385927" y="2410939"/>
                    <a:pt x="1391082" y="2326251"/>
                    <a:pt x="1384873" y="2345301"/>
                  </a:cubicBezTo>
                  <a:cubicBezTo>
                    <a:pt x="1378664" y="2364351"/>
                    <a:pt x="1375278" y="2413598"/>
                    <a:pt x="1365400" y="2424887"/>
                  </a:cubicBezTo>
                  <a:cubicBezTo>
                    <a:pt x="1355522" y="2436176"/>
                    <a:pt x="1339153" y="2412470"/>
                    <a:pt x="1325606" y="2413034"/>
                  </a:cubicBezTo>
                  <a:cubicBezTo>
                    <a:pt x="1312059" y="2413599"/>
                    <a:pt x="1296114" y="2421219"/>
                    <a:pt x="1284120" y="2428274"/>
                  </a:cubicBezTo>
                  <a:cubicBezTo>
                    <a:pt x="1272126" y="2435329"/>
                    <a:pt x="1259143" y="2429826"/>
                    <a:pt x="1253640" y="2455367"/>
                  </a:cubicBezTo>
                  <a:cubicBezTo>
                    <a:pt x="1248137" y="2480908"/>
                    <a:pt x="1276845" y="2583712"/>
                    <a:pt x="1251100" y="2581521"/>
                  </a:cubicBezTo>
                  <a:cubicBezTo>
                    <a:pt x="1231203" y="2579828"/>
                    <a:pt x="1190140" y="2579545"/>
                    <a:pt x="1164740" y="2582367"/>
                  </a:cubicBezTo>
                  <a:cubicBezTo>
                    <a:pt x="1159095" y="2588012"/>
                    <a:pt x="1150487" y="2583638"/>
                    <a:pt x="1147806" y="2599301"/>
                  </a:cubicBezTo>
                  <a:cubicBezTo>
                    <a:pt x="1145125" y="2614964"/>
                    <a:pt x="1150120" y="2666077"/>
                    <a:pt x="1148653" y="2676347"/>
                  </a:cubicBezTo>
                  <a:cubicBezTo>
                    <a:pt x="1151475" y="2701747"/>
                    <a:pt x="1149923" y="2729264"/>
                    <a:pt x="1146960" y="2747467"/>
                  </a:cubicBezTo>
                  <a:cubicBezTo>
                    <a:pt x="1143997" y="2765670"/>
                    <a:pt x="1142021" y="2776395"/>
                    <a:pt x="1130873" y="2785567"/>
                  </a:cubicBezTo>
                  <a:cubicBezTo>
                    <a:pt x="1119725" y="2794739"/>
                    <a:pt x="1080073" y="2802501"/>
                    <a:pt x="1080073" y="2802501"/>
                  </a:cubicBezTo>
                  <a:cubicBezTo>
                    <a:pt x="1082895" y="2819434"/>
                    <a:pt x="1084816" y="2836543"/>
                    <a:pt x="1088540" y="2853301"/>
                  </a:cubicBezTo>
                  <a:cubicBezTo>
                    <a:pt x="1090476" y="2862013"/>
                    <a:pt x="1097006" y="2869776"/>
                    <a:pt x="1097006" y="2878701"/>
                  </a:cubicBezTo>
                  <a:cubicBezTo>
                    <a:pt x="1097006" y="2909873"/>
                    <a:pt x="1092948" y="2940975"/>
                    <a:pt x="1088540" y="2971834"/>
                  </a:cubicBezTo>
                  <a:cubicBezTo>
                    <a:pt x="1087278" y="2980669"/>
                    <a:pt x="1082525" y="2988653"/>
                    <a:pt x="1080073" y="2997234"/>
                  </a:cubicBezTo>
                  <a:cubicBezTo>
                    <a:pt x="1076876" y="3008423"/>
                    <a:pt x="1078875" y="3022015"/>
                    <a:pt x="1071606" y="3031101"/>
                  </a:cubicBezTo>
                  <a:cubicBezTo>
                    <a:pt x="1066031" y="3038070"/>
                    <a:pt x="1054673" y="3036745"/>
                    <a:pt x="1046206" y="3039567"/>
                  </a:cubicBezTo>
                  <a:cubicBezTo>
                    <a:pt x="1043384" y="3050856"/>
                    <a:pt x="1041084" y="3062288"/>
                    <a:pt x="1037740" y="3073434"/>
                  </a:cubicBezTo>
                  <a:cubicBezTo>
                    <a:pt x="1032611" y="3090531"/>
                    <a:pt x="1020806" y="3124234"/>
                    <a:pt x="1020806" y="3124234"/>
                  </a:cubicBezTo>
                  <a:cubicBezTo>
                    <a:pt x="1023628" y="3239945"/>
                    <a:pt x="1005021" y="3358191"/>
                    <a:pt x="1029273" y="3471367"/>
                  </a:cubicBezTo>
                  <a:cubicBezTo>
                    <a:pt x="1034040" y="3493615"/>
                    <a:pt x="1076214" y="3470593"/>
                    <a:pt x="1097006" y="3479834"/>
                  </a:cubicBezTo>
                  <a:cubicBezTo>
                    <a:pt x="1105161" y="3483459"/>
                    <a:pt x="1102651" y="3496767"/>
                    <a:pt x="1105473" y="3505234"/>
                  </a:cubicBezTo>
                  <a:cubicBezTo>
                    <a:pt x="1081259" y="3513306"/>
                    <a:pt x="1072792" y="3516850"/>
                    <a:pt x="1046206" y="3522167"/>
                  </a:cubicBezTo>
                  <a:cubicBezTo>
                    <a:pt x="1029372" y="3525534"/>
                    <a:pt x="1012339" y="3527812"/>
                    <a:pt x="995406" y="3530634"/>
                  </a:cubicBezTo>
                  <a:cubicBezTo>
                    <a:pt x="1006695" y="3541923"/>
                    <a:pt x="1023346" y="3536138"/>
                    <a:pt x="1029273" y="3564501"/>
                  </a:cubicBezTo>
                  <a:cubicBezTo>
                    <a:pt x="1035200" y="3592864"/>
                    <a:pt x="1037093" y="3661588"/>
                    <a:pt x="1030966" y="3700814"/>
                  </a:cubicBezTo>
                  <a:cubicBezTo>
                    <a:pt x="997791" y="3709660"/>
                    <a:pt x="927673" y="3694323"/>
                    <a:pt x="893806" y="3699967"/>
                  </a:cubicBezTo>
                  <a:cubicBezTo>
                    <a:pt x="934746" y="3740907"/>
                    <a:pt x="898604" y="3723957"/>
                    <a:pt x="902273" y="3742301"/>
                  </a:cubicBezTo>
                  <a:cubicBezTo>
                    <a:pt x="905942" y="3760646"/>
                    <a:pt x="917231" y="3791690"/>
                    <a:pt x="915820" y="3810034"/>
                  </a:cubicBezTo>
                  <a:cubicBezTo>
                    <a:pt x="914409" y="3828378"/>
                    <a:pt x="901708" y="3838256"/>
                    <a:pt x="893806" y="3852367"/>
                  </a:cubicBezTo>
                  <a:cubicBezTo>
                    <a:pt x="885904" y="3866478"/>
                    <a:pt x="911315" y="3851792"/>
                    <a:pt x="868406" y="3894701"/>
                  </a:cubicBezTo>
                  <a:cubicBezTo>
                    <a:pt x="856295" y="3931037"/>
                    <a:pt x="856730" y="3915730"/>
                    <a:pt x="868406" y="3962434"/>
                  </a:cubicBezTo>
                  <a:cubicBezTo>
                    <a:pt x="870571" y="3971092"/>
                    <a:pt x="868689" y="3979650"/>
                    <a:pt x="876873" y="3987834"/>
                  </a:cubicBezTo>
                  <a:cubicBezTo>
                    <a:pt x="885057" y="3996018"/>
                    <a:pt x="909046" y="4008719"/>
                    <a:pt x="917513" y="4011541"/>
                  </a:cubicBezTo>
                  <a:cubicBezTo>
                    <a:pt x="920335" y="4031296"/>
                    <a:pt x="907636" y="4046818"/>
                    <a:pt x="910740" y="4055567"/>
                  </a:cubicBezTo>
                  <a:cubicBezTo>
                    <a:pt x="913844" y="4064316"/>
                    <a:pt x="914409" y="4059942"/>
                    <a:pt x="936140" y="4064034"/>
                  </a:cubicBezTo>
                  <a:cubicBezTo>
                    <a:pt x="957871" y="4068126"/>
                    <a:pt x="1012904" y="4077299"/>
                    <a:pt x="1041126" y="4080121"/>
                  </a:cubicBezTo>
                  <a:cubicBezTo>
                    <a:pt x="1033166" y="4129899"/>
                    <a:pt x="1020985" y="4164980"/>
                    <a:pt x="1020806" y="4191034"/>
                  </a:cubicBezTo>
                  <a:cubicBezTo>
                    <a:pt x="1020627" y="4217088"/>
                    <a:pt x="1046335" y="4228622"/>
                    <a:pt x="1040049" y="4236447"/>
                  </a:cubicBezTo>
                  <a:cubicBezTo>
                    <a:pt x="1033763" y="4244272"/>
                    <a:pt x="994380" y="4235163"/>
                    <a:pt x="983091" y="4237985"/>
                  </a:cubicBezTo>
                  <a:cubicBezTo>
                    <a:pt x="980269" y="4288785"/>
                    <a:pt x="998551" y="4364110"/>
                    <a:pt x="987786" y="4416247"/>
                  </a:cubicBezTo>
                  <a:cubicBezTo>
                    <a:pt x="963797" y="4430358"/>
                    <a:pt x="916384" y="4453501"/>
                    <a:pt x="910740" y="4470434"/>
                  </a:cubicBezTo>
                  <a:cubicBezTo>
                    <a:pt x="919207" y="4476078"/>
                    <a:pt x="927039" y="4482816"/>
                    <a:pt x="936140" y="4487367"/>
                  </a:cubicBezTo>
                  <a:cubicBezTo>
                    <a:pt x="944122" y="4491358"/>
                    <a:pt x="954571" y="4490259"/>
                    <a:pt x="961540" y="4495834"/>
                  </a:cubicBezTo>
                  <a:cubicBezTo>
                    <a:pt x="969486" y="4502191"/>
                    <a:pt x="972829" y="4512767"/>
                    <a:pt x="978473" y="4521234"/>
                  </a:cubicBezTo>
                  <a:cubicBezTo>
                    <a:pt x="974240" y="4540990"/>
                    <a:pt x="954728" y="4594213"/>
                    <a:pt x="940758" y="4602821"/>
                  </a:cubicBezTo>
                  <a:cubicBezTo>
                    <a:pt x="926788" y="4611429"/>
                    <a:pt x="914409" y="4575703"/>
                    <a:pt x="894653" y="4572881"/>
                  </a:cubicBezTo>
                  <a:cubicBezTo>
                    <a:pt x="886186" y="4575703"/>
                    <a:pt x="862390" y="4600911"/>
                    <a:pt x="851473" y="4609749"/>
                  </a:cubicBezTo>
                  <a:cubicBezTo>
                    <a:pt x="840556" y="4618587"/>
                    <a:pt x="834231" y="4619357"/>
                    <a:pt x="829151" y="4625912"/>
                  </a:cubicBezTo>
                  <a:cubicBezTo>
                    <a:pt x="824071" y="4632467"/>
                    <a:pt x="825175" y="4637600"/>
                    <a:pt x="820993" y="4649081"/>
                  </a:cubicBezTo>
                  <a:cubicBezTo>
                    <a:pt x="816811" y="4660562"/>
                    <a:pt x="812668" y="4691697"/>
                    <a:pt x="804060" y="4694801"/>
                  </a:cubicBezTo>
                  <a:cubicBezTo>
                    <a:pt x="795452" y="4697905"/>
                    <a:pt x="783457" y="4664885"/>
                    <a:pt x="769346" y="4667707"/>
                  </a:cubicBezTo>
                  <a:cubicBezTo>
                    <a:pt x="763702" y="4673352"/>
                    <a:pt x="741971" y="4698893"/>
                    <a:pt x="737173" y="4712581"/>
                  </a:cubicBezTo>
                  <a:cubicBezTo>
                    <a:pt x="732375" y="4726269"/>
                    <a:pt x="727719" y="4746024"/>
                    <a:pt x="740560" y="4749834"/>
                  </a:cubicBezTo>
                  <a:cubicBezTo>
                    <a:pt x="753401" y="4753644"/>
                    <a:pt x="791501" y="4732619"/>
                    <a:pt x="814220" y="4735441"/>
                  </a:cubicBezTo>
                  <a:cubicBezTo>
                    <a:pt x="836939" y="4738263"/>
                    <a:pt x="845829" y="4763945"/>
                    <a:pt x="876873" y="4766767"/>
                  </a:cubicBezTo>
                  <a:cubicBezTo>
                    <a:pt x="870937" y="4784574"/>
                    <a:pt x="900721" y="4798800"/>
                    <a:pt x="909893" y="4806561"/>
                  </a:cubicBezTo>
                  <a:cubicBezTo>
                    <a:pt x="919065" y="4814322"/>
                    <a:pt x="928096" y="4800211"/>
                    <a:pt x="931906" y="4813334"/>
                  </a:cubicBezTo>
                  <a:cubicBezTo>
                    <a:pt x="935716" y="4826457"/>
                    <a:pt x="932471" y="4856373"/>
                    <a:pt x="932753" y="4885301"/>
                  </a:cubicBezTo>
                  <a:cubicBezTo>
                    <a:pt x="933035" y="4914229"/>
                    <a:pt x="929066" y="4942080"/>
                    <a:pt x="933600" y="4986901"/>
                  </a:cubicBezTo>
                  <a:cubicBezTo>
                    <a:pt x="930778" y="5023590"/>
                    <a:pt x="924428" y="5071567"/>
                    <a:pt x="927673" y="5096967"/>
                  </a:cubicBezTo>
                  <a:cubicBezTo>
                    <a:pt x="930919" y="5122367"/>
                    <a:pt x="939661" y="5122535"/>
                    <a:pt x="953073" y="5139301"/>
                  </a:cubicBezTo>
                  <a:cubicBezTo>
                    <a:pt x="959430" y="5147247"/>
                    <a:pt x="964362" y="5156234"/>
                    <a:pt x="970006" y="5164701"/>
                  </a:cubicBezTo>
                  <a:cubicBezTo>
                    <a:pt x="911780" y="5203517"/>
                    <a:pt x="968531" y="5196749"/>
                    <a:pt x="923824" y="5211652"/>
                  </a:cubicBezTo>
                  <a:cubicBezTo>
                    <a:pt x="918179" y="5228586"/>
                    <a:pt x="903685" y="5253730"/>
                    <a:pt x="901504" y="5267071"/>
                  </a:cubicBezTo>
                  <a:cubicBezTo>
                    <a:pt x="899323" y="5280412"/>
                    <a:pt x="897912" y="5279130"/>
                    <a:pt x="910740" y="5291701"/>
                  </a:cubicBezTo>
                  <a:cubicBezTo>
                    <a:pt x="923568" y="5304272"/>
                    <a:pt x="962029" y="5321946"/>
                    <a:pt x="978473" y="5342501"/>
                  </a:cubicBezTo>
                  <a:cubicBezTo>
                    <a:pt x="984830" y="5350447"/>
                    <a:pt x="991273" y="5358602"/>
                    <a:pt x="995406" y="5367901"/>
                  </a:cubicBezTo>
                  <a:cubicBezTo>
                    <a:pt x="1002655" y="5384212"/>
                    <a:pt x="997488" y="5408800"/>
                    <a:pt x="1012340" y="5418701"/>
                  </a:cubicBezTo>
                  <a:cubicBezTo>
                    <a:pt x="1020807" y="5424345"/>
                    <a:pt x="1030135" y="5428874"/>
                    <a:pt x="1037740" y="5435634"/>
                  </a:cubicBezTo>
                  <a:cubicBezTo>
                    <a:pt x="1055639" y="5451544"/>
                    <a:pt x="1065822" y="5478861"/>
                    <a:pt x="1088540" y="5486434"/>
                  </a:cubicBezTo>
                  <a:lnTo>
                    <a:pt x="1113940" y="5494901"/>
                  </a:lnTo>
                  <a:cubicBezTo>
                    <a:pt x="1119584" y="5503368"/>
                    <a:pt x="1136967" y="5512540"/>
                    <a:pt x="1144728" y="5520301"/>
                  </a:cubicBezTo>
                  <a:cubicBezTo>
                    <a:pt x="1152489" y="5528062"/>
                    <a:pt x="1155760" y="5528768"/>
                    <a:pt x="1160506" y="5541468"/>
                  </a:cubicBezTo>
                  <a:cubicBezTo>
                    <a:pt x="1165252" y="5554168"/>
                    <a:pt x="1173911" y="5583096"/>
                    <a:pt x="1173206" y="5596501"/>
                  </a:cubicBezTo>
                  <a:cubicBezTo>
                    <a:pt x="1172501" y="5609906"/>
                    <a:pt x="1160859" y="5613435"/>
                    <a:pt x="1156273" y="5621901"/>
                  </a:cubicBezTo>
                  <a:cubicBezTo>
                    <a:pt x="1151687" y="5630367"/>
                    <a:pt x="1148864" y="5639186"/>
                    <a:pt x="1145689" y="5647300"/>
                  </a:cubicBezTo>
                  <a:cubicBezTo>
                    <a:pt x="1142514" y="5655414"/>
                    <a:pt x="1142867" y="5664939"/>
                    <a:pt x="1137223" y="5670584"/>
                  </a:cubicBezTo>
                  <a:cubicBezTo>
                    <a:pt x="1140045" y="5690339"/>
                    <a:pt x="1113587" y="5695984"/>
                    <a:pt x="1111823" y="5706567"/>
                  </a:cubicBezTo>
                  <a:cubicBezTo>
                    <a:pt x="1110059" y="5717150"/>
                    <a:pt x="1120643" y="5722795"/>
                    <a:pt x="1126640" y="5734084"/>
                  </a:cubicBezTo>
                  <a:cubicBezTo>
                    <a:pt x="1132637" y="5745373"/>
                    <a:pt x="1135812" y="5764776"/>
                    <a:pt x="1147806" y="5774301"/>
                  </a:cubicBezTo>
                  <a:cubicBezTo>
                    <a:pt x="1159800" y="5783826"/>
                    <a:pt x="1198606" y="5791234"/>
                    <a:pt x="1198606" y="5791234"/>
                  </a:cubicBezTo>
                  <a:cubicBezTo>
                    <a:pt x="1195784" y="5808167"/>
                    <a:pt x="1202279" y="5829895"/>
                    <a:pt x="1190140" y="5842034"/>
                  </a:cubicBezTo>
                  <a:cubicBezTo>
                    <a:pt x="1178001" y="5854173"/>
                    <a:pt x="1155414" y="5844473"/>
                    <a:pt x="1139340" y="5850501"/>
                  </a:cubicBezTo>
                  <a:cubicBezTo>
                    <a:pt x="1131866" y="5853304"/>
                    <a:pt x="1128051" y="5861790"/>
                    <a:pt x="1122406" y="5867434"/>
                  </a:cubicBezTo>
                  <a:cubicBezTo>
                    <a:pt x="1106962" y="5913767"/>
                    <a:pt x="1092067" y="5919998"/>
                    <a:pt x="1080073" y="5935167"/>
                  </a:cubicBezTo>
                  <a:cubicBezTo>
                    <a:pt x="1068079" y="5950337"/>
                    <a:pt x="1058907" y="5955629"/>
                    <a:pt x="1050440" y="5958451"/>
                  </a:cubicBezTo>
                  <a:cubicBezTo>
                    <a:pt x="1058907" y="5964095"/>
                    <a:pt x="1098418" y="5970091"/>
                    <a:pt x="1099123" y="5975383"/>
                  </a:cubicBezTo>
                  <a:cubicBezTo>
                    <a:pt x="1099828" y="5980675"/>
                    <a:pt x="1078309" y="5981734"/>
                    <a:pt x="1054673" y="5990201"/>
                  </a:cubicBezTo>
                  <a:cubicBezTo>
                    <a:pt x="1031037" y="5998668"/>
                    <a:pt x="986939" y="6018070"/>
                    <a:pt x="957306" y="6026184"/>
                  </a:cubicBezTo>
                  <a:cubicBezTo>
                    <a:pt x="927673" y="6034298"/>
                    <a:pt x="930848" y="6023715"/>
                    <a:pt x="919206" y="6026184"/>
                  </a:cubicBezTo>
                  <a:cubicBezTo>
                    <a:pt x="907564" y="6028654"/>
                    <a:pt x="904389" y="6037473"/>
                    <a:pt x="887456" y="6041001"/>
                  </a:cubicBezTo>
                  <a:cubicBezTo>
                    <a:pt x="870523" y="6044529"/>
                    <a:pt x="848650" y="6044528"/>
                    <a:pt x="817606" y="6047350"/>
                  </a:cubicBezTo>
                  <a:cubicBezTo>
                    <a:pt x="811961" y="6052995"/>
                    <a:pt x="802084" y="6051232"/>
                    <a:pt x="792206" y="6053701"/>
                  </a:cubicBezTo>
                  <a:cubicBezTo>
                    <a:pt x="782328" y="6056171"/>
                    <a:pt x="769528" y="6058970"/>
                    <a:pt x="758340" y="6062167"/>
                  </a:cubicBezTo>
                  <a:cubicBezTo>
                    <a:pt x="749759" y="6064619"/>
                    <a:pt x="741407" y="6067812"/>
                    <a:pt x="732940" y="6070634"/>
                  </a:cubicBezTo>
                  <a:cubicBezTo>
                    <a:pt x="665207" y="6064990"/>
                    <a:pt x="659208" y="6062520"/>
                    <a:pt x="618639" y="6062167"/>
                  </a:cubicBezTo>
                  <a:cubicBezTo>
                    <a:pt x="578070" y="6061814"/>
                    <a:pt x="534711" y="6071435"/>
                    <a:pt x="489523" y="6068517"/>
                  </a:cubicBezTo>
                  <a:cubicBezTo>
                    <a:pt x="444336" y="6065599"/>
                    <a:pt x="400078" y="6043663"/>
                    <a:pt x="347514" y="6044657"/>
                  </a:cubicBezTo>
                  <a:cubicBezTo>
                    <a:pt x="294950" y="6045651"/>
                    <a:pt x="213385" y="6078407"/>
                    <a:pt x="174140" y="6074483"/>
                  </a:cubicBezTo>
                  <a:cubicBezTo>
                    <a:pt x="168495" y="6068838"/>
                    <a:pt x="222117" y="6048697"/>
                    <a:pt x="233406" y="6036767"/>
                  </a:cubicBezTo>
                  <a:cubicBezTo>
                    <a:pt x="244695" y="6024837"/>
                    <a:pt x="238676" y="6014089"/>
                    <a:pt x="241873" y="6002901"/>
                  </a:cubicBezTo>
                  <a:cubicBezTo>
                    <a:pt x="244325" y="5994320"/>
                    <a:pt x="243371" y="5983076"/>
                    <a:pt x="250340" y="5977501"/>
                  </a:cubicBezTo>
                  <a:cubicBezTo>
                    <a:pt x="259426" y="5970232"/>
                    <a:pt x="274970" y="5979425"/>
                    <a:pt x="284206" y="5969034"/>
                  </a:cubicBezTo>
                  <a:cubicBezTo>
                    <a:pt x="293443" y="5958643"/>
                    <a:pt x="309992" y="5929267"/>
                    <a:pt x="305759" y="5915156"/>
                  </a:cubicBezTo>
                  <a:cubicBezTo>
                    <a:pt x="300114" y="5909511"/>
                    <a:pt x="240526" y="5885618"/>
                    <a:pt x="222823" y="5884367"/>
                  </a:cubicBezTo>
                  <a:cubicBezTo>
                    <a:pt x="205120" y="5883116"/>
                    <a:pt x="210475" y="5909415"/>
                    <a:pt x="199539" y="5907651"/>
                  </a:cubicBezTo>
                  <a:cubicBezTo>
                    <a:pt x="188603" y="5905887"/>
                    <a:pt x="172728" y="5877665"/>
                    <a:pt x="157206" y="5873784"/>
                  </a:cubicBezTo>
                  <a:cubicBezTo>
                    <a:pt x="141684" y="5869903"/>
                    <a:pt x="169873" y="5842057"/>
                    <a:pt x="106406" y="5884367"/>
                  </a:cubicBezTo>
                  <a:cubicBezTo>
                    <a:pt x="89473" y="5881545"/>
                    <a:pt x="69011" y="5886625"/>
                    <a:pt x="55606" y="5875901"/>
                  </a:cubicBezTo>
                  <a:cubicBezTo>
                    <a:pt x="48637" y="5870326"/>
                    <a:pt x="58429" y="5859109"/>
                    <a:pt x="64073" y="5850501"/>
                  </a:cubicBezTo>
                  <a:cubicBezTo>
                    <a:pt x="69717" y="5841893"/>
                    <a:pt x="81006" y="5827076"/>
                    <a:pt x="89473" y="5824254"/>
                  </a:cubicBezTo>
                  <a:cubicBezTo>
                    <a:pt x="100556" y="5702347"/>
                    <a:pt x="75926" y="5729569"/>
                    <a:pt x="71693" y="5680321"/>
                  </a:cubicBezTo>
                  <a:cubicBezTo>
                    <a:pt x="67460" y="5631073"/>
                    <a:pt x="93209" y="5587041"/>
                    <a:pt x="64073" y="5528767"/>
                  </a:cubicBezTo>
                  <a:cubicBezTo>
                    <a:pt x="68685" y="5413483"/>
                    <a:pt x="68306" y="5325285"/>
                    <a:pt x="65766" y="5231587"/>
                  </a:cubicBezTo>
                  <a:cubicBezTo>
                    <a:pt x="63226" y="5137889"/>
                    <a:pt x="54760" y="5080740"/>
                    <a:pt x="48833" y="4966581"/>
                  </a:cubicBezTo>
                  <a:cubicBezTo>
                    <a:pt x="42906" y="4852422"/>
                    <a:pt x="40084" y="4664462"/>
                    <a:pt x="30206" y="4546634"/>
                  </a:cubicBezTo>
                  <a:cubicBezTo>
                    <a:pt x="20328" y="4428806"/>
                    <a:pt x="19905" y="4324666"/>
                    <a:pt x="14966" y="4241834"/>
                  </a:cubicBezTo>
                  <a:cubicBezTo>
                    <a:pt x="10027" y="4159002"/>
                    <a:pt x="2266" y="4090563"/>
                    <a:pt x="573" y="4049641"/>
                  </a:cubicBezTo>
                  <a:cubicBezTo>
                    <a:pt x="-1120" y="4008719"/>
                    <a:pt x="1137" y="4036800"/>
                    <a:pt x="4806" y="3996301"/>
                  </a:cubicBezTo>
                  <a:cubicBezTo>
                    <a:pt x="8475" y="3955802"/>
                    <a:pt x="16518" y="3863938"/>
                    <a:pt x="22586" y="3806647"/>
                  </a:cubicBezTo>
                  <a:cubicBezTo>
                    <a:pt x="28654" y="3749356"/>
                    <a:pt x="18212" y="3878050"/>
                    <a:pt x="41213" y="3652554"/>
                  </a:cubicBezTo>
                  <a:cubicBezTo>
                    <a:pt x="64214" y="3427059"/>
                    <a:pt x="128279" y="2725031"/>
                    <a:pt x="160593" y="2453674"/>
                  </a:cubicBezTo>
                  <a:cubicBezTo>
                    <a:pt x="192907" y="2182317"/>
                    <a:pt x="195025" y="2146334"/>
                    <a:pt x="207160" y="2029494"/>
                  </a:cubicBezTo>
                  <a:cubicBezTo>
                    <a:pt x="219295" y="1912654"/>
                    <a:pt x="223387" y="1850988"/>
                    <a:pt x="233406" y="1752634"/>
                  </a:cubicBezTo>
                  <a:cubicBezTo>
                    <a:pt x="243425" y="1654280"/>
                    <a:pt x="257254" y="1529960"/>
                    <a:pt x="267273" y="1439367"/>
                  </a:cubicBezTo>
                  <a:cubicBezTo>
                    <a:pt x="277292" y="1348774"/>
                    <a:pt x="285053" y="1278218"/>
                    <a:pt x="293520" y="1209074"/>
                  </a:cubicBezTo>
                  <a:cubicBezTo>
                    <a:pt x="301987" y="1139930"/>
                    <a:pt x="309748" y="1115941"/>
                    <a:pt x="318073" y="1024501"/>
                  </a:cubicBezTo>
                  <a:cubicBezTo>
                    <a:pt x="326398" y="933061"/>
                    <a:pt x="332184" y="774734"/>
                    <a:pt x="343473" y="660434"/>
                  </a:cubicBezTo>
                  <a:cubicBezTo>
                    <a:pt x="354762" y="546134"/>
                    <a:pt x="375928" y="396557"/>
                    <a:pt x="385806" y="338701"/>
                  </a:cubicBezTo>
                  <a:cubicBezTo>
                    <a:pt x="395684" y="280845"/>
                    <a:pt x="397095" y="321768"/>
                    <a:pt x="402740" y="313301"/>
                  </a:cubicBezTo>
                  <a:cubicBezTo>
                    <a:pt x="405562" y="259679"/>
                    <a:pt x="416297" y="205889"/>
                    <a:pt x="411206" y="152434"/>
                  </a:cubicBezTo>
                  <a:cubicBezTo>
                    <a:pt x="410241" y="142304"/>
                    <a:pt x="395684" y="140440"/>
                    <a:pt x="385806" y="135501"/>
                  </a:cubicBezTo>
                  <a:cubicBezTo>
                    <a:pt x="375928" y="130562"/>
                    <a:pt x="358290" y="129433"/>
                    <a:pt x="351940" y="122801"/>
                  </a:cubicBezTo>
                  <a:cubicBezTo>
                    <a:pt x="345590" y="116169"/>
                    <a:pt x="351939" y="109113"/>
                    <a:pt x="347706" y="95707"/>
                  </a:cubicBezTo>
                  <a:cubicBezTo>
                    <a:pt x="343473" y="82301"/>
                    <a:pt x="333313" y="56901"/>
                    <a:pt x="326540" y="42367"/>
                  </a:cubicBezTo>
                  <a:cubicBezTo>
                    <a:pt x="319767" y="27833"/>
                    <a:pt x="300152" y="15557"/>
                    <a:pt x="307066" y="8501"/>
                  </a:cubicBezTo>
                  <a:cubicBezTo>
                    <a:pt x="313980" y="1446"/>
                    <a:pt x="327386" y="457"/>
                    <a:pt x="368026" y="34"/>
                  </a:cubicBezTo>
                  <a:cubicBezTo>
                    <a:pt x="408666" y="-389"/>
                    <a:pt x="500106" y="3139"/>
                    <a:pt x="550906" y="5961"/>
                  </a:cubicBezTo>
                  <a:cubicBezTo>
                    <a:pt x="699756" y="3165"/>
                    <a:pt x="560347" y="14359"/>
                    <a:pt x="907353" y="11718"/>
                  </a:cubicBezTo>
                  <a:lnTo>
                    <a:pt x="1229933" y="16290"/>
                  </a:lnTo>
                  <a:cubicBezTo>
                    <a:pt x="1303875" y="23487"/>
                    <a:pt x="1315587" y="20523"/>
                    <a:pt x="1351006" y="20354"/>
                  </a:cubicBezTo>
                  <a:close/>
                </a:path>
              </a:pathLst>
            </a:custGeom>
            <a:solidFill>
              <a:srgbClr val="00B050">
                <a:alpha val="25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728487" y="5718905"/>
              <a:ext cx="1487954" cy="9324"/>
            </a:xfrm>
            <a:custGeom>
              <a:avLst/>
              <a:gdLst>
                <a:gd name="connsiteX0" fmla="*/ 0 w 1538288"/>
                <a:gd name="connsiteY0" fmla="*/ 9525 h 9525"/>
                <a:gd name="connsiteX1" fmla="*/ 1538288 w 1538288"/>
                <a:gd name="connsiteY1" fmla="*/ 0 h 9525"/>
                <a:gd name="connsiteX0" fmla="*/ 0 w 9881"/>
                <a:gd name="connsiteY0" fmla="*/ 10000 h 10000"/>
                <a:gd name="connsiteX1" fmla="*/ 9881 w 9881"/>
                <a:gd name="connsiteY1" fmla="*/ 0 h 10000"/>
              </a:gdLst>
              <a:ahLst/>
              <a:cxnLst>
                <a:cxn ang="0">
                  <a:pos x="connsiteX0" y="connsiteY0"/>
                </a:cxn>
                <a:cxn ang="0">
                  <a:pos x="connsiteX1" y="connsiteY1"/>
                </a:cxn>
              </a:cxnLst>
              <a:rect l="l" t="t" r="r" b="b"/>
              <a:pathLst>
                <a:path w="9881" h="10000">
                  <a:moveTo>
                    <a:pt x="0" y="10000"/>
                  </a:moveTo>
                  <a:lnTo>
                    <a:pt x="988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116175" y="730405"/>
              <a:ext cx="925752" cy="518"/>
            </a:xfrm>
            <a:custGeom>
              <a:avLst/>
              <a:gdLst>
                <a:gd name="connsiteX0" fmla="*/ 0 w 933450"/>
                <a:gd name="connsiteY0" fmla="*/ 0 h 4763"/>
                <a:gd name="connsiteX1" fmla="*/ 123825 w 933450"/>
                <a:gd name="connsiteY1" fmla="*/ 0 h 4763"/>
                <a:gd name="connsiteX2" fmla="*/ 933450 w 933450"/>
                <a:gd name="connsiteY2" fmla="*/ 0 h 4763"/>
                <a:gd name="connsiteX0" fmla="*/ 0 w 10000"/>
                <a:gd name="connsiteY0" fmla="*/ 0 h 1543"/>
                <a:gd name="connsiteX1" fmla="*/ 1327 w 10000"/>
                <a:gd name="connsiteY1" fmla="*/ 0 h 1543"/>
                <a:gd name="connsiteX2" fmla="*/ 10000 w 10000"/>
                <a:gd name="connsiteY2" fmla="*/ 0 h 1543"/>
                <a:gd name="connsiteX0" fmla="*/ 0 w 10131"/>
                <a:gd name="connsiteY0" fmla="*/ 0 h 7197"/>
                <a:gd name="connsiteX1" fmla="*/ 1327 w 10131"/>
                <a:gd name="connsiteY1" fmla="*/ 0 h 7197"/>
                <a:gd name="connsiteX2" fmla="*/ 10131 w 10131"/>
                <a:gd name="connsiteY2" fmla="*/ 0 h 7197"/>
              </a:gdLst>
              <a:ahLst/>
              <a:cxnLst>
                <a:cxn ang="0">
                  <a:pos x="connsiteX0" y="connsiteY0"/>
                </a:cxn>
                <a:cxn ang="0">
                  <a:pos x="connsiteX1" y="connsiteY1"/>
                </a:cxn>
                <a:cxn ang="0">
                  <a:pos x="connsiteX2" y="connsiteY2"/>
                </a:cxn>
              </a:cxnLst>
              <a:rect l="l" t="t" r="r" b="b"/>
              <a:pathLst>
                <a:path w="10131" h="7197">
                  <a:moveTo>
                    <a:pt x="0" y="0"/>
                  </a:moveTo>
                  <a:cubicBezTo>
                    <a:pt x="996" y="16209"/>
                    <a:pt x="-361" y="0"/>
                    <a:pt x="1327" y="0"/>
                  </a:cubicBezTo>
                  <a:lnTo>
                    <a:pt x="10131"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4">
            <a:extLst>
              <a:ext uri="{FF2B5EF4-FFF2-40B4-BE49-F238E27FC236}">
                <a16:creationId xmlns:a16="http://schemas.microsoft.com/office/drawing/2014/main" id="{5E677982-F074-4922-BC50-603197419449}"/>
              </a:ext>
            </a:extLst>
          </p:cNvPr>
          <p:cNvSpPr txBox="1">
            <a:spLocks/>
          </p:cNvSpPr>
          <p:nvPr/>
        </p:nvSpPr>
        <p:spPr bwMode="auto">
          <a:xfrm>
            <a:off x="0" y="-20395"/>
            <a:ext cx="9144000" cy="6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smtClean="0">
                <a:solidFill>
                  <a:srgbClr val="000099"/>
                </a:solidFill>
              </a:rPr>
              <a:t>New SPCS - Proposed AL Multi-Zone Layer</a:t>
            </a:r>
            <a:endParaRPr lang="en-US" sz="3600" b="1" dirty="0">
              <a:solidFill>
                <a:srgbClr val="000099"/>
              </a:solidFill>
            </a:endParaRPr>
          </a:p>
        </p:txBody>
      </p:sp>
    </p:spTree>
    <p:extLst>
      <p:ext uri="{BB962C8B-B14F-4D97-AF65-F5344CB8AC3E}">
        <p14:creationId xmlns:p14="http://schemas.microsoft.com/office/powerpoint/2010/main" val="2312301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299152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87" r="12468"/>
          <a:stretch/>
        </p:blipFill>
        <p:spPr>
          <a:xfrm>
            <a:off x="219456" y="109728"/>
            <a:ext cx="8783424" cy="6583680"/>
          </a:xfrm>
          <a:prstGeom prst="rect">
            <a:avLst/>
          </a:prstGeom>
          <a:ln w="25400">
            <a:solidFill>
              <a:srgbClr val="000099"/>
            </a:solidFill>
          </a:ln>
        </p:spPr>
      </p:pic>
    </p:spTree>
    <p:extLst>
      <p:ext uri="{BB962C8B-B14F-4D97-AF65-F5344CB8AC3E}">
        <p14:creationId xmlns:p14="http://schemas.microsoft.com/office/powerpoint/2010/main" val="2677154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631" y="29333"/>
            <a:ext cx="4201145" cy="6819702"/>
          </a:xfrm>
          <a:prstGeom prst="rect">
            <a:avLst/>
          </a:prstGeom>
          <a:ln w="25400">
            <a:solidFill>
              <a:srgbClr val="009900"/>
            </a:solidFill>
          </a:ln>
        </p:spPr>
      </p:pic>
      <p:sp>
        <p:nvSpPr>
          <p:cNvPr id="6" name="5-Point Star 5"/>
          <p:cNvSpPr>
            <a:spLocks noChangeAspect="1"/>
          </p:cNvSpPr>
          <p:nvPr/>
        </p:nvSpPr>
        <p:spPr>
          <a:xfrm>
            <a:off x="5793473" y="1105629"/>
            <a:ext cx="210312" cy="20618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a:spLocks noChangeAspect="1"/>
          </p:cNvSpPr>
          <p:nvPr/>
        </p:nvSpPr>
        <p:spPr>
          <a:xfrm>
            <a:off x="5154702" y="6294726"/>
            <a:ext cx="210312" cy="20618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endCxn id="7" idx="0"/>
          </p:cNvCxnSpPr>
          <p:nvPr/>
        </p:nvCxnSpPr>
        <p:spPr>
          <a:xfrm flipH="1">
            <a:off x="5259858" y="1311817"/>
            <a:ext cx="638771" cy="4982909"/>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72538" y="1004040"/>
            <a:ext cx="889987" cy="369332"/>
          </a:xfrm>
          <a:prstGeom prst="rect">
            <a:avLst/>
          </a:prstGeom>
          <a:noFill/>
          <a:ln w="25400">
            <a:noFill/>
          </a:ln>
        </p:spPr>
        <p:txBody>
          <a:bodyPr wrap="none" rtlCol="0">
            <a:spAutoFit/>
          </a:bodyPr>
          <a:lstStyle/>
          <a:p>
            <a:r>
              <a:rPr lang="en-US" sz="1800" dirty="0" smtClean="0">
                <a:solidFill>
                  <a:schemeClr val="tx1"/>
                </a:solidFill>
              </a:rPr>
              <a:t>Tupelo</a:t>
            </a:r>
            <a:endParaRPr lang="en-US" sz="1800" dirty="0">
              <a:solidFill>
                <a:schemeClr val="tx1"/>
              </a:solidFill>
            </a:endParaRPr>
          </a:p>
        </p:txBody>
      </p:sp>
      <p:sp>
        <p:nvSpPr>
          <p:cNvPr id="11" name="TextBox 10"/>
          <p:cNvSpPr txBox="1"/>
          <p:nvPr/>
        </p:nvSpPr>
        <p:spPr>
          <a:xfrm>
            <a:off x="5284329" y="6358232"/>
            <a:ext cx="1005403" cy="369332"/>
          </a:xfrm>
          <a:prstGeom prst="rect">
            <a:avLst/>
          </a:prstGeom>
          <a:noFill/>
          <a:ln w="25400">
            <a:noFill/>
          </a:ln>
        </p:spPr>
        <p:txBody>
          <a:bodyPr wrap="none" rtlCol="0">
            <a:spAutoFit/>
          </a:bodyPr>
          <a:lstStyle/>
          <a:p>
            <a:r>
              <a:rPr lang="en-US" sz="1800" dirty="0" smtClean="0">
                <a:solidFill>
                  <a:schemeClr val="tx1"/>
                </a:solidFill>
              </a:rPr>
              <a:t>Gulfport</a:t>
            </a:r>
            <a:endParaRPr lang="en-US" sz="1800" dirty="0">
              <a:solidFill>
                <a:schemeClr val="tx1"/>
              </a:solidFill>
            </a:endParaRPr>
          </a:p>
        </p:txBody>
      </p:sp>
      <p:sp>
        <p:nvSpPr>
          <p:cNvPr id="13" name="TextBox 12"/>
          <p:cNvSpPr txBox="1"/>
          <p:nvPr/>
        </p:nvSpPr>
        <p:spPr>
          <a:xfrm>
            <a:off x="6841763" y="1284922"/>
            <a:ext cx="2050561" cy="2308324"/>
          </a:xfrm>
          <a:prstGeom prst="rect">
            <a:avLst/>
          </a:prstGeom>
          <a:solidFill>
            <a:schemeClr val="bg1"/>
          </a:solidFill>
          <a:ln w="25400">
            <a:solidFill>
              <a:schemeClr val="tx1"/>
            </a:solidFill>
          </a:ln>
        </p:spPr>
        <p:txBody>
          <a:bodyPr wrap="none" rtlCol="0">
            <a:spAutoFit/>
          </a:bodyPr>
          <a:lstStyle/>
          <a:p>
            <a:r>
              <a:rPr lang="en-US" sz="1800" u="sng" dirty="0" smtClean="0"/>
              <a:t>432,942 meters</a:t>
            </a:r>
          </a:p>
          <a:p>
            <a:endParaRPr lang="en-US" sz="1800" dirty="0"/>
          </a:p>
          <a:p>
            <a:r>
              <a:rPr lang="en-US" sz="1800" dirty="0" smtClean="0"/>
              <a:t>= 1,420,413.4 iFt.</a:t>
            </a:r>
          </a:p>
          <a:p>
            <a:endParaRPr lang="en-US" sz="1800" dirty="0"/>
          </a:p>
          <a:p>
            <a:r>
              <a:rPr lang="en-US" sz="1800" dirty="0"/>
              <a:t>= </a:t>
            </a:r>
            <a:r>
              <a:rPr lang="en-US" sz="1800" dirty="0" smtClean="0"/>
              <a:t>1,420,410.5 </a:t>
            </a:r>
            <a:r>
              <a:rPr lang="en-US" sz="1800" dirty="0" err="1" smtClean="0"/>
              <a:t>sFt</a:t>
            </a:r>
            <a:r>
              <a:rPr lang="en-US" sz="1800" dirty="0"/>
              <a:t>.</a:t>
            </a:r>
          </a:p>
          <a:p>
            <a:endParaRPr lang="en-US" sz="1800" dirty="0" smtClean="0"/>
          </a:p>
          <a:p>
            <a:r>
              <a:rPr lang="en-US" sz="1800" dirty="0" smtClean="0"/>
              <a:t>Diff. = </a:t>
            </a:r>
            <a:r>
              <a:rPr lang="en-US" sz="1800" b="1" dirty="0" smtClean="0">
                <a:solidFill>
                  <a:srgbClr val="FF0000"/>
                </a:solidFill>
              </a:rPr>
              <a:t>2.9</a:t>
            </a:r>
            <a:r>
              <a:rPr lang="en-US" sz="1800" dirty="0" smtClean="0"/>
              <a:t> ft.</a:t>
            </a:r>
          </a:p>
          <a:p>
            <a:endParaRPr lang="en-US" sz="1800" dirty="0"/>
          </a:p>
        </p:txBody>
      </p:sp>
      <p:sp>
        <p:nvSpPr>
          <p:cNvPr id="16" name="TextBox 15"/>
          <p:cNvSpPr txBox="1"/>
          <p:nvPr/>
        </p:nvSpPr>
        <p:spPr>
          <a:xfrm>
            <a:off x="4959424" y="3439184"/>
            <a:ext cx="1645002" cy="369332"/>
          </a:xfrm>
          <a:prstGeom prst="rect">
            <a:avLst/>
          </a:prstGeom>
          <a:solidFill>
            <a:schemeClr val="bg1"/>
          </a:solidFill>
          <a:ln w="25400">
            <a:solidFill>
              <a:schemeClr val="tx1"/>
            </a:solidFill>
          </a:ln>
        </p:spPr>
        <p:txBody>
          <a:bodyPr wrap="none" rtlCol="0">
            <a:spAutoFit/>
          </a:bodyPr>
          <a:lstStyle/>
          <a:p>
            <a:r>
              <a:rPr lang="en-US" sz="1800" b="1" dirty="0" smtClean="0">
                <a:solidFill>
                  <a:schemeClr val="tx1"/>
                </a:solidFill>
                <a:sym typeface="Symbol" panose="05050102010706020507" pitchFamily="18" charset="2"/>
              </a:rPr>
              <a:t></a:t>
            </a:r>
            <a:r>
              <a:rPr lang="en-US" sz="1800" b="1" dirty="0" smtClean="0">
                <a:solidFill>
                  <a:schemeClr val="tx1"/>
                </a:solidFill>
              </a:rPr>
              <a:t> 432.942 Km</a:t>
            </a:r>
            <a:endParaRPr lang="en-US" sz="1800" b="1" dirty="0">
              <a:solidFill>
                <a:schemeClr val="tx1"/>
              </a:solidFill>
            </a:endParaRPr>
          </a:p>
        </p:txBody>
      </p:sp>
      <p:sp>
        <p:nvSpPr>
          <p:cNvPr id="17" name="TextBox 16"/>
          <p:cNvSpPr txBox="1"/>
          <p:nvPr/>
        </p:nvSpPr>
        <p:spPr>
          <a:xfrm>
            <a:off x="6961210" y="4320988"/>
            <a:ext cx="1681871" cy="461665"/>
          </a:xfrm>
          <a:prstGeom prst="rect">
            <a:avLst/>
          </a:prstGeom>
          <a:noFill/>
        </p:spPr>
        <p:txBody>
          <a:bodyPr wrap="none" rtlCol="0">
            <a:spAutoFit/>
          </a:bodyPr>
          <a:lstStyle/>
          <a:p>
            <a:r>
              <a:rPr lang="en-US" sz="2400" b="1" dirty="0">
                <a:solidFill>
                  <a:srgbClr val="0000FF"/>
                </a:solidFill>
                <a:sym typeface="Symbol" panose="05050102010706020507" pitchFamily="18" charset="2"/>
              </a:rPr>
              <a:t> </a:t>
            </a:r>
            <a:r>
              <a:rPr lang="en-US" sz="2400" b="1" dirty="0">
                <a:solidFill>
                  <a:srgbClr val="0000FF"/>
                </a:solidFill>
              </a:rPr>
              <a:t> 2 </a:t>
            </a:r>
            <a:r>
              <a:rPr lang="en-US" sz="2400" b="1" dirty="0">
                <a:solidFill>
                  <a:srgbClr val="0000FF"/>
                </a:solidFill>
                <a:latin typeface="Stencil" panose="040409050D0802020404" pitchFamily="82" charset="0"/>
              </a:rPr>
              <a:t>±</a:t>
            </a:r>
            <a:r>
              <a:rPr lang="en-US" sz="2400" b="1" dirty="0">
                <a:solidFill>
                  <a:srgbClr val="0000FF"/>
                </a:solidFill>
              </a:rPr>
              <a:t> ppm</a:t>
            </a:r>
            <a:endParaRPr lang="en-US" sz="2400" dirty="0"/>
          </a:p>
        </p:txBody>
      </p:sp>
      <p:sp>
        <p:nvSpPr>
          <p:cNvPr id="12" name="Rectangle 11"/>
          <p:cNvSpPr/>
          <p:nvPr/>
        </p:nvSpPr>
        <p:spPr>
          <a:xfrm>
            <a:off x="53443" y="4229861"/>
            <a:ext cx="6061083" cy="1727200"/>
          </a:xfrm>
          <a:prstGeom prst="rect">
            <a:avLst/>
          </a:prstGeom>
          <a:solidFill>
            <a:schemeClr val="bg1"/>
          </a:solid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7360" y="4290052"/>
            <a:ext cx="3977371" cy="430887"/>
          </a:xfrm>
          <a:prstGeom prst="rect">
            <a:avLst/>
          </a:prstGeom>
          <a:noFill/>
        </p:spPr>
        <p:txBody>
          <a:bodyPr wrap="none" rtlCol="0">
            <a:spAutoFit/>
          </a:bodyPr>
          <a:lstStyle/>
          <a:p>
            <a:r>
              <a:rPr lang="en-US" sz="2200" b="1" dirty="0" smtClean="0">
                <a:solidFill>
                  <a:schemeClr val="tx1"/>
                </a:solidFill>
              </a:rPr>
              <a:t>1.0 </a:t>
            </a:r>
            <a:r>
              <a:rPr lang="en-US" sz="2200" b="1" dirty="0" err="1" smtClean="0">
                <a:solidFill>
                  <a:schemeClr val="tx1"/>
                </a:solidFill>
              </a:rPr>
              <a:t>sFt</a:t>
            </a:r>
            <a:r>
              <a:rPr lang="en-US" sz="2200" b="1" dirty="0" smtClean="0">
                <a:solidFill>
                  <a:schemeClr val="tx1"/>
                </a:solidFill>
              </a:rPr>
              <a:t> = 0.3048006096…  m</a:t>
            </a:r>
            <a:endParaRPr lang="en-US" sz="2200" b="1" dirty="0">
              <a:solidFill>
                <a:schemeClr val="tx1"/>
              </a:solidFill>
            </a:endParaRPr>
          </a:p>
        </p:txBody>
      </p:sp>
      <p:sp>
        <p:nvSpPr>
          <p:cNvPr id="15" name="TextBox 14"/>
          <p:cNvSpPr txBox="1"/>
          <p:nvPr/>
        </p:nvSpPr>
        <p:spPr>
          <a:xfrm>
            <a:off x="1013039" y="4702230"/>
            <a:ext cx="643125" cy="523220"/>
          </a:xfrm>
          <a:prstGeom prst="rect">
            <a:avLst/>
          </a:prstGeom>
          <a:noFill/>
        </p:spPr>
        <p:txBody>
          <a:bodyPr wrap="none" rtlCol="0">
            <a:spAutoFit/>
          </a:bodyPr>
          <a:lstStyle/>
          <a:p>
            <a:r>
              <a:rPr lang="en-US" sz="2800" dirty="0" smtClean="0">
                <a:solidFill>
                  <a:schemeClr val="tx1"/>
                </a:solidFill>
              </a:rPr>
              <a:t>vs.</a:t>
            </a:r>
            <a:endParaRPr lang="en-US" sz="2800" dirty="0">
              <a:solidFill>
                <a:schemeClr val="tx1"/>
              </a:solidFill>
            </a:endParaRPr>
          </a:p>
        </p:txBody>
      </p:sp>
      <p:sp>
        <p:nvSpPr>
          <p:cNvPr id="18" name="TextBox 17"/>
          <p:cNvSpPr txBox="1"/>
          <p:nvPr/>
        </p:nvSpPr>
        <p:spPr>
          <a:xfrm>
            <a:off x="308754" y="5329730"/>
            <a:ext cx="2517036" cy="430887"/>
          </a:xfrm>
          <a:prstGeom prst="rect">
            <a:avLst/>
          </a:prstGeom>
          <a:noFill/>
        </p:spPr>
        <p:txBody>
          <a:bodyPr wrap="none" rtlCol="0">
            <a:spAutoFit/>
          </a:bodyPr>
          <a:lstStyle/>
          <a:p>
            <a:r>
              <a:rPr lang="en-US" sz="2200" b="1" dirty="0" smtClean="0">
                <a:solidFill>
                  <a:schemeClr val="tx1"/>
                </a:solidFill>
              </a:rPr>
              <a:t>1.0 </a:t>
            </a:r>
            <a:r>
              <a:rPr lang="en-US" sz="2200" b="1" dirty="0" err="1" smtClean="0">
                <a:solidFill>
                  <a:schemeClr val="tx1"/>
                </a:solidFill>
              </a:rPr>
              <a:t>iFt</a:t>
            </a:r>
            <a:r>
              <a:rPr lang="en-US" sz="2200" b="1" dirty="0" smtClean="0">
                <a:solidFill>
                  <a:schemeClr val="tx1"/>
                </a:solidFill>
              </a:rPr>
              <a:t> = 0.3048 m</a:t>
            </a:r>
            <a:endParaRPr lang="en-US" sz="2200" b="1" dirty="0">
              <a:solidFill>
                <a:schemeClr val="tx1"/>
              </a:solidFill>
            </a:endParaRPr>
          </a:p>
        </p:txBody>
      </p:sp>
      <p:sp>
        <p:nvSpPr>
          <p:cNvPr id="19" name="Rectangle 18">
            <a:extLst>
              <a:ext uri="{FF2B5EF4-FFF2-40B4-BE49-F238E27FC236}">
                <a16:creationId xmlns:a16="http://schemas.microsoft.com/office/drawing/2014/main" id="{65D2BA5C-A98E-4CDF-B78D-A5986AD5C13C}"/>
              </a:ext>
            </a:extLst>
          </p:cNvPr>
          <p:cNvSpPr/>
          <p:nvPr/>
        </p:nvSpPr>
        <p:spPr>
          <a:xfrm>
            <a:off x="193117" y="5355553"/>
            <a:ext cx="2641770" cy="406365"/>
          </a:xfrm>
          <a:prstGeom prst="rect">
            <a:avLst/>
          </a:prstGeom>
          <a:noFill/>
          <a:ln w="50800">
            <a:solidFill>
              <a:srgbClr val="FF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a:off x="3150924" y="5081427"/>
            <a:ext cx="2904962" cy="707886"/>
          </a:xfrm>
          <a:prstGeom prst="rect">
            <a:avLst/>
          </a:prstGeom>
          <a:noFill/>
        </p:spPr>
        <p:txBody>
          <a:bodyPr wrap="none" rtlCol="0">
            <a:spAutoFit/>
          </a:bodyPr>
          <a:lstStyle/>
          <a:p>
            <a:r>
              <a:rPr lang="en-US" sz="2000" dirty="0" smtClean="0"/>
              <a:t>Will be called just “foot” </a:t>
            </a:r>
          </a:p>
          <a:p>
            <a:r>
              <a:rPr lang="en-US" sz="2000" dirty="0" smtClean="0"/>
              <a:t>after 2022.</a:t>
            </a:r>
            <a:endParaRPr lang="en-US" sz="2000" dirty="0"/>
          </a:p>
        </p:txBody>
      </p:sp>
    </p:spTree>
    <p:extLst>
      <p:ext uri="{BB962C8B-B14F-4D97-AF65-F5344CB8AC3E}">
        <p14:creationId xmlns:p14="http://schemas.microsoft.com/office/powerpoint/2010/main" val="313779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2" grpId="0" animBg="1"/>
      <p:bldP spid="14" grpId="0"/>
      <p:bldP spid="15" grpId="0"/>
      <p:bldP spid="18" grpId="0"/>
      <p:bldP spid="19"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965224" y="1337"/>
            <a:ext cx="7198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333399"/>
                </a:solidFill>
                <a:effectLst/>
                <a:uLnTx/>
                <a:uFillTx/>
                <a:latin typeface="Calibri" panose="020F0502020204030204" pitchFamily="34" charset="0"/>
                <a:ea typeface="ＭＳ Ｐゴシック" pitchFamily="34" charset="-128"/>
                <a:cs typeface="Calibri" panose="020F0502020204030204" pitchFamily="34" charset="0"/>
              </a:rPr>
              <a:t>Delayed Release of the Modernized NSRS</a:t>
            </a:r>
            <a:endParaRPr kumimoji="0" lang="en-US" altLang="en-US" sz="3200" b="1" i="0" u="none" strike="noStrike" kern="1200" cap="none" spc="0" normalizeH="0" baseline="0" noProof="0" dirty="0">
              <a:ln>
                <a:noFill/>
              </a:ln>
              <a:solidFill>
                <a:srgbClr val="333399"/>
              </a:solidFill>
              <a:effectLst/>
              <a:uLnTx/>
              <a:uFillTx/>
              <a:latin typeface="Calibri" panose="020F0502020204030204" pitchFamily="34" charset="0"/>
              <a:ea typeface="ＭＳ Ｐゴシック" pitchFamily="34" charset="-128"/>
              <a:cs typeface="Calibri" panose="020F0502020204030204" pitchFamily="34" charset="0"/>
            </a:endParaRPr>
          </a:p>
        </p:txBody>
      </p:sp>
      <p:pic>
        <p:nvPicPr>
          <p:cNvPr id="2" name="Picture 1"/>
          <p:cNvPicPr>
            <a:picLocks noChangeAspect="1"/>
          </p:cNvPicPr>
          <p:nvPr/>
        </p:nvPicPr>
        <p:blipFill rotWithShape="1">
          <a:blip r:embed="rId4"/>
          <a:srcRect l="25756" t="12187" r="26957" b="2504"/>
          <a:stretch/>
        </p:blipFill>
        <p:spPr>
          <a:xfrm>
            <a:off x="1391344" y="615240"/>
            <a:ext cx="6362767" cy="6157905"/>
          </a:xfrm>
          <a:prstGeom prst="rect">
            <a:avLst/>
          </a:prstGeom>
          <a:ln w="25400">
            <a:solidFill>
              <a:srgbClr val="000099"/>
            </a:solidFill>
          </a:ln>
        </p:spPr>
      </p:pic>
      <p:sp>
        <p:nvSpPr>
          <p:cNvPr id="3" name="Rectangle 2"/>
          <p:cNvSpPr/>
          <p:nvPr/>
        </p:nvSpPr>
        <p:spPr>
          <a:xfrm>
            <a:off x="2807855" y="3491345"/>
            <a:ext cx="5080000" cy="738910"/>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45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603" t="11864" r="29739"/>
          <a:stretch/>
        </p:blipFill>
        <p:spPr>
          <a:xfrm>
            <a:off x="426126" y="464358"/>
            <a:ext cx="5502978" cy="6318505"/>
          </a:xfrm>
          <a:prstGeom prst="rect">
            <a:avLst/>
          </a:prstGeom>
          <a:ln w="31750">
            <a:solidFill>
              <a:srgbClr val="000099"/>
            </a:solidFill>
          </a:ln>
        </p:spPr>
      </p:pic>
      <p:sp>
        <p:nvSpPr>
          <p:cNvPr id="5" name="Rectangle 4"/>
          <p:cNvSpPr/>
          <p:nvPr/>
        </p:nvSpPr>
        <p:spPr>
          <a:xfrm>
            <a:off x="2237174" y="4645172"/>
            <a:ext cx="1899821" cy="1074198"/>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28621" t="12079" r="29701" b="3415"/>
          <a:stretch/>
        </p:blipFill>
        <p:spPr>
          <a:xfrm>
            <a:off x="2840859" y="464358"/>
            <a:ext cx="5761606" cy="6340002"/>
          </a:xfrm>
          <a:prstGeom prst="rect">
            <a:avLst/>
          </a:prstGeom>
          <a:ln w="31750">
            <a:solidFill>
              <a:srgbClr val="FF0000"/>
            </a:solidFill>
          </a:ln>
        </p:spPr>
      </p:pic>
      <p:sp>
        <p:nvSpPr>
          <p:cNvPr id="6" name="TextBox 5"/>
          <p:cNvSpPr txBox="1"/>
          <p:nvPr/>
        </p:nvSpPr>
        <p:spPr>
          <a:xfrm>
            <a:off x="3071674" y="4270159"/>
            <a:ext cx="5371097" cy="1754326"/>
          </a:xfrm>
          <a:prstGeom prst="rect">
            <a:avLst/>
          </a:prstGeom>
          <a:solidFill>
            <a:schemeClr val="bg1"/>
          </a:solidFill>
          <a:ln w="38100">
            <a:solidFill>
              <a:srgbClr val="3333FF"/>
            </a:solidFill>
          </a:ln>
        </p:spPr>
        <p:txBody>
          <a:bodyPr wrap="square" rtlCol="0">
            <a:spAutoFit/>
          </a:bodyPr>
          <a:lstStyle/>
          <a:p>
            <a:endParaRPr lang="en-US" dirty="0" smtClean="0"/>
          </a:p>
          <a:p>
            <a:r>
              <a:rPr lang="en-US" sz="2000" dirty="0" smtClean="0"/>
              <a:t>Also can find more information in the NGS presentation library or through viewing recordings of past webinars from the NGS Webinar Series.</a:t>
            </a:r>
          </a:p>
          <a:p>
            <a:endParaRPr lang="en-US" dirty="0"/>
          </a:p>
        </p:txBody>
      </p:sp>
    </p:spTree>
    <p:extLst>
      <p:ext uri="{BB962C8B-B14F-4D97-AF65-F5344CB8AC3E}">
        <p14:creationId xmlns:p14="http://schemas.microsoft.com/office/powerpoint/2010/main" val="253296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5178"/>
            <a:ext cx="9144000" cy="641668"/>
          </a:xfrm>
          <a:gradFill>
            <a:gsLst>
              <a:gs pos="0">
                <a:schemeClr val="accent1">
                  <a:lumMod val="45000"/>
                  <a:lumOff val="55000"/>
                </a:schemeClr>
              </a:gs>
              <a:gs pos="100000">
                <a:schemeClr val="accent1">
                  <a:lumMod val="30000"/>
                  <a:lumOff val="70000"/>
                </a:schemeClr>
              </a:gs>
            </a:gsLst>
            <a:lin ang="5400000" scaled="1"/>
          </a:gradFill>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794171"/>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GEOID18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None/>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marL="514350" indent="0">
              <a:buNone/>
              <a:defRPr/>
            </a:pPr>
            <a:r>
              <a:rPr lang="en-US" sz="2000" dirty="0" smtClean="0">
                <a:solidFill>
                  <a:srgbClr val="000099"/>
                </a:solidFill>
                <a:ea typeface="ＭＳ Ｐゴシック" pitchFamily="34" charset="-128"/>
              </a:rPr>
              <a:t>-  Participate in NGS webinars, Geospatial summits, contact NGS Regional Advisor, etc.</a:t>
            </a:r>
          </a:p>
          <a:p>
            <a:pPr>
              <a:buFont typeface="Arial" pitchFamily="34" charset="0"/>
              <a:buChar char="•"/>
              <a:defRPr/>
            </a:pPr>
            <a:r>
              <a:rPr lang="en-US" sz="2400" b="1" u="sng" dirty="0" smtClean="0">
                <a:solidFill>
                  <a:srgbClr val="000099"/>
                </a:solidFill>
                <a:ea typeface="ＭＳ Ｐゴシック" pitchFamily="34" charset="-128"/>
              </a:rPr>
              <a:t> </a:t>
            </a:r>
            <a:r>
              <a:rPr lang="en-US" sz="2400" b="1" u="sng" dirty="0">
                <a:solidFill>
                  <a:srgbClr val="000099"/>
                </a:solidFill>
                <a:ea typeface="ＭＳ Ｐゴシック" pitchFamily="34" charset="-128"/>
              </a:rPr>
              <a:t>Metadata </a:t>
            </a:r>
          </a:p>
          <a:p>
            <a:pPr lvl="1">
              <a:buFont typeface="Arial" pitchFamily="34" charset="0"/>
              <a:buChar char="–"/>
              <a:defRPr/>
            </a:pPr>
            <a:r>
              <a:rPr lang="en-US" sz="2000" dirty="0">
                <a:solidFill>
                  <a:srgbClr val="000099"/>
                </a:solidFill>
                <a:ea typeface="ＭＳ Ｐゴシック" pitchFamily="34" charset="-128"/>
              </a:rPr>
              <a:t>Document positions in current </a:t>
            </a:r>
            <a:r>
              <a:rPr lang="en-US" sz="2000" dirty="0" err="1">
                <a:solidFill>
                  <a:srgbClr val="000099"/>
                </a:solidFill>
                <a:ea typeface="ＭＳ Ｐゴシック" pitchFamily="34" charset="-128"/>
              </a:rPr>
              <a:t>datums</a:t>
            </a:r>
            <a:r>
              <a:rPr lang="en-US" sz="2000" dirty="0">
                <a:solidFill>
                  <a:srgbClr val="000099"/>
                </a:solidFill>
                <a:ea typeface="ＭＳ Ｐゴシック" pitchFamily="34" charset="-128"/>
              </a:rPr>
              <a:t> to know what you have in the future.	</a:t>
            </a:r>
          </a:p>
          <a:p>
            <a:pPr lvl="1" eaLnBrk="1" hangingPunct="1">
              <a:buFont typeface="Arial" pitchFamily="34" charset="0"/>
              <a:buChar char="–"/>
              <a:defRPr/>
            </a:pPr>
            <a:endParaRPr lang="en-US" sz="2000" dirty="0" smtClean="0">
              <a:solidFill>
                <a:srgbClr val="000099"/>
              </a:solidFill>
              <a:ea typeface="ＭＳ Ｐゴシック" pitchFamily="34" charset="-128"/>
            </a:endParaRPr>
          </a:p>
        </p:txBody>
      </p:sp>
      <p:sp>
        <p:nvSpPr>
          <p:cNvPr id="2" name="Rectangle 1"/>
          <p:cNvSpPr/>
          <p:nvPr/>
        </p:nvSpPr>
        <p:spPr>
          <a:xfrm>
            <a:off x="408709" y="5445411"/>
            <a:ext cx="1607127" cy="544946"/>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71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698"/>
            <a:ext cx="9143999" cy="1143000"/>
          </a:xfrm>
          <a:noFill/>
        </p:spPr>
        <p:txBody>
          <a:bodyPr/>
          <a:lstStyle/>
          <a:p>
            <a:r>
              <a:rPr lang="en-US" sz="3200" b="1" dirty="0">
                <a:solidFill>
                  <a:srgbClr val="000099"/>
                </a:solidFill>
                <a:latin typeface="+mn-lt"/>
                <a:cs typeface="Arial" panose="020B0604020202020204" pitchFamily="34" charset="0"/>
              </a:rPr>
              <a:t>Expected changes to orthometric </a:t>
            </a:r>
            <a:r>
              <a:rPr lang="en-US" sz="3200" b="1" dirty="0" smtClean="0">
                <a:solidFill>
                  <a:srgbClr val="000099"/>
                </a:solidFill>
                <a:latin typeface="+mn-lt"/>
                <a:cs typeface="Arial" panose="020B0604020202020204" pitchFamily="34" charset="0"/>
              </a:rPr>
              <a:t>heights – NAVD88 to NAPGD2022</a:t>
            </a:r>
            <a:endParaRPr lang="en-US" sz="3200" b="1" dirty="0">
              <a:solidFill>
                <a:srgbClr val="000099"/>
              </a:solidFill>
              <a:latin typeface="+mn-lt"/>
              <a:cs typeface="Arial" panose="020B0604020202020204" pitchFamily="34" charset="0"/>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11699" t="3698" r="10897" b="6523"/>
          <a:stretch/>
        </p:blipFill>
        <p:spPr bwMode="auto">
          <a:xfrm>
            <a:off x="27432" y="1124189"/>
            <a:ext cx="9079992" cy="533147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729151" y="1221850"/>
            <a:ext cx="56765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0.1 &gt; -0.3 m (4 &gt; -11 in.)</a:t>
            </a:r>
            <a:endParaRPr lang="en-US" sz="2400" b="1" dirty="0"/>
          </a:p>
        </p:txBody>
      </p:sp>
      <p:sp>
        <p:nvSpPr>
          <p:cNvPr id="4" name="Freeform 3"/>
          <p:cNvSpPr/>
          <p:nvPr/>
        </p:nvSpPr>
        <p:spPr>
          <a:xfrm>
            <a:off x="5717309" y="5176116"/>
            <a:ext cx="1062375" cy="600364"/>
          </a:xfrm>
          <a:custGeom>
            <a:avLst/>
            <a:gdLst>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52582 w 1062375"/>
              <a:gd name="connsiteY13" fmla="*/ 258618 h 600364"/>
              <a:gd name="connsiteX14" fmla="*/ 508000 w 1062375"/>
              <a:gd name="connsiteY14" fmla="*/ 2401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52582 w 1062375"/>
              <a:gd name="connsiteY13" fmla="*/ 258618 h 600364"/>
              <a:gd name="connsiteX14" fmla="*/ 5334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73749 w 1062375"/>
              <a:gd name="connsiteY13" fmla="*/ 288251 h 600364"/>
              <a:gd name="connsiteX14" fmla="*/ 5334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73749 w 1062375"/>
              <a:gd name="connsiteY13" fmla="*/ 288251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473749 w 1062375"/>
              <a:gd name="connsiteY13" fmla="*/ 288251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277091 h 600364"/>
              <a:gd name="connsiteX13" fmla="*/ 516082 w 1062375"/>
              <a:gd name="connsiteY13" fmla="*/ 292484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369455 w 1062375"/>
              <a:gd name="connsiteY11" fmla="*/ 295564 h 600364"/>
              <a:gd name="connsiteX12" fmla="*/ 424873 w 1062375"/>
              <a:gd name="connsiteY12" fmla="*/ 310957 h 600364"/>
              <a:gd name="connsiteX13" fmla="*/ 516082 w 1062375"/>
              <a:gd name="connsiteY13" fmla="*/ 292484 h 600364"/>
              <a:gd name="connsiteX14" fmla="*/ 596900 w 1062375"/>
              <a:gd name="connsiteY14" fmla="*/ 265545 h 600364"/>
              <a:gd name="connsiteX15" fmla="*/ 729673 w 1062375"/>
              <a:gd name="connsiteY15" fmla="*/ 240145 h 600364"/>
              <a:gd name="connsiteX16" fmla="*/ 785091 w 1062375"/>
              <a:gd name="connsiteY16" fmla="*/ 221673 h 600364"/>
              <a:gd name="connsiteX17" fmla="*/ 822036 w 1062375"/>
              <a:gd name="connsiteY17" fmla="*/ 193964 h 600364"/>
              <a:gd name="connsiteX18" fmla="*/ 905164 w 1062375"/>
              <a:gd name="connsiteY18" fmla="*/ 129309 h 600364"/>
              <a:gd name="connsiteX19" fmla="*/ 932873 w 1062375"/>
              <a:gd name="connsiteY19" fmla="*/ 120073 h 600364"/>
              <a:gd name="connsiteX20" fmla="*/ 960582 w 1062375"/>
              <a:gd name="connsiteY20" fmla="*/ 92364 h 600364"/>
              <a:gd name="connsiteX21" fmla="*/ 997527 w 1062375"/>
              <a:gd name="connsiteY21" fmla="*/ 83127 h 600364"/>
              <a:gd name="connsiteX22" fmla="*/ 1043709 w 1062375"/>
              <a:gd name="connsiteY22" fmla="*/ 46182 h 600364"/>
              <a:gd name="connsiteX23" fmla="*/ 1062182 w 1062375"/>
              <a:gd name="connsiteY23"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360218 w 1062375"/>
              <a:gd name="connsiteY10" fmla="*/ 323273 h 600364"/>
              <a:gd name="connsiteX11" fmla="*/ 424873 w 1062375"/>
              <a:gd name="connsiteY11" fmla="*/ 310957 h 600364"/>
              <a:gd name="connsiteX12" fmla="*/ 516082 w 1062375"/>
              <a:gd name="connsiteY12" fmla="*/ 292484 h 600364"/>
              <a:gd name="connsiteX13" fmla="*/ 596900 w 1062375"/>
              <a:gd name="connsiteY13" fmla="*/ 265545 h 600364"/>
              <a:gd name="connsiteX14" fmla="*/ 729673 w 1062375"/>
              <a:gd name="connsiteY14" fmla="*/ 240145 h 600364"/>
              <a:gd name="connsiteX15" fmla="*/ 785091 w 1062375"/>
              <a:gd name="connsiteY15" fmla="*/ 221673 h 600364"/>
              <a:gd name="connsiteX16" fmla="*/ 822036 w 1062375"/>
              <a:gd name="connsiteY16" fmla="*/ 193964 h 600364"/>
              <a:gd name="connsiteX17" fmla="*/ 905164 w 1062375"/>
              <a:gd name="connsiteY17" fmla="*/ 129309 h 600364"/>
              <a:gd name="connsiteX18" fmla="*/ 932873 w 1062375"/>
              <a:gd name="connsiteY18" fmla="*/ 120073 h 600364"/>
              <a:gd name="connsiteX19" fmla="*/ 960582 w 1062375"/>
              <a:gd name="connsiteY19" fmla="*/ 92364 h 600364"/>
              <a:gd name="connsiteX20" fmla="*/ 997527 w 1062375"/>
              <a:gd name="connsiteY20" fmla="*/ 83127 h 600364"/>
              <a:gd name="connsiteX21" fmla="*/ 1043709 w 1062375"/>
              <a:gd name="connsiteY21" fmla="*/ 46182 h 600364"/>
              <a:gd name="connsiteX22" fmla="*/ 1062182 w 1062375"/>
              <a:gd name="connsiteY22"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32509 w 1062375"/>
              <a:gd name="connsiteY9" fmla="*/ 332509 h 600364"/>
              <a:gd name="connsiteX10" fmla="*/ 424873 w 1062375"/>
              <a:gd name="connsiteY10" fmla="*/ 310957 h 600364"/>
              <a:gd name="connsiteX11" fmla="*/ 516082 w 1062375"/>
              <a:gd name="connsiteY11" fmla="*/ 292484 h 600364"/>
              <a:gd name="connsiteX12" fmla="*/ 596900 w 1062375"/>
              <a:gd name="connsiteY12" fmla="*/ 265545 h 600364"/>
              <a:gd name="connsiteX13" fmla="*/ 729673 w 1062375"/>
              <a:gd name="connsiteY13" fmla="*/ 240145 h 600364"/>
              <a:gd name="connsiteX14" fmla="*/ 785091 w 1062375"/>
              <a:gd name="connsiteY14" fmla="*/ 221673 h 600364"/>
              <a:gd name="connsiteX15" fmla="*/ 822036 w 1062375"/>
              <a:gd name="connsiteY15" fmla="*/ 193964 h 600364"/>
              <a:gd name="connsiteX16" fmla="*/ 905164 w 1062375"/>
              <a:gd name="connsiteY16" fmla="*/ 129309 h 600364"/>
              <a:gd name="connsiteX17" fmla="*/ 932873 w 1062375"/>
              <a:gd name="connsiteY17" fmla="*/ 120073 h 600364"/>
              <a:gd name="connsiteX18" fmla="*/ 960582 w 1062375"/>
              <a:gd name="connsiteY18" fmla="*/ 92364 h 600364"/>
              <a:gd name="connsiteX19" fmla="*/ 997527 w 1062375"/>
              <a:gd name="connsiteY19" fmla="*/ 83127 h 600364"/>
              <a:gd name="connsiteX20" fmla="*/ 1043709 w 1062375"/>
              <a:gd name="connsiteY20" fmla="*/ 46182 h 600364"/>
              <a:gd name="connsiteX21" fmla="*/ 1062182 w 1062375"/>
              <a:gd name="connsiteY21" fmla="*/ 0 h 600364"/>
              <a:gd name="connsiteX0" fmla="*/ 0 w 1062375"/>
              <a:gd name="connsiteY0" fmla="*/ 600364 h 600364"/>
              <a:gd name="connsiteX1" fmla="*/ 36946 w 1062375"/>
              <a:gd name="connsiteY1" fmla="*/ 554182 h 600364"/>
              <a:gd name="connsiteX2" fmla="*/ 64655 w 1062375"/>
              <a:gd name="connsiteY2" fmla="*/ 544945 h 600364"/>
              <a:gd name="connsiteX3" fmla="*/ 92364 w 1062375"/>
              <a:gd name="connsiteY3" fmla="*/ 517236 h 600364"/>
              <a:gd name="connsiteX4" fmla="*/ 147782 w 1062375"/>
              <a:gd name="connsiteY4" fmla="*/ 489527 h 600364"/>
              <a:gd name="connsiteX5" fmla="*/ 203200 w 1062375"/>
              <a:gd name="connsiteY5" fmla="*/ 452582 h 600364"/>
              <a:gd name="connsiteX6" fmla="*/ 258618 w 1062375"/>
              <a:gd name="connsiteY6" fmla="*/ 434109 h 600364"/>
              <a:gd name="connsiteX7" fmla="*/ 277091 w 1062375"/>
              <a:gd name="connsiteY7" fmla="*/ 406400 h 600364"/>
              <a:gd name="connsiteX8" fmla="*/ 304800 w 1062375"/>
              <a:gd name="connsiteY8" fmla="*/ 387927 h 600364"/>
              <a:gd name="connsiteX9" fmla="*/ 349442 w 1062375"/>
              <a:gd name="connsiteY9" fmla="*/ 353676 h 600364"/>
              <a:gd name="connsiteX10" fmla="*/ 424873 w 1062375"/>
              <a:gd name="connsiteY10" fmla="*/ 310957 h 600364"/>
              <a:gd name="connsiteX11" fmla="*/ 516082 w 1062375"/>
              <a:gd name="connsiteY11" fmla="*/ 292484 h 600364"/>
              <a:gd name="connsiteX12" fmla="*/ 596900 w 1062375"/>
              <a:gd name="connsiteY12" fmla="*/ 265545 h 600364"/>
              <a:gd name="connsiteX13" fmla="*/ 729673 w 1062375"/>
              <a:gd name="connsiteY13" fmla="*/ 240145 h 600364"/>
              <a:gd name="connsiteX14" fmla="*/ 785091 w 1062375"/>
              <a:gd name="connsiteY14" fmla="*/ 221673 h 600364"/>
              <a:gd name="connsiteX15" fmla="*/ 822036 w 1062375"/>
              <a:gd name="connsiteY15" fmla="*/ 193964 h 600364"/>
              <a:gd name="connsiteX16" fmla="*/ 905164 w 1062375"/>
              <a:gd name="connsiteY16" fmla="*/ 129309 h 600364"/>
              <a:gd name="connsiteX17" fmla="*/ 932873 w 1062375"/>
              <a:gd name="connsiteY17" fmla="*/ 120073 h 600364"/>
              <a:gd name="connsiteX18" fmla="*/ 960582 w 1062375"/>
              <a:gd name="connsiteY18" fmla="*/ 92364 h 600364"/>
              <a:gd name="connsiteX19" fmla="*/ 997527 w 1062375"/>
              <a:gd name="connsiteY19" fmla="*/ 83127 h 600364"/>
              <a:gd name="connsiteX20" fmla="*/ 1043709 w 1062375"/>
              <a:gd name="connsiteY20" fmla="*/ 46182 h 600364"/>
              <a:gd name="connsiteX21" fmla="*/ 1062182 w 1062375"/>
              <a:gd name="connsiteY21" fmla="*/ 0 h 6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2375" h="600364">
                <a:moveTo>
                  <a:pt x="0" y="600364"/>
                </a:moveTo>
                <a:cubicBezTo>
                  <a:pt x="12315" y="584970"/>
                  <a:pt x="21978" y="567012"/>
                  <a:pt x="36946" y="554182"/>
                </a:cubicBezTo>
                <a:cubicBezTo>
                  <a:pt x="44338" y="547846"/>
                  <a:pt x="56554" y="550346"/>
                  <a:pt x="64655" y="544945"/>
                </a:cubicBezTo>
                <a:cubicBezTo>
                  <a:pt x="75523" y="537699"/>
                  <a:pt x="82329" y="525598"/>
                  <a:pt x="92364" y="517236"/>
                </a:cubicBezTo>
                <a:cubicBezTo>
                  <a:pt x="141564" y="476237"/>
                  <a:pt x="97799" y="517296"/>
                  <a:pt x="147782" y="489527"/>
                </a:cubicBezTo>
                <a:cubicBezTo>
                  <a:pt x="167189" y="478745"/>
                  <a:pt x="182138" y="459603"/>
                  <a:pt x="203200" y="452582"/>
                </a:cubicBezTo>
                <a:lnTo>
                  <a:pt x="258618" y="434109"/>
                </a:lnTo>
                <a:cubicBezTo>
                  <a:pt x="264776" y="424873"/>
                  <a:pt x="269242" y="414249"/>
                  <a:pt x="277091" y="406400"/>
                </a:cubicBezTo>
                <a:cubicBezTo>
                  <a:pt x="284940" y="398551"/>
                  <a:pt x="292742" y="396714"/>
                  <a:pt x="304800" y="387927"/>
                </a:cubicBezTo>
                <a:cubicBezTo>
                  <a:pt x="316859" y="379140"/>
                  <a:pt x="329430" y="366504"/>
                  <a:pt x="349442" y="353676"/>
                </a:cubicBezTo>
                <a:cubicBezTo>
                  <a:pt x="369454" y="340848"/>
                  <a:pt x="397100" y="321156"/>
                  <a:pt x="424873" y="310957"/>
                </a:cubicBezTo>
                <a:cubicBezTo>
                  <a:pt x="452646" y="300758"/>
                  <a:pt x="487411" y="300053"/>
                  <a:pt x="516082" y="292484"/>
                </a:cubicBezTo>
                <a:cubicBezTo>
                  <a:pt x="544753" y="284915"/>
                  <a:pt x="561301" y="274268"/>
                  <a:pt x="596900" y="265545"/>
                </a:cubicBezTo>
                <a:cubicBezTo>
                  <a:pt x="632499" y="256822"/>
                  <a:pt x="698308" y="247457"/>
                  <a:pt x="729673" y="240145"/>
                </a:cubicBezTo>
                <a:cubicBezTo>
                  <a:pt x="761038" y="232833"/>
                  <a:pt x="785091" y="221673"/>
                  <a:pt x="785091" y="221673"/>
                </a:cubicBezTo>
                <a:cubicBezTo>
                  <a:pt x="797406" y="212437"/>
                  <a:pt x="810348" y="203982"/>
                  <a:pt x="822036" y="193964"/>
                </a:cubicBezTo>
                <a:cubicBezTo>
                  <a:pt x="852464" y="167883"/>
                  <a:pt x="860939" y="144050"/>
                  <a:pt x="905164" y="129309"/>
                </a:cubicBezTo>
                <a:lnTo>
                  <a:pt x="932873" y="120073"/>
                </a:lnTo>
                <a:cubicBezTo>
                  <a:pt x="942109" y="110837"/>
                  <a:pt x="949241" y="98845"/>
                  <a:pt x="960582" y="92364"/>
                </a:cubicBezTo>
                <a:cubicBezTo>
                  <a:pt x="971603" y="86066"/>
                  <a:pt x="986965" y="90168"/>
                  <a:pt x="997527" y="83127"/>
                </a:cubicBezTo>
                <a:cubicBezTo>
                  <a:pt x="1081077" y="27426"/>
                  <a:pt x="953129" y="76374"/>
                  <a:pt x="1043709" y="46182"/>
                </a:cubicBezTo>
                <a:cubicBezTo>
                  <a:pt x="1065598" y="13350"/>
                  <a:pt x="1062182" y="29574"/>
                  <a:pt x="1062182" y="0"/>
                </a:cubicBezTo>
              </a:path>
            </a:pathLst>
          </a:custGeom>
          <a:noFill/>
          <a:ln w="79375" cap="rnd">
            <a:solidFill>
              <a:srgbClr val="00F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13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356616" y="24908"/>
            <a:ext cx="8458200" cy="652618"/>
          </a:xfrm>
        </p:spPr>
        <p:txBody>
          <a:bodyPr/>
          <a:lstStyle/>
          <a:p>
            <a:pPr eaLnBrk="1" hangingPunct="1"/>
            <a:r>
              <a:rPr lang="en-US" altLang="en-US" sz="3200" b="1" dirty="0" smtClean="0">
                <a:solidFill>
                  <a:srgbClr val="000099"/>
                </a:solidFill>
              </a:rPr>
              <a:t>GIS Systems Use the NSRS as Base Control</a:t>
            </a:r>
            <a:endParaRPr lang="en-US" altLang="en-US" sz="3200" b="1" dirty="0" smtClean="0">
              <a:solidFill>
                <a:srgbClr val="FF0000"/>
              </a:solidFill>
            </a:endParaRPr>
          </a:p>
        </p:txBody>
      </p:sp>
      <p:pic>
        <p:nvPicPr>
          <p:cNvPr id="2" name="Picture 1"/>
          <p:cNvPicPr>
            <a:picLocks noChangeAspect="1"/>
          </p:cNvPicPr>
          <p:nvPr/>
        </p:nvPicPr>
        <p:blipFill rotWithShape="1">
          <a:blip r:embed="rId3"/>
          <a:srcRect l="41311" t="37144" r="41811" b="21735"/>
          <a:stretch/>
        </p:blipFill>
        <p:spPr>
          <a:xfrm>
            <a:off x="3673257" y="828534"/>
            <a:ext cx="4497404" cy="5878457"/>
          </a:xfrm>
          <a:prstGeom prst="rect">
            <a:avLst/>
          </a:prstGeom>
          <a:ln w="25400">
            <a:solidFill>
              <a:srgbClr val="0000CC"/>
            </a:solidFill>
          </a:ln>
        </p:spPr>
      </p:pic>
      <p:sp>
        <p:nvSpPr>
          <p:cNvPr id="3" name="Right Arrow 2"/>
          <p:cNvSpPr/>
          <p:nvPr/>
        </p:nvSpPr>
        <p:spPr>
          <a:xfrm>
            <a:off x="2148294" y="5233732"/>
            <a:ext cx="1977029" cy="721895"/>
          </a:xfrm>
          <a:prstGeom prst="rightArrow">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9487" y="1182914"/>
            <a:ext cx="3142342" cy="3847207"/>
          </a:xfrm>
          <a:prstGeom prst="rect">
            <a:avLst/>
          </a:prstGeom>
          <a:noFill/>
        </p:spPr>
        <p:txBody>
          <a:bodyPr wrap="square" rtlCol="0">
            <a:spAutoFit/>
          </a:bodyPr>
          <a:lstStyle/>
          <a:p>
            <a:r>
              <a:rPr lang="en-US" sz="1800" dirty="0" smtClean="0">
                <a:solidFill>
                  <a:srgbClr val="000099"/>
                </a:solidFill>
              </a:rPr>
              <a:t>The NSRS gives consistency to the references of each layer of GIS data, so the information in each layer can be queried or related in some way.</a:t>
            </a:r>
          </a:p>
          <a:p>
            <a:endParaRPr lang="en-US" sz="1800" dirty="0" smtClean="0">
              <a:solidFill>
                <a:srgbClr val="000099"/>
              </a:solidFill>
            </a:endParaRPr>
          </a:p>
          <a:p>
            <a:r>
              <a:rPr lang="en-US" sz="1800" dirty="0" smtClean="0">
                <a:solidFill>
                  <a:srgbClr val="000099"/>
                </a:solidFill>
              </a:rPr>
              <a:t>Like putting sheets in a notebook, we want to use only one “hole puncher” (the NSRS) so the sheets (layers of data) line up in our binder.</a:t>
            </a:r>
          </a:p>
          <a:p>
            <a:endParaRPr lang="en-US" dirty="0">
              <a:solidFill>
                <a:srgbClr val="000099"/>
              </a:solidFill>
            </a:endParaRPr>
          </a:p>
          <a:p>
            <a:endParaRPr lang="en-US" dirty="0">
              <a:solidFill>
                <a:srgbClr val="000099"/>
              </a:solidFill>
            </a:endParaRPr>
          </a:p>
        </p:txBody>
      </p:sp>
    </p:spTree>
    <p:extLst>
      <p:ext uri="{BB962C8B-B14F-4D97-AF65-F5344CB8AC3E}">
        <p14:creationId xmlns:p14="http://schemas.microsoft.com/office/powerpoint/2010/main" val="1046001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grpSp>
        <p:nvGrpSpPr>
          <p:cNvPr id="4" name="Group 3"/>
          <p:cNvGrpSpPr/>
          <p:nvPr/>
        </p:nvGrpSpPr>
        <p:grpSpPr>
          <a:xfrm>
            <a:off x="1817982" y="2281151"/>
            <a:ext cx="5560291" cy="4170218"/>
            <a:chOff x="1817982" y="2281151"/>
            <a:chExt cx="5560291" cy="417021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
          <p:nvSpPr>
            <p:cNvPr id="3" name="TextBox 2"/>
            <p:cNvSpPr txBox="1"/>
            <p:nvPr/>
          </p:nvSpPr>
          <p:spPr>
            <a:xfrm>
              <a:off x="1932317" y="4042581"/>
              <a:ext cx="2986715" cy="369332"/>
            </a:xfrm>
            <a:prstGeom prst="rect">
              <a:avLst/>
            </a:prstGeom>
            <a:noFill/>
          </p:spPr>
          <p:txBody>
            <a:bodyPr wrap="none" rtlCol="0">
              <a:spAutoFit/>
            </a:bodyPr>
            <a:lstStyle/>
            <a:p>
              <a:r>
                <a:rPr lang="en-US" sz="1800" b="1" dirty="0" smtClean="0">
                  <a:solidFill>
                    <a:srgbClr val="000099"/>
                  </a:solidFill>
                </a:rPr>
                <a:t>Denis.Riordan@noaa.gov</a:t>
              </a:r>
              <a:endParaRPr lang="en-US" sz="1800" b="1" dirty="0">
                <a:solidFill>
                  <a:srgbClr val="000099"/>
                </a:solidFill>
              </a:endParaRPr>
            </a:p>
          </p:txBody>
        </p:sp>
      </p:grpSp>
    </p:spTree>
    <p:extLst>
      <p:ext uri="{BB962C8B-B14F-4D97-AF65-F5344CB8AC3E}">
        <p14:creationId xmlns:p14="http://schemas.microsoft.com/office/powerpoint/2010/main" val="63097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sp>
        <p:nvSpPr>
          <p:cNvPr id="10" name="TextBox 9"/>
          <p:cNvSpPr txBox="1"/>
          <p:nvPr/>
        </p:nvSpPr>
        <p:spPr>
          <a:xfrm>
            <a:off x="2339788" y="530116"/>
            <a:ext cx="4858870" cy="400110"/>
          </a:xfrm>
          <a:prstGeom prst="rect">
            <a:avLst/>
          </a:prstGeom>
          <a:noFill/>
        </p:spPr>
        <p:txBody>
          <a:bodyPr wrap="square" rtlCol="0">
            <a:spAutoFit/>
          </a:bodyPr>
          <a:lstStyle/>
          <a:p>
            <a:r>
              <a:rPr lang="en-US" sz="2000" b="1" dirty="0" smtClean="0">
                <a:solidFill>
                  <a:srgbClr val="FF0000"/>
                </a:solidFill>
              </a:rPr>
              <a:t>New Method  -  GNSS Stations (CORS)</a:t>
            </a:r>
            <a:endParaRPr lang="en-US" sz="2000" b="1" dirty="0">
              <a:solidFill>
                <a:srgbClr val="FF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091" r="5775" b="8216"/>
          <a:stretch/>
        </p:blipFill>
        <p:spPr>
          <a:xfrm>
            <a:off x="54864" y="1458102"/>
            <a:ext cx="4914558" cy="4430633"/>
          </a:xfrm>
          <a:prstGeom prst="rect">
            <a:avLst/>
          </a:prstGeom>
          <a:ln w="25400">
            <a:solidFill>
              <a:srgbClr val="FF33CC"/>
            </a:solidFill>
          </a:ln>
        </p:spPr>
      </p:pic>
      <p:pic>
        <p:nvPicPr>
          <p:cNvPr id="7" name="Picture 6"/>
          <p:cNvPicPr>
            <a:picLocks noChangeAspect="1"/>
          </p:cNvPicPr>
          <p:nvPr/>
        </p:nvPicPr>
        <p:blipFill rotWithShape="1">
          <a:blip r:embed="rId4"/>
          <a:srcRect l="40602" t="22250" r="41590" b="45320"/>
          <a:stretch/>
        </p:blipFill>
        <p:spPr>
          <a:xfrm>
            <a:off x="4625899" y="1458102"/>
            <a:ext cx="4448552" cy="4430633"/>
          </a:xfrm>
          <a:prstGeom prst="rect">
            <a:avLst/>
          </a:prstGeom>
          <a:ln w="25400">
            <a:solidFill>
              <a:srgbClr val="00FFFF"/>
            </a:solidFill>
          </a:ln>
        </p:spPr>
      </p:pic>
      <p:sp>
        <p:nvSpPr>
          <p:cNvPr id="2" name="TextBox 1"/>
          <p:cNvSpPr txBox="1"/>
          <p:nvPr/>
        </p:nvSpPr>
        <p:spPr>
          <a:xfrm>
            <a:off x="896112" y="1042416"/>
            <a:ext cx="2789546" cy="400110"/>
          </a:xfrm>
          <a:prstGeom prst="rect">
            <a:avLst/>
          </a:prstGeom>
          <a:noFill/>
        </p:spPr>
        <p:txBody>
          <a:bodyPr wrap="none" rtlCol="0">
            <a:spAutoFit/>
          </a:bodyPr>
          <a:lstStyle/>
          <a:p>
            <a:r>
              <a:rPr lang="en-US" sz="2000" dirty="0" smtClean="0">
                <a:solidFill>
                  <a:srgbClr val="FF33CC"/>
                </a:solidFill>
              </a:rPr>
              <a:t>Basis of Ground Marks</a:t>
            </a:r>
            <a:endParaRPr lang="en-US" sz="2000" dirty="0">
              <a:solidFill>
                <a:srgbClr val="FF33CC"/>
              </a:solidFill>
            </a:endParaRPr>
          </a:p>
        </p:txBody>
      </p:sp>
      <p:grpSp>
        <p:nvGrpSpPr>
          <p:cNvPr id="5" name="Group 4"/>
          <p:cNvGrpSpPr/>
          <p:nvPr/>
        </p:nvGrpSpPr>
        <p:grpSpPr>
          <a:xfrm>
            <a:off x="576072" y="4046584"/>
            <a:ext cx="3624288" cy="2692213"/>
            <a:chOff x="576072" y="4046584"/>
            <a:chExt cx="3624288" cy="2692213"/>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1325" r="9756" b="21835"/>
            <a:stretch/>
          </p:blipFill>
          <p:spPr>
            <a:xfrm>
              <a:off x="576072" y="4046584"/>
              <a:ext cx="3624288" cy="2692213"/>
            </a:xfrm>
            <a:prstGeom prst="rect">
              <a:avLst/>
            </a:prstGeom>
            <a:ln w="38100">
              <a:solidFill>
                <a:srgbClr val="FF33CC"/>
              </a:solidFill>
            </a:ln>
          </p:spPr>
        </p:pic>
        <p:sp>
          <p:nvSpPr>
            <p:cNvPr id="4" name="TextBox 3"/>
            <p:cNvSpPr txBox="1"/>
            <p:nvPr/>
          </p:nvSpPr>
          <p:spPr>
            <a:xfrm>
              <a:off x="1570976" y="6338656"/>
              <a:ext cx="1439818" cy="307777"/>
            </a:xfrm>
            <a:prstGeom prst="rect">
              <a:avLst/>
            </a:prstGeom>
            <a:solidFill>
              <a:schemeClr val="bg1"/>
            </a:solidFill>
            <a:ln w="25400">
              <a:solidFill>
                <a:srgbClr val="FF0000"/>
              </a:solidFill>
            </a:ln>
          </p:spPr>
          <p:txBody>
            <a:bodyPr wrap="none" rtlCol="0">
              <a:spAutoFit/>
            </a:bodyPr>
            <a:lstStyle/>
            <a:p>
              <a:r>
                <a:rPr lang="en-US" dirty="0" smtClean="0"/>
                <a:t>Passive Control</a:t>
              </a:r>
              <a:endParaRPr lang="en-US" dirty="0"/>
            </a:p>
          </p:txBody>
        </p:sp>
      </p:grpSp>
      <p:grpSp>
        <p:nvGrpSpPr>
          <p:cNvPr id="8" name="Group 7"/>
          <p:cNvGrpSpPr/>
          <p:nvPr/>
        </p:nvGrpSpPr>
        <p:grpSpPr>
          <a:xfrm>
            <a:off x="5087652" y="4046584"/>
            <a:ext cx="3493467" cy="2692213"/>
            <a:chOff x="5087652" y="4046584"/>
            <a:chExt cx="3493467" cy="2692213"/>
          </a:xfrm>
        </p:grpSpPr>
        <p:pic>
          <p:nvPicPr>
            <p:cNvPr id="16" name="Picture 15"/>
            <p:cNvPicPr>
              <a:picLocks noChangeAspect="1"/>
            </p:cNvPicPr>
            <p:nvPr/>
          </p:nvPicPr>
          <p:blipFill rotWithShape="1">
            <a:blip r:embed="rId6"/>
            <a:srcRect l="29933" t="40489" r="38526" b="14200"/>
            <a:stretch/>
          </p:blipFill>
          <p:spPr>
            <a:xfrm>
              <a:off x="5087652" y="4046584"/>
              <a:ext cx="3493467" cy="2692213"/>
            </a:xfrm>
            <a:prstGeom prst="rect">
              <a:avLst/>
            </a:prstGeom>
            <a:ln w="38100">
              <a:solidFill>
                <a:srgbClr val="00FFFF"/>
              </a:solidFill>
            </a:ln>
          </p:spPr>
        </p:pic>
        <p:sp>
          <p:nvSpPr>
            <p:cNvPr id="11" name="TextBox 10"/>
            <p:cNvSpPr txBox="1"/>
            <p:nvPr/>
          </p:nvSpPr>
          <p:spPr>
            <a:xfrm>
              <a:off x="6224373" y="6340131"/>
              <a:ext cx="1300356" cy="307777"/>
            </a:xfrm>
            <a:prstGeom prst="rect">
              <a:avLst/>
            </a:prstGeom>
            <a:solidFill>
              <a:schemeClr val="bg1"/>
            </a:solidFill>
            <a:ln w="25400">
              <a:solidFill>
                <a:srgbClr val="FF0000"/>
              </a:solidFill>
            </a:ln>
          </p:spPr>
          <p:txBody>
            <a:bodyPr wrap="none" rtlCol="0">
              <a:spAutoFit/>
            </a:bodyPr>
            <a:lstStyle/>
            <a:p>
              <a:r>
                <a:rPr lang="en-US" dirty="0" smtClean="0"/>
                <a:t>Active Control</a:t>
              </a:r>
              <a:endParaRPr lang="en-US" dirty="0"/>
            </a:p>
          </p:txBody>
        </p:sp>
      </p:grpSp>
    </p:spTree>
    <p:extLst>
      <p:ext uri="{BB962C8B-B14F-4D97-AF65-F5344CB8AC3E}">
        <p14:creationId xmlns:p14="http://schemas.microsoft.com/office/powerpoint/2010/main" val="60581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7" y="1466241"/>
            <a:ext cx="878693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Datum</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 based on best known information about the earth’s size and shape from the early 1980’s (≈40 years old), and the terrestrial survey data of the time.</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eaLnBrk="1" hangingPunct="1">
              <a:lnSpc>
                <a:spcPct val="150000"/>
              </a:lnSpc>
              <a:defRPr/>
            </a:pPr>
            <a:r>
              <a:rPr lang="en-US" altLang="en-US" sz="2400" b="1" dirty="0">
                <a:solidFill>
                  <a:sysClr val="windowText" lastClr="000000"/>
                </a:solidFill>
              </a:rPr>
              <a:t>NAD83 is </a:t>
            </a:r>
            <a:r>
              <a:rPr lang="en-US" altLang="en-US" sz="2400" b="1" u="sng" dirty="0">
                <a:solidFill>
                  <a:sysClr val="windowText" lastClr="000000"/>
                </a:solidFill>
              </a:rPr>
              <a:t>NON</a:t>
            </a:r>
            <a:r>
              <a:rPr lang="en-US" altLang="en-US" sz="2400" b="1" dirty="0">
                <a:solidFill>
                  <a:sysClr val="windowText" lastClr="000000"/>
                </a:solidFill>
              </a:rPr>
              <a:t>-geocentric &amp; hence inconsistent w/GNSS </a:t>
            </a:r>
            <a:r>
              <a:rPr lang="en-US" altLang="en-US" sz="2400" b="1" dirty="0" smtClean="0">
                <a:solidFill>
                  <a:sysClr val="windowText" lastClr="000000"/>
                </a:solidFill>
              </a:rPr>
              <a:t>.</a:t>
            </a:r>
            <a:endParaRPr lang="en-US" altLang="en-US" sz="2400" b="1" dirty="0">
              <a:solidFill>
                <a:sysClr val="windowText" lastClr="000000"/>
              </a:solidFill>
            </a:endParaRP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
        <p:nvSpPr>
          <p:cNvPr id="4" name="Content Placeholder 4"/>
          <p:cNvSpPr txBox="1">
            <a:spLocks/>
          </p:cNvSpPr>
          <p:nvPr/>
        </p:nvSpPr>
        <p:spPr bwMode="auto">
          <a:xfrm>
            <a:off x="20635" y="4392707"/>
            <a:ext cx="9123365" cy="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eaLnBrk="1" hangingPunct="1">
              <a:lnSpc>
                <a:spcPct val="150000"/>
              </a:lnSpc>
              <a:defRPr/>
            </a:pPr>
            <a:r>
              <a:rPr kumimoji="0" lang="en-US" altLang="en-US" sz="2400" b="1" i="0" u="none" strike="noStrike" kern="1200" cap="none" spc="0" normalizeH="0" baseline="0" noProof="0" dirty="0" smtClean="0">
                <a:ln>
                  <a:noFill/>
                </a:ln>
                <a:solidFill>
                  <a:srgbClr val="0000FF"/>
                </a:solidFill>
                <a:effectLst/>
                <a:uLnTx/>
                <a:uFillTx/>
                <a:latin typeface="Calibri"/>
                <a:ea typeface="ＭＳ Ｐゴシック" charset="0"/>
              </a:rPr>
              <a:t>NAD83 is now </a:t>
            </a:r>
            <a:r>
              <a:rPr lang="en-US" altLang="en-US" sz="2400" b="1" dirty="0" smtClean="0">
                <a:solidFill>
                  <a:srgbClr val="0000FF"/>
                </a:solidFill>
              </a:rPr>
              <a:t>≈2.2 m. off from currently know mass center of earth</a:t>
            </a:r>
          </a:p>
          <a:p>
            <a:pPr lvl="0" eaLnBrk="1" hangingPunct="1">
              <a:lnSpc>
                <a:spcPct val="150000"/>
              </a:lnSpc>
              <a:defRPr/>
            </a:pPr>
            <a:endPar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p:txBody>
      </p:sp>
      <p:sp>
        <p:nvSpPr>
          <p:cNvPr id="5" name="Content Placeholder 4"/>
          <p:cNvSpPr txBox="1">
            <a:spLocks/>
          </p:cNvSpPr>
          <p:nvPr/>
        </p:nvSpPr>
        <p:spPr bwMode="auto">
          <a:xfrm>
            <a:off x="20631" y="5056096"/>
            <a:ext cx="9123365" cy="69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150000"/>
              </a:lnSpc>
              <a:defRPr/>
            </a:pPr>
            <a:r>
              <a:rPr lang="en-US" altLang="en-US" sz="2400" b="1" dirty="0" smtClean="0"/>
              <a:t>Replacement is necessary </a:t>
            </a:r>
            <a:r>
              <a:rPr lang="en-US" altLang="en-US" sz="2400" b="1" dirty="0"/>
              <a:t>for agreement </a:t>
            </a:r>
            <a:r>
              <a:rPr lang="en-US" altLang="en-US" sz="2400" b="1" dirty="0" smtClean="0"/>
              <a:t>with current / future capabilities of GNSS positioning.</a:t>
            </a:r>
            <a:endParaRPr lang="en-US" altLang="en-US" sz="2400" b="1" dirty="0"/>
          </a:p>
          <a:p>
            <a:pPr lvl="0" eaLnBrk="1" hangingPunct="1">
              <a:lnSpc>
                <a:spcPct val="150000"/>
              </a:lnSpc>
              <a:defRPr/>
            </a:pPr>
            <a:endPar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p:txBody>
      </p:sp>
    </p:spTree>
    <p:extLst>
      <p:ext uri="{BB962C8B-B14F-4D97-AF65-F5344CB8AC3E}">
        <p14:creationId xmlns:p14="http://schemas.microsoft.com/office/powerpoint/2010/main" val="137560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CB1AF4DD-D192-4130-871A-F35B8BE01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111" y="60906"/>
            <a:ext cx="5203706" cy="6741677"/>
          </a:xfrm>
          <a:prstGeom prst="rect">
            <a:avLst/>
          </a:prstGeom>
          <a:ln w="25400">
            <a:solidFill>
              <a:srgbClr val="FF0000"/>
            </a:solidFill>
          </a:ln>
          <a:effectLst/>
        </p:spPr>
      </p:pic>
    </p:spTree>
    <p:extLst>
      <p:ext uri="{BB962C8B-B14F-4D97-AF65-F5344CB8AC3E}">
        <p14:creationId xmlns:p14="http://schemas.microsoft.com/office/powerpoint/2010/main" val="1272600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587516"/>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9525" y="1341641"/>
            <a:ext cx="9134476" cy="3649954"/>
          </a:xfrm>
        </p:spPr>
        <p:txBody>
          <a:bodyPr/>
          <a:lstStyle/>
          <a:p>
            <a:pPr marL="349250" indent="0">
              <a:lnSpc>
                <a:spcPct val="200000"/>
              </a:lnSpc>
              <a:buNone/>
              <a:defRPr/>
            </a:pPr>
            <a:r>
              <a:rPr lang="en-US" altLang="en-US" sz="2600" b="1" u="sng" dirty="0" smtClean="0">
                <a:solidFill>
                  <a:srgbClr val="000099"/>
                </a:solidFill>
              </a:rPr>
              <a:t>Blueprint for 2022: Part 1 – Geometric Datum</a:t>
            </a:r>
          </a:p>
          <a:p>
            <a:pPr>
              <a:lnSpc>
                <a:spcPct val="200000"/>
              </a:lnSpc>
              <a:buFont typeface="Arial" panose="020B0604020202020204" pitchFamily="34" charset="0"/>
              <a:buChar char="•"/>
              <a:defRPr/>
            </a:pPr>
            <a:r>
              <a:rPr lang="en-US" altLang="en-US" sz="2400" b="1" dirty="0" smtClean="0"/>
              <a:t>Replace NAD83 with a new geometric reference frame.</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(IGS) &amp; new US reference frame.</a:t>
            </a:r>
          </a:p>
        </p:txBody>
      </p:sp>
      <p:sp>
        <p:nvSpPr>
          <p:cNvPr id="2" name="TextBox 1"/>
          <p:cNvSpPr txBox="1"/>
          <p:nvPr/>
        </p:nvSpPr>
        <p:spPr>
          <a:xfrm>
            <a:off x="678768" y="4705382"/>
            <a:ext cx="7518405" cy="430887"/>
          </a:xfrm>
          <a:prstGeom prst="rect">
            <a:avLst/>
          </a:prstGeom>
          <a:noFill/>
          <a:ln w="38100">
            <a:noFill/>
          </a:ln>
        </p:spPr>
        <p:txBody>
          <a:bodyPr wrap="none" rtlCol="0">
            <a:spAutoFit/>
          </a:bodyPr>
          <a:lstStyle/>
          <a:p>
            <a:pPr marL="914400" lvl="3">
              <a:defRPr/>
            </a:pPr>
            <a:r>
              <a:rPr lang="en-US" altLang="en-US" sz="2200" dirty="0" smtClean="0">
                <a:solidFill>
                  <a:srgbClr val="0000FF"/>
                </a:solidFill>
              </a:rPr>
              <a:t>           (</a:t>
            </a:r>
            <a:r>
              <a:rPr lang="en-US" altLang="en-US" sz="2200" dirty="0">
                <a:solidFill>
                  <a:srgbClr val="0000FF"/>
                </a:solidFill>
              </a:rPr>
              <a:t>coordinates in time</a:t>
            </a:r>
            <a:r>
              <a:rPr lang="en-US" altLang="en-US" sz="2200" dirty="0" smtClean="0">
                <a:solidFill>
                  <a:srgbClr val="0000FF"/>
                </a:solidFill>
              </a:rPr>
              <a:t>)	   (</a:t>
            </a:r>
            <a:r>
              <a:rPr lang="en-US" altLang="en-US" sz="2200" dirty="0">
                <a:solidFill>
                  <a:srgbClr val="0000FF"/>
                </a:solidFill>
              </a:rPr>
              <a:t>stable </a:t>
            </a:r>
            <a:r>
              <a:rPr lang="en-US" altLang="en-US" sz="2200" dirty="0" smtClean="0">
                <a:solidFill>
                  <a:srgbClr val="0000FF"/>
                </a:solidFill>
              </a:rPr>
              <a:t>coordinates)</a:t>
            </a:r>
            <a:endParaRPr lang="en-US" altLang="en-US" sz="2200" dirty="0">
              <a:solidFill>
                <a:srgbClr val="0000FF"/>
              </a:solidFill>
            </a:endParaRPr>
          </a:p>
        </p:txBody>
      </p:sp>
      <p:sp>
        <p:nvSpPr>
          <p:cNvPr id="3" name="TextBox 2"/>
          <p:cNvSpPr txBox="1"/>
          <p:nvPr/>
        </p:nvSpPr>
        <p:spPr>
          <a:xfrm>
            <a:off x="46185" y="5221189"/>
            <a:ext cx="8641291" cy="830997"/>
          </a:xfrm>
          <a:prstGeom prst="rect">
            <a:avLst/>
          </a:prstGeom>
          <a:noFill/>
        </p:spPr>
        <p:txBody>
          <a:bodyPr wrap="square" rtlCol="0">
            <a:spAutoFit/>
          </a:bodyPr>
          <a:lstStyle/>
          <a:p>
            <a:pPr marL="285750" lvl="1" indent="-285750">
              <a:buFont typeface="Arial" panose="020B0604020202020204" pitchFamily="34" charset="0"/>
              <a:buChar char="•"/>
              <a:defRPr/>
            </a:pPr>
            <a:r>
              <a:rPr lang="en-US" altLang="en-US" sz="2400" b="1" dirty="0">
                <a:latin typeface="+mj-lt"/>
              </a:rPr>
              <a:t>Transformation tools will relate NAD83 to new US </a:t>
            </a:r>
            <a:r>
              <a:rPr lang="en-US" altLang="en-US" sz="2400" b="1" dirty="0" smtClean="0">
                <a:latin typeface="+mj-lt"/>
              </a:rPr>
              <a:t> reference frame </a:t>
            </a:r>
            <a:r>
              <a:rPr lang="en-US" altLang="en-US" sz="2400" b="1" dirty="0">
                <a:latin typeface="+mj-lt"/>
              </a:rPr>
              <a:t>(</a:t>
            </a:r>
            <a:r>
              <a:rPr lang="en-US" altLang="en-US" sz="2400" b="1" dirty="0">
                <a:solidFill>
                  <a:srgbClr val="009900"/>
                </a:solidFill>
                <a:latin typeface="+mj-lt"/>
              </a:rPr>
              <a:t>NCAT</a:t>
            </a:r>
            <a:r>
              <a:rPr lang="en-US" altLang="en-US" sz="2400" b="1" dirty="0">
                <a:latin typeface="+mj-lt"/>
              </a:rPr>
              <a:t> with 2022 transformation</a:t>
            </a:r>
            <a:r>
              <a:rPr lang="en-US" altLang="en-US" sz="2400" b="1" dirty="0" smtClean="0">
                <a:latin typeface="+mj-lt"/>
              </a:rPr>
              <a:t>).</a:t>
            </a:r>
            <a:endParaRPr lang="en-US" altLang="en-US" sz="2400" b="1" dirty="0">
              <a:latin typeface="+mj-lt"/>
            </a:endParaRPr>
          </a:p>
        </p:txBody>
      </p:sp>
      <p:cxnSp>
        <p:nvCxnSpPr>
          <p:cNvPr id="5" name="Straight Connector 4"/>
          <p:cNvCxnSpPr/>
          <p:nvPr/>
        </p:nvCxnSpPr>
        <p:spPr>
          <a:xfrm flipH="1">
            <a:off x="4251366" y="4439339"/>
            <a:ext cx="31877" cy="361043"/>
          </a:xfrm>
          <a:prstGeom prst="line">
            <a:avLst/>
          </a:prstGeom>
          <a:ln w="38100">
            <a:solidFill>
              <a:srgbClr val="FF33CC"/>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19468" y="4452676"/>
            <a:ext cx="17602" cy="323956"/>
          </a:xfrm>
          <a:prstGeom prst="line">
            <a:avLst/>
          </a:prstGeom>
          <a:ln w="38100">
            <a:solidFill>
              <a:srgbClr val="FF33CC"/>
            </a:solidFill>
            <a:head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562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950"/>
            <a:ext cx="8229600" cy="756753"/>
          </a:xfrm>
        </p:spPr>
        <p:txBody>
          <a:bodyPr/>
          <a:lstStyle/>
          <a:p>
            <a:r>
              <a:rPr lang="en-US" altLang="en-US" sz="4000" b="1" dirty="0" smtClean="0">
                <a:solidFill>
                  <a:srgbClr val="000099"/>
                </a:solidFill>
              </a:rPr>
              <a:t>Names and Reference Frames</a:t>
            </a:r>
          </a:p>
        </p:txBody>
      </p:sp>
      <p:sp>
        <p:nvSpPr>
          <p:cNvPr id="4" name="Content Placeholder 2"/>
          <p:cNvSpPr txBox="1">
            <a:spLocks/>
          </p:cNvSpPr>
          <p:nvPr/>
        </p:nvSpPr>
        <p:spPr bwMode="gray">
          <a:xfrm>
            <a:off x="155448" y="1791487"/>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746248" y="1665921"/>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2108073" y="2369439"/>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108073" y="2369439"/>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08072" y="3083816"/>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108072" y="3841027"/>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96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30541</TotalTime>
  <Words>2025</Words>
  <Application>Microsoft Office PowerPoint</Application>
  <PresentationFormat>On-screen Show (4:3)</PresentationFormat>
  <Paragraphs>288</Paragraphs>
  <Slides>49</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MS PGothic</vt:lpstr>
      <vt:lpstr>MS PGothic</vt:lpstr>
      <vt:lpstr>Arial</vt:lpstr>
      <vt:lpstr>Calibri</vt:lpstr>
      <vt:lpstr>Cambria</vt:lpstr>
      <vt:lpstr>Gill Sans MT</vt:lpstr>
      <vt:lpstr>Stencil</vt:lpstr>
      <vt:lpstr>Symbol</vt:lpstr>
      <vt:lpstr>Times New Roman</vt:lpstr>
      <vt:lpstr>Wingdings</vt:lpstr>
      <vt:lpstr>1_NOAA-NGS - Grey - No Bird - 052715</vt:lpstr>
      <vt:lpstr>PowerPoint Presentation</vt:lpstr>
      <vt:lpstr>Presentation Topics  1.  New 2022 Datums for the U.S.  2.  Recent Announcements for NSRS  Modernization  3. State Plane Coordinate System 2022 Project  4. Deprecation of the U.S. Survey Foot  5. Preparing for the new datums and metadata          </vt:lpstr>
      <vt:lpstr>New 2022 U.S. Geometric Datum</vt:lpstr>
      <vt:lpstr>National Spatial Reference System(NSRS) Improvements in the Horizontal Datums</vt:lpstr>
      <vt:lpstr>PowerPoint Presentation</vt:lpstr>
      <vt:lpstr>PowerPoint Presentation</vt:lpstr>
      <vt:lpstr>PowerPoint Presentation</vt:lpstr>
      <vt:lpstr> Future Geometric (3-D) Reference Frame</vt:lpstr>
      <vt:lpstr>Names and Reference Frames</vt:lpstr>
      <vt:lpstr>PowerPoint Presentation</vt:lpstr>
      <vt:lpstr>PowerPoint Presentation</vt:lpstr>
      <vt:lpstr>PowerPoint Presentation</vt:lpstr>
      <vt:lpstr>New 2022 U.S. Vertical Datum</vt:lpstr>
      <vt:lpstr>PowerPoint Presentation</vt:lpstr>
      <vt:lpstr>PowerPoint Presentation</vt:lpstr>
      <vt:lpstr>NEW VERTICAL DATUM (Rationale)</vt:lpstr>
      <vt:lpstr>Names</vt:lpstr>
      <vt:lpstr>PowerPoint Presentation</vt:lpstr>
      <vt:lpstr>PowerPoint Presentation</vt:lpstr>
      <vt:lpstr>PowerPoint Presentation</vt:lpstr>
      <vt:lpstr>Expected Orthometric height Changes – NAVD88 – NAPGD2022</vt:lpstr>
      <vt:lpstr>Geoid Monitoring Service (GeMS)</vt:lpstr>
      <vt:lpstr>Delayed Release of Modernized NSRS</vt:lpstr>
      <vt:lpstr>Original Timeline for “Modernized NSRS”</vt:lpstr>
      <vt:lpstr>Conclusion</vt:lpstr>
      <vt:lpstr>PowerPoint Presentation</vt:lpstr>
      <vt:lpstr>For More 2022 Datums Information, See..</vt:lpstr>
      <vt:lpstr>NGS State Plane Coordinates System -  2022 Project</vt:lpstr>
      <vt:lpstr>Final SPC 83 State Systems - 2001</vt:lpstr>
      <vt:lpstr>SPC 83 – Legislation &amp; Foot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Plan for 2022</vt:lpstr>
      <vt:lpstr>Expected changes to orthometric heights – NAVD88 to NAPGD2022</vt:lpstr>
      <vt:lpstr>GIS Systems Use the NSRS as Base Control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548</cp:revision>
  <cp:lastPrinted>2019-03-25T19:09:11Z</cp:lastPrinted>
  <dcterms:modified xsi:type="dcterms:W3CDTF">2021-02-25T19:43:18Z</dcterms:modified>
</cp:coreProperties>
</file>