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134"/>
  </p:notesMasterIdLst>
  <p:handoutMasterIdLst>
    <p:handoutMasterId r:id="rId135"/>
  </p:handoutMasterIdLst>
  <p:sldIdLst>
    <p:sldId id="349" r:id="rId4"/>
    <p:sldId id="365" r:id="rId5"/>
    <p:sldId id="359" r:id="rId6"/>
    <p:sldId id="608" r:id="rId7"/>
    <p:sldId id="606" r:id="rId8"/>
    <p:sldId id="607" r:id="rId9"/>
    <p:sldId id="597" r:id="rId10"/>
    <p:sldId id="599" r:id="rId11"/>
    <p:sldId id="598" r:id="rId12"/>
    <p:sldId id="604" r:id="rId13"/>
    <p:sldId id="600" r:id="rId14"/>
    <p:sldId id="603" r:id="rId15"/>
    <p:sldId id="601" r:id="rId16"/>
    <p:sldId id="602" r:id="rId17"/>
    <p:sldId id="605" r:id="rId18"/>
    <p:sldId id="609" r:id="rId19"/>
    <p:sldId id="610" r:id="rId20"/>
    <p:sldId id="624" r:id="rId21"/>
    <p:sldId id="623" r:id="rId22"/>
    <p:sldId id="625" r:id="rId23"/>
    <p:sldId id="612" r:id="rId24"/>
    <p:sldId id="649" r:id="rId25"/>
    <p:sldId id="650" r:id="rId26"/>
    <p:sldId id="611" r:id="rId27"/>
    <p:sldId id="613" r:id="rId28"/>
    <p:sldId id="651" r:id="rId29"/>
    <p:sldId id="614" r:id="rId30"/>
    <p:sldId id="616" r:id="rId31"/>
    <p:sldId id="643" r:id="rId32"/>
    <p:sldId id="645" r:id="rId33"/>
    <p:sldId id="644" r:id="rId34"/>
    <p:sldId id="622" r:id="rId35"/>
    <p:sldId id="759" r:id="rId36"/>
    <p:sldId id="626" r:id="rId37"/>
    <p:sldId id="639" r:id="rId38"/>
    <p:sldId id="761" r:id="rId39"/>
    <p:sldId id="635" r:id="rId40"/>
    <p:sldId id="653" r:id="rId41"/>
    <p:sldId id="652" r:id="rId42"/>
    <p:sldId id="694" r:id="rId43"/>
    <p:sldId id="695" r:id="rId44"/>
    <p:sldId id="762" r:id="rId45"/>
    <p:sldId id="763" r:id="rId46"/>
    <p:sldId id="648" r:id="rId47"/>
    <p:sldId id="697" r:id="rId48"/>
    <p:sldId id="698" r:id="rId49"/>
    <p:sldId id="701" r:id="rId50"/>
    <p:sldId id="702" r:id="rId51"/>
    <p:sldId id="700" r:id="rId52"/>
    <p:sldId id="705" r:id="rId53"/>
    <p:sldId id="713" r:id="rId54"/>
    <p:sldId id="708" r:id="rId55"/>
    <p:sldId id="730" r:id="rId56"/>
    <p:sldId id="709" r:id="rId57"/>
    <p:sldId id="710" r:id="rId58"/>
    <p:sldId id="711" r:id="rId59"/>
    <p:sldId id="712" r:id="rId60"/>
    <p:sldId id="736" r:id="rId61"/>
    <p:sldId id="699" r:id="rId62"/>
    <p:sldId id="729" r:id="rId63"/>
    <p:sldId id="716" r:id="rId64"/>
    <p:sldId id="714" r:id="rId65"/>
    <p:sldId id="731" r:id="rId66"/>
    <p:sldId id="732" r:id="rId67"/>
    <p:sldId id="733" r:id="rId68"/>
    <p:sldId id="734" r:id="rId69"/>
    <p:sldId id="735" r:id="rId70"/>
    <p:sldId id="764" r:id="rId71"/>
    <p:sldId id="636" r:id="rId72"/>
    <p:sldId id="718" r:id="rId73"/>
    <p:sldId id="719" r:id="rId74"/>
    <p:sldId id="755" r:id="rId75"/>
    <p:sldId id="721" r:id="rId76"/>
    <p:sldId id="720" r:id="rId77"/>
    <p:sldId id="722" r:id="rId78"/>
    <p:sldId id="677" r:id="rId79"/>
    <p:sldId id="678" r:id="rId80"/>
    <p:sldId id="682" r:id="rId81"/>
    <p:sldId id="757" r:id="rId82"/>
    <p:sldId id="758" r:id="rId83"/>
    <p:sldId id="756" r:id="rId84"/>
    <p:sldId id="654" r:id="rId85"/>
    <p:sldId id="655" r:id="rId86"/>
    <p:sldId id="656" r:id="rId87"/>
    <p:sldId id="657" r:id="rId88"/>
    <p:sldId id="658" r:id="rId89"/>
    <p:sldId id="659" r:id="rId90"/>
    <p:sldId id="660" r:id="rId91"/>
    <p:sldId id="661" r:id="rId92"/>
    <p:sldId id="662" r:id="rId93"/>
    <p:sldId id="663" r:id="rId94"/>
    <p:sldId id="664" r:id="rId95"/>
    <p:sldId id="665" r:id="rId96"/>
    <p:sldId id="666" r:id="rId97"/>
    <p:sldId id="667" r:id="rId98"/>
    <p:sldId id="668" r:id="rId99"/>
    <p:sldId id="669" r:id="rId100"/>
    <p:sldId id="670" r:id="rId101"/>
    <p:sldId id="671" r:id="rId102"/>
    <p:sldId id="673" r:id="rId103"/>
    <p:sldId id="675" r:id="rId104"/>
    <p:sldId id="676" r:id="rId105"/>
    <p:sldId id="683" r:id="rId106"/>
    <p:sldId id="684" r:id="rId107"/>
    <p:sldId id="723" r:id="rId108"/>
    <p:sldId id="724" r:id="rId109"/>
    <p:sldId id="725" r:id="rId110"/>
    <p:sldId id="717" r:id="rId111"/>
    <p:sldId id="742" r:id="rId112"/>
    <p:sldId id="737" r:id="rId113"/>
    <p:sldId id="752" r:id="rId114"/>
    <p:sldId id="754" r:id="rId115"/>
    <p:sldId id="743" r:id="rId116"/>
    <p:sldId id="744" r:id="rId117"/>
    <p:sldId id="738" r:id="rId118"/>
    <p:sldId id="740" r:id="rId119"/>
    <p:sldId id="741" r:id="rId120"/>
    <p:sldId id="745" r:id="rId121"/>
    <p:sldId id="747" r:id="rId122"/>
    <p:sldId id="746" r:id="rId123"/>
    <p:sldId id="750" r:id="rId124"/>
    <p:sldId id="748" r:id="rId125"/>
    <p:sldId id="749" r:id="rId126"/>
    <p:sldId id="751" r:id="rId127"/>
    <p:sldId id="642" r:id="rId128"/>
    <p:sldId id="765" r:id="rId129"/>
    <p:sldId id="728" r:id="rId130"/>
    <p:sldId id="766" r:id="rId131"/>
    <p:sldId id="727" r:id="rId132"/>
    <p:sldId id="596" r:id="rId1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FF"/>
    <a:srgbClr val="4F81BD"/>
    <a:srgbClr val="DCE6F2"/>
    <a:srgbClr val="800000"/>
    <a:srgbClr val="000066"/>
    <a:srgbClr val="663300"/>
    <a:srgbClr val="0066FF"/>
    <a:srgbClr val="FFFFCC"/>
    <a:srgbClr val="AFFFAF"/>
    <a:srgbClr val="0064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316" autoAdjust="0"/>
    <p:restoredTop sz="87633" autoAdjust="0"/>
  </p:normalViewPr>
  <p:slideViewPr>
    <p:cSldViewPr snapToGrid="0">
      <p:cViewPr>
        <p:scale>
          <a:sx n="80" d="100"/>
          <a:sy n="80" d="100"/>
        </p:scale>
        <p:origin x="-2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WY201111\cors_cou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scatterChart>
        <c:scatterStyle val="lineMarker"/>
        <c:ser>
          <c:idx val="1"/>
          <c:order val="0"/>
          <c:tx>
            <c:v>Coordinates</c:v>
          </c:tx>
          <c:spPr>
            <a:ln>
              <a:solidFill>
                <a:schemeClr val="accent3">
                  <a:lumMod val="60000"/>
                  <a:lumOff val="40000"/>
                </a:schemeClr>
              </a:solidFill>
            </a:ln>
          </c:spPr>
          <c:marker>
            <c:symbol val="square"/>
            <c:size val="4"/>
            <c:spPr>
              <a:solidFill>
                <a:schemeClr val="accent3">
                  <a:lumMod val="60000"/>
                  <a:lumOff val="40000"/>
                </a:schemeClr>
              </a:solidFill>
              <a:ln>
                <a:solidFill>
                  <a:schemeClr val="accent3">
                    <a:lumMod val="60000"/>
                    <a:lumOff val="40000"/>
                  </a:schemeClr>
                </a:solidFill>
              </a:ln>
            </c:spPr>
          </c:marker>
          <c:xVal>
            <c:numRef>
              <c:f>[cors_counts.xlsx]nohup!$A$1:$B$6476</c:f>
              <c:numCache>
                <c:formatCode>m/d/yyyy</c:formatCode>
                <c:ptCount val="6476"/>
                <c:pt idx="0">
                  <c:v>34335</c:v>
                </c:pt>
                <c:pt idx="1">
                  <c:v>34336</c:v>
                </c:pt>
                <c:pt idx="2">
                  <c:v>34337</c:v>
                </c:pt>
                <c:pt idx="3">
                  <c:v>34338</c:v>
                </c:pt>
                <c:pt idx="4">
                  <c:v>34339</c:v>
                </c:pt>
                <c:pt idx="5">
                  <c:v>34340</c:v>
                </c:pt>
                <c:pt idx="6">
                  <c:v>34341</c:v>
                </c:pt>
                <c:pt idx="7">
                  <c:v>34342</c:v>
                </c:pt>
                <c:pt idx="8">
                  <c:v>34343</c:v>
                </c:pt>
                <c:pt idx="9">
                  <c:v>34344</c:v>
                </c:pt>
                <c:pt idx="10">
                  <c:v>34345</c:v>
                </c:pt>
                <c:pt idx="11">
                  <c:v>34346</c:v>
                </c:pt>
                <c:pt idx="12">
                  <c:v>34347</c:v>
                </c:pt>
                <c:pt idx="13">
                  <c:v>34348</c:v>
                </c:pt>
                <c:pt idx="14">
                  <c:v>34349</c:v>
                </c:pt>
                <c:pt idx="15">
                  <c:v>34350</c:v>
                </c:pt>
                <c:pt idx="16">
                  <c:v>34351</c:v>
                </c:pt>
                <c:pt idx="17">
                  <c:v>34352</c:v>
                </c:pt>
                <c:pt idx="18">
                  <c:v>34353</c:v>
                </c:pt>
                <c:pt idx="19">
                  <c:v>34354</c:v>
                </c:pt>
                <c:pt idx="20">
                  <c:v>34355</c:v>
                </c:pt>
                <c:pt idx="21">
                  <c:v>34356</c:v>
                </c:pt>
                <c:pt idx="22">
                  <c:v>34357</c:v>
                </c:pt>
                <c:pt idx="23">
                  <c:v>34358</c:v>
                </c:pt>
                <c:pt idx="24">
                  <c:v>34359</c:v>
                </c:pt>
                <c:pt idx="25">
                  <c:v>34360</c:v>
                </c:pt>
                <c:pt idx="26">
                  <c:v>34361</c:v>
                </c:pt>
                <c:pt idx="27">
                  <c:v>34362</c:v>
                </c:pt>
                <c:pt idx="28">
                  <c:v>34363</c:v>
                </c:pt>
                <c:pt idx="29">
                  <c:v>34364</c:v>
                </c:pt>
                <c:pt idx="30">
                  <c:v>34365</c:v>
                </c:pt>
                <c:pt idx="31">
                  <c:v>34366</c:v>
                </c:pt>
                <c:pt idx="32">
                  <c:v>34367</c:v>
                </c:pt>
                <c:pt idx="33">
                  <c:v>34368</c:v>
                </c:pt>
                <c:pt idx="34">
                  <c:v>34369</c:v>
                </c:pt>
                <c:pt idx="35">
                  <c:v>34370</c:v>
                </c:pt>
                <c:pt idx="36">
                  <c:v>34371</c:v>
                </c:pt>
                <c:pt idx="37">
                  <c:v>34372</c:v>
                </c:pt>
                <c:pt idx="38">
                  <c:v>34373</c:v>
                </c:pt>
                <c:pt idx="39">
                  <c:v>34374</c:v>
                </c:pt>
                <c:pt idx="40">
                  <c:v>34375</c:v>
                </c:pt>
                <c:pt idx="41">
                  <c:v>34376</c:v>
                </c:pt>
                <c:pt idx="42">
                  <c:v>34377</c:v>
                </c:pt>
                <c:pt idx="43">
                  <c:v>34378</c:v>
                </c:pt>
                <c:pt idx="44">
                  <c:v>34379</c:v>
                </c:pt>
                <c:pt idx="45">
                  <c:v>34380</c:v>
                </c:pt>
                <c:pt idx="46">
                  <c:v>34381</c:v>
                </c:pt>
                <c:pt idx="47">
                  <c:v>34382</c:v>
                </c:pt>
                <c:pt idx="48">
                  <c:v>34383</c:v>
                </c:pt>
                <c:pt idx="49">
                  <c:v>34384</c:v>
                </c:pt>
                <c:pt idx="50">
                  <c:v>34385</c:v>
                </c:pt>
                <c:pt idx="51">
                  <c:v>34386</c:v>
                </c:pt>
                <c:pt idx="52">
                  <c:v>34387</c:v>
                </c:pt>
                <c:pt idx="53">
                  <c:v>34388</c:v>
                </c:pt>
                <c:pt idx="54">
                  <c:v>34389</c:v>
                </c:pt>
                <c:pt idx="55">
                  <c:v>34390</c:v>
                </c:pt>
                <c:pt idx="56">
                  <c:v>34391</c:v>
                </c:pt>
                <c:pt idx="57">
                  <c:v>34392</c:v>
                </c:pt>
                <c:pt idx="58">
                  <c:v>34393</c:v>
                </c:pt>
                <c:pt idx="59">
                  <c:v>34394</c:v>
                </c:pt>
                <c:pt idx="60">
                  <c:v>34395</c:v>
                </c:pt>
                <c:pt idx="61">
                  <c:v>34396</c:v>
                </c:pt>
                <c:pt idx="62">
                  <c:v>34397</c:v>
                </c:pt>
                <c:pt idx="63">
                  <c:v>34398</c:v>
                </c:pt>
                <c:pt idx="64">
                  <c:v>34399</c:v>
                </c:pt>
                <c:pt idx="65">
                  <c:v>34400</c:v>
                </c:pt>
                <c:pt idx="66">
                  <c:v>34401</c:v>
                </c:pt>
                <c:pt idx="67">
                  <c:v>34402</c:v>
                </c:pt>
                <c:pt idx="68">
                  <c:v>34403</c:v>
                </c:pt>
                <c:pt idx="69">
                  <c:v>34404</c:v>
                </c:pt>
                <c:pt idx="70">
                  <c:v>34405</c:v>
                </c:pt>
                <c:pt idx="71">
                  <c:v>34406</c:v>
                </c:pt>
                <c:pt idx="72">
                  <c:v>34407</c:v>
                </c:pt>
                <c:pt idx="73">
                  <c:v>34408</c:v>
                </c:pt>
                <c:pt idx="74">
                  <c:v>34409</c:v>
                </c:pt>
                <c:pt idx="75">
                  <c:v>34410</c:v>
                </c:pt>
                <c:pt idx="76">
                  <c:v>34411</c:v>
                </c:pt>
                <c:pt idx="77">
                  <c:v>34412</c:v>
                </c:pt>
                <c:pt idx="78">
                  <c:v>34413</c:v>
                </c:pt>
                <c:pt idx="79">
                  <c:v>34414</c:v>
                </c:pt>
                <c:pt idx="80">
                  <c:v>34415</c:v>
                </c:pt>
                <c:pt idx="81">
                  <c:v>34416</c:v>
                </c:pt>
                <c:pt idx="82">
                  <c:v>34417</c:v>
                </c:pt>
                <c:pt idx="83">
                  <c:v>34418</c:v>
                </c:pt>
                <c:pt idx="84">
                  <c:v>34419</c:v>
                </c:pt>
                <c:pt idx="85">
                  <c:v>34420</c:v>
                </c:pt>
                <c:pt idx="86">
                  <c:v>34421</c:v>
                </c:pt>
                <c:pt idx="87">
                  <c:v>34422</c:v>
                </c:pt>
                <c:pt idx="88">
                  <c:v>34423</c:v>
                </c:pt>
                <c:pt idx="89">
                  <c:v>34424</c:v>
                </c:pt>
                <c:pt idx="90">
                  <c:v>34425</c:v>
                </c:pt>
                <c:pt idx="91">
                  <c:v>34426</c:v>
                </c:pt>
                <c:pt idx="92">
                  <c:v>34427</c:v>
                </c:pt>
                <c:pt idx="93">
                  <c:v>34428</c:v>
                </c:pt>
                <c:pt idx="94">
                  <c:v>34429</c:v>
                </c:pt>
                <c:pt idx="95">
                  <c:v>34430</c:v>
                </c:pt>
                <c:pt idx="96">
                  <c:v>34431</c:v>
                </c:pt>
                <c:pt idx="97">
                  <c:v>34432</c:v>
                </c:pt>
                <c:pt idx="98">
                  <c:v>34433</c:v>
                </c:pt>
                <c:pt idx="99">
                  <c:v>34434</c:v>
                </c:pt>
                <c:pt idx="100">
                  <c:v>34435</c:v>
                </c:pt>
                <c:pt idx="101">
                  <c:v>34436</c:v>
                </c:pt>
                <c:pt idx="102">
                  <c:v>34437</c:v>
                </c:pt>
                <c:pt idx="103">
                  <c:v>34438</c:v>
                </c:pt>
                <c:pt idx="104">
                  <c:v>34439</c:v>
                </c:pt>
                <c:pt idx="105">
                  <c:v>34440</c:v>
                </c:pt>
                <c:pt idx="106">
                  <c:v>34441</c:v>
                </c:pt>
                <c:pt idx="107">
                  <c:v>34442</c:v>
                </c:pt>
                <c:pt idx="108">
                  <c:v>34443</c:v>
                </c:pt>
                <c:pt idx="109">
                  <c:v>34444</c:v>
                </c:pt>
                <c:pt idx="110">
                  <c:v>34445</c:v>
                </c:pt>
                <c:pt idx="111">
                  <c:v>34446</c:v>
                </c:pt>
                <c:pt idx="112">
                  <c:v>34447</c:v>
                </c:pt>
                <c:pt idx="113">
                  <c:v>34448</c:v>
                </c:pt>
                <c:pt idx="114">
                  <c:v>34449</c:v>
                </c:pt>
                <c:pt idx="115">
                  <c:v>34450</c:v>
                </c:pt>
                <c:pt idx="116">
                  <c:v>34451</c:v>
                </c:pt>
                <c:pt idx="117">
                  <c:v>34452</c:v>
                </c:pt>
                <c:pt idx="118">
                  <c:v>34453</c:v>
                </c:pt>
                <c:pt idx="119">
                  <c:v>34454</c:v>
                </c:pt>
                <c:pt idx="120">
                  <c:v>34455</c:v>
                </c:pt>
                <c:pt idx="121">
                  <c:v>34456</c:v>
                </c:pt>
                <c:pt idx="122">
                  <c:v>34457</c:v>
                </c:pt>
                <c:pt idx="123">
                  <c:v>34458</c:v>
                </c:pt>
                <c:pt idx="124">
                  <c:v>34459</c:v>
                </c:pt>
                <c:pt idx="125">
                  <c:v>34460</c:v>
                </c:pt>
                <c:pt idx="126">
                  <c:v>34461</c:v>
                </c:pt>
                <c:pt idx="127">
                  <c:v>34462</c:v>
                </c:pt>
                <c:pt idx="128">
                  <c:v>34463</c:v>
                </c:pt>
                <c:pt idx="129">
                  <c:v>34464</c:v>
                </c:pt>
                <c:pt idx="130">
                  <c:v>34465</c:v>
                </c:pt>
                <c:pt idx="131">
                  <c:v>34466</c:v>
                </c:pt>
                <c:pt idx="132">
                  <c:v>34467</c:v>
                </c:pt>
                <c:pt idx="133">
                  <c:v>34468</c:v>
                </c:pt>
                <c:pt idx="134">
                  <c:v>34469</c:v>
                </c:pt>
                <c:pt idx="135">
                  <c:v>34470</c:v>
                </c:pt>
                <c:pt idx="136">
                  <c:v>34471</c:v>
                </c:pt>
                <c:pt idx="137">
                  <c:v>34472</c:v>
                </c:pt>
                <c:pt idx="138">
                  <c:v>34473</c:v>
                </c:pt>
                <c:pt idx="139">
                  <c:v>34474</c:v>
                </c:pt>
                <c:pt idx="140">
                  <c:v>34475</c:v>
                </c:pt>
                <c:pt idx="141">
                  <c:v>34476</c:v>
                </c:pt>
                <c:pt idx="142">
                  <c:v>34477</c:v>
                </c:pt>
                <c:pt idx="143">
                  <c:v>34478</c:v>
                </c:pt>
                <c:pt idx="144">
                  <c:v>34479</c:v>
                </c:pt>
                <c:pt idx="145">
                  <c:v>34480</c:v>
                </c:pt>
                <c:pt idx="146">
                  <c:v>34481</c:v>
                </c:pt>
                <c:pt idx="147">
                  <c:v>34482</c:v>
                </c:pt>
                <c:pt idx="148">
                  <c:v>34483</c:v>
                </c:pt>
                <c:pt idx="149">
                  <c:v>34484</c:v>
                </c:pt>
                <c:pt idx="150">
                  <c:v>34485</c:v>
                </c:pt>
                <c:pt idx="151">
                  <c:v>34486</c:v>
                </c:pt>
                <c:pt idx="152">
                  <c:v>34487</c:v>
                </c:pt>
                <c:pt idx="153">
                  <c:v>34488</c:v>
                </c:pt>
                <c:pt idx="154">
                  <c:v>34489</c:v>
                </c:pt>
                <c:pt idx="155">
                  <c:v>34490</c:v>
                </c:pt>
                <c:pt idx="156">
                  <c:v>34491</c:v>
                </c:pt>
                <c:pt idx="157">
                  <c:v>34492</c:v>
                </c:pt>
                <c:pt idx="158">
                  <c:v>34493</c:v>
                </c:pt>
                <c:pt idx="159">
                  <c:v>34494</c:v>
                </c:pt>
                <c:pt idx="160">
                  <c:v>34495</c:v>
                </c:pt>
                <c:pt idx="161">
                  <c:v>34496</c:v>
                </c:pt>
                <c:pt idx="162">
                  <c:v>34497</c:v>
                </c:pt>
                <c:pt idx="163">
                  <c:v>34498</c:v>
                </c:pt>
                <c:pt idx="164">
                  <c:v>34499</c:v>
                </c:pt>
                <c:pt idx="165">
                  <c:v>34500</c:v>
                </c:pt>
                <c:pt idx="166">
                  <c:v>34501</c:v>
                </c:pt>
                <c:pt idx="167">
                  <c:v>34502</c:v>
                </c:pt>
                <c:pt idx="168">
                  <c:v>34503</c:v>
                </c:pt>
                <c:pt idx="169">
                  <c:v>34504</c:v>
                </c:pt>
                <c:pt idx="170">
                  <c:v>34505</c:v>
                </c:pt>
                <c:pt idx="171">
                  <c:v>34506</c:v>
                </c:pt>
                <c:pt idx="172">
                  <c:v>34507</c:v>
                </c:pt>
                <c:pt idx="173">
                  <c:v>34508</c:v>
                </c:pt>
                <c:pt idx="174">
                  <c:v>34509</c:v>
                </c:pt>
                <c:pt idx="175">
                  <c:v>34510</c:v>
                </c:pt>
                <c:pt idx="176">
                  <c:v>34511</c:v>
                </c:pt>
                <c:pt idx="177">
                  <c:v>34512</c:v>
                </c:pt>
                <c:pt idx="178">
                  <c:v>34513</c:v>
                </c:pt>
                <c:pt idx="179">
                  <c:v>34514</c:v>
                </c:pt>
                <c:pt idx="180">
                  <c:v>34515</c:v>
                </c:pt>
                <c:pt idx="181">
                  <c:v>34516</c:v>
                </c:pt>
                <c:pt idx="182">
                  <c:v>34517</c:v>
                </c:pt>
                <c:pt idx="183">
                  <c:v>34518</c:v>
                </c:pt>
                <c:pt idx="184">
                  <c:v>34519</c:v>
                </c:pt>
                <c:pt idx="185">
                  <c:v>34520</c:v>
                </c:pt>
                <c:pt idx="186">
                  <c:v>34521</c:v>
                </c:pt>
                <c:pt idx="187">
                  <c:v>34522</c:v>
                </c:pt>
                <c:pt idx="188">
                  <c:v>34523</c:v>
                </c:pt>
                <c:pt idx="189">
                  <c:v>34524</c:v>
                </c:pt>
                <c:pt idx="190">
                  <c:v>34525</c:v>
                </c:pt>
                <c:pt idx="191">
                  <c:v>34526</c:v>
                </c:pt>
                <c:pt idx="192">
                  <c:v>34527</c:v>
                </c:pt>
                <c:pt idx="193">
                  <c:v>34528</c:v>
                </c:pt>
                <c:pt idx="194">
                  <c:v>34529</c:v>
                </c:pt>
                <c:pt idx="195">
                  <c:v>34530</c:v>
                </c:pt>
                <c:pt idx="196">
                  <c:v>34531</c:v>
                </c:pt>
                <c:pt idx="197">
                  <c:v>34532</c:v>
                </c:pt>
                <c:pt idx="198">
                  <c:v>34533</c:v>
                </c:pt>
                <c:pt idx="199">
                  <c:v>34534</c:v>
                </c:pt>
                <c:pt idx="200">
                  <c:v>34535</c:v>
                </c:pt>
                <c:pt idx="201">
                  <c:v>34536</c:v>
                </c:pt>
                <c:pt idx="202">
                  <c:v>34537</c:v>
                </c:pt>
                <c:pt idx="203">
                  <c:v>34538</c:v>
                </c:pt>
                <c:pt idx="204">
                  <c:v>34539</c:v>
                </c:pt>
                <c:pt idx="205">
                  <c:v>34540</c:v>
                </c:pt>
                <c:pt idx="206">
                  <c:v>34541</c:v>
                </c:pt>
                <c:pt idx="207">
                  <c:v>34542</c:v>
                </c:pt>
                <c:pt idx="208">
                  <c:v>34543</c:v>
                </c:pt>
                <c:pt idx="209">
                  <c:v>34544</c:v>
                </c:pt>
                <c:pt idx="210">
                  <c:v>34545</c:v>
                </c:pt>
                <c:pt idx="211">
                  <c:v>34546</c:v>
                </c:pt>
                <c:pt idx="212">
                  <c:v>34547</c:v>
                </c:pt>
                <c:pt idx="213">
                  <c:v>34548</c:v>
                </c:pt>
                <c:pt idx="214">
                  <c:v>34549</c:v>
                </c:pt>
                <c:pt idx="215">
                  <c:v>34550</c:v>
                </c:pt>
                <c:pt idx="216">
                  <c:v>34551</c:v>
                </c:pt>
                <c:pt idx="217">
                  <c:v>34552</c:v>
                </c:pt>
                <c:pt idx="218">
                  <c:v>34553</c:v>
                </c:pt>
                <c:pt idx="219">
                  <c:v>34554</c:v>
                </c:pt>
                <c:pt idx="220">
                  <c:v>34555</c:v>
                </c:pt>
                <c:pt idx="221">
                  <c:v>34556</c:v>
                </c:pt>
                <c:pt idx="222">
                  <c:v>34557</c:v>
                </c:pt>
                <c:pt idx="223">
                  <c:v>34558</c:v>
                </c:pt>
                <c:pt idx="224">
                  <c:v>34559</c:v>
                </c:pt>
                <c:pt idx="225">
                  <c:v>34560</c:v>
                </c:pt>
                <c:pt idx="226">
                  <c:v>34561</c:v>
                </c:pt>
                <c:pt idx="227">
                  <c:v>34562</c:v>
                </c:pt>
                <c:pt idx="228">
                  <c:v>34563</c:v>
                </c:pt>
                <c:pt idx="229">
                  <c:v>34564</c:v>
                </c:pt>
                <c:pt idx="230">
                  <c:v>34565</c:v>
                </c:pt>
                <c:pt idx="231">
                  <c:v>34566</c:v>
                </c:pt>
                <c:pt idx="232">
                  <c:v>34567</c:v>
                </c:pt>
                <c:pt idx="233">
                  <c:v>34568</c:v>
                </c:pt>
                <c:pt idx="234">
                  <c:v>34569</c:v>
                </c:pt>
                <c:pt idx="235">
                  <c:v>34570</c:v>
                </c:pt>
                <c:pt idx="236">
                  <c:v>34571</c:v>
                </c:pt>
                <c:pt idx="237">
                  <c:v>34572</c:v>
                </c:pt>
                <c:pt idx="238">
                  <c:v>34573</c:v>
                </c:pt>
                <c:pt idx="239">
                  <c:v>34574</c:v>
                </c:pt>
                <c:pt idx="240">
                  <c:v>34575</c:v>
                </c:pt>
                <c:pt idx="241">
                  <c:v>34576</c:v>
                </c:pt>
                <c:pt idx="242">
                  <c:v>34577</c:v>
                </c:pt>
                <c:pt idx="243">
                  <c:v>34578</c:v>
                </c:pt>
                <c:pt idx="244">
                  <c:v>34579</c:v>
                </c:pt>
                <c:pt idx="245">
                  <c:v>34580</c:v>
                </c:pt>
                <c:pt idx="246">
                  <c:v>34581</c:v>
                </c:pt>
                <c:pt idx="247">
                  <c:v>34582</c:v>
                </c:pt>
                <c:pt idx="248">
                  <c:v>34583</c:v>
                </c:pt>
                <c:pt idx="249">
                  <c:v>34584</c:v>
                </c:pt>
                <c:pt idx="250">
                  <c:v>34585</c:v>
                </c:pt>
                <c:pt idx="251">
                  <c:v>34586</c:v>
                </c:pt>
                <c:pt idx="252">
                  <c:v>34587</c:v>
                </c:pt>
                <c:pt idx="253">
                  <c:v>34588</c:v>
                </c:pt>
                <c:pt idx="254">
                  <c:v>34589</c:v>
                </c:pt>
                <c:pt idx="255">
                  <c:v>34590</c:v>
                </c:pt>
                <c:pt idx="256">
                  <c:v>34591</c:v>
                </c:pt>
                <c:pt idx="257">
                  <c:v>34592</c:v>
                </c:pt>
                <c:pt idx="258">
                  <c:v>34593</c:v>
                </c:pt>
                <c:pt idx="259">
                  <c:v>34594</c:v>
                </c:pt>
                <c:pt idx="260">
                  <c:v>34595</c:v>
                </c:pt>
                <c:pt idx="261">
                  <c:v>34596</c:v>
                </c:pt>
                <c:pt idx="262">
                  <c:v>34597</c:v>
                </c:pt>
                <c:pt idx="263">
                  <c:v>34598</c:v>
                </c:pt>
                <c:pt idx="264">
                  <c:v>34599</c:v>
                </c:pt>
                <c:pt idx="265">
                  <c:v>34600</c:v>
                </c:pt>
                <c:pt idx="266">
                  <c:v>34601</c:v>
                </c:pt>
                <c:pt idx="267">
                  <c:v>34602</c:v>
                </c:pt>
                <c:pt idx="268">
                  <c:v>34603</c:v>
                </c:pt>
                <c:pt idx="269">
                  <c:v>34604</c:v>
                </c:pt>
                <c:pt idx="270">
                  <c:v>34605</c:v>
                </c:pt>
                <c:pt idx="271">
                  <c:v>34606</c:v>
                </c:pt>
                <c:pt idx="272">
                  <c:v>34607</c:v>
                </c:pt>
                <c:pt idx="273">
                  <c:v>34608</c:v>
                </c:pt>
                <c:pt idx="274">
                  <c:v>34609</c:v>
                </c:pt>
                <c:pt idx="275">
                  <c:v>34610</c:v>
                </c:pt>
                <c:pt idx="276">
                  <c:v>34611</c:v>
                </c:pt>
                <c:pt idx="277">
                  <c:v>34612</c:v>
                </c:pt>
                <c:pt idx="278">
                  <c:v>34613</c:v>
                </c:pt>
                <c:pt idx="279">
                  <c:v>34614</c:v>
                </c:pt>
                <c:pt idx="280">
                  <c:v>34615</c:v>
                </c:pt>
                <c:pt idx="281">
                  <c:v>34616</c:v>
                </c:pt>
                <c:pt idx="282">
                  <c:v>34617</c:v>
                </c:pt>
                <c:pt idx="283">
                  <c:v>34618</c:v>
                </c:pt>
                <c:pt idx="284">
                  <c:v>34619</c:v>
                </c:pt>
                <c:pt idx="285">
                  <c:v>34620</c:v>
                </c:pt>
                <c:pt idx="286">
                  <c:v>34621</c:v>
                </c:pt>
                <c:pt idx="287">
                  <c:v>34622</c:v>
                </c:pt>
                <c:pt idx="288">
                  <c:v>34623</c:v>
                </c:pt>
                <c:pt idx="289">
                  <c:v>34624</c:v>
                </c:pt>
                <c:pt idx="290">
                  <c:v>34625</c:v>
                </c:pt>
                <c:pt idx="291">
                  <c:v>34626</c:v>
                </c:pt>
                <c:pt idx="292">
                  <c:v>34627</c:v>
                </c:pt>
                <c:pt idx="293">
                  <c:v>34628</c:v>
                </c:pt>
                <c:pt idx="294">
                  <c:v>34629</c:v>
                </c:pt>
                <c:pt idx="295">
                  <c:v>34630</c:v>
                </c:pt>
                <c:pt idx="296">
                  <c:v>34631</c:v>
                </c:pt>
                <c:pt idx="297">
                  <c:v>34632</c:v>
                </c:pt>
                <c:pt idx="298">
                  <c:v>34633</c:v>
                </c:pt>
                <c:pt idx="299">
                  <c:v>34634</c:v>
                </c:pt>
                <c:pt idx="300">
                  <c:v>34635</c:v>
                </c:pt>
                <c:pt idx="301">
                  <c:v>34636</c:v>
                </c:pt>
                <c:pt idx="302">
                  <c:v>34637</c:v>
                </c:pt>
                <c:pt idx="303">
                  <c:v>34638</c:v>
                </c:pt>
                <c:pt idx="304">
                  <c:v>34639</c:v>
                </c:pt>
                <c:pt idx="305">
                  <c:v>34640</c:v>
                </c:pt>
                <c:pt idx="306">
                  <c:v>34641</c:v>
                </c:pt>
                <c:pt idx="307">
                  <c:v>34642</c:v>
                </c:pt>
                <c:pt idx="308">
                  <c:v>34643</c:v>
                </c:pt>
                <c:pt idx="309">
                  <c:v>34644</c:v>
                </c:pt>
                <c:pt idx="310">
                  <c:v>34645</c:v>
                </c:pt>
                <c:pt idx="311">
                  <c:v>34646</c:v>
                </c:pt>
                <c:pt idx="312">
                  <c:v>34647</c:v>
                </c:pt>
                <c:pt idx="313">
                  <c:v>34648</c:v>
                </c:pt>
                <c:pt idx="314">
                  <c:v>34649</c:v>
                </c:pt>
                <c:pt idx="315">
                  <c:v>34650</c:v>
                </c:pt>
                <c:pt idx="316">
                  <c:v>34651</c:v>
                </c:pt>
                <c:pt idx="317">
                  <c:v>34652</c:v>
                </c:pt>
                <c:pt idx="318">
                  <c:v>34653</c:v>
                </c:pt>
                <c:pt idx="319">
                  <c:v>34654</c:v>
                </c:pt>
                <c:pt idx="320">
                  <c:v>34655</c:v>
                </c:pt>
                <c:pt idx="321">
                  <c:v>34656</c:v>
                </c:pt>
                <c:pt idx="322">
                  <c:v>34657</c:v>
                </c:pt>
                <c:pt idx="323">
                  <c:v>34658</c:v>
                </c:pt>
                <c:pt idx="324">
                  <c:v>34659</c:v>
                </c:pt>
                <c:pt idx="325">
                  <c:v>34660</c:v>
                </c:pt>
                <c:pt idx="326">
                  <c:v>34661</c:v>
                </c:pt>
                <c:pt idx="327">
                  <c:v>34662</c:v>
                </c:pt>
                <c:pt idx="328">
                  <c:v>34663</c:v>
                </c:pt>
                <c:pt idx="329">
                  <c:v>34664</c:v>
                </c:pt>
                <c:pt idx="330">
                  <c:v>34665</c:v>
                </c:pt>
                <c:pt idx="331">
                  <c:v>34666</c:v>
                </c:pt>
                <c:pt idx="332">
                  <c:v>34667</c:v>
                </c:pt>
                <c:pt idx="333">
                  <c:v>34668</c:v>
                </c:pt>
                <c:pt idx="334">
                  <c:v>34669</c:v>
                </c:pt>
                <c:pt idx="335">
                  <c:v>34670</c:v>
                </c:pt>
                <c:pt idx="336">
                  <c:v>34671</c:v>
                </c:pt>
                <c:pt idx="337">
                  <c:v>34672</c:v>
                </c:pt>
                <c:pt idx="338">
                  <c:v>34673</c:v>
                </c:pt>
                <c:pt idx="339">
                  <c:v>34674</c:v>
                </c:pt>
                <c:pt idx="340">
                  <c:v>34675</c:v>
                </c:pt>
                <c:pt idx="341">
                  <c:v>34676</c:v>
                </c:pt>
                <c:pt idx="342">
                  <c:v>34677</c:v>
                </c:pt>
                <c:pt idx="343">
                  <c:v>34678</c:v>
                </c:pt>
                <c:pt idx="344">
                  <c:v>34679</c:v>
                </c:pt>
                <c:pt idx="345">
                  <c:v>34680</c:v>
                </c:pt>
                <c:pt idx="346">
                  <c:v>34681</c:v>
                </c:pt>
                <c:pt idx="347">
                  <c:v>34682</c:v>
                </c:pt>
                <c:pt idx="348">
                  <c:v>34683</c:v>
                </c:pt>
                <c:pt idx="349">
                  <c:v>34684</c:v>
                </c:pt>
                <c:pt idx="350">
                  <c:v>34685</c:v>
                </c:pt>
                <c:pt idx="351">
                  <c:v>34686</c:v>
                </c:pt>
                <c:pt idx="352">
                  <c:v>34687</c:v>
                </c:pt>
                <c:pt idx="353">
                  <c:v>34688</c:v>
                </c:pt>
                <c:pt idx="354">
                  <c:v>34689</c:v>
                </c:pt>
                <c:pt idx="355">
                  <c:v>34690</c:v>
                </c:pt>
                <c:pt idx="356">
                  <c:v>34691</c:v>
                </c:pt>
                <c:pt idx="357">
                  <c:v>34692</c:v>
                </c:pt>
                <c:pt idx="358">
                  <c:v>34693</c:v>
                </c:pt>
                <c:pt idx="359">
                  <c:v>34694</c:v>
                </c:pt>
                <c:pt idx="360">
                  <c:v>34695</c:v>
                </c:pt>
                <c:pt idx="361">
                  <c:v>34696</c:v>
                </c:pt>
                <c:pt idx="362">
                  <c:v>34697</c:v>
                </c:pt>
                <c:pt idx="363">
                  <c:v>34698</c:v>
                </c:pt>
                <c:pt idx="364">
                  <c:v>34699</c:v>
                </c:pt>
                <c:pt idx="365">
                  <c:v>34700</c:v>
                </c:pt>
                <c:pt idx="366">
                  <c:v>34701</c:v>
                </c:pt>
                <c:pt idx="367">
                  <c:v>34702</c:v>
                </c:pt>
                <c:pt idx="368">
                  <c:v>34703</c:v>
                </c:pt>
                <c:pt idx="369">
                  <c:v>34704</c:v>
                </c:pt>
                <c:pt idx="370">
                  <c:v>34705</c:v>
                </c:pt>
                <c:pt idx="371">
                  <c:v>34706</c:v>
                </c:pt>
                <c:pt idx="372">
                  <c:v>34707</c:v>
                </c:pt>
                <c:pt idx="373">
                  <c:v>34708</c:v>
                </c:pt>
                <c:pt idx="374">
                  <c:v>34709</c:v>
                </c:pt>
                <c:pt idx="375">
                  <c:v>34710</c:v>
                </c:pt>
                <c:pt idx="376">
                  <c:v>34711</c:v>
                </c:pt>
                <c:pt idx="377">
                  <c:v>34712</c:v>
                </c:pt>
                <c:pt idx="378">
                  <c:v>34713</c:v>
                </c:pt>
                <c:pt idx="379">
                  <c:v>34714</c:v>
                </c:pt>
                <c:pt idx="380">
                  <c:v>34715</c:v>
                </c:pt>
                <c:pt idx="381">
                  <c:v>34716</c:v>
                </c:pt>
                <c:pt idx="382">
                  <c:v>34717</c:v>
                </c:pt>
                <c:pt idx="383">
                  <c:v>34718</c:v>
                </c:pt>
                <c:pt idx="384">
                  <c:v>34719</c:v>
                </c:pt>
                <c:pt idx="385">
                  <c:v>34720</c:v>
                </c:pt>
                <c:pt idx="386">
                  <c:v>34721</c:v>
                </c:pt>
                <c:pt idx="387">
                  <c:v>34722</c:v>
                </c:pt>
                <c:pt idx="388">
                  <c:v>34723</c:v>
                </c:pt>
                <c:pt idx="389">
                  <c:v>34724</c:v>
                </c:pt>
                <c:pt idx="390">
                  <c:v>34725</c:v>
                </c:pt>
                <c:pt idx="391">
                  <c:v>34726</c:v>
                </c:pt>
                <c:pt idx="392">
                  <c:v>34727</c:v>
                </c:pt>
                <c:pt idx="393">
                  <c:v>34728</c:v>
                </c:pt>
                <c:pt idx="394">
                  <c:v>34729</c:v>
                </c:pt>
                <c:pt idx="395">
                  <c:v>34730</c:v>
                </c:pt>
                <c:pt idx="396">
                  <c:v>34731</c:v>
                </c:pt>
                <c:pt idx="397">
                  <c:v>34732</c:v>
                </c:pt>
                <c:pt idx="398">
                  <c:v>34733</c:v>
                </c:pt>
                <c:pt idx="399">
                  <c:v>34734</c:v>
                </c:pt>
                <c:pt idx="400">
                  <c:v>34735</c:v>
                </c:pt>
                <c:pt idx="401">
                  <c:v>34736</c:v>
                </c:pt>
                <c:pt idx="402">
                  <c:v>34737</c:v>
                </c:pt>
                <c:pt idx="403">
                  <c:v>34738</c:v>
                </c:pt>
                <c:pt idx="404">
                  <c:v>34739</c:v>
                </c:pt>
                <c:pt idx="405">
                  <c:v>34740</c:v>
                </c:pt>
                <c:pt idx="406">
                  <c:v>34741</c:v>
                </c:pt>
                <c:pt idx="407">
                  <c:v>34742</c:v>
                </c:pt>
                <c:pt idx="408">
                  <c:v>34743</c:v>
                </c:pt>
                <c:pt idx="409">
                  <c:v>34744</c:v>
                </c:pt>
                <c:pt idx="410">
                  <c:v>34745</c:v>
                </c:pt>
                <c:pt idx="411">
                  <c:v>34746</c:v>
                </c:pt>
                <c:pt idx="412">
                  <c:v>34747</c:v>
                </c:pt>
                <c:pt idx="413">
                  <c:v>34748</c:v>
                </c:pt>
                <c:pt idx="414">
                  <c:v>34749</c:v>
                </c:pt>
                <c:pt idx="415">
                  <c:v>34750</c:v>
                </c:pt>
                <c:pt idx="416">
                  <c:v>34751</c:v>
                </c:pt>
                <c:pt idx="417">
                  <c:v>34752</c:v>
                </c:pt>
                <c:pt idx="418">
                  <c:v>34753</c:v>
                </c:pt>
                <c:pt idx="419">
                  <c:v>34754</c:v>
                </c:pt>
                <c:pt idx="420">
                  <c:v>34755</c:v>
                </c:pt>
                <c:pt idx="421">
                  <c:v>34756</c:v>
                </c:pt>
                <c:pt idx="422">
                  <c:v>34757</c:v>
                </c:pt>
                <c:pt idx="423">
                  <c:v>34758</c:v>
                </c:pt>
                <c:pt idx="424">
                  <c:v>34759</c:v>
                </c:pt>
                <c:pt idx="425">
                  <c:v>34760</c:v>
                </c:pt>
                <c:pt idx="426">
                  <c:v>34761</c:v>
                </c:pt>
                <c:pt idx="427">
                  <c:v>34762</c:v>
                </c:pt>
                <c:pt idx="428">
                  <c:v>34763</c:v>
                </c:pt>
                <c:pt idx="429">
                  <c:v>34764</c:v>
                </c:pt>
                <c:pt idx="430">
                  <c:v>34765</c:v>
                </c:pt>
                <c:pt idx="431">
                  <c:v>34766</c:v>
                </c:pt>
                <c:pt idx="432">
                  <c:v>34767</c:v>
                </c:pt>
                <c:pt idx="433">
                  <c:v>34768</c:v>
                </c:pt>
                <c:pt idx="434">
                  <c:v>34769</c:v>
                </c:pt>
                <c:pt idx="435">
                  <c:v>34770</c:v>
                </c:pt>
                <c:pt idx="436">
                  <c:v>34771</c:v>
                </c:pt>
                <c:pt idx="437">
                  <c:v>34772</c:v>
                </c:pt>
                <c:pt idx="438">
                  <c:v>34773</c:v>
                </c:pt>
                <c:pt idx="439">
                  <c:v>34774</c:v>
                </c:pt>
                <c:pt idx="440">
                  <c:v>34775</c:v>
                </c:pt>
                <c:pt idx="441">
                  <c:v>34776</c:v>
                </c:pt>
                <c:pt idx="442">
                  <c:v>34777</c:v>
                </c:pt>
                <c:pt idx="443">
                  <c:v>34778</c:v>
                </c:pt>
                <c:pt idx="444">
                  <c:v>34779</c:v>
                </c:pt>
                <c:pt idx="445">
                  <c:v>34780</c:v>
                </c:pt>
                <c:pt idx="446">
                  <c:v>34781</c:v>
                </c:pt>
                <c:pt idx="447">
                  <c:v>34782</c:v>
                </c:pt>
                <c:pt idx="448">
                  <c:v>34783</c:v>
                </c:pt>
                <c:pt idx="449">
                  <c:v>34784</c:v>
                </c:pt>
                <c:pt idx="450">
                  <c:v>34785</c:v>
                </c:pt>
                <c:pt idx="451">
                  <c:v>34786</c:v>
                </c:pt>
                <c:pt idx="452">
                  <c:v>34787</c:v>
                </c:pt>
                <c:pt idx="453">
                  <c:v>34788</c:v>
                </c:pt>
                <c:pt idx="454">
                  <c:v>34789</c:v>
                </c:pt>
                <c:pt idx="455">
                  <c:v>34790</c:v>
                </c:pt>
                <c:pt idx="456">
                  <c:v>34791</c:v>
                </c:pt>
                <c:pt idx="457">
                  <c:v>34792</c:v>
                </c:pt>
                <c:pt idx="458">
                  <c:v>34793</c:v>
                </c:pt>
                <c:pt idx="459">
                  <c:v>34794</c:v>
                </c:pt>
                <c:pt idx="460">
                  <c:v>34795</c:v>
                </c:pt>
                <c:pt idx="461">
                  <c:v>34796</c:v>
                </c:pt>
                <c:pt idx="462">
                  <c:v>34797</c:v>
                </c:pt>
                <c:pt idx="463">
                  <c:v>34798</c:v>
                </c:pt>
                <c:pt idx="464">
                  <c:v>34799</c:v>
                </c:pt>
                <c:pt idx="465">
                  <c:v>34800</c:v>
                </c:pt>
                <c:pt idx="466">
                  <c:v>34801</c:v>
                </c:pt>
                <c:pt idx="467">
                  <c:v>34802</c:v>
                </c:pt>
                <c:pt idx="468">
                  <c:v>34803</c:v>
                </c:pt>
                <c:pt idx="469">
                  <c:v>34804</c:v>
                </c:pt>
                <c:pt idx="470">
                  <c:v>34805</c:v>
                </c:pt>
                <c:pt idx="471">
                  <c:v>34806</c:v>
                </c:pt>
                <c:pt idx="472">
                  <c:v>34807</c:v>
                </c:pt>
                <c:pt idx="473">
                  <c:v>34808</c:v>
                </c:pt>
                <c:pt idx="474">
                  <c:v>34809</c:v>
                </c:pt>
                <c:pt idx="475">
                  <c:v>34810</c:v>
                </c:pt>
                <c:pt idx="476">
                  <c:v>34811</c:v>
                </c:pt>
                <c:pt idx="477">
                  <c:v>34812</c:v>
                </c:pt>
                <c:pt idx="478">
                  <c:v>34813</c:v>
                </c:pt>
                <c:pt idx="479">
                  <c:v>34814</c:v>
                </c:pt>
                <c:pt idx="480">
                  <c:v>34815</c:v>
                </c:pt>
                <c:pt idx="481">
                  <c:v>34816</c:v>
                </c:pt>
                <c:pt idx="482">
                  <c:v>34817</c:v>
                </c:pt>
                <c:pt idx="483">
                  <c:v>34818</c:v>
                </c:pt>
                <c:pt idx="484">
                  <c:v>34819</c:v>
                </c:pt>
                <c:pt idx="485">
                  <c:v>34820</c:v>
                </c:pt>
                <c:pt idx="486">
                  <c:v>34821</c:v>
                </c:pt>
                <c:pt idx="487">
                  <c:v>34822</c:v>
                </c:pt>
                <c:pt idx="488">
                  <c:v>34823</c:v>
                </c:pt>
                <c:pt idx="489">
                  <c:v>34824</c:v>
                </c:pt>
                <c:pt idx="490">
                  <c:v>34825</c:v>
                </c:pt>
                <c:pt idx="491">
                  <c:v>34826</c:v>
                </c:pt>
                <c:pt idx="492">
                  <c:v>34827</c:v>
                </c:pt>
                <c:pt idx="493">
                  <c:v>34828</c:v>
                </c:pt>
                <c:pt idx="494">
                  <c:v>34829</c:v>
                </c:pt>
                <c:pt idx="495">
                  <c:v>34830</c:v>
                </c:pt>
                <c:pt idx="496">
                  <c:v>34831</c:v>
                </c:pt>
                <c:pt idx="497">
                  <c:v>34832</c:v>
                </c:pt>
                <c:pt idx="498">
                  <c:v>34833</c:v>
                </c:pt>
                <c:pt idx="499">
                  <c:v>34834</c:v>
                </c:pt>
                <c:pt idx="500">
                  <c:v>34835</c:v>
                </c:pt>
                <c:pt idx="501">
                  <c:v>34836</c:v>
                </c:pt>
                <c:pt idx="502">
                  <c:v>34837</c:v>
                </c:pt>
                <c:pt idx="503">
                  <c:v>34838</c:v>
                </c:pt>
                <c:pt idx="504">
                  <c:v>34839</c:v>
                </c:pt>
                <c:pt idx="505">
                  <c:v>34840</c:v>
                </c:pt>
                <c:pt idx="506">
                  <c:v>34841</c:v>
                </c:pt>
                <c:pt idx="507">
                  <c:v>34842</c:v>
                </c:pt>
                <c:pt idx="508">
                  <c:v>34843</c:v>
                </c:pt>
                <c:pt idx="509">
                  <c:v>34844</c:v>
                </c:pt>
                <c:pt idx="510">
                  <c:v>34845</c:v>
                </c:pt>
                <c:pt idx="511">
                  <c:v>34846</c:v>
                </c:pt>
                <c:pt idx="512">
                  <c:v>34847</c:v>
                </c:pt>
                <c:pt idx="513">
                  <c:v>34848</c:v>
                </c:pt>
                <c:pt idx="514">
                  <c:v>34849</c:v>
                </c:pt>
                <c:pt idx="515">
                  <c:v>34850</c:v>
                </c:pt>
                <c:pt idx="516">
                  <c:v>34851</c:v>
                </c:pt>
                <c:pt idx="517">
                  <c:v>34852</c:v>
                </c:pt>
                <c:pt idx="518">
                  <c:v>34853</c:v>
                </c:pt>
                <c:pt idx="519">
                  <c:v>34854</c:v>
                </c:pt>
                <c:pt idx="520">
                  <c:v>34855</c:v>
                </c:pt>
                <c:pt idx="521">
                  <c:v>34856</c:v>
                </c:pt>
                <c:pt idx="522">
                  <c:v>34857</c:v>
                </c:pt>
                <c:pt idx="523">
                  <c:v>34858</c:v>
                </c:pt>
                <c:pt idx="524">
                  <c:v>34859</c:v>
                </c:pt>
                <c:pt idx="525">
                  <c:v>34860</c:v>
                </c:pt>
                <c:pt idx="526">
                  <c:v>34861</c:v>
                </c:pt>
                <c:pt idx="527">
                  <c:v>34862</c:v>
                </c:pt>
                <c:pt idx="528">
                  <c:v>34863</c:v>
                </c:pt>
                <c:pt idx="529">
                  <c:v>34864</c:v>
                </c:pt>
                <c:pt idx="530">
                  <c:v>34865</c:v>
                </c:pt>
                <c:pt idx="531">
                  <c:v>34866</c:v>
                </c:pt>
                <c:pt idx="532">
                  <c:v>34867</c:v>
                </c:pt>
                <c:pt idx="533">
                  <c:v>34868</c:v>
                </c:pt>
                <c:pt idx="534">
                  <c:v>34869</c:v>
                </c:pt>
                <c:pt idx="535">
                  <c:v>34870</c:v>
                </c:pt>
                <c:pt idx="536">
                  <c:v>34871</c:v>
                </c:pt>
                <c:pt idx="537">
                  <c:v>34872</c:v>
                </c:pt>
                <c:pt idx="538">
                  <c:v>34873</c:v>
                </c:pt>
                <c:pt idx="539">
                  <c:v>34874</c:v>
                </c:pt>
                <c:pt idx="540">
                  <c:v>34875</c:v>
                </c:pt>
                <c:pt idx="541">
                  <c:v>34876</c:v>
                </c:pt>
                <c:pt idx="542">
                  <c:v>34877</c:v>
                </c:pt>
                <c:pt idx="543">
                  <c:v>34878</c:v>
                </c:pt>
                <c:pt idx="544">
                  <c:v>34879</c:v>
                </c:pt>
                <c:pt idx="545">
                  <c:v>34880</c:v>
                </c:pt>
                <c:pt idx="546">
                  <c:v>34881</c:v>
                </c:pt>
                <c:pt idx="547">
                  <c:v>34882</c:v>
                </c:pt>
                <c:pt idx="548">
                  <c:v>34883</c:v>
                </c:pt>
                <c:pt idx="549">
                  <c:v>34884</c:v>
                </c:pt>
                <c:pt idx="550">
                  <c:v>34885</c:v>
                </c:pt>
                <c:pt idx="551">
                  <c:v>34886</c:v>
                </c:pt>
                <c:pt idx="552">
                  <c:v>34887</c:v>
                </c:pt>
                <c:pt idx="553">
                  <c:v>34888</c:v>
                </c:pt>
                <c:pt idx="554">
                  <c:v>34889</c:v>
                </c:pt>
                <c:pt idx="555">
                  <c:v>34890</c:v>
                </c:pt>
                <c:pt idx="556">
                  <c:v>34891</c:v>
                </c:pt>
                <c:pt idx="557">
                  <c:v>34892</c:v>
                </c:pt>
                <c:pt idx="558">
                  <c:v>34893</c:v>
                </c:pt>
                <c:pt idx="559">
                  <c:v>34894</c:v>
                </c:pt>
                <c:pt idx="560">
                  <c:v>34895</c:v>
                </c:pt>
                <c:pt idx="561">
                  <c:v>34896</c:v>
                </c:pt>
                <c:pt idx="562">
                  <c:v>34897</c:v>
                </c:pt>
                <c:pt idx="563">
                  <c:v>34898</c:v>
                </c:pt>
                <c:pt idx="564">
                  <c:v>34899</c:v>
                </c:pt>
                <c:pt idx="565">
                  <c:v>34900</c:v>
                </c:pt>
                <c:pt idx="566">
                  <c:v>34901</c:v>
                </c:pt>
                <c:pt idx="567">
                  <c:v>34902</c:v>
                </c:pt>
                <c:pt idx="568">
                  <c:v>34903</c:v>
                </c:pt>
                <c:pt idx="569">
                  <c:v>34904</c:v>
                </c:pt>
                <c:pt idx="570">
                  <c:v>34905</c:v>
                </c:pt>
                <c:pt idx="571">
                  <c:v>34906</c:v>
                </c:pt>
                <c:pt idx="572">
                  <c:v>34907</c:v>
                </c:pt>
                <c:pt idx="573">
                  <c:v>34908</c:v>
                </c:pt>
                <c:pt idx="574">
                  <c:v>34909</c:v>
                </c:pt>
                <c:pt idx="575">
                  <c:v>34910</c:v>
                </c:pt>
                <c:pt idx="576">
                  <c:v>34911</c:v>
                </c:pt>
                <c:pt idx="577">
                  <c:v>34912</c:v>
                </c:pt>
                <c:pt idx="578">
                  <c:v>34913</c:v>
                </c:pt>
                <c:pt idx="579">
                  <c:v>34914</c:v>
                </c:pt>
                <c:pt idx="580">
                  <c:v>34915</c:v>
                </c:pt>
                <c:pt idx="581">
                  <c:v>34916</c:v>
                </c:pt>
                <c:pt idx="582">
                  <c:v>34917</c:v>
                </c:pt>
                <c:pt idx="583">
                  <c:v>34918</c:v>
                </c:pt>
                <c:pt idx="584">
                  <c:v>34919</c:v>
                </c:pt>
                <c:pt idx="585">
                  <c:v>34920</c:v>
                </c:pt>
                <c:pt idx="586">
                  <c:v>34921</c:v>
                </c:pt>
                <c:pt idx="587">
                  <c:v>34922</c:v>
                </c:pt>
                <c:pt idx="588">
                  <c:v>34923</c:v>
                </c:pt>
                <c:pt idx="589">
                  <c:v>34924</c:v>
                </c:pt>
                <c:pt idx="590">
                  <c:v>34925</c:v>
                </c:pt>
                <c:pt idx="591">
                  <c:v>34926</c:v>
                </c:pt>
                <c:pt idx="592">
                  <c:v>34927</c:v>
                </c:pt>
                <c:pt idx="593">
                  <c:v>34928</c:v>
                </c:pt>
                <c:pt idx="594">
                  <c:v>34929</c:v>
                </c:pt>
                <c:pt idx="595">
                  <c:v>34930</c:v>
                </c:pt>
                <c:pt idx="596">
                  <c:v>34931</c:v>
                </c:pt>
                <c:pt idx="597">
                  <c:v>34932</c:v>
                </c:pt>
                <c:pt idx="598">
                  <c:v>34933</c:v>
                </c:pt>
                <c:pt idx="599">
                  <c:v>34934</c:v>
                </c:pt>
                <c:pt idx="600">
                  <c:v>34935</c:v>
                </c:pt>
                <c:pt idx="601">
                  <c:v>34936</c:v>
                </c:pt>
                <c:pt idx="602">
                  <c:v>34937</c:v>
                </c:pt>
                <c:pt idx="603">
                  <c:v>34938</c:v>
                </c:pt>
                <c:pt idx="604">
                  <c:v>34939</c:v>
                </c:pt>
                <c:pt idx="605">
                  <c:v>34940</c:v>
                </c:pt>
                <c:pt idx="606">
                  <c:v>34941</c:v>
                </c:pt>
                <c:pt idx="607">
                  <c:v>34942</c:v>
                </c:pt>
                <c:pt idx="608">
                  <c:v>34943</c:v>
                </c:pt>
                <c:pt idx="609">
                  <c:v>34944</c:v>
                </c:pt>
                <c:pt idx="610">
                  <c:v>34945</c:v>
                </c:pt>
                <c:pt idx="611">
                  <c:v>34946</c:v>
                </c:pt>
                <c:pt idx="612">
                  <c:v>34947</c:v>
                </c:pt>
                <c:pt idx="613">
                  <c:v>34948</c:v>
                </c:pt>
                <c:pt idx="614">
                  <c:v>34949</c:v>
                </c:pt>
                <c:pt idx="615">
                  <c:v>34950</c:v>
                </c:pt>
                <c:pt idx="616">
                  <c:v>34951</c:v>
                </c:pt>
                <c:pt idx="617">
                  <c:v>34952</c:v>
                </c:pt>
                <c:pt idx="618">
                  <c:v>34953</c:v>
                </c:pt>
                <c:pt idx="619">
                  <c:v>34954</c:v>
                </c:pt>
                <c:pt idx="620">
                  <c:v>34955</c:v>
                </c:pt>
                <c:pt idx="621">
                  <c:v>34956</c:v>
                </c:pt>
                <c:pt idx="622">
                  <c:v>34957</c:v>
                </c:pt>
                <c:pt idx="623">
                  <c:v>34958</c:v>
                </c:pt>
                <c:pt idx="624">
                  <c:v>34959</c:v>
                </c:pt>
                <c:pt idx="625">
                  <c:v>34960</c:v>
                </c:pt>
                <c:pt idx="626">
                  <c:v>34961</c:v>
                </c:pt>
                <c:pt idx="627">
                  <c:v>34962</c:v>
                </c:pt>
                <c:pt idx="628">
                  <c:v>34963</c:v>
                </c:pt>
                <c:pt idx="629">
                  <c:v>34964</c:v>
                </c:pt>
                <c:pt idx="630">
                  <c:v>34965</c:v>
                </c:pt>
                <c:pt idx="631">
                  <c:v>34966</c:v>
                </c:pt>
                <c:pt idx="632">
                  <c:v>34967</c:v>
                </c:pt>
                <c:pt idx="633">
                  <c:v>34968</c:v>
                </c:pt>
                <c:pt idx="634">
                  <c:v>34969</c:v>
                </c:pt>
                <c:pt idx="635">
                  <c:v>34970</c:v>
                </c:pt>
                <c:pt idx="636">
                  <c:v>34971</c:v>
                </c:pt>
                <c:pt idx="637">
                  <c:v>34972</c:v>
                </c:pt>
                <c:pt idx="638">
                  <c:v>34973</c:v>
                </c:pt>
                <c:pt idx="639">
                  <c:v>34974</c:v>
                </c:pt>
                <c:pt idx="640">
                  <c:v>34975</c:v>
                </c:pt>
                <c:pt idx="641">
                  <c:v>34976</c:v>
                </c:pt>
                <c:pt idx="642">
                  <c:v>34977</c:v>
                </c:pt>
                <c:pt idx="643">
                  <c:v>34978</c:v>
                </c:pt>
                <c:pt idx="644">
                  <c:v>34979</c:v>
                </c:pt>
                <c:pt idx="645">
                  <c:v>34980</c:v>
                </c:pt>
                <c:pt idx="646">
                  <c:v>34981</c:v>
                </c:pt>
                <c:pt idx="647">
                  <c:v>34982</c:v>
                </c:pt>
                <c:pt idx="648">
                  <c:v>34983</c:v>
                </c:pt>
                <c:pt idx="649">
                  <c:v>34984</c:v>
                </c:pt>
                <c:pt idx="650">
                  <c:v>34985</c:v>
                </c:pt>
                <c:pt idx="651">
                  <c:v>34986</c:v>
                </c:pt>
                <c:pt idx="652">
                  <c:v>34987</c:v>
                </c:pt>
                <c:pt idx="653">
                  <c:v>34988</c:v>
                </c:pt>
                <c:pt idx="654">
                  <c:v>34989</c:v>
                </c:pt>
                <c:pt idx="655">
                  <c:v>34990</c:v>
                </c:pt>
                <c:pt idx="656">
                  <c:v>34991</c:v>
                </c:pt>
                <c:pt idx="657">
                  <c:v>34992</c:v>
                </c:pt>
                <c:pt idx="658">
                  <c:v>34993</c:v>
                </c:pt>
                <c:pt idx="659">
                  <c:v>34994</c:v>
                </c:pt>
                <c:pt idx="660">
                  <c:v>34995</c:v>
                </c:pt>
                <c:pt idx="661">
                  <c:v>34996</c:v>
                </c:pt>
                <c:pt idx="662">
                  <c:v>34997</c:v>
                </c:pt>
                <c:pt idx="663">
                  <c:v>34998</c:v>
                </c:pt>
                <c:pt idx="664">
                  <c:v>34999</c:v>
                </c:pt>
                <c:pt idx="665">
                  <c:v>35000</c:v>
                </c:pt>
                <c:pt idx="666">
                  <c:v>35001</c:v>
                </c:pt>
                <c:pt idx="667">
                  <c:v>35002</c:v>
                </c:pt>
                <c:pt idx="668">
                  <c:v>35003</c:v>
                </c:pt>
                <c:pt idx="669">
                  <c:v>35004</c:v>
                </c:pt>
                <c:pt idx="670">
                  <c:v>35005</c:v>
                </c:pt>
                <c:pt idx="671">
                  <c:v>35006</c:v>
                </c:pt>
                <c:pt idx="672">
                  <c:v>35007</c:v>
                </c:pt>
                <c:pt idx="673">
                  <c:v>35008</c:v>
                </c:pt>
                <c:pt idx="674">
                  <c:v>35009</c:v>
                </c:pt>
                <c:pt idx="675">
                  <c:v>35010</c:v>
                </c:pt>
                <c:pt idx="676">
                  <c:v>35011</c:v>
                </c:pt>
                <c:pt idx="677">
                  <c:v>35012</c:v>
                </c:pt>
                <c:pt idx="678">
                  <c:v>35013</c:v>
                </c:pt>
                <c:pt idx="679">
                  <c:v>35014</c:v>
                </c:pt>
                <c:pt idx="680">
                  <c:v>35015</c:v>
                </c:pt>
                <c:pt idx="681">
                  <c:v>35016</c:v>
                </c:pt>
                <c:pt idx="682">
                  <c:v>35017</c:v>
                </c:pt>
                <c:pt idx="683">
                  <c:v>35018</c:v>
                </c:pt>
                <c:pt idx="684">
                  <c:v>35019</c:v>
                </c:pt>
                <c:pt idx="685">
                  <c:v>35020</c:v>
                </c:pt>
                <c:pt idx="686">
                  <c:v>35021</c:v>
                </c:pt>
                <c:pt idx="687">
                  <c:v>35022</c:v>
                </c:pt>
                <c:pt idx="688">
                  <c:v>35023</c:v>
                </c:pt>
                <c:pt idx="689">
                  <c:v>35024</c:v>
                </c:pt>
                <c:pt idx="690">
                  <c:v>35025</c:v>
                </c:pt>
                <c:pt idx="691">
                  <c:v>35026</c:v>
                </c:pt>
                <c:pt idx="692">
                  <c:v>35027</c:v>
                </c:pt>
                <c:pt idx="693">
                  <c:v>35028</c:v>
                </c:pt>
                <c:pt idx="694">
                  <c:v>35029</c:v>
                </c:pt>
                <c:pt idx="695">
                  <c:v>35030</c:v>
                </c:pt>
                <c:pt idx="696">
                  <c:v>35031</c:v>
                </c:pt>
                <c:pt idx="697">
                  <c:v>35032</c:v>
                </c:pt>
                <c:pt idx="698">
                  <c:v>35033</c:v>
                </c:pt>
                <c:pt idx="699">
                  <c:v>35034</c:v>
                </c:pt>
                <c:pt idx="700">
                  <c:v>35035</c:v>
                </c:pt>
                <c:pt idx="701">
                  <c:v>35036</c:v>
                </c:pt>
                <c:pt idx="702">
                  <c:v>35037</c:v>
                </c:pt>
                <c:pt idx="703">
                  <c:v>35038</c:v>
                </c:pt>
                <c:pt idx="704">
                  <c:v>35039</c:v>
                </c:pt>
                <c:pt idx="705">
                  <c:v>35040</c:v>
                </c:pt>
                <c:pt idx="706">
                  <c:v>35041</c:v>
                </c:pt>
                <c:pt idx="707">
                  <c:v>35042</c:v>
                </c:pt>
                <c:pt idx="708">
                  <c:v>35043</c:v>
                </c:pt>
                <c:pt idx="709">
                  <c:v>35044</c:v>
                </c:pt>
                <c:pt idx="710">
                  <c:v>35045</c:v>
                </c:pt>
                <c:pt idx="711">
                  <c:v>35046</c:v>
                </c:pt>
                <c:pt idx="712">
                  <c:v>35047</c:v>
                </c:pt>
                <c:pt idx="713">
                  <c:v>35048</c:v>
                </c:pt>
                <c:pt idx="714">
                  <c:v>35049</c:v>
                </c:pt>
                <c:pt idx="715">
                  <c:v>35050</c:v>
                </c:pt>
                <c:pt idx="716">
                  <c:v>35051</c:v>
                </c:pt>
                <c:pt idx="717">
                  <c:v>35052</c:v>
                </c:pt>
                <c:pt idx="718">
                  <c:v>35053</c:v>
                </c:pt>
                <c:pt idx="719">
                  <c:v>35054</c:v>
                </c:pt>
                <c:pt idx="720">
                  <c:v>35055</c:v>
                </c:pt>
                <c:pt idx="721">
                  <c:v>35056</c:v>
                </c:pt>
                <c:pt idx="722">
                  <c:v>35057</c:v>
                </c:pt>
                <c:pt idx="723">
                  <c:v>35058</c:v>
                </c:pt>
                <c:pt idx="724">
                  <c:v>35059</c:v>
                </c:pt>
                <c:pt idx="725">
                  <c:v>35060</c:v>
                </c:pt>
                <c:pt idx="726">
                  <c:v>35061</c:v>
                </c:pt>
                <c:pt idx="727">
                  <c:v>35062</c:v>
                </c:pt>
                <c:pt idx="728">
                  <c:v>35063</c:v>
                </c:pt>
                <c:pt idx="729">
                  <c:v>35064</c:v>
                </c:pt>
                <c:pt idx="730">
                  <c:v>35065</c:v>
                </c:pt>
                <c:pt idx="731">
                  <c:v>35066</c:v>
                </c:pt>
                <c:pt idx="732">
                  <c:v>35067</c:v>
                </c:pt>
                <c:pt idx="733">
                  <c:v>35068</c:v>
                </c:pt>
                <c:pt idx="734">
                  <c:v>35069</c:v>
                </c:pt>
                <c:pt idx="735">
                  <c:v>35070</c:v>
                </c:pt>
                <c:pt idx="736">
                  <c:v>35071</c:v>
                </c:pt>
                <c:pt idx="737">
                  <c:v>35072</c:v>
                </c:pt>
                <c:pt idx="738">
                  <c:v>35073</c:v>
                </c:pt>
                <c:pt idx="739">
                  <c:v>35074</c:v>
                </c:pt>
                <c:pt idx="740">
                  <c:v>35075</c:v>
                </c:pt>
                <c:pt idx="741">
                  <c:v>35076</c:v>
                </c:pt>
                <c:pt idx="742">
                  <c:v>35077</c:v>
                </c:pt>
                <c:pt idx="743">
                  <c:v>35078</c:v>
                </c:pt>
                <c:pt idx="744">
                  <c:v>35079</c:v>
                </c:pt>
                <c:pt idx="745">
                  <c:v>35080</c:v>
                </c:pt>
                <c:pt idx="746">
                  <c:v>35081</c:v>
                </c:pt>
                <c:pt idx="747">
                  <c:v>35082</c:v>
                </c:pt>
                <c:pt idx="748">
                  <c:v>35083</c:v>
                </c:pt>
                <c:pt idx="749">
                  <c:v>35084</c:v>
                </c:pt>
                <c:pt idx="750">
                  <c:v>35085</c:v>
                </c:pt>
                <c:pt idx="751">
                  <c:v>35086</c:v>
                </c:pt>
                <c:pt idx="752">
                  <c:v>35087</c:v>
                </c:pt>
                <c:pt idx="753">
                  <c:v>35088</c:v>
                </c:pt>
                <c:pt idx="754">
                  <c:v>35089</c:v>
                </c:pt>
                <c:pt idx="755">
                  <c:v>35090</c:v>
                </c:pt>
                <c:pt idx="756">
                  <c:v>35091</c:v>
                </c:pt>
                <c:pt idx="757">
                  <c:v>35092</c:v>
                </c:pt>
                <c:pt idx="758">
                  <c:v>35093</c:v>
                </c:pt>
                <c:pt idx="759">
                  <c:v>35094</c:v>
                </c:pt>
                <c:pt idx="760">
                  <c:v>35095</c:v>
                </c:pt>
                <c:pt idx="761">
                  <c:v>35096</c:v>
                </c:pt>
                <c:pt idx="762">
                  <c:v>35097</c:v>
                </c:pt>
                <c:pt idx="763">
                  <c:v>35098</c:v>
                </c:pt>
                <c:pt idx="764">
                  <c:v>35099</c:v>
                </c:pt>
                <c:pt idx="765">
                  <c:v>35100</c:v>
                </c:pt>
                <c:pt idx="766">
                  <c:v>35101</c:v>
                </c:pt>
                <c:pt idx="767">
                  <c:v>35102</c:v>
                </c:pt>
                <c:pt idx="768">
                  <c:v>35103</c:v>
                </c:pt>
                <c:pt idx="769">
                  <c:v>35104</c:v>
                </c:pt>
                <c:pt idx="770">
                  <c:v>35105</c:v>
                </c:pt>
                <c:pt idx="771">
                  <c:v>35106</c:v>
                </c:pt>
                <c:pt idx="772">
                  <c:v>35107</c:v>
                </c:pt>
                <c:pt idx="773">
                  <c:v>35108</c:v>
                </c:pt>
                <c:pt idx="774">
                  <c:v>35109</c:v>
                </c:pt>
                <c:pt idx="775">
                  <c:v>35110</c:v>
                </c:pt>
                <c:pt idx="776">
                  <c:v>35111</c:v>
                </c:pt>
                <c:pt idx="777">
                  <c:v>35112</c:v>
                </c:pt>
                <c:pt idx="778">
                  <c:v>35113</c:v>
                </c:pt>
                <c:pt idx="779">
                  <c:v>35114</c:v>
                </c:pt>
                <c:pt idx="780">
                  <c:v>35115</c:v>
                </c:pt>
                <c:pt idx="781">
                  <c:v>35116</c:v>
                </c:pt>
                <c:pt idx="782">
                  <c:v>35117</c:v>
                </c:pt>
                <c:pt idx="783">
                  <c:v>35118</c:v>
                </c:pt>
                <c:pt idx="784">
                  <c:v>35119</c:v>
                </c:pt>
                <c:pt idx="785">
                  <c:v>35120</c:v>
                </c:pt>
                <c:pt idx="786">
                  <c:v>35121</c:v>
                </c:pt>
                <c:pt idx="787">
                  <c:v>35122</c:v>
                </c:pt>
                <c:pt idx="788">
                  <c:v>35123</c:v>
                </c:pt>
                <c:pt idx="789">
                  <c:v>35124</c:v>
                </c:pt>
                <c:pt idx="790">
                  <c:v>35125</c:v>
                </c:pt>
                <c:pt idx="791">
                  <c:v>35126</c:v>
                </c:pt>
                <c:pt idx="792">
                  <c:v>35127</c:v>
                </c:pt>
                <c:pt idx="793">
                  <c:v>35128</c:v>
                </c:pt>
                <c:pt idx="794">
                  <c:v>35129</c:v>
                </c:pt>
                <c:pt idx="795">
                  <c:v>35130</c:v>
                </c:pt>
                <c:pt idx="796">
                  <c:v>35131</c:v>
                </c:pt>
                <c:pt idx="797">
                  <c:v>35132</c:v>
                </c:pt>
                <c:pt idx="798">
                  <c:v>35133</c:v>
                </c:pt>
                <c:pt idx="799">
                  <c:v>35134</c:v>
                </c:pt>
                <c:pt idx="800">
                  <c:v>35135</c:v>
                </c:pt>
                <c:pt idx="801">
                  <c:v>35136</c:v>
                </c:pt>
                <c:pt idx="802">
                  <c:v>35137</c:v>
                </c:pt>
                <c:pt idx="803">
                  <c:v>35138</c:v>
                </c:pt>
                <c:pt idx="804">
                  <c:v>35139</c:v>
                </c:pt>
                <c:pt idx="805">
                  <c:v>35140</c:v>
                </c:pt>
                <c:pt idx="806">
                  <c:v>35141</c:v>
                </c:pt>
                <c:pt idx="807">
                  <c:v>35142</c:v>
                </c:pt>
                <c:pt idx="808">
                  <c:v>35143</c:v>
                </c:pt>
                <c:pt idx="809">
                  <c:v>35144</c:v>
                </c:pt>
                <c:pt idx="810">
                  <c:v>35145</c:v>
                </c:pt>
                <c:pt idx="811">
                  <c:v>35146</c:v>
                </c:pt>
                <c:pt idx="812">
                  <c:v>35147</c:v>
                </c:pt>
                <c:pt idx="813">
                  <c:v>35148</c:v>
                </c:pt>
                <c:pt idx="814">
                  <c:v>35149</c:v>
                </c:pt>
                <c:pt idx="815">
                  <c:v>35150</c:v>
                </c:pt>
                <c:pt idx="816">
                  <c:v>35151</c:v>
                </c:pt>
                <c:pt idx="817">
                  <c:v>35152</c:v>
                </c:pt>
                <c:pt idx="818">
                  <c:v>35153</c:v>
                </c:pt>
                <c:pt idx="819">
                  <c:v>35154</c:v>
                </c:pt>
                <c:pt idx="820">
                  <c:v>35155</c:v>
                </c:pt>
                <c:pt idx="821">
                  <c:v>35156</c:v>
                </c:pt>
                <c:pt idx="822">
                  <c:v>35157</c:v>
                </c:pt>
                <c:pt idx="823">
                  <c:v>35158</c:v>
                </c:pt>
                <c:pt idx="824">
                  <c:v>35159</c:v>
                </c:pt>
                <c:pt idx="825">
                  <c:v>35160</c:v>
                </c:pt>
                <c:pt idx="826">
                  <c:v>35161</c:v>
                </c:pt>
                <c:pt idx="827">
                  <c:v>35162</c:v>
                </c:pt>
                <c:pt idx="828">
                  <c:v>35163</c:v>
                </c:pt>
                <c:pt idx="829">
                  <c:v>35164</c:v>
                </c:pt>
                <c:pt idx="830">
                  <c:v>35165</c:v>
                </c:pt>
                <c:pt idx="831">
                  <c:v>35166</c:v>
                </c:pt>
                <c:pt idx="832">
                  <c:v>35167</c:v>
                </c:pt>
                <c:pt idx="833">
                  <c:v>35168</c:v>
                </c:pt>
                <c:pt idx="834">
                  <c:v>35169</c:v>
                </c:pt>
                <c:pt idx="835">
                  <c:v>35170</c:v>
                </c:pt>
                <c:pt idx="836">
                  <c:v>35171</c:v>
                </c:pt>
                <c:pt idx="837">
                  <c:v>35172</c:v>
                </c:pt>
                <c:pt idx="838">
                  <c:v>35173</c:v>
                </c:pt>
                <c:pt idx="839">
                  <c:v>35174</c:v>
                </c:pt>
                <c:pt idx="840">
                  <c:v>35175</c:v>
                </c:pt>
                <c:pt idx="841">
                  <c:v>35176</c:v>
                </c:pt>
                <c:pt idx="842">
                  <c:v>35177</c:v>
                </c:pt>
                <c:pt idx="843">
                  <c:v>35178</c:v>
                </c:pt>
                <c:pt idx="844">
                  <c:v>35179</c:v>
                </c:pt>
                <c:pt idx="845">
                  <c:v>35180</c:v>
                </c:pt>
                <c:pt idx="846">
                  <c:v>35181</c:v>
                </c:pt>
                <c:pt idx="847">
                  <c:v>35182</c:v>
                </c:pt>
                <c:pt idx="848">
                  <c:v>35183</c:v>
                </c:pt>
                <c:pt idx="849">
                  <c:v>35184</c:v>
                </c:pt>
                <c:pt idx="850">
                  <c:v>35185</c:v>
                </c:pt>
                <c:pt idx="851">
                  <c:v>35186</c:v>
                </c:pt>
                <c:pt idx="852">
                  <c:v>35187</c:v>
                </c:pt>
                <c:pt idx="853">
                  <c:v>35188</c:v>
                </c:pt>
                <c:pt idx="854">
                  <c:v>35189</c:v>
                </c:pt>
                <c:pt idx="855">
                  <c:v>35190</c:v>
                </c:pt>
                <c:pt idx="856">
                  <c:v>35191</c:v>
                </c:pt>
                <c:pt idx="857">
                  <c:v>35192</c:v>
                </c:pt>
                <c:pt idx="858">
                  <c:v>35193</c:v>
                </c:pt>
                <c:pt idx="859">
                  <c:v>35194</c:v>
                </c:pt>
                <c:pt idx="860">
                  <c:v>35195</c:v>
                </c:pt>
                <c:pt idx="861">
                  <c:v>35196</c:v>
                </c:pt>
                <c:pt idx="862">
                  <c:v>35197</c:v>
                </c:pt>
                <c:pt idx="863">
                  <c:v>35198</c:v>
                </c:pt>
                <c:pt idx="864">
                  <c:v>35199</c:v>
                </c:pt>
                <c:pt idx="865">
                  <c:v>35200</c:v>
                </c:pt>
                <c:pt idx="866">
                  <c:v>35201</c:v>
                </c:pt>
                <c:pt idx="867">
                  <c:v>35202</c:v>
                </c:pt>
                <c:pt idx="868">
                  <c:v>35203</c:v>
                </c:pt>
                <c:pt idx="869">
                  <c:v>35204</c:v>
                </c:pt>
                <c:pt idx="870">
                  <c:v>35205</c:v>
                </c:pt>
                <c:pt idx="871">
                  <c:v>35206</c:v>
                </c:pt>
                <c:pt idx="872">
                  <c:v>35207</c:v>
                </c:pt>
                <c:pt idx="873">
                  <c:v>35208</c:v>
                </c:pt>
                <c:pt idx="874">
                  <c:v>35209</c:v>
                </c:pt>
                <c:pt idx="875">
                  <c:v>35210</c:v>
                </c:pt>
                <c:pt idx="876">
                  <c:v>35211</c:v>
                </c:pt>
                <c:pt idx="877">
                  <c:v>35212</c:v>
                </c:pt>
                <c:pt idx="878">
                  <c:v>35213</c:v>
                </c:pt>
                <c:pt idx="879">
                  <c:v>35214</c:v>
                </c:pt>
                <c:pt idx="880">
                  <c:v>35215</c:v>
                </c:pt>
                <c:pt idx="881">
                  <c:v>35216</c:v>
                </c:pt>
                <c:pt idx="882">
                  <c:v>35217</c:v>
                </c:pt>
                <c:pt idx="883">
                  <c:v>35218</c:v>
                </c:pt>
                <c:pt idx="884">
                  <c:v>35219</c:v>
                </c:pt>
                <c:pt idx="885">
                  <c:v>35220</c:v>
                </c:pt>
                <c:pt idx="886">
                  <c:v>35221</c:v>
                </c:pt>
                <c:pt idx="887">
                  <c:v>35222</c:v>
                </c:pt>
                <c:pt idx="888">
                  <c:v>35223</c:v>
                </c:pt>
                <c:pt idx="889">
                  <c:v>35224</c:v>
                </c:pt>
                <c:pt idx="890">
                  <c:v>35225</c:v>
                </c:pt>
                <c:pt idx="891">
                  <c:v>35226</c:v>
                </c:pt>
                <c:pt idx="892">
                  <c:v>35227</c:v>
                </c:pt>
                <c:pt idx="893">
                  <c:v>35228</c:v>
                </c:pt>
                <c:pt idx="894">
                  <c:v>35229</c:v>
                </c:pt>
                <c:pt idx="895">
                  <c:v>35230</c:v>
                </c:pt>
                <c:pt idx="896">
                  <c:v>35231</c:v>
                </c:pt>
                <c:pt idx="897">
                  <c:v>35232</c:v>
                </c:pt>
                <c:pt idx="898">
                  <c:v>35233</c:v>
                </c:pt>
                <c:pt idx="899">
                  <c:v>35234</c:v>
                </c:pt>
                <c:pt idx="900">
                  <c:v>35235</c:v>
                </c:pt>
                <c:pt idx="901">
                  <c:v>35236</c:v>
                </c:pt>
                <c:pt idx="902">
                  <c:v>35237</c:v>
                </c:pt>
                <c:pt idx="903">
                  <c:v>35238</c:v>
                </c:pt>
                <c:pt idx="904">
                  <c:v>35239</c:v>
                </c:pt>
                <c:pt idx="905">
                  <c:v>35240</c:v>
                </c:pt>
                <c:pt idx="906">
                  <c:v>35241</c:v>
                </c:pt>
                <c:pt idx="907">
                  <c:v>35242</c:v>
                </c:pt>
                <c:pt idx="908">
                  <c:v>35243</c:v>
                </c:pt>
                <c:pt idx="909">
                  <c:v>35244</c:v>
                </c:pt>
                <c:pt idx="910">
                  <c:v>35245</c:v>
                </c:pt>
                <c:pt idx="911">
                  <c:v>35246</c:v>
                </c:pt>
                <c:pt idx="912">
                  <c:v>35247</c:v>
                </c:pt>
                <c:pt idx="913">
                  <c:v>35248</c:v>
                </c:pt>
                <c:pt idx="914">
                  <c:v>35249</c:v>
                </c:pt>
                <c:pt idx="915">
                  <c:v>35250</c:v>
                </c:pt>
                <c:pt idx="916">
                  <c:v>35251</c:v>
                </c:pt>
                <c:pt idx="917">
                  <c:v>35252</c:v>
                </c:pt>
                <c:pt idx="918">
                  <c:v>35253</c:v>
                </c:pt>
                <c:pt idx="919">
                  <c:v>35254</c:v>
                </c:pt>
                <c:pt idx="920">
                  <c:v>35255</c:v>
                </c:pt>
                <c:pt idx="921">
                  <c:v>35256</c:v>
                </c:pt>
                <c:pt idx="922">
                  <c:v>35257</c:v>
                </c:pt>
                <c:pt idx="923">
                  <c:v>35258</c:v>
                </c:pt>
                <c:pt idx="924">
                  <c:v>35259</c:v>
                </c:pt>
                <c:pt idx="925">
                  <c:v>35260</c:v>
                </c:pt>
                <c:pt idx="926">
                  <c:v>35261</c:v>
                </c:pt>
                <c:pt idx="927">
                  <c:v>35262</c:v>
                </c:pt>
                <c:pt idx="928">
                  <c:v>35263</c:v>
                </c:pt>
                <c:pt idx="929">
                  <c:v>35264</c:v>
                </c:pt>
                <c:pt idx="930">
                  <c:v>35265</c:v>
                </c:pt>
                <c:pt idx="931">
                  <c:v>35266</c:v>
                </c:pt>
                <c:pt idx="932">
                  <c:v>35267</c:v>
                </c:pt>
                <c:pt idx="933">
                  <c:v>35268</c:v>
                </c:pt>
                <c:pt idx="934">
                  <c:v>35269</c:v>
                </c:pt>
                <c:pt idx="935">
                  <c:v>35270</c:v>
                </c:pt>
                <c:pt idx="936">
                  <c:v>35271</c:v>
                </c:pt>
                <c:pt idx="937">
                  <c:v>35272</c:v>
                </c:pt>
                <c:pt idx="938">
                  <c:v>35273</c:v>
                </c:pt>
                <c:pt idx="939">
                  <c:v>35274</c:v>
                </c:pt>
                <c:pt idx="940">
                  <c:v>35275</c:v>
                </c:pt>
                <c:pt idx="941">
                  <c:v>35276</c:v>
                </c:pt>
                <c:pt idx="942">
                  <c:v>35277</c:v>
                </c:pt>
                <c:pt idx="943">
                  <c:v>35278</c:v>
                </c:pt>
                <c:pt idx="944">
                  <c:v>35279</c:v>
                </c:pt>
                <c:pt idx="945">
                  <c:v>35280</c:v>
                </c:pt>
                <c:pt idx="946">
                  <c:v>35281</c:v>
                </c:pt>
                <c:pt idx="947">
                  <c:v>35282</c:v>
                </c:pt>
                <c:pt idx="948">
                  <c:v>35283</c:v>
                </c:pt>
                <c:pt idx="949">
                  <c:v>35284</c:v>
                </c:pt>
                <c:pt idx="950">
                  <c:v>35285</c:v>
                </c:pt>
                <c:pt idx="951">
                  <c:v>35286</c:v>
                </c:pt>
                <c:pt idx="952">
                  <c:v>35287</c:v>
                </c:pt>
                <c:pt idx="953">
                  <c:v>35288</c:v>
                </c:pt>
                <c:pt idx="954">
                  <c:v>35289</c:v>
                </c:pt>
                <c:pt idx="955">
                  <c:v>35290</c:v>
                </c:pt>
                <c:pt idx="956">
                  <c:v>35291</c:v>
                </c:pt>
                <c:pt idx="957">
                  <c:v>35292</c:v>
                </c:pt>
                <c:pt idx="958">
                  <c:v>35293</c:v>
                </c:pt>
                <c:pt idx="959">
                  <c:v>35294</c:v>
                </c:pt>
                <c:pt idx="960">
                  <c:v>35295</c:v>
                </c:pt>
                <c:pt idx="961">
                  <c:v>35296</c:v>
                </c:pt>
                <c:pt idx="962">
                  <c:v>35297</c:v>
                </c:pt>
                <c:pt idx="963">
                  <c:v>35298</c:v>
                </c:pt>
                <c:pt idx="964">
                  <c:v>35299</c:v>
                </c:pt>
                <c:pt idx="965">
                  <c:v>35300</c:v>
                </c:pt>
                <c:pt idx="966">
                  <c:v>35301</c:v>
                </c:pt>
                <c:pt idx="967">
                  <c:v>35302</c:v>
                </c:pt>
                <c:pt idx="968">
                  <c:v>35303</c:v>
                </c:pt>
                <c:pt idx="969">
                  <c:v>35304</c:v>
                </c:pt>
                <c:pt idx="970">
                  <c:v>35305</c:v>
                </c:pt>
                <c:pt idx="971">
                  <c:v>35306</c:v>
                </c:pt>
                <c:pt idx="972">
                  <c:v>35307</c:v>
                </c:pt>
                <c:pt idx="973">
                  <c:v>35308</c:v>
                </c:pt>
                <c:pt idx="974">
                  <c:v>35309</c:v>
                </c:pt>
                <c:pt idx="975">
                  <c:v>35310</c:v>
                </c:pt>
                <c:pt idx="976">
                  <c:v>35311</c:v>
                </c:pt>
                <c:pt idx="977">
                  <c:v>35312</c:v>
                </c:pt>
                <c:pt idx="978">
                  <c:v>35313</c:v>
                </c:pt>
                <c:pt idx="979">
                  <c:v>35314</c:v>
                </c:pt>
                <c:pt idx="980">
                  <c:v>35315</c:v>
                </c:pt>
                <c:pt idx="981">
                  <c:v>35316</c:v>
                </c:pt>
                <c:pt idx="982">
                  <c:v>35317</c:v>
                </c:pt>
                <c:pt idx="983">
                  <c:v>35318</c:v>
                </c:pt>
                <c:pt idx="984">
                  <c:v>35319</c:v>
                </c:pt>
                <c:pt idx="985">
                  <c:v>35320</c:v>
                </c:pt>
                <c:pt idx="986">
                  <c:v>35321</c:v>
                </c:pt>
                <c:pt idx="987">
                  <c:v>35322</c:v>
                </c:pt>
                <c:pt idx="988">
                  <c:v>35323</c:v>
                </c:pt>
                <c:pt idx="989">
                  <c:v>35324</c:v>
                </c:pt>
                <c:pt idx="990">
                  <c:v>35325</c:v>
                </c:pt>
                <c:pt idx="991">
                  <c:v>35326</c:v>
                </c:pt>
                <c:pt idx="992">
                  <c:v>35327</c:v>
                </c:pt>
                <c:pt idx="993">
                  <c:v>35328</c:v>
                </c:pt>
                <c:pt idx="994">
                  <c:v>35329</c:v>
                </c:pt>
                <c:pt idx="995">
                  <c:v>35330</c:v>
                </c:pt>
                <c:pt idx="996">
                  <c:v>35331</c:v>
                </c:pt>
                <c:pt idx="997">
                  <c:v>35332</c:v>
                </c:pt>
                <c:pt idx="998">
                  <c:v>35333</c:v>
                </c:pt>
                <c:pt idx="999">
                  <c:v>35334</c:v>
                </c:pt>
                <c:pt idx="1000">
                  <c:v>35335</c:v>
                </c:pt>
                <c:pt idx="1001">
                  <c:v>35336</c:v>
                </c:pt>
                <c:pt idx="1002">
                  <c:v>35337</c:v>
                </c:pt>
                <c:pt idx="1003">
                  <c:v>35338</c:v>
                </c:pt>
                <c:pt idx="1004">
                  <c:v>35339</c:v>
                </c:pt>
                <c:pt idx="1005">
                  <c:v>35340</c:v>
                </c:pt>
                <c:pt idx="1006">
                  <c:v>35341</c:v>
                </c:pt>
                <c:pt idx="1007">
                  <c:v>35342</c:v>
                </c:pt>
                <c:pt idx="1008">
                  <c:v>35343</c:v>
                </c:pt>
                <c:pt idx="1009">
                  <c:v>35344</c:v>
                </c:pt>
                <c:pt idx="1010">
                  <c:v>35345</c:v>
                </c:pt>
                <c:pt idx="1011">
                  <c:v>35346</c:v>
                </c:pt>
                <c:pt idx="1012">
                  <c:v>35347</c:v>
                </c:pt>
                <c:pt idx="1013">
                  <c:v>35348</c:v>
                </c:pt>
                <c:pt idx="1014">
                  <c:v>35349</c:v>
                </c:pt>
                <c:pt idx="1015">
                  <c:v>35350</c:v>
                </c:pt>
                <c:pt idx="1016">
                  <c:v>35351</c:v>
                </c:pt>
                <c:pt idx="1017">
                  <c:v>35352</c:v>
                </c:pt>
                <c:pt idx="1018">
                  <c:v>35353</c:v>
                </c:pt>
                <c:pt idx="1019">
                  <c:v>35354</c:v>
                </c:pt>
                <c:pt idx="1020">
                  <c:v>35355</c:v>
                </c:pt>
                <c:pt idx="1021">
                  <c:v>35356</c:v>
                </c:pt>
                <c:pt idx="1022">
                  <c:v>35357</c:v>
                </c:pt>
                <c:pt idx="1023">
                  <c:v>35358</c:v>
                </c:pt>
                <c:pt idx="1024">
                  <c:v>35359</c:v>
                </c:pt>
                <c:pt idx="1025">
                  <c:v>35360</c:v>
                </c:pt>
                <c:pt idx="1026">
                  <c:v>35361</c:v>
                </c:pt>
                <c:pt idx="1027">
                  <c:v>35362</c:v>
                </c:pt>
                <c:pt idx="1028">
                  <c:v>35363</c:v>
                </c:pt>
                <c:pt idx="1029">
                  <c:v>35364</c:v>
                </c:pt>
                <c:pt idx="1030">
                  <c:v>35365</c:v>
                </c:pt>
                <c:pt idx="1031">
                  <c:v>35366</c:v>
                </c:pt>
                <c:pt idx="1032">
                  <c:v>35367</c:v>
                </c:pt>
                <c:pt idx="1033">
                  <c:v>35368</c:v>
                </c:pt>
                <c:pt idx="1034">
                  <c:v>35369</c:v>
                </c:pt>
                <c:pt idx="1035">
                  <c:v>35370</c:v>
                </c:pt>
                <c:pt idx="1036">
                  <c:v>35371</c:v>
                </c:pt>
                <c:pt idx="1037">
                  <c:v>35372</c:v>
                </c:pt>
                <c:pt idx="1038">
                  <c:v>35373</c:v>
                </c:pt>
                <c:pt idx="1039">
                  <c:v>35374</c:v>
                </c:pt>
                <c:pt idx="1040">
                  <c:v>35375</c:v>
                </c:pt>
                <c:pt idx="1041">
                  <c:v>35376</c:v>
                </c:pt>
                <c:pt idx="1042">
                  <c:v>35377</c:v>
                </c:pt>
                <c:pt idx="1043">
                  <c:v>35378</c:v>
                </c:pt>
                <c:pt idx="1044">
                  <c:v>35379</c:v>
                </c:pt>
                <c:pt idx="1045">
                  <c:v>35380</c:v>
                </c:pt>
                <c:pt idx="1046">
                  <c:v>35381</c:v>
                </c:pt>
                <c:pt idx="1047">
                  <c:v>35382</c:v>
                </c:pt>
                <c:pt idx="1048">
                  <c:v>35383</c:v>
                </c:pt>
                <c:pt idx="1049">
                  <c:v>35384</c:v>
                </c:pt>
                <c:pt idx="1050">
                  <c:v>35385</c:v>
                </c:pt>
                <c:pt idx="1051">
                  <c:v>35386</c:v>
                </c:pt>
                <c:pt idx="1052">
                  <c:v>35387</c:v>
                </c:pt>
                <c:pt idx="1053">
                  <c:v>35388</c:v>
                </c:pt>
                <c:pt idx="1054">
                  <c:v>35389</c:v>
                </c:pt>
                <c:pt idx="1055">
                  <c:v>35390</c:v>
                </c:pt>
                <c:pt idx="1056">
                  <c:v>35391</c:v>
                </c:pt>
                <c:pt idx="1057">
                  <c:v>35392</c:v>
                </c:pt>
                <c:pt idx="1058">
                  <c:v>35393</c:v>
                </c:pt>
                <c:pt idx="1059">
                  <c:v>35394</c:v>
                </c:pt>
                <c:pt idx="1060">
                  <c:v>35395</c:v>
                </c:pt>
                <c:pt idx="1061">
                  <c:v>35396</c:v>
                </c:pt>
                <c:pt idx="1062">
                  <c:v>35397</c:v>
                </c:pt>
                <c:pt idx="1063">
                  <c:v>35398</c:v>
                </c:pt>
                <c:pt idx="1064">
                  <c:v>35399</c:v>
                </c:pt>
                <c:pt idx="1065">
                  <c:v>35400</c:v>
                </c:pt>
                <c:pt idx="1066">
                  <c:v>35401</c:v>
                </c:pt>
                <c:pt idx="1067">
                  <c:v>35402</c:v>
                </c:pt>
                <c:pt idx="1068">
                  <c:v>35403</c:v>
                </c:pt>
                <c:pt idx="1069">
                  <c:v>35404</c:v>
                </c:pt>
                <c:pt idx="1070">
                  <c:v>35405</c:v>
                </c:pt>
                <c:pt idx="1071">
                  <c:v>35406</c:v>
                </c:pt>
                <c:pt idx="1072">
                  <c:v>35407</c:v>
                </c:pt>
                <c:pt idx="1073">
                  <c:v>35408</c:v>
                </c:pt>
                <c:pt idx="1074">
                  <c:v>35409</c:v>
                </c:pt>
                <c:pt idx="1075">
                  <c:v>35410</c:v>
                </c:pt>
                <c:pt idx="1076">
                  <c:v>35411</c:v>
                </c:pt>
                <c:pt idx="1077">
                  <c:v>35412</c:v>
                </c:pt>
                <c:pt idx="1078">
                  <c:v>35413</c:v>
                </c:pt>
                <c:pt idx="1079">
                  <c:v>35414</c:v>
                </c:pt>
                <c:pt idx="1080">
                  <c:v>35415</c:v>
                </c:pt>
                <c:pt idx="1081">
                  <c:v>35416</c:v>
                </c:pt>
                <c:pt idx="1082">
                  <c:v>35417</c:v>
                </c:pt>
                <c:pt idx="1083">
                  <c:v>35418</c:v>
                </c:pt>
                <c:pt idx="1084">
                  <c:v>35419</c:v>
                </c:pt>
                <c:pt idx="1085">
                  <c:v>35420</c:v>
                </c:pt>
                <c:pt idx="1086">
                  <c:v>35421</c:v>
                </c:pt>
                <c:pt idx="1087">
                  <c:v>35422</c:v>
                </c:pt>
                <c:pt idx="1088">
                  <c:v>35423</c:v>
                </c:pt>
                <c:pt idx="1089">
                  <c:v>35424</c:v>
                </c:pt>
                <c:pt idx="1090">
                  <c:v>35425</c:v>
                </c:pt>
                <c:pt idx="1091">
                  <c:v>35426</c:v>
                </c:pt>
                <c:pt idx="1092">
                  <c:v>35427</c:v>
                </c:pt>
                <c:pt idx="1093">
                  <c:v>35428</c:v>
                </c:pt>
                <c:pt idx="1094">
                  <c:v>35429</c:v>
                </c:pt>
                <c:pt idx="1095">
                  <c:v>35430</c:v>
                </c:pt>
                <c:pt idx="1096">
                  <c:v>35431</c:v>
                </c:pt>
                <c:pt idx="1097">
                  <c:v>35432</c:v>
                </c:pt>
                <c:pt idx="1098">
                  <c:v>35433</c:v>
                </c:pt>
                <c:pt idx="1099">
                  <c:v>35434</c:v>
                </c:pt>
                <c:pt idx="1100">
                  <c:v>35435</c:v>
                </c:pt>
                <c:pt idx="1101">
                  <c:v>35436</c:v>
                </c:pt>
                <c:pt idx="1102">
                  <c:v>35437</c:v>
                </c:pt>
                <c:pt idx="1103">
                  <c:v>35438</c:v>
                </c:pt>
                <c:pt idx="1104">
                  <c:v>35439</c:v>
                </c:pt>
                <c:pt idx="1105">
                  <c:v>35440</c:v>
                </c:pt>
                <c:pt idx="1106">
                  <c:v>35441</c:v>
                </c:pt>
                <c:pt idx="1107">
                  <c:v>35442</c:v>
                </c:pt>
                <c:pt idx="1108">
                  <c:v>35443</c:v>
                </c:pt>
                <c:pt idx="1109">
                  <c:v>35444</c:v>
                </c:pt>
                <c:pt idx="1110">
                  <c:v>35445</c:v>
                </c:pt>
                <c:pt idx="1111">
                  <c:v>35446</c:v>
                </c:pt>
                <c:pt idx="1112">
                  <c:v>35447</c:v>
                </c:pt>
                <c:pt idx="1113">
                  <c:v>35448</c:v>
                </c:pt>
                <c:pt idx="1114">
                  <c:v>35449</c:v>
                </c:pt>
                <c:pt idx="1115">
                  <c:v>35450</c:v>
                </c:pt>
                <c:pt idx="1116">
                  <c:v>35451</c:v>
                </c:pt>
                <c:pt idx="1117">
                  <c:v>35452</c:v>
                </c:pt>
                <c:pt idx="1118">
                  <c:v>35453</c:v>
                </c:pt>
                <c:pt idx="1119">
                  <c:v>35454</c:v>
                </c:pt>
                <c:pt idx="1120">
                  <c:v>35455</c:v>
                </c:pt>
                <c:pt idx="1121">
                  <c:v>35456</c:v>
                </c:pt>
                <c:pt idx="1122">
                  <c:v>35457</c:v>
                </c:pt>
                <c:pt idx="1123">
                  <c:v>35458</c:v>
                </c:pt>
                <c:pt idx="1124">
                  <c:v>35459</c:v>
                </c:pt>
                <c:pt idx="1125">
                  <c:v>35460</c:v>
                </c:pt>
                <c:pt idx="1126">
                  <c:v>35461</c:v>
                </c:pt>
                <c:pt idx="1127">
                  <c:v>35462</c:v>
                </c:pt>
                <c:pt idx="1128">
                  <c:v>35463</c:v>
                </c:pt>
                <c:pt idx="1129">
                  <c:v>35464</c:v>
                </c:pt>
                <c:pt idx="1130">
                  <c:v>35465</c:v>
                </c:pt>
                <c:pt idx="1131">
                  <c:v>35466</c:v>
                </c:pt>
                <c:pt idx="1132">
                  <c:v>35467</c:v>
                </c:pt>
                <c:pt idx="1133">
                  <c:v>35468</c:v>
                </c:pt>
                <c:pt idx="1134">
                  <c:v>35469</c:v>
                </c:pt>
                <c:pt idx="1135">
                  <c:v>35470</c:v>
                </c:pt>
                <c:pt idx="1136">
                  <c:v>35471</c:v>
                </c:pt>
                <c:pt idx="1137">
                  <c:v>35472</c:v>
                </c:pt>
                <c:pt idx="1138">
                  <c:v>35473</c:v>
                </c:pt>
                <c:pt idx="1139">
                  <c:v>35474</c:v>
                </c:pt>
                <c:pt idx="1140">
                  <c:v>35475</c:v>
                </c:pt>
                <c:pt idx="1141">
                  <c:v>35476</c:v>
                </c:pt>
                <c:pt idx="1142">
                  <c:v>35477</c:v>
                </c:pt>
                <c:pt idx="1143">
                  <c:v>35478</c:v>
                </c:pt>
                <c:pt idx="1144">
                  <c:v>35479</c:v>
                </c:pt>
                <c:pt idx="1145">
                  <c:v>35480</c:v>
                </c:pt>
                <c:pt idx="1146">
                  <c:v>35481</c:v>
                </c:pt>
                <c:pt idx="1147">
                  <c:v>35482</c:v>
                </c:pt>
                <c:pt idx="1148">
                  <c:v>35483</c:v>
                </c:pt>
                <c:pt idx="1149">
                  <c:v>35484</c:v>
                </c:pt>
                <c:pt idx="1150">
                  <c:v>35485</c:v>
                </c:pt>
                <c:pt idx="1151">
                  <c:v>35486</c:v>
                </c:pt>
                <c:pt idx="1152">
                  <c:v>35487</c:v>
                </c:pt>
                <c:pt idx="1153">
                  <c:v>35488</c:v>
                </c:pt>
                <c:pt idx="1154">
                  <c:v>35489</c:v>
                </c:pt>
                <c:pt idx="1155">
                  <c:v>35490</c:v>
                </c:pt>
                <c:pt idx="1156">
                  <c:v>35491</c:v>
                </c:pt>
                <c:pt idx="1157">
                  <c:v>35492</c:v>
                </c:pt>
                <c:pt idx="1158">
                  <c:v>35493</c:v>
                </c:pt>
                <c:pt idx="1159">
                  <c:v>35494</c:v>
                </c:pt>
                <c:pt idx="1160">
                  <c:v>35495</c:v>
                </c:pt>
                <c:pt idx="1161">
                  <c:v>35496</c:v>
                </c:pt>
                <c:pt idx="1162">
                  <c:v>35497</c:v>
                </c:pt>
                <c:pt idx="1163">
                  <c:v>35498</c:v>
                </c:pt>
                <c:pt idx="1164">
                  <c:v>35499</c:v>
                </c:pt>
                <c:pt idx="1165">
                  <c:v>35500</c:v>
                </c:pt>
                <c:pt idx="1166">
                  <c:v>35501</c:v>
                </c:pt>
                <c:pt idx="1167">
                  <c:v>35502</c:v>
                </c:pt>
                <c:pt idx="1168">
                  <c:v>35503</c:v>
                </c:pt>
                <c:pt idx="1169">
                  <c:v>35504</c:v>
                </c:pt>
                <c:pt idx="1170">
                  <c:v>35505</c:v>
                </c:pt>
                <c:pt idx="1171">
                  <c:v>35506</c:v>
                </c:pt>
                <c:pt idx="1172">
                  <c:v>35507</c:v>
                </c:pt>
                <c:pt idx="1173">
                  <c:v>35508</c:v>
                </c:pt>
                <c:pt idx="1174">
                  <c:v>35509</c:v>
                </c:pt>
                <c:pt idx="1175">
                  <c:v>35510</c:v>
                </c:pt>
                <c:pt idx="1176">
                  <c:v>35511</c:v>
                </c:pt>
                <c:pt idx="1177">
                  <c:v>35512</c:v>
                </c:pt>
                <c:pt idx="1178">
                  <c:v>35513</c:v>
                </c:pt>
                <c:pt idx="1179">
                  <c:v>35514</c:v>
                </c:pt>
                <c:pt idx="1180">
                  <c:v>35515</c:v>
                </c:pt>
                <c:pt idx="1181">
                  <c:v>35516</c:v>
                </c:pt>
                <c:pt idx="1182">
                  <c:v>35517</c:v>
                </c:pt>
                <c:pt idx="1183">
                  <c:v>35518</c:v>
                </c:pt>
                <c:pt idx="1184">
                  <c:v>35519</c:v>
                </c:pt>
                <c:pt idx="1185">
                  <c:v>35520</c:v>
                </c:pt>
                <c:pt idx="1186">
                  <c:v>35521</c:v>
                </c:pt>
                <c:pt idx="1187">
                  <c:v>35522</c:v>
                </c:pt>
                <c:pt idx="1188">
                  <c:v>35523</c:v>
                </c:pt>
                <c:pt idx="1189">
                  <c:v>35524</c:v>
                </c:pt>
                <c:pt idx="1190">
                  <c:v>35525</c:v>
                </c:pt>
                <c:pt idx="1191">
                  <c:v>35526</c:v>
                </c:pt>
                <c:pt idx="1192">
                  <c:v>35527</c:v>
                </c:pt>
                <c:pt idx="1193">
                  <c:v>35528</c:v>
                </c:pt>
                <c:pt idx="1194">
                  <c:v>35529</c:v>
                </c:pt>
                <c:pt idx="1195">
                  <c:v>35530</c:v>
                </c:pt>
                <c:pt idx="1196">
                  <c:v>35531</c:v>
                </c:pt>
                <c:pt idx="1197">
                  <c:v>35532</c:v>
                </c:pt>
                <c:pt idx="1198">
                  <c:v>35533</c:v>
                </c:pt>
                <c:pt idx="1199">
                  <c:v>35534</c:v>
                </c:pt>
                <c:pt idx="1200">
                  <c:v>35535</c:v>
                </c:pt>
                <c:pt idx="1201">
                  <c:v>35536</c:v>
                </c:pt>
                <c:pt idx="1202">
                  <c:v>35537</c:v>
                </c:pt>
                <c:pt idx="1203">
                  <c:v>35538</c:v>
                </c:pt>
                <c:pt idx="1204">
                  <c:v>35539</c:v>
                </c:pt>
                <c:pt idx="1205">
                  <c:v>35540</c:v>
                </c:pt>
                <c:pt idx="1206">
                  <c:v>35541</c:v>
                </c:pt>
                <c:pt idx="1207">
                  <c:v>35542</c:v>
                </c:pt>
                <c:pt idx="1208">
                  <c:v>35543</c:v>
                </c:pt>
                <c:pt idx="1209">
                  <c:v>35544</c:v>
                </c:pt>
                <c:pt idx="1210">
                  <c:v>35545</c:v>
                </c:pt>
                <c:pt idx="1211">
                  <c:v>35546</c:v>
                </c:pt>
                <c:pt idx="1212">
                  <c:v>35547</c:v>
                </c:pt>
                <c:pt idx="1213">
                  <c:v>35548</c:v>
                </c:pt>
                <c:pt idx="1214">
                  <c:v>35549</c:v>
                </c:pt>
                <c:pt idx="1215">
                  <c:v>35550</c:v>
                </c:pt>
                <c:pt idx="1216">
                  <c:v>35551</c:v>
                </c:pt>
                <c:pt idx="1217">
                  <c:v>35552</c:v>
                </c:pt>
                <c:pt idx="1218">
                  <c:v>35553</c:v>
                </c:pt>
                <c:pt idx="1219">
                  <c:v>35554</c:v>
                </c:pt>
                <c:pt idx="1220">
                  <c:v>35555</c:v>
                </c:pt>
                <c:pt idx="1221">
                  <c:v>35556</c:v>
                </c:pt>
                <c:pt idx="1222">
                  <c:v>35557</c:v>
                </c:pt>
                <c:pt idx="1223">
                  <c:v>35558</c:v>
                </c:pt>
                <c:pt idx="1224">
                  <c:v>35559</c:v>
                </c:pt>
                <c:pt idx="1225">
                  <c:v>35560</c:v>
                </c:pt>
                <c:pt idx="1226">
                  <c:v>35561</c:v>
                </c:pt>
                <c:pt idx="1227">
                  <c:v>35562</c:v>
                </c:pt>
                <c:pt idx="1228">
                  <c:v>35563</c:v>
                </c:pt>
                <c:pt idx="1229">
                  <c:v>35564</c:v>
                </c:pt>
                <c:pt idx="1230">
                  <c:v>35565</c:v>
                </c:pt>
                <c:pt idx="1231">
                  <c:v>35566</c:v>
                </c:pt>
                <c:pt idx="1232">
                  <c:v>35567</c:v>
                </c:pt>
                <c:pt idx="1233">
                  <c:v>35568</c:v>
                </c:pt>
                <c:pt idx="1234">
                  <c:v>35569</c:v>
                </c:pt>
                <c:pt idx="1235">
                  <c:v>35570</c:v>
                </c:pt>
                <c:pt idx="1236">
                  <c:v>35571</c:v>
                </c:pt>
                <c:pt idx="1237">
                  <c:v>35572</c:v>
                </c:pt>
                <c:pt idx="1238">
                  <c:v>35573</c:v>
                </c:pt>
                <c:pt idx="1239">
                  <c:v>35574</c:v>
                </c:pt>
                <c:pt idx="1240">
                  <c:v>35575</c:v>
                </c:pt>
                <c:pt idx="1241">
                  <c:v>35576</c:v>
                </c:pt>
                <c:pt idx="1242">
                  <c:v>35577</c:v>
                </c:pt>
                <c:pt idx="1243">
                  <c:v>35578</c:v>
                </c:pt>
                <c:pt idx="1244">
                  <c:v>35579</c:v>
                </c:pt>
                <c:pt idx="1245">
                  <c:v>35580</c:v>
                </c:pt>
                <c:pt idx="1246">
                  <c:v>35581</c:v>
                </c:pt>
                <c:pt idx="1247">
                  <c:v>35582</c:v>
                </c:pt>
                <c:pt idx="1248">
                  <c:v>35583</c:v>
                </c:pt>
                <c:pt idx="1249">
                  <c:v>35584</c:v>
                </c:pt>
                <c:pt idx="1250">
                  <c:v>35585</c:v>
                </c:pt>
                <c:pt idx="1251">
                  <c:v>35586</c:v>
                </c:pt>
                <c:pt idx="1252">
                  <c:v>35587</c:v>
                </c:pt>
                <c:pt idx="1253">
                  <c:v>35588</c:v>
                </c:pt>
                <c:pt idx="1254">
                  <c:v>35589</c:v>
                </c:pt>
                <c:pt idx="1255">
                  <c:v>35590</c:v>
                </c:pt>
                <c:pt idx="1256">
                  <c:v>35591</c:v>
                </c:pt>
                <c:pt idx="1257">
                  <c:v>35592</c:v>
                </c:pt>
                <c:pt idx="1258">
                  <c:v>35593</c:v>
                </c:pt>
                <c:pt idx="1259">
                  <c:v>35594</c:v>
                </c:pt>
                <c:pt idx="1260">
                  <c:v>35595</c:v>
                </c:pt>
                <c:pt idx="1261">
                  <c:v>35596</c:v>
                </c:pt>
                <c:pt idx="1262">
                  <c:v>35597</c:v>
                </c:pt>
                <c:pt idx="1263">
                  <c:v>35598</c:v>
                </c:pt>
                <c:pt idx="1264">
                  <c:v>35599</c:v>
                </c:pt>
                <c:pt idx="1265">
                  <c:v>35600</c:v>
                </c:pt>
                <c:pt idx="1266">
                  <c:v>35601</c:v>
                </c:pt>
                <c:pt idx="1267">
                  <c:v>35602</c:v>
                </c:pt>
                <c:pt idx="1268">
                  <c:v>35603</c:v>
                </c:pt>
                <c:pt idx="1269">
                  <c:v>35604</c:v>
                </c:pt>
                <c:pt idx="1270">
                  <c:v>35605</c:v>
                </c:pt>
                <c:pt idx="1271">
                  <c:v>35606</c:v>
                </c:pt>
                <c:pt idx="1272">
                  <c:v>35607</c:v>
                </c:pt>
                <c:pt idx="1273">
                  <c:v>35608</c:v>
                </c:pt>
                <c:pt idx="1274">
                  <c:v>35609</c:v>
                </c:pt>
                <c:pt idx="1275">
                  <c:v>35610</c:v>
                </c:pt>
                <c:pt idx="1276">
                  <c:v>35611</c:v>
                </c:pt>
                <c:pt idx="1277">
                  <c:v>35612</c:v>
                </c:pt>
                <c:pt idx="1278">
                  <c:v>35613</c:v>
                </c:pt>
                <c:pt idx="1279">
                  <c:v>35614</c:v>
                </c:pt>
                <c:pt idx="1280">
                  <c:v>35615</c:v>
                </c:pt>
                <c:pt idx="1281">
                  <c:v>35616</c:v>
                </c:pt>
                <c:pt idx="1282">
                  <c:v>35617</c:v>
                </c:pt>
                <c:pt idx="1283">
                  <c:v>35618</c:v>
                </c:pt>
                <c:pt idx="1284">
                  <c:v>35619</c:v>
                </c:pt>
                <c:pt idx="1285">
                  <c:v>35620</c:v>
                </c:pt>
                <c:pt idx="1286">
                  <c:v>35621</c:v>
                </c:pt>
                <c:pt idx="1287">
                  <c:v>35622</c:v>
                </c:pt>
                <c:pt idx="1288">
                  <c:v>35623</c:v>
                </c:pt>
                <c:pt idx="1289">
                  <c:v>35624</c:v>
                </c:pt>
                <c:pt idx="1290">
                  <c:v>35625</c:v>
                </c:pt>
                <c:pt idx="1291">
                  <c:v>35626</c:v>
                </c:pt>
                <c:pt idx="1292">
                  <c:v>35627</c:v>
                </c:pt>
                <c:pt idx="1293">
                  <c:v>35628</c:v>
                </c:pt>
                <c:pt idx="1294">
                  <c:v>35629</c:v>
                </c:pt>
                <c:pt idx="1295">
                  <c:v>35630</c:v>
                </c:pt>
                <c:pt idx="1296">
                  <c:v>35631</c:v>
                </c:pt>
                <c:pt idx="1297">
                  <c:v>35632</c:v>
                </c:pt>
                <c:pt idx="1298">
                  <c:v>35633</c:v>
                </c:pt>
                <c:pt idx="1299">
                  <c:v>35634</c:v>
                </c:pt>
                <c:pt idx="1300">
                  <c:v>35635</c:v>
                </c:pt>
                <c:pt idx="1301">
                  <c:v>35636</c:v>
                </c:pt>
                <c:pt idx="1302">
                  <c:v>35637</c:v>
                </c:pt>
                <c:pt idx="1303">
                  <c:v>35638</c:v>
                </c:pt>
                <c:pt idx="1304">
                  <c:v>35639</c:v>
                </c:pt>
                <c:pt idx="1305">
                  <c:v>35640</c:v>
                </c:pt>
                <c:pt idx="1306">
                  <c:v>35641</c:v>
                </c:pt>
                <c:pt idx="1307">
                  <c:v>35642</c:v>
                </c:pt>
                <c:pt idx="1308">
                  <c:v>35643</c:v>
                </c:pt>
                <c:pt idx="1309">
                  <c:v>35644</c:v>
                </c:pt>
                <c:pt idx="1310">
                  <c:v>35645</c:v>
                </c:pt>
                <c:pt idx="1311">
                  <c:v>35646</c:v>
                </c:pt>
                <c:pt idx="1312">
                  <c:v>35647</c:v>
                </c:pt>
                <c:pt idx="1313">
                  <c:v>35648</c:v>
                </c:pt>
                <c:pt idx="1314">
                  <c:v>35649</c:v>
                </c:pt>
                <c:pt idx="1315">
                  <c:v>35650</c:v>
                </c:pt>
                <c:pt idx="1316">
                  <c:v>35651</c:v>
                </c:pt>
                <c:pt idx="1317">
                  <c:v>35652</c:v>
                </c:pt>
                <c:pt idx="1318">
                  <c:v>35653</c:v>
                </c:pt>
                <c:pt idx="1319">
                  <c:v>35654</c:v>
                </c:pt>
                <c:pt idx="1320">
                  <c:v>35655</c:v>
                </c:pt>
                <c:pt idx="1321">
                  <c:v>35656</c:v>
                </c:pt>
                <c:pt idx="1322">
                  <c:v>35657</c:v>
                </c:pt>
                <c:pt idx="1323">
                  <c:v>35658</c:v>
                </c:pt>
                <c:pt idx="1324">
                  <c:v>35659</c:v>
                </c:pt>
                <c:pt idx="1325">
                  <c:v>35660</c:v>
                </c:pt>
                <c:pt idx="1326">
                  <c:v>35661</c:v>
                </c:pt>
                <c:pt idx="1327">
                  <c:v>35662</c:v>
                </c:pt>
                <c:pt idx="1328">
                  <c:v>35663</c:v>
                </c:pt>
                <c:pt idx="1329">
                  <c:v>35664</c:v>
                </c:pt>
                <c:pt idx="1330">
                  <c:v>35665</c:v>
                </c:pt>
                <c:pt idx="1331">
                  <c:v>35666</c:v>
                </c:pt>
                <c:pt idx="1332">
                  <c:v>35667</c:v>
                </c:pt>
                <c:pt idx="1333">
                  <c:v>35668</c:v>
                </c:pt>
                <c:pt idx="1334">
                  <c:v>35669</c:v>
                </c:pt>
                <c:pt idx="1335">
                  <c:v>35670</c:v>
                </c:pt>
                <c:pt idx="1336">
                  <c:v>35671</c:v>
                </c:pt>
                <c:pt idx="1337">
                  <c:v>35672</c:v>
                </c:pt>
                <c:pt idx="1338">
                  <c:v>35673</c:v>
                </c:pt>
                <c:pt idx="1339">
                  <c:v>35674</c:v>
                </c:pt>
                <c:pt idx="1340">
                  <c:v>35675</c:v>
                </c:pt>
                <c:pt idx="1341">
                  <c:v>35676</c:v>
                </c:pt>
                <c:pt idx="1342">
                  <c:v>35677</c:v>
                </c:pt>
                <c:pt idx="1343">
                  <c:v>35678</c:v>
                </c:pt>
                <c:pt idx="1344">
                  <c:v>35679</c:v>
                </c:pt>
                <c:pt idx="1345">
                  <c:v>35680</c:v>
                </c:pt>
                <c:pt idx="1346">
                  <c:v>35681</c:v>
                </c:pt>
                <c:pt idx="1347">
                  <c:v>35682</c:v>
                </c:pt>
                <c:pt idx="1348">
                  <c:v>35683</c:v>
                </c:pt>
                <c:pt idx="1349">
                  <c:v>35684</c:v>
                </c:pt>
                <c:pt idx="1350">
                  <c:v>35685</c:v>
                </c:pt>
                <c:pt idx="1351">
                  <c:v>35686</c:v>
                </c:pt>
                <c:pt idx="1352">
                  <c:v>35687</c:v>
                </c:pt>
                <c:pt idx="1353">
                  <c:v>35688</c:v>
                </c:pt>
                <c:pt idx="1354">
                  <c:v>35689</c:v>
                </c:pt>
                <c:pt idx="1355">
                  <c:v>35690</c:v>
                </c:pt>
                <c:pt idx="1356">
                  <c:v>35691</c:v>
                </c:pt>
                <c:pt idx="1357">
                  <c:v>35692</c:v>
                </c:pt>
                <c:pt idx="1358">
                  <c:v>35693</c:v>
                </c:pt>
                <c:pt idx="1359">
                  <c:v>35694</c:v>
                </c:pt>
                <c:pt idx="1360">
                  <c:v>35695</c:v>
                </c:pt>
                <c:pt idx="1361">
                  <c:v>35696</c:v>
                </c:pt>
                <c:pt idx="1362">
                  <c:v>35697</c:v>
                </c:pt>
                <c:pt idx="1363">
                  <c:v>35698</c:v>
                </c:pt>
                <c:pt idx="1364">
                  <c:v>35699</c:v>
                </c:pt>
                <c:pt idx="1365">
                  <c:v>35700</c:v>
                </c:pt>
                <c:pt idx="1366">
                  <c:v>35701</c:v>
                </c:pt>
                <c:pt idx="1367">
                  <c:v>35702</c:v>
                </c:pt>
                <c:pt idx="1368">
                  <c:v>35703</c:v>
                </c:pt>
                <c:pt idx="1369">
                  <c:v>35704</c:v>
                </c:pt>
                <c:pt idx="1370">
                  <c:v>35705</c:v>
                </c:pt>
                <c:pt idx="1371">
                  <c:v>35706</c:v>
                </c:pt>
                <c:pt idx="1372">
                  <c:v>35707</c:v>
                </c:pt>
                <c:pt idx="1373">
                  <c:v>35708</c:v>
                </c:pt>
                <c:pt idx="1374">
                  <c:v>35709</c:v>
                </c:pt>
                <c:pt idx="1375">
                  <c:v>35710</c:v>
                </c:pt>
                <c:pt idx="1376">
                  <c:v>35711</c:v>
                </c:pt>
                <c:pt idx="1377">
                  <c:v>35712</c:v>
                </c:pt>
                <c:pt idx="1378">
                  <c:v>35713</c:v>
                </c:pt>
                <c:pt idx="1379">
                  <c:v>35714</c:v>
                </c:pt>
                <c:pt idx="1380">
                  <c:v>35715</c:v>
                </c:pt>
                <c:pt idx="1381">
                  <c:v>35716</c:v>
                </c:pt>
                <c:pt idx="1382">
                  <c:v>35717</c:v>
                </c:pt>
                <c:pt idx="1383">
                  <c:v>35718</c:v>
                </c:pt>
                <c:pt idx="1384">
                  <c:v>35719</c:v>
                </c:pt>
                <c:pt idx="1385">
                  <c:v>35720</c:v>
                </c:pt>
                <c:pt idx="1386">
                  <c:v>35721</c:v>
                </c:pt>
                <c:pt idx="1387">
                  <c:v>35722</c:v>
                </c:pt>
                <c:pt idx="1388">
                  <c:v>35723</c:v>
                </c:pt>
                <c:pt idx="1389">
                  <c:v>35724</c:v>
                </c:pt>
                <c:pt idx="1390">
                  <c:v>35725</c:v>
                </c:pt>
                <c:pt idx="1391">
                  <c:v>35726</c:v>
                </c:pt>
                <c:pt idx="1392">
                  <c:v>35727</c:v>
                </c:pt>
                <c:pt idx="1393">
                  <c:v>35728</c:v>
                </c:pt>
                <c:pt idx="1394">
                  <c:v>35729</c:v>
                </c:pt>
                <c:pt idx="1395">
                  <c:v>35730</c:v>
                </c:pt>
                <c:pt idx="1396">
                  <c:v>35731</c:v>
                </c:pt>
                <c:pt idx="1397">
                  <c:v>35732</c:v>
                </c:pt>
                <c:pt idx="1398">
                  <c:v>35733</c:v>
                </c:pt>
                <c:pt idx="1399">
                  <c:v>35734</c:v>
                </c:pt>
                <c:pt idx="1400">
                  <c:v>35735</c:v>
                </c:pt>
                <c:pt idx="1401">
                  <c:v>35736</c:v>
                </c:pt>
                <c:pt idx="1402">
                  <c:v>35737</c:v>
                </c:pt>
                <c:pt idx="1403">
                  <c:v>35738</c:v>
                </c:pt>
                <c:pt idx="1404">
                  <c:v>35739</c:v>
                </c:pt>
                <c:pt idx="1405">
                  <c:v>35740</c:v>
                </c:pt>
                <c:pt idx="1406">
                  <c:v>35741</c:v>
                </c:pt>
                <c:pt idx="1407">
                  <c:v>35742</c:v>
                </c:pt>
                <c:pt idx="1408">
                  <c:v>35743</c:v>
                </c:pt>
                <c:pt idx="1409">
                  <c:v>35744</c:v>
                </c:pt>
                <c:pt idx="1410">
                  <c:v>35745</c:v>
                </c:pt>
                <c:pt idx="1411">
                  <c:v>35746</c:v>
                </c:pt>
                <c:pt idx="1412">
                  <c:v>35747</c:v>
                </c:pt>
                <c:pt idx="1413">
                  <c:v>35748</c:v>
                </c:pt>
                <c:pt idx="1414">
                  <c:v>35749</c:v>
                </c:pt>
                <c:pt idx="1415">
                  <c:v>35750</c:v>
                </c:pt>
                <c:pt idx="1416">
                  <c:v>35751</c:v>
                </c:pt>
                <c:pt idx="1417">
                  <c:v>35752</c:v>
                </c:pt>
                <c:pt idx="1418">
                  <c:v>35753</c:v>
                </c:pt>
                <c:pt idx="1419">
                  <c:v>35754</c:v>
                </c:pt>
                <c:pt idx="1420">
                  <c:v>35755</c:v>
                </c:pt>
                <c:pt idx="1421">
                  <c:v>35756</c:v>
                </c:pt>
                <c:pt idx="1422">
                  <c:v>35757</c:v>
                </c:pt>
                <c:pt idx="1423">
                  <c:v>35758</c:v>
                </c:pt>
                <c:pt idx="1424">
                  <c:v>35759</c:v>
                </c:pt>
                <c:pt idx="1425">
                  <c:v>35760</c:v>
                </c:pt>
                <c:pt idx="1426">
                  <c:v>35761</c:v>
                </c:pt>
                <c:pt idx="1427">
                  <c:v>35762</c:v>
                </c:pt>
                <c:pt idx="1428">
                  <c:v>35763</c:v>
                </c:pt>
                <c:pt idx="1429">
                  <c:v>35764</c:v>
                </c:pt>
                <c:pt idx="1430">
                  <c:v>35765</c:v>
                </c:pt>
                <c:pt idx="1431">
                  <c:v>35766</c:v>
                </c:pt>
                <c:pt idx="1432">
                  <c:v>35767</c:v>
                </c:pt>
                <c:pt idx="1433">
                  <c:v>35768</c:v>
                </c:pt>
                <c:pt idx="1434">
                  <c:v>35769</c:v>
                </c:pt>
                <c:pt idx="1435">
                  <c:v>35770</c:v>
                </c:pt>
                <c:pt idx="1436">
                  <c:v>35771</c:v>
                </c:pt>
                <c:pt idx="1437">
                  <c:v>35772</c:v>
                </c:pt>
                <c:pt idx="1438">
                  <c:v>35773</c:v>
                </c:pt>
                <c:pt idx="1439">
                  <c:v>35774</c:v>
                </c:pt>
                <c:pt idx="1440">
                  <c:v>35775</c:v>
                </c:pt>
                <c:pt idx="1441">
                  <c:v>35776</c:v>
                </c:pt>
                <c:pt idx="1442">
                  <c:v>35777</c:v>
                </c:pt>
                <c:pt idx="1443">
                  <c:v>35778</c:v>
                </c:pt>
                <c:pt idx="1444">
                  <c:v>35779</c:v>
                </c:pt>
                <c:pt idx="1445">
                  <c:v>35780</c:v>
                </c:pt>
                <c:pt idx="1446">
                  <c:v>35781</c:v>
                </c:pt>
                <c:pt idx="1447">
                  <c:v>35782</c:v>
                </c:pt>
                <c:pt idx="1448">
                  <c:v>35783</c:v>
                </c:pt>
                <c:pt idx="1449">
                  <c:v>35784</c:v>
                </c:pt>
                <c:pt idx="1450">
                  <c:v>35785</c:v>
                </c:pt>
                <c:pt idx="1451">
                  <c:v>35786</c:v>
                </c:pt>
                <c:pt idx="1452">
                  <c:v>35787</c:v>
                </c:pt>
                <c:pt idx="1453">
                  <c:v>35788</c:v>
                </c:pt>
                <c:pt idx="1454">
                  <c:v>35789</c:v>
                </c:pt>
                <c:pt idx="1455">
                  <c:v>35790</c:v>
                </c:pt>
                <c:pt idx="1456">
                  <c:v>35791</c:v>
                </c:pt>
                <c:pt idx="1457">
                  <c:v>35792</c:v>
                </c:pt>
                <c:pt idx="1458">
                  <c:v>35793</c:v>
                </c:pt>
                <c:pt idx="1459">
                  <c:v>35794</c:v>
                </c:pt>
                <c:pt idx="1460">
                  <c:v>35795</c:v>
                </c:pt>
                <c:pt idx="1461">
                  <c:v>35796</c:v>
                </c:pt>
                <c:pt idx="1462">
                  <c:v>35797</c:v>
                </c:pt>
                <c:pt idx="1463">
                  <c:v>35798</c:v>
                </c:pt>
                <c:pt idx="1464">
                  <c:v>35799</c:v>
                </c:pt>
                <c:pt idx="1465">
                  <c:v>35800</c:v>
                </c:pt>
                <c:pt idx="1466">
                  <c:v>35801</c:v>
                </c:pt>
                <c:pt idx="1467">
                  <c:v>35802</c:v>
                </c:pt>
                <c:pt idx="1468">
                  <c:v>35803</c:v>
                </c:pt>
                <c:pt idx="1469">
                  <c:v>35804</c:v>
                </c:pt>
                <c:pt idx="1470">
                  <c:v>35805</c:v>
                </c:pt>
                <c:pt idx="1471">
                  <c:v>35806</c:v>
                </c:pt>
                <c:pt idx="1472">
                  <c:v>35807</c:v>
                </c:pt>
                <c:pt idx="1473">
                  <c:v>35808</c:v>
                </c:pt>
                <c:pt idx="1474">
                  <c:v>35809</c:v>
                </c:pt>
                <c:pt idx="1475">
                  <c:v>35810</c:v>
                </c:pt>
                <c:pt idx="1476">
                  <c:v>35811</c:v>
                </c:pt>
                <c:pt idx="1477">
                  <c:v>35812</c:v>
                </c:pt>
                <c:pt idx="1478">
                  <c:v>35813</c:v>
                </c:pt>
                <c:pt idx="1479">
                  <c:v>35814</c:v>
                </c:pt>
                <c:pt idx="1480">
                  <c:v>35815</c:v>
                </c:pt>
                <c:pt idx="1481">
                  <c:v>35816</c:v>
                </c:pt>
                <c:pt idx="1482">
                  <c:v>35817</c:v>
                </c:pt>
                <c:pt idx="1483">
                  <c:v>35818</c:v>
                </c:pt>
                <c:pt idx="1484">
                  <c:v>35819</c:v>
                </c:pt>
                <c:pt idx="1485">
                  <c:v>35820</c:v>
                </c:pt>
                <c:pt idx="1486">
                  <c:v>35821</c:v>
                </c:pt>
                <c:pt idx="1487">
                  <c:v>35822</c:v>
                </c:pt>
                <c:pt idx="1488">
                  <c:v>35823</c:v>
                </c:pt>
                <c:pt idx="1489">
                  <c:v>35824</c:v>
                </c:pt>
                <c:pt idx="1490">
                  <c:v>35825</c:v>
                </c:pt>
                <c:pt idx="1491">
                  <c:v>35826</c:v>
                </c:pt>
                <c:pt idx="1492">
                  <c:v>35827</c:v>
                </c:pt>
                <c:pt idx="1493">
                  <c:v>35828</c:v>
                </c:pt>
                <c:pt idx="1494">
                  <c:v>35829</c:v>
                </c:pt>
                <c:pt idx="1495">
                  <c:v>35830</c:v>
                </c:pt>
                <c:pt idx="1496">
                  <c:v>35831</c:v>
                </c:pt>
                <c:pt idx="1497">
                  <c:v>35832</c:v>
                </c:pt>
                <c:pt idx="1498">
                  <c:v>35833</c:v>
                </c:pt>
                <c:pt idx="1499">
                  <c:v>35834</c:v>
                </c:pt>
                <c:pt idx="1500">
                  <c:v>35835</c:v>
                </c:pt>
                <c:pt idx="1501">
                  <c:v>35836</c:v>
                </c:pt>
                <c:pt idx="1502">
                  <c:v>35837</c:v>
                </c:pt>
                <c:pt idx="1503">
                  <c:v>35838</c:v>
                </c:pt>
                <c:pt idx="1504">
                  <c:v>35839</c:v>
                </c:pt>
                <c:pt idx="1505">
                  <c:v>35840</c:v>
                </c:pt>
                <c:pt idx="1506">
                  <c:v>35841</c:v>
                </c:pt>
                <c:pt idx="1507">
                  <c:v>35842</c:v>
                </c:pt>
                <c:pt idx="1508">
                  <c:v>35843</c:v>
                </c:pt>
                <c:pt idx="1509">
                  <c:v>35844</c:v>
                </c:pt>
                <c:pt idx="1510">
                  <c:v>35845</c:v>
                </c:pt>
                <c:pt idx="1511">
                  <c:v>35846</c:v>
                </c:pt>
                <c:pt idx="1512">
                  <c:v>35847</c:v>
                </c:pt>
                <c:pt idx="1513">
                  <c:v>35848</c:v>
                </c:pt>
                <c:pt idx="1514">
                  <c:v>35849</c:v>
                </c:pt>
                <c:pt idx="1515">
                  <c:v>35850</c:v>
                </c:pt>
                <c:pt idx="1516">
                  <c:v>35851</c:v>
                </c:pt>
                <c:pt idx="1517">
                  <c:v>35852</c:v>
                </c:pt>
                <c:pt idx="1518">
                  <c:v>35853</c:v>
                </c:pt>
                <c:pt idx="1519">
                  <c:v>35854</c:v>
                </c:pt>
                <c:pt idx="1520">
                  <c:v>35855</c:v>
                </c:pt>
                <c:pt idx="1521">
                  <c:v>35856</c:v>
                </c:pt>
                <c:pt idx="1522">
                  <c:v>35857</c:v>
                </c:pt>
                <c:pt idx="1523">
                  <c:v>35858</c:v>
                </c:pt>
                <c:pt idx="1524">
                  <c:v>35859</c:v>
                </c:pt>
                <c:pt idx="1525">
                  <c:v>35860</c:v>
                </c:pt>
                <c:pt idx="1526">
                  <c:v>35861</c:v>
                </c:pt>
                <c:pt idx="1527">
                  <c:v>35862</c:v>
                </c:pt>
                <c:pt idx="1528">
                  <c:v>35863</c:v>
                </c:pt>
                <c:pt idx="1529">
                  <c:v>35864</c:v>
                </c:pt>
                <c:pt idx="1530">
                  <c:v>35865</c:v>
                </c:pt>
                <c:pt idx="1531">
                  <c:v>35866</c:v>
                </c:pt>
                <c:pt idx="1532">
                  <c:v>35867</c:v>
                </c:pt>
                <c:pt idx="1533">
                  <c:v>35868</c:v>
                </c:pt>
                <c:pt idx="1534">
                  <c:v>35869</c:v>
                </c:pt>
                <c:pt idx="1535">
                  <c:v>35870</c:v>
                </c:pt>
                <c:pt idx="1536">
                  <c:v>35871</c:v>
                </c:pt>
                <c:pt idx="1537">
                  <c:v>35872</c:v>
                </c:pt>
                <c:pt idx="1538">
                  <c:v>35873</c:v>
                </c:pt>
                <c:pt idx="1539">
                  <c:v>35874</c:v>
                </c:pt>
                <c:pt idx="1540">
                  <c:v>35875</c:v>
                </c:pt>
                <c:pt idx="1541">
                  <c:v>35876</c:v>
                </c:pt>
                <c:pt idx="1542">
                  <c:v>35877</c:v>
                </c:pt>
                <c:pt idx="1543">
                  <c:v>35878</c:v>
                </c:pt>
                <c:pt idx="1544">
                  <c:v>35879</c:v>
                </c:pt>
                <c:pt idx="1545">
                  <c:v>35880</c:v>
                </c:pt>
                <c:pt idx="1546">
                  <c:v>35881</c:v>
                </c:pt>
                <c:pt idx="1547">
                  <c:v>35882</c:v>
                </c:pt>
                <c:pt idx="1548">
                  <c:v>35883</c:v>
                </c:pt>
                <c:pt idx="1549">
                  <c:v>35884</c:v>
                </c:pt>
                <c:pt idx="1550">
                  <c:v>35885</c:v>
                </c:pt>
                <c:pt idx="1551">
                  <c:v>35886</c:v>
                </c:pt>
                <c:pt idx="1552">
                  <c:v>35887</c:v>
                </c:pt>
                <c:pt idx="1553">
                  <c:v>35888</c:v>
                </c:pt>
                <c:pt idx="1554">
                  <c:v>35889</c:v>
                </c:pt>
                <c:pt idx="1555">
                  <c:v>35890</c:v>
                </c:pt>
                <c:pt idx="1556">
                  <c:v>35891</c:v>
                </c:pt>
                <c:pt idx="1557">
                  <c:v>35892</c:v>
                </c:pt>
                <c:pt idx="1558">
                  <c:v>35893</c:v>
                </c:pt>
                <c:pt idx="1559">
                  <c:v>35894</c:v>
                </c:pt>
                <c:pt idx="1560">
                  <c:v>35895</c:v>
                </c:pt>
                <c:pt idx="1561">
                  <c:v>35896</c:v>
                </c:pt>
                <c:pt idx="1562">
                  <c:v>35897</c:v>
                </c:pt>
                <c:pt idx="1563">
                  <c:v>35898</c:v>
                </c:pt>
                <c:pt idx="1564">
                  <c:v>35899</c:v>
                </c:pt>
                <c:pt idx="1565">
                  <c:v>35900</c:v>
                </c:pt>
                <c:pt idx="1566">
                  <c:v>35901</c:v>
                </c:pt>
                <c:pt idx="1567">
                  <c:v>35902</c:v>
                </c:pt>
                <c:pt idx="1568">
                  <c:v>35903</c:v>
                </c:pt>
                <c:pt idx="1569">
                  <c:v>35904</c:v>
                </c:pt>
                <c:pt idx="1570">
                  <c:v>35905</c:v>
                </c:pt>
                <c:pt idx="1571">
                  <c:v>35906</c:v>
                </c:pt>
                <c:pt idx="1572">
                  <c:v>35907</c:v>
                </c:pt>
                <c:pt idx="1573">
                  <c:v>35908</c:v>
                </c:pt>
                <c:pt idx="1574">
                  <c:v>35909</c:v>
                </c:pt>
                <c:pt idx="1575">
                  <c:v>35910</c:v>
                </c:pt>
                <c:pt idx="1576">
                  <c:v>35911</c:v>
                </c:pt>
                <c:pt idx="1577">
                  <c:v>35912</c:v>
                </c:pt>
                <c:pt idx="1578">
                  <c:v>35913</c:v>
                </c:pt>
                <c:pt idx="1579">
                  <c:v>35914</c:v>
                </c:pt>
                <c:pt idx="1580">
                  <c:v>35915</c:v>
                </c:pt>
                <c:pt idx="1581">
                  <c:v>35916</c:v>
                </c:pt>
                <c:pt idx="1582">
                  <c:v>35917</c:v>
                </c:pt>
                <c:pt idx="1583">
                  <c:v>35918</c:v>
                </c:pt>
                <c:pt idx="1584">
                  <c:v>35919</c:v>
                </c:pt>
                <c:pt idx="1585">
                  <c:v>35920</c:v>
                </c:pt>
                <c:pt idx="1586">
                  <c:v>35921</c:v>
                </c:pt>
                <c:pt idx="1587">
                  <c:v>35922</c:v>
                </c:pt>
                <c:pt idx="1588">
                  <c:v>35923</c:v>
                </c:pt>
                <c:pt idx="1589">
                  <c:v>35924</c:v>
                </c:pt>
                <c:pt idx="1590">
                  <c:v>35925</c:v>
                </c:pt>
                <c:pt idx="1591">
                  <c:v>35926</c:v>
                </c:pt>
                <c:pt idx="1592">
                  <c:v>35927</c:v>
                </c:pt>
                <c:pt idx="1593">
                  <c:v>35928</c:v>
                </c:pt>
                <c:pt idx="1594">
                  <c:v>35929</c:v>
                </c:pt>
                <c:pt idx="1595">
                  <c:v>35930</c:v>
                </c:pt>
                <c:pt idx="1596">
                  <c:v>35931</c:v>
                </c:pt>
                <c:pt idx="1597">
                  <c:v>35932</c:v>
                </c:pt>
                <c:pt idx="1598">
                  <c:v>35933</c:v>
                </c:pt>
                <c:pt idx="1599">
                  <c:v>35934</c:v>
                </c:pt>
                <c:pt idx="1600">
                  <c:v>35935</c:v>
                </c:pt>
                <c:pt idx="1601">
                  <c:v>35936</c:v>
                </c:pt>
                <c:pt idx="1602">
                  <c:v>35937</c:v>
                </c:pt>
                <c:pt idx="1603">
                  <c:v>35938</c:v>
                </c:pt>
                <c:pt idx="1604">
                  <c:v>35939</c:v>
                </c:pt>
                <c:pt idx="1605">
                  <c:v>35940</c:v>
                </c:pt>
                <c:pt idx="1606">
                  <c:v>35941</c:v>
                </c:pt>
                <c:pt idx="1607">
                  <c:v>35942</c:v>
                </c:pt>
                <c:pt idx="1608">
                  <c:v>35943</c:v>
                </c:pt>
                <c:pt idx="1609">
                  <c:v>35944</c:v>
                </c:pt>
                <c:pt idx="1610">
                  <c:v>35945</c:v>
                </c:pt>
                <c:pt idx="1611">
                  <c:v>35946</c:v>
                </c:pt>
                <c:pt idx="1612">
                  <c:v>35947</c:v>
                </c:pt>
                <c:pt idx="1613">
                  <c:v>35948</c:v>
                </c:pt>
                <c:pt idx="1614">
                  <c:v>35949</c:v>
                </c:pt>
                <c:pt idx="1615">
                  <c:v>35950</c:v>
                </c:pt>
                <c:pt idx="1616">
                  <c:v>35951</c:v>
                </c:pt>
                <c:pt idx="1617">
                  <c:v>35952</c:v>
                </c:pt>
                <c:pt idx="1618">
                  <c:v>35953</c:v>
                </c:pt>
                <c:pt idx="1619">
                  <c:v>35954</c:v>
                </c:pt>
                <c:pt idx="1620">
                  <c:v>35955</c:v>
                </c:pt>
                <c:pt idx="1621">
                  <c:v>35956</c:v>
                </c:pt>
                <c:pt idx="1622">
                  <c:v>35957</c:v>
                </c:pt>
                <c:pt idx="1623">
                  <c:v>35958</c:v>
                </c:pt>
                <c:pt idx="1624">
                  <c:v>35959</c:v>
                </c:pt>
                <c:pt idx="1625">
                  <c:v>35960</c:v>
                </c:pt>
                <c:pt idx="1626">
                  <c:v>35961</c:v>
                </c:pt>
                <c:pt idx="1627">
                  <c:v>35962</c:v>
                </c:pt>
                <c:pt idx="1628">
                  <c:v>35963</c:v>
                </c:pt>
                <c:pt idx="1629">
                  <c:v>35964</c:v>
                </c:pt>
                <c:pt idx="1630">
                  <c:v>35965</c:v>
                </c:pt>
                <c:pt idx="1631">
                  <c:v>35966</c:v>
                </c:pt>
                <c:pt idx="1632">
                  <c:v>35967</c:v>
                </c:pt>
                <c:pt idx="1633">
                  <c:v>35968</c:v>
                </c:pt>
                <c:pt idx="1634">
                  <c:v>35969</c:v>
                </c:pt>
                <c:pt idx="1635">
                  <c:v>35970</c:v>
                </c:pt>
                <c:pt idx="1636">
                  <c:v>35971</c:v>
                </c:pt>
                <c:pt idx="1637">
                  <c:v>35972</c:v>
                </c:pt>
                <c:pt idx="1638">
                  <c:v>35973</c:v>
                </c:pt>
                <c:pt idx="1639">
                  <c:v>35974</c:v>
                </c:pt>
                <c:pt idx="1640">
                  <c:v>35975</c:v>
                </c:pt>
                <c:pt idx="1641">
                  <c:v>35976</c:v>
                </c:pt>
                <c:pt idx="1642">
                  <c:v>35977</c:v>
                </c:pt>
                <c:pt idx="1643">
                  <c:v>35978</c:v>
                </c:pt>
                <c:pt idx="1644">
                  <c:v>35979</c:v>
                </c:pt>
                <c:pt idx="1645">
                  <c:v>35980</c:v>
                </c:pt>
                <c:pt idx="1646">
                  <c:v>35981</c:v>
                </c:pt>
                <c:pt idx="1647">
                  <c:v>35982</c:v>
                </c:pt>
                <c:pt idx="1648">
                  <c:v>35983</c:v>
                </c:pt>
                <c:pt idx="1649">
                  <c:v>35984</c:v>
                </c:pt>
                <c:pt idx="1650">
                  <c:v>35985</c:v>
                </c:pt>
                <c:pt idx="1651">
                  <c:v>35986</c:v>
                </c:pt>
                <c:pt idx="1652">
                  <c:v>35987</c:v>
                </c:pt>
                <c:pt idx="1653">
                  <c:v>35988</c:v>
                </c:pt>
                <c:pt idx="1654">
                  <c:v>35989</c:v>
                </c:pt>
                <c:pt idx="1655">
                  <c:v>35990</c:v>
                </c:pt>
                <c:pt idx="1656">
                  <c:v>35991</c:v>
                </c:pt>
                <c:pt idx="1657">
                  <c:v>35992</c:v>
                </c:pt>
                <c:pt idx="1658">
                  <c:v>35993</c:v>
                </c:pt>
                <c:pt idx="1659">
                  <c:v>35994</c:v>
                </c:pt>
                <c:pt idx="1660">
                  <c:v>35995</c:v>
                </c:pt>
                <c:pt idx="1661">
                  <c:v>35996</c:v>
                </c:pt>
                <c:pt idx="1662">
                  <c:v>35997</c:v>
                </c:pt>
                <c:pt idx="1663">
                  <c:v>35998</c:v>
                </c:pt>
                <c:pt idx="1664">
                  <c:v>35999</c:v>
                </c:pt>
                <c:pt idx="1665">
                  <c:v>36000</c:v>
                </c:pt>
                <c:pt idx="1666">
                  <c:v>36001</c:v>
                </c:pt>
                <c:pt idx="1667">
                  <c:v>36002</c:v>
                </c:pt>
                <c:pt idx="1668">
                  <c:v>36003</c:v>
                </c:pt>
                <c:pt idx="1669">
                  <c:v>36004</c:v>
                </c:pt>
                <c:pt idx="1670">
                  <c:v>36005</c:v>
                </c:pt>
                <c:pt idx="1671">
                  <c:v>36006</c:v>
                </c:pt>
                <c:pt idx="1672">
                  <c:v>36007</c:v>
                </c:pt>
                <c:pt idx="1673">
                  <c:v>36008</c:v>
                </c:pt>
                <c:pt idx="1674">
                  <c:v>36009</c:v>
                </c:pt>
                <c:pt idx="1675">
                  <c:v>36010</c:v>
                </c:pt>
                <c:pt idx="1676">
                  <c:v>36011</c:v>
                </c:pt>
                <c:pt idx="1677">
                  <c:v>36012</c:v>
                </c:pt>
                <c:pt idx="1678">
                  <c:v>36013</c:v>
                </c:pt>
                <c:pt idx="1679">
                  <c:v>36014</c:v>
                </c:pt>
                <c:pt idx="1680">
                  <c:v>36015</c:v>
                </c:pt>
                <c:pt idx="1681">
                  <c:v>36016</c:v>
                </c:pt>
                <c:pt idx="1682">
                  <c:v>36017</c:v>
                </c:pt>
                <c:pt idx="1683">
                  <c:v>36018</c:v>
                </c:pt>
                <c:pt idx="1684">
                  <c:v>36019</c:v>
                </c:pt>
                <c:pt idx="1685">
                  <c:v>36020</c:v>
                </c:pt>
                <c:pt idx="1686">
                  <c:v>36021</c:v>
                </c:pt>
                <c:pt idx="1687">
                  <c:v>36022</c:v>
                </c:pt>
                <c:pt idx="1688">
                  <c:v>36023</c:v>
                </c:pt>
                <c:pt idx="1689">
                  <c:v>36024</c:v>
                </c:pt>
                <c:pt idx="1690">
                  <c:v>36025</c:v>
                </c:pt>
                <c:pt idx="1691">
                  <c:v>36026</c:v>
                </c:pt>
                <c:pt idx="1692">
                  <c:v>36027</c:v>
                </c:pt>
                <c:pt idx="1693">
                  <c:v>36028</c:v>
                </c:pt>
                <c:pt idx="1694">
                  <c:v>36029</c:v>
                </c:pt>
                <c:pt idx="1695">
                  <c:v>36030</c:v>
                </c:pt>
                <c:pt idx="1696">
                  <c:v>36031</c:v>
                </c:pt>
                <c:pt idx="1697">
                  <c:v>36032</c:v>
                </c:pt>
                <c:pt idx="1698">
                  <c:v>36033</c:v>
                </c:pt>
                <c:pt idx="1699">
                  <c:v>36034</c:v>
                </c:pt>
                <c:pt idx="1700">
                  <c:v>36035</c:v>
                </c:pt>
                <c:pt idx="1701">
                  <c:v>36036</c:v>
                </c:pt>
                <c:pt idx="1702">
                  <c:v>36037</c:v>
                </c:pt>
                <c:pt idx="1703">
                  <c:v>36038</c:v>
                </c:pt>
                <c:pt idx="1704">
                  <c:v>36039</c:v>
                </c:pt>
                <c:pt idx="1705">
                  <c:v>36040</c:v>
                </c:pt>
                <c:pt idx="1706">
                  <c:v>36041</c:v>
                </c:pt>
                <c:pt idx="1707">
                  <c:v>36042</c:v>
                </c:pt>
                <c:pt idx="1708">
                  <c:v>36043</c:v>
                </c:pt>
                <c:pt idx="1709">
                  <c:v>36044</c:v>
                </c:pt>
                <c:pt idx="1710">
                  <c:v>36045</c:v>
                </c:pt>
                <c:pt idx="1711">
                  <c:v>36046</c:v>
                </c:pt>
                <c:pt idx="1712">
                  <c:v>36047</c:v>
                </c:pt>
                <c:pt idx="1713">
                  <c:v>36048</c:v>
                </c:pt>
                <c:pt idx="1714">
                  <c:v>36049</c:v>
                </c:pt>
                <c:pt idx="1715">
                  <c:v>36050</c:v>
                </c:pt>
                <c:pt idx="1716">
                  <c:v>36051</c:v>
                </c:pt>
                <c:pt idx="1717">
                  <c:v>36052</c:v>
                </c:pt>
                <c:pt idx="1718">
                  <c:v>36053</c:v>
                </c:pt>
                <c:pt idx="1719">
                  <c:v>36054</c:v>
                </c:pt>
                <c:pt idx="1720">
                  <c:v>36055</c:v>
                </c:pt>
                <c:pt idx="1721">
                  <c:v>36056</c:v>
                </c:pt>
                <c:pt idx="1722">
                  <c:v>36057</c:v>
                </c:pt>
                <c:pt idx="1723">
                  <c:v>36058</c:v>
                </c:pt>
                <c:pt idx="1724">
                  <c:v>36059</c:v>
                </c:pt>
                <c:pt idx="1725">
                  <c:v>36060</c:v>
                </c:pt>
                <c:pt idx="1726">
                  <c:v>36061</c:v>
                </c:pt>
                <c:pt idx="1727">
                  <c:v>36062</c:v>
                </c:pt>
                <c:pt idx="1728">
                  <c:v>36063</c:v>
                </c:pt>
                <c:pt idx="1729">
                  <c:v>36064</c:v>
                </c:pt>
                <c:pt idx="1730">
                  <c:v>36065</c:v>
                </c:pt>
                <c:pt idx="1731">
                  <c:v>36066</c:v>
                </c:pt>
                <c:pt idx="1732">
                  <c:v>36067</c:v>
                </c:pt>
                <c:pt idx="1733">
                  <c:v>36068</c:v>
                </c:pt>
                <c:pt idx="1734">
                  <c:v>36069</c:v>
                </c:pt>
                <c:pt idx="1735">
                  <c:v>36070</c:v>
                </c:pt>
                <c:pt idx="1736">
                  <c:v>36071</c:v>
                </c:pt>
                <c:pt idx="1737">
                  <c:v>36072</c:v>
                </c:pt>
                <c:pt idx="1738">
                  <c:v>36073</c:v>
                </c:pt>
                <c:pt idx="1739">
                  <c:v>36074</c:v>
                </c:pt>
                <c:pt idx="1740">
                  <c:v>36075</c:v>
                </c:pt>
                <c:pt idx="1741">
                  <c:v>36076</c:v>
                </c:pt>
                <c:pt idx="1742">
                  <c:v>36077</c:v>
                </c:pt>
                <c:pt idx="1743">
                  <c:v>36078</c:v>
                </c:pt>
                <c:pt idx="1744">
                  <c:v>36079</c:v>
                </c:pt>
                <c:pt idx="1745">
                  <c:v>36080</c:v>
                </c:pt>
                <c:pt idx="1746">
                  <c:v>36081</c:v>
                </c:pt>
                <c:pt idx="1747">
                  <c:v>36082</c:v>
                </c:pt>
                <c:pt idx="1748">
                  <c:v>36083</c:v>
                </c:pt>
                <c:pt idx="1749">
                  <c:v>36084</c:v>
                </c:pt>
                <c:pt idx="1750">
                  <c:v>36085</c:v>
                </c:pt>
                <c:pt idx="1751">
                  <c:v>36086</c:v>
                </c:pt>
                <c:pt idx="1752">
                  <c:v>36087</c:v>
                </c:pt>
                <c:pt idx="1753">
                  <c:v>36088</c:v>
                </c:pt>
                <c:pt idx="1754">
                  <c:v>36089</c:v>
                </c:pt>
                <c:pt idx="1755">
                  <c:v>36090</c:v>
                </c:pt>
                <c:pt idx="1756">
                  <c:v>36091</c:v>
                </c:pt>
                <c:pt idx="1757">
                  <c:v>36092</c:v>
                </c:pt>
                <c:pt idx="1758">
                  <c:v>36093</c:v>
                </c:pt>
                <c:pt idx="1759">
                  <c:v>36094</c:v>
                </c:pt>
                <c:pt idx="1760">
                  <c:v>36095</c:v>
                </c:pt>
                <c:pt idx="1761">
                  <c:v>36096</c:v>
                </c:pt>
                <c:pt idx="1762">
                  <c:v>36097</c:v>
                </c:pt>
                <c:pt idx="1763">
                  <c:v>36098</c:v>
                </c:pt>
                <c:pt idx="1764">
                  <c:v>36099</c:v>
                </c:pt>
                <c:pt idx="1765">
                  <c:v>36100</c:v>
                </c:pt>
                <c:pt idx="1766">
                  <c:v>36101</c:v>
                </c:pt>
                <c:pt idx="1767">
                  <c:v>36102</c:v>
                </c:pt>
                <c:pt idx="1768">
                  <c:v>36103</c:v>
                </c:pt>
                <c:pt idx="1769">
                  <c:v>36104</c:v>
                </c:pt>
                <c:pt idx="1770">
                  <c:v>36105</c:v>
                </c:pt>
                <c:pt idx="1771">
                  <c:v>36106</c:v>
                </c:pt>
                <c:pt idx="1772">
                  <c:v>36107</c:v>
                </c:pt>
                <c:pt idx="1773">
                  <c:v>36108</c:v>
                </c:pt>
                <c:pt idx="1774">
                  <c:v>36109</c:v>
                </c:pt>
                <c:pt idx="1775">
                  <c:v>36110</c:v>
                </c:pt>
                <c:pt idx="1776">
                  <c:v>36111</c:v>
                </c:pt>
                <c:pt idx="1777">
                  <c:v>36112</c:v>
                </c:pt>
                <c:pt idx="1778">
                  <c:v>36113</c:v>
                </c:pt>
                <c:pt idx="1779">
                  <c:v>36114</c:v>
                </c:pt>
                <c:pt idx="1780">
                  <c:v>36115</c:v>
                </c:pt>
                <c:pt idx="1781">
                  <c:v>36116</c:v>
                </c:pt>
                <c:pt idx="1782">
                  <c:v>36117</c:v>
                </c:pt>
                <c:pt idx="1783">
                  <c:v>36118</c:v>
                </c:pt>
                <c:pt idx="1784">
                  <c:v>36119</c:v>
                </c:pt>
                <c:pt idx="1785">
                  <c:v>36120</c:v>
                </c:pt>
                <c:pt idx="1786">
                  <c:v>36121</c:v>
                </c:pt>
                <c:pt idx="1787">
                  <c:v>36122</c:v>
                </c:pt>
                <c:pt idx="1788">
                  <c:v>36123</c:v>
                </c:pt>
                <c:pt idx="1789">
                  <c:v>36124</c:v>
                </c:pt>
                <c:pt idx="1790">
                  <c:v>36125</c:v>
                </c:pt>
                <c:pt idx="1791">
                  <c:v>36126</c:v>
                </c:pt>
                <c:pt idx="1792">
                  <c:v>36127</c:v>
                </c:pt>
                <c:pt idx="1793">
                  <c:v>36128</c:v>
                </c:pt>
                <c:pt idx="1794">
                  <c:v>36129</c:v>
                </c:pt>
                <c:pt idx="1795">
                  <c:v>36130</c:v>
                </c:pt>
                <c:pt idx="1796">
                  <c:v>36131</c:v>
                </c:pt>
                <c:pt idx="1797">
                  <c:v>36132</c:v>
                </c:pt>
                <c:pt idx="1798">
                  <c:v>36133</c:v>
                </c:pt>
                <c:pt idx="1799">
                  <c:v>36134</c:v>
                </c:pt>
                <c:pt idx="1800">
                  <c:v>36135</c:v>
                </c:pt>
                <c:pt idx="1801">
                  <c:v>36136</c:v>
                </c:pt>
                <c:pt idx="1802">
                  <c:v>36137</c:v>
                </c:pt>
                <c:pt idx="1803">
                  <c:v>36138</c:v>
                </c:pt>
                <c:pt idx="1804">
                  <c:v>36139</c:v>
                </c:pt>
                <c:pt idx="1805">
                  <c:v>36140</c:v>
                </c:pt>
                <c:pt idx="1806">
                  <c:v>36141</c:v>
                </c:pt>
                <c:pt idx="1807">
                  <c:v>36142</c:v>
                </c:pt>
                <c:pt idx="1808">
                  <c:v>36143</c:v>
                </c:pt>
                <c:pt idx="1809">
                  <c:v>36144</c:v>
                </c:pt>
                <c:pt idx="1810">
                  <c:v>36145</c:v>
                </c:pt>
                <c:pt idx="1811">
                  <c:v>36146</c:v>
                </c:pt>
                <c:pt idx="1812">
                  <c:v>36147</c:v>
                </c:pt>
                <c:pt idx="1813">
                  <c:v>36148</c:v>
                </c:pt>
                <c:pt idx="1814">
                  <c:v>36149</c:v>
                </c:pt>
                <c:pt idx="1815">
                  <c:v>36150</c:v>
                </c:pt>
                <c:pt idx="1816">
                  <c:v>36151</c:v>
                </c:pt>
                <c:pt idx="1817">
                  <c:v>36152</c:v>
                </c:pt>
                <c:pt idx="1818">
                  <c:v>36153</c:v>
                </c:pt>
                <c:pt idx="1819">
                  <c:v>36154</c:v>
                </c:pt>
                <c:pt idx="1820">
                  <c:v>36155</c:v>
                </c:pt>
                <c:pt idx="1821">
                  <c:v>36156</c:v>
                </c:pt>
                <c:pt idx="1822">
                  <c:v>36157</c:v>
                </c:pt>
                <c:pt idx="1823">
                  <c:v>36158</c:v>
                </c:pt>
                <c:pt idx="1824">
                  <c:v>36159</c:v>
                </c:pt>
                <c:pt idx="1825">
                  <c:v>36160</c:v>
                </c:pt>
                <c:pt idx="1826">
                  <c:v>36161</c:v>
                </c:pt>
                <c:pt idx="1827">
                  <c:v>36162</c:v>
                </c:pt>
                <c:pt idx="1828">
                  <c:v>36163</c:v>
                </c:pt>
                <c:pt idx="1829">
                  <c:v>36164</c:v>
                </c:pt>
                <c:pt idx="1830">
                  <c:v>36165</c:v>
                </c:pt>
                <c:pt idx="1831">
                  <c:v>36166</c:v>
                </c:pt>
                <c:pt idx="1832">
                  <c:v>36167</c:v>
                </c:pt>
                <c:pt idx="1833">
                  <c:v>36168</c:v>
                </c:pt>
                <c:pt idx="1834">
                  <c:v>36169</c:v>
                </c:pt>
                <c:pt idx="1835">
                  <c:v>36170</c:v>
                </c:pt>
                <c:pt idx="1836">
                  <c:v>36171</c:v>
                </c:pt>
                <c:pt idx="1837">
                  <c:v>36172</c:v>
                </c:pt>
                <c:pt idx="1838">
                  <c:v>36173</c:v>
                </c:pt>
                <c:pt idx="1839">
                  <c:v>36174</c:v>
                </c:pt>
                <c:pt idx="1840">
                  <c:v>36175</c:v>
                </c:pt>
                <c:pt idx="1841">
                  <c:v>36176</c:v>
                </c:pt>
                <c:pt idx="1842">
                  <c:v>36177</c:v>
                </c:pt>
                <c:pt idx="1843">
                  <c:v>36178</c:v>
                </c:pt>
                <c:pt idx="1844">
                  <c:v>36179</c:v>
                </c:pt>
                <c:pt idx="1845">
                  <c:v>36180</c:v>
                </c:pt>
                <c:pt idx="1846">
                  <c:v>36181</c:v>
                </c:pt>
                <c:pt idx="1847">
                  <c:v>36182</c:v>
                </c:pt>
                <c:pt idx="1848">
                  <c:v>36183</c:v>
                </c:pt>
                <c:pt idx="1849">
                  <c:v>36184</c:v>
                </c:pt>
                <c:pt idx="1850">
                  <c:v>36185</c:v>
                </c:pt>
                <c:pt idx="1851">
                  <c:v>36186</c:v>
                </c:pt>
                <c:pt idx="1852">
                  <c:v>36187</c:v>
                </c:pt>
                <c:pt idx="1853">
                  <c:v>36188</c:v>
                </c:pt>
                <c:pt idx="1854">
                  <c:v>36189</c:v>
                </c:pt>
                <c:pt idx="1855">
                  <c:v>36190</c:v>
                </c:pt>
                <c:pt idx="1856">
                  <c:v>36191</c:v>
                </c:pt>
                <c:pt idx="1857">
                  <c:v>36192</c:v>
                </c:pt>
                <c:pt idx="1858">
                  <c:v>36193</c:v>
                </c:pt>
                <c:pt idx="1859">
                  <c:v>36194</c:v>
                </c:pt>
                <c:pt idx="1860">
                  <c:v>36195</c:v>
                </c:pt>
                <c:pt idx="1861">
                  <c:v>36196</c:v>
                </c:pt>
                <c:pt idx="1862">
                  <c:v>36197</c:v>
                </c:pt>
                <c:pt idx="1863">
                  <c:v>36198</c:v>
                </c:pt>
                <c:pt idx="1864">
                  <c:v>36199</c:v>
                </c:pt>
                <c:pt idx="1865">
                  <c:v>36200</c:v>
                </c:pt>
                <c:pt idx="1866">
                  <c:v>36201</c:v>
                </c:pt>
                <c:pt idx="1867">
                  <c:v>36202</c:v>
                </c:pt>
                <c:pt idx="1868">
                  <c:v>36203</c:v>
                </c:pt>
                <c:pt idx="1869">
                  <c:v>36204</c:v>
                </c:pt>
                <c:pt idx="1870">
                  <c:v>36205</c:v>
                </c:pt>
                <c:pt idx="1871">
                  <c:v>36206</c:v>
                </c:pt>
                <c:pt idx="1872">
                  <c:v>36207</c:v>
                </c:pt>
                <c:pt idx="1873">
                  <c:v>36208</c:v>
                </c:pt>
                <c:pt idx="1874">
                  <c:v>36209</c:v>
                </c:pt>
                <c:pt idx="1875">
                  <c:v>36210</c:v>
                </c:pt>
                <c:pt idx="1876">
                  <c:v>36211</c:v>
                </c:pt>
                <c:pt idx="1877">
                  <c:v>36212</c:v>
                </c:pt>
                <c:pt idx="1878">
                  <c:v>36213</c:v>
                </c:pt>
                <c:pt idx="1879">
                  <c:v>36214</c:v>
                </c:pt>
                <c:pt idx="1880">
                  <c:v>36215</c:v>
                </c:pt>
                <c:pt idx="1881">
                  <c:v>36216</c:v>
                </c:pt>
                <c:pt idx="1882">
                  <c:v>36217</c:v>
                </c:pt>
                <c:pt idx="1883">
                  <c:v>36218</c:v>
                </c:pt>
                <c:pt idx="1884">
                  <c:v>36219</c:v>
                </c:pt>
                <c:pt idx="1885">
                  <c:v>36220</c:v>
                </c:pt>
                <c:pt idx="1886">
                  <c:v>36221</c:v>
                </c:pt>
                <c:pt idx="1887">
                  <c:v>36222</c:v>
                </c:pt>
                <c:pt idx="1888">
                  <c:v>36223</c:v>
                </c:pt>
                <c:pt idx="1889">
                  <c:v>36224</c:v>
                </c:pt>
                <c:pt idx="1890">
                  <c:v>36225</c:v>
                </c:pt>
                <c:pt idx="1891">
                  <c:v>36226</c:v>
                </c:pt>
                <c:pt idx="1892">
                  <c:v>36227</c:v>
                </c:pt>
                <c:pt idx="1893">
                  <c:v>36228</c:v>
                </c:pt>
                <c:pt idx="1894">
                  <c:v>36229</c:v>
                </c:pt>
                <c:pt idx="1895">
                  <c:v>36230</c:v>
                </c:pt>
                <c:pt idx="1896">
                  <c:v>36231</c:v>
                </c:pt>
                <c:pt idx="1897">
                  <c:v>36232</c:v>
                </c:pt>
                <c:pt idx="1898">
                  <c:v>36233</c:v>
                </c:pt>
                <c:pt idx="1899">
                  <c:v>36234</c:v>
                </c:pt>
                <c:pt idx="1900">
                  <c:v>36235</c:v>
                </c:pt>
                <c:pt idx="1901">
                  <c:v>36236</c:v>
                </c:pt>
                <c:pt idx="1902">
                  <c:v>36237</c:v>
                </c:pt>
                <c:pt idx="1903">
                  <c:v>36238</c:v>
                </c:pt>
                <c:pt idx="1904">
                  <c:v>36239</c:v>
                </c:pt>
                <c:pt idx="1905">
                  <c:v>36240</c:v>
                </c:pt>
                <c:pt idx="1906">
                  <c:v>36241</c:v>
                </c:pt>
                <c:pt idx="1907">
                  <c:v>36242</c:v>
                </c:pt>
                <c:pt idx="1908">
                  <c:v>36243</c:v>
                </c:pt>
                <c:pt idx="1909">
                  <c:v>36244</c:v>
                </c:pt>
                <c:pt idx="1910">
                  <c:v>36245</c:v>
                </c:pt>
                <c:pt idx="1911">
                  <c:v>36246</c:v>
                </c:pt>
                <c:pt idx="1912">
                  <c:v>36247</c:v>
                </c:pt>
                <c:pt idx="1913">
                  <c:v>36248</c:v>
                </c:pt>
                <c:pt idx="1914">
                  <c:v>36249</c:v>
                </c:pt>
                <c:pt idx="1915">
                  <c:v>36250</c:v>
                </c:pt>
                <c:pt idx="1916">
                  <c:v>36251</c:v>
                </c:pt>
                <c:pt idx="1917">
                  <c:v>36252</c:v>
                </c:pt>
                <c:pt idx="1918">
                  <c:v>36253</c:v>
                </c:pt>
                <c:pt idx="1919">
                  <c:v>36254</c:v>
                </c:pt>
                <c:pt idx="1920">
                  <c:v>36255</c:v>
                </c:pt>
                <c:pt idx="1921">
                  <c:v>36256</c:v>
                </c:pt>
                <c:pt idx="1922">
                  <c:v>36257</c:v>
                </c:pt>
                <c:pt idx="1923">
                  <c:v>36258</c:v>
                </c:pt>
                <c:pt idx="1924">
                  <c:v>36259</c:v>
                </c:pt>
                <c:pt idx="1925">
                  <c:v>36260</c:v>
                </c:pt>
                <c:pt idx="1926">
                  <c:v>36261</c:v>
                </c:pt>
                <c:pt idx="1927">
                  <c:v>36262</c:v>
                </c:pt>
                <c:pt idx="1928">
                  <c:v>36263</c:v>
                </c:pt>
                <c:pt idx="1929">
                  <c:v>36264</c:v>
                </c:pt>
                <c:pt idx="1930">
                  <c:v>36265</c:v>
                </c:pt>
                <c:pt idx="1931">
                  <c:v>36266</c:v>
                </c:pt>
                <c:pt idx="1932">
                  <c:v>36267</c:v>
                </c:pt>
                <c:pt idx="1933">
                  <c:v>36268</c:v>
                </c:pt>
                <c:pt idx="1934">
                  <c:v>36269</c:v>
                </c:pt>
                <c:pt idx="1935">
                  <c:v>36270</c:v>
                </c:pt>
                <c:pt idx="1936">
                  <c:v>36271</c:v>
                </c:pt>
                <c:pt idx="1937">
                  <c:v>36272</c:v>
                </c:pt>
                <c:pt idx="1938">
                  <c:v>36273</c:v>
                </c:pt>
                <c:pt idx="1939">
                  <c:v>36274</c:v>
                </c:pt>
                <c:pt idx="1940">
                  <c:v>36275</c:v>
                </c:pt>
                <c:pt idx="1941">
                  <c:v>36276</c:v>
                </c:pt>
                <c:pt idx="1942">
                  <c:v>36277</c:v>
                </c:pt>
                <c:pt idx="1943">
                  <c:v>36278</c:v>
                </c:pt>
                <c:pt idx="1944">
                  <c:v>36279</c:v>
                </c:pt>
                <c:pt idx="1945">
                  <c:v>36280</c:v>
                </c:pt>
                <c:pt idx="1946">
                  <c:v>36281</c:v>
                </c:pt>
                <c:pt idx="1947">
                  <c:v>36282</c:v>
                </c:pt>
                <c:pt idx="1948">
                  <c:v>36283</c:v>
                </c:pt>
                <c:pt idx="1949">
                  <c:v>36284</c:v>
                </c:pt>
                <c:pt idx="1950">
                  <c:v>36285</c:v>
                </c:pt>
                <c:pt idx="1951">
                  <c:v>36286</c:v>
                </c:pt>
                <c:pt idx="1952">
                  <c:v>36287</c:v>
                </c:pt>
                <c:pt idx="1953">
                  <c:v>36288</c:v>
                </c:pt>
                <c:pt idx="1954">
                  <c:v>36289</c:v>
                </c:pt>
                <c:pt idx="1955">
                  <c:v>36290</c:v>
                </c:pt>
                <c:pt idx="1956">
                  <c:v>36291</c:v>
                </c:pt>
                <c:pt idx="1957">
                  <c:v>36292</c:v>
                </c:pt>
                <c:pt idx="1958">
                  <c:v>36293</c:v>
                </c:pt>
                <c:pt idx="1959">
                  <c:v>36294</c:v>
                </c:pt>
                <c:pt idx="1960">
                  <c:v>36295</c:v>
                </c:pt>
                <c:pt idx="1961">
                  <c:v>36296</c:v>
                </c:pt>
                <c:pt idx="1962">
                  <c:v>36297</c:v>
                </c:pt>
                <c:pt idx="1963">
                  <c:v>36298</c:v>
                </c:pt>
                <c:pt idx="1964">
                  <c:v>36299</c:v>
                </c:pt>
                <c:pt idx="1965">
                  <c:v>36300</c:v>
                </c:pt>
                <c:pt idx="1966">
                  <c:v>36301</c:v>
                </c:pt>
                <c:pt idx="1967">
                  <c:v>36302</c:v>
                </c:pt>
                <c:pt idx="1968">
                  <c:v>36303</c:v>
                </c:pt>
                <c:pt idx="1969">
                  <c:v>36304</c:v>
                </c:pt>
                <c:pt idx="1970">
                  <c:v>36305</c:v>
                </c:pt>
                <c:pt idx="1971">
                  <c:v>36306</c:v>
                </c:pt>
                <c:pt idx="1972">
                  <c:v>36307</c:v>
                </c:pt>
                <c:pt idx="1973">
                  <c:v>36308</c:v>
                </c:pt>
                <c:pt idx="1974">
                  <c:v>36309</c:v>
                </c:pt>
                <c:pt idx="1975">
                  <c:v>36310</c:v>
                </c:pt>
                <c:pt idx="1976">
                  <c:v>36311</c:v>
                </c:pt>
                <c:pt idx="1977">
                  <c:v>36312</c:v>
                </c:pt>
                <c:pt idx="1978">
                  <c:v>36313</c:v>
                </c:pt>
                <c:pt idx="1979">
                  <c:v>36314</c:v>
                </c:pt>
                <c:pt idx="1980">
                  <c:v>36315</c:v>
                </c:pt>
                <c:pt idx="1981">
                  <c:v>36316</c:v>
                </c:pt>
                <c:pt idx="1982">
                  <c:v>36317</c:v>
                </c:pt>
                <c:pt idx="1983">
                  <c:v>36318</c:v>
                </c:pt>
                <c:pt idx="1984">
                  <c:v>36319</c:v>
                </c:pt>
                <c:pt idx="1985">
                  <c:v>36320</c:v>
                </c:pt>
                <c:pt idx="1986">
                  <c:v>36321</c:v>
                </c:pt>
                <c:pt idx="1987">
                  <c:v>36322</c:v>
                </c:pt>
                <c:pt idx="1988">
                  <c:v>36323</c:v>
                </c:pt>
                <c:pt idx="1989">
                  <c:v>36324</c:v>
                </c:pt>
                <c:pt idx="1990">
                  <c:v>36325</c:v>
                </c:pt>
                <c:pt idx="1991">
                  <c:v>36326</c:v>
                </c:pt>
                <c:pt idx="1992">
                  <c:v>36327</c:v>
                </c:pt>
                <c:pt idx="1993">
                  <c:v>36328</c:v>
                </c:pt>
                <c:pt idx="1994">
                  <c:v>36329</c:v>
                </c:pt>
                <c:pt idx="1995">
                  <c:v>36330</c:v>
                </c:pt>
                <c:pt idx="1996">
                  <c:v>36331</c:v>
                </c:pt>
                <c:pt idx="1997">
                  <c:v>36332</c:v>
                </c:pt>
                <c:pt idx="1998">
                  <c:v>36333</c:v>
                </c:pt>
                <c:pt idx="1999">
                  <c:v>36334</c:v>
                </c:pt>
                <c:pt idx="2000">
                  <c:v>36335</c:v>
                </c:pt>
                <c:pt idx="2001">
                  <c:v>36336</c:v>
                </c:pt>
                <c:pt idx="2002">
                  <c:v>36337</c:v>
                </c:pt>
                <c:pt idx="2003">
                  <c:v>36338</c:v>
                </c:pt>
                <c:pt idx="2004">
                  <c:v>36339</c:v>
                </c:pt>
                <c:pt idx="2005">
                  <c:v>36340</c:v>
                </c:pt>
                <c:pt idx="2006">
                  <c:v>36341</c:v>
                </c:pt>
                <c:pt idx="2007">
                  <c:v>36342</c:v>
                </c:pt>
                <c:pt idx="2008">
                  <c:v>36343</c:v>
                </c:pt>
                <c:pt idx="2009">
                  <c:v>36344</c:v>
                </c:pt>
                <c:pt idx="2010">
                  <c:v>36345</c:v>
                </c:pt>
                <c:pt idx="2011">
                  <c:v>36346</c:v>
                </c:pt>
                <c:pt idx="2012">
                  <c:v>36347</c:v>
                </c:pt>
                <c:pt idx="2013">
                  <c:v>36348</c:v>
                </c:pt>
                <c:pt idx="2014">
                  <c:v>36349</c:v>
                </c:pt>
                <c:pt idx="2015">
                  <c:v>36350</c:v>
                </c:pt>
                <c:pt idx="2016">
                  <c:v>36351</c:v>
                </c:pt>
                <c:pt idx="2017">
                  <c:v>36352</c:v>
                </c:pt>
                <c:pt idx="2018">
                  <c:v>36353</c:v>
                </c:pt>
                <c:pt idx="2019">
                  <c:v>36354</c:v>
                </c:pt>
                <c:pt idx="2020">
                  <c:v>36355</c:v>
                </c:pt>
                <c:pt idx="2021">
                  <c:v>36356</c:v>
                </c:pt>
                <c:pt idx="2022">
                  <c:v>36357</c:v>
                </c:pt>
                <c:pt idx="2023">
                  <c:v>36358</c:v>
                </c:pt>
                <c:pt idx="2024">
                  <c:v>36359</c:v>
                </c:pt>
                <c:pt idx="2025">
                  <c:v>36360</c:v>
                </c:pt>
                <c:pt idx="2026">
                  <c:v>36361</c:v>
                </c:pt>
                <c:pt idx="2027">
                  <c:v>36362</c:v>
                </c:pt>
                <c:pt idx="2028">
                  <c:v>36363</c:v>
                </c:pt>
                <c:pt idx="2029">
                  <c:v>36364</c:v>
                </c:pt>
                <c:pt idx="2030">
                  <c:v>36365</c:v>
                </c:pt>
                <c:pt idx="2031">
                  <c:v>36366</c:v>
                </c:pt>
                <c:pt idx="2032">
                  <c:v>36367</c:v>
                </c:pt>
                <c:pt idx="2033">
                  <c:v>36368</c:v>
                </c:pt>
                <c:pt idx="2034">
                  <c:v>36369</c:v>
                </c:pt>
                <c:pt idx="2035">
                  <c:v>36370</c:v>
                </c:pt>
                <c:pt idx="2036">
                  <c:v>36371</c:v>
                </c:pt>
                <c:pt idx="2037">
                  <c:v>36372</c:v>
                </c:pt>
                <c:pt idx="2038">
                  <c:v>36373</c:v>
                </c:pt>
                <c:pt idx="2039">
                  <c:v>36374</c:v>
                </c:pt>
                <c:pt idx="2040">
                  <c:v>36375</c:v>
                </c:pt>
                <c:pt idx="2041">
                  <c:v>36376</c:v>
                </c:pt>
                <c:pt idx="2042">
                  <c:v>36377</c:v>
                </c:pt>
                <c:pt idx="2043">
                  <c:v>36378</c:v>
                </c:pt>
                <c:pt idx="2044">
                  <c:v>36379</c:v>
                </c:pt>
                <c:pt idx="2045">
                  <c:v>36380</c:v>
                </c:pt>
                <c:pt idx="2046">
                  <c:v>36381</c:v>
                </c:pt>
                <c:pt idx="2047">
                  <c:v>36382</c:v>
                </c:pt>
                <c:pt idx="2048">
                  <c:v>36383</c:v>
                </c:pt>
                <c:pt idx="2049">
                  <c:v>36384</c:v>
                </c:pt>
                <c:pt idx="2050">
                  <c:v>36385</c:v>
                </c:pt>
                <c:pt idx="2051">
                  <c:v>36386</c:v>
                </c:pt>
                <c:pt idx="2052">
                  <c:v>36387</c:v>
                </c:pt>
                <c:pt idx="2053">
                  <c:v>36388</c:v>
                </c:pt>
                <c:pt idx="2054">
                  <c:v>36389</c:v>
                </c:pt>
                <c:pt idx="2055">
                  <c:v>36390</c:v>
                </c:pt>
                <c:pt idx="2056">
                  <c:v>36391</c:v>
                </c:pt>
                <c:pt idx="2057">
                  <c:v>36392</c:v>
                </c:pt>
                <c:pt idx="2058">
                  <c:v>36393</c:v>
                </c:pt>
                <c:pt idx="2059">
                  <c:v>36394</c:v>
                </c:pt>
                <c:pt idx="2060">
                  <c:v>36395</c:v>
                </c:pt>
                <c:pt idx="2061">
                  <c:v>36396</c:v>
                </c:pt>
                <c:pt idx="2062">
                  <c:v>36397</c:v>
                </c:pt>
                <c:pt idx="2063">
                  <c:v>36398</c:v>
                </c:pt>
                <c:pt idx="2064">
                  <c:v>36399</c:v>
                </c:pt>
                <c:pt idx="2065">
                  <c:v>36400</c:v>
                </c:pt>
                <c:pt idx="2066">
                  <c:v>36401</c:v>
                </c:pt>
                <c:pt idx="2067">
                  <c:v>36402</c:v>
                </c:pt>
                <c:pt idx="2068">
                  <c:v>36403</c:v>
                </c:pt>
                <c:pt idx="2069">
                  <c:v>36404</c:v>
                </c:pt>
                <c:pt idx="2070">
                  <c:v>36405</c:v>
                </c:pt>
                <c:pt idx="2071">
                  <c:v>36406</c:v>
                </c:pt>
                <c:pt idx="2072">
                  <c:v>36407</c:v>
                </c:pt>
                <c:pt idx="2073">
                  <c:v>36408</c:v>
                </c:pt>
                <c:pt idx="2074">
                  <c:v>36409</c:v>
                </c:pt>
                <c:pt idx="2075">
                  <c:v>36410</c:v>
                </c:pt>
                <c:pt idx="2076">
                  <c:v>36411</c:v>
                </c:pt>
                <c:pt idx="2077">
                  <c:v>36412</c:v>
                </c:pt>
                <c:pt idx="2078">
                  <c:v>36413</c:v>
                </c:pt>
                <c:pt idx="2079">
                  <c:v>36414</c:v>
                </c:pt>
                <c:pt idx="2080">
                  <c:v>36415</c:v>
                </c:pt>
                <c:pt idx="2081">
                  <c:v>36416</c:v>
                </c:pt>
                <c:pt idx="2082">
                  <c:v>36417</c:v>
                </c:pt>
                <c:pt idx="2083">
                  <c:v>36418</c:v>
                </c:pt>
                <c:pt idx="2084">
                  <c:v>36419</c:v>
                </c:pt>
                <c:pt idx="2085">
                  <c:v>36420</c:v>
                </c:pt>
                <c:pt idx="2086">
                  <c:v>36421</c:v>
                </c:pt>
                <c:pt idx="2087">
                  <c:v>36422</c:v>
                </c:pt>
                <c:pt idx="2088">
                  <c:v>36423</c:v>
                </c:pt>
                <c:pt idx="2089">
                  <c:v>36424</c:v>
                </c:pt>
                <c:pt idx="2090">
                  <c:v>36425</c:v>
                </c:pt>
                <c:pt idx="2091">
                  <c:v>36426</c:v>
                </c:pt>
                <c:pt idx="2092">
                  <c:v>36427</c:v>
                </c:pt>
                <c:pt idx="2093">
                  <c:v>36428</c:v>
                </c:pt>
                <c:pt idx="2094">
                  <c:v>36429</c:v>
                </c:pt>
                <c:pt idx="2095">
                  <c:v>36430</c:v>
                </c:pt>
                <c:pt idx="2096">
                  <c:v>36431</c:v>
                </c:pt>
                <c:pt idx="2097">
                  <c:v>36432</c:v>
                </c:pt>
                <c:pt idx="2098">
                  <c:v>36433</c:v>
                </c:pt>
                <c:pt idx="2099">
                  <c:v>36434</c:v>
                </c:pt>
                <c:pt idx="2100">
                  <c:v>36435</c:v>
                </c:pt>
                <c:pt idx="2101">
                  <c:v>36436</c:v>
                </c:pt>
                <c:pt idx="2102">
                  <c:v>36437</c:v>
                </c:pt>
                <c:pt idx="2103">
                  <c:v>36438</c:v>
                </c:pt>
                <c:pt idx="2104">
                  <c:v>36439</c:v>
                </c:pt>
                <c:pt idx="2105">
                  <c:v>36440</c:v>
                </c:pt>
                <c:pt idx="2106">
                  <c:v>36441</c:v>
                </c:pt>
                <c:pt idx="2107">
                  <c:v>36442</c:v>
                </c:pt>
                <c:pt idx="2108">
                  <c:v>36443</c:v>
                </c:pt>
                <c:pt idx="2109">
                  <c:v>36444</c:v>
                </c:pt>
                <c:pt idx="2110">
                  <c:v>36445</c:v>
                </c:pt>
                <c:pt idx="2111">
                  <c:v>36446</c:v>
                </c:pt>
                <c:pt idx="2112">
                  <c:v>36447</c:v>
                </c:pt>
                <c:pt idx="2113">
                  <c:v>36448</c:v>
                </c:pt>
                <c:pt idx="2114">
                  <c:v>36449</c:v>
                </c:pt>
                <c:pt idx="2115">
                  <c:v>36450</c:v>
                </c:pt>
                <c:pt idx="2116">
                  <c:v>36451</c:v>
                </c:pt>
                <c:pt idx="2117">
                  <c:v>36452</c:v>
                </c:pt>
                <c:pt idx="2118">
                  <c:v>36453</c:v>
                </c:pt>
                <c:pt idx="2119">
                  <c:v>36454</c:v>
                </c:pt>
                <c:pt idx="2120">
                  <c:v>36455</c:v>
                </c:pt>
                <c:pt idx="2121">
                  <c:v>36456</c:v>
                </c:pt>
                <c:pt idx="2122">
                  <c:v>36457</c:v>
                </c:pt>
                <c:pt idx="2123">
                  <c:v>36458</c:v>
                </c:pt>
                <c:pt idx="2124">
                  <c:v>36459</c:v>
                </c:pt>
                <c:pt idx="2125">
                  <c:v>36460</c:v>
                </c:pt>
                <c:pt idx="2126">
                  <c:v>36461</c:v>
                </c:pt>
                <c:pt idx="2127">
                  <c:v>36462</c:v>
                </c:pt>
                <c:pt idx="2128">
                  <c:v>36463</c:v>
                </c:pt>
                <c:pt idx="2129">
                  <c:v>36464</c:v>
                </c:pt>
                <c:pt idx="2130">
                  <c:v>36465</c:v>
                </c:pt>
                <c:pt idx="2131">
                  <c:v>36466</c:v>
                </c:pt>
                <c:pt idx="2132">
                  <c:v>36467</c:v>
                </c:pt>
                <c:pt idx="2133">
                  <c:v>36468</c:v>
                </c:pt>
                <c:pt idx="2134">
                  <c:v>36469</c:v>
                </c:pt>
                <c:pt idx="2135">
                  <c:v>36470</c:v>
                </c:pt>
                <c:pt idx="2136">
                  <c:v>36471</c:v>
                </c:pt>
                <c:pt idx="2137">
                  <c:v>36472</c:v>
                </c:pt>
                <c:pt idx="2138">
                  <c:v>36473</c:v>
                </c:pt>
                <c:pt idx="2139">
                  <c:v>36474</c:v>
                </c:pt>
                <c:pt idx="2140">
                  <c:v>36475</c:v>
                </c:pt>
                <c:pt idx="2141">
                  <c:v>36476</c:v>
                </c:pt>
                <c:pt idx="2142">
                  <c:v>36477</c:v>
                </c:pt>
                <c:pt idx="2143">
                  <c:v>36478</c:v>
                </c:pt>
                <c:pt idx="2144">
                  <c:v>36479</c:v>
                </c:pt>
                <c:pt idx="2145">
                  <c:v>36480</c:v>
                </c:pt>
                <c:pt idx="2146">
                  <c:v>36481</c:v>
                </c:pt>
                <c:pt idx="2147">
                  <c:v>36482</c:v>
                </c:pt>
                <c:pt idx="2148">
                  <c:v>36483</c:v>
                </c:pt>
                <c:pt idx="2149">
                  <c:v>36484</c:v>
                </c:pt>
                <c:pt idx="2150">
                  <c:v>36485</c:v>
                </c:pt>
                <c:pt idx="2151">
                  <c:v>36486</c:v>
                </c:pt>
                <c:pt idx="2152">
                  <c:v>36487</c:v>
                </c:pt>
                <c:pt idx="2153">
                  <c:v>36488</c:v>
                </c:pt>
                <c:pt idx="2154">
                  <c:v>36489</c:v>
                </c:pt>
                <c:pt idx="2155">
                  <c:v>36490</c:v>
                </c:pt>
                <c:pt idx="2156">
                  <c:v>36491</c:v>
                </c:pt>
                <c:pt idx="2157">
                  <c:v>36492</c:v>
                </c:pt>
                <c:pt idx="2158">
                  <c:v>36493</c:v>
                </c:pt>
                <c:pt idx="2159">
                  <c:v>36494</c:v>
                </c:pt>
                <c:pt idx="2160">
                  <c:v>36495</c:v>
                </c:pt>
                <c:pt idx="2161">
                  <c:v>36496</c:v>
                </c:pt>
                <c:pt idx="2162">
                  <c:v>36497</c:v>
                </c:pt>
                <c:pt idx="2163">
                  <c:v>36498</c:v>
                </c:pt>
                <c:pt idx="2164">
                  <c:v>36499</c:v>
                </c:pt>
                <c:pt idx="2165">
                  <c:v>36500</c:v>
                </c:pt>
                <c:pt idx="2166">
                  <c:v>36501</c:v>
                </c:pt>
                <c:pt idx="2167">
                  <c:v>36502</c:v>
                </c:pt>
                <c:pt idx="2168">
                  <c:v>36503</c:v>
                </c:pt>
                <c:pt idx="2169">
                  <c:v>36504</c:v>
                </c:pt>
                <c:pt idx="2170">
                  <c:v>36505</c:v>
                </c:pt>
                <c:pt idx="2171">
                  <c:v>36506</c:v>
                </c:pt>
                <c:pt idx="2172">
                  <c:v>36507</c:v>
                </c:pt>
                <c:pt idx="2173">
                  <c:v>36508</c:v>
                </c:pt>
                <c:pt idx="2174">
                  <c:v>36509</c:v>
                </c:pt>
                <c:pt idx="2175">
                  <c:v>36510</c:v>
                </c:pt>
                <c:pt idx="2176">
                  <c:v>36511</c:v>
                </c:pt>
                <c:pt idx="2177">
                  <c:v>36512</c:v>
                </c:pt>
                <c:pt idx="2178">
                  <c:v>36513</c:v>
                </c:pt>
                <c:pt idx="2179">
                  <c:v>36514</c:v>
                </c:pt>
                <c:pt idx="2180">
                  <c:v>36515</c:v>
                </c:pt>
                <c:pt idx="2181">
                  <c:v>36516</c:v>
                </c:pt>
                <c:pt idx="2182">
                  <c:v>36517</c:v>
                </c:pt>
                <c:pt idx="2183">
                  <c:v>36518</c:v>
                </c:pt>
                <c:pt idx="2184">
                  <c:v>36519</c:v>
                </c:pt>
                <c:pt idx="2185">
                  <c:v>36520</c:v>
                </c:pt>
                <c:pt idx="2186">
                  <c:v>36521</c:v>
                </c:pt>
                <c:pt idx="2187">
                  <c:v>36522</c:v>
                </c:pt>
                <c:pt idx="2188">
                  <c:v>36523</c:v>
                </c:pt>
                <c:pt idx="2189">
                  <c:v>36524</c:v>
                </c:pt>
                <c:pt idx="2190">
                  <c:v>36525</c:v>
                </c:pt>
                <c:pt idx="2191">
                  <c:v>36526</c:v>
                </c:pt>
                <c:pt idx="2192">
                  <c:v>36527</c:v>
                </c:pt>
                <c:pt idx="2193">
                  <c:v>36528</c:v>
                </c:pt>
                <c:pt idx="2194">
                  <c:v>36529</c:v>
                </c:pt>
                <c:pt idx="2195">
                  <c:v>36530</c:v>
                </c:pt>
                <c:pt idx="2196">
                  <c:v>36531</c:v>
                </c:pt>
                <c:pt idx="2197">
                  <c:v>36532</c:v>
                </c:pt>
                <c:pt idx="2198">
                  <c:v>36533</c:v>
                </c:pt>
                <c:pt idx="2199">
                  <c:v>36534</c:v>
                </c:pt>
                <c:pt idx="2200">
                  <c:v>36535</c:v>
                </c:pt>
                <c:pt idx="2201">
                  <c:v>36536</c:v>
                </c:pt>
                <c:pt idx="2202">
                  <c:v>36537</c:v>
                </c:pt>
                <c:pt idx="2203">
                  <c:v>36538</c:v>
                </c:pt>
                <c:pt idx="2204">
                  <c:v>36539</c:v>
                </c:pt>
                <c:pt idx="2205">
                  <c:v>36540</c:v>
                </c:pt>
                <c:pt idx="2206">
                  <c:v>36541</c:v>
                </c:pt>
                <c:pt idx="2207">
                  <c:v>36542</c:v>
                </c:pt>
                <c:pt idx="2208">
                  <c:v>36543</c:v>
                </c:pt>
                <c:pt idx="2209">
                  <c:v>36544</c:v>
                </c:pt>
                <c:pt idx="2210">
                  <c:v>36545</c:v>
                </c:pt>
                <c:pt idx="2211">
                  <c:v>36546</c:v>
                </c:pt>
                <c:pt idx="2212">
                  <c:v>36547</c:v>
                </c:pt>
                <c:pt idx="2213">
                  <c:v>36548</c:v>
                </c:pt>
                <c:pt idx="2214">
                  <c:v>36549</c:v>
                </c:pt>
                <c:pt idx="2215">
                  <c:v>36550</c:v>
                </c:pt>
                <c:pt idx="2216">
                  <c:v>36551</c:v>
                </c:pt>
                <c:pt idx="2217">
                  <c:v>36552</c:v>
                </c:pt>
                <c:pt idx="2218">
                  <c:v>36553</c:v>
                </c:pt>
                <c:pt idx="2219">
                  <c:v>36554</c:v>
                </c:pt>
                <c:pt idx="2220">
                  <c:v>36555</c:v>
                </c:pt>
                <c:pt idx="2221">
                  <c:v>36556</c:v>
                </c:pt>
                <c:pt idx="2222">
                  <c:v>36557</c:v>
                </c:pt>
                <c:pt idx="2223">
                  <c:v>36558</c:v>
                </c:pt>
                <c:pt idx="2224">
                  <c:v>36559</c:v>
                </c:pt>
                <c:pt idx="2225">
                  <c:v>36560</c:v>
                </c:pt>
                <c:pt idx="2226">
                  <c:v>36561</c:v>
                </c:pt>
                <c:pt idx="2227">
                  <c:v>36562</c:v>
                </c:pt>
                <c:pt idx="2228">
                  <c:v>36563</c:v>
                </c:pt>
                <c:pt idx="2229">
                  <c:v>36564</c:v>
                </c:pt>
                <c:pt idx="2230">
                  <c:v>36565</c:v>
                </c:pt>
                <c:pt idx="2231">
                  <c:v>36566</c:v>
                </c:pt>
                <c:pt idx="2232">
                  <c:v>36567</c:v>
                </c:pt>
                <c:pt idx="2233">
                  <c:v>36568</c:v>
                </c:pt>
                <c:pt idx="2234">
                  <c:v>36569</c:v>
                </c:pt>
                <c:pt idx="2235">
                  <c:v>36570</c:v>
                </c:pt>
                <c:pt idx="2236">
                  <c:v>36571</c:v>
                </c:pt>
                <c:pt idx="2237">
                  <c:v>36572</c:v>
                </c:pt>
                <c:pt idx="2238">
                  <c:v>36573</c:v>
                </c:pt>
                <c:pt idx="2239">
                  <c:v>36574</c:v>
                </c:pt>
                <c:pt idx="2240">
                  <c:v>36575</c:v>
                </c:pt>
                <c:pt idx="2241">
                  <c:v>36576</c:v>
                </c:pt>
                <c:pt idx="2242">
                  <c:v>36577</c:v>
                </c:pt>
                <c:pt idx="2243">
                  <c:v>36578</c:v>
                </c:pt>
                <c:pt idx="2244">
                  <c:v>36579</c:v>
                </c:pt>
                <c:pt idx="2245">
                  <c:v>36580</c:v>
                </c:pt>
                <c:pt idx="2246">
                  <c:v>36581</c:v>
                </c:pt>
                <c:pt idx="2247">
                  <c:v>36582</c:v>
                </c:pt>
                <c:pt idx="2248">
                  <c:v>36583</c:v>
                </c:pt>
                <c:pt idx="2249">
                  <c:v>36584</c:v>
                </c:pt>
                <c:pt idx="2250">
                  <c:v>36585</c:v>
                </c:pt>
                <c:pt idx="2251">
                  <c:v>36586</c:v>
                </c:pt>
                <c:pt idx="2252">
                  <c:v>36587</c:v>
                </c:pt>
                <c:pt idx="2253">
                  <c:v>36588</c:v>
                </c:pt>
                <c:pt idx="2254">
                  <c:v>36589</c:v>
                </c:pt>
                <c:pt idx="2255">
                  <c:v>36590</c:v>
                </c:pt>
                <c:pt idx="2256">
                  <c:v>36591</c:v>
                </c:pt>
                <c:pt idx="2257">
                  <c:v>36592</c:v>
                </c:pt>
                <c:pt idx="2258">
                  <c:v>36593</c:v>
                </c:pt>
                <c:pt idx="2259">
                  <c:v>36594</c:v>
                </c:pt>
                <c:pt idx="2260">
                  <c:v>36595</c:v>
                </c:pt>
                <c:pt idx="2261">
                  <c:v>36596</c:v>
                </c:pt>
                <c:pt idx="2262">
                  <c:v>36597</c:v>
                </c:pt>
                <c:pt idx="2263">
                  <c:v>36598</c:v>
                </c:pt>
                <c:pt idx="2264">
                  <c:v>36599</c:v>
                </c:pt>
                <c:pt idx="2265">
                  <c:v>36600</c:v>
                </c:pt>
                <c:pt idx="2266">
                  <c:v>36601</c:v>
                </c:pt>
                <c:pt idx="2267">
                  <c:v>36602</c:v>
                </c:pt>
                <c:pt idx="2268">
                  <c:v>36603</c:v>
                </c:pt>
                <c:pt idx="2269">
                  <c:v>36604</c:v>
                </c:pt>
                <c:pt idx="2270">
                  <c:v>36605</c:v>
                </c:pt>
                <c:pt idx="2271">
                  <c:v>36606</c:v>
                </c:pt>
                <c:pt idx="2272">
                  <c:v>36607</c:v>
                </c:pt>
                <c:pt idx="2273">
                  <c:v>36608</c:v>
                </c:pt>
                <c:pt idx="2274">
                  <c:v>36609</c:v>
                </c:pt>
                <c:pt idx="2275">
                  <c:v>36610</c:v>
                </c:pt>
                <c:pt idx="2276">
                  <c:v>36611</c:v>
                </c:pt>
                <c:pt idx="2277">
                  <c:v>36612</c:v>
                </c:pt>
                <c:pt idx="2278">
                  <c:v>36613</c:v>
                </c:pt>
                <c:pt idx="2279">
                  <c:v>36614</c:v>
                </c:pt>
                <c:pt idx="2280">
                  <c:v>36615</c:v>
                </c:pt>
                <c:pt idx="2281">
                  <c:v>36616</c:v>
                </c:pt>
                <c:pt idx="2282">
                  <c:v>36617</c:v>
                </c:pt>
                <c:pt idx="2283">
                  <c:v>36618</c:v>
                </c:pt>
                <c:pt idx="2284">
                  <c:v>36619</c:v>
                </c:pt>
                <c:pt idx="2285">
                  <c:v>36620</c:v>
                </c:pt>
                <c:pt idx="2286">
                  <c:v>36621</c:v>
                </c:pt>
                <c:pt idx="2287">
                  <c:v>36622</c:v>
                </c:pt>
                <c:pt idx="2288">
                  <c:v>36623</c:v>
                </c:pt>
                <c:pt idx="2289">
                  <c:v>36624</c:v>
                </c:pt>
                <c:pt idx="2290">
                  <c:v>36625</c:v>
                </c:pt>
                <c:pt idx="2291">
                  <c:v>36626</c:v>
                </c:pt>
                <c:pt idx="2292">
                  <c:v>36627</c:v>
                </c:pt>
                <c:pt idx="2293">
                  <c:v>36628</c:v>
                </c:pt>
                <c:pt idx="2294">
                  <c:v>36629</c:v>
                </c:pt>
                <c:pt idx="2295">
                  <c:v>36630</c:v>
                </c:pt>
                <c:pt idx="2296">
                  <c:v>36631</c:v>
                </c:pt>
                <c:pt idx="2297">
                  <c:v>36632</c:v>
                </c:pt>
                <c:pt idx="2298">
                  <c:v>36633</c:v>
                </c:pt>
                <c:pt idx="2299">
                  <c:v>36634</c:v>
                </c:pt>
                <c:pt idx="2300">
                  <c:v>36635</c:v>
                </c:pt>
                <c:pt idx="2301">
                  <c:v>36636</c:v>
                </c:pt>
                <c:pt idx="2302">
                  <c:v>36637</c:v>
                </c:pt>
                <c:pt idx="2303">
                  <c:v>36638</c:v>
                </c:pt>
                <c:pt idx="2304">
                  <c:v>36639</c:v>
                </c:pt>
                <c:pt idx="2305">
                  <c:v>36640</c:v>
                </c:pt>
                <c:pt idx="2306">
                  <c:v>36641</c:v>
                </c:pt>
                <c:pt idx="2307">
                  <c:v>36642</c:v>
                </c:pt>
                <c:pt idx="2308">
                  <c:v>36643</c:v>
                </c:pt>
                <c:pt idx="2309">
                  <c:v>36644</c:v>
                </c:pt>
                <c:pt idx="2310">
                  <c:v>36645</c:v>
                </c:pt>
                <c:pt idx="2311">
                  <c:v>36646</c:v>
                </c:pt>
                <c:pt idx="2312">
                  <c:v>36647</c:v>
                </c:pt>
                <c:pt idx="2313">
                  <c:v>36648</c:v>
                </c:pt>
                <c:pt idx="2314">
                  <c:v>36649</c:v>
                </c:pt>
                <c:pt idx="2315">
                  <c:v>36650</c:v>
                </c:pt>
                <c:pt idx="2316">
                  <c:v>36651</c:v>
                </c:pt>
                <c:pt idx="2317">
                  <c:v>36652</c:v>
                </c:pt>
                <c:pt idx="2318">
                  <c:v>36653</c:v>
                </c:pt>
                <c:pt idx="2319">
                  <c:v>36654</c:v>
                </c:pt>
                <c:pt idx="2320">
                  <c:v>36655</c:v>
                </c:pt>
                <c:pt idx="2321">
                  <c:v>36656</c:v>
                </c:pt>
                <c:pt idx="2322">
                  <c:v>36657</c:v>
                </c:pt>
                <c:pt idx="2323">
                  <c:v>36658</c:v>
                </c:pt>
                <c:pt idx="2324">
                  <c:v>36659</c:v>
                </c:pt>
                <c:pt idx="2325">
                  <c:v>36660</c:v>
                </c:pt>
                <c:pt idx="2326">
                  <c:v>36661</c:v>
                </c:pt>
                <c:pt idx="2327">
                  <c:v>36662</c:v>
                </c:pt>
                <c:pt idx="2328">
                  <c:v>36663</c:v>
                </c:pt>
                <c:pt idx="2329">
                  <c:v>36664</c:v>
                </c:pt>
                <c:pt idx="2330">
                  <c:v>36665</c:v>
                </c:pt>
                <c:pt idx="2331">
                  <c:v>36666</c:v>
                </c:pt>
                <c:pt idx="2332">
                  <c:v>36667</c:v>
                </c:pt>
                <c:pt idx="2333">
                  <c:v>36668</c:v>
                </c:pt>
                <c:pt idx="2334">
                  <c:v>36669</c:v>
                </c:pt>
                <c:pt idx="2335">
                  <c:v>36670</c:v>
                </c:pt>
                <c:pt idx="2336">
                  <c:v>36671</c:v>
                </c:pt>
                <c:pt idx="2337">
                  <c:v>36672</c:v>
                </c:pt>
                <c:pt idx="2338">
                  <c:v>36673</c:v>
                </c:pt>
                <c:pt idx="2339">
                  <c:v>36674</c:v>
                </c:pt>
                <c:pt idx="2340">
                  <c:v>36675</c:v>
                </c:pt>
                <c:pt idx="2341">
                  <c:v>36676</c:v>
                </c:pt>
                <c:pt idx="2342">
                  <c:v>36677</c:v>
                </c:pt>
                <c:pt idx="2343">
                  <c:v>36678</c:v>
                </c:pt>
                <c:pt idx="2344">
                  <c:v>36679</c:v>
                </c:pt>
                <c:pt idx="2345">
                  <c:v>36680</c:v>
                </c:pt>
                <c:pt idx="2346">
                  <c:v>36681</c:v>
                </c:pt>
                <c:pt idx="2347">
                  <c:v>36682</c:v>
                </c:pt>
                <c:pt idx="2348">
                  <c:v>36683</c:v>
                </c:pt>
                <c:pt idx="2349">
                  <c:v>36684</c:v>
                </c:pt>
                <c:pt idx="2350">
                  <c:v>36685</c:v>
                </c:pt>
                <c:pt idx="2351">
                  <c:v>36686</c:v>
                </c:pt>
                <c:pt idx="2352">
                  <c:v>36687</c:v>
                </c:pt>
                <c:pt idx="2353">
                  <c:v>36688</c:v>
                </c:pt>
                <c:pt idx="2354">
                  <c:v>36689</c:v>
                </c:pt>
                <c:pt idx="2355">
                  <c:v>36690</c:v>
                </c:pt>
                <c:pt idx="2356">
                  <c:v>36691</c:v>
                </c:pt>
                <c:pt idx="2357">
                  <c:v>36692</c:v>
                </c:pt>
                <c:pt idx="2358">
                  <c:v>36693</c:v>
                </c:pt>
                <c:pt idx="2359">
                  <c:v>36694</c:v>
                </c:pt>
                <c:pt idx="2360">
                  <c:v>36695</c:v>
                </c:pt>
                <c:pt idx="2361">
                  <c:v>36696</c:v>
                </c:pt>
                <c:pt idx="2362">
                  <c:v>36697</c:v>
                </c:pt>
                <c:pt idx="2363">
                  <c:v>36698</c:v>
                </c:pt>
                <c:pt idx="2364">
                  <c:v>36699</c:v>
                </c:pt>
                <c:pt idx="2365">
                  <c:v>36700</c:v>
                </c:pt>
                <c:pt idx="2366">
                  <c:v>36701</c:v>
                </c:pt>
                <c:pt idx="2367">
                  <c:v>36702</c:v>
                </c:pt>
                <c:pt idx="2368">
                  <c:v>36703</c:v>
                </c:pt>
                <c:pt idx="2369">
                  <c:v>36704</c:v>
                </c:pt>
                <c:pt idx="2370">
                  <c:v>36705</c:v>
                </c:pt>
                <c:pt idx="2371">
                  <c:v>36706</c:v>
                </c:pt>
                <c:pt idx="2372">
                  <c:v>36707</c:v>
                </c:pt>
                <c:pt idx="2373">
                  <c:v>36708</c:v>
                </c:pt>
                <c:pt idx="2374">
                  <c:v>36709</c:v>
                </c:pt>
                <c:pt idx="2375">
                  <c:v>36710</c:v>
                </c:pt>
                <c:pt idx="2376">
                  <c:v>36711</c:v>
                </c:pt>
                <c:pt idx="2377">
                  <c:v>36712</c:v>
                </c:pt>
                <c:pt idx="2378">
                  <c:v>36713</c:v>
                </c:pt>
                <c:pt idx="2379">
                  <c:v>36714</c:v>
                </c:pt>
                <c:pt idx="2380">
                  <c:v>36715</c:v>
                </c:pt>
                <c:pt idx="2381">
                  <c:v>36716</c:v>
                </c:pt>
                <c:pt idx="2382">
                  <c:v>36717</c:v>
                </c:pt>
                <c:pt idx="2383">
                  <c:v>36718</c:v>
                </c:pt>
                <c:pt idx="2384">
                  <c:v>36719</c:v>
                </c:pt>
                <c:pt idx="2385">
                  <c:v>36720</c:v>
                </c:pt>
                <c:pt idx="2386">
                  <c:v>36721</c:v>
                </c:pt>
                <c:pt idx="2387">
                  <c:v>36722</c:v>
                </c:pt>
                <c:pt idx="2388">
                  <c:v>36723</c:v>
                </c:pt>
                <c:pt idx="2389">
                  <c:v>36724</c:v>
                </c:pt>
                <c:pt idx="2390">
                  <c:v>36725</c:v>
                </c:pt>
                <c:pt idx="2391">
                  <c:v>36726</c:v>
                </c:pt>
                <c:pt idx="2392">
                  <c:v>36727</c:v>
                </c:pt>
                <c:pt idx="2393">
                  <c:v>36728</c:v>
                </c:pt>
                <c:pt idx="2394">
                  <c:v>36729</c:v>
                </c:pt>
                <c:pt idx="2395">
                  <c:v>36730</c:v>
                </c:pt>
                <c:pt idx="2396">
                  <c:v>36731</c:v>
                </c:pt>
                <c:pt idx="2397">
                  <c:v>36732</c:v>
                </c:pt>
                <c:pt idx="2398">
                  <c:v>36733</c:v>
                </c:pt>
                <c:pt idx="2399">
                  <c:v>36734</c:v>
                </c:pt>
                <c:pt idx="2400">
                  <c:v>36735</c:v>
                </c:pt>
                <c:pt idx="2401">
                  <c:v>36736</c:v>
                </c:pt>
                <c:pt idx="2402">
                  <c:v>36737</c:v>
                </c:pt>
                <c:pt idx="2403">
                  <c:v>36738</c:v>
                </c:pt>
                <c:pt idx="2404">
                  <c:v>36739</c:v>
                </c:pt>
                <c:pt idx="2405">
                  <c:v>36740</c:v>
                </c:pt>
                <c:pt idx="2406">
                  <c:v>36741</c:v>
                </c:pt>
                <c:pt idx="2407">
                  <c:v>36742</c:v>
                </c:pt>
                <c:pt idx="2408">
                  <c:v>36743</c:v>
                </c:pt>
                <c:pt idx="2409">
                  <c:v>36744</c:v>
                </c:pt>
                <c:pt idx="2410">
                  <c:v>36745</c:v>
                </c:pt>
                <c:pt idx="2411">
                  <c:v>36746</c:v>
                </c:pt>
                <c:pt idx="2412">
                  <c:v>36747</c:v>
                </c:pt>
                <c:pt idx="2413">
                  <c:v>36748</c:v>
                </c:pt>
                <c:pt idx="2414">
                  <c:v>36749</c:v>
                </c:pt>
                <c:pt idx="2415">
                  <c:v>36750</c:v>
                </c:pt>
                <c:pt idx="2416">
                  <c:v>36751</c:v>
                </c:pt>
                <c:pt idx="2417">
                  <c:v>36752</c:v>
                </c:pt>
                <c:pt idx="2418">
                  <c:v>36753</c:v>
                </c:pt>
                <c:pt idx="2419">
                  <c:v>36754</c:v>
                </c:pt>
                <c:pt idx="2420">
                  <c:v>36755</c:v>
                </c:pt>
                <c:pt idx="2421">
                  <c:v>36756</c:v>
                </c:pt>
                <c:pt idx="2422">
                  <c:v>36757</c:v>
                </c:pt>
                <c:pt idx="2423">
                  <c:v>36758</c:v>
                </c:pt>
                <c:pt idx="2424">
                  <c:v>36759</c:v>
                </c:pt>
                <c:pt idx="2425">
                  <c:v>36760</c:v>
                </c:pt>
                <c:pt idx="2426">
                  <c:v>36761</c:v>
                </c:pt>
                <c:pt idx="2427">
                  <c:v>36762</c:v>
                </c:pt>
                <c:pt idx="2428">
                  <c:v>36763</c:v>
                </c:pt>
                <c:pt idx="2429">
                  <c:v>36764</c:v>
                </c:pt>
                <c:pt idx="2430">
                  <c:v>36765</c:v>
                </c:pt>
                <c:pt idx="2431">
                  <c:v>36766</c:v>
                </c:pt>
                <c:pt idx="2432">
                  <c:v>36767</c:v>
                </c:pt>
                <c:pt idx="2433">
                  <c:v>36768</c:v>
                </c:pt>
                <c:pt idx="2434">
                  <c:v>36769</c:v>
                </c:pt>
                <c:pt idx="2435">
                  <c:v>36770</c:v>
                </c:pt>
                <c:pt idx="2436">
                  <c:v>36771</c:v>
                </c:pt>
                <c:pt idx="2437">
                  <c:v>36772</c:v>
                </c:pt>
                <c:pt idx="2438">
                  <c:v>36773</c:v>
                </c:pt>
                <c:pt idx="2439">
                  <c:v>36774</c:v>
                </c:pt>
                <c:pt idx="2440">
                  <c:v>36775</c:v>
                </c:pt>
                <c:pt idx="2441">
                  <c:v>36776</c:v>
                </c:pt>
                <c:pt idx="2442">
                  <c:v>36777</c:v>
                </c:pt>
                <c:pt idx="2443">
                  <c:v>36778</c:v>
                </c:pt>
                <c:pt idx="2444">
                  <c:v>36779</c:v>
                </c:pt>
                <c:pt idx="2445">
                  <c:v>36780</c:v>
                </c:pt>
                <c:pt idx="2446">
                  <c:v>36781</c:v>
                </c:pt>
                <c:pt idx="2447">
                  <c:v>36782</c:v>
                </c:pt>
                <c:pt idx="2448">
                  <c:v>36783</c:v>
                </c:pt>
                <c:pt idx="2449">
                  <c:v>36784</c:v>
                </c:pt>
                <c:pt idx="2450">
                  <c:v>36785</c:v>
                </c:pt>
                <c:pt idx="2451">
                  <c:v>36786</c:v>
                </c:pt>
                <c:pt idx="2452">
                  <c:v>36787</c:v>
                </c:pt>
                <c:pt idx="2453">
                  <c:v>36788</c:v>
                </c:pt>
                <c:pt idx="2454">
                  <c:v>36789</c:v>
                </c:pt>
                <c:pt idx="2455">
                  <c:v>36790</c:v>
                </c:pt>
                <c:pt idx="2456">
                  <c:v>36791</c:v>
                </c:pt>
                <c:pt idx="2457">
                  <c:v>36792</c:v>
                </c:pt>
                <c:pt idx="2458">
                  <c:v>36793</c:v>
                </c:pt>
                <c:pt idx="2459">
                  <c:v>36794</c:v>
                </c:pt>
                <c:pt idx="2460">
                  <c:v>36795</c:v>
                </c:pt>
                <c:pt idx="2461">
                  <c:v>36796</c:v>
                </c:pt>
                <c:pt idx="2462">
                  <c:v>36797</c:v>
                </c:pt>
                <c:pt idx="2463">
                  <c:v>36798</c:v>
                </c:pt>
                <c:pt idx="2464">
                  <c:v>36799</c:v>
                </c:pt>
                <c:pt idx="2465">
                  <c:v>36800</c:v>
                </c:pt>
                <c:pt idx="2466">
                  <c:v>36801</c:v>
                </c:pt>
                <c:pt idx="2467">
                  <c:v>36802</c:v>
                </c:pt>
                <c:pt idx="2468">
                  <c:v>36803</c:v>
                </c:pt>
                <c:pt idx="2469">
                  <c:v>36804</c:v>
                </c:pt>
                <c:pt idx="2470">
                  <c:v>36805</c:v>
                </c:pt>
                <c:pt idx="2471">
                  <c:v>36806</c:v>
                </c:pt>
                <c:pt idx="2472">
                  <c:v>36807</c:v>
                </c:pt>
                <c:pt idx="2473">
                  <c:v>36808</c:v>
                </c:pt>
                <c:pt idx="2474">
                  <c:v>36809</c:v>
                </c:pt>
                <c:pt idx="2475">
                  <c:v>36810</c:v>
                </c:pt>
                <c:pt idx="2476">
                  <c:v>36811</c:v>
                </c:pt>
                <c:pt idx="2477">
                  <c:v>36812</c:v>
                </c:pt>
                <c:pt idx="2478">
                  <c:v>36813</c:v>
                </c:pt>
                <c:pt idx="2479">
                  <c:v>36814</c:v>
                </c:pt>
                <c:pt idx="2480">
                  <c:v>36815</c:v>
                </c:pt>
                <c:pt idx="2481">
                  <c:v>36816</c:v>
                </c:pt>
                <c:pt idx="2482">
                  <c:v>36817</c:v>
                </c:pt>
                <c:pt idx="2483">
                  <c:v>36818</c:v>
                </c:pt>
                <c:pt idx="2484">
                  <c:v>36819</c:v>
                </c:pt>
                <c:pt idx="2485">
                  <c:v>36820</c:v>
                </c:pt>
                <c:pt idx="2486">
                  <c:v>36821</c:v>
                </c:pt>
                <c:pt idx="2487">
                  <c:v>36822</c:v>
                </c:pt>
                <c:pt idx="2488">
                  <c:v>36823</c:v>
                </c:pt>
                <c:pt idx="2489">
                  <c:v>36824</c:v>
                </c:pt>
                <c:pt idx="2490">
                  <c:v>36825</c:v>
                </c:pt>
                <c:pt idx="2491">
                  <c:v>36826</c:v>
                </c:pt>
                <c:pt idx="2492">
                  <c:v>36827</c:v>
                </c:pt>
                <c:pt idx="2493">
                  <c:v>36828</c:v>
                </c:pt>
                <c:pt idx="2494">
                  <c:v>36829</c:v>
                </c:pt>
                <c:pt idx="2495">
                  <c:v>36830</c:v>
                </c:pt>
                <c:pt idx="2496">
                  <c:v>36831</c:v>
                </c:pt>
                <c:pt idx="2497">
                  <c:v>36832</c:v>
                </c:pt>
                <c:pt idx="2498">
                  <c:v>36833</c:v>
                </c:pt>
                <c:pt idx="2499">
                  <c:v>36834</c:v>
                </c:pt>
                <c:pt idx="2500">
                  <c:v>36835</c:v>
                </c:pt>
                <c:pt idx="2501">
                  <c:v>36836</c:v>
                </c:pt>
                <c:pt idx="2502">
                  <c:v>36837</c:v>
                </c:pt>
                <c:pt idx="2503">
                  <c:v>36838</c:v>
                </c:pt>
                <c:pt idx="2504">
                  <c:v>36839</c:v>
                </c:pt>
                <c:pt idx="2505">
                  <c:v>36840</c:v>
                </c:pt>
                <c:pt idx="2506">
                  <c:v>36841</c:v>
                </c:pt>
                <c:pt idx="2507">
                  <c:v>36842</c:v>
                </c:pt>
                <c:pt idx="2508">
                  <c:v>36843</c:v>
                </c:pt>
                <c:pt idx="2509">
                  <c:v>36844</c:v>
                </c:pt>
                <c:pt idx="2510">
                  <c:v>36845</c:v>
                </c:pt>
                <c:pt idx="2511">
                  <c:v>36846</c:v>
                </c:pt>
                <c:pt idx="2512">
                  <c:v>36847</c:v>
                </c:pt>
                <c:pt idx="2513">
                  <c:v>36848</c:v>
                </c:pt>
                <c:pt idx="2514">
                  <c:v>36849</c:v>
                </c:pt>
                <c:pt idx="2515">
                  <c:v>36850</c:v>
                </c:pt>
                <c:pt idx="2516">
                  <c:v>36851</c:v>
                </c:pt>
                <c:pt idx="2517">
                  <c:v>36852</c:v>
                </c:pt>
                <c:pt idx="2518">
                  <c:v>36853</c:v>
                </c:pt>
                <c:pt idx="2519">
                  <c:v>36854</c:v>
                </c:pt>
                <c:pt idx="2520">
                  <c:v>36855</c:v>
                </c:pt>
                <c:pt idx="2521">
                  <c:v>36856</c:v>
                </c:pt>
                <c:pt idx="2522">
                  <c:v>36857</c:v>
                </c:pt>
                <c:pt idx="2523">
                  <c:v>36858</c:v>
                </c:pt>
                <c:pt idx="2524">
                  <c:v>36859</c:v>
                </c:pt>
                <c:pt idx="2525">
                  <c:v>36860</c:v>
                </c:pt>
                <c:pt idx="2526">
                  <c:v>36861</c:v>
                </c:pt>
                <c:pt idx="2527">
                  <c:v>36862</c:v>
                </c:pt>
                <c:pt idx="2528">
                  <c:v>36863</c:v>
                </c:pt>
                <c:pt idx="2529">
                  <c:v>36864</c:v>
                </c:pt>
                <c:pt idx="2530">
                  <c:v>36865</c:v>
                </c:pt>
                <c:pt idx="2531">
                  <c:v>36866</c:v>
                </c:pt>
                <c:pt idx="2532">
                  <c:v>36867</c:v>
                </c:pt>
                <c:pt idx="2533">
                  <c:v>36868</c:v>
                </c:pt>
                <c:pt idx="2534">
                  <c:v>36869</c:v>
                </c:pt>
                <c:pt idx="2535">
                  <c:v>36870</c:v>
                </c:pt>
                <c:pt idx="2536">
                  <c:v>36871</c:v>
                </c:pt>
                <c:pt idx="2537">
                  <c:v>36872</c:v>
                </c:pt>
                <c:pt idx="2538">
                  <c:v>36873</c:v>
                </c:pt>
                <c:pt idx="2539">
                  <c:v>36874</c:v>
                </c:pt>
                <c:pt idx="2540">
                  <c:v>36875</c:v>
                </c:pt>
                <c:pt idx="2541">
                  <c:v>36876</c:v>
                </c:pt>
                <c:pt idx="2542">
                  <c:v>36877</c:v>
                </c:pt>
                <c:pt idx="2543">
                  <c:v>36878</c:v>
                </c:pt>
                <c:pt idx="2544">
                  <c:v>36879</c:v>
                </c:pt>
                <c:pt idx="2545">
                  <c:v>36880</c:v>
                </c:pt>
                <c:pt idx="2546">
                  <c:v>36881</c:v>
                </c:pt>
                <c:pt idx="2547">
                  <c:v>36882</c:v>
                </c:pt>
                <c:pt idx="2548">
                  <c:v>36883</c:v>
                </c:pt>
                <c:pt idx="2549">
                  <c:v>36884</c:v>
                </c:pt>
                <c:pt idx="2550">
                  <c:v>36885</c:v>
                </c:pt>
                <c:pt idx="2551">
                  <c:v>36886</c:v>
                </c:pt>
                <c:pt idx="2552">
                  <c:v>36887</c:v>
                </c:pt>
                <c:pt idx="2553">
                  <c:v>36888</c:v>
                </c:pt>
                <c:pt idx="2554">
                  <c:v>36889</c:v>
                </c:pt>
                <c:pt idx="2555">
                  <c:v>36890</c:v>
                </c:pt>
                <c:pt idx="2556">
                  <c:v>36891</c:v>
                </c:pt>
                <c:pt idx="2557">
                  <c:v>36892</c:v>
                </c:pt>
                <c:pt idx="2558">
                  <c:v>36893</c:v>
                </c:pt>
                <c:pt idx="2559">
                  <c:v>36894</c:v>
                </c:pt>
                <c:pt idx="2560">
                  <c:v>36895</c:v>
                </c:pt>
                <c:pt idx="2561">
                  <c:v>36896</c:v>
                </c:pt>
                <c:pt idx="2562">
                  <c:v>36897</c:v>
                </c:pt>
                <c:pt idx="2563">
                  <c:v>36898</c:v>
                </c:pt>
                <c:pt idx="2564">
                  <c:v>36899</c:v>
                </c:pt>
                <c:pt idx="2565">
                  <c:v>36900</c:v>
                </c:pt>
                <c:pt idx="2566">
                  <c:v>36901</c:v>
                </c:pt>
                <c:pt idx="2567">
                  <c:v>36902</c:v>
                </c:pt>
                <c:pt idx="2568">
                  <c:v>36903</c:v>
                </c:pt>
                <c:pt idx="2569">
                  <c:v>36904</c:v>
                </c:pt>
                <c:pt idx="2570">
                  <c:v>36905</c:v>
                </c:pt>
                <c:pt idx="2571">
                  <c:v>36906</c:v>
                </c:pt>
                <c:pt idx="2572">
                  <c:v>36907</c:v>
                </c:pt>
                <c:pt idx="2573">
                  <c:v>36908</c:v>
                </c:pt>
                <c:pt idx="2574">
                  <c:v>36909</c:v>
                </c:pt>
                <c:pt idx="2575">
                  <c:v>36910</c:v>
                </c:pt>
                <c:pt idx="2576">
                  <c:v>36911</c:v>
                </c:pt>
                <c:pt idx="2577">
                  <c:v>36912</c:v>
                </c:pt>
                <c:pt idx="2578">
                  <c:v>36913</c:v>
                </c:pt>
                <c:pt idx="2579">
                  <c:v>36914</c:v>
                </c:pt>
                <c:pt idx="2580">
                  <c:v>36915</c:v>
                </c:pt>
                <c:pt idx="2581">
                  <c:v>36916</c:v>
                </c:pt>
                <c:pt idx="2582">
                  <c:v>36917</c:v>
                </c:pt>
                <c:pt idx="2583">
                  <c:v>36918</c:v>
                </c:pt>
                <c:pt idx="2584">
                  <c:v>36919</c:v>
                </c:pt>
                <c:pt idx="2585">
                  <c:v>36920</c:v>
                </c:pt>
                <c:pt idx="2586">
                  <c:v>36921</c:v>
                </c:pt>
                <c:pt idx="2587">
                  <c:v>36922</c:v>
                </c:pt>
                <c:pt idx="2588">
                  <c:v>36923</c:v>
                </c:pt>
                <c:pt idx="2589">
                  <c:v>36924</c:v>
                </c:pt>
                <c:pt idx="2590">
                  <c:v>36925</c:v>
                </c:pt>
                <c:pt idx="2591">
                  <c:v>36926</c:v>
                </c:pt>
                <c:pt idx="2592">
                  <c:v>36927</c:v>
                </c:pt>
                <c:pt idx="2593">
                  <c:v>36928</c:v>
                </c:pt>
                <c:pt idx="2594">
                  <c:v>36929</c:v>
                </c:pt>
                <c:pt idx="2595">
                  <c:v>36930</c:v>
                </c:pt>
                <c:pt idx="2596">
                  <c:v>36931</c:v>
                </c:pt>
                <c:pt idx="2597">
                  <c:v>36932</c:v>
                </c:pt>
                <c:pt idx="2598">
                  <c:v>36933</c:v>
                </c:pt>
                <c:pt idx="2599">
                  <c:v>36934</c:v>
                </c:pt>
                <c:pt idx="2600">
                  <c:v>36935</c:v>
                </c:pt>
                <c:pt idx="2601">
                  <c:v>36936</c:v>
                </c:pt>
                <c:pt idx="2602">
                  <c:v>36937</c:v>
                </c:pt>
                <c:pt idx="2603">
                  <c:v>36938</c:v>
                </c:pt>
                <c:pt idx="2604">
                  <c:v>36939</c:v>
                </c:pt>
                <c:pt idx="2605">
                  <c:v>36940</c:v>
                </c:pt>
                <c:pt idx="2606">
                  <c:v>36941</c:v>
                </c:pt>
                <c:pt idx="2607">
                  <c:v>36942</c:v>
                </c:pt>
                <c:pt idx="2608">
                  <c:v>36943</c:v>
                </c:pt>
                <c:pt idx="2609">
                  <c:v>36944</c:v>
                </c:pt>
                <c:pt idx="2610">
                  <c:v>36945</c:v>
                </c:pt>
                <c:pt idx="2611">
                  <c:v>36946</c:v>
                </c:pt>
                <c:pt idx="2612">
                  <c:v>36947</c:v>
                </c:pt>
                <c:pt idx="2613">
                  <c:v>36948</c:v>
                </c:pt>
                <c:pt idx="2614">
                  <c:v>36949</c:v>
                </c:pt>
                <c:pt idx="2615">
                  <c:v>36950</c:v>
                </c:pt>
                <c:pt idx="2616">
                  <c:v>36951</c:v>
                </c:pt>
                <c:pt idx="2617">
                  <c:v>36952</c:v>
                </c:pt>
                <c:pt idx="2618">
                  <c:v>36953</c:v>
                </c:pt>
                <c:pt idx="2619">
                  <c:v>36954</c:v>
                </c:pt>
                <c:pt idx="2620">
                  <c:v>36955</c:v>
                </c:pt>
                <c:pt idx="2621">
                  <c:v>36956</c:v>
                </c:pt>
                <c:pt idx="2622">
                  <c:v>36957</c:v>
                </c:pt>
                <c:pt idx="2623">
                  <c:v>36958</c:v>
                </c:pt>
                <c:pt idx="2624">
                  <c:v>36959</c:v>
                </c:pt>
                <c:pt idx="2625">
                  <c:v>36960</c:v>
                </c:pt>
                <c:pt idx="2626">
                  <c:v>36961</c:v>
                </c:pt>
                <c:pt idx="2627">
                  <c:v>36962</c:v>
                </c:pt>
                <c:pt idx="2628">
                  <c:v>36963</c:v>
                </c:pt>
                <c:pt idx="2629">
                  <c:v>36964</c:v>
                </c:pt>
                <c:pt idx="2630">
                  <c:v>36965</c:v>
                </c:pt>
                <c:pt idx="2631">
                  <c:v>36966</c:v>
                </c:pt>
                <c:pt idx="2632">
                  <c:v>36967</c:v>
                </c:pt>
                <c:pt idx="2633">
                  <c:v>36968</c:v>
                </c:pt>
                <c:pt idx="2634">
                  <c:v>36969</c:v>
                </c:pt>
                <c:pt idx="2635">
                  <c:v>36970</c:v>
                </c:pt>
                <c:pt idx="2636">
                  <c:v>36971</c:v>
                </c:pt>
                <c:pt idx="2637">
                  <c:v>36972</c:v>
                </c:pt>
                <c:pt idx="2638">
                  <c:v>36973</c:v>
                </c:pt>
                <c:pt idx="2639">
                  <c:v>36974</c:v>
                </c:pt>
                <c:pt idx="2640">
                  <c:v>36975</c:v>
                </c:pt>
                <c:pt idx="2641">
                  <c:v>36976</c:v>
                </c:pt>
                <c:pt idx="2642">
                  <c:v>36977</c:v>
                </c:pt>
                <c:pt idx="2643">
                  <c:v>36978</c:v>
                </c:pt>
                <c:pt idx="2644">
                  <c:v>36979</c:v>
                </c:pt>
                <c:pt idx="2645">
                  <c:v>36980</c:v>
                </c:pt>
                <c:pt idx="2646">
                  <c:v>36981</c:v>
                </c:pt>
                <c:pt idx="2647">
                  <c:v>36982</c:v>
                </c:pt>
                <c:pt idx="2648">
                  <c:v>36983</c:v>
                </c:pt>
                <c:pt idx="2649">
                  <c:v>36984</c:v>
                </c:pt>
                <c:pt idx="2650">
                  <c:v>36985</c:v>
                </c:pt>
                <c:pt idx="2651">
                  <c:v>36986</c:v>
                </c:pt>
                <c:pt idx="2652">
                  <c:v>36987</c:v>
                </c:pt>
                <c:pt idx="2653">
                  <c:v>36988</c:v>
                </c:pt>
                <c:pt idx="2654">
                  <c:v>36989</c:v>
                </c:pt>
                <c:pt idx="2655">
                  <c:v>36990</c:v>
                </c:pt>
                <c:pt idx="2656">
                  <c:v>36991</c:v>
                </c:pt>
                <c:pt idx="2657">
                  <c:v>36992</c:v>
                </c:pt>
                <c:pt idx="2658">
                  <c:v>36993</c:v>
                </c:pt>
                <c:pt idx="2659">
                  <c:v>36994</c:v>
                </c:pt>
                <c:pt idx="2660">
                  <c:v>36995</c:v>
                </c:pt>
                <c:pt idx="2661">
                  <c:v>36996</c:v>
                </c:pt>
                <c:pt idx="2662">
                  <c:v>36997</c:v>
                </c:pt>
                <c:pt idx="2663">
                  <c:v>36998</c:v>
                </c:pt>
                <c:pt idx="2664">
                  <c:v>36999</c:v>
                </c:pt>
                <c:pt idx="2665">
                  <c:v>37000</c:v>
                </c:pt>
                <c:pt idx="2666">
                  <c:v>37001</c:v>
                </c:pt>
                <c:pt idx="2667">
                  <c:v>37002</c:v>
                </c:pt>
                <c:pt idx="2668">
                  <c:v>37003</c:v>
                </c:pt>
                <c:pt idx="2669">
                  <c:v>37004</c:v>
                </c:pt>
                <c:pt idx="2670">
                  <c:v>37005</c:v>
                </c:pt>
                <c:pt idx="2671">
                  <c:v>37006</c:v>
                </c:pt>
                <c:pt idx="2672">
                  <c:v>37007</c:v>
                </c:pt>
                <c:pt idx="2673">
                  <c:v>37008</c:v>
                </c:pt>
                <c:pt idx="2674">
                  <c:v>37009</c:v>
                </c:pt>
                <c:pt idx="2675">
                  <c:v>37010</c:v>
                </c:pt>
                <c:pt idx="2676">
                  <c:v>37011</c:v>
                </c:pt>
                <c:pt idx="2677">
                  <c:v>37012</c:v>
                </c:pt>
                <c:pt idx="2678">
                  <c:v>37013</c:v>
                </c:pt>
                <c:pt idx="2679">
                  <c:v>37014</c:v>
                </c:pt>
                <c:pt idx="2680">
                  <c:v>37015</c:v>
                </c:pt>
                <c:pt idx="2681">
                  <c:v>37016</c:v>
                </c:pt>
                <c:pt idx="2682">
                  <c:v>37017</c:v>
                </c:pt>
                <c:pt idx="2683">
                  <c:v>37018</c:v>
                </c:pt>
                <c:pt idx="2684">
                  <c:v>37019</c:v>
                </c:pt>
                <c:pt idx="2685">
                  <c:v>37020</c:v>
                </c:pt>
                <c:pt idx="2686">
                  <c:v>37021</c:v>
                </c:pt>
                <c:pt idx="2687">
                  <c:v>37022</c:v>
                </c:pt>
                <c:pt idx="2688">
                  <c:v>37023</c:v>
                </c:pt>
                <c:pt idx="2689">
                  <c:v>37024</c:v>
                </c:pt>
                <c:pt idx="2690">
                  <c:v>37025</c:v>
                </c:pt>
                <c:pt idx="2691">
                  <c:v>37026</c:v>
                </c:pt>
                <c:pt idx="2692">
                  <c:v>37027</c:v>
                </c:pt>
                <c:pt idx="2693">
                  <c:v>37028</c:v>
                </c:pt>
                <c:pt idx="2694">
                  <c:v>37029</c:v>
                </c:pt>
                <c:pt idx="2695">
                  <c:v>37030</c:v>
                </c:pt>
                <c:pt idx="2696">
                  <c:v>37031</c:v>
                </c:pt>
                <c:pt idx="2697">
                  <c:v>37032</c:v>
                </c:pt>
                <c:pt idx="2698">
                  <c:v>37033</c:v>
                </c:pt>
                <c:pt idx="2699">
                  <c:v>37034</c:v>
                </c:pt>
                <c:pt idx="2700">
                  <c:v>37035</c:v>
                </c:pt>
                <c:pt idx="2701">
                  <c:v>37036</c:v>
                </c:pt>
                <c:pt idx="2702">
                  <c:v>37037</c:v>
                </c:pt>
                <c:pt idx="2703">
                  <c:v>37038</c:v>
                </c:pt>
                <c:pt idx="2704">
                  <c:v>37039</c:v>
                </c:pt>
                <c:pt idx="2705">
                  <c:v>37040</c:v>
                </c:pt>
                <c:pt idx="2706">
                  <c:v>37041</c:v>
                </c:pt>
                <c:pt idx="2707">
                  <c:v>37042</c:v>
                </c:pt>
                <c:pt idx="2708">
                  <c:v>37043</c:v>
                </c:pt>
                <c:pt idx="2709">
                  <c:v>37044</c:v>
                </c:pt>
                <c:pt idx="2710">
                  <c:v>37045</c:v>
                </c:pt>
                <c:pt idx="2711">
                  <c:v>37046</c:v>
                </c:pt>
                <c:pt idx="2712">
                  <c:v>37047</c:v>
                </c:pt>
                <c:pt idx="2713">
                  <c:v>37048</c:v>
                </c:pt>
                <c:pt idx="2714">
                  <c:v>37049</c:v>
                </c:pt>
                <c:pt idx="2715">
                  <c:v>37050</c:v>
                </c:pt>
                <c:pt idx="2716">
                  <c:v>37051</c:v>
                </c:pt>
                <c:pt idx="2717">
                  <c:v>37052</c:v>
                </c:pt>
                <c:pt idx="2718">
                  <c:v>37053</c:v>
                </c:pt>
                <c:pt idx="2719">
                  <c:v>37054</c:v>
                </c:pt>
                <c:pt idx="2720">
                  <c:v>37055</c:v>
                </c:pt>
                <c:pt idx="2721">
                  <c:v>37056</c:v>
                </c:pt>
                <c:pt idx="2722">
                  <c:v>37057</c:v>
                </c:pt>
                <c:pt idx="2723">
                  <c:v>37058</c:v>
                </c:pt>
                <c:pt idx="2724">
                  <c:v>37059</c:v>
                </c:pt>
                <c:pt idx="2725">
                  <c:v>37060</c:v>
                </c:pt>
                <c:pt idx="2726">
                  <c:v>37061</c:v>
                </c:pt>
                <c:pt idx="2727">
                  <c:v>37062</c:v>
                </c:pt>
                <c:pt idx="2728">
                  <c:v>37063</c:v>
                </c:pt>
                <c:pt idx="2729">
                  <c:v>37064</c:v>
                </c:pt>
                <c:pt idx="2730">
                  <c:v>37065</c:v>
                </c:pt>
                <c:pt idx="2731">
                  <c:v>37066</c:v>
                </c:pt>
                <c:pt idx="2732">
                  <c:v>37067</c:v>
                </c:pt>
                <c:pt idx="2733">
                  <c:v>37068</c:v>
                </c:pt>
                <c:pt idx="2734">
                  <c:v>37069</c:v>
                </c:pt>
                <c:pt idx="2735">
                  <c:v>37070</c:v>
                </c:pt>
                <c:pt idx="2736">
                  <c:v>37071</c:v>
                </c:pt>
                <c:pt idx="2737">
                  <c:v>37072</c:v>
                </c:pt>
                <c:pt idx="2738">
                  <c:v>37073</c:v>
                </c:pt>
                <c:pt idx="2739">
                  <c:v>37074</c:v>
                </c:pt>
                <c:pt idx="2740">
                  <c:v>37075</c:v>
                </c:pt>
                <c:pt idx="2741">
                  <c:v>37076</c:v>
                </c:pt>
                <c:pt idx="2742">
                  <c:v>37077</c:v>
                </c:pt>
                <c:pt idx="2743">
                  <c:v>37078</c:v>
                </c:pt>
                <c:pt idx="2744">
                  <c:v>37079</c:v>
                </c:pt>
                <c:pt idx="2745">
                  <c:v>37080</c:v>
                </c:pt>
                <c:pt idx="2746">
                  <c:v>37081</c:v>
                </c:pt>
                <c:pt idx="2747">
                  <c:v>37082</c:v>
                </c:pt>
                <c:pt idx="2748">
                  <c:v>37083</c:v>
                </c:pt>
                <c:pt idx="2749">
                  <c:v>37084</c:v>
                </c:pt>
                <c:pt idx="2750">
                  <c:v>37085</c:v>
                </c:pt>
                <c:pt idx="2751">
                  <c:v>37086</c:v>
                </c:pt>
                <c:pt idx="2752">
                  <c:v>37087</c:v>
                </c:pt>
                <c:pt idx="2753">
                  <c:v>37088</c:v>
                </c:pt>
                <c:pt idx="2754">
                  <c:v>37089</c:v>
                </c:pt>
                <c:pt idx="2755">
                  <c:v>37090</c:v>
                </c:pt>
                <c:pt idx="2756">
                  <c:v>37091</c:v>
                </c:pt>
                <c:pt idx="2757">
                  <c:v>37092</c:v>
                </c:pt>
                <c:pt idx="2758">
                  <c:v>37093</c:v>
                </c:pt>
                <c:pt idx="2759">
                  <c:v>37094</c:v>
                </c:pt>
                <c:pt idx="2760">
                  <c:v>37095</c:v>
                </c:pt>
                <c:pt idx="2761">
                  <c:v>37096</c:v>
                </c:pt>
                <c:pt idx="2762">
                  <c:v>37097</c:v>
                </c:pt>
                <c:pt idx="2763">
                  <c:v>37098</c:v>
                </c:pt>
                <c:pt idx="2764">
                  <c:v>37099</c:v>
                </c:pt>
                <c:pt idx="2765">
                  <c:v>37100</c:v>
                </c:pt>
                <c:pt idx="2766">
                  <c:v>37101</c:v>
                </c:pt>
                <c:pt idx="2767">
                  <c:v>37102</c:v>
                </c:pt>
                <c:pt idx="2768">
                  <c:v>37103</c:v>
                </c:pt>
                <c:pt idx="2769">
                  <c:v>37104</c:v>
                </c:pt>
                <c:pt idx="2770">
                  <c:v>37105</c:v>
                </c:pt>
                <c:pt idx="2771">
                  <c:v>37106</c:v>
                </c:pt>
                <c:pt idx="2772">
                  <c:v>37107</c:v>
                </c:pt>
                <c:pt idx="2773">
                  <c:v>37108</c:v>
                </c:pt>
                <c:pt idx="2774">
                  <c:v>37109</c:v>
                </c:pt>
                <c:pt idx="2775">
                  <c:v>37110</c:v>
                </c:pt>
                <c:pt idx="2776">
                  <c:v>37111</c:v>
                </c:pt>
                <c:pt idx="2777">
                  <c:v>37112</c:v>
                </c:pt>
                <c:pt idx="2778">
                  <c:v>37113</c:v>
                </c:pt>
                <c:pt idx="2779">
                  <c:v>37114</c:v>
                </c:pt>
                <c:pt idx="2780">
                  <c:v>37115</c:v>
                </c:pt>
                <c:pt idx="2781">
                  <c:v>37116</c:v>
                </c:pt>
                <c:pt idx="2782">
                  <c:v>37117</c:v>
                </c:pt>
                <c:pt idx="2783">
                  <c:v>37118</c:v>
                </c:pt>
                <c:pt idx="2784">
                  <c:v>37119</c:v>
                </c:pt>
                <c:pt idx="2785">
                  <c:v>37120</c:v>
                </c:pt>
                <c:pt idx="2786">
                  <c:v>37121</c:v>
                </c:pt>
                <c:pt idx="2787">
                  <c:v>37122</c:v>
                </c:pt>
                <c:pt idx="2788">
                  <c:v>37123</c:v>
                </c:pt>
                <c:pt idx="2789">
                  <c:v>37124</c:v>
                </c:pt>
                <c:pt idx="2790">
                  <c:v>37125</c:v>
                </c:pt>
                <c:pt idx="2791">
                  <c:v>37126</c:v>
                </c:pt>
                <c:pt idx="2792">
                  <c:v>37127</c:v>
                </c:pt>
                <c:pt idx="2793">
                  <c:v>37128</c:v>
                </c:pt>
                <c:pt idx="2794">
                  <c:v>37129</c:v>
                </c:pt>
                <c:pt idx="2795">
                  <c:v>37130</c:v>
                </c:pt>
                <c:pt idx="2796">
                  <c:v>37131</c:v>
                </c:pt>
                <c:pt idx="2797">
                  <c:v>37132</c:v>
                </c:pt>
                <c:pt idx="2798">
                  <c:v>37133</c:v>
                </c:pt>
                <c:pt idx="2799">
                  <c:v>37134</c:v>
                </c:pt>
                <c:pt idx="2800">
                  <c:v>37135</c:v>
                </c:pt>
                <c:pt idx="2801">
                  <c:v>37136</c:v>
                </c:pt>
                <c:pt idx="2802">
                  <c:v>37137</c:v>
                </c:pt>
                <c:pt idx="2803">
                  <c:v>37138</c:v>
                </c:pt>
                <c:pt idx="2804">
                  <c:v>37139</c:v>
                </c:pt>
                <c:pt idx="2805">
                  <c:v>37140</c:v>
                </c:pt>
                <c:pt idx="2806">
                  <c:v>37141</c:v>
                </c:pt>
                <c:pt idx="2807">
                  <c:v>37142</c:v>
                </c:pt>
                <c:pt idx="2808">
                  <c:v>37143</c:v>
                </c:pt>
                <c:pt idx="2809">
                  <c:v>37144</c:v>
                </c:pt>
                <c:pt idx="2810">
                  <c:v>37145</c:v>
                </c:pt>
                <c:pt idx="2811">
                  <c:v>37146</c:v>
                </c:pt>
                <c:pt idx="2812">
                  <c:v>37147</c:v>
                </c:pt>
                <c:pt idx="2813">
                  <c:v>37148</c:v>
                </c:pt>
                <c:pt idx="2814">
                  <c:v>37149</c:v>
                </c:pt>
                <c:pt idx="2815">
                  <c:v>37150</c:v>
                </c:pt>
                <c:pt idx="2816">
                  <c:v>37151</c:v>
                </c:pt>
                <c:pt idx="2817">
                  <c:v>37152</c:v>
                </c:pt>
                <c:pt idx="2818">
                  <c:v>37153</c:v>
                </c:pt>
                <c:pt idx="2819">
                  <c:v>37154</c:v>
                </c:pt>
                <c:pt idx="2820">
                  <c:v>37155</c:v>
                </c:pt>
                <c:pt idx="2821">
                  <c:v>37156</c:v>
                </c:pt>
                <c:pt idx="2822">
                  <c:v>37157</c:v>
                </c:pt>
                <c:pt idx="2823">
                  <c:v>37158</c:v>
                </c:pt>
                <c:pt idx="2824">
                  <c:v>37159</c:v>
                </c:pt>
                <c:pt idx="2825">
                  <c:v>37160</c:v>
                </c:pt>
                <c:pt idx="2826">
                  <c:v>37161</c:v>
                </c:pt>
                <c:pt idx="2827">
                  <c:v>37162</c:v>
                </c:pt>
                <c:pt idx="2828">
                  <c:v>37163</c:v>
                </c:pt>
                <c:pt idx="2829">
                  <c:v>37164</c:v>
                </c:pt>
                <c:pt idx="2830">
                  <c:v>37165</c:v>
                </c:pt>
                <c:pt idx="2831">
                  <c:v>37166</c:v>
                </c:pt>
                <c:pt idx="2832">
                  <c:v>37167</c:v>
                </c:pt>
                <c:pt idx="2833">
                  <c:v>37168</c:v>
                </c:pt>
                <c:pt idx="2834">
                  <c:v>37169</c:v>
                </c:pt>
                <c:pt idx="2835">
                  <c:v>37170</c:v>
                </c:pt>
                <c:pt idx="2836">
                  <c:v>37171</c:v>
                </c:pt>
                <c:pt idx="2837">
                  <c:v>37172</c:v>
                </c:pt>
                <c:pt idx="2838">
                  <c:v>37173</c:v>
                </c:pt>
                <c:pt idx="2839">
                  <c:v>37174</c:v>
                </c:pt>
                <c:pt idx="2840">
                  <c:v>37175</c:v>
                </c:pt>
                <c:pt idx="2841">
                  <c:v>37176</c:v>
                </c:pt>
                <c:pt idx="2842">
                  <c:v>37177</c:v>
                </c:pt>
                <c:pt idx="2843">
                  <c:v>37178</c:v>
                </c:pt>
                <c:pt idx="2844">
                  <c:v>37179</c:v>
                </c:pt>
                <c:pt idx="2845">
                  <c:v>37180</c:v>
                </c:pt>
                <c:pt idx="2846">
                  <c:v>37181</c:v>
                </c:pt>
                <c:pt idx="2847">
                  <c:v>37182</c:v>
                </c:pt>
                <c:pt idx="2848">
                  <c:v>37183</c:v>
                </c:pt>
                <c:pt idx="2849">
                  <c:v>37184</c:v>
                </c:pt>
                <c:pt idx="2850">
                  <c:v>37185</c:v>
                </c:pt>
                <c:pt idx="2851">
                  <c:v>37186</c:v>
                </c:pt>
                <c:pt idx="2852">
                  <c:v>37187</c:v>
                </c:pt>
                <c:pt idx="2853">
                  <c:v>37188</c:v>
                </c:pt>
                <c:pt idx="2854">
                  <c:v>37189</c:v>
                </c:pt>
                <c:pt idx="2855">
                  <c:v>37190</c:v>
                </c:pt>
                <c:pt idx="2856">
                  <c:v>37191</c:v>
                </c:pt>
                <c:pt idx="2857">
                  <c:v>37192</c:v>
                </c:pt>
                <c:pt idx="2858">
                  <c:v>37193</c:v>
                </c:pt>
                <c:pt idx="2859">
                  <c:v>37194</c:v>
                </c:pt>
                <c:pt idx="2860">
                  <c:v>37195</c:v>
                </c:pt>
                <c:pt idx="2861">
                  <c:v>37196</c:v>
                </c:pt>
                <c:pt idx="2862">
                  <c:v>37197</c:v>
                </c:pt>
                <c:pt idx="2863">
                  <c:v>37198</c:v>
                </c:pt>
                <c:pt idx="2864">
                  <c:v>37199</c:v>
                </c:pt>
                <c:pt idx="2865">
                  <c:v>37200</c:v>
                </c:pt>
                <c:pt idx="2866">
                  <c:v>37201</c:v>
                </c:pt>
                <c:pt idx="2867">
                  <c:v>37202</c:v>
                </c:pt>
                <c:pt idx="2868">
                  <c:v>37203</c:v>
                </c:pt>
                <c:pt idx="2869">
                  <c:v>37204</c:v>
                </c:pt>
                <c:pt idx="2870">
                  <c:v>37205</c:v>
                </c:pt>
                <c:pt idx="2871">
                  <c:v>37206</c:v>
                </c:pt>
                <c:pt idx="2872">
                  <c:v>37207</c:v>
                </c:pt>
                <c:pt idx="2873">
                  <c:v>37208</c:v>
                </c:pt>
                <c:pt idx="2874">
                  <c:v>37209</c:v>
                </c:pt>
                <c:pt idx="2875">
                  <c:v>37210</c:v>
                </c:pt>
                <c:pt idx="2876">
                  <c:v>37211</c:v>
                </c:pt>
                <c:pt idx="2877">
                  <c:v>37212</c:v>
                </c:pt>
                <c:pt idx="2878">
                  <c:v>37213</c:v>
                </c:pt>
                <c:pt idx="2879">
                  <c:v>37214</c:v>
                </c:pt>
                <c:pt idx="2880">
                  <c:v>37215</c:v>
                </c:pt>
                <c:pt idx="2881">
                  <c:v>37216</c:v>
                </c:pt>
                <c:pt idx="2882">
                  <c:v>37217</c:v>
                </c:pt>
                <c:pt idx="2883">
                  <c:v>37218</c:v>
                </c:pt>
                <c:pt idx="2884">
                  <c:v>37219</c:v>
                </c:pt>
                <c:pt idx="2885">
                  <c:v>37220</c:v>
                </c:pt>
                <c:pt idx="2886">
                  <c:v>37221</c:v>
                </c:pt>
                <c:pt idx="2887">
                  <c:v>37222</c:v>
                </c:pt>
                <c:pt idx="2888">
                  <c:v>37223</c:v>
                </c:pt>
                <c:pt idx="2889">
                  <c:v>37224</c:v>
                </c:pt>
                <c:pt idx="2890">
                  <c:v>37225</c:v>
                </c:pt>
                <c:pt idx="2891">
                  <c:v>37226</c:v>
                </c:pt>
                <c:pt idx="2892">
                  <c:v>37227</c:v>
                </c:pt>
                <c:pt idx="2893">
                  <c:v>37228</c:v>
                </c:pt>
                <c:pt idx="2894">
                  <c:v>37229</c:v>
                </c:pt>
                <c:pt idx="2895">
                  <c:v>37230</c:v>
                </c:pt>
                <c:pt idx="2896">
                  <c:v>37231</c:v>
                </c:pt>
                <c:pt idx="2897">
                  <c:v>37232</c:v>
                </c:pt>
                <c:pt idx="2898">
                  <c:v>37233</c:v>
                </c:pt>
                <c:pt idx="2899">
                  <c:v>37234</c:v>
                </c:pt>
                <c:pt idx="2900">
                  <c:v>37235</c:v>
                </c:pt>
                <c:pt idx="2901">
                  <c:v>37236</c:v>
                </c:pt>
                <c:pt idx="2902">
                  <c:v>37237</c:v>
                </c:pt>
                <c:pt idx="2903">
                  <c:v>37238</c:v>
                </c:pt>
                <c:pt idx="2904">
                  <c:v>37239</c:v>
                </c:pt>
                <c:pt idx="2905">
                  <c:v>37240</c:v>
                </c:pt>
                <c:pt idx="2906">
                  <c:v>37241</c:v>
                </c:pt>
                <c:pt idx="2907">
                  <c:v>37242</c:v>
                </c:pt>
                <c:pt idx="2908">
                  <c:v>37243</c:v>
                </c:pt>
                <c:pt idx="2909">
                  <c:v>37244</c:v>
                </c:pt>
                <c:pt idx="2910">
                  <c:v>37245</c:v>
                </c:pt>
                <c:pt idx="2911">
                  <c:v>37246</c:v>
                </c:pt>
                <c:pt idx="2912">
                  <c:v>37247</c:v>
                </c:pt>
                <c:pt idx="2913">
                  <c:v>37248</c:v>
                </c:pt>
                <c:pt idx="2914">
                  <c:v>37249</c:v>
                </c:pt>
                <c:pt idx="2915">
                  <c:v>37250</c:v>
                </c:pt>
                <c:pt idx="2916">
                  <c:v>37251</c:v>
                </c:pt>
                <c:pt idx="2917">
                  <c:v>37252</c:v>
                </c:pt>
                <c:pt idx="2918">
                  <c:v>37253</c:v>
                </c:pt>
                <c:pt idx="2919">
                  <c:v>37254</c:v>
                </c:pt>
                <c:pt idx="2920">
                  <c:v>37255</c:v>
                </c:pt>
                <c:pt idx="2921">
                  <c:v>37256</c:v>
                </c:pt>
                <c:pt idx="2922">
                  <c:v>37257</c:v>
                </c:pt>
                <c:pt idx="2923">
                  <c:v>37258</c:v>
                </c:pt>
                <c:pt idx="2924">
                  <c:v>37259</c:v>
                </c:pt>
                <c:pt idx="2925">
                  <c:v>37260</c:v>
                </c:pt>
                <c:pt idx="2926">
                  <c:v>37261</c:v>
                </c:pt>
                <c:pt idx="2927">
                  <c:v>37262</c:v>
                </c:pt>
                <c:pt idx="2928">
                  <c:v>37263</c:v>
                </c:pt>
                <c:pt idx="2929">
                  <c:v>37264</c:v>
                </c:pt>
                <c:pt idx="2930">
                  <c:v>37265</c:v>
                </c:pt>
                <c:pt idx="2931">
                  <c:v>37266</c:v>
                </c:pt>
                <c:pt idx="2932">
                  <c:v>37267</c:v>
                </c:pt>
                <c:pt idx="2933">
                  <c:v>37268</c:v>
                </c:pt>
                <c:pt idx="2934">
                  <c:v>37269</c:v>
                </c:pt>
                <c:pt idx="2935">
                  <c:v>37270</c:v>
                </c:pt>
                <c:pt idx="2936">
                  <c:v>37271</c:v>
                </c:pt>
                <c:pt idx="2937">
                  <c:v>37272</c:v>
                </c:pt>
                <c:pt idx="2938">
                  <c:v>37273</c:v>
                </c:pt>
                <c:pt idx="2939">
                  <c:v>37274</c:v>
                </c:pt>
                <c:pt idx="2940">
                  <c:v>37275</c:v>
                </c:pt>
                <c:pt idx="2941">
                  <c:v>37276</c:v>
                </c:pt>
                <c:pt idx="2942">
                  <c:v>37277</c:v>
                </c:pt>
                <c:pt idx="2943">
                  <c:v>37278</c:v>
                </c:pt>
                <c:pt idx="2944">
                  <c:v>37279</c:v>
                </c:pt>
                <c:pt idx="2945">
                  <c:v>37280</c:v>
                </c:pt>
                <c:pt idx="2946">
                  <c:v>37281</c:v>
                </c:pt>
                <c:pt idx="2947">
                  <c:v>37282</c:v>
                </c:pt>
                <c:pt idx="2948">
                  <c:v>37283</c:v>
                </c:pt>
                <c:pt idx="2949">
                  <c:v>37284</c:v>
                </c:pt>
                <c:pt idx="2950">
                  <c:v>37285</c:v>
                </c:pt>
                <c:pt idx="2951">
                  <c:v>37286</c:v>
                </c:pt>
                <c:pt idx="2952">
                  <c:v>37287</c:v>
                </c:pt>
                <c:pt idx="2953">
                  <c:v>37288</c:v>
                </c:pt>
                <c:pt idx="2954">
                  <c:v>37289</c:v>
                </c:pt>
                <c:pt idx="2955">
                  <c:v>37290</c:v>
                </c:pt>
                <c:pt idx="2956">
                  <c:v>37291</c:v>
                </c:pt>
                <c:pt idx="2957">
                  <c:v>37292</c:v>
                </c:pt>
                <c:pt idx="2958">
                  <c:v>37293</c:v>
                </c:pt>
                <c:pt idx="2959">
                  <c:v>37294</c:v>
                </c:pt>
                <c:pt idx="2960">
                  <c:v>37295</c:v>
                </c:pt>
                <c:pt idx="2961">
                  <c:v>37296</c:v>
                </c:pt>
                <c:pt idx="2962">
                  <c:v>37297</c:v>
                </c:pt>
                <c:pt idx="2963">
                  <c:v>37298</c:v>
                </c:pt>
                <c:pt idx="2964">
                  <c:v>37299</c:v>
                </c:pt>
                <c:pt idx="2965">
                  <c:v>37300</c:v>
                </c:pt>
                <c:pt idx="2966">
                  <c:v>37301</c:v>
                </c:pt>
                <c:pt idx="2967">
                  <c:v>37302</c:v>
                </c:pt>
                <c:pt idx="2968">
                  <c:v>37303</c:v>
                </c:pt>
                <c:pt idx="2969">
                  <c:v>37304</c:v>
                </c:pt>
                <c:pt idx="2970">
                  <c:v>37305</c:v>
                </c:pt>
                <c:pt idx="2971">
                  <c:v>37306</c:v>
                </c:pt>
                <c:pt idx="2972">
                  <c:v>37307</c:v>
                </c:pt>
                <c:pt idx="2973">
                  <c:v>37308</c:v>
                </c:pt>
                <c:pt idx="2974">
                  <c:v>37309</c:v>
                </c:pt>
                <c:pt idx="2975">
                  <c:v>37310</c:v>
                </c:pt>
                <c:pt idx="2976">
                  <c:v>37311</c:v>
                </c:pt>
                <c:pt idx="2977">
                  <c:v>37312</c:v>
                </c:pt>
                <c:pt idx="2978">
                  <c:v>37313</c:v>
                </c:pt>
                <c:pt idx="2979">
                  <c:v>37314</c:v>
                </c:pt>
                <c:pt idx="2980">
                  <c:v>37315</c:v>
                </c:pt>
                <c:pt idx="2981">
                  <c:v>37316</c:v>
                </c:pt>
                <c:pt idx="2982">
                  <c:v>37317</c:v>
                </c:pt>
                <c:pt idx="2983">
                  <c:v>37318</c:v>
                </c:pt>
                <c:pt idx="2984">
                  <c:v>37319</c:v>
                </c:pt>
                <c:pt idx="2985">
                  <c:v>37320</c:v>
                </c:pt>
                <c:pt idx="2986">
                  <c:v>37321</c:v>
                </c:pt>
                <c:pt idx="2987">
                  <c:v>37322</c:v>
                </c:pt>
                <c:pt idx="2988">
                  <c:v>37323</c:v>
                </c:pt>
                <c:pt idx="2989">
                  <c:v>37324</c:v>
                </c:pt>
                <c:pt idx="2990">
                  <c:v>37325</c:v>
                </c:pt>
                <c:pt idx="2991">
                  <c:v>37326</c:v>
                </c:pt>
                <c:pt idx="2992">
                  <c:v>37327</c:v>
                </c:pt>
                <c:pt idx="2993">
                  <c:v>37328</c:v>
                </c:pt>
                <c:pt idx="2994">
                  <c:v>37329</c:v>
                </c:pt>
                <c:pt idx="2995">
                  <c:v>37330</c:v>
                </c:pt>
                <c:pt idx="2996">
                  <c:v>37331</c:v>
                </c:pt>
                <c:pt idx="2997">
                  <c:v>37332</c:v>
                </c:pt>
                <c:pt idx="2998">
                  <c:v>37333</c:v>
                </c:pt>
                <c:pt idx="2999">
                  <c:v>37334</c:v>
                </c:pt>
                <c:pt idx="3000">
                  <c:v>37335</c:v>
                </c:pt>
                <c:pt idx="3001">
                  <c:v>37336</c:v>
                </c:pt>
                <c:pt idx="3002">
                  <c:v>37337</c:v>
                </c:pt>
                <c:pt idx="3003">
                  <c:v>37338</c:v>
                </c:pt>
                <c:pt idx="3004">
                  <c:v>37339</c:v>
                </c:pt>
                <c:pt idx="3005">
                  <c:v>37340</c:v>
                </c:pt>
                <c:pt idx="3006">
                  <c:v>37341</c:v>
                </c:pt>
                <c:pt idx="3007">
                  <c:v>37342</c:v>
                </c:pt>
                <c:pt idx="3008">
                  <c:v>37343</c:v>
                </c:pt>
                <c:pt idx="3009">
                  <c:v>37344</c:v>
                </c:pt>
                <c:pt idx="3010">
                  <c:v>37345</c:v>
                </c:pt>
                <c:pt idx="3011">
                  <c:v>37346</c:v>
                </c:pt>
                <c:pt idx="3012">
                  <c:v>37347</c:v>
                </c:pt>
                <c:pt idx="3013">
                  <c:v>37348</c:v>
                </c:pt>
                <c:pt idx="3014">
                  <c:v>37349</c:v>
                </c:pt>
                <c:pt idx="3015">
                  <c:v>37350</c:v>
                </c:pt>
                <c:pt idx="3016">
                  <c:v>37351</c:v>
                </c:pt>
                <c:pt idx="3017">
                  <c:v>37352</c:v>
                </c:pt>
                <c:pt idx="3018">
                  <c:v>37353</c:v>
                </c:pt>
                <c:pt idx="3019">
                  <c:v>37354</c:v>
                </c:pt>
                <c:pt idx="3020">
                  <c:v>37355</c:v>
                </c:pt>
                <c:pt idx="3021">
                  <c:v>37356</c:v>
                </c:pt>
                <c:pt idx="3022">
                  <c:v>37357</c:v>
                </c:pt>
                <c:pt idx="3023">
                  <c:v>37358</c:v>
                </c:pt>
                <c:pt idx="3024">
                  <c:v>37359</c:v>
                </c:pt>
                <c:pt idx="3025">
                  <c:v>37360</c:v>
                </c:pt>
                <c:pt idx="3026">
                  <c:v>37361</c:v>
                </c:pt>
                <c:pt idx="3027">
                  <c:v>37362</c:v>
                </c:pt>
                <c:pt idx="3028">
                  <c:v>37363</c:v>
                </c:pt>
                <c:pt idx="3029">
                  <c:v>37364</c:v>
                </c:pt>
                <c:pt idx="3030">
                  <c:v>37365</c:v>
                </c:pt>
                <c:pt idx="3031">
                  <c:v>37366</c:v>
                </c:pt>
                <c:pt idx="3032">
                  <c:v>37367</c:v>
                </c:pt>
                <c:pt idx="3033">
                  <c:v>37368</c:v>
                </c:pt>
                <c:pt idx="3034">
                  <c:v>37369</c:v>
                </c:pt>
                <c:pt idx="3035">
                  <c:v>37370</c:v>
                </c:pt>
                <c:pt idx="3036">
                  <c:v>37371</c:v>
                </c:pt>
                <c:pt idx="3037">
                  <c:v>37372</c:v>
                </c:pt>
                <c:pt idx="3038">
                  <c:v>37373</c:v>
                </c:pt>
                <c:pt idx="3039">
                  <c:v>37374</c:v>
                </c:pt>
                <c:pt idx="3040">
                  <c:v>37375</c:v>
                </c:pt>
                <c:pt idx="3041">
                  <c:v>37376</c:v>
                </c:pt>
                <c:pt idx="3042">
                  <c:v>37377</c:v>
                </c:pt>
                <c:pt idx="3043">
                  <c:v>37378</c:v>
                </c:pt>
                <c:pt idx="3044">
                  <c:v>37379</c:v>
                </c:pt>
                <c:pt idx="3045">
                  <c:v>37380</c:v>
                </c:pt>
                <c:pt idx="3046">
                  <c:v>37381</c:v>
                </c:pt>
                <c:pt idx="3047">
                  <c:v>37382</c:v>
                </c:pt>
                <c:pt idx="3048">
                  <c:v>37383</c:v>
                </c:pt>
                <c:pt idx="3049">
                  <c:v>37384</c:v>
                </c:pt>
                <c:pt idx="3050">
                  <c:v>37385</c:v>
                </c:pt>
                <c:pt idx="3051">
                  <c:v>37386</c:v>
                </c:pt>
                <c:pt idx="3052">
                  <c:v>37387</c:v>
                </c:pt>
                <c:pt idx="3053">
                  <c:v>37388</c:v>
                </c:pt>
                <c:pt idx="3054">
                  <c:v>37389</c:v>
                </c:pt>
                <c:pt idx="3055">
                  <c:v>37390</c:v>
                </c:pt>
                <c:pt idx="3056">
                  <c:v>37391</c:v>
                </c:pt>
                <c:pt idx="3057">
                  <c:v>37392</c:v>
                </c:pt>
                <c:pt idx="3058">
                  <c:v>37393</c:v>
                </c:pt>
                <c:pt idx="3059">
                  <c:v>37394</c:v>
                </c:pt>
                <c:pt idx="3060">
                  <c:v>37395</c:v>
                </c:pt>
                <c:pt idx="3061">
                  <c:v>37396</c:v>
                </c:pt>
                <c:pt idx="3062">
                  <c:v>37397</c:v>
                </c:pt>
                <c:pt idx="3063">
                  <c:v>37398</c:v>
                </c:pt>
                <c:pt idx="3064">
                  <c:v>37399</c:v>
                </c:pt>
                <c:pt idx="3065">
                  <c:v>37400</c:v>
                </c:pt>
                <c:pt idx="3066">
                  <c:v>37401</c:v>
                </c:pt>
                <c:pt idx="3067">
                  <c:v>37402</c:v>
                </c:pt>
                <c:pt idx="3068">
                  <c:v>37403</c:v>
                </c:pt>
                <c:pt idx="3069">
                  <c:v>37404</c:v>
                </c:pt>
                <c:pt idx="3070">
                  <c:v>37405</c:v>
                </c:pt>
                <c:pt idx="3071">
                  <c:v>37406</c:v>
                </c:pt>
                <c:pt idx="3072">
                  <c:v>37407</c:v>
                </c:pt>
                <c:pt idx="3073">
                  <c:v>37408</c:v>
                </c:pt>
                <c:pt idx="3074">
                  <c:v>37409</c:v>
                </c:pt>
                <c:pt idx="3075">
                  <c:v>37410</c:v>
                </c:pt>
                <c:pt idx="3076">
                  <c:v>37411</c:v>
                </c:pt>
                <c:pt idx="3077">
                  <c:v>37412</c:v>
                </c:pt>
                <c:pt idx="3078">
                  <c:v>37413</c:v>
                </c:pt>
                <c:pt idx="3079">
                  <c:v>37414</c:v>
                </c:pt>
                <c:pt idx="3080">
                  <c:v>37415</c:v>
                </c:pt>
                <c:pt idx="3081">
                  <c:v>37416</c:v>
                </c:pt>
                <c:pt idx="3082">
                  <c:v>37417</c:v>
                </c:pt>
                <c:pt idx="3083">
                  <c:v>37418</c:v>
                </c:pt>
                <c:pt idx="3084">
                  <c:v>37419</c:v>
                </c:pt>
                <c:pt idx="3085">
                  <c:v>37420</c:v>
                </c:pt>
                <c:pt idx="3086">
                  <c:v>37421</c:v>
                </c:pt>
                <c:pt idx="3087">
                  <c:v>37422</c:v>
                </c:pt>
                <c:pt idx="3088">
                  <c:v>37423</c:v>
                </c:pt>
                <c:pt idx="3089">
                  <c:v>37424</c:v>
                </c:pt>
                <c:pt idx="3090">
                  <c:v>37425</c:v>
                </c:pt>
                <c:pt idx="3091">
                  <c:v>37426</c:v>
                </c:pt>
                <c:pt idx="3092">
                  <c:v>37427</c:v>
                </c:pt>
                <c:pt idx="3093">
                  <c:v>37428</c:v>
                </c:pt>
                <c:pt idx="3094">
                  <c:v>37429</c:v>
                </c:pt>
                <c:pt idx="3095">
                  <c:v>37430</c:v>
                </c:pt>
                <c:pt idx="3096">
                  <c:v>37431</c:v>
                </c:pt>
                <c:pt idx="3097">
                  <c:v>37432</c:v>
                </c:pt>
                <c:pt idx="3098">
                  <c:v>37433</c:v>
                </c:pt>
                <c:pt idx="3099">
                  <c:v>37434</c:v>
                </c:pt>
                <c:pt idx="3100">
                  <c:v>37435</c:v>
                </c:pt>
                <c:pt idx="3101">
                  <c:v>37436</c:v>
                </c:pt>
                <c:pt idx="3102">
                  <c:v>37437</c:v>
                </c:pt>
                <c:pt idx="3103">
                  <c:v>37438</c:v>
                </c:pt>
                <c:pt idx="3104">
                  <c:v>37439</c:v>
                </c:pt>
                <c:pt idx="3105">
                  <c:v>37440</c:v>
                </c:pt>
                <c:pt idx="3106">
                  <c:v>37441</c:v>
                </c:pt>
                <c:pt idx="3107">
                  <c:v>37442</c:v>
                </c:pt>
                <c:pt idx="3108">
                  <c:v>37443</c:v>
                </c:pt>
                <c:pt idx="3109">
                  <c:v>37444</c:v>
                </c:pt>
                <c:pt idx="3110">
                  <c:v>37445</c:v>
                </c:pt>
                <c:pt idx="3111">
                  <c:v>37446</c:v>
                </c:pt>
                <c:pt idx="3112">
                  <c:v>37447</c:v>
                </c:pt>
                <c:pt idx="3113">
                  <c:v>37448</c:v>
                </c:pt>
                <c:pt idx="3114">
                  <c:v>37449</c:v>
                </c:pt>
                <c:pt idx="3115">
                  <c:v>37450</c:v>
                </c:pt>
                <c:pt idx="3116">
                  <c:v>37451</c:v>
                </c:pt>
                <c:pt idx="3117">
                  <c:v>37452</c:v>
                </c:pt>
                <c:pt idx="3118">
                  <c:v>37453</c:v>
                </c:pt>
                <c:pt idx="3119">
                  <c:v>37454</c:v>
                </c:pt>
                <c:pt idx="3120">
                  <c:v>37455</c:v>
                </c:pt>
                <c:pt idx="3121">
                  <c:v>37456</c:v>
                </c:pt>
                <c:pt idx="3122">
                  <c:v>37457</c:v>
                </c:pt>
                <c:pt idx="3123">
                  <c:v>37458</c:v>
                </c:pt>
                <c:pt idx="3124">
                  <c:v>37459</c:v>
                </c:pt>
                <c:pt idx="3125">
                  <c:v>37460</c:v>
                </c:pt>
                <c:pt idx="3126">
                  <c:v>37461</c:v>
                </c:pt>
                <c:pt idx="3127">
                  <c:v>37462</c:v>
                </c:pt>
                <c:pt idx="3128">
                  <c:v>37463</c:v>
                </c:pt>
                <c:pt idx="3129">
                  <c:v>37464</c:v>
                </c:pt>
                <c:pt idx="3130">
                  <c:v>37465</c:v>
                </c:pt>
                <c:pt idx="3131">
                  <c:v>37466</c:v>
                </c:pt>
                <c:pt idx="3132">
                  <c:v>37467</c:v>
                </c:pt>
                <c:pt idx="3133">
                  <c:v>37468</c:v>
                </c:pt>
                <c:pt idx="3134">
                  <c:v>37469</c:v>
                </c:pt>
                <c:pt idx="3135">
                  <c:v>37470</c:v>
                </c:pt>
                <c:pt idx="3136">
                  <c:v>37471</c:v>
                </c:pt>
                <c:pt idx="3137">
                  <c:v>37472</c:v>
                </c:pt>
                <c:pt idx="3138">
                  <c:v>37473</c:v>
                </c:pt>
                <c:pt idx="3139">
                  <c:v>37474</c:v>
                </c:pt>
                <c:pt idx="3140">
                  <c:v>37475</c:v>
                </c:pt>
                <c:pt idx="3141">
                  <c:v>37476</c:v>
                </c:pt>
                <c:pt idx="3142">
                  <c:v>37477</c:v>
                </c:pt>
                <c:pt idx="3143">
                  <c:v>37478</c:v>
                </c:pt>
                <c:pt idx="3144">
                  <c:v>37479</c:v>
                </c:pt>
                <c:pt idx="3145">
                  <c:v>37480</c:v>
                </c:pt>
                <c:pt idx="3146">
                  <c:v>37481</c:v>
                </c:pt>
                <c:pt idx="3147">
                  <c:v>37482</c:v>
                </c:pt>
                <c:pt idx="3148">
                  <c:v>37483</c:v>
                </c:pt>
                <c:pt idx="3149">
                  <c:v>37484</c:v>
                </c:pt>
                <c:pt idx="3150">
                  <c:v>37485</c:v>
                </c:pt>
                <c:pt idx="3151">
                  <c:v>37486</c:v>
                </c:pt>
                <c:pt idx="3152">
                  <c:v>37487</c:v>
                </c:pt>
                <c:pt idx="3153">
                  <c:v>37488</c:v>
                </c:pt>
                <c:pt idx="3154">
                  <c:v>37489</c:v>
                </c:pt>
                <c:pt idx="3155">
                  <c:v>37490</c:v>
                </c:pt>
                <c:pt idx="3156">
                  <c:v>37491</c:v>
                </c:pt>
                <c:pt idx="3157">
                  <c:v>37492</c:v>
                </c:pt>
                <c:pt idx="3158">
                  <c:v>37493</c:v>
                </c:pt>
                <c:pt idx="3159">
                  <c:v>37494</c:v>
                </c:pt>
                <c:pt idx="3160">
                  <c:v>37495</c:v>
                </c:pt>
                <c:pt idx="3161">
                  <c:v>37496</c:v>
                </c:pt>
                <c:pt idx="3162">
                  <c:v>37497</c:v>
                </c:pt>
                <c:pt idx="3163">
                  <c:v>37498</c:v>
                </c:pt>
                <c:pt idx="3164">
                  <c:v>37499</c:v>
                </c:pt>
                <c:pt idx="3165">
                  <c:v>37500</c:v>
                </c:pt>
                <c:pt idx="3166">
                  <c:v>37501</c:v>
                </c:pt>
                <c:pt idx="3167">
                  <c:v>37502</c:v>
                </c:pt>
                <c:pt idx="3168">
                  <c:v>37503</c:v>
                </c:pt>
                <c:pt idx="3169">
                  <c:v>37504</c:v>
                </c:pt>
                <c:pt idx="3170">
                  <c:v>37505</c:v>
                </c:pt>
                <c:pt idx="3171">
                  <c:v>37506</c:v>
                </c:pt>
                <c:pt idx="3172">
                  <c:v>37507</c:v>
                </c:pt>
                <c:pt idx="3173">
                  <c:v>37508</c:v>
                </c:pt>
                <c:pt idx="3174">
                  <c:v>37509</c:v>
                </c:pt>
                <c:pt idx="3175">
                  <c:v>37510</c:v>
                </c:pt>
                <c:pt idx="3176">
                  <c:v>37511</c:v>
                </c:pt>
                <c:pt idx="3177">
                  <c:v>37512</c:v>
                </c:pt>
                <c:pt idx="3178">
                  <c:v>37513</c:v>
                </c:pt>
                <c:pt idx="3179">
                  <c:v>37514</c:v>
                </c:pt>
                <c:pt idx="3180">
                  <c:v>37515</c:v>
                </c:pt>
                <c:pt idx="3181">
                  <c:v>37516</c:v>
                </c:pt>
                <c:pt idx="3182">
                  <c:v>37517</c:v>
                </c:pt>
                <c:pt idx="3183">
                  <c:v>37518</c:v>
                </c:pt>
                <c:pt idx="3184">
                  <c:v>37519</c:v>
                </c:pt>
                <c:pt idx="3185">
                  <c:v>37520</c:v>
                </c:pt>
                <c:pt idx="3186">
                  <c:v>37521</c:v>
                </c:pt>
                <c:pt idx="3187">
                  <c:v>37522</c:v>
                </c:pt>
                <c:pt idx="3188">
                  <c:v>37523</c:v>
                </c:pt>
                <c:pt idx="3189">
                  <c:v>37524</c:v>
                </c:pt>
                <c:pt idx="3190">
                  <c:v>37525</c:v>
                </c:pt>
                <c:pt idx="3191">
                  <c:v>37526</c:v>
                </c:pt>
                <c:pt idx="3192">
                  <c:v>37527</c:v>
                </c:pt>
                <c:pt idx="3193">
                  <c:v>37528</c:v>
                </c:pt>
                <c:pt idx="3194">
                  <c:v>37529</c:v>
                </c:pt>
                <c:pt idx="3195">
                  <c:v>37530</c:v>
                </c:pt>
                <c:pt idx="3196">
                  <c:v>37531</c:v>
                </c:pt>
                <c:pt idx="3197">
                  <c:v>37532</c:v>
                </c:pt>
                <c:pt idx="3198">
                  <c:v>37533</c:v>
                </c:pt>
                <c:pt idx="3199">
                  <c:v>37534</c:v>
                </c:pt>
                <c:pt idx="3200">
                  <c:v>37535</c:v>
                </c:pt>
                <c:pt idx="3201">
                  <c:v>37536</c:v>
                </c:pt>
                <c:pt idx="3202">
                  <c:v>37537</c:v>
                </c:pt>
                <c:pt idx="3203">
                  <c:v>37538</c:v>
                </c:pt>
                <c:pt idx="3204">
                  <c:v>37539</c:v>
                </c:pt>
                <c:pt idx="3205">
                  <c:v>37540</c:v>
                </c:pt>
                <c:pt idx="3206">
                  <c:v>37541</c:v>
                </c:pt>
                <c:pt idx="3207">
                  <c:v>37542</c:v>
                </c:pt>
                <c:pt idx="3208">
                  <c:v>37543</c:v>
                </c:pt>
                <c:pt idx="3209">
                  <c:v>37544</c:v>
                </c:pt>
                <c:pt idx="3210">
                  <c:v>37545</c:v>
                </c:pt>
                <c:pt idx="3211">
                  <c:v>37546</c:v>
                </c:pt>
                <c:pt idx="3212">
                  <c:v>37547</c:v>
                </c:pt>
                <c:pt idx="3213">
                  <c:v>37548</c:v>
                </c:pt>
                <c:pt idx="3214">
                  <c:v>37549</c:v>
                </c:pt>
                <c:pt idx="3215">
                  <c:v>37550</c:v>
                </c:pt>
                <c:pt idx="3216">
                  <c:v>37551</c:v>
                </c:pt>
                <c:pt idx="3217">
                  <c:v>37552</c:v>
                </c:pt>
                <c:pt idx="3218">
                  <c:v>37553</c:v>
                </c:pt>
                <c:pt idx="3219">
                  <c:v>37554</c:v>
                </c:pt>
                <c:pt idx="3220">
                  <c:v>37555</c:v>
                </c:pt>
                <c:pt idx="3221">
                  <c:v>37556</c:v>
                </c:pt>
                <c:pt idx="3222">
                  <c:v>37557</c:v>
                </c:pt>
                <c:pt idx="3223">
                  <c:v>37558</c:v>
                </c:pt>
                <c:pt idx="3224">
                  <c:v>37559</c:v>
                </c:pt>
                <c:pt idx="3225">
                  <c:v>37560</c:v>
                </c:pt>
                <c:pt idx="3226">
                  <c:v>37561</c:v>
                </c:pt>
                <c:pt idx="3227">
                  <c:v>37562</c:v>
                </c:pt>
                <c:pt idx="3228">
                  <c:v>37563</c:v>
                </c:pt>
                <c:pt idx="3229">
                  <c:v>37564</c:v>
                </c:pt>
                <c:pt idx="3230">
                  <c:v>37565</c:v>
                </c:pt>
                <c:pt idx="3231">
                  <c:v>37566</c:v>
                </c:pt>
                <c:pt idx="3232">
                  <c:v>37567</c:v>
                </c:pt>
                <c:pt idx="3233">
                  <c:v>37568</c:v>
                </c:pt>
                <c:pt idx="3234">
                  <c:v>37569</c:v>
                </c:pt>
                <c:pt idx="3235">
                  <c:v>37570</c:v>
                </c:pt>
                <c:pt idx="3236">
                  <c:v>37571</c:v>
                </c:pt>
                <c:pt idx="3237">
                  <c:v>37572</c:v>
                </c:pt>
                <c:pt idx="3238">
                  <c:v>37573</c:v>
                </c:pt>
                <c:pt idx="3239">
                  <c:v>37574</c:v>
                </c:pt>
                <c:pt idx="3240">
                  <c:v>37575</c:v>
                </c:pt>
                <c:pt idx="3241">
                  <c:v>37576</c:v>
                </c:pt>
                <c:pt idx="3242">
                  <c:v>37577</c:v>
                </c:pt>
                <c:pt idx="3243">
                  <c:v>37578</c:v>
                </c:pt>
                <c:pt idx="3244">
                  <c:v>37579</c:v>
                </c:pt>
                <c:pt idx="3245">
                  <c:v>37580</c:v>
                </c:pt>
                <c:pt idx="3246">
                  <c:v>37581</c:v>
                </c:pt>
                <c:pt idx="3247">
                  <c:v>37582</c:v>
                </c:pt>
                <c:pt idx="3248">
                  <c:v>37583</c:v>
                </c:pt>
                <c:pt idx="3249">
                  <c:v>37584</c:v>
                </c:pt>
                <c:pt idx="3250">
                  <c:v>37585</c:v>
                </c:pt>
                <c:pt idx="3251">
                  <c:v>37586</c:v>
                </c:pt>
                <c:pt idx="3252">
                  <c:v>37587</c:v>
                </c:pt>
                <c:pt idx="3253">
                  <c:v>37588</c:v>
                </c:pt>
                <c:pt idx="3254">
                  <c:v>37589</c:v>
                </c:pt>
                <c:pt idx="3255">
                  <c:v>37590</c:v>
                </c:pt>
                <c:pt idx="3256">
                  <c:v>37591</c:v>
                </c:pt>
                <c:pt idx="3257">
                  <c:v>37592</c:v>
                </c:pt>
                <c:pt idx="3258">
                  <c:v>37593</c:v>
                </c:pt>
                <c:pt idx="3259">
                  <c:v>37594</c:v>
                </c:pt>
                <c:pt idx="3260">
                  <c:v>37595</c:v>
                </c:pt>
                <c:pt idx="3261">
                  <c:v>37596</c:v>
                </c:pt>
                <c:pt idx="3262">
                  <c:v>37597</c:v>
                </c:pt>
                <c:pt idx="3263">
                  <c:v>37598</c:v>
                </c:pt>
                <c:pt idx="3264">
                  <c:v>37599</c:v>
                </c:pt>
                <c:pt idx="3265">
                  <c:v>37600</c:v>
                </c:pt>
                <c:pt idx="3266">
                  <c:v>37601</c:v>
                </c:pt>
                <c:pt idx="3267">
                  <c:v>37602</c:v>
                </c:pt>
                <c:pt idx="3268">
                  <c:v>37603</c:v>
                </c:pt>
                <c:pt idx="3269">
                  <c:v>37604</c:v>
                </c:pt>
                <c:pt idx="3270">
                  <c:v>37605</c:v>
                </c:pt>
                <c:pt idx="3271">
                  <c:v>37606</c:v>
                </c:pt>
                <c:pt idx="3272">
                  <c:v>37607</c:v>
                </c:pt>
                <c:pt idx="3273">
                  <c:v>37608</c:v>
                </c:pt>
                <c:pt idx="3274">
                  <c:v>37609</c:v>
                </c:pt>
                <c:pt idx="3275">
                  <c:v>37610</c:v>
                </c:pt>
                <c:pt idx="3276">
                  <c:v>37611</c:v>
                </c:pt>
                <c:pt idx="3277">
                  <c:v>37612</c:v>
                </c:pt>
                <c:pt idx="3278">
                  <c:v>37613</c:v>
                </c:pt>
                <c:pt idx="3279">
                  <c:v>37614</c:v>
                </c:pt>
                <c:pt idx="3280">
                  <c:v>37615</c:v>
                </c:pt>
                <c:pt idx="3281">
                  <c:v>37616</c:v>
                </c:pt>
                <c:pt idx="3282">
                  <c:v>37617</c:v>
                </c:pt>
                <c:pt idx="3283">
                  <c:v>37618</c:v>
                </c:pt>
                <c:pt idx="3284">
                  <c:v>37619</c:v>
                </c:pt>
                <c:pt idx="3285">
                  <c:v>37620</c:v>
                </c:pt>
                <c:pt idx="3286">
                  <c:v>37621</c:v>
                </c:pt>
                <c:pt idx="3287">
                  <c:v>37622</c:v>
                </c:pt>
                <c:pt idx="3288">
                  <c:v>37623</c:v>
                </c:pt>
                <c:pt idx="3289">
                  <c:v>37624</c:v>
                </c:pt>
                <c:pt idx="3290">
                  <c:v>37625</c:v>
                </c:pt>
                <c:pt idx="3291">
                  <c:v>37626</c:v>
                </c:pt>
                <c:pt idx="3292">
                  <c:v>37627</c:v>
                </c:pt>
                <c:pt idx="3293">
                  <c:v>37628</c:v>
                </c:pt>
                <c:pt idx="3294">
                  <c:v>37629</c:v>
                </c:pt>
                <c:pt idx="3295">
                  <c:v>37630</c:v>
                </c:pt>
                <c:pt idx="3296">
                  <c:v>37631</c:v>
                </c:pt>
                <c:pt idx="3297">
                  <c:v>37632</c:v>
                </c:pt>
                <c:pt idx="3298">
                  <c:v>37633</c:v>
                </c:pt>
                <c:pt idx="3299">
                  <c:v>37634</c:v>
                </c:pt>
                <c:pt idx="3300">
                  <c:v>37635</c:v>
                </c:pt>
                <c:pt idx="3301">
                  <c:v>37636</c:v>
                </c:pt>
                <c:pt idx="3302">
                  <c:v>37637</c:v>
                </c:pt>
                <c:pt idx="3303">
                  <c:v>37638</c:v>
                </c:pt>
                <c:pt idx="3304">
                  <c:v>37639</c:v>
                </c:pt>
                <c:pt idx="3305">
                  <c:v>37640</c:v>
                </c:pt>
                <c:pt idx="3306">
                  <c:v>37641</c:v>
                </c:pt>
                <c:pt idx="3307">
                  <c:v>37642</c:v>
                </c:pt>
                <c:pt idx="3308">
                  <c:v>37643</c:v>
                </c:pt>
                <c:pt idx="3309">
                  <c:v>37644</c:v>
                </c:pt>
                <c:pt idx="3310">
                  <c:v>37645</c:v>
                </c:pt>
                <c:pt idx="3311">
                  <c:v>37646</c:v>
                </c:pt>
                <c:pt idx="3312">
                  <c:v>37647</c:v>
                </c:pt>
                <c:pt idx="3313">
                  <c:v>37648</c:v>
                </c:pt>
                <c:pt idx="3314">
                  <c:v>37649</c:v>
                </c:pt>
                <c:pt idx="3315">
                  <c:v>37650</c:v>
                </c:pt>
                <c:pt idx="3316">
                  <c:v>37651</c:v>
                </c:pt>
                <c:pt idx="3317">
                  <c:v>37652</c:v>
                </c:pt>
                <c:pt idx="3318">
                  <c:v>37653</c:v>
                </c:pt>
                <c:pt idx="3319">
                  <c:v>37654</c:v>
                </c:pt>
                <c:pt idx="3320">
                  <c:v>37655</c:v>
                </c:pt>
                <c:pt idx="3321">
                  <c:v>37656</c:v>
                </c:pt>
                <c:pt idx="3322">
                  <c:v>37657</c:v>
                </c:pt>
                <c:pt idx="3323">
                  <c:v>37658</c:v>
                </c:pt>
                <c:pt idx="3324">
                  <c:v>37659</c:v>
                </c:pt>
                <c:pt idx="3325">
                  <c:v>37660</c:v>
                </c:pt>
                <c:pt idx="3326">
                  <c:v>37661</c:v>
                </c:pt>
                <c:pt idx="3327">
                  <c:v>37662</c:v>
                </c:pt>
                <c:pt idx="3328">
                  <c:v>37663</c:v>
                </c:pt>
                <c:pt idx="3329">
                  <c:v>37664</c:v>
                </c:pt>
                <c:pt idx="3330">
                  <c:v>37665</c:v>
                </c:pt>
                <c:pt idx="3331">
                  <c:v>37666</c:v>
                </c:pt>
                <c:pt idx="3332">
                  <c:v>37667</c:v>
                </c:pt>
                <c:pt idx="3333">
                  <c:v>37668</c:v>
                </c:pt>
                <c:pt idx="3334">
                  <c:v>37669</c:v>
                </c:pt>
                <c:pt idx="3335">
                  <c:v>37670</c:v>
                </c:pt>
                <c:pt idx="3336">
                  <c:v>37671</c:v>
                </c:pt>
                <c:pt idx="3337">
                  <c:v>37672</c:v>
                </c:pt>
                <c:pt idx="3338">
                  <c:v>37673</c:v>
                </c:pt>
                <c:pt idx="3339">
                  <c:v>37674</c:v>
                </c:pt>
                <c:pt idx="3340">
                  <c:v>37675</c:v>
                </c:pt>
                <c:pt idx="3341">
                  <c:v>37676</c:v>
                </c:pt>
                <c:pt idx="3342">
                  <c:v>37677</c:v>
                </c:pt>
                <c:pt idx="3343">
                  <c:v>37678</c:v>
                </c:pt>
                <c:pt idx="3344">
                  <c:v>37679</c:v>
                </c:pt>
                <c:pt idx="3345">
                  <c:v>37680</c:v>
                </c:pt>
                <c:pt idx="3346">
                  <c:v>37681</c:v>
                </c:pt>
                <c:pt idx="3347">
                  <c:v>37682</c:v>
                </c:pt>
                <c:pt idx="3348">
                  <c:v>37683</c:v>
                </c:pt>
                <c:pt idx="3349">
                  <c:v>37684</c:v>
                </c:pt>
                <c:pt idx="3350">
                  <c:v>37685</c:v>
                </c:pt>
                <c:pt idx="3351">
                  <c:v>37686</c:v>
                </c:pt>
                <c:pt idx="3352">
                  <c:v>37687</c:v>
                </c:pt>
                <c:pt idx="3353">
                  <c:v>37688</c:v>
                </c:pt>
                <c:pt idx="3354">
                  <c:v>37689</c:v>
                </c:pt>
                <c:pt idx="3355">
                  <c:v>37690</c:v>
                </c:pt>
                <c:pt idx="3356">
                  <c:v>37691</c:v>
                </c:pt>
                <c:pt idx="3357">
                  <c:v>37692</c:v>
                </c:pt>
                <c:pt idx="3358">
                  <c:v>37693</c:v>
                </c:pt>
                <c:pt idx="3359">
                  <c:v>37694</c:v>
                </c:pt>
                <c:pt idx="3360">
                  <c:v>37695</c:v>
                </c:pt>
                <c:pt idx="3361">
                  <c:v>37696</c:v>
                </c:pt>
                <c:pt idx="3362">
                  <c:v>37697</c:v>
                </c:pt>
                <c:pt idx="3363">
                  <c:v>37698</c:v>
                </c:pt>
                <c:pt idx="3364">
                  <c:v>37699</c:v>
                </c:pt>
                <c:pt idx="3365">
                  <c:v>37700</c:v>
                </c:pt>
                <c:pt idx="3366">
                  <c:v>37701</c:v>
                </c:pt>
                <c:pt idx="3367">
                  <c:v>37702</c:v>
                </c:pt>
                <c:pt idx="3368">
                  <c:v>37703</c:v>
                </c:pt>
                <c:pt idx="3369">
                  <c:v>37704</c:v>
                </c:pt>
                <c:pt idx="3370">
                  <c:v>37705</c:v>
                </c:pt>
                <c:pt idx="3371">
                  <c:v>37706</c:v>
                </c:pt>
                <c:pt idx="3372">
                  <c:v>37707</c:v>
                </c:pt>
                <c:pt idx="3373">
                  <c:v>37708</c:v>
                </c:pt>
                <c:pt idx="3374">
                  <c:v>37709</c:v>
                </c:pt>
                <c:pt idx="3375">
                  <c:v>37710</c:v>
                </c:pt>
                <c:pt idx="3376">
                  <c:v>37711</c:v>
                </c:pt>
                <c:pt idx="3377">
                  <c:v>37712</c:v>
                </c:pt>
                <c:pt idx="3378">
                  <c:v>37713</c:v>
                </c:pt>
                <c:pt idx="3379">
                  <c:v>37714</c:v>
                </c:pt>
                <c:pt idx="3380">
                  <c:v>37715</c:v>
                </c:pt>
                <c:pt idx="3381">
                  <c:v>37716</c:v>
                </c:pt>
                <c:pt idx="3382">
                  <c:v>37717</c:v>
                </c:pt>
                <c:pt idx="3383">
                  <c:v>37718</c:v>
                </c:pt>
                <c:pt idx="3384">
                  <c:v>37719</c:v>
                </c:pt>
                <c:pt idx="3385">
                  <c:v>37720</c:v>
                </c:pt>
                <c:pt idx="3386">
                  <c:v>37721</c:v>
                </c:pt>
                <c:pt idx="3387">
                  <c:v>37722</c:v>
                </c:pt>
                <c:pt idx="3388">
                  <c:v>37723</c:v>
                </c:pt>
                <c:pt idx="3389">
                  <c:v>37724</c:v>
                </c:pt>
                <c:pt idx="3390">
                  <c:v>37725</c:v>
                </c:pt>
                <c:pt idx="3391">
                  <c:v>37726</c:v>
                </c:pt>
                <c:pt idx="3392">
                  <c:v>37727</c:v>
                </c:pt>
                <c:pt idx="3393">
                  <c:v>37728</c:v>
                </c:pt>
                <c:pt idx="3394">
                  <c:v>37729</c:v>
                </c:pt>
                <c:pt idx="3395">
                  <c:v>37730</c:v>
                </c:pt>
                <c:pt idx="3396">
                  <c:v>37731</c:v>
                </c:pt>
                <c:pt idx="3397">
                  <c:v>37732</c:v>
                </c:pt>
                <c:pt idx="3398">
                  <c:v>37733</c:v>
                </c:pt>
                <c:pt idx="3399">
                  <c:v>37734</c:v>
                </c:pt>
                <c:pt idx="3400">
                  <c:v>37735</c:v>
                </c:pt>
                <c:pt idx="3401">
                  <c:v>37736</c:v>
                </c:pt>
                <c:pt idx="3402">
                  <c:v>37737</c:v>
                </c:pt>
                <c:pt idx="3403">
                  <c:v>37738</c:v>
                </c:pt>
                <c:pt idx="3404">
                  <c:v>37739</c:v>
                </c:pt>
                <c:pt idx="3405">
                  <c:v>37740</c:v>
                </c:pt>
                <c:pt idx="3406">
                  <c:v>37741</c:v>
                </c:pt>
                <c:pt idx="3407">
                  <c:v>37742</c:v>
                </c:pt>
                <c:pt idx="3408">
                  <c:v>37743</c:v>
                </c:pt>
                <c:pt idx="3409">
                  <c:v>37744</c:v>
                </c:pt>
                <c:pt idx="3410">
                  <c:v>37745</c:v>
                </c:pt>
                <c:pt idx="3411">
                  <c:v>37746</c:v>
                </c:pt>
                <c:pt idx="3412">
                  <c:v>37747</c:v>
                </c:pt>
                <c:pt idx="3413">
                  <c:v>37748</c:v>
                </c:pt>
                <c:pt idx="3414">
                  <c:v>37749</c:v>
                </c:pt>
                <c:pt idx="3415">
                  <c:v>37750</c:v>
                </c:pt>
                <c:pt idx="3416">
                  <c:v>37751</c:v>
                </c:pt>
                <c:pt idx="3417">
                  <c:v>37752</c:v>
                </c:pt>
                <c:pt idx="3418">
                  <c:v>37753</c:v>
                </c:pt>
                <c:pt idx="3419">
                  <c:v>37754</c:v>
                </c:pt>
                <c:pt idx="3420">
                  <c:v>37755</c:v>
                </c:pt>
                <c:pt idx="3421">
                  <c:v>37756</c:v>
                </c:pt>
                <c:pt idx="3422">
                  <c:v>37757</c:v>
                </c:pt>
                <c:pt idx="3423">
                  <c:v>37758</c:v>
                </c:pt>
                <c:pt idx="3424">
                  <c:v>37759</c:v>
                </c:pt>
                <c:pt idx="3425">
                  <c:v>37760</c:v>
                </c:pt>
                <c:pt idx="3426">
                  <c:v>37761</c:v>
                </c:pt>
                <c:pt idx="3427">
                  <c:v>37762</c:v>
                </c:pt>
                <c:pt idx="3428">
                  <c:v>37763</c:v>
                </c:pt>
                <c:pt idx="3429">
                  <c:v>37764</c:v>
                </c:pt>
                <c:pt idx="3430">
                  <c:v>37765</c:v>
                </c:pt>
                <c:pt idx="3431">
                  <c:v>37766</c:v>
                </c:pt>
                <c:pt idx="3432">
                  <c:v>37767</c:v>
                </c:pt>
                <c:pt idx="3433">
                  <c:v>37768</c:v>
                </c:pt>
                <c:pt idx="3434">
                  <c:v>37769</c:v>
                </c:pt>
                <c:pt idx="3435">
                  <c:v>37770</c:v>
                </c:pt>
                <c:pt idx="3436">
                  <c:v>37771</c:v>
                </c:pt>
                <c:pt idx="3437">
                  <c:v>37772</c:v>
                </c:pt>
                <c:pt idx="3438">
                  <c:v>37773</c:v>
                </c:pt>
                <c:pt idx="3439">
                  <c:v>37774</c:v>
                </c:pt>
                <c:pt idx="3440">
                  <c:v>37775</c:v>
                </c:pt>
                <c:pt idx="3441">
                  <c:v>37776</c:v>
                </c:pt>
                <c:pt idx="3442">
                  <c:v>37777</c:v>
                </c:pt>
                <c:pt idx="3443">
                  <c:v>37778</c:v>
                </c:pt>
                <c:pt idx="3444">
                  <c:v>37779</c:v>
                </c:pt>
                <c:pt idx="3445">
                  <c:v>37780</c:v>
                </c:pt>
                <c:pt idx="3446">
                  <c:v>37781</c:v>
                </c:pt>
                <c:pt idx="3447">
                  <c:v>37782</c:v>
                </c:pt>
                <c:pt idx="3448">
                  <c:v>37783</c:v>
                </c:pt>
                <c:pt idx="3449">
                  <c:v>37784</c:v>
                </c:pt>
                <c:pt idx="3450">
                  <c:v>37785</c:v>
                </c:pt>
                <c:pt idx="3451">
                  <c:v>37786</c:v>
                </c:pt>
                <c:pt idx="3452">
                  <c:v>37787</c:v>
                </c:pt>
                <c:pt idx="3453">
                  <c:v>37788</c:v>
                </c:pt>
                <c:pt idx="3454">
                  <c:v>37789</c:v>
                </c:pt>
                <c:pt idx="3455">
                  <c:v>37790</c:v>
                </c:pt>
                <c:pt idx="3456">
                  <c:v>37791</c:v>
                </c:pt>
                <c:pt idx="3457">
                  <c:v>37792</c:v>
                </c:pt>
                <c:pt idx="3458">
                  <c:v>37793</c:v>
                </c:pt>
                <c:pt idx="3459">
                  <c:v>37794</c:v>
                </c:pt>
                <c:pt idx="3460">
                  <c:v>37795</c:v>
                </c:pt>
                <c:pt idx="3461">
                  <c:v>37796</c:v>
                </c:pt>
                <c:pt idx="3462">
                  <c:v>37797</c:v>
                </c:pt>
                <c:pt idx="3463">
                  <c:v>37798</c:v>
                </c:pt>
                <c:pt idx="3464">
                  <c:v>37799</c:v>
                </c:pt>
                <c:pt idx="3465">
                  <c:v>37800</c:v>
                </c:pt>
                <c:pt idx="3466">
                  <c:v>37801</c:v>
                </c:pt>
                <c:pt idx="3467">
                  <c:v>37802</c:v>
                </c:pt>
                <c:pt idx="3468">
                  <c:v>37803</c:v>
                </c:pt>
                <c:pt idx="3469">
                  <c:v>37804</c:v>
                </c:pt>
                <c:pt idx="3470">
                  <c:v>37805</c:v>
                </c:pt>
                <c:pt idx="3471">
                  <c:v>37806</c:v>
                </c:pt>
                <c:pt idx="3472">
                  <c:v>37807</c:v>
                </c:pt>
                <c:pt idx="3473">
                  <c:v>37808</c:v>
                </c:pt>
                <c:pt idx="3474">
                  <c:v>37809</c:v>
                </c:pt>
                <c:pt idx="3475">
                  <c:v>37810</c:v>
                </c:pt>
                <c:pt idx="3476">
                  <c:v>37811</c:v>
                </c:pt>
                <c:pt idx="3477">
                  <c:v>37812</c:v>
                </c:pt>
                <c:pt idx="3478">
                  <c:v>37813</c:v>
                </c:pt>
                <c:pt idx="3479">
                  <c:v>37814</c:v>
                </c:pt>
                <c:pt idx="3480">
                  <c:v>37815</c:v>
                </c:pt>
                <c:pt idx="3481">
                  <c:v>37816</c:v>
                </c:pt>
                <c:pt idx="3482">
                  <c:v>37817</c:v>
                </c:pt>
                <c:pt idx="3483">
                  <c:v>37818</c:v>
                </c:pt>
                <c:pt idx="3484">
                  <c:v>37819</c:v>
                </c:pt>
                <c:pt idx="3485">
                  <c:v>37820</c:v>
                </c:pt>
                <c:pt idx="3486">
                  <c:v>37821</c:v>
                </c:pt>
                <c:pt idx="3487">
                  <c:v>37822</c:v>
                </c:pt>
                <c:pt idx="3488">
                  <c:v>37823</c:v>
                </c:pt>
                <c:pt idx="3489">
                  <c:v>37824</c:v>
                </c:pt>
                <c:pt idx="3490">
                  <c:v>37825</c:v>
                </c:pt>
                <c:pt idx="3491">
                  <c:v>37826</c:v>
                </c:pt>
                <c:pt idx="3492">
                  <c:v>37827</c:v>
                </c:pt>
                <c:pt idx="3493">
                  <c:v>37828</c:v>
                </c:pt>
                <c:pt idx="3494">
                  <c:v>37829</c:v>
                </c:pt>
                <c:pt idx="3495">
                  <c:v>37830</c:v>
                </c:pt>
                <c:pt idx="3496">
                  <c:v>37831</c:v>
                </c:pt>
                <c:pt idx="3497">
                  <c:v>37832</c:v>
                </c:pt>
                <c:pt idx="3498">
                  <c:v>37833</c:v>
                </c:pt>
                <c:pt idx="3499">
                  <c:v>37834</c:v>
                </c:pt>
                <c:pt idx="3500">
                  <c:v>37835</c:v>
                </c:pt>
                <c:pt idx="3501">
                  <c:v>37836</c:v>
                </c:pt>
                <c:pt idx="3502">
                  <c:v>37837</c:v>
                </c:pt>
                <c:pt idx="3503">
                  <c:v>37838</c:v>
                </c:pt>
                <c:pt idx="3504">
                  <c:v>37839</c:v>
                </c:pt>
                <c:pt idx="3505">
                  <c:v>37840</c:v>
                </c:pt>
                <c:pt idx="3506">
                  <c:v>37841</c:v>
                </c:pt>
                <c:pt idx="3507">
                  <c:v>37842</c:v>
                </c:pt>
                <c:pt idx="3508">
                  <c:v>37843</c:v>
                </c:pt>
                <c:pt idx="3509">
                  <c:v>37844</c:v>
                </c:pt>
                <c:pt idx="3510">
                  <c:v>37845</c:v>
                </c:pt>
                <c:pt idx="3511">
                  <c:v>37846</c:v>
                </c:pt>
                <c:pt idx="3512">
                  <c:v>37847</c:v>
                </c:pt>
                <c:pt idx="3513">
                  <c:v>37848</c:v>
                </c:pt>
                <c:pt idx="3514">
                  <c:v>37849</c:v>
                </c:pt>
                <c:pt idx="3515">
                  <c:v>37850</c:v>
                </c:pt>
                <c:pt idx="3516">
                  <c:v>37851</c:v>
                </c:pt>
                <c:pt idx="3517">
                  <c:v>37852</c:v>
                </c:pt>
                <c:pt idx="3518">
                  <c:v>37853</c:v>
                </c:pt>
                <c:pt idx="3519">
                  <c:v>37854</c:v>
                </c:pt>
                <c:pt idx="3520">
                  <c:v>37855</c:v>
                </c:pt>
                <c:pt idx="3521">
                  <c:v>37856</c:v>
                </c:pt>
                <c:pt idx="3522">
                  <c:v>37857</c:v>
                </c:pt>
                <c:pt idx="3523">
                  <c:v>37858</c:v>
                </c:pt>
                <c:pt idx="3524">
                  <c:v>37859</c:v>
                </c:pt>
                <c:pt idx="3525">
                  <c:v>37860</c:v>
                </c:pt>
                <c:pt idx="3526">
                  <c:v>37861</c:v>
                </c:pt>
                <c:pt idx="3527">
                  <c:v>37862</c:v>
                </c:pt>
                <c:pt idx="3528">
                  <c:v>37863</c:v>
                </c:pt>
                <c:pt idx="3529">
                  <c:v>37864</c:v>
                </c:pt>
                <c:pt idx="3530">
                  <c:v>37865</c:v>
                </c:pt>
                <c:pt idx="3531">
                  <c:v>37866</c:v>
                </c:pt>
                <c:pt idx="3532">
                  <c:v>37867</c:v>
                </c:pt>
                <c:pt idx="3533">
                  <c:v>37868</c:v>
                </c:pt>
                <c:pt idx="3534">
                  <c:v>37869</c:v>
                </c:pt>
                <c:pt idx="3535">
                  <c:v>37870</c:v>
                </c:pt>
                <c:pt idx="3536">
                  <c:v>37871</c:v>
                </c:pt>
                <c:pt idx="3537">
                  <c:v>37872</c:v>
                </c:pt>
                <c:pt idx="3538">
                  <c:v>37873</c:v>
                </c:pt>
                <c:pt idx="3539">
                  <c:v>37874</c:v>
                </c:pt>
                <c:pt idx="3540">
                  <c:v>37875</c:v>
                </c:pt>
                <c:pt idx="3541">
                  <c:v>37876</c:v>
                </c:pt>
                <c:pt idx="3542">
                  <c:v>37877</c:v>
                </c:pt>
                <c:pt idx="3543">
                  <c:v>37878</c:v>
                </c:pt>
                <c:pt idx="3544">
                  <c:v>37879</c:v>
                </c:pt>
                <c:pt idx="3545">
                  <c:v>37880</c:v>
                </c:pt>
                <c:pt idx="3546">
                  <c:v>37881</c:v>
                </c:pt>
                <c:pt idx="3547">
                  <c:v>37882</c:v>
                </c:pt>
                <c:pt idx="3548">
                  <c:v>37883</c:v>
                </c:pt>
                <c:pt idx="3549">
                  <c:v>37884</c:v>
                </c:pt>
                <c:pt idx="3550">
                  <c:v>37885</c:v>
                </c:pt>
                <c:pt idx="3551">
                  <c:v>37886</c:v>
                </c:pt>
                <c:pt idx="3552">
                  <c:v>37887</c:v>
                </c:pt>
                <c:pt idx="3553">
                  <c:v>37888</c:v>
                </c:pt>
                <c:pt idx="3554">
                  <c:v>37889</c:v>
                </c:pt>
                <c:pt idx="3555">
                  <c:v>37890</c:v>
                </c:pt>
                <c:pt idx="3556">
                  <c:v>37891</c:v>
                </c:pt>
                <c:pt idx="3557">
                  <c:v>37892</c:v>
                </c:pt>
                <c:pt idx="3558">
                  <c:v>37893</c:v>
                </c:pt>
                <c:pt idx="3559">
                  <c:v>37894</c:v>
                </c:pt>
                <c:pt idx="3560">
                  <c:v>37895</c:v>
                </c:pt>
                <c:pt idx="3561">
                  <c:v>37896</c:v>
                </c:pt>
                <c:pt idx="3562">
                  <c:v>37897</c:v>
                </c:pt>
                <c:pt idx="3563">
                  <c:v>37898</c:v>
                </c:pt>
                <c:pt idx="3564">
                  <c:v>37899</c:v>
                </c:pt>
                <c:pt idx="3565">
                  <c:v>37900</c:v>
                </c:pt>
                <c:pt idx="3566">
                  <c:v>37901</c:v>
                </c:pt>
                <c:pt idx="3567">
                  <c:v>37902</c:v>
                </c:pt>
                <c:pt idx="3568">
                  <c:v>37903</c:v>
                </c:pt>
                <c:pt idx="3569">
                  <c:v>37904</c:v>
                </c:pt>
                <c:pt idx="3570">
                  <c:v>37905</c:v>
                </c:pt>
                <c:pt idx="3571">
                  <c:v>37906</c:v>
                </c:pt>
                <c:pt idx="3572">
                  <c:v>37907</c:v>
                </c:pt>
                <c:pt idx="3573">
                  <c:v>37908</c:v>
                </c:pt>
                <c:pt idx="3574">
                  <c:v>37909</c:v>
                </c:pt>
                <c:pt idx="3575">
                  <c:v>37910</c:v>
                </c:pt>
                <c:pt idx="3576">
                  <c:v>37911</c:v>
                </c:pt>
                <c:pt idx="3577">
                  <c:v>37912</c:v>
                </c:pt>
                <c:pt idx="3578">
                  <c:v>37913</c:v>
                </c:pt>
                <c:pt idx="3579">
                  <c:v>37914</c:v>
                </c:pt>
                <c:pt idx="3580">
                  <c:v>37915</c:v>
                </c:pt>
                <c:pt idx="3581">
                  <c:v>37916</c:v>
                </c:pt>
                <c:pt idx="3582">
                  <c:v>37917</c:v>
                </c:pt>
                <c:pt idx="3583">
                  <c:v>37918</c:v>
                </c:pt>
                <c:pt idx="3584">
                  <c:v>37919</c:v>
                </c:pt>
                <c:pt idx="3585">
                  <c:v>37920</c:v>
                </c:pt>
                <c:pt idx="3586">
                  <c:v>37921</c:v>
                </c:pt>
                <c:pt idx="3587">
                  <c:v>37922</c:v>
                </c:pt>
                <c:pt idx="3588">
                  <c:v>37923</c:v>
                </c:pt>
                <c:pt idx="3589">
                  <c:v>37924</c:v>
                </c:pt>
                <c:pt idx="3590">
                  <c:v>37925</c:v>
                </c:pt>
                <c:pt idx="3591">
                  <c:v>37926</c:v>
                </c:pt>
                <c:pt idx="3592">
                  <c:v>37927</c:v>
                </c:pt>
                <c:pt idx="3593">
                  <c:v>37928</c:v>
                </c:pt>
                <c:pt idx="3594">
                  <c:v>37929</c:v>
                </c:pt>
                <c:pt idx="3595">
                  <c:v>37930</c:v>
                </c:pt>
                <c:pt idx="3596">
                  <c:v>37931</c:v>
                </c:pt>
                <c:pt idx="3597">
                  <c:v>37932</c:v>
                </c:pt>
                <c:pt idx="3598">
                  <c:v>37933</c:v>
                </c:pt>
                <c:pt idx="3599">
                  <c:v>37934</c:v>
                </c:pt>
                <c:pt idx="3600">
                  <c:v>37935</c:v>
                </c:pt>
                <c:pt idx="3601">
                  <c:v>37936</c:v>
                </c:pt>
                <c:pt idx="3602">
                  <c:v>37937</c:v>
                </c:pt>
                <c:pt idx="3603">
                  <c:v>37938</c:v>
                </c:pt>
                <c:pt idx="3604">
                  <c:v>37939</c:v>
                </c:pt>
                <c:pt idx="3605">
                  <c:v>37940</c:v>
                </c:pt>
                <c:pt idx="3606">
                  <c:v>37941</c:v>
                </c:pt>
                <c:pt idx="3607">
                  <c:v>37942</c:v>
                </c:pt>
                <c:pt idx="3608">
                  <c:v>37943</c:v>
                </c:pt>
                <c:pt idx="3609">
                  <c:v>37944</c:v>
                </c:pt>
                <c:pt idx="3610">
                  <c:v>37945</c:v>
                </c:pt>
                <c:pt idx="3611">
                  <c:v>37946</c:v>
                </c:pt>
                <c:pt idx="3612">
                  <c:v>37947</c:v>
                </c:pt>
                <c:pt idx="3613">
                  <c:v>37948</c:v>
                </c:pt>
                <c:pt idx="3614">
                  <c:v>37949</c:v>
                </c:pt>
                <c:pt idx="3615">
                  <c:v>37950</c:v>
                </c:pt>
                <c:pt idx="3616">
                  <c:v>37951</c:v>
                </c:pt>
                <c:pt idx="3617">
                  <c:v>37952</c:v>
                </c:pt>
                <c:pt idx="3618">
                  <c:v>37953</c:v>
                </c:pt>
                <c:pt idx="3619">
                  <c:v>37954</c:v>
                </c:pt>
                <c:pt idx="3620">
                  <c:v>37955</c:v>
                </c:pt>
                <c:pt idx="3621">
                  <c:v>37956</c:v>
                </c:pt>
                <c:pt idx="3622">
                  <c:v>37957</c:v>
                </c:pt>
                <c:pt idx="3623">
                  <c:v>37958</c:v>
                </c:pt>
                <c:pt idx="3624">
                  <c:v>37959</c:v>
                </c:pt>
                <c:pt idx="3625">
                  <c:v>37960</c:v>
                </c:pt>
                <c:pt idx="3626">
                  <c:v>37961</c:v>
                </c:pt>
                <c:pt idx="3627">
                  <c:v>37962</c:v>
                </c:pt>
                <c:pt idx="3628">
                  <c:v>37963</c:v>
                </c:pt>
                <c:pt idx="3629">
                  <c:v>37964</c:v>
                </c:pt>
                <c:pt idx="3630">
                  <c:v>37965</c:v>
                </c:pt>
                <c:pt idx="3631">
                  <c:v>37966</c:v>
                </c:pt>
                <c:pt idx="3632">
                  <c:v>37967</c:v>
                </c:pt>
                <c:pt idx="3633">
                  <c:v>37968</c:v>
                </c:pt>
                <c:pt idx="3634">
                  <c:v>37969</c:v>
                </c:pt>
                <c:pt idx="3635">
                  <c:v>37970</c:v>
                </c:pt>
                <c:pt idx="3636">
                  <c:v>37971</c:v>
                </c:pt>
                <c:pt idx="3637">
                  <c:v>37972</c:v>
                </c:pt>
                <c:pt idx="3638">
                  <c:v>37973</c:v>
                </c:pt>
                <c:pt idx="3639">
                  <c:v>37974</c:v>
                </c:pt>
                <c:pt idx="3640">
                  <c:v>37975</c:v>
                </c:pt>
                <c:pt idx="3641">
                  <c:v>37976</c:v>
                </c:pt>
                <c:pt idx="3642">
                  <c:v>37977</c:v>
                </c:pt>
                <c:pt idx="3643">
                  <c:v>37978</c:v>
                </c:pt>
                <c:pt idx="3644">
                  <c:v>37979</c:v>
                </c:pt>
                <c:pt idx="3645">
                  <c:v>37980</c:v>
                </c:pt>
                <c:pt idx="3646">
                  <c:v>37981</c:v>
                </c:pt>
                <c:pt idx="3647">
                  <c:v>37982</c:v>
                </c:pt>
                <c:pt idx="3648">
                  <c:v>37983</c:v>
                </c:pt>
                <c:pt idx="3649">
                  <c:v>37984</c:v>
                </c:pt>
                <c:pt idx="3650">
                  <c:v>37985</c:v>
                </c:pt>
                <c:pt idx="3651">
                  <c:v>37986</c:v>
                </c:pt>
                <c:pt idx="3652">
                  <c:v>37987</c:v>
                </c:pt>
                <c:pt idx="3653">
                  <c:v>37988</c:v>
                </c:pt>
                <c:pt idx="3654">
                  <c:v>37989</c:v>
                </c:pt>
                <c:pt idx="3655">
                  <c:v>37990</c:v>
                </c:pt>
                <c:pt idx="3656">
                  <c:v>37991</c:v>
                </c:pt>
                <c:pt idx="3657">
                  <c:v>37992</c:v>
                </c:pt>
                <c:pt idx="3658">
                  <c:v>37993</c:v>
                </c:pt>
                <c:pt idx="3659">
                  <c:v>37994</c:v>
                </c:pt>
                <c:pt idx="3660">
                  <c:v>37995</c:v>
                </c:pt>
                <c:pt idx="3661">
                  <c:v>37996</c:v>
                </c:pt>
                <c:pt idx="3662">
                  <c:v>37997</c:v>
                </c:pt>
                <c:pt idx="3663">
                  <c:v>37998</c:v>
                </c:pt>
                <c:pt idx="3664">
                  <c:v>37999</c:v>
                </c:pt>
                <c:pt idx="3665">
                  <c:v>38000</c:v>
                </c:pt>
                <c:pt idx="3666">
                  <c:v>38001</c:v>
                </c:pt>
                <c:pt idx="3667">
                  <c:v>38002</c:v>
                </c:pt>
                <c:pt idx="3668">
                  <c:v>38003</c:v>
                </c:pt>
                <c:pt idx="3669">
                  <c:v>38004</c:v>
                </c:pt>
                <c:pt idx="3670">
                  <c:v>38005</c:v>
                </c:pt>
                <c:pt idx="3671">
                  <c:v>38006</c:v>
                </c:pt>
                <c:pt idx="3672">
                  <c:v>38007</c:v>
                </c:pt>
                <c:pt idx="3673">
                  <c:v>38008</c:v>
                </c:pt>
                <c:pt idx="3674">
                  <c:v>38009</c:v>
                </c:pt>
                <c:pt idx="3675">
                  <c:v>38010</c:v>
                </c:pt>
                <c:pt idx="3676">
                  <c:v>38011</c:v>
                </c:pt>
                <c:pt idx="3677">
                  <c:v>38012</c:v>
                </c:pt>
                <c:pt idx="3678">
                  <c:v>38013</c:v>
                </c:pt>
                <c:pt idx="3679">
                  <c:v>38014</c:v>
                </c:pt>
                <c:pt idx="3680">
                  <c:v>38015</c:v>
                </c:pt>
                <c:pt idx="3681">
                  <c:v>38016</c:v>
                </c:pt>
                <c:pt idx="3682">
                  <c:v>38017</c:v>
                </c:pt>
                <c:pt idx="3683">
                  <c:v>38018</c:v>
                </c:pt>
                <c:pt idx="3684">
                  <c:v>38019</c:v>
                </c:pt>
                <c:pt idx="3685">
                  <c:v>38020</c:v>
                </c:pt>
                <c:pt idx="3686">
                  <c:v>38021</c:v>
                </c:pt>
                <c:pt idx="3687">
                  <c:v>38022</c:v>
                </c:pt>
                <c:pt idx="3688">
                  <c:v>38023</c:v>
                </c:pt>
                <c:pt idx="3689">
                  <c:v>38024</c:v>
                </c:pt>
                <c:pt idx="3690">
                  <c:v>38025</c:v>
                </c:pt>
                <c:pt idx="3691">
                  <c:v>38026</c:v>
                </c:pt>
                <c:pt idx="3692">
                  <c:v>38027</c:v>
                </c:pt>
                <c:pt idx="3693">
                  <c:v>38028</c:v>
                </c:pt>
                <c:pt idx="3694">
                  <c:v>38029</c:v>
                </c:pt>
                <c:pt idx="3695">
                  <c:v>38030</c:v>
                </c:pt>
                <c:pt idx="3696">
                  <c:v>38031</c:v>
                </c:pt>
                <c:pt idx="3697">
                  <c:v>38032</c:v>
                </c:pt>
                <c:pt idx="3698">
                  <c:v>38033</c:v>
                </c:pt>
                <c:pt idx="3699">
                  <c:v>38034</c:v>
                </c:pt>
                <c:pt idx="3700">
                  <c:v>38035</c:v>
                </c:pt>
                <c:pt idx="3701">
                  <c:v>38036</c:v>
                </c:pt>
                <c:pt idx="3702">
                  <c:v>38037</c:v>
                </c:pt>
                <c:pt idx="3703">
                  <c:v>38038</c:v>
                </c:pt>
                <c:pt idx="3704">
                  <c:v>38039</c:v>
                </c:pt>
                <c:pt idx="3705">
                  <c:v>38040</c:v>
                </c:pt>
                <c:pt idx="3706">
                  <c:v>38041</c:v>
                </c:pt>
                <c:pt idx="3707">
                  <c:v>38042</c:v>
                </c:pt>
                <c:pt idx="3708">
                  <c:v>38043</c:v>
                </c:pt>
                <c:pt idx="3709">
                  <c:v>38044</c:v>
                </c:pt>
                <c:pt idx="3710">
                  <c:v>38045</c:v>
                </c:pt>
                <c:pt idx="3711">
                  <c:v>38046</c:v>
                </c:pt>
                <c:pt idx="3712">
                  <c:v>38047</c:v>
                </c:pt>
                <c:pt idx="3713">
                  <c:v>38048</c:v>
                </c:pt>
                <c:pt idx="3714">
                  <c:v>38049</c:v>
                </c:pt>
                <c:pt idx="3715">
                  <c:v>38050</c:v>
                </c:pt>
                <c:pt idx="3716">
                  <c:v>38051</c:v>
                </c:pt>
                <c:pt idx="3717">
                  <c:v>38052</c:v>
                </c:pt>
                <c:pt idx="3718">
                  <c:v>38053</c:v>
                </c:pt>
                <c:pt idx="3719">
                  <c:v>38054</c:v>
                </c:pt>
                <c:pt idx="3720">
                  <c:v>38055</c:v>
                </c:pt>
                <c:pt idx="3721">
                  <c:v>38056</c:v>
                </c:pt>
                <c:pt idx="3722">
                  <c:v>38057</c:v>
                </c:pt>
                <c:pt idx="3723">
                  <c:v>38058</c:v>
                </c:pt>
                <c:pt idx="3724">
                  <c:v>38059</c:v>
                </c:pt>
                <c:pt idx="3725">
                  <c:v>38060</c:v>
                </c:pt>
                <c:pt idx="3726">
                  <c:v>38061</c:v>
                </c:pt>
                <c:pt idx="3727">
                  <c:v>38062</c:v>
                </c:pt>
                <c:pt idx="3728">
                  <c:v>38063</c:v>
                </c:pt>
                <c:pt idx="3729">
                  <c:v>38064</c:v>
                </c:pt>
                <c:pt idx="3730">
                  <c:v>38065</c:v>
                </c:pt>
                <c:pt idx="3731">
                  <c:v>38066</c:v>
                </c:pt>
                <c:pt idx="3732">
                  <c:v>38067</c:v>
                </c:pt>
                <c:pt idx="3733">
                  <c:v>38068</c:v>
                </c:pt>
                <c:pt idx="3734">
                  <c:v>38069</c:v>
                </c:pt>
                <c:pt idx="3735">
                  <c:v>38070</c:v>
                </c:pt>
                <c:pt idx="3736">
                  <c:v>38071</c:v>
                </c:pt>
                <c:pt idx="3737">
                  <c:v>38072</c:v>
                </c:pt>
                <c:pt idx="3738">
                  <c:v>38073</c:v>
                </c:pt>
                <c:pt idx="3739">
                  <c:v>38074</c:v>
                </c:pt>
                <c:pt idx="3740">
                  <c:v>38075</c:v>
                </c:pt>
                <c:pt idx="3741">
                  <c:v>38076</c:v>
                </c:pt>
                <c:pt idx="3742">
                  <c:v>38077</c:v>
                </c:pt>
                <c:pt idx="3743">
                  <c:v>38078</c:v>
                </c:pt>
                <c:pt idx="3744">
                  <c:v>38079</c:v>
                </c:pt>
                <c:pt idx="3745">
                  <c:v>38080</c:v>
                </c:pt>
                <c:pt idx="3746">
                  <c:v>38081</c:v>
                </c:pt>
                <c:pt idx="3747">
                  <c:v>38082</c:v>
                </c:pt>
                <c:pt idx="3748">
                  <c:v>38083</c:v>
                </c:pt>
                <c:pt idx="3749">
                  <c:v>38084</c:v>
                </c:pt>
                <c:pt idx="3750">
                  <c:v>38085</c:v>
                </c:pt>
                <c:pt idx="3751">
                  <c:v>38086</c:v>
                </c:pt>
                <c:pt idx="3752">
                  <c:v>38087</c:v>
                </c:pt>
                <c:pt idx="3753">
                  <c:v>38088</c:v>
                </c:pt>
                <c:pt idx="3754">
                  <c:v>38089</c:v>
                </c:pt>
                <c:pt idx="3755">
                  <c:v>38090</c:v>
                </c:pt>
                <c:pt idx="3756">
                  <c:v>38091</c:v>
                </c:pt>
                <c:pt idx="3757">
                  <c:v>38092</c:v>
                </c:pt>
                <c:pt idx="3758">
                  <c:v>38093</c:v>
                </c:pt>
                <c:pt idx="3759">
                  <c:v>38094</c:v>
                </c:pt>
                <c:pt idx="3760">
                  <c:v>38095</c:v>
                </c:pt>
                <c:pt idx="3761">
                  <c:v>38096</c:v>
                </c:pt>
                <c:pt idx="3762">
                  <c:v>38097</c:v>
                </c:pt>
                <c:pt idx="3763">
                  <c:v>38098</c:v>
                </c:pt>
                <c:pt idx="3764">
                  <c:v>38099</c:v>
                </c:pt>
                <c:pt idx="3765">
                  <c:v>38100</c:v>
                </c:pt>
                <c:pt idx="3766">
                  <c:v>38101</c:v>
                </c:pt>
                <c:pt idx="3767">
                  <c:v>38102</c:v>
                </c:pt>
                <c:pt idx="3768">
                  <c:v>38103</c:v>
                </c:pt>
                <c:pt idx="3769">
                  <c:v>38104</c:v>
                </c:pt>
                <c:pt idx="3770">
                  <c:v>38105</c:v>
                </c:pt>
                <c:pt idx="3771">
                  <c:v>38106</c:v>
                </c:pt>
                <c:pt idx="3772">
                  <c:v>38107</c:v>
                </c:pt>
                <c:pt idx="3773">
                  <c:v>38108</c:v>
                </c:pt>
                <c:pt idx="3774">
                  <c:v>38109</c:v>
                </c:pt>
                <c:pt idx="3775">
                  <c:v>38110</c:v>
                </c:pt>
                <c:pt idx="3776">
                  <c:v>38111</c:v>
                </c:pt>
                <c:pt idx="3777">
                  <c:v>38112</c:v>
                </c:pt>
                <c:pt idx="3778">
                  <c:v>38113</c:v>
                </c:pt>
                <c:pt idx="3779">
                  <c:v>38114</c:v>
                </c:pt>
                <c:pt idx="3780">
                  <c:v>38115</c:v>
                </c:pt>
                <c:pt idx="3781">
                  <c:v>38116</c:v>
                </c:pt>
                <c:pt idx="3782">
                  <c:v>38117</c:v>
                </c:pt>
                <c:pt idx="3783">
                  <c:v>38118</c:v>
                </c:pt>
                <c:pt idx="3784">
                  <c:v>38119</c:v>
                </c:pt>
                <c:pt idx="3785">
                  <c:v>38120</c:v>
                </c:pt>
                <c:pt idx="3786">
                  <c:v>38121</c:v>
                </c:pt>
                <c:pt idx="3787">
                  <c:v>38122</c:v>
                </c:pt>
                <c:pt idx="3788">
                  <c:v>38123</c:v>
                </c:pt>
                <c:pt idx="3789">
                  <c:v>38124</c:v>
                </c:pt>
                <c:pt idx="3790">
                  <c:v>38125</c:v>
                </c:pt>
                <c:pt idx="3791">
                  <c:v>38126</c:v>
                </c:pt>
                <c:pt idx="3792">
                  <c:v>38127</c:v>
                </c:pt>
                <c:pt idx="3793">
                  <c:v>38128</c:v>
                </c:pt>
                <c:pt idx="3794">
                  <c:v>38129</c:v>
                </c:pt>
                <c:pt idx="3795">
                  <c:v>38130</c:v>
                </c:pt>
                <c:pt idx="3796">
                  <c:v>38131</c:v>
                </c:pt>
                <c:pt idx="3797">
                  <c:v>38132</c:v>
                </c:pt>
                <c:pt idx="3798">
                  <c:v>38133</c:v>
                </c:pt>
                <c:pt idx="3799">
                  <c:v>38134</c:v>
                </c:pt>
                <c:pt idx="3800">
                  <c:v>38135</c:v>
                </c:pt>
                <c:pt idx="3801">
                  <c:v>38136</c:v>
                </c:pt>
                <c:pt idx="3802">
                  <c:v>38137</c:v>
                </c:pt>
                <c:pt idx="3803">
                  <c:v>38138</c:v>
                </c:pt>
                <c:pt idx="3804">
                  <c:v>38139</c:v>
                </c:pt>
                <c:pt idx="3805">
                  <c:v>38140</c:v>
                </c:pt>
                <c:pt idx="3806">
                  <c:v>38141</c:v>
                </c:pt>
                <c:pt idx="3807">
                  <c:v>38142</c:v>
                </c:pt>
                <c:pt idx="3808">
                  <c:v>38143</c:v>
                </c:pt>
                <c:pt idx="3809">
                  <c:v>38144</c:v>
                </c:pt>
                <c:pt idx="3810">
                  <c:v>38145</c:v>
                </c:pt>
                <c:pt idx="3811">
                  <c:v>38146</c:v>
                </c:pt>
                <c:pt idx="3812">
                  <c:v>38147</c:v>
                </c:pt>
                <c:pt idx="3813">
                  <c:v>38148</c:v>
                </c:pt>
                <c:pt idx="3814">
                  <c:v>38149</c:v>
                </c:pt>
                <c:pt idx="3815">
                  <c:v>38150</c:v>
                </c:pt>
                <c:pt idx="3816">
                  <c:v>38151</c:v>
                </c:pt>
                <c:pt idx="3817">
                  <c:v>38152</c:v>
                </c:pt>
                <c:pt idx="3818">
                  <c:v>38153</c:v>
                </c:pt>
                <c:pt idx="3819">
                  <c:v>38154</c:v>
                </c:pt>
                <c:pt idx="3820">
                  <c:v>38155</c:v>
                </c:pt>
                <c:pt idx="3821">
                  <c:v>38156</c:v>
                </c:pt>
                <c:pt idx="3822">
                  <c:v>38157</c:v>
                </c:pt>
                <c:pt idx="3823">
                  <c:v>38158</c:v>
                </c:pt>
                <c:pt idx="3824">
                  <c:v>38159</c:v>
                </c:pt>
                <c:pt idx="3825">
                  <c:v>38160</c:v>
                </c:pt>
                <c:pt idx="3826">
                  <c:v>38161</c:v>
                </c:pt>
                <c:pt idx="3827">
                  <c:v>38162</c:v>
                </c:pt>
                <c:pt idx="3828">
                  <c:v>38163</c:v>
                </c:pt>
                <c:pt idx="3829">
                  <c:v>38164</c:v>
                </c:pt>
                <c:pt idx="3830">
                  <c:v>38165</c:v>
                </c:pt>
                <c:pt idx="3831">
                  <c:v>38166</c:v>
                </c:pt>
                <c:pt idx="3832">
                  <c:v>38167</c:v>
                </c:pt>
                <c:pt idx="3833">
                  <c:v>38168</c:v>
                </c:pt>
                <c:pt idx="3834">
                  <c:v>38169</c:v>
                </c:pt>
                <c:pt idx="3835">
                  <c:v>38170</c:v>
                </c:pt>
                <c:pt idx="3836">
                  <c:v>38171</c:v>
                </c:pt>
                <c:pt idx="3837">
                  <c:v>38172</c:v>
                </c:pt>
                <c:pt idx="3838">
                  <c:v>38173</c:v>
                </c:pt>
                <c:pt idx="3839">
                  <c:v>38174</c:v>
                </c:pt>
                <c:pt idx="3840">
                  <c:v>38175</c:v>
                </c:pt>
                <c:pt idx="3841">
                  <c:v>38176</c:v>
                </c:pt>
                <c:pt idx="3842">
                  <c:v>38177</c:v>
                </c:pt>
                <c:pt idx="3843">
                  <c:v>38178</c:v>
                </c:pt>
                <c:pt idx="3844">
                  <c:v>38179</c:v>
                </c:pt>
                <c:pt idx="3845">
                  <c:v>38180</c:v>
                </c:pt>
                <c:pt idx="3846">
                  <c:v>38181</c:v>
                </c:pt>
                <c:pt idx="3847">
                  <c:v>38182</c:v>
                </c:pt>
                <c:pt idx="3848">
                  <c:v>38183</c:v>
                </c:pt>
                <c:pt idx="3849">
                  <c:v>38184</c:v>
                </c:pt>
                <c:pt idx="3850">
                  <c:v>38185</c:v>
                </c:pt>
                <c:pt idx="3851">
                  <c:v>38186</c:v>
                </c:pt>
                <c:pt idx="3852">
                  <c:v>38187</c:v>
                </c:pt>
                <c:pt idx="3853">
                  <c:v>38188</c:v>
                </c:pt>
                <c:pt idx="3854">
                  <c:v>38189</c:v>
                </c:pt>
                <c:pt idx="3855">
                  <c:v>38190</c:v>
                </c:pt>
                <c:pt idx="3856">
                  <c:v>38191</c:v>
                </c:pt>
                <c:pt idx="3857">
                  <c:v>38192</c:v>
                </c:pt>
                <c:pt idx="3858">
                  <c:v>38193</c:v>
                </c:pt>
                <c:pt idx="3859">
                  <c:v>38194</c:v>
                </c:pt>
                <c:pt idx="3860">
                  <c:v>38195</c:v>
                </c:pt>
                <c:pt idx="3861">
                  <c:v>38196</c:v>
                </c:pt>
                <c:pt idx="3862">
                  <c:v>38197</c:v>
                </c:pt>
                <c:pt idx="3863">
                  <c:v>38198</c:v>
                </c:pt>
                <c:pt idx="3864">
                  <c:v>38199</c:v>
                </c:pt>
                <c:pt idx="3865">
                  <c:v>38200</c:v>
                </c:pt>
                <c:pt idx="3866">
                  <c:v>38201</c:v>
                </c:pt>
                <c:pt idx="3867">
                  <c:v>38202</c:v>
                </c:pt>
                <c:pt idx="3868">
                  <c:v>38203</c:v>
                </c:pt>
                <c:pt idx="3869">
                  <c:v>38204</c:v>
                </c:pt>
                <c:pt idx="3870">
                  <c:v>38205</c:v>
                </c:pt>
                <c:pt idx="3871">
                  <c:v>38206</c:v>
                </c:pt>
                <c:pt idx="3872">
                  <c:v>38207</c:v>
                </c:pt>
                <c:pt idx="3873">
                  <c:v>38208</c:v>
                </c:pt>
                <c:pt idx="3874">
                  <c:v>38209</c:v>
                </c:pt>
                <c:pt idx="3875">
                  <c:v>38210</c:v>
                </c:pt>
                <c:pt idx="3876">
                  <c:v>38211</c:v>
                </c:pt>
                <c:pt idx="3877">
                  <c:v>38212</c:v>
                </c:pt>
                <c:pt idx="3878">
                  <c:v>38213</c:v>
                </c:pt>
                <c:pt idx="3879">
                  <c:v>38214</c:v>
                </c:pt>
                <c:pt idx="3880">
                  <c:v>38215</c:v>
                </c:pt>
                <c:pt idx="3881">
                  <c:v>38216</c:v>
                </c:pt>
                <c:pt idx="3882">
                  <c:v>38217</c:v>
                </c:pt>
                <c:pt idx="3883">
                  <c:v>38218</c:v>
                </c:pt>
                <c:pt idx="3884">
                  <c:v>38219</c:v>
                </c:pt>
                <c:pt idx="3885">
                  <c:v>38220</c:v>
                </c:pt>
                <c:pt idx="3886">
                  <c:v>38221</c:v>
                </c:pt>
                <c:pt idx="3887">
                  <c:v>38222</c:v>
                </c:pt>
                <c:pt idx="3888">
                  <c:v>38223</c:v>
                </c:pt>
                <c:pt idx="3889">
                  <c:v>38224</c:v>
                </c:pt>
                <c:pt idx="3890">
                  <c:v>38225</c:v>
                </c:pt>
                <c:pt idx="3891">
                  <c:v>38226</c:v>
                </c:pt>
                <c:pt idx="3892">
                  <c:v>38227</c:v>
                </c:pt>
                <c:pt idx="3893">
                  <c:v>38228</c:v>
                </c:pt>
                <c:pt idx="3894">
                  <c:v>38229</c:v>
                </c:pt>
                <c:pt idx="3895">
                  <c:v>38230</c:v>
                </c:pt>
                <c:pt idx="3896">
                  <c:v>38231</c:v>
                </c:pt>
                <c:pt idx="3897">
                  <c:v>38232</c:v>
                </c:pt>
                <c:pt idx="3898">
                  <c:v>38233</c:v>
                </c:pt>
                <c:pt idx="3899">
                  <c:v>38234</c:v>
                </c:pt>
                <c:pt idx="3900">
                  <c:v>38235</c:v>
                </c:pt>
                <c:pt idx="3901">
                  <c:v>38236</c:v>
                </c:pt>
                <c:pt idx="3902">
                  <c:v>38237</c:v>
                </c:pt>
                <c:pt idx="3903">
                  <c:v>38238</c:v>
                </c:pt>
                <c:pt idx="3904">
                  <c:v>38239</c:v>
                </c:pt>
                <c:pt idx="3905">
                  <c:v>38240</c:v>
                </c:pt>
                <c:pt idx="3906">
                  <c:v>38241</c:v>
                </c:pt>
                <c:pt idx="3907">
                  <c:v>38242</c:v>
                </c:pt>
                <c:pt idx="3908">
                  <c:v>38243</c:v>
                </c:pt>
                <c:pt idx="3909">
                  <c:v>38244</c:v>
                </c:pt>
                <c:pt idx="3910">
                  <c:v>38245</c:v>
                </c:pt>
                <c:pt idx="3911">
                  <c:v>38246</c:v>
                </c:pt>
                <c:pt idx="3912">
                  <c:v>38247</c:v>
                </c:pt>
                <c:pt idx="3913">
                  <c:v>38248</c:v>
                </c:pt>
                <c:pt idx="3914">
                  <c:v>38249</c:v>
                </c:pt>
                <c:pt idx="3915">
                  <c:v>38250</c:v>
                </c:pt>
                <c:pt idx="3916">
                  <c:v>38251</c:v>
                </c:pt>
                <c:pt idx="3917">
                  <c:v>38252</c:v>
                </c:pt>
                <c:pt idx="3918">
                  <c:v>38253</c:v>
                </c:pt>
                <c:pt idx="3919">
                  <c:v>38254</c:v>
                </c:pt>
                <c:pt idx="3920">
                  <c:v>38255</c:v>
                </c:pt>
                <c:pt idx="3921">
                  <c:v>38256</c:v>
                </c:pt>
                <c:pt idx="3922">
                  <c:v>38257</c:v>
                </c:pt>
                <c:pt idx="3923">
                  <c:v>38258</c:v>
                </c:pt>
                <c:pt idx="3924">
                  <c:v>38259</c:v>
                </c:pt>
                <c:pt idx="3925">
                  <c:v>38260</c:v>
                </c:pt>
                <c:pt idx="3926">
                  <c:v>38261</c:v>
                </c:pt>
                <c:pt idx="3927">
                  <c:v>38262</c:v>
                </c:pt>
                <c:pt idx="3928">
                  <c:v>38263</c:v>
                </c:pt>
                <c:pt idx="3929">
                  <c:v>38264</c:v>
                </c:pt>
                <c:pt idx="3930">
                  <c:v>38265</c:v>
                </c:pt>
                <c:pt idx="3931">
                  <c:v>38266</c:v>
                </c:pt>
                <c:pt idx="3932">
                  <c:v>38267</c:v>
                </c:pt>
                <c:pt idx="3933">
                  <c:v>38268</c:v>
                </c:pt>
                <c:pt idx="3934">
                  <c:v>38269</c:v>
                </c:pt>
                <c:pt idx="3935">
                  <c:v>38270</c:v>
                </c:pt>
                <c:pt idx="3936">
                  <c:v>38271</c:v>
                </c:pt>
                <c:pt idx="3937">
                  <c:v>38272</c:v>
                </c:pt>
                <c:pt idx="3938">
                  <c:v>38273</c:v>
                </c:pt>
                <c:pt idx="3939">
                  <c:v>38274</c:v>
                </c:pt>
                <c:pt idx="3940">
                  <c:v>38275</c:v>
                </c:pt>
                <c:pt idx="3941">
                  <c:v>38276</c:v>
                </c:pt>
                <c:pt idx="3942">
                  <c:v>38277</c:v>
                </c:pt>
                <c:pt idx="3943">
                  <c:v>38278</c:v>
                </c:pt>
                <c:pt idx="3944">
                  <c:v>38279</c:v>
                </c:pt>
                <c:pt idx="3945">
                  <c:v>38280</c:v>
                </c:pt>
                <c:pt idx="3946">
                  <c:v>38281</c:v>
                </c:pt>
                <c:pt idx="3947">
                  <c:v>38282</c:v>
                </c:pt>
                <c:pt idx="3948">
                  <c:v>38283</c:v>
                </c:pt>
                <c:pt idx="3949">
                  <c:v>38284</c:v>
                </c:pt>
                <c:pt idx="3950">
                  <c:v>38285</c:v>
                </c:pt>
                <c:pt idx="3951">
                  <c:v>38286</c:v>
                </c:pt>
                <c:pt idx="3952">
                  <c:v>38287</c:v>
                </c:pt>
                <c:pt idx="3953">
                  <c:v>38288</c:v>
                </c:pt>
                <c:pt idx="3954">
                  <c:v>38289</c:v>
                </c:pt>
                <c:pt idx="3955">
                  <c:v>38290</c:v>
                </c:pt>
                <c:pt idx="3956">
                  <c:v>38291</c:v>
                </c:pt>
                <c:pt idx="3957">
                  <c:v>38292</c:v>
                </c:pt>
                <c:pt idx="3958">
                  <c:v>38293</c:v>
                </c:pt>
                <c:pt idx="3959">
                  <c:v>38294</c:v>
                </c:pt>
                <c:pt idx="3960">
                  <c:v>38295</c:v>
                </c:pt>
                <c:pt idx="3961">
                  <c:v>38296</c:v>
                </c:pt>
                <c:pt idx="3962">
                  <c:v>38297</c:v>
                </c:pt>
                <c:pt idx="3963">
                  <c:v>38298</c:v>
                </c:pt>
                <c:pt idx="3964">
                  <c:v>38299</c:v>
                </c:pt>
                <c:pt idx="3965">
                  <c:v>38300</c:v>
                </c:pt>
                <c:pt idx="3966">
                  <c:v>38301</c:v>
                </c:pt>
                <c:pt idx="3967">
                  <c:v>38302</c:v>
                </c:pt>
                <c:pt idx="3968">
                  <c:v>38303</c:v>
                </c:pt>
                <c:pt idx="3969">
                  <c:v>38304</c:v>
                </c:pt>
                <c:pt idx="3970">
                  <c:v>38305</c:v>
                </c:pt>
                <c:pt idx="3971">
                  <c:v>38306</c:v>
                </c:pt>
                <c:pt idx="3972">
                  <c:v>38307</c:v>
                </c:pt>
                <c:pt idx="3973">
                  <c:v>38308</c:v>
                </c:pt>
                <c:pt idx="3974">
                  <c:v>38309</c:v>
                </c:pt>
                <c:pt idx="3975">
                  <c:v>38310</c:v>
                </c:pt>
                <c:pt idx="3976">
                  <c:v>38311</c:v>
                </c:pt>
                <c:pt idx="3977">
                  <c:v>38312</c:v>
                </c:pt>
                <c:pt idx="3978">
                  <c:v>38313</c:v>
                </c:pt>
                <c:pt idx="3979">
                  <c:v>38314</c:v>
                </c:pt>
                <c:pt idx="3980">
                  <c:v>38315</c:v>
                </c:pt>
                <c:pt idx="3981">
                  <c:v>38316</c:v>
                </c:pt>
                <c:pt idx="3982">
                  <c:v>38317</c:v>
                </c:pt>
                <c:pt idx="3983">
                  <c:v>38318</c:v>
                </c:pt>
                <c:pt idx="3984">
                  <c:v>38319</c:v>
                </c:pt>
                <c:pt idx="3985">
                  <c:v>38320</c:v>
                </c:pt>
                <c:pt idx="3986">
                  <c:v>38321</c:v>
                </c:pt>
                <c:pt idx="3987">
                  <c:v>38322</c:v>
                </c:pt>
                <c:pt idx="3988">
                  <c:v>38323</c:v>
                </c:pt>
                <c:pt idx="3989">
                  <c:v>38324</c:v>
                </c:pt>
                <c:pt idx="3990">
                  <c:v>38325</c:v>
                </c:pt>
                <c:pt idx="3991">
                  <c:v>38326</c:v>
                </c:pt>
                <c:pt idx="3992">
                  <c:v>38327</c:v>
                </c:pt>
                <c:pt idx="3993">
                  <c:v>38328</c:v>
                </c:pt>
                <c:pt idx="3994">
                  <c:v>38329</c:v>
                </c:pt>
                <c:pt idx="3995">
                  <c:v>38330</c:v>
                </c:pt>
                <c:pt idx="3996">
                  <c:v>38331</c:v>
                </c:pt>
                <c:pt idx="3997">
                  <c:v>38332</c:v>
                </c:pt>
                <c:pt idx="3998">
                  <c:v>38333</c:v>
                </c:pt>
                <c:pt idx="3999">
                  <c:v>38334</c:v>
                </c:pt>
                <c:pt idx="4000">
                  <c:v>38335</c:v>
                </c:pt>
                <c:pt idx="4001">
                  <c:v>38336</c:v>
                </c:pt>
                <c:pt idx="4002">
                  <c:v>38337</c:v>
                </c:pt>
                <c:pt idx="4003">
                  <c:v>38338</c:v>
                </c:pt>
                <c:pt idx="4004">
                  <c:v>38339</c:v>
                </c:pt>
                <c:pt idx="4005">
                  <c:v>38340</c:v>
                </c:pt>
                <c:pt idx="4006">
                  <c:v>38341</c:v>
                </c:pt>
                <c:pt idx="4007">
                  <c:v>38342</c:v>
                </c:pt>
                <c:pt idx="4008">
                  <c:v>38343</c:v>
                </c:pt>
                <c:pt idx="4009">
                  <c:v>38344</c:v>
                </c:pt>
                <c:pt idx="4010">
                  <c:v>38345</c:v>
                </c:pt>
                <c:pt idx="4011">
                  <c:v>38346</c:v>
                </c:pt>
                <c:pt idx="4012">
                  <c:v>38347</c:v>
                </c:pt>
                <c:pt idx="4013">
                  <c:v>38348</c:v>
                </c:pt>
                <c:pt idx="4014">
                  <c:v>38349</c:v>
                </c:pt>
                <c:pt idx="4015">
                  <c:v>38350</c:v>
                </c:pt>
                <c:pt idx="4016">
                  <c:v>38351</c:v>
                </c:pt>
                <c:pt idx="4017">
                  <c:v>38352</c:v>
                </c:pt>
                <c:pt idx="4018">
                  <c:v>38353</c:v>
                </c:pt>
                <c:pt idx="4019">
                  <c:v>38354</c:v>
                </c:pt>
                <c:pt idx="4020">
                  <c:v>38355</c:v>
                </c:pt>
                <c:pt idx="4021">
                  <c:v>38356</c:v>
                </c:pt>
                <c:pt idx="4022">
                  <c:v>38357</c:v>
                </c:pt>
                <c:pt idx="4023">
                  <c:v>38358</c:v>
                </c:pt>
                <c:pt idx="4024">
                  <c:v>38359</c:v>
                </c:pt>
                <c:pt idx="4025">
                  <c:v>38360</c:v>
                </c:pt>
                <c:pt idx="4026">
                  <c:v>38361</c:v>
                </c:pt>
                <c:pt idx="4027">
                  <c:v>38362</c:v>
                </c:pt>
                <c:pt idx="4028">
                  <c:v>38363</c:v>
                </c:pt>
                <c:pt idx="4029">
                  <c:v>38364</c:v>
                </c:pt>
                <c:pt idx="4030">
                  <c:v>38365</c:v>
                </c:pt>
                <c:pt idx="4031">
                  <c:v>38366</c:v>
                </c:pt>
                <c:pt idx="4032">
                  <c:v>38367</c:v>
                </c:pt>
                <c:pt idx="4033">
                  <c:v>38368</c:v>
                </c:pt>
                <c:pt idx="4034">
                  <c:v>38369</c:v>
                </c:pt>
                <c:pt idx="4035">
                  <c:v>38370</c:v>
                </c:pt>
                <c:pt idx="4036">
                  <c:v>38371</c:v>
                </c:pt>
                <c:pt idx="4037">
                  <c:v>38372</c:v>
                </c:pt>
                <c:pt idx="4038">
                  <c:v>38373</c:v>
                </c:pt>
                <c:pt idx="4039">
                  <c:v>38374</c:v>
                </c:pt>
                <c:pt idx="4040">
                  <c:v>38375</c:v>
                </c:pt>
                <c:pt idx="4041">
                  <c:v>38376</c:v>
                </c:pt>
                <c:pt idx="4042">
                  <c:v>38377</c:v>
                </c:pt>
                <c:pt idx="4043">
                  <c:v>38378</c:v>
                </c:pt>
                <c:pt idx="4044">
                  <c:v>38379</c:v>
                </c:pt>
                <c:pt idx="4045">
                  <c:v>38380</c:v>
                </c:pt>
                <c:pt idx="4046">
                  <c:v>38381</c:v>
                </c:pt>
                <c:pt idx="4047">
                  <c:v>38382</c:v>
                </c:pt>
                <c:pt idx="4048">
                  <c:v>38383</c:v>
                </c:pt>
                <c:pt idx="4049">
                  <c:v>38384</c:v>
                </c:pt>
                <c:pt idx="4050">
                  <c:v>38385</c:v>
                </c:pt>
                <c:pt idx="4051">
                  <c:v>38386</c:v>
                </c:pt>
                <c:pt idx="4052">
                  <c:v>38387</c:v>
                </c:pt>
                <c:pt idx="4053">
                  <c:v>38388</c:v>
                </c:pt>
                <c:pt idx="4054">
                  <c:v>38389</c:v>
                </c:pt>
                <c:pt idx="4055">
                  <c:v>38390</c:v>
                </c:pt>
                <c:pt idx="4056">
                  <c:v>38391</c:v>
                </c:pt>
                <c:pt idx="4057">
                  <c:v>38392</c:v>
                </c:pt>
                <c:pt idx="4058">
                  <c:v>38393</c:v>
                </c:pt>
                <c:pt idx="4059">
                  <c:v>38394</c:v>
                </c:pt>
                <c:pt idx="4060">
                  <c:v>38395</c:v>
                </c:pt>
                <c:pt idx="4061">
                  <c:v>38396</c:v>
                </c:pt>
                <c:pt idx="4062">
                  <c:v>38397</c:v>
                </c:pt>
                <c:pt idx="4063">
                  <c:v>38398</c:v>
                </c:pt>
                <c:pt idx="4064">
                  <c:v>38399</c:v>
                </c:pt>
                <c:pt idx="4065">
                  <c:v>38400</c:v>
                </c:pt>
                <c:pt idx="4066">
                  <c:v>38401</c:v>
                </c:pt>
                <c:pt idx="4067">
                  <c:v>38402</c:v>
                </c:pt>
                <c:pt idx="4068">
                  <c:v>38403</c:v>
                </c:pt>
                <c:pt idx="4069">
                  <c:v>38404</c:v>
                </c:pt>
                <c:pt idx="4070">
                  <c:v>38405</c:v>
                </c:pt>
                <c:pt idx="4071">
                  <c:v>38406</c:v>
                </c:pt>
                <c:pt idx="4072">
                  <c:v>38407</c:v>
                </c:pt>
                <c:pt idx="4073">
                  <c:v>38408</c:v>
                </c:pt>
                <c:pt idx="4074">
                  <c:v>38409</c:v>
                </c:pt>
                <c:pt idx="4075">
                  <c:v>38410</c:v>
                </c:pt>
                <c:pt idx="4076">
                  <c:v>38411</c:v>
                </c:pt>
                <c:pt idx="4077">
                  <c:v>38412</c:v>
                </c:pt>
                <c:pt idx="4078">
                  <c:v>38413</c:v>
                </c:pt>
                <c:pt idx="4079">
                  <c:v>38414</c:v>
                </c:pt>
                <c:pt idx="4080">
                  <c:v>38415</c:v>
                </c:pt>
                <c:pt idx="4081">
                  <c:v>38416</c:v>
                </c:pt>
                <c:pt idx="4082">
                  <c:v>38417</c:v>
                </c:pt>
                <c:pt idx="4083">
                  <c:v>38418</c:v>
                </c:pt>
                <c:pt idx="4084">
                  <c:v>38419</c:v>
                </c:pt>
                <c:pt idx="4085">
                  <c:v>38420</c:v>
                </c:pt>
                <c:pt idx="4086">
                  <c:v>38421</c:v>
                </c:pt>
                <c:pt idx="4087">
                  <c:v>38422</c:v>
                </c:pt>
                <c:pt idx="4088">
                  <c:v>38423</c:v>
                </c:pt>
                <c:pt idx="4089">
                  <c:v>38424</c:v>
                </c:pt>
                <c:pt idx="4090">
                  <c:v>38425</c:v>
                </c:pt>
                <c:pt idx="4091">
                  <c:v>38426</c:v>
                </c:pt>
                <c:pt idx="4092">
                  <c:v>38427</c:v>
                </c:pt>
                <c:pt idx="4093">
                  <c:v>38428</c:v>
                </c:pt>
                <c:pt idx="4094">
                  <c:v>38429</c:v>
                </c:pt>
                <c:pt idx="4095">
                  <c:v>38430</c:v>
                </c:pt>
                <c:pt idx="4096">
                  <c:v>38431</c:v>
                </c:pt>
                <c:pt idx="4097">
                  <c:v>38432</c:v>
                </c:pt>
                <c:pt idx="4098">
                  <c:v>38433</c:v>
                </c:pt>
                <c:pt idx="4099">
                  <c:v>38434</c:v>
                </c:pt>
                <c:pt idx="4100">
                  <c:v>38435</c:v>
                </c:pt>
                <c:pt idx="4101">
                  <c:v>38436</c:v>
                </c:pt>
                <c:pt idx="4102">
                  <c:v>38437</c:v>
                </c:pt>
                <c:pt idx="4103">
                  <c:v>38438</c:v>
                </c:pt>
                <c:pt idx="4104">
                  <c:v>38439</c:v>
                </c:pt>
                <c:pt idx="4105">
                  <c:v>38440</c:v>
                </c:pt>
                <c:pt idx="4106">
                  <c:v>38441</c:v>
                </c:pt>
                <c:pt idx="4107">
                  <c:v>38442</c:v>
                </c:pt>
                <c:pt idx="4108">
                  <c:v>38443</c:v>
                </c:pt>
                <c:pt idx="4109">
                  <c:v>38444</c:v>
                </c:pt>
                <c:pt idx="4110">
                  <c:v>38445</c:v>
                </c:pt>
                <c:pt idx="4111">
                  <c:v>38446</c:v>
                </c:pt>
                <c:pt idx="4112">
                  <c:v>38447</c:v>
                </c:pt>
                <c:pt idx="4113">
                  <c:v>38448</c:v>
                </c:pt>
                <c:pt idx="4114">
                  <c:v>38449</c:v>
                </c:pt>
                <c:pt idx="4115">
                  <c:v>38450</c:v>
                </c:pt>
                <c:pt idx="4116">
                  <c:v>38451</c:v>
                </c:pt>
                <c:pt idx="4117">
                  <c:v>38452</c:v>
                </c:pt>
                <c:pt idx="4118">
                  <c:v>38453</c:v>
                </c:pt>
                <c:pt idx="4119">
                  <c:v>38454</c:v>
                </c:pt>
                <c:pt idx="4120">
                  <c:v>38455</c:v>
                </c:pt>
                <c:pt idx="4121">
                  <c:v>38456</c:v>
                </c:pt>
                <c:pt idx="4122">
                  <c:v>38457</c:v>
                </c:pt>
                <c:pt idx="4123">
                  <c:v>38458</c:v>
                </c:pt>
                <c:pt idx="4124">
                  <c:v>38459</c:v>
                </c:pt>
                <c:pt idx="4125">
                  <c:v>38460</c:v>
                </c:pt>
                <c:pt idx="4126">
                  <c:v>38461</c:v>
                </c:pt>
                <c:pt idx="4127">
                  <c:v>38462</c:v>
                </c:pt>
                <c:pt idx="4128">
                  <c:v>38463</c:v>
                </c:pt>
                <c:pt idx="4129">
                  <c:v>38464</c:v>
                </c:pt>
                <c:pt idx="4130">
                  <c:v>38465</c:v>
                </c:pt>
                <c:pt idx="4131">
                  <c:v>38466</c:v>
                </c:pt>
                <c:pt idx="4132">
                  <c:v>38467</c:v>
                </c:pt>
                <c:pt idx="4133">
                  <c:v>38468</c:v>
                </c:pt>
                <c:pt idx="4134">
                  <c:v>38469</c:v>
                </c:pt>
                <c:pt idx="4135">
                  <c:v>38470</c:v>
                </c:pt>
                <c:pt idx="4136">
                  <c:v>38471</c:v>
                </c:pt>
                <c:pt idx="4137">
                  <c:v>38472</c:v>
                </c:pt>
                <c:pt idx="4138">
                  <c:v>38473</c:v>
                </c:pt>
                <c:pt idx="4139">
                  <c:v>38474</c:v>
                </c:pt>
                <c:pt idx="4140">
                  <c:v>38475</c:v>
                </c:pt>
                <c:pt idx="4141">
                  <c:v>38476</c:v>
                </c:pt>
                <c:pt idx="4142">
                  <c:v>38477</c:v>
                </c:pt>
                <c:pt idx="4143">
                  <c:v>38478</c:v>
                </c:pt>
                <c:pt idx="4144">
                  <c:v>38479</c:v>
                </c:pt>
                <c:pt idx="4145">
                  <c:v>38480</c:v>
                </c:pt>
                <c:pt idx="4146">
                  <c:v>38481</c:v>
                </c:pt>
                <c:pt idx="4147">
                  <c:v>38482</c:v>
                </c:pt>
                <c:pt idx="4148">
                  <c:v>38483</c:v>
                </c:pt>
                <c:pt idx="4149">
                  <c:v>38484</c:v>
                </c:pt>
                <c:pt idx="4150">
                  <c:v>38485</c:v>
                </c:pt>
                <c:pt idx="4151">
                  <c:v>38486</c:v>
                </c:pt>
                <c:pt idx="4152">
                  <c:v>38487</c:v>
                </c:pt>
                <c:pt idx="4153">
                  <c:v>38488</c:v>
                </c:pt>
                <c:pt idx="4154">
                  <c:v>38489</c:v>
                </c:pt>
                <c:pt idx="4155">
                  <c:v>38490</c:v>
                </c:pt>
                <c:pt idx="4156">
                  <c:v>38491</c:v>
                </c:pt>
                <c:pt idx="4157">
                  <c:v>38492</c:v>
                </c:pt>
                <c:pt idx="4158">
                  <c:v>38493</c:v>
                </c:pt>
                <c:pt idx="4159">
                  <c:v>38494</c:v>
                </c:pt>
                <c:pt idx="4160">
                  <c:v>38495</c:v>
                </c:pt>
                <c:pt idx="4161">
                  <c:v>38496</c:v>
                </c:pt>
                <c:pt idx="4162">
                  <c:v>38497</c:v>
                </c:pt>
                <c:pt idx="4163">
                  <c:v>38498</c:v>
                </c:pt>
                <c:pt idx="4164">
                  <c:v>38499</c:v>
                </c:pt>
                <c:pt idx="4165">
                  <c:v>38500</c:v>
                </c:pt>
                <c:pt idx="4166">
                  <c:v>38501</c:v>
                </c:pt>
                <c:pt idx="4167">
                  <c:v>38502</c:v>
                </c:pt>
                <c:pt idx="4168">
                  <c:v>38503</c:v>
                </c:pt>
                <c:pt idx="4169">
                  <c:v>38504</c:v>
                </c:pt>
                <c:pt idx="4170">
                  <c:v>38505</c:v>
                </c:pt>
                <c:pt idx="4171">
                  <c:v>38506</c:v>
                </c:pt>
                <c:pt idx="4172">
                  <c:v>38507</c:v>
                </c:pt>
                <c:pt idx="4173">
                  <c:v>38508</c:v>
                </c:pt>
                <c:pt idx="4174">
                  <c:v>38509</c:v>
                </c:pt>
                <c:pt idx="4175">
                  <c:v>38510</c:v>
                </c:pt>
                <c:pt idx="4176">
                  <c:v>38511</c:v>
                </c:pt>
                <c:pt idx="4177">
                  <c:v>38512</c:v>
                </c:pt>
                <c:pt idx="4178">
                  <c:v>38513</c:v>
                </c:pt>
                <c:pt idx="4179">
                  <c:v>38514</c:v>
                </c:pt>
                <c:pt idx="4180">
                  <c:v>38515</c:v>
                </c:pt>
                <c:pt idx="4181">
                  <c:v>38516</c:v>
                </c:pt>
                <c:pt idx="4182">
                  <c:v>38517</c:v>
                </c:pt>
                <c:pt idx="4183">
                  <c:v>38518</c:v>
                </c:pt>
                <c:pt idx="4184">
                  <c:v>38519</c:v>
                </c:pt>
                <c:pt idx="4185">
                  <c:v>38520</c:v>
                </c:pt>
                <c:pt idx="4186">
                  <c:v>38521</c:v>
                </c:pt>
                <c:pt idx="4187">
                  <c:v>38522</c:v>
                </c:pt>
                <c:pt idx="4188">
                  <c:v>38523</c:v>
                </c:pt>
                <c:pt idx="4189">
                  <c:v>38524</c:v>
                </c:pt>
                <c:pt idx="4190">
                  <c:v>38525</c:v>
                </c:pt>
                <c:pt idx="4191">
                  <c:v>38526</c:v>
                </c:pt>
                <c:pt idx="4192">
                  <c:v>38527</c:v>
                </c:pt>
                <c:pt idx="4193">
                  <c:v>38528</c:v>
                </c:pt>
                <c:pt idx="4194">
                  <c:v>38529</c:v>
                </c:pt>
                <c:pt idx="4195">
                  <c:v>38530</c:v>
                </c:pt>
                <c:pt idx="4196">
                  <c:v>38531</c:v>
                </c:pt>
                <c:pt idx="4197">
                  <c:v>38532</c:v>
                </c:pt>
                <c:pt idx="4198">
                  <c:v>38533</c:v>
                </c:pt>
                <c:pt idx="4199">
                  <c:v>38534</c:v>
                </c:pt>
                <c:pt idx="4200">
                  <c:v>38535</c:v>
                </c:pt>
                <c:pt idx="4201">
                  <c:v>38536</c:v>
                </c:pt>
                <c:pt idx="4202">
                  <c:v>38537</c:v>
                </c:pt>
                <c:pt idx="4203">
                  <c:v>38538</c:v>
                </c:pt>
                <c:pt idx="4204">
                  <c:v>38539</c:v>
                </c:pt>
                <c:pt idx="4205">
                  <c:v>38540</c:v>
                </c:pt>
                <c:pt idx="4206">
                  <c:v>38541</c:v>
                </c:pt>
                <c:pt idx="4207">
                  <c:v>38542</c:v>
                </c:pt>
                <c:pt idx="4208">
                  <c:v>38543</c:v>
                </c:pt>
                <c:pt idx="4209">
                  <c:v>38544</c:v>
                </c:pt>
                <c:pt idx="4210">
                  <c:v>38545</c:v>
                </c:pt>
                <c:pt idx="4211">
                  <c:v>38546</c:v>
                </c:pt>
                <c:pt idx="4212">
                  <c:v>38547</c:v>
                </c:pt>
                <c:pt idx="4213">
                  <c:v>38548</c:v>
                </c:pt>
                <c:pt idx="4214">
                  <c:v>38549</c:v>
                </c:pt>
                <c:pt idx="4215">
                  <c:v>38550</c:v>
                </c:pt>
                <c:pt idx="4216">
                  <c:v>38551</c:v>
                </c:pt>
                <c:pt idx="4217">
                  <c:v>38552</c:v>
                </c:pt>
                <c:pt idx="4218">
                  <c:v>38553</c:v>
                </c:pt>
                <c:pt idx="4219">
                  <c:v>38554</c:v>
                </c:pt>
                <c:pt idx="4220">
                  <c:v>38555</c:v>
                </c:pt>
                <c:pt idx="4221">
                  <c:v>38556</c:v>
                </c:pt>
                <c:pt idx="4222">
                  <c:v>38557</c:v>
                </c:pt>
                <c:pt idx="4223">
                  <c:v>38558</c:v>
                </c:pt>
                <c:pt idx="4224">
                  <c:v>38559</c:v>
                </c:pt>
                <c:pt idx="4225">
                  <c:v>38560</c:v>
                </c:pt>
                <c:pt idx="4226">
                  <c:v>38561</c:v>
                </c:pt>
                <c:pt idx="4227">
                  <c:v>38562</c:v>
                </c:pt>
                <c:pt idx="4228">
                  <c:v>38563</c:v>
                </c:pt>
                <c:pt idx="4229">
                  <c:v>38564</c:v>
                </c:pt>
                <c:pt idx="4230">
                  <c:v>38565</c:v>
                </c:pt>
                <c:pt idx="4231">
                  <c:v>38566</c:v>
                </c:pt>
                <c:pt idx="4232">
                  <c:v>38567</c:v>
                </c:pt>
                <c:pt idx="4233">
                  <c:v>38568</c:v>
                </c:pt>
                <c:pt idx="4234">
                  <c:v>38569</c:v>
                </c:pt>
                <c:pt idx="4235">
                  <c:v>38570</c:v>
                </c:pt>
                <c:pt idx="4236">
                  <c:v>38571</c:v>
                </c:pt>
                <c:pt idx="4237">
                  <c:v>38572</c:v>
                </c:pt>
                <c:pt idx="4238">
                  <c:v>38573</c:v>
                </c:pt>
                <c:pt idx="4239">
                  <c:v>38574</c:v>
                </c:pt>
                <c:pt idx="4240">
                  <c:v>38575</c:v>
                </c:pt>
                <c:pt idx="4241">
                  <c:v>38576</c:v>
                </c:pt>
                <c:pt idx="4242">
                  <c:v>38577</c:v>
                </c:pt>
                <c:pt idx="4243">
                  <c:v>38578</c:v>
                </c:pt>
                <c:pt idx="4244">
                  <c:v>38579</c:v>
                </c:pt>
                <c:pt idx="4245">
                  <c:v>38580</c:v>
                </c:pt>
                <c:pt idx="4246">
                  <c:v>38581</c:v>
                </c:pt>
                <c:pt idx="4247">
                  <c:v>38582</c:v>
                </c:pt>
                <c:pt idx="4248">
                  <c:v>38583</c:v>
                </c:pt>
                <c:pt idx="4249">
                  <c:v>38584</c:v>
                </c:pt>
                <c:pt idx="4250">
                  <c:v>38585</c:v>
                </c:pt>
                <c:pt idx="4251">
                  <c:v>38586</c:v>
                </c:pt>
                <c:pt idx="4252">
                  <c:v>38587</c:v>
                </c:pt>
                <c:pt idx="4253">
                  <c:v>38588</c:v>
                </c:pt>
                <c:pt idx="4254">
                  <c:v>38589</c:v>
                </c:pt>
                <c:pt idx="4255">
                  <c:v>38590</c:v>
                </c:pt>
                <c:pt idx="4256">
                  <c:v>38591</c:v>
                </c:pt>
                <c:pt idx="4257">
                  <c:v>38592</c:v>
                </c:pt>
                <c:pt idx="4258">
                  <c:v>38593</c:v>
                </c:pt>
                <c:pt idx="4259">
                  <c:v>38594</c:v>
                </c:pt>
                <c:pt idx="4260">
                  <c:v>38595</c:v>
                </c:pt>
                <c:pt idx="4261">
                  <c:v>38596</c:v>
                </c:pt>
                <c:pt idx="4262">
                  <c:v>38597</c:v>
                </c:pt>
                <c:pt idx="4263">
                  <c:v>38598</c:v>
                </c:pt>
                <c:pt idx="4264">
                  <c:v>38599</c:v>
                </c:pt>
                <c:pt idx="4265">
                  <c:v>38600</c:v>
                </c:pt>
                <c:pt idx="4266">
                  <c:v>38601</c:v>
                </c:pt>
                <c:pt idx="4267">
                  <c:v>38602</c:v>
                </c:pt>
                <c:pt idx="4268">
                  <c:v>38603</c:v>
                </c:pt>
                <c:pt idx="4269">
                  <c:v>38604</c:v>
                </c:pt>
                <c:pt idx="4270">
                  <c:v>38605</c:v>
                </c:pt>
                <c:pt idx="4271">
                  <c:v>38606</c:v>
                </c:pt>
                <c:pt idx="4272">
                  <c:v>38607</c:v>
                </c:pt>
                <c:pt idx="4273">
                  <c:v>38608</c:v>
                </c:pt>
                <c:pt idx="4274">
                  <c:v>38609</c:v>
                </c:pt>
                <c:pt idx="4275">
                  <c:v>38610</c:v>
                </c:pt>
                <c:pt idx="4276">
                  <c:v>38611</c:v>
                </c:pt>
                <c:pt idx="4277">
                  <c:v>38612</c:v>
                </c:pt>
                <c:pt idx="4278">
                  <c:v>38613</c:v>
                </c:pt>
                <c:pt idx="4279">
                  <c:v>38614</c:v>
                </c:pt>
                <c:pt idx="4280">
                  <c:v>38615</c:v>
                </c:pt>
                <c:pt idx="4281">
                  <c:v>38616</c:v>
                </c:pt>
                <c:pt idx="4282">
                  <c:v>38617</c:v>
                </c:pt>
                <c:pt idx="4283">
                  <c:v>38618</c:v>
                </c:pt>
                <c:pt idx="4284">
                  <c:v>38619</c:v>
                </c:pt>
                <c:pt idx="4285">
                  <c:v>38620</c:v>
                </c:pt>
                <c:pt idx="4286">
                  <c:v>38621</c:v>
                </c:pt>
                <c:pt idx="4287">
                  <c:v>38622</c:v>
                </c:pt>
                <c:pt idx="4288">
                  <c:v>38623</c:v>
                </c:pt>
                <c:pt idx="4289">
                  <c:v>38624</c:v>
                </c:pt>
                <c:pt idx="4290">
                  <c:v>38625</c:v>
                </c:pt>
                <c:pt idx="4291">
                  <c:v>38626</c:v>
                </c:pt>
                <c:pt idx="4292">
                  <c:v>38627</c:v>
                </c:pt>
                <c:pt idx="4293">
                  <c:v>38628</c:v>
                </c:pt>
                <c:pt idx="4294">
                  <c:v>38629</c:v>
                </c:pt>
                <c:pt idx="4295">
                  <c:v>38630</c:v>
                </c:pt>
                <c:pt idx="4296">
                  <c:v>38631</c:v>
                </c:pt>
                <c:pt idx="4297">
                  <c:v>38632</c:v>
                </c:pt>
                <c:pt idx="4298">
                  <c:v>38633</c:v>
                </c:pt>
                <c:pt idx="4299">
                  <c:v>38634</c:v>
                </c:pt>
                <c:pt idx="4300">
                  <c:v>38635</c:v>
                </c:pt>
                <c:pt idx="4301">
                  <c:v>38636</c:v>
                </c:pt>
                <c:pt idx="4302">
                  <c:v>38637</c:v>
                </c:pt>
                <c:pt idx="4303">
                  <c:v>38638</c:v>
                </c:pt>
                <c:pt idx="4304">
                  <c:v>38639</c:v>
                </c:pt>
                <c:pt idx="4305">
                  <c:v>38640</c:v>
                </c:pt>
                <c:pt idx="4306">
                  <c:v>38641</c:v>
                </c:pt>
                <c:pt idx="4307">
                  <c:v>38642</c:v>
                </c:pt>
                <c:pt idx="4308">
                  <c:v>38643</c:v>
                </c:pt>
                <c:pt idx="4309">
                  <c:v>38644</c:v>
                </c:pt>
                <c:pt idx="4310">
                  <c:v>38645</c:v>
                </c:pt>
                <c:pt idx="4311">
                  <c:v>38646</c:v>
                </c:pt>
                <c:pt idx="4312">
                  <c:v>38647</c:v>
                </c:pt>
                <c:pt idx="4313">
                  <c:v>38648</c:v>
                </c:pt>
                <c:pt idx="4314">
                  <c:v>38649</c:v>
                </c:pt>
                <c:pt idx="4315">
                  <c:v>38650</c:v>
                </c:pt>
                <c:pt idx="4316">
                  <c:v>38651</c:v>
                </c:pt>
                <c:pt idx="4317">
                  <c:v>38652</c:v>
                </c:pt>
                <c:pt idx="4318">
                  <c:v>38653</c:v>
                </c:pt>
                <c:pt idx="4319">
                  <c:v>38654</c:v>
                </c:pt>
                <c:pt idx="4320">
                  <c:v>38655</c:v>
                </c:pt>
                <c:pt idx="4321">
                  <c:v>38656</c:v>
                </c:pt>
                <c:pt idx="4322">
                  <c:v>38657</c:v>
                </c:pt>
                <c:pt idx="4323">
                  <c:v>38658</c:v>
                </c:pt>
                <c:pt idx="4324">
                  <c:v>38659</c:v>
                </c:pt>
                <c:pt idx="4325">
                  <c:v>38660</c:v>
                </c:pt>
                <c:pt idx="4326">
                  <c:v>38661</c:v>
                </c:pt>
                <c:pt idx="4327">
                  <c:v>38662</c:v>
                </c:pt>
                <c:pt idx="4328">
                  <c:v>38663</c:v>
                </c:pt>
                <c:pt idx="4329">
                  <c:v>38664</c:v>
                </c:pt>
                <c:pt idx="4330">
                  <c:v>38665</c:v>
                </c:pt>
                <c:pt idx="4331">
                  <c:v>38666</c:v>
                </c:pt>
                <c:pt idx="4332">
                  <c:v>38667</c:v>
                </c:pt>
                <c:pt idx="4333">
                  <c:v>38668</c:v>
                </c:pt>
                <c:pt idx="4334">
                  <c:v>38669</c:v>
                </c:pt>
                <c:pt idx="4335">
                  <c:v>38670</c:v>
                </c:pt>
                <c:pt idx="4336">
                  <c:v>38671</c:v>
                </c:pt>
                <c:pt idx="4337">
                  <c:v>38672</c:v>
                </c:pt>
                <c:pt idx="4338">
                  <c:v>38673</c:v>
                </c:pt>
                <c:pt idx="4339">
                  <c:v>38674</c:v>
                </c:pt>
                <c:pt idx="4340">
                  <c:v>38675</c:v>
                </c:pt>
                <c:pt idx="4341">
                  <c:v>38676</c:v>
                </c:pt>
                <c:pt idx="4342">
                  <c:v>38677</c:v>
                </c:pt>
                <c:pt idx="4343">
                  <c:v>38678</c:v>
                </c:pt>
                <c:pt idx="4344">
                  <c:v>38679</c:v>
                </c:pt>
                <c:pt idx="4345">
                  <c:v>38680</c:v>
                </c:pt>
                <c:pt idx="4346">
                  <c:v>38681</c:v>
                </c:pt>
                <c:pt idx="4347">
                  <c:v>38682</c:v>
                </c:pt>
                <c:pt idx="4348">
                  <c:v>38683</c:v>
                </c:pt>
                <c:pt idx="4349">
                  <c:v>38684</c:v>
                </c:pt>
                <c:pt idx="4350">
                  <c:v>38685</c:v>
                </c:pt>
                <c:pt idx="4351">
                  <c:v>38686</c:v>
                </c:pt>
                <c:pt idx="4352">
                  <c:v>38687</c:v>
                </c:pt>
                <c:pt idx="4353">
                  <c:v>38688</c:v>
                </c:pt>
                <c:pt idx="4354">
                  <c:v>38689</c:v>
                </c:pt>
                <c:pt idx="4355">
                  <c:v>38690</c:v>
                </c:pt>
                <c:pt idx="4356">
                  <c:v>38691</c:v>
                </c:pt>
                <c:pt idx="4357">
                  <c:v>38692</c:v>
                </c:pt>
                <c:pt idx="4358">
                  <c:v>38693</c:v>
                </c:pt>
                <c:pt idx="4359">
                  <c:v>38694</c:v>
                </c:pt>
                <c:pt idx="4360">
                  <c:v>38695</c:v>
                </c:pt>
                <c:pt idx="4361">
                  <c:v>38696</c:v>
                </c:pt>
                <c:pt idx="4362">
                  <c:v>38697</c:v>
                </c:pt>
                <c:pt idx="4363">
                  <c:v>38698</c:v>
                </c:pt>
                <c:pt idx="4364">
                  <c:v>38699</c:v>
                </c:pt>
                <c:pt idx="4365">
                  <c:v>38700</c:v>
                </c:pt>
                <c:pt idx="4366">
                  <c:v>38701</c:v>
                </c:pt>
                <c:pt idx="4367">
                  <c:v>38702</c:v>
                </c:pt>
                <c:pt idx="4368">
                  <c:v>38703</c:v>
                </c:pt>
                <c:pt idx="4369">
                  <c:v>38704</c:v>
                </c:pt>
                <c:pt idx="4370">
                  <c:v>38705</c:v>
                </c:pt>
                <c:pt idx="4371">
                  <c:v>38706</c:v>
                </c:pt>
                <c:pt idx="4372">
                  <c:v>38707</c:v>
                </c:pt>
                <c:pt idx="4373">
                  <c:v>38708</c:v>
                </c:pt>
                <c:pt idx="4374">
                  <c:v>38709</c:v>
                </c:pt>
                <c:pt idx="4375">
                  <c:v>38710</c:v>
                </c:pt>
                <c:pt idx="4376">
                  <c:v>38711</c:v>
                </c:pt>
                <c:pt idx="4377">
                  <c:v>38712</c:v>
                </c:pt>
                <c:pt idx="4378">
                  <c:v>38713</c:v>
                </c:pt>
                <c:pt idx="4379">
                  <c:v>38714</c:v>
                </c:pt>
                <c:pt idx="4380">
                  <c:v>38715</c:v>
                </c:pt>
                <c:pt idx="4381">
                  <c:v>38716</c:v>
                </c:pt>
                <c:pt idx="4382">
                  <c:v>38717</c:v>
                </c:pt>
                <c:pt idx="4383">
                  <c:v>38718</c:v>
                </c:pt>
                <c:pt idx="4384">
                  <c:v>38719</c:v>
                </c:pt>
                <c:pt idx="4385">
                  <c:v>38720</c:v>
                </c:pt>
                <c:pt idx="4386">
                  <c:v>38721</c:v>
                </c:pt>
                <c:pt idx="4387">
                  <c:v>38722</c:v>
                </c:pt>
                <c:pt idx="4388">
                  <c:v>38723</c:v>
                </c:pt>
                <c:pt idx="4389">
                  <c:v>38724</c:v>
                </c:pt>
                <c:pt idx="4390">
                  <c:v>38725</c:v>
                </c:pt>
                <c:pt idx="4391">
                  <c:v>38726</c:v>
                </c:pt>
                <c:pt idx="4392">
                  <c:v>38727</c:v>
                </c:pt>
                <c:pt idx="4393">
                  <c:v>38728</c:v>
                </c:pt>
                <c:pt idx="4394">
                  <c:v>38729</c:v>
                </c:pt>
                <c:pt idx="4395">
                  <c:v>38730</c:v>
                </c:pt>
                <c:pt idx="4396">
                  <c:v>38731</c:v>
                </c:pt>
                <c:pt idx="4397">
                  <c:v>38732</c:v>
                </c:pt>
                <c:pt idx="4398">
                  <c:v>38733</c:v>
                </c:pt>
                <c:pt idx="4399">
                  <c:v>38734</c:v>
                </c:pt>
                <c:pt idx="4400">
                  <c:v>38735</c:v>
                </c:pt>
                <c:pt idx="4401">
                  <c:v>38736</c:v>
                </c:pt>
                <c:pt idx="4402">
                  <c:v>38737</c:v>
                </c:pt>
                <c:pt idx="4403">
                  <c:v>38738</c:v>
                </c:pt>
                <c:pt idx="4404">
                  <c:v>38739</c:v>
                </c:pt>
                <c:pt idx="4405">
                  <c:v>38740</c:v>
                </c:pt>
                <c:pt idx="4406">
                  <c:v>38741</c:v>
                </c:pt>
                <c:pt idx="4407">
                  <c:v>38742</c:v>
                </c:pt>
                <c:pt idx="4408">
                  <c:v>38743</c:v>
                </c:pt>
                <c:pt idx="4409">
                  <c:v>38744</c:v>
                </c:pt>
                <c:pt idx="4410">
                  <c:v>38745</c:v>
                </c:pt>
                <c:pt idx="4411">
                  <c:v>38746</c:v>
                </c:pt>
                <c:pt idx="4412">
                  <c:v>38747</c:v>
                </c:pt>
                <c:pt idx="4413">
                  <c:v>38748</c:v>
                </c:pt>
                <c:pt idx="4414">
                  <c:v>38749</c:v>
                </c:pt>
                <c:pt idx="4415">
                  <c:v>38750</c:v>
                </c:pt>
                <c:pt idx="4416">
                  <c:v>38751</c:v>
                </c:pt>
                <c:pt idx="4417">
                  <c:v>38752</c:v>
                </c:pt>
                <c:pt idx="4418">
                  <c:v>38753</c:v>
                </c:pt>
                <c:pt idx="4419">
                  <c:v>38754</c:v>
                </c:pt>
                <c:pt idx="4420">
                  <c:v>38755</c:v>
                </c:pt>
                <c:pt idx="4421">
                  <c:v>38756</c:v>
                </c:pt>
                <c:pt idx="4422">
                  <c:v>38757</c:v>
                </c:pt>
                <c:pt idx="4423">
                  <c:v>38758</c:v>
                </c:pt>
                <c:pt idx="4424">
                  <c:v>38759</c:v>
                </c:pt>
                <c:pt idx="4425">
                  <c:v>38760</c:v>
                </c:pt>
                <c:pt idx="4426">
                  <c:v>38761</c:v>
                </c:pt>
                <c:pt idx="4427">
                  <c:v>38762</c:v>
                </c:pt>
                <c:pt idx="4428">
                  <c:v>38763</c:v>
                </c:pt>
                <c:pt idx="4429">
                  <c:v>38764</c:v>
                </c:pt>
                <c:pt idx="4430">
                  <c:v>38765</c:v>
                </c:pt>
                <c:pt idx="4431">
                  <c:v>38766</c:v>
                </c:pt>
                <c:pt idx="4432">
                  <c:v>38767</c:v>
                </c:pt>
                <c:pt idx="4433">
                  <c:v>38768</c:v>
                </c:pt>
                <c:pt idx="4434">
                  <c:v>38769</c:v>
                </c:pt>
                <c:pt idx="4435">
                  <c:v>38770</c:v>
                </c:pt>
                <c:pt idx="4436">
                  <c:v>38771</c:v>
                </c:pt>
                <c:pt idx="4437">
                  <c:v>38772</c:v>
                </c:pt>
                <c:pt idx="4438">
                  <c:v>38773</c:v>
                </c:pt>
                <c:pt idx="4439">
                  <c:v>38774</c:v>
                </c:pt>
                <c:pt idx="4440">
                  <c:v>38775</c:v>
                </c:pt>
                <c:pt idx="4441">
                  <c:v>38776</c:v>
                </c:pt>
                <c:pt idx="4442">
                  <c:v>38777</c:v>
                </c:pt>
                <c:pt idx="4443">
                  <c:v>38778</c:v>
                </c:pt>
                <c:pt idx="4444">
                  <c:v>38779</c:v>
                </c:pt>
                <c:pt idx="4445">
                  <c:v>38780</c:v>
                </c:pt>
                <c:pt idx="4446">
                  <c:v>38781</c:v>
                </c:pt>
                <c:pt idx="4447">
                  <c:v>38782</c:v>
                </c:pt>
                <c:pt idx="4448">
                  <c:v>38783</c:v>
                </c:pt>
                <c:pt idx="4449">
                  <c:v>38784</c:v>
                </c:pt>
                <c:pt idx="4450">
                  <c:v>38785</c:v>
                </c:pt>
                <c:pt idx="4451">
                  <c:v>38786</c:v>
                </c:pt>
                <c:pt idx="4452">
                  <c:v>38787</c:v>
                </c:pt>
                <c:pt idx="4453">
                  <c:v>38788</c:v>
                </c:pt>
                <c:pt idx="4454">
                  <c:v>38789</c:v>
                </c:pt>
                <c:pt idx="4455">
                  <c:v>38790</c:v>
                </c:pt>
                <c:pt idx="4456">
                  <c:v>38791</c:v>
                </c:pt>
                <c:pt idx="4457">
                  <c:v>38792</c:v>
                </c:pt>
                <c:pt idx="4458">
                  <c:v>38793</c:v>
                </c:pt>
                <c:pt idx="4459">
                  <c:v>38794</c:v>
                </c:pt>
                <c:pt idx="4460">
                  <c:v>38795</c:v>
                </c:pt>
                <c:pt idx="4461">
                  <c:v>38796</c:v>
                </c:pt>
                <c:pt idx="4462">
                  <c:v>38797</c:v>
                </c:pt>
                <c:pt idx="4463">
                  <c:v>38798</c:v>
                </c:pt>
                <c:pt idx="4464">
                  <c:v>38799</c:v>
                </c:pt>
                <c:pt idx="4465">
                  <c:v>38800</c:v>
                </c:pt>
                <c:pt idx="4466">
                  <c:v>38801</c:v>
                </c:pt>
                <c:pt idx="4467">
                  <c:v>38802</c:v>
                </c:pt>
                <c:pt idx="4468">
                  <c:v>38803</c:v>
                </c:pt>
                <c:pt idx="4469">
                  <c:v>38804</c:v>
                </c:pt>
                <c:pt idx="4470">
                  <c:v>38805</c:v>
                </c:pt>
                <c:pt idx="4471">
                  <c:v>38806</c:v>
                </c:pt>
                <c:pt idx="4472">
                  <c:v>38807</c:v>
                </c:pt>
                <c:pt idx="4473">
                  <c:v>38808</c:v>
                </c:pt>
                <c:pt idx="4474">
                  <c:v>38809</c:v>
                </c:pt>
                <c:pt idx="4475">
                  <c:v>38810</c:v>
                </c:pt>
                <c:pt idx="4476">
                  <c:v>38811</c:v>
                </c:pt>
                <c:pt idx="4477">
                  <c:v>38812</c:v>
                </c:pt>
                <c:pt idx="4478">
                  <c:v>38813</c:v>
                </c:pt>
                <c:pt idx="4479">
                  <c:v>38814</c:v>
                </c:pt>
                <c:pt idx="4480">
                  <c:v>38815</c:v>
                </c:pt>
                <c:pt idx="4481">
                  <c:v>38816</c:v>
                </c:pt>
                <c:pt idx="4482">
                  <c:v>38817</c:v>
                </c:pt>
                <c:pt idx="4483">
                  <c:v>38818</c:v>
                </c:pt>
                <c:pt idx="4484">
                  <c:v>38819</c:v>
                </c:pt>
                <c:pt idx="4485">
                  <c:v>38820</c:v>
                </c:pt>
                <c:pt idx="4486">
                  <c:v>38821</c:v>
                </c:pt>
                <c:pt idx="4487">
                  <c:v>38822</c:v>
                </c:pt>
                <c:pt idx="4488">
                  <c:v>38823</c:v>
                </c:pt>
                <c:pt idx="4489">
                  <c:v>38824</c:v>
                </c:pt>
                <c:pt idx="4490">
                  <c:v>38825</c:v>
                </c:pt>
                <c:pt idx="4491">
                  <c:v>38826</c:v>
                </c:pt>
                <c:pt idx="4492">
                  <c:v>38827</c:v>
                </c:pt>
                <c:pt idx="4493">
                  <c:v>38828</c:v>
                </c:pt>
                <c:pt idx="4494">
                  <c:v>38829</c:v>
                </c:pt>
                <c:pt idx="4495">
                  <c:v>38830</c:v>
                </c:pt>
                <c:pt idx="4496">
                  <c:v>38831</c:v>
                </c:pt>
                <c:pt idx="4497">
                  <c:v>38832</c:v>
                </c:pt>
                <c:pt idx="4498">
                  <c:v>38833</c:v>
                </c:pt>
                <c:pt idx="4499">
                  <c:v>38834</c:v>
                </c:pt>
                <c:pt idx="4500">
                  <c:v>38835</c:v>
                </c:pt>
                <c:pt idx="4501">
                  <c:v>38836</c:v>
                </c:pt>
                <c:pt idx="4502">
                  <c:v>38837</c:v>
                </c:pt>
                <c:pt idx="4503">
                  <c:v>38838</c:v>
                </c:pt>
                <c:pt idx="4504">
                  <c:v>38839</c:v>
                </c:pt>
                <c:pt idx="4505">
                  <c:v>38840</c:v>
                </c:pt>
                <c:pt idx="4506">
                  <c:v>38841</c:v>
                </c:pt>
                <c:pt idx="4507">
                  <c:v>38842</c:v>
                </c:pt>
                <c:pt idx="4508">
                  <c:v>38843</c:v>
                </c:pt>
                <c:pt idx="4509">
                  <c:v>38844</c:v>
                </c:pt>
                <c:pt idx="4510">
                  <c:v>38845</c:v>
                </c:pt>
                <c:pt idx="4511">
                  <c:v>38846</c:v>
                </c:pt>
                <c:pt idx="4512">
                  <c:v>38847</c:v>
                </c:pt>
                <c:pt idx="4513">
                  <c:v>38848</c:v>
                </c:pt>
                <c:pt idx="4514">
                  <c:v>38849</c:v>
                </c:pt>
                <c:pt idx="4515">
                  <c:v>38850</c:v>
                </c:pt>
                <c:pt idx="4516">
                  <c:v>38851</c:v>
                </c:pt>
                <c:pt idx="4517">
                  <c:v>38852</c:v>
                </c:pt>
                <c:pt idx="4518">
                  <c:v>38853</c:v>
                </c:pt>
                <c:pt idx="4519">
                  <c:v>38854</c:v>
                </c:pt>
                <c:pt idx="4520">
                  <c:v>38855</c:v>
                </c:pt>
                <c:pt idx="4521">
                  <c:v>38856</c:v>
                </c:pt>
                <c:pt idx="4522">
                  <c:v>38857</c:v>
                </c:pt>
                <c:pt idx="4523">
                  <c:v>38858</c:v>
                </c:pt>
                <c:pt idx="4524">
                  <c:v>38859</c:v>
                </c:pt>
                <c:pt idx="4525">
                  <c:v>38860</c:v>
                </c:pt>
                <c:pt idx="4526">
                  <c:v>38861</c:v>
                </c:pt>
                <c:pt idx="4527">
                  <c:v>38862</c:v>
                </c:pt>
                <c:pt idx="4528">
                  <c:v>38863</c:v>
                </c:pt>
                <c:pt idx="4529">
                  <c:v>38864</c:v>
                </c:pt>
                <c:pt idx="4530">
                  <c:v>38865</c:v>
                </c:pt>
                <c:pt idx="4531">
                  <c:v>38866</c:v>
                </c:pt>
                <c:pt idx="4532">
                  <c:v>38867</c:v>
                </c:pt>
                <c:pt idx="4533">
                  <c:v>38868</c:v>
                </c:pt>
                <c:pt idx="4534">
                  <c:v>38869</c:v>
                </c:pt>
                <c:pt idx="4535">
                  <c:v>38870</c:v>
                </c:pt>
                <c:pt idx="4536">
                  <c:v>38871</c:v>
                </c:pt>
                <c:pt idx="4537">
                  <c:v>38872</c:v>
                </c:pt>
                <c:pt idx="4538">
                  <c:v>38873</c:v>
                </c:pt>
                <c:pt idx="4539">
                  <c:v>38874</c:v>
                </c:pt>
                <c:pt idx="4540">
                  <c:v>38875</c:v>
                </c:pt>
                <c:pt idx="4541">
                  <c:v>38876</c:v>
                </c:pt>
                <c:pt idx="4542">
                  <c:v>38877</c:v>
                </c:pt>
                <c:pt idx="4543">
                  <c:v>38878</c:v>
                </c:pt>
                <c:pt idx="4544">
                  <c:v>38879</c:v>
                </c:pt>
                <c:pt idx="4545">
                  <c:v>38880</c:v>
                </c:pt>
                <c:pt idx="4546">
                  <c:v>38881</c:v>
                </c:pt>
                <c:pt idx="4547">
                  <c:v>38882</c:v>
                </c:pt>
                <c:pt idx="4548">
                  <c:v>38883</c:v>
                </c:pt>
                <c:pt idx="4549">
                  <c:v>38884</c:v>
                </c:pt>
                <c:pt idx="4550">
                  <c:v>38885</c:v>
                </c:pt>
                <c:pt idx="4551">
                  <c:v>38886</c:v>
                </c:pt>
                <c:pt idx="4552">
                  <c:v>38887</c:v>
                </c:pt>
                <c:pt idx="4553">
                  <c:v>38888</c:v>
                </c:pt>
                <c:pt idx="4554">
                  <c:v>38889</c:v>
                </c:pt>
                <c:pt idx="4555">
                  <c:v>38890</c:v>
                </c:pt>
                <c:pt idx="4556">
                  <c:v>38891</c:v>
                </c:pt>
                <c:pt idx="4557">
                  <c:v>38892</c:v>
                </c:pt>
                <c:pt idx="4558">
                  <c:v>38893</c:v>
                </c:pt>
                <c:pt idx="4559">
                  <c:v>38894</c:v>
                </c:pt>
                <c:pt idx="4560">
                  <c:v>38895</c:v>
                </c:pt>
                <c:pt idx="4561">
                  <c:v>38896</c:v>
                </c:pt>
                <c:pt idx="4562">
                  <c:v>38897</c:v>
                </c:pt>
                <c:pt idx="4563">
                  <c:v>38898</c:v>
                </c:pt>
                <c:pt idx="4564">
                  <c:v>38899</c:v>
                </c:pt>
                <c:pt idx="4565">
                  <c:v>38900</c:v>
                </c:pt>
                <c:pt idx="4566">
                  <c:v>38901</c:v>
                </c:pt>
                <c:pt idx="4567">
                  <c:v>38902</c:v>
                </c:pt>
                <c:pt idx="4568">
                  <c:v>38903</c:v>
                </c:pt>
                <c:pt idx="4569">
                  <c:v>38904</c:v>
                </c:pt>
                <c:pt idx="4570">
                  <c:v>38905</c:v>
                </c:pt>
                <c:pt idx="4571">
                  <c:v>38906</c:v>
                </c:pt>
                <c:pt idx="4572">
                  <c:v>38907</c:v>
                </c:pt>
                <c:pt idx="4573">
                  <c:v>38908</c:v>
                </c:pt>
                <c:pt idx="4574">
                  <c:v>38909</c:v>
                </c:pt>
                <c:pt idx="4575">
                  <c:v>38910</c:v>
                </c:pt>
                <c:pt idx="4576">
                  <c:v>38911</c:v>
                </c:pt>
                <c:pt idx="4577">
                  <c:v>38912</c:v>
                </c:pt>
                <c:pt idx="4578">
                  <c:v>38913</c:v>
                </c:pt>
                <c:pt idx="4579">
                  <c:v>38914</c:v>
                </c:pt>
                <c:pt idx="4580">
                  <c:v>38915</c:v>
                </c:pt>
                <c:pt idx="4581">
                  <c:v>38916</c:v>
                </c:pt>
                <c:pt idx="4582">
                  <c:v>38917</c:v>
                </c:pt>
                <c:pt idx="4583">
                  <c:v>38918</c:v>
                </c:pt>
                <c:pt idx="4584">
                  <c:v>38919</c:v>
                </c:pt>
                <c:pt idx="4585">
                  <c:v>38920</c:v>
                </c:pt>
                <c:pt idx="4586">
                  <c:v>38921</c:v>
                </c:pt>
                <c:pt idx="4587">
                  <c:v>38922</c:v>
                </c:pt>
                <c:pt idx="4588">
                  <c:v>38923</c:v>
                </c:pt>
                <c:pt idx="4589">
                  <c:v>38924</c:v>
                </c:pt>
                <c:pt idx="4590">
                  <c:v>38925</c:v>
                </c:pt>
                <c:pt idx="4591">
                  <c:v>38926</c:v>
                </c:pt>
                <c:pt idx="4592">
                  <c:v>38927</c:v>
                </c:pt>
                <c:pt idx="4593">
                  <c:v>38928</c:v>
                </c:pt>
                <c:pt idx="4594">
                  <c:v>38929</c:v>
                </c:pt>
                <c:pt idx="4595">
                  <c:v>38930</c:v>
                </c:pt>
                <c:pt idx="4596">
                  <c:v>38931</c:v>
                </c:pt>
                <c:pt idx="4597">
                  <c:v>38932</c:v>
                </c:pt>
                <c:pt idx="4598">
                  <c:v>38933</c:v>
                </c:pt>
                <c:pt idx="4599">
                  <c:v>38934</c:v>
                </c:pt>
                <c:pt idx="4600">
                  <c:v>38935</c:v>
                </c:pt>
                <c:pt idx="4601">
                  <c:v>38936</c:v>
                </c:pt>
                <c:pt idx="4602">
                  <c:v>38937</c:v>
                </c:pt>
                <c:pt idx="4603">
                  <c:v>38938</c:v>
                </c:pt>
                <c:pt idx="4604">
                  <c:v>38939</c:v>
                </c:pt>
                <c:pt idx="4605">
                  <c:v>38940</c:v>
                </c:pt>
                <c:pt idx="4606">
                  <c:v>38941</c:v>
                </c:pt>
                <c:pt idx="4607">
                  <c:v>38942</c:v>
                </c:pt>
                <c:pt idx="4608">
                  <c:v>38943</c:v>
                </c:pt>
                <c:pt idx="4609">
                  <c:v>38944</c:v>
                </c:pt>
                <c:pt idx="4610">
                  <c:v>38945</c:v>
                </c:pt>
                <c:pt idx="4611">
                  <c:v>38946</c:v>
                </c:pt>
                <c:pt idx="4612">
                  <c:v>38947</c:v>
                </c:pt>
                <c:pt idx="4613">
                  <c:v>38948</c:v>
                </c:pt>
                <c:pt idx="4614">
                  <c:v>38949</c:v>
                </c:pt>
                <c:pt idx="4615">
                  <c:v>38950</c:v>
                </c:pt>
                <c:pt idx="4616">
                  <c:v>38951</c:v>
                </c:pt>
                <c:pt idx="4617">
                  <c:v>38952</c:v>
                </c:pt>
                <c:pt idx="4618">
                  <c:v>38953</c:v>
                </c:pt>
                <c:pt idx="4619">
                  <c:v>38954</c:v>
                </c:pt>
                <c:pt idx="4620">
                  <c:v>38955</c:v>
                </c:pt>
                <c:pt idx="4621">
                  <c:v>38956</c:v>
                </c:pt>
                <c:pt idx="4622">
                  <c:v>38957</c:v>
                </c:pt>
                <c:pt idx="4623">
                  <c:v>38958</c:v>
                </c:pt>
                <c:pt idx="4624">
                  <c:v>38959</c:v>
                </c:pt>
                <c:pt idx="4625">
                  <c:v>38960</c:v>
                </c:pt>
                <c:pt idx="4626">
                  <c:v>38961</c:v>
                </c:pt>
                <c:pt idx="4627">
                  <c:v>38962</c:v>
                </c:pt>
                <c:pt idx="4628">
                  <c:v>38963</c:v>
                </c:pt>
                <c:pt idx="4629">
                  <c:v>38964</c:v>
                </c:pt>
                <c:pt idx="4630">
                  <c:v>38965</c:v>
                </c:pt>
                <c:pt idx="4631">
                  <c:v>38966</c:v>
                </c:pt>
                <c:pt idx="4632">
                  <c:v>38967</c:v>
                </c:pt>
                <c:pt idx="4633">
                  <c:v>38968</c:v>
                </c:pt>
                <c:pt idx="4634">
                  <c:v>38969</c:v>
                </c:pt>
                <c:pt idx="4635">
                  <c:v>38970</c:v>
                </c:pt>
                <c:pt idx="4636">
                  <c:v>38971</c:v>
                </c:pt>
                <c:pt idx="4637">
                  <c:v>38972</c:v>
                </c:pt>
                <c:pt idx="4638">
                  <c:v>38973</c:v>
                </c:pt>
                <c:pt idx="4639">
                  <c:v>38974</c:v>
                </c:pt>
                <c:pt idx="4640">
                  <c:v>38975</c:v>
                </c:pt>
                <c:pt idx="4641">
                  <c:v>38976</c:v>
                </c:pt>
                <c:pt idx="4642">
                  <c:v>38977</c:v>
                </c:pt>
                <c:pt idx="4643">
                  <c:v>38978</c:v>
                </c:pt>
                <c:pt idx="4644">
                  <c:v>38979</c:v>
                </c:pt>
                <c:pt idx="4645">
                  <c:v>38980</c:v>
                </c:pt>
                <c:pt idx="4646">
                  <c:v>38981</c:v>
                </c:pt>
                <c:pt idx="4647">
                  <c:v>38982</c:v>
                </c:pt>
                <c:pt idx="4648">
                  <c:v>38983</c:v>
                </c:pt>
                <c:pt idx="4649">
                  <c:v>38984</c:v>
                </c:pt>
                <c:pt idx="4650">
                  <c:v>38985</c:v>
                </c:pt>
                <c:pt idx="4651">
                  <c:v>38986</c:v>
                </c:pt>
                <c:pt idx="4652">
                  <c:v>38987</c:v>
                </c:pt>
                <c:pt idx="4653">
                  <c:v>38988</c:v>
                </c:pt>
                <c:pt idx="4654">
                  <c:v>38989</c:v>
                </c:pt>
                <c:pt idx="4655">
                  <c:v>38990</c:v>
                </c:pt>
                <c:pt idx="4656">
                  <c:v>38991</c:v>
                </c:pt>
                <c:pt idx="4657">
                  <c:v>38992</c:v>
                </c:pt>
                <c:pt idx="4658">
                  <c:v>38993</c:v>
                </c:pt>
                <c:pt idx="4659">
                  <c:v>38994</c:v>
                </c:pt>
                <c:pt idx="4660">
                  <c:v>38995</c:v>
                </c:pt>
                <c:pt idx="4661">
                  <c:v>38996</c:v>
                </c:pt>
                <c:pt idx="4662">
                  <c:v>38997</c:v>
                </c:pt>
                <c:pt idx="4663">
                  <c:v>38998</c:v>
                </c:pt>
                <c:pt idx="4664">
                  <c:v>38999</c:v>
                </c:pt>
                <c:pt idx="4665">
                  <c:v>39000</c:v>
                </c:pt>
                <c:pt idx="4666">
                  <c:v>39001</c:v>
                </c:pt>
                <c:pt idx="4667">
                  <c:v>39002</c:v>
                </c:pt>
                <c:pt idx="4668">
                  <c:v>39003</c:v>
                </c:pt>
                <c:pt idx="4669">
                  <c:v>39004</c:v>
                </c:pt>
                <c:pt idx="4670">
                  <c:v>39005</c:v>
                </c:pt>
                <c:pt idx="4671">
                  <c:v>39006</c:v>
                </c:pt>
                <c:pt idx="4672">
                  <c:v>39007</c:v>
                </c:pt>
                <c:pt idx="4673">
                  <c:v>39008</c:v>
                </c:pt>
                <c:pt idx="4674">
                  <c:v>39009</c:v>
                </c:pt>
                <c:pt idx="4675">
                  <c:v>39010</c:v>
                </c:pt>
                <c:pt idx="4676">
                  <c:v>39011</c:v>
                </c:pt>
                <c:pt idx="4677">
                  <c:v>39012</c:v>
                </c:pt>
                <c:pt idx="4678">
                  <c:v>39013</c:v>
                </c:pt>
                <c:pt idx="4679">
                  <c:v>39014</c:v>
                </c:pt>
                <c:pt idx="4680">
                  <c:v>39015</c:v>
                </c:pt>
                <c:pt idx="4681">
                  <c:v>39016</c:v>
                </c:pt>
                <c:pt idx="4682">
                  <c:v>39017</c:v>
                </c:pt>
                <c:pt idx="4683">
                  <c:v>39018</c:v>
                </c:pt>
                <c:pt idx="4684">
                  <c:v>39019</c:v>
                </c:pt>
                <c:pt idx="4685">
                  <c:v>39020</c:v>
                </c:pt>
                <c:pt idx="4686">
                  <c:v>39021</c:v>
                </c:pt>
                <c:pt idx="4687">
                  <c:v>39022</c:v>
                </c:pt>
                <c:pt idx="4688">
                  <c:v>39023</c:v>
                </c:pt>
                <c:pt idx="4689">
                  <c:v>39024</c:v>
                </c:pt>
                <c:pt idx="4690">
                  <c:v>39025</c:v>
                </c:pt>
                <c:pt idx="4691">
                  <c:v>39026</c:v>
                </c:pt>
                <c:pt idx="4692">
                  <c:v>39027</c:v>
                </c:pt>
                <c:pt idx="4693">
                  <c:v>39028</c:v>
                </c:pt>
                <c:pt idx="4694">
                  <c:v>39029</c:v>
                </c:pt>
                <c:pt idx="4695">
                  <c:v>39030</c:v>
                </c:pt>
                <c:pt idx="4696">
                  <c:v>39031</c:v>
                </c:pt>
                <c:pt idx="4697">
                  <c:v>39032</c:v>
                </c:pt>
                <c:pt idx="4698">
                  <c:v>39033</c:v>
                </c:pt>
                <c:pt idx="4699">
                  <c:v>39034</c:v>
                </c:pt>
                <c:pt idx="4700">
                  <c:v>39035</c:v>
                </c:pt>
                <c:pt idx="4701">
                  <c:v>39036</c:v>
                </c:pt>
                <c:pt idx="4702">
                  <c:v>39037</c:v>
                </c:pt>
                <c:pt idx="4703">
                  <c:v>39038</c:v>
                </c:pt>
                <c:pt idx="4704">
                  <c:v>39039</c:v>
                </c:pt>
                <c:pt idx="4705">
                  <c:v>39040</c:v>
                </c:pt>
                <c:pt idx="4706">
                  <c:v>39041</c:v>
                </c:pt>
                <c:pt idx="4707">
                  <c:v>39042</c:v>
                </c:pt>
                <c:pt idx="4708">
                  <c:v>39043</c:v>
                </c:pt>
                <c:pt idx="4709">
                  <c:v>39044</c:v>
                </c:pt>
                <c:pt idx="4710">
                  <c:v>39045</c:v>
                </c:pt>
                <c:pt idx="4711">
                  <c:v>39046</c:v>
                </c:pt>
                <c:pt idx="4712">
                  <c:v>39047</c:v>
                </c:pt>
                <c:pt idx="4713">
                  <c:v>39048</c:v>
                </c:pt>
                <c:pt idx="4714">
                  <c:v>39049</c:v>
                </c:pt>
                <c:pt idx="4715">
                  <c:v>39050</c:v>
                </c:pt>
                <c:pt idx="4716">
                  <c:v>39051</c:v>
                </c:pt>
                <c:pt idx="4717">
                  <c:v>39052</c:v>
                </c:pt>
                <c:pt idx="4718">
                  <c:v>39053</c:v>
                </c:pt>
                <c:pt idx="4719">
                  <c:v>39054</c:v>
                </c:pt>
                <c:pt idx="4720">
                  <c:v>39055</c:v>
                </c:pt>
                <c:pt idx="4721">
                  <c:v>39056</c:v>
                </c:pt>
                <c:pt idx="4722">
                  <c:v>39057</c:v>
                </c:pt>
                <c:pt idx="4723">
                  <c:v>39058</c:v>
                </c:pt>
                <c:pt idx="4724">
                  <c:v>39059</c:v>
                </c:pt>
                <c:pt idx="4725">
                  <c:v>39060</c:v>
                </c:pt>
                <c:pt idx="4726">
                  <c:v>39061</c:v>
                </c:pt>
                <c:pt idx="4727">
                  <c:v>39062</c:v>
                </c:pt>
                <c:pt idx="4728">
                  <c:v>39063</c:v>
                </c:pt>
                <c:pt idx="4729">
                  <c:v>39064</c:v>
                </c:pt>
                <c:pt idx="4730">
                  <c:v>39065</c:v>
                </c:pt>
                <c:pt idx="4731">
                  <c:v>39066</c:v>
                </c:pt>
                <c:pt idx="4732">
                  <c:v>39067</c:v>
                </c:pt>
                <c:pt idx="4733">
                  <c:v>39068</c:v>
                </c:pt>
                <c:pt idx="4734">
                  <c:v>39069</c:v>
                </c:pt>
                <c:pt idx="4735">
                  <c:v>39070</c:v>
                </c:pt>
                <c:pt idx="4736">
                  <c:v>39071</c:v>
                </c:pt>
                <c:pt idx="4737">
                  <c:v>39072</c:v>
                </c:pt>
                <c:pt idx="4738">
                  <c:v>39073</c:v>
                </c:pt>
                <c:pt idx="4739">
                  <c:v>39074</c:v>
                </c:pt>
                <c:pt idx="4740">
                  <c:v>39075</c:v>
                </c:pt>
                <c:pt idx="4741">
                  <c:v>39076</c:v>
                </c:pt>
                <c:pt idx="4742">
                  <c:v>39077</c:v>
                </c:pt>
                <c:pt idx="4743">
                  <c:v>39078</c:v>
                </c:pt>
                <c:pt idx="4744">
                  <c:v>39079</c:v>
                </c:pt>
                <c:pt idx="4745">
                  <c:v>39080</c:v>
                </c:pt>
                <c:pt idx="4746">
                  <c:v>39081</c:v>
                </c:pt>
                <c:pt idx="4747">
                  <c:v>39082</c:v>
                </c:pt>
                <c:pt idx="4748">
                  <c:v>39083</c:v>
                </c:pt>
                <c:pt idx="4749">
                  <c:v>39084</c:v>
                </c:pt>
                <c:pt idx="4750">
                  <c:v>39085</c:v>
                </c:pt>
                <c:pt idx="4751">
                  <c:v>39086</c:v>
                </c:pt>
                <c:pt idx="4752">
                  <c:v>39087</c:v>
                </c:pt>
                <c:pt idx="4753">
                  <c:v>39088</c:v>
                </c:pt>
                <c:pt idx="4754">
                  <c:v>39089</c:v>
                </c:pt>
                <c:pt idx="4755">
                  <c:v>39090</c:v>
                </c:pt>
                <c:pt idx="4756">
                  <c:v>39091</c:v>
                </c:pt>
                <c:pt idx="4757">
                  <c:v>39092</c:v>
                </c:pt>
                <c:pt idx="4758">
                  <c:v>39093</c:v>
                </c:pt>
                <c:pt idx="4759">
                  <c:v>39094</c:v>
                </c:pt>
                <c:pt idx="4760">
                  <c:v>39095</c:v>
                </c:pt>
                <c:pt idx="4761">
                  <c:v>39096</c:v>
                </c:pt>
                <c:pt idx="4762">
                  <c:v>39097</c:v>
                </c:pt>
                <c:pt idx="4763">
                  <c:v>39098</c:v>
                </c:pt>
                <c:pt idx="4764">
                  <c:v>39099</c:v>
                </c:pt>
                <c:pt idx="4765">
                  <c:v>39100</c:v>
                </c:pt>
                <c:pt idx="4766">
                  <c:v>39101</c:v>
                </c:pt>
                <c:pt idx="4767">
                  <c:v>39102</c:v>
                </c:pt>
                <c:pt idx="4768">
                  <c:v>39103</c:v>
                </c:pt>
                <c:pt idx="4769">
                  <c:v>39104</c:v>
                </c:pt>
                <c:pt idx="4770">
                  <c:v>39105</c:v>
                </c:pt>
                <c:pt idx="4771">
                  <c:v>39106</c:v>
                </c:pt>
                <c:pt idx="4772">
                  <c:v>39107</c:v>
                </c:pt>
                <c:pt idx="4773">
                  <c:v>39108</c:v>
                </c:pt>
                <c:pt idx="4774">
                  <c:v>39109</c:v>
                </c:pt>
                <c:pt idx="4775">
                  <c:v>39110</c:v>
                </c:pt>
                <c:pt idx="4776">
                  <c:v>39111</c:v>
                </c:pt>
                <c:pt idx="4777">
                  <c:v>39112</c:v>
                </c:pt>
                <c:pt idx="4778">
                  <c:v>39113</c:v>
                </c:pt>
                <c:pt idx="4779">
                  <c:v>39114</c:v>
                </c:pt>
                <c:pt idx="4780">
                  <c:v>39115</c:v>
                </c:pt>
                <c:pt idx="4781">
                  <c:v>39116</c:v>
                </c:pt>
                <c:pt idx="4782">
                  <c:v>39117</c:v>
                </c:pt>
                <c:pt idx="4783">
                  <c:v>39118</c:v>
                </c:pt>
                <c:pt idx="4784">
                  <c:v>39119</c:v>
                </c:pt>
                <c:pt idx="4785">
                  <c:v>39120</c:v>
                </c:pt>
                <c:pt idx="4786">
                  <c:v>39121</c:v>
                </c:pt>
                <c:pt idx="4787">
                  <c:v>39122</c:v>
                </c:pt>
                <c:pt idx="4788">
                  <c:v>39123</c:v>
                </c:pt>
                <c:pt idx="4789">
                  <c:v>39124</c:v>
                </c:pt>
                <c:pt idx="4790">
                  <c:v>39125</c:v>
                </c:pt>
                <c:pt idx="4791">
                  <c:v>39126</c:v>
                </c:pt>
                <c:pt idx="4792">
                  <c:v>39127</c:v>
                </c:pt>
                <c:pt idx="4793">
                  <c:v>39128</c:v>
                </c:pt>
                <c:pt idx="4794">
                  <c:v>39129</c:v>
                </c:pt>
                <c:pt idx="4795">
                  <c:v>39130</c:v>
                </c:pt>
                <c:pt idx="4796">
                  <c:v>39131</c:v>
                </c:pt>
                <c:pt idx="4797">
                  <c:v>39132</c:v>
                </c:pt>
                <c:pt idx="4798">
                  <c:v>39133</c:v>
                </c:pt>
                <c:pt idx="4799">
                  <c:v>39134</c:v>
                </c:pt>
                <c:pt idx="4800">
                  <c:v>39135</c:v>
                </c:pt>
                <c:pt idx="4801">
                  <c:v>39136</c:v>
                </c:pt>
                <c:pt idx="4802">
                  <c:v>39137</c:v>
                </c:pt>
                <c:pt idx="4803">
                  <c:v>39138</c:v>
                </c:pt>
                <c:pt idx="4804">
                  <c:v>39139</c:v>
                </c:pt>
                <c:pt idx="4805">
                  <c:v>39140</c:v>
                </c:pt>
                <c:pt idx="4806">
                  <c:v>39141</c:v>
                </c:pt>
                <c:pt idx="4807">
                  <c:v>39142</c:v>
                </c:pt>
                <c:pt idx="4808">
                  <c:v>39143</c:v>
                </c:pt>
                <c:pt idx="4809">
                  <c:v>39144</c:v>
                </c:pt>
                <c:pt idx="4810">
                  <c:v>39145</c:v>
                </c:pt>
                <c:pt idx="4811">
                  <c:v>39146</c:v>
                </c:pt>
                <c:pt idx="4812">
                  <c:v>39147</c:v>
                </c:pt>
                <c:pt idx="4813">
                  <c:v>39148</c:v>
                </c:pt>
                <c:pt idx="4814">
                  <c:v>39149</c:v>
                </c:pt>
                <c:pt idx="4815">
                  <c:v>39150</c:v>
                </c:pt>
                <c:pt idx="4816">
                  <c:v>39151</c:v>
                </c:pt>
                <c:pt idx="4817">
                  <c:v>39152</c:v>
                </c:pt>
                <c:pt idx="4818">
                  <c:v>39153</c:v>
                </c:pt>
                <c:pt idx="4819">
                  <c:v>39154</c:v>
                </c:pt>
                <c:pt idx="4820">
                  <c:v>39155</c:v>
                </c:pt>
                <c:pt idx="4821">
                  <c:v>39156</c:v>
                </c:pt>
                <c:pt idx="4822">
                  <c:v>39157</c:v>
                </c:pt>
                <c:pt idx="4823">
                  <c:v>39158</c:v>
                </c:pt>
                <c:pt idx="4824">
                  <c:v>39159</c:v>
                </c:pt>
                <c:pt idx="4825">
                  <c:v>39160</c:v>
                </c:pt>
                <c:pt idx="4826">
                  <c:v>39161</c:v>
                </c:pt>
                <c:pt idx="4827">
                  <c:v>39162</c:v>
                </c:pt>
                <c:pt idx="4828">
                  <c:v>39163</c:v>
                </c:pt>
                <c:pt idx="4829">
                  <c:v>39164</c:v>
                </c:pt>
                <c:pt idx="4830">
                  <c:v>39165</c:v>
                </c:pt>
                <c:pt idx="4831">
                  <c:v>39166</c:v>
                </c:pt>
                <c:pt idx="4832">
                  <c:v>39167</c:v>
                </c:pt>
                <c:pt idx="4833">
                  <c:v>39168</c:v>
                </c:pt>
                <c:pt idx="4834">
                  <c:v>39169</c:v>
                </c:pt>
                <c:pt idx="4835">
                  <c:v>39170</c:v>
                </c:pt>
                <c:pt idx="4836">
                  <c:v>39171</c:v>
                </c:pt>
                <c:pt idx="4837">
                  <c:v>39172</c:v>
                </c:pt>
                <c:pt idx="4838">
                  <c:v>39173</c:v>
                </c:pt>
                <c:pt idx="4839">
                  <c:v>39174</c:v>
                </c:pt>
                <c:pt idx="4840">
                  <c:v>39175</c:v>
                </c:pt>
                <c:pt idx="4841">
                  <c:v>39176</c:v>
                </c:pt>
                <c:pt idx="4842">
                  <c:v>39177</c:v>
                </c:pt>
                <c:pt idx="4843">
                  <c:v>39178</c:v>
                </c:pt>
                <c:pt idx="4844">
                  <c:v>39179</c:v>
                </c:pt>
                <c:pt idx="4845">
                  <c:v>39180</c:v>
                </c:pt>
                <c:pt idx="4846">
                  <c:v>39181</c:v>
                </c:pt>
                <c:pt idx="4847">
                  <c:v>39182</c:v>
                </c:pt>
                <c:pt idx="4848">
                  <c:v>39183</c:v>
                </c:pt>
                <c:pt idx="4849">
                  <c:v>39184</c:v>
                </c:pt>
                <c:pt idx="4850">
                  <c:v>39185</c:v>
                </c:pt>
                <c:pt idx="4851">
                  <c:v>39186</c:v>
                </c:pt>
                <c:pt idx="4852">
                  <c:v>39187</c:v>
                </c:pt>
                <c:pt idx="4853">
                  <c:v>39188</c:v>
                </c:pt>
                <c:pt idx="4854">
                  <c:v>39189</c:v>
                </c:pt>
                <c:pt idx="4855">
                  <c:v>39190</c:v>
                </c:pt>
                <c:pt idx="4856">
                  <c:v>39191</c:v>
                </c:pt>
                <c:pt idx="4857">
                  <c:v>39192</c:v>
                </c:pt>
                <c:pt idx="4858">
                  <c:v>39193</c:v>
                </c:pt>
                <c:pt idx="4859">
                  <c:v>39194</c:v>
                </c:pt>
                <c:pt idx="4860">
                  <c:v>39195</c:v>
                </c:pt>
                <c:pt idx="4861">
                  <c:v>39196</c:v>
                </c:pt>
                <c:pt idx="4862">
                  <c:v>39197</c:v>
                </c:pt>
                <c:pt idx="4863">
                  <c:v>39198</c:v>
                </c:pt>
                <c:pt idx="4864">
                  <c:v>39199</c:v>
                </c:pt>
                <c:pt idx="4865">
                  <c:v>39200</c:v>
                </c:pt>
                <c:pt idx="4866">
                  <c:v>39201</c:v>
                </c:pt>
                <c:pt idx="4867">
                  <c:v>39202</c:v>
                </c:pt>
                <c:pt idx="4868">
                  <c:v>39203</c:v>
                </c:pt>
                <c:pt idx="4869">
                  <c:v>39204</c:v>
                </c:pt>
                <c:pt idx="4870">
                  <c:v>39205</c:v>
                </c:pt>
                <c:pt idx="4871">
                  <c:v>39206</c:v>
                </c:pt>
                <c:pt idx="4872">
                  <c:v>39207</c:v>
                </c:pt>
                <c:pt idx="4873">
                  <c:v>39208</c:v>
                </c:pt>
                <c:pt idx="4874">
                  <c:v>39209</c:v>
                </c:pt>
                <c:pt idx="4875">
                  <c:v>39210</c:v>
                </c:pt>
                <c:pt idx="4876">
                  <c:v>39211</c:v>
                </c:pt>
                <c:pt idx="4877">
                  <c:v>39212</c:v>
                </c:pt>
                <c:pt idx="4878">
                  <c:v>39213</c:v>
                </c:pt>
                <c:pt idx="4879">
                  <c:v>39214</c:v>
                </c:pt>
                <c:pt idx="4880">
                  <c:v>39215</c:v>
                </c:pt>
                <c:pt idx="4881">
                  <c:v>39216</c:v>
                </c:pt>
                <c:pt idx="4882">
                  <c:v>39217</c:v>
                </c:pt>
                <c:pt idx="4883">
                  <c:v>39218</c:v>
                </c:pt>
                <c:pt idx="4884">
                  <c:v>39219</c:v>
                </c:pt>
                <c:pt idx="4885">
                  <c:v>39220</c:v>
                </c:pt>
                <c:pt idx="4886">
                  <c:v>39221</c:v>
                </c:pt>
                <c:pt idx="4887">
                  <c:v>39222</c:v>
                </c:pt>
                <c:pt idx="4888">
                  <c:v>39223</c:v>
                </c:pt>
                <c:pt idx="4889">
                  <c:v>39224</c:v>
                </c:pt>
                <c:pt idx="4890">
                  <c:v>39225</c:v>
                </c:pt>
                <c:pt idx="4891">
                  <c:v>39226</c:v>
                </c:pt>
                <c:pt idx="4892">
                  <c:v>39227</c:v>
                </c:pt>
                <c:pt idx="4893">
                  <c:v>39228</c:v>
                </c:pt>
                <c:pt idx="4894">
                  <c:v>39229</c:v>
                </c:pt>
                <c:pt idx="4895">
                  <c:v>39230</c:v>
                </c:pt>
                <c:pt idx="4896">
                  <c:v>39231</c:v>
                </c:pt>
                <c:pt idx="4897">
                  <c:v>39232</c:v>
                </c:pt>
                <c:pt idx="4898">
                  <c:v>39233</c:v>
                </c:pt>
                <c:pt idx="4899">
                  <c:v>39234</c:v>
                </c:pt>
                <c:pt idx="4900">
                  <c:v>39235</c:v>
                </c:pt>
                <c:pt idx="4901">
                  <c:v>39236</c:v>
                </c:pt>
                <c:pt idx="4902">
                  <c:v>39237</c:v>
                </c:pt>
                <c:pt idx="4903">
                  <c:v>39238</c:v>
                </c:pt>
                <c:pt idx="4904">
                  <c:v>39239</c:v>
                </c:pt>
                <c:pt idx="4905">
                  <c:v>39240</c:v>
                </c:pt>
                <c:pt idx="4906">
                  <c:v>39241</c:v>
                </c:pt>
                <c:pt idx="4907">
                  <c:v>39242</c:v>
                </c:pt>
                <c:pt idx="4908">
                  <c:v>39243</c:v>
                </c:pt>
                <c:pt idx="4909">
                  <c:v>39244</c:v>
                </c:pt>
                <c:pt idx="4910">
                  <c:v>39245</c:v>
                </c:pt>
                <c:pt idx="4911">
                  <c:v>39246</c:v>
                </c:pt>
                <c:pt idx="4912">
                  <c:v>39247</c:v>
                </c:pt>
                <c:pt idx="4913">
                  <c:v>39248</c:v>
                </c:pt>
                <c:pt idx="4914">
                  <c:v>39249</c:v>
                </c:pt>
                <c:pt idx="4915">
                  <c:v>39250</c:v>
                </c:pt>
                <c:pt idx="4916">
                  <c:v>39251</c:v>
                </c:pt>
                <c:pt idx="4917">
                  <c:v>39252</c:v>
                </c:pt>
                <c:pt idx="4918">
                  <c:v>39253</c:v>
                </c:pt>
                <c:pt idx="4919">
                  <c:v>39254</c:v>
                </c:pt>
                <c:pt idx="4920">
                  <c:v>39255</c:v>
                </c:pt>
                <c:pt idx="4921">
                  <c:v>39256</c:v>
                </c:pt>
                <c:pt idx="4922">
                  <c:v>39257</c:v>
                </c:pt>
                <c:pt idx="4923">
                  <c:v>39258</c:v>
                </c:pt>
                <c:pt idx="4924">
                  <c:v>39259</c:v>
                </c:pt>
                <c:pt idx="4925">
                  <c:v>39260</c:v>
                </c:pt>
                <c:pt idx="4926">
                  <c:v>39261</c:v>
                </c:pt>
                <c:pt idx="4927">
                  <c:v>39262</c:v>
                </c:pt>
                <c:pt idx="4928">
                  <c:v>39263</c:v>
                </c:pt>
                <c:pt idx="4929">
                  <c:v>39264</c:v>
                </c:pt>
                <c:pt idx="4930">
                  <c:v>39265</c:v>
                </c:pt>
                <c:pt idx="4931">
                  <c:v>39266</c:v>
                </c:pt>
                <c:pt idx="4932">
                  <c:v>39267</c:v>
                </c:pt>
                <c:pt idx="4933">
                  <c:v>39268</c:v>
                </c:pt>
                <c:pt idx="4934">
                  <c:v>39269</c:v>
                </c:pt>
                <c:pt idx="4935">
                  <c:v>39270</c:v>
                </c:pt>
                <c:pt idx="4936">
                  <c:v>39271</c:v>
                </c:pt>
                <c:pt idx="4937">
                  <c:v>39272</c:v>
                </c:pt>
                <c:pt idx="4938">
                  <c:v>39273</c:v>
                </c:pt>
                <c:pt idx="4939">
                  <c:v>39274</c:v>
                </c:pt>
                <c:pt idx="4940">
                  <c:v>39275</c:v>
                </c:pt>
                <c:pt idx="4941">
                  <c:v>39276</c:v>
                </c:pt>
                <c:pt idx="4942">
                  <c:v>39277</c:v>
                </c:pt>
                <c:pt idx="4943">
                  <c:v>39278</c:v>
                </c:pt>
                <c:pt idx="4944">
                  <c:v>39279</c:v>
                </c:pt>
                <c:pt idx="4945">
                  <c:v>39280</c:v>
                </c:pt>
                <c:pt idx="4946">
                  <c:v>39281</c:v>
                </c:pt>
                <c:pt idx="4947">
                  <c:v>39282</c:v>
                </c:pt>
                <c:pt idx="4948">
                  <c:v>39283</c:v>
                </c:pt>
                <c:pt idx="4949">
                  <c:v>39284</c:v>
                </c:pt>
                <c:pt idx="4950">
                  <c:v>39285</c:v>
                </c:pt>
                <c:pt idx="4951">
                  <c:v>39286</c:v>
                </c:pt>
                <c:pt idx="4952">
                  <c:v>39287</c:v>
                </c:pt>
                <c:pt idx="4953">
                  <c:v>39288</c:v>
                </c:pt>
                <c:pt idx="4954">
                  <c:v>39289</c:v>
                </c:pt>
                <c:pt idx="4955">
                  <c:v>39290</c:v>
                </c:pt>
                <c:pt idx="4956">
                  <c:v>39291</c:v>
                </c:pt>
                <c:pt idx="4957">
                  <c:v>39292</c:v>
                </c:pt>
                <c:pt idx="4958">
                  <c:v>39293</c:v>
                </c:pt>
                <c:pt idx="4959">
                  <c:v>39294</c:v>
                </c:pt>
                <c:pt idx="4960">
                  <c:v>39295</c:v>
                </c:pt>
                <c:pt idx="4961">
                  <c:v>39296</c:v>
                </c:pt>
                <c:pt idx="4962">
                  <c:v>39297</c:v>
                </c:pt>
                <c:pt idx="4963">
                  <c:v>39298</c:v>
                </c:pt>
                <c:pt idx="4964">
                  <c:v>39299</c:v>
                </c:pt>
                <c:pt idx="4965">
                  <c:v>39300</c:v>
                </c:pt>
                <c:pt idx="4966">
                  <c:v>39301</c:v>
                </c:pt>
                <c:pt idx="4967">
                  <c:v>39302</c:v>
                </c:pt>
                <c:pt idx="4968">
                  <c:v>39303</c:v>
                </c:pt>
                <c:pt idx="4969">
                  <c:v>39304</c:v>
                </c:pt>
                <c:pt idx="4970">
                  <c:v>39305</c:v>
                </c:pt>
                <c:pt idx="4971">
                  <c:v>39306</c:v>
                </c:pt>
                <c:pt idx="4972">
                  <c:v>39307</c:v>
                </c:pt>
                <c:pt idx="4973">
                  <c:v>39308</c:v>
                </c:pt>
                <c:pt idx="4974">
                  <c:v>39309</c:v>
                </c:pt>
                <c:pt idx="4975">
                  <c:v>39310</c:v>
                </c:pt>
                <c:pt idx="4976">
                  <c:v>39311</c:v>
                </c:pt>
                <c:pt idx="4977">
                  <c:v>39312</c:v>
                </c:pt>
                <c:pt idx="4978">
                  <c:v>39313</c:v>
                </c:pt>
                <c:pt idx="4979">
                  <c:v>39314</c:v>
                </c:pt>
                <c:pt idx="4980">
                  <c:v>39315</c:v>
                </c:pt>
                <c:pt idx="4981">
                  <c:v>39316</c:v>
                </c:pt>
                <c:pt idx="4982">
                  <c:v>39317</c:v>
                </c:pt>
                <c:pt idx="4983">
                  <c:v>39318</c:v>
                </c:pt>
                <c:pt idx="4984">
                  <c:v>39319</c:v>
                </c:pt>
                <c:pt idx="4985">
                  <c:v>39320</c:v>
                </c:pt>
                <c:pt idx="4986">
                  <c:v>39321</c:v>
                </c:pt>
                <c:pt idx="4987">
                  <c:v>39322</c:v>
                </c:pt>
                <c:pt idx="4988">
                  <c:v>39323</c:v>
                </c:pt>
                <c:pt idx="4989">
                  <c:v>39324</c:v>
                </c:pt>
                <c:pt idx="4990">
                  <c:v>39325</c:v>
                </c:pt>
                <c:pt idx="4991">
                  <c:v>39326</c:v>
                </c:pt>
                <c:pt idx="4992">
                  <c:v>39327</c:v>
                </c:pt>
                <c:pt idx="4993">
                  <c:v>39328</c:v>
                </c:pt>
                <c:pt idx="4994">
                  <c:v>39329</c:v>
                </c:pt>
                <c:pt idx="4995">
                  <c:v>39330</c:v>
                </c:pt>
                <c:pt idx="4996">
                  <c:v>39331</c:v>
                </c:pt>
                <c:pt idx="4997">
                  <c:v>39332</c:v>
                </c:pt>
                <c:pt idx="4998">
                  <c:v>39333</c:v>
                </c:pt>
                <c:pt idx="4999">
                  <c:v>39334</c:v>
                </c:pt>
                <c:pt idx="5000">
                  <c:v>39335</c:v>
                </c:pt>
                <c:pt idx="5001">
                  <c:v>39336</c:v>
                </c:pt>
                <c:pt idx="5002">
                  <c:v>39337</c:v>
                </c:pt>
                <c:pt idx="5003">
                  <c:v>39338</c:v>
                </c:pt>
                <c:pt idx="5004">
                  <c:v>39339</c:v>
                </c:pt>
                <c:pt idx="5005">
                  <c:v>39340</c:v>
                </c:pt>
                <c:pt idx="5006">
                  <c:v>39341</c:v>
                </c:pt>
                <c:pt idx="5007">
                  <c:v>39342</c:v>
                </c:pt>
                <c:pt idx="5008">
                  <c:v>39343</c:v>
                </c:pt>
                <c:pt idx="5009">
                  <c:v>39344</c:v>
                </c:pt>
                <c:pt idx="5010">
                  <c:v>39345</c:v>
                </c:pt>
                <c:pt idx="5011">
                  <c:v>39346</c:v>
                </c:pt>
                <c:pt idx="5012">
                  <c:v>39347</c:v>
                </c:pt>
                <c:pt idx="5013">
                  <c:v>39348</c:v>
                </c:pt>
                <c:pt idx="5014">
                  <c:v>39349</c:v>
                </c:pt>
                <c:pt idx="5015">
                  <c:v>39350</c:v>
                </c:pt>
                <c:pt idx="5016">
                  <c:v>39351</c:v>
                </c:pt>
                <c:pt idx="5017">
                  <c:v>39352</c:v>
                </c:pt>
                <c:pt idx="5018">
                  <c:v>39353</c:v>
                </c:pt>
                <c:pt idx="5019">
                  <c:v>39354</c:v>
                </c:pt>
                <c:pt idx="5020">
                  <c:v>39355</c:v>
                </c:pt>
                <c:pt idx="5021">
                  <c:v>39356</c:v>
                </c:pt>
                <c:pt idx="5022">
                  <c:v>39357</c:v>
                </c:pt>
                <c:pt idx="5023">
                  <c:v>39358</c:v>
                </c:pt>
                <c:pt idx="5024">
                  <c:v>39359</c:v>
                </c:pt>
                <c:pt idx="5025">
                  <c:v>39360</c:v>
                </c:pt>
                <c:pt idx="5026">
                  <c:v>39361</c:v>
                </c:pt>
                <c:pt idx="5027">
                  <c:v>39362</c:v>
                </c:pt>
                <c:pt idx="5028">
                  <c:v>39363</c:v>
                </c:pt>
                <c:pt idx="5029">
                  <c:v>39364</c:v>
                </c:pt>
                <c:pt idx="5030">
                  <c:v>39365</c:v>
                </c:pt>
                <c:pt idx="5031">
                  <c:v>39366</c:v>
                </c:pt>
                <c:pt idx="5032">
                  <c:v>39367</c:v>
                </c:pt>
                <c:pt idx="5033">
                  <c:v>39368</c:v>
                </c:pt>
                <c:pt idx="5034">
                  <c:v>39369</c:v>
                </c:pt>
                <c:pt idx="5035">
                  <c:v>39370</c:v>
                </c:pt>
                <c:pt idx="5036">
                  <c:v>39371</c:v>
                </c:pt>
                <c:pt idx="5037">
                  <c:v>39372</c:v>
                </c:pt>
                <c:pt idx="5038">
                  <c:v>39373</c:v>
                </c:pt>
                <c:pt idx="5039">
                  <c:v>39374</c:v>
                </c:pt>
                <c:pt idx="5040">
                  <c:v>39375</c:v>
                </c:pt>
                <c:pt idx="5041">
                  <c:v>39376</c:v>
                </c:pt>
                <c:pt idx="5042">
                  <c:v>39377</c:v>
                </c:pt>
                <c:pt idx="5043">
                  <c:v>39378</c:v>
                </c:pt>
                <c:pt idx="5044">
                  <c:v>39379</c:v>
                </c:pt>
                <c:pt idx="5045">
                  <c:v>39380</c:v>
                </c:pt>
                <c:pt idx="5046">
                  <c:v>39381</c:v>
                </c:pt>
                <c:pt idx="5047">
                  <c:v>39382</c:v>
                </c:pt>
                <c:pt idx="5048">
                  <c:v>39383</c:v>
                </c:pt>
                <c:pt idx="5049">
                  <c:v>39384</c:v>
                </c:pt>
                <c:pt idx="5050">
                  <c:v>39385</c:v>
                </c:pt>
                <c:pt idx="5051">
                  <c:v>39386</c:v>
                </c:pt>
                <c:pt idx="5052">
                  <c:v>39387</c:v>
                </c:pt>
                <c:pt idx="5053">
                  <c:v>39388</c:v>
                </c:pt>
                <c:pt idx="5054">
                  <c:v>39389</c:v>
                </c:pt>
                <c:pt idx="5055">
                  <c:v>39390</c:v>
                </c:pt>
                <c:pt idx="5056">
                  <c:v>39391</c:v>
                </c:pt>
                <c:pt idx="5057">
                  <c:v>39392</c:v>
                </c:pt>
                <c:pt idx="5058">
                  <c:v>39393</c:v>
                </c:pt>
                <c:pt idx="5059">
                  <c:v>39394</c:v>
                </c:pt>
                <c:pt idx="5060">
                  <c:v>39395</c:v>
                </c:pt>
                <c:pt idx="5061">
                  <c:v>39396</c:v>
                </c:pt>
                <c:pt idx="5062">
                  <c:v>39397</c:v>
                </c:pt>
                <c:pt idx="5063">
                  <c:v>39398</c:v>
                </c:pt>
                <c:pt idx="5064">
                  <c:v>39399</c:v>
                </c:pt>
                <c:pt idx="5065">
                  <c:v>39400</c:v>
                </c:pt>
                <c:pt idx="5066">
                  <c:v>39401</c:v>
                </c:pt>
                <c:pt idx="5067">
                  <c:v>39402</c:v>
                </c:pt>
                <c:pt idx="5068">
                  <c:v>39403</c:v>
                </c:pt>
                <c:pt idx="5069">
                  <c:v>39404</c:v>
                </c:pt>
                <c:pt idx="5070">
                  <c:v>39405</c:v>
                </c:pt>
                <c:pt idx="5071">
                  <c:v>39406</c:v>
                </c:pt>
                <c:pt idx="5072">
                  <c:v>39407</c:v>
                </c:pt>
                <c:pt idx="5073">
                  <c:v>39408</c:v>
                </c:pt>
                <c:pt idx="5074">
                  <c:v>39409</c:v>
                </c:pt>
                <c:pt idx="5075">
                  <c:v>39410</c:v>
                </c:pt>
                <c:pt idx="5076">
                  <c:v>39411</c:v>
                </c:pt>
                <c:pt idx="5077">
                  <c:v>39412</c:v>
                </c:pt>
                <c:pt idx="5078">
                  <c:v>39413</c:v>
                </c:pt>
                <c:pt idx="5079">
                  <c:v>39414</c:v>
                </c:pt>
                <c:pt idx="5080">
                  <c:v>39415</c:v>
                </c:pt>
                <c:pt idx="5081">
                  <c:v>39416</c:v>
                </c:pt>
                <c:pt idx="5082">
                  <c:v>39417</c:v>
                </c:pt>
                <c:pt idx="5083">
                  <c:v>39418</c:v>
                </c:pt>
                <c:pt idx="5084">
                  <c:v>39419</c:v>
                </c:pt>
                <c:pt idx="5085">
                  <c:v>39420</c:v>
                </c:pt>
                <c:pt idx="5086">
                  <c:v>39421</c:v>
                </c:pt>
                <c:pt idx="5087">
                  <c:v>39422</c:v>
                </c:pt>
                <c:pt idx="5088">
                  <c:v>39423</c:v>
                </c:pt>
                <c:pt idx="5089">
                  <c:v>39424</c:v>
                </c:pt>
                <c:pt idx="5090">
                  <c:v>39425</c:v>
                </c:pt>
                <c:pt idx="5091">
                  <c:v>39426</c:v>
                </c:pt>
                <c:pt idx="5092">
                  <c:v>39427</c:v>
                </c:pt>
                <c:pt idx="5093">
                  <c:v>39428</c:v>
                </c:pt>
                <c:pt idx="5094">
                  <c:v>39429</c:v>
                </c:pt>
                <c:pt idx="5095">
                  <c:v>39430</c:v>
                </c:pt>
                <c:pt idx="5096">
                  <c:v>39431</c:v>
                </c:pt>
                <c:pt idx="5097">
                  <c:v>39432</c:v>
                </c:pt>
                <c:pt idx="5098">
                  <c:v>39433</c:v>
                </c:pt>
                <c:pt idx="5099">
                  <c:v>39434</c:v>
                </c:pt>
                <c:pt idx="5100">
                  <c:v>39435</c:v>
                </c:pt>
                <c:pt idx="5101">
                  <c:v>39436</c:v>
                </c:pt>
                <c:pt idx="5102">
                  <c:v>39437</c:v>
                </c:pt>
                <c:pt idx="5103">
                  <c:v>39438</c:v>
                </c:pt>
                <c:pt idx="5104">
                  <c:v>39439</c:v>
                </c:pt>
                <c:pt idx="5105">
                  <c:v>39440</c:v>
                </c:pt>
                <c:pt idx="5106">
                  <c:v>39441</c:v>
                </c:pt>
                <c:pt idx="5107">
                  <c:v>39442</c:v>
                </c:pt>
                <c:pt idx="5108">
                  <c:v>39443</c:v>
                </c:pt>
                <c:pt idx="5109">
                  <c:v>39444</c:v>
                </c:pt>
                <c:pt idx="5110">
                  <c:v>39445</c:v>
                </c:pt>
                <c:pt idx="5111">
                  <c:v>39446</c:v>
                </c:pt>
                <c:pt idx="5112">
                  <c:v>39447</c:v>
                </c:pt>
                <c:pt idx="5113">
                  <c:v>39448</c:v>
                </c:pt>
                <c:pt idx="5114">
                  <c:v>39449</c:v>
                </c:pt>
                <c:pt idx="5115">
                  <c:v>39450</c:v>
                </c:pt>
                <c:pt idx="5116">
                  <c:v>39451</c:v>
                </c:pt>
                <c:pt idx="5117">
                  <c:v>39452</c:v>
                </c:pt>
                <c:pt idx="5118">
                  <c:v>39453</c:v>
                </c:pt>
                <c:pt idx="5119">
                  <c:v>39454</c:v>
                </c:pt>
                <c:pt idx="5120">
                  <c:v>39455</c:v>
                </c:pt>
                <c:pt idx="5121">
                  <c:v>39456</c:v>
                </c:pt>
                <c:pt idx="5122">
                  <c:v>39457</c:v>
                </c:pt>
                <c:pt idx="5123">
                  <c:v>39458</c:v>
                </c:pt>
                <c:pt idx="5124">
                  <c:v>39459</c:v>
                </c:pt>
                <c:pt idx="5125">
                  <c:v>39460</c:v>
                </c:pt>
                <c:pt idx="5126">
                  <c:v>39461</c:v>
                </c:pt>
                <c:pt idx="5127">
                  <c:v>39462</c:v>
                </c:pt>
                <c:pt idx="5128">
                  <c:v>39463</c:v>
                </c:pt>
                <c:pt idx="5129">
                  <c:v>39464</c:v>
                </c:pt>
                <c:pt idx="5130">
                  <c:v>39465</c:v>
                </c:pt>
                <c:pt idx="5131">
                  <c:v>39466</c:v>
                </c:pt>
                <c:pt idx="5132">
                  <c:v>39467</c:v>
                </c:pt>
                <c:pt idx="5133">
                  <c:v>39468</c:v>
                </c:pt>
                <c:pt idx="5134">
                  <c:v>39469</c:v>
                </c:pt>
                <c:pt idx="5135">
                  <c:v>39470</c:v>
                </c:pt>
                <c:pt idx="5136">
                  <c:v>39471</c:v>
                </c:pt>
                <c:pt idx="5137">
                  <c:v>39472</c:v>
                </c:pt>
                <c:pt idx="5138">
                  <c:v>39473</c:v>
                </c:pt>
                <c:pt idx="5139">
                  <c:v>39474</c:v>
                </c:pt>
                <c:pt idx="5140">
                  <c:v>39475</c:v>
                </c:pt>
                <c:pt idx="5141">
                  <c:v>39476</c:v>
                </c:pt>
                <c:pt idx="5142">
                  <c:v>39477</c:v>
                </c:pt>
                <c:pt idx="5143">
                  <c:v>39478</c:v>
                </c:pt>
                <c:pt idx="5144">
                  <c:v>39479</c:v>
                </c:pt>
                <c:pt idx="5145">
                  <c:v>39480</c:v>
                </c:pt>
                <c:pt idx="5146">
                  <c:v>39481</c:v>
                </c:pt>
                <c:pt idx="5147">
                  <c:v>39482</c:v>
                </c:pt>
                <c:pt idx="5148">
                  <c:v>39483</c:v>
                </c:pt>
                <c:pt idx="5149">
                  <c:v>39484</c:v>
                </c:pt>
                <c:pt idx="5150">
                  <c:v>39485</c:v>
                </c:pt>
                <c:pt idx="5151">
                  <c:v>39486</c:v>
                </c:pt>
                <c:pt idx="5152">
                  <c:v>39487</c:v>
                </c:pt>
                <c:pt idx="5153">
                  <c:v>39488</c:v>
                </c:pt>
                <c:pt idx="5154">
                  <c:v>39489</c:v>
                </c:pt>
                <c:pt idx="5155">
                  <c:v>39490</c:v>
                </c:pt>
                <c:pt idx="5156">
                  <c:v>39491</c:v>
                </c:pt>
                <c:pt idx="5157">
                  <c:v>39492</c:v>
                </c:pt>
                <c:pt idx="5158">
                  <c:v>39493</c:v>
                </c:pt>
                <c:pt idx="5159">
                  <c:v>39494</c:v>
                </c:pt>
                <c:pt idx="5160">
                  <c:v>39495</c:v>
                </c:pt>
                <c:pt idx="5161">
                  <c:v>39496</c:v>
                </c:pt>
                <c:pt idx="5162">
                  <c:v>39497</c:v>
                </c:pt>
                <c:pt idx="5163">
                  <c:v>39498</c:v>
                </c:pt>
                <c:pt idx="5164">
                  <c:v>39499</c:v>
                </c:pt>
                <c:pt idx="5165">
                  <c:v>39500</c:v>
                </c:pt>
                <c:pt idx="5166">
                  <c:v>39501</c:v>
                </c:pt>
                <c:pt idx="5167">
                  <c:v>39502</c:v>
                </c:pt>
                <c:pt idx="5168">
                  <c:v>39503</c:v>
                </c:pt>
                <c:pt idx="5169">
                  <c:v>39504</c:v>
                </c:pt>
                <c:pt idx="5170">
                  <c:v>39505</c:v>
                </c:pt>
                <c:pt idx="5171">
                  <c:v>39506</c:v>
                </c:pt>
                <c:pt idx="5172">
                  <c:v>39507</c:v>
                </c:pt>
                <c:pt idx="5173">
                  <c:v>39508</c:v>
                </c:pt>
                <c:pt idx="5174">
                  <c:v>39509</c:v>
                </c:pt>
                <c:pt idx="5175">
                  <c:v>39510</c:v>
                </c:pt>
                <c:pt idx="5176">
                  <c:v>39511</c:v>
                </c:pt>
                <c:pt idx="5177">
                  <c:v>39512</c:v>
                </c:pt>
                <c:pt idx="5178">
                  <c:v>39513</c:v>
                </c:pt>
                <c:pt idx="5179">
                  <c:v>39514</c:v>
                </c:pt>
                <c:pt idx="5180">
                  <c:v>39515</c:v>
                </c:pt>
                <c:pt idx="5181">
                  <c:v>39516</c:v>
                </c:pt>
                <c:pt idx="5182">
                  <c:v>39517</c:v>
                </c:pt>
                <c:pt idx="5183">
                  <c:v>39518</c:v>
                </c:pt>
                <c:pt idx="5184">
                  <c:v>39519</c:v>
                </c:pt>
                <c:pt idx="5185">
                  <c:v>39520</c:v>
                </c:pt>
                <c:pt idx="5186">
                  <c:v>39521</c:v>
                </c:pt>
                <c:pt idx="5187">
                  <c:v>39522</c:v>
                </c:pt>
                <c:pt idx="5188">
                  <c:v>39523</c:v>
                </c:pt>
                <c:pt idx="5189">
                  <c:v>39524</c:v>
                </c:pt>
                <c:pt idx="5190">
                  <c:v>39525</c:v>
                </c:pt>
                <c:pt idx="5191">
                  <c:v>39526</c:v>
                </c:pt>
                <c:pt idx="5192">
                  <c:v>39527</c:v>
                </c:pt>
                <c:pt idx="5193">
                  <c:v>39528</c:v>
                </c:pt>
                <c:pt idx="5194">
                  <c:v>39529</c:v>
                </c:pt>
                <c:pt idx="5195">
                  <c:v>39530</c:v>
                </c:pt>
                <c:pt idx="5196">
                  <c:v>39531</c:v>
                </c:pt>
                <c:pt idx="5197">
                  <c:v>39532</c:v>
                </c:pt>
                <c:pt idx="5198">
                  <c:v>39533</c:v>
                </c:pt>
                <c:pt idx="5199">
                  <c:v>39534</c:v>
                </c:pt>
                <c:pt idx="5200">
                  <c:v>39535</c:v>
                </c:pt>
                <c:pt idx="5201">
                  <c:v>39536</c:v>
                </c:pt>
                <c:pt idx="5202">
                  <c:v>39537</c:v>
                </c:pt>
                <c:pt idx="5203">
                  <c:v>39538</c:v>
                </c:pt>
                <c:pt idx="5204">
                  <c:v>39539</c:v>
                </c:pt>
                <c:pt idx="5205">
                  <c:v>39540</c:v>
                </c:pt>
                <c:pt idx="5206">
                  <c:v>39541</c:v>
                </c:pt>
                <c:pt idx="5207">
                  <c:v>39542</c:v>
                </c:pt>
                <c:pt idx="5208">
                  <c:v>39543</c:v>
                </c:pt>
                <c:pt idx="5209">
                  <c:v>39544</c:v>
                </c:pt>
                <c:pt idx="5210">
                  <c:v>39545</c:v>
                </c:pt>
                <c:pt idx="5211">
                  <c:v>39546</c:v>
                </c:pt>
                <c:pt idx="5212">
                  <c:v>39547</c:v>
                </c:pt>
                <c:pt idx="5213">
                  <c:v>39548</c:v>
                </c:pt>
                <c:pt idx="5214">
                  <c:v>39549</c:v>
                </c:pt>
                <c:pt idx="5215">
                  <c:v>39550</c:v>
                </c:pt>
                <c:pt idx="5216">
                  <c:v>39551</c:v>
                </c:pt>
                <c:pt idx="5217">
                  <c:v>39552</c:v>
                </c:pt>
                <c:pt idx="5218">
                  <c:v>39553</c:v>
                </c:pt>
                <c:pt idx="5219">
                  <c:v>39554</c:v>
                </c:pt>
                <c:pt idx="5220">
                  <c:v>39555</c:v>
                </c:pt>
                <c:pt idx="5221">
                  <c:v>39556</c:v>
                </c:pt>
                <c:pt idx="5222">
                  <c:v>39557</c:v>
                </c:pt>
                <c:pt idx="5223">
                  <c:v>39558</c:v>
                </c:pt>
                <c:pt idx="5224">
                  <c:v>39559</c:v>
                </c:pt>
                <c:pt idx="5225">
                  <c:v>39560</c:v>
                </c:pt>
                <c:pt idx="5226">
                  <c:v>39561</c:v>
                </c:pt>
                <c:pt idx="5227">
                  <c:v>39562</c:v>
                </c:pt>
                <c:pt idx="5228">
                  <c:v>39563</c:v>
                </c:pt>
                <c:pt idx="5229">
                  <c:v>39564</c:v>
                </c:pt>
                <c:pt idx="5230">
                  <c:v>39565</c:v>
                </c:pt>
                <c:pt idx="5231">
                  <c:v>39566</c:v>
                </c:pt>
                <c:pt idx="5232">
                  <c:v>39567</c:v>
                </c:pt>
                <c:pt idx="5233">
                  <c:v>39568</c:v>
                </c:pt>
                <c:pt idx="5234">
                  <c:v>39569</c:v>
                </c:pt>
                <c:pt idx="5235">
                  <c:v>39570</c:v>
                </c:pt>
                <c:pt idx="5236">
                  <c:v>39571</c:v>
                </c:pt>
                <c:pt idx="5237">
                  <c:v>39572</c:v>
                </c:pt>
                <c:pt idx="5238">
                  <c:v>39573</c:v>
                </c:pt>
                <c:pt idx="5239">
                  <c:v>39574</c:v>
                </c:pt>
                <c:pt idx="5240">
                  <c:v>39575</c:v>
                </c:pt>
                <c:pt idx="5241">
                  <c:v>39576</c:v>
                </c:pt>
                <c:pt idx="5242">
                  <c:v>39577</c:v>
                </c:pt>
                <c:pt idx="5243">
                  <c:v>39578</c:v>
                </c:pt>
                <c:pt idx="5244">
                  <c:v>39579</c:v>
                </c:pt>
                <c:pt idx="5245">
                  <c:v>39580</c:v>
                </c:pt>
                <c:pt idx="5246">
                  <c:v>39581</c:v>
                </c:pt>
                <c:pt idx="5247">
                  <c:v>39582</c:v>
                </c:pt>
                <c:pt idx="5248">
                  <c:v>39583</c:v>
                </c:pt>
                <c:pt idx="5249">
                  <c:v>39584</c:v>
                </c:pt>
                <c:pt idx="5250">
                  <c:v>39585</c:v>
                </c:pt>
                <c:pt idx="5251">
                  <c:v>39586</c:v>
                </c:pt>
                <c:pt idx="5252">
                  <c:v>39587</c:v>
                </c:pt>
                <c:pt idx="5253">
                  <c:v>39588</c:v>
                </c:pt>
                <c:pt idx="5254">
                  <c:v>39589</c:v>
                </c:pt>
                <c:pt idx="5255">
                  <c:v>39590</c:v>
                </c:pt>
                <c:pt idx="5256">
                  <c:v>39591</c:v>
                </c:pt>
                <c:pt idx="5257">
                  <c:v>39592</c:v>
                </c:pt>
                <c:pt idx="5258">
                  <c:v>39593</c:v>
                </c:pt>
                <c:pt idx="5259">
                  <c:v>39594</c:v>
                </c:pt>
                <c:pt idx="5260">
                  <c:v>39595</c:v>
                </c:pt>
                <c:pt idx="5261">
                  <c:v>39596</c:v>
                </c:pt>
                <c:pt idx="5262">
                  <c:v>39597</c:v>
                </c:pt>
                <c:pt idx="5263">
                  <c:v>39598</c:v>
                </c:pt>
                <c:pt idx="5264">
                  <c:v>39599</c:v>
                </c:pt>
                <c:pt idx="5265">
                  <c:v>39600</c:v>
                </c:pt>
                <c:pt idx="5266">
                  <c:v>39601</c:v>
                </c:pt>
                <c:pt idx="5267">
                  <c:v>39602</c:v>
                </c:pt>
                <c:pt idx="5268">
                  <c:v>39603</c:v>
                </c:pt>
                <c:pt idx="5269">
                  <c:v>39604</c:v>
                </c:pt>
                <c:pt idx="5270">
                  <c:v>39605</c:v>
                </c:pt>
                <c:pt idx="5271">
                  <c:v>39606</c:v>
                </c:pt>
                <c:pt idx="5272">
                  <c:v>39607</c:v>
                </c:pt>
                <c:pt idx="5273">
                  <c:v>39608</c:v>
                </c:pt>
                <c:pt idx="5274">
                  <c:v>39609</c:v>
                </c:pt>
                <c:pt idx="5275">
                  <c:v>39610</c:v>
                </c:pt>
                <c:pt idx="5276">
                  <c:v>39611</c:v>
                </c:pt>
                <c:pt idx="5277">
                  <c:v>39612</c:v>
                </c:pt>
                <c:pt idx="5278">
                  <c:v>39613</c:v>
                </c:pt>
                <c:pt idx="5279">
                  <c:v>39614</c:v>
                </c:pt>
                <c:pt idx="5280">
                  <c:v>39615</c:v>
                </c:pt>
                <c:pt idx="5281">
                  <c:v>39616</c:v>
                </c:pt>
                <c:pt idx="5282">
                  <c:v>39617</c:v>
                </c:pt>
                <c:pt idx="5283">
                  <c:v>39618</c:v>
                </c:pt>
                <c:pt idx="5284">
                  <c:v>39619</c:v>
                </c:pt>
                <c:pt idx="5285">
                  <c:v>39620</c:v>
                </c:pt>
                <c:pt idx="5286">
                  <c:v>39621</c:v>
                </c:pt>
                <c:pt idx="5287">
                  <c:v>39622</c:v>
                </c:pt>
                <c:pt idx="5288">
                  <c:v>39623</c:v>
                </c:pt>
                <c:pt idx="5289">
                  <c:v>39624</c:v>
                </c:pt>
                <c:pt idx="5290">
                  <c:v>39625</c:v>
                </c:pt>
                <c:pt idx="5291">
                  <c:v>39626</c:v>
                </c:pt>
                <c:pt idx="5292">
                  <c:v>39627</c:v>
                </c:pt>
                <c:pt idx="5293">
                  <c:v>39628</c:v>
                </c:pt>
                <c:pt idx="5294">
                  <c:v>39629</c:v>
                </c:pt>
                <c:pt idx="5295">
                  <c:v>39630</c:v>
                </c:pt>
                <c:pt idx="5296">
                  <c:v>39631</c:v>
                </c:pt>
                <c:pt idx="5297">
                  <c:v>39632</c:v>
                </c:pt>
                <c:pt idx="5298">
                  <c:v>39633</c:v>
                </c:pt>
                <c:pt idx="5299">
                  <c:v>39634</c:v>
                </c:pt>
                <c:pt idx="5300">
                  <c:v>39635</c:v>
                </c:pt>
                <c:pt idx="5301">
                  <c:v>39636</c:v>
                </c:pt>
                <c:pt idx="5302">
                  <c:v>39637</c:v>
                </c:pt>
                <c:pt idx="5303">
                  <c:v>39638</c:v>
                </c:pt>
                <c:pt idx="5304">
                  <c:v>39639</c:v>
                </c:pt>
                <c:pt idx="5305">
                  <c:v>39640</c:v>
                </c:pt>
                <c:pt idx="5306">
                  <c:v>39641</c:v>
                </c:pt>
                <c:pt idx="5307">
                  <c:v>39642</c:v>
                </c:pt>
                <c:pt idx="5308">
                  <c:v>39643</c:v>
                </c:pt>
                <c:pt idx="5309">
                  <c:v>39644</c:v>
                </c:pt>
                <c:pt idx="5310">
                  <c:v>39645</c:v>
                </c:pt>
                <c:pt idx="5311">
                  <c:v>39646</c:v>
                </c:pt>
                <c:pt idx="5312">
                  <c:v>39647</c:v>
                </c:pt>
                <c:pt idx="5313">
                  <c:v>39648</c:v>
                </c:pt>
                <c:pt idx="5314">
                  <c:v>39649</c:v>
                </c:pt>
                <c:pt idx="5315">
                  <c:v>39650</c:v>
                </c:pt>
                <c:pt idx="5316">
                  <c:v>39651</c:v>
                </c:pt>
                <c:pt idx="5317">
                  <c:v>39652</c:v>
                </c:pt>
                <c:pt idx="5318">
                  <c:v>39653</c:v>
                </c:pt>
                <c:pt idx="5319">
                  <c:v>39654</c:v>
                </c:pt>
                <c:pt idx="5320">
                  <c:v>39655</c:v>
                </c:pt>
                <c:pt idx="5321">
                  <c:v>39656</c:v>
                </c:pt>
                <c:pt idx="5322">
                  <c:v>39657</c:v>
                </c:pt>
                <c:pt idx="5323">
                  <c:v>39658</c:v>
                </c:pt>
                <c:pt idx="5324">
                  <c:v>39659</c:v>
                </c:pt>
                <c:pt idx="5325">
                  <c:v>39660</c:v>
                </c:pt>
                <c:pt idx="5326">
                  <c:v>39661</c:v>
                </c:pt>
                <c:pt idx="5327">
                  <c:v>39662</c:v>
                </c:pt>
                <c:pt idx="5328">
                  <c:v>39663</c:v>
                </c:pt>
                <c:pt idx="5329">
                  <c:v>39664</c:v>
                </c:pt>
                <c:pt idx="5330">
                  <c:v>39665</c:v>
                </c:pt>
                <c:pt idx="5331">
                  <c:v>39666</c:v>
                </c:pt>
                <c:pt idx="5332">
                  <c:v>39667</c:v>
                </c:pt>
                <c:pt idx="5333">
                  <c:v>39668</c:v>
                </c:pt>
                <c:pt idx="5334">
                  <c:v>39669</c:v>
                </c:pt>
                <c:pt idx="5335">
                  <c:v>39670</c:v>
                </c:pt>
                <c:pt idx="5336">
                  <c:v>39671</c:v>
                </c:pt>
                <c:pt idx="5337">
                  <c:v>39672</c:v>
                </c:pt>
                <c:pt idx="5338">
                  <c:v>39673</c:v>
                </c:pt>
                <c:pt idx="5339">
                  <c:v>39674</c:v>
                </c:pt>
                <c:pt idx="5340">
                  <c:v>39675</c:v>
                </c:pt>
                <c:pt idx="5341">
                  <c:v>39676</c:v>
                </c:pt>
                <c:pt idx="5342">
                  <c:v>39677</c:v>
                </c:pt>
                <c:pt idx="5343">
                  <c:v>39678</c:v>
                </c:pt>
                <c:pt idx="5344">
                  <c:v>39679</c:v>
                </c:pt>
                <c:pt idx="5345">
                  <c:v>39680</c:v>
                </c:pt>
                <c:pt idx="5346">
                  <c:v>39681</c:v>
                </c:pt>
                <c:pt idx="5347">
                  <c:v>39682</c:v>
                </c:pt>
                <c:pt idx="5348">
                  <c:v>39683</c:v>
                </c:pt>
                <c:pt idx="5349">
                  <c:v>39684</c:v>
                </c:pt>
                <c:pt idx="5350">
                  <c:v>39685</c:v>
                </c:pt>
                <c:pt idx="5351">
                  <c:v>39686</c:v>
                </c:pt>
                <c:pt idx="5352">
                  <c:v>39687</c:v>
                </c:pt>
                <c:pt idx="5353">
                  <c:v>39688</c:v>
                </c:pt>
                <c:pt idx="5354">
                  <c:v>39689</c:v>
                </c:pt>
                <c:pt idx="5355">
                  <c:v>39690</c:v>
                </c:pt>
                <c:pt idx="5356">
                  <c:v>39691</c:v>
                </c:pt>
                <c:pt idx="5357">
                  <c:v>39692</c:v>
                </c:pt>
                <c:pt idx="5358">
                  <c:v>39693</c:v>
                </c:pt>
                <c:pt idx="5359">
                  <c:v>39694</c:v>
                </c:pt>
                <c:pt idx="5360">
                  <c:v>39695</c:v>
                </c:pt>
                <c:pt idx="5361">
                  <c:v>39696</c:v>
                </c:pt>
                <c:pt idx="5362">
                  <c:v>39697</c:v>
                </c:pt>
                <c:pt idx="5363">
                  <c:v>39698</c:v>
                </c:pt>
                <c:pt idx="5364">
                  <c:v>39699</c:v>
                </c:pt>
                <c:pt idx="5365">
                  <c:v>39700</c:v>
                </c:pt>
                <c:pt idx="5366">
                  <c:v>39701</c:v>
                </c:pt>
                <c:pt idx="5367">
                  <c:v>39702</c:v>
                </c:pt>
                <c:pt idx="5368">
                  <c:v>39703</c:v>
                </c:pt>
                <c:pt idx="5369">
                  <c:v>39704</c:v>
                </c:pt>
                <c:pt idx="5370">
                  <c:v>39705</c:v>
                </c:pt>
                <c:pt idx="5371">
                  <c:v>39706</c:v>
                </c:pt>
                <c:pt idx="5372">
                  <c:v>39707</c:v>
                </c:pt>
                <c:pt idx="5373">
                  <c:v>39708</c:v>
                </c:pt>
                <c:pt idx="5374">
                  <c:v>39709</c:v>
                </c:pt>
                <c:pt idx="5375">
                  <c:v>39710</c:v>
                </c:pt>
                <c:pt idx="5376">
                  <c:v>39711</c:v>
                </c:pt>
                <c:pt idx="5377">
                  <c:v>39712</c:v>
                </c:pt>
                <c:pt idx="5378">
                  <c:v>39713</c:v>
                </c:pt>
                <c:pt idx="5379">
                  <c:v>39714</c:v>
                </c:pt>
                <c:pt idx="5380">
                  <c:v>39715</c:v>
                </c:pt>
                <c:pt idx="5381">
                  <c:v>39716</c:v>
                </c:pt>
                <c:pt idx="5382">
                  <c:v>39717</c:v>
                </c:pt>
                <c:pt idx="5383">
                  <c:v>39718</c:v>
                </c:pt>
                <c:pt idx="5384">
                  <c:v>39719</c:v>
                </c:pt>
                <c:pt idx="5385">
                  <c:v>39720</c:v>
                </c:pt>
                <c:pt idx="5386">
                  <c:v>39721</c:v>
                </c:pt>
                <c:pt idx="5387">
                  <c:v>39722</c:v>
                </c:pt>
                <c:pt idx="5388">
                  <c:v>39723</c:v>
                </c:pt>
                <c:pt idx="5389">
                  <c:v>39724</c:v>
                </c:pt>
                <c:pt idx="5390">
                  <c:v>39725</c:v>
                </c:pt>
                <c:pt idx="5391">
                  <c:v>39726</c:v>
                </c:pt>
                <c:pt idx="5392">
                  <c:v>39727</c:v>
                </c:pt>
                <c:pt idx="5393">
                  <c:v>39728</c:v>
                </c:pt>
                <c:pt idx="5394">
                  <c:v>39729</c:v>
                </c:pt>
                <c:pt idx="5395">
                  <c:v>39730</c:v>
                </c:pt>
                <c:pt idx="5396">
                  <c:v>39731</c:v>
                </c:pt>
                <c:pt idx="5397">
                  <c:v>39732</c:v>
                </c:pt>
                <c:pt idx="5398">
                  <c:v>39733</c:v>
                </c:pt>
                <c:pt idx="5399">
                  <c:v>39734</c:v>
                </c:pt>
                <c:pt idx="5400">
                  <c:v>39735</c:v>
                </c:pt>
                <c:pt idx="5401">
                  <c:v>39736</c:v>
                </c:pt>
                <c:pt idx="5402">
                  <c:v>39737</c:v>
                </c:pt>
                <c:pt idx="5403">
                  <c:v>39738</c:v>
                </c:pt>
                <c:pt idx="5404">
                  <c:v>39739</c:v>
                </c:pt>
                <c:pt idx="5405">
                  <c:v>39740</c:v>
                </c:pt>
                <c:pt idx="5406">
                  <c:v>39741</c:v>
                </c:pt>
                <c:pt idx="5407">
                  <c:v>39742</c:v>
                </c:pt>
                <c:pt idx="5408">
                  <c:v>39743</c:v>
                </c:pt>
                <c:pt idx="5409">
                  <c:v>39744</c:v>
                </c:pt>
                <c:pt idx="5410">
                  <c:v>39745</c:v>
                </c:pt>
                <c:pt idx="5411">
                  <c:v>39746</c:v>
                </c:pt>
                <c:pt idx="5412">
                  <c:v>39747</c:v>
                </c:pt>
                <c:pt idx="5413">
                  <c:v>39748</c:v>
                </c:pt>
                <c:pt idx="5414">
                  <c:v>39749</c:v>
                </c:pt>
                <c:pt idx="5415">
                  <c:v>39750</c:v>
                </c:pt>
                <c:pt idx="5416">
                  <c:v>39751</c:v>
                </c:pt>
                <c:pt idx="5417">
                  <c:v>39752</c:v>
                </c:pt>
                <c:pt idx="5418">
                  <c:v>39753</c:v>
                </c:pt>
                <c:pt idx="5419">
                  <c:v>39754</c:v>
                </c:pt>
                <c:pt idx="5420">
                  <c:v>39755</c:v>
                </c:pt>
                <c:pt idx="5421">
                  <c:v>39756</c:v>
                </c:pt>
                <c:pt idx="5422">
                  <c:v>39757</c:v>
                </c:pt>
                <c:pt idx="5423">
                  <c:v>39758</c:v>
                </c:pt>
                <c:pt idx="5424">
                  <c:v>39759</c:v>
                </c:pt>
                <c:pt idx="5425">
                  <c:v>39760</c:v>
                </c:pt>
                <c:pt idx="5426">
                  <c:v>39761</c:v>
                </c:pt>
                <c:pt idx="5427">
                  <c:v>39762</c:v>
                </c:pt>
                <c:pt idx="5428">
                  <c:v>39763</c:v>
                </c:pt>
                <c:pt idx="5429">
                  <c:v>39764</c:v>
                </c:pt>
                <c:pt idx="5430">
                  <c:v>39765</c:v>
                </c:pt>
                <c:pt idx="5431">
                  <c:v>39766</c:v>
                </c:pt>
                <c:pt idx="5432">
                  <c:v>39767</c:v>
                </c:pt>
                <c:pt idx="5433">
                  <c:v>39768</c:v>
                </c:pt>
                <c:pt idx="5434">
                  <c:v>39769</c:v>
                </c:pt>
                <c:pt idx="5435">
                  <c:v>39770</c:v>
                </c:pt>
                <c:pt idx="5436">
                  <c:v>39771</c:v>
                </c:pt>
                <c:pt idx="5437">
                  <c:v>39772</c:v>
                </c:pt>
                <c:pt idx="5438">
                  <c:v>39773</c:v>
                </c:pt>
                <c:pt idx="5439">
                  <c:v>39774</c:v>
                </c:pt>
                <c:pt idx="5440">
                  <c:v>39775</c:v>
                </c:pt>
                <c:pt idx="5441">
                  <c:v>39776</c:v>
                </c:pt>
                <c:pt idx="5442">
                  <c:v>39777</c:v>
                </c:pt>
                <c:pt idx="5443">
                  <c:v>39778</c:v>
                </c:pt>
                <c:pt idx="5444">
                  <c:v>39779</c:v>
                </c:pt>
                <c:pt idx="5445">
                  <c:v>39780</c:v>
                </c:pt>
                <c:pt idx="5446">
                  <c:v>39781</c:v>
                </c:pt>
                <c:pt idx="5447">
                  <c:v>39782</c:v>
                </c:pt>
                <c:pt idx="5448">
                  <c:v>39783</c:v>
                </c:pt>
                <c:pt idx="5449">
                  <c:v>39784</c:v>
                </c:pt>
                <c:pt idx="5450">
                  <c:v>39785</c:v>
                </c:pt>
                <c:pt idx="5451">
                  <c:v>39786</c:v>
                </c:pt>
                <c:pt idx="5452">
                  <c:v>39787</c:v>
                </c:pt>
                <c:pt idx="5453">
                  <c:v>39788</c:v>
                </c:pt>
                <c:pt idx="5454">
                  <c:v>39789</c:v>
                </c:pt>
                <c:pt idx="5455">
                  <c:v>39790</c:v>
                </c:pt>
                <c:pt idx="5456">
                  <c:v>39791</c:v>
                </c:pt>
                <c:pt idx="5457">
                  <c:v>39792</c:v>
                </c:pt>
                <c:pt idx="5458">
                  <c:v>39793</c:v>
                </c:pt>
                <c:pt idx="5459">
                  <c:v>39794</c:v>
                </c:pt>
                <c:pt idx="5460">
                  <c:v>39795</c:v>
                </c:pt>
                <c:pt idx="5461">
                  <c:v>39796</c:v>
                </c:pt>
                <c:pt idx="5462">
                  <c:v>39797</c:v>
                </c:pt>
                <c:pt idx="5463">
                  <c:v>39798</c:v>
                </c:pt>
                <c:pt idx="5464">
                  <c:v>39799</c:v>
                </c:pt>
                <c:pt idx="5465">
                  <c:v>39800</c:v>
                </c:pt>
                <c:pt idx="5466">
                  <c:v>39801</c:v>
                </c:pt>
                <c:pt idx="5467">
                  <c:v>39802</c:v>
                </c:pt>
                <c:pt idx="5468">
                  <c:v>39803</c:v>
                </c:pt>
                <c:pt idx="5469">
                  <c:v>39804</c:v>
                </c:pt>
                <c:pt idx="5470">
                  <c:v>39805</c:v>
                </c:pt>
                <c:pt idx="5471">
                  <c:v>39806</c:v>
                </c:pt>
                <c:pt idx="5472">
                  <c:v>39807</c:v>
                </c:pt>
                <c:pt idx="5473">
                  <c:v>39808</c:v>
                </c:pt>
                <c:pt idx="5474">
                  <c:v>39809</c:v>
                </c:pt>
                <c:pt idx="5475">
                  <c:v>39810</c:v>
                </c:pt>
                <c:pt idx="5476">
                  <c:v>39811</c:v>
                </c:pt>
                <c:pt idx="5477">
                  <c:v>39812</c:v>
                </c:pt>
                <c:pt idx="5478">
                  <c:v>39813</c:v>
                </c:pt>
                <c:pt idx="5479">
                  <c:v>39814</c:v>
                </c:pt>
                <c:pt idx="5480">
                  <c:v>39815</c:v>
                </c:pt>
                <c:pt idx="5481">
                  <c:v>39816</c:v>
                </c:pt>
                <c:pt idx="5482">
                  <c:v>39817</c:v>
                </c:pt>
                <c:pt idx="5483">
                  <c:v>39818</c:v>
                </c:pt>
                <c:pt idx="5484">
                  <c:v>39819</c:v>
                </c:pt>
                <c:pt idx="5485">
                  <c:v>39820</c:v>
                </c:pt>
                <c:pt idx="5486">
                  <c:v>39821</c:v>
                </c:pt>
                <c:pt idx="5487">
                  <c:v>39822</c:v>
                </c:pt>
                <c:pt idx="5488">
                  <c:v>39823</c:v>
                </c:pt>
                <c:pt idx="5489">
                  <c:v>39824</c:v>
                </c:pt>
                <c:pt idx="5490">
                  <c:v>39825</c:v>
                </c:pt>
                <c:pt idx="5491">
                  <c:v>39826</c:v>
                </c:pt>
                <c:pt idx="5492">
                  <c:v>39827</c:v>
                </c:pt>
                <c:pt idx="5493">
                  <c:v>39828</c:v>
                </c:pt>
                <c:pt idx="5494">
                  <c:v>39829</c:v>
                </c:pt>
                <c:pt idx="5495">
                  <c:v>39830</c:v>
                </c:pt>
                <c:pt idx="5496">
                  <c:v>39831</c:v>
                </c:pt>
                <c:pt idx="5497">
                  <c:v>39832</c:v>
                </c:pt>
                <c:pt idx="5498">
                  <c:v>39833</c:v>
                </c:pt>
                <c:pt idx="5499">
                  <c:v>39834</c:v>
                </c:pt>
                <c:pt idx="5500">
                  <c:v>39835</c:v>
                </c:pt>
                <c:pt idx="5501">
                  <c:v>39836</c:v>
                </c:pt>
                <c:pt idx="5502">
                  <c:v>39837</c:v>
                </c:pt>
                <c:pt idx="5503">
                  <c:v>39838</c:v>
                </c:pt>
                <c:pt idx="5504">
                  <c:v>39839</c:v>
                </c:pt>
                <c:pt idx="5505">
                  <c:v>39840</c:v>
                </c:pt>
                <c:pt idx="5506">
                  <c:v>39841</c:v>
                </c:pt>
                <c:pt idx="5507">
                  <c:v>39842</c:v>
                </c:pt>
                <c:pt idx="5508">
                  <c:v>39843</c:v>
                </c:pt>
                <c:pt idx="5509">
                  <c:v>39844</c:v>
                </c:pt>
                <c:pt idx="5510">
                  <c:v>39845</c:v>
                </c:pt>
                <c:pt idx="5511">
                  <c:v>39846</c:v>
                </c:pt>
                <c:pt idx="5512">
                  <c:v>39847</c:v>
                </c:pt>
                <c:pt idx="5513">
                  <c:v>39848</c:v>
                </c:pt>
                <c:pt idx="5514">
                  <c:v>39849</c:v>
                </c:pt>
                <c:pt idx="5515">
                  <c:v>39850</c:v>
                </c:pt>
                <c:pt idx="5516">
                  <c:v>39851</c:v>
                </c:pt>
                <c:pt idx="5517">
                  <c:v>39852</c:v>
                </c:pt>
                <c:pt idx="5518">
                  <c:v>39853</c:v>
                </c:pt>
                <c:pt idx="5519">
                  <c:v>39854</c:v>
                </c:pt>
                <c:pt idx="5520">
                  <c:v>39855</c:v>
                </c:pt>
                <c:pt idx="5521">
                  <c:v>39856</c:v>
                </c:pt>
                <c:pt idx="5522">
                  <c:v>39857</c:v>
                </c:pt>
                <c:pt idx="5523">
                  <c:v>39858</c:v>
                </c:pt>
                <c:pt idx="5524">
                  <c:v>39859</c:v>
                </c:pt>
                <c:pt idx="5525">
                  <c:v>39860</c:v>
                </c:pt>
                <c:pt idx="5526">
                  <c:v>39861</c:v>
                </c:pt>
                <c:pt idx="5527">
                  <c:v>39862</c:v>
                </c:pt>
                <c:pt idx="5528">
                  <c:v>39863</c:v>
                </c:pt>
                <c:pt idx="5529">
                  <c:v>39864</c:v>
                </c:pt>
                <c:pt idx="5530">
                  <c:v>39865</c:v>
                </c:pt>
                <c:pt idx="5531">
                  <c:v>39866</c:v>
                </c:pt>
                <c:pt idx="5532">
                  <c:v>39867</c:v>
                </c:pt>
                <c:pt idx="5533">
                  <c:v>39868</c:v>
                </c:pt>
                <c:pt idx="5534">
                  <c:v>39869</c:v>
                </c:pt>
                <c:pt idx="5535">
                  <c:v>39870</c:v>
                </c:pt>
                <c:pt idx="5536">
                  <c:v>39871</c:v>
                </c:pt>
                <c:pt idx="5537">
                  <c:v>39872</c:v>
                </c:pt>
                <c:pt idx="5538">
                  <c:v>39873</c:v>
                </c:pt>
                <c:pt idx="5539">
                  <c:v>39874</c:v>
                </c:pt>
                <c:pt idx="5540">
                  <c:v>39875</c:v>
                </c:pt>
                <c:pt idx="5541">
                  <c:v>39876</c:v>
                </c:pt>
                <c:pt idx="5542">
                  <c:v>39877</c:v>
                </c:pt>
                <c:pt idx="5543">
                  <c:v>39878</c:v>
                </c:pt>
                <c:pt idx="5544">
                  <c:v>39879</c:v>
                </c:pt>
                <c:pt idx="5545">
                  <c:v>39880</c:v>
                </c:pt>
                <c:pt idx="5546">
                  <c:v>39881</c:v>
                </c:pt>
                <c:pt idx="5547">
                  <c:v>39882</c:v>
                </c:pt>
                <c:pt idx="5548">
                  <c:v>39883</c:v>
                </c:pt>
                <c:pt idx="5549">
                  <c:v>39884</c:v>
                </c:pt>
                <c:pt idx="5550">
                  <c:v>39885</c:v>
                </c:pt>
                <c:pt idx="5551">
                  <c:v>39886</c:v>
                </c:pt>
                <c:pt idx="5552">
                  <c:v>39887</c:v>
                </c:pt>
                <c:pt idx="5553">
                  <c:v>39888</c:v>
                </c:pt>
                <c:pt idx="5554">
                  <c:v>39889</c:v>
                </c:pt>
                <c:pt idx="5555">
                  <c:v>39890</c:v>
                </c:pt>
                <c:pt idx="5556">
                  <c:v>39891</c:v>
                </c:pt>
                <c:pt idx="5557">
                  <c:v>39892</c:v>
                </c:pt>
                <c:pt idx="5558">
                  <c:v>39893</c:v>
                </c:pt>
                <c:pt idx="5559">
                  <c:v>39894</c:v>
                </c:pt>
                <c:pt idx="5560">
                  <c:v>39895</c:v>
                </c:pt>
                <c:pt idx="5561">
                  <c:v>39896</c:v>
                </c:pt>
                <c:pt idx="5562">
                  <c:v>39897</c:v>
                </c:pt>
                <c:pt idx="5563">
                  <c:v>39898</c:v>
                </c:pt>
                <c:pt idx="5564">
                  <c:v>39899</c:v>
                </c:pt>
                <c:pt idx="5565">
                  <c:v>39900</c:v>
                </c:pt>
                <c:pt idx="5566">
                  <c:v>39901</c:v>
                </c:pt>
                <c:pt idx="5567">
                  <c:v>39902</c:v>
                </c:pt>
                <c:pt idx="5568">
                  <c:v>39903</c:v>
                </c:pt>
                <c:pt idx="5569">
                  <c:v>39904</c:v>
                </c:pt>
                <c:pt idx="5570">
                  <c:v>39905</c:v>
                </c:pt>
                <c:pt idx="5571">
                  <c:v>39906</c:v>
                </c:pt>
                <c:pt idx="5572">
                  <c:v>39907</c:v>
                </c:pt>
                <c:pt idx="5573">
                  <c:v>39908</c:v>
                </c:pt>
                <c:pt idx="5574">
                  <c:v>39909</c:v>
                </c:pt>
                <c:pt idx="5575">
                  <c:v>39910</c:v>
                </c:pt>
                <c:pt idx="5576">
                  <c:v>39911</c:v>
                </c:pt>
                <c:pt idx="5577">
                  <c:v>39912</c:v>
                </c:pt>
                <c:pt idx="5578">
                  <c:v>39913</c:v>
                </c:pt>
                <c:pt idx="5579">
                  <c:v>39914</c:v>
                </c:pt>
                <c:pt idx="5580">
                  <c:v>39915</c:v>
                </c:pt>
                <c:pt idx="5581">
                  <c:v>39916</c:v>
                </c:pt>
                <c:pt idx="5582">
                  <c:v>39917</c:v>
                </c:pt>
                <c:pt idx="5583">
                  <c:v>39918</c:v>
                </c:pt>
                <c:pt idx="5584">
                  <c:v>39919</c:v>
                </c:pt>
                <c:pt idx="5585">
                  <c:v>39920</c:v>
                </c:pt>
                <c:pt idx="5586">
                  <c:v>39921</c:v>
                </c:pt>
                <c:pt idx="5587">
                  <c:v>39922</c:v>
                </c:pt>
                <c:pt idx="5588">
                  <c:v>39923</c:v>
                </c:pt>
                <c:pt idx="5589">
                  <c:v>39924</c:v>
                </c:pt>
                <c:pt idx="5590">
                  <c:v>39925</c:v>
                </c:pt>
                <c:pt idx="5591">
                  <c:v>39926</c:v>
                </c:pt>
                <c:pt idx="5592">
                  <c:v>39927</c:v>
                </c:pt>
                <c:pt idx="5593">
                  <c:v>39928</c:v>
                </c:pt>
                <c:pt idx="5594">
                  <c:v>39929</c:v>
                </c:pt>
                <c:pt idx="5595">
                  <c:v>39930</c:v>
                </c:pt>
                <c:pt idx="5596">
                  <c:v>39931</c:v>
                </c:pt>
                <c:pt idx="5597">
                  <c:v>39932</c:v>
                </c:pt>
                <c:pt idx="5598">
                  <c:v>39933</c:v>
                </c:pt>
                <c:pt idx="5599">
                  <c:v>39934</c:v>
                </c:pt>
                <c:pt idx="5600">
                  <c:v>39935</c:v>
                </c:pt>
                <c:pt idx="5601">
                  <c:v>39936</c:v>
                </c:pt>
                <c:pt idx="5602">
                  <c:v>39937</c:v>
                </c:pt>
                <c:pt idx="5603">
                  <c:v>39938</c:v>
                </c:pt>
                <c:pt idx="5604">
                  <c:v>39939</c:v>
                </c:pt>
                <c:pt idx="5605">
                  <c:v>39940</c:v>
                </c:pt>
                <c:pt idx="5606">
                  <c:v>39941</c:v>
                </c:pt>
                <c:pt idx="5607">
                  <c:v>39942</c:v>
                </c:pt>
                <c:pt idx="5608">
                  <c:v>39943</c:v>
                </c:pt>
                <c:pt idx="5609">
                  <c:v>39944</c:v>
                </c:pt>
                <c:pt idx="5610">
                  <c:v>39945</c:v>
                </c:pt>
                <c:pt idx="5611">
                  <c:v>39946</c:v>
                </c:pt>
                <c:pt idx="5612">
                  <c:v>39947</c:v>
                </c:pt>
                <c:pt idx="5613">
                  <c:v>39948</c:v>
                </c:pt>
                <c:pt idx="5614">
                  <c:v>39949</c:v>
                </c:pt>
                <c:pt idx="5615">
                  <c:v>39950</c:v>
                </c:pt>
                <c:pt idx="5616">
                  <c:v>39951</c:v>
                </c:pt>
                <c:pt idx="5617">
                  <c:v>39952</c:v>
                </c:pt>
                <c:pt idx="5618">
                  <c:v>39953</c:v>
                </c:pt>
                <c:pt idx="5619">
                  <c:v>39954</c:v>
                </c:pt>
                <c:pt idx="5620">
                  <c:v>39955</c:v>
                </c:pt>
                <c:pt idx="5621">
                  <c:v>39956</c:v>
                </c:pt>
                <c:pt idx="5622">
                  <c:v>39957</c:v>
                </c:pt>
                <c:pt idx="5623">
                  <c:v>39958</c:v>
                </c:pt>
                <c:pt idx="5624">
                  <c:v>39959</c:v>
                </c:pt>
                <c:pt idx="5625">
                  <c:v>39960</c:v>
                </c:pt>
                <c:pt idx="5626">
                  <c:v>39961</c:v>
                </c:pt>
                <c:pt idx="5627">
                  <c:v>39962</c:v>
                </c:pt>
                <c:pt idx="5628">
                  <c:v>39963</c:v>
                </c:pt>
                <c:pt idx="5629">
                  <c:v>39964</c:v>
                </c:pt>
                <c:pt idx="5630">
                  <c:v>39965</c:v>
                </c:pt>
                <c:pt idx="5631">
                  <c:v>39966</c:v>
                </c:pt>
                <c:pt idx="5632">
                  <c:v>39967</c:v>
                </c:pt>
                <c:pt idx="5633">
                  <c:v>39968</c:v>
                </c:pt>
                <c:pt idx="5634">
                  <c:v>39969</c:v>
                </c:pt>
                <c:pt idx="5635">
                  <c:v>39970</c:v>
                </c:pt>
                <c:pt idx="5636">
                  <c:v>39971</c:v>
                </c:pt>
                <c:pt idx="5637">
                  <c:v>39972</c:v>
                </c:pt>
                <c:pt idx="5638">
                  <c:v>39973</c:v>
                </c:pt>
                <c:pt idx="5639">
                  <c:v>39974</c:v>
                </c:pt>
                <c:pt idx="5640">
                  <c:v>39975</c:v>
                </c:pt>
                <c:pt idx="5641">
                  <c:v>39976</c:v>
                </c:pt>
                <c:pt idx="5642">
                  <c:v>39977</c:v>
                </c:pt>
                <c:pt idx="5643">
                  <c:v>39978</c:v>
                </c:pt>
                <c:pt idx="5644">
                  <c:v>39979</c:v>
                </c:pt>
                <c:pt idx="5645">
                  <c:v>39980</c:v>
                </c:pt>
                <c:pt idx="5646">
                  <c:v>39981</c:v>
                </c:pt>
                <c:pt idx="5647">
                  <c:v>39982</c:v>
                </c:pt>
                <c:pt idx="5648">
                  <c:v>39983</c:v>
                </c:pt>
                <c:pt idx="5649">
                  <c:v>39984</c:v>
                </c:pt>
                <c:pt idx="5650">
                  <c:v>39985</c:v>
                </c:pt>
                <c:pt idx="5651">
                  <c:v>39986</c:v>
                </c:pt>
                <c:pt idx="5652">
                  <c:v>39987</c:v>
                </c:pt>
                <c:pt idx="5653">
                  <c:v>39988</c:v>
                </c:pt>
                <c:pt idx="5654">
                  <c:v>39989</c:v>
                </c:pt>
                <c:pt idx="5655">
                  <c:v>39990</c:v>
                </c:pt>
                <c:pt idx="5656">
                  <c:v>39991</c:v>
                </c:pt>
                <c:pt idx="5657">
                  <c:v>39992</c:v>
                </c:pt>
                <c:pt idx="5658">
                  <c:v>39993</c:v>
                </c:pt>
                <c:pt idx="5659">
                  <c:v>39994</c:v>
                </c:pt>
                <c:pt idx="5660">
                  <c:v>39995</c:v>
                </c:pt>
                <c:pt idx="5661">
                  <c:v>39996</c:v>
                </c:pt>
                <c:pt idx="5662">
                  <c:v>39997</c:v>
                </c:pt>
                <c:pt idx="5663">
                  <c:v>39998</c:v>
                </c:pt>
                <c:pt idx="5664">
                  <c:v>39999</c:v>
                </c:pt>
                <c:pt idx="5665">
                  <c:v>40000</c:v>
                </c:pt>
                <c:pt idx="5666">
                  <c:v>40001</c:v>
                </c:pt>
                <c:pt idx="5667">
                  <c:v>40002</c:v>
                </c:pt>
                <c:pt idx="5668">
                  <c:v>40003</c:v>
                </c:pt>
                <c:pt idx="5669">
                  <c:v>40004</c:v>
                </c:pt>
                <c:pt idx="5670">
                  <c:v>40005</c:v>
                </c:pt>
                <c:pt idx="5671">
                  <c:v>40006</c:v>
                </c:pt>
                <c:pt idx="5672">
                  <c:v>40007</c:v>
                </c:pt>
                <c:pt idx="5673">
                  <c:v>40008</c:v>
                </c:pt>
                <c:pt idx="5674">
                  <c:v>40009</c:v>
                </c:pt>
                <c:pt idx="5675">
                  <c:v>40010</c:v>
                </c:pt>
                <c:pt idx="5676">
                  <c:v>40011</c:v>
                </c:pt>
                <c:pt idx="5677">
                  <c:v>40012</c:v>
                </c:pt>
                <c:pt idx="5678">
                  <c:v>40013</c:v>
                </c:pt>
                <c:pt idx="5679">
                  <c:v>40014</c:v>
                </c:pt>
                <c:pt idx="5680">
                  <c:v>40015</c:v>
                </c:pt>
                <c:pt idx="5681">
                  <c:v>40016</c:v>
                </c:pt>
                <c:pt idx="5682">
                  <c:v>40017</c:v>
                </c:pt>
                <c:pt idx="5683">
                  <c:v>40018</c:v>
                </c:pt>
                <c:pt idx="5684">
                  <c:v>40019</c:v>
                </c:pt>
                <c:pt idx="5685">
                  <c:v>40020</c:v>
                </c:pt>
                <c:pt idx="5686">
                  <c:v>40021</c:v>
                </c:pt>
                <c:pt idx="5687">
                  <c:v>40022</c:v>
                </c:pt>
                <c:pt idx="5688">
                  <c:v>40023</c:v>
                </c:pt>
                <c:pt idx="5689">
                  <c:v>40024</c:v>
                </c:pt>
                <c:pt idx="5690">
                  <c:v>40025</c:v>
                </c:pt>
                <c:pt idx="5691">
                  <c:v>40026</c:v>
                </c:pt>
                <c:pt idx="5692">
                  <c:v>40027</c:v>
                </c:pt>
                <c:pt idx="5693">
                  <c:v>40028</c:v>
                </c:pt>
                <c:pt idx="5694">
                  <c:v>40029</c:v>
                </c:pt>
                <c:pt idx="5695">
                  <c:v>40030</c:v>
                </c:pt>
                <c:pt idx="5696">
                  <c:v>40031</c:v>
                </c:pt>
                <c:pt idx="5697">
                  <c:v>40032</c:v>
                </c:pt>
                <c:pt idx="5698">
                  <c:v>40033</c:v>
                </c:pt>
                <c:pt idx="5699">
                  <c:v>40034</c:v>
                </c:pt>
                <c:pt idx="5700">
                  <c:v>40035</c:v>
                </c:pt>
                <c:pt idx="5701">
                  <c:v>40036</c:v>
                </c:pt>
                <c:pt idx="5702">
                  <c:v>40037</c:v>
                </c:pt>
                <c:pt idx="5703">
                  <c:v>40038</c:v>
                </c:pt>
                <c:pt idx="5704">
                  <c:v>40039</c:v>
                </c:pt>
                <c:pt idx="5705">
                  <c:v>40040</c:v>
                </c:pt>
                <c:pt idx="5706">
                  <c:v>40041</c:v>
                </c:pt>
                <c:pt idx="5707">
                  <c:v>40042</c:v>
                </c:pt>
                <c:pt idx="5708">
                  <c:v>40043</c:v>
                </c:pt>
                <c:pt idx="5709">
                  <c:v>40044</c:v>
                </c:pt>
                <c:pt idx="5710">
                  <c:v>40045</c:v>
                </c:pt>
                <c:pt idx="5711">
                  <c:v>40046</c:v>
                </c:pt>
                <c:pt idx="5712">
                  <c:v>40047</c:v>
                </c:pt>
                <c:pt idx="5713">
                  <c:v>40048</c:v>
                </c:pt>
                <c:pt idx="5714">
                  <c:v>40049</c:v>
                </c:pt>
                <c:pt idx="5715">
                  <c:v>40050</c:v>
                </c:pt>
                <c:pt idx="5716">
                  <c:v>40051</c:v>
                </c:pt>
                <c:pt idx="5717">
                  <c:v>40052</c:v>
                </c:pt>
                <c:pt idx="5718">
                  <c:v>40053</c:v>
                </c:pt>
                <c:pt idx="5719">
                  <c:v>40054</c:v>
                </c:pt>
                <c:pt idx="5720">
                  <c:v>40055</c:v>
                </c:pt>
                <c:pt idx="5721">
                  <c:v>40056</c:v>
                </c:pt>
                <c:pt idx="5722">
                  <c:v>40057</c:v>
                </c:pt>
                <c:pt idx="5723">
                  <c:v>40058</c:v>
                </c:pt>
                <c:pt idx="5724">
                  <c:v>40059</c:v>
                </c:pt>
                <c:pt idx="5725">
                  <c:v>40060</c:v>
                </c:pt>
                <c:pt idx="5726">
                  <c:v>40061</c:v>
                </c:pt>
                <c:pt idx="5727">
                  <c:v>40062</c:v>
                </c:pt>
                <c:pt idx="5728">
                  <c:v>40063</c:v>
                </c:pt>
                <c:pt idx="5729">
                  <c:v>40064</c:v>
                </c:pt>
                <c:pt idx="5730">
                  <c:v>40065</c:v>
                </c:pt>
                <c:pt idx="5731">
                  <c:v>40066</c:v>
                </c:pt>
                <c:pt idx="5732">
                  <c:v>40067</c:v>
                </c:pt>
                <c:pt idx="5733">
                  <c:v>40068</c:v>
                </c:pt>
                <c:pt idx="5734">
                  <c:v>40069</c:v>
                </c:pt>
                <c:pt idx="5735">
                  <c:v>40070</c:v>
                </c:pt>
                <c:pt idx="5736">
                  <c:v>40071</c:v>
                </c:pt>
                <c:pt idx="5737">
                  <c:v>40072</c:v>
                </c:pt>
                <c:pt idx="5738">
                  <c:v>40073</c:v>
                </c:pt>
                <c:pt idx="5739">
                  <c:v>40074</c:v>
                </c:pt>
                <c:pt idx="5740">
                  <c:v>40075</c:v>
                </c:pt>
                <c:pt idx="5741">
                  <c:v>40076</c:v>
                </c:pt>
                <c:pt idx="5742">
                  <c:v>40077</c:v>
                </c:pt>
                <c:pt idx="5743">
                  <c:v>40078</c:v>
                </c:pt>
                <c:pt idx="5744">
                  <c:v>40079</c:v>
                </c:pt>
                <c:pt idx="5745">
                  <c:v>40080</c:v>
                </c:pt>
                <c:pt idx="5746">
                  <c:v>40081</c:v>
                </c:pt>
                <c:pt idx="5747">
                  <c:v>40082</c:v>
                </c:pt>
                <c:pt idx="5748">
                  <c:v>40083</c:v>
                </c:pt>
                <c:pt idx="5749">
                  <c:v>40084</c:v>
                </c:pt>
                <c:pt idx="5750">
                  <c:v>40085</c:v>
                </c:pt>
                <c:pt idx="5751">
                  <c:v>40086</c:v>
                </c:pt>
                <c:pt idx="5752">
                  <c:v>40087</c:v>
                </c:pt>
                <c:pt idx="5753">
                  <c:v>40088</c:v>
                </c:pt>
                <c:pt idx="5754">
                  <c:v>40089</c:v>
                </c:pt>
                <c:pt idx="5755">
                  <c:v>40090</c:v>
                </c:pt>
                <c:pt idx="5756">
                  <c:v>40091</c:v>
                </c:pt>
                <c:pt idx="5757">
                  <c:v>40092</c:v>
                </c:pt>
                <c:pt idx="5758">
                  <c:v>40093</c:v>
                </c:pt>
                <c:pt idx="5759">
                  <c:v>40094</c:v>
                </c:pt>
                <c:pt idx="5760">
                  <c:v>40095</c:v>
                </c:pt>
                <c:pt idx="5761">
                  <c:v>40096</c:v>
                </c:pt>
                <c:pt idx="5762">
                  <c:v>40097</c:v>
                </c:pt>
                <c:pt idx="5763">
                  <c:v>40098</c:v>
                </c:pt>
                <c:pt idx="5764">
                  <c:v>40099</c:v>
                </c:pt>
                <c:pt idx="5765">
                  <c:v>40100</c:v>
                </c:pt>
                <c:pt idx="5766">
                  <c:v>40101</c:v>
                </c:pt>
                <c:pt idx="5767">
                  <c:v>40102</c:v>
                </c:pt>
                <c:pt idx="5768">
                  <c:v>40103</c:v>
                </c:pt>
                <c:pt idx="5769">
                  <c:v>40104</c:v>
                </c:pt>
                <c:pt idx="5770">
                  <c:v>40105</c:v>
                </c:pt>
                <c:pt idx="5771">
                  <c:v>40106</c:v>
                </c:pt>
                <c:pt idx="5772">
                  <c:v>40107</c:v>
                </c:pt>
                <c:pt idx="5773">
                  <c:v>40108</c:v>
                </c:pt>
                <c:pt idx="5774">
                  <c:v>40109</c:v>
                </c:pt>
                <c:pt idx="5775">
                  <c:v>40110</c:v>
                </c:pt>
                <c:pt idx="5776">
                  <c:v>40111</c:v>
                </c:pt>
                <c:pt idx="5777">
                  <c:v>40112</c:v>
                </c:pt>
                <c:pt idx="5778">
                  <c:v>40113</c:v>
                </c:pt>
                <c:pt idx="5779">
                  <c:v>40114</c:v>
                </c:pt>
                <c:pt idx="5780">
                  <c:v>40115</c:v>
                </c:pt>
                <c:pt idx="5781">
                  <c:v>40116</c:v>
                </c:pt>
                <c:pt idx="5782">
                  <c:v>40117</c:v>
                </c:pt>
                <c:pt idx="5783">
                  <c:v>40118</c:v>
                </c:pt>
                <c:pt idx="5784">
                  <c:v>40119</c:v>
                </c:pt>
                <c:pt idx="5785">
                  <c:v>40120</c:v>
                </c:pt>
                <c:pt idx="5786">
                  <c:v>40121</c:v>
                </c:pt>
                <c:pt idx="5787">
                  <c:v>40122</c:v>
                </c:pt>
                <c:pt idx="5788">
                  <c:v>40123</c:v>
                </c:pt>
                <c:pt idx="5789">
                  <c:v>40124</c:v>
                </c:pt>
                <c:pt idx="5790">
                  <c:v>40125</c:v>
                </c:pt>
                <c:pt idx="5791">
                  <c:v>40126</c:v>
                </c:pt>
                <c:pt idx="5792">
                  <c:v>40127</c:v>
                </c:pt>
                <c:pt idx="5793">
                  <c:v>40128</c:v>
                </c:pt>
                <c:pt idx="5794">
                  <c:v>40129</c:v>
                </c:pt>
                <c:pt idx="5795">
                  <c:v>40130</c:v>
                </c:pt>
                <c:pt idx="5796">
                  <c:v>40131</c:v>
                </c:pt>
                <c:pt idx="5797">
                  <c:v>40132</c:v>
                </c:pt>
                <c:pt idx="5798">
                  <c:v>40133</c:v>
                </c:pt>
                <c:pt idx="5799">
                  <c:v>40134</c:v>
                </c:pt>
                <c:pt idx="5800">
                  <c:v>40135</c:v>
                </c:pt>
                <c:pt idx="5801">
                  <c:v>40136</c:v>
                </c:pt>
                <c:pt idx="5802">
                  <c:v>40137</c:v>
                </c:pt>
                <c:pt idx="5803">
                  <c:v>40138</c:v>
                </c:pt>
                <c:pt idx="5804">
                  <c:v>40139</c:v>
                </c:pt>
                <c:pt idx="5805">
                  <c:v>40140</c:v>
                </c:pt>
                <c:pt idx="5806">
                  <c:v>40141</c:v>
                </c:pt>
                <c:pt idx="5807">
                  <c:v>40142</c:v>
                </c:pt>
                <c:pt idx="5808">
                  <c:v>40143</c:v>
                </c:pt>
                <c:pt idx="5809">
                  <c:v>40144</c:v>
                </c:pt>
                <c:pt idx="5810">
                  <c:v>40145</c:v>
                </c:pt>
                <c:pt idx="5811">
                  <c:v>40146</c:v>
                </c:pt>
                <c:pt idx="5812">
                  <c:v>40147</c:v>
                </c:pt>
                <c:pt idx="5813">
                  <c:v>40148</c:v>
                </c:pt>
                <c:pt idx="5814">
                  <c:v>40149</c:v>
                </c:pt>
                <c:pt idx="5815">
                  <c:v>40150</c:v>
                </c:pt>
                <c:pt idx="5816">
                  <c:v>40151</c:v>
                </c:pt>
                <c:pt idx="5817">
                  <c:v>40152</c:v>
                </c:pt>
                <c:pt idx="5818">
                  <c:v>40153</c:v>
                </c:pt>
                <c:pt idx="5819">
                  <c:v>40154</c:v>
                </c:pt>
                <c:pt idx="5820">
                  <c:v>40155</c:v>
                </c:pt>
                <c:pt idx="5821">
                  <c:v>40156</c:v>
                </c:pt>
                <c:pt idx="5822">
                  <c:v>40157</c:v>
                </c:pt>
                <c:pt idx="5823">
                  <c:v>40158</c:v>
                </c:pt>
                <c:pt idx="5824">
                  <c:v>40159</c:v>
                </c:pt>
                <c:pt idx="5825">
                  <c:v>40160</c:v>
                </c:pt>
                <c:pt idx="5826">
                  <c:v>40161</c:v>
                </c:pt>
                <c:pt idx="5827">
                  <c:v>40162</c:v>
                </c:pt>
                <c:pt idx="5828">
                  <c:v>40163</c:v>
                </c:pt>
                <c:pt idx="5829">
                  <c:v>40164</c:v>
                </c:pt>
                <c:pt idx="5830">
                  <c:v>40165</c:v>
                </c:pt>
                <c:pt idx="5831">
                  <c:v>40166</c:v>
                </c:pt>
                <c:pt idx="5832">
                  <c:v>40167</c:v>
                </c:pt>
                <c:pt idx="5833">
                  <c:v>40168</c:v>
                </c:pt>
                <c:pt idx="5834">
                  <c:v>40169</c:v>
                </c:pt>
                <c:pt idx="5835">
                  <c:v>40170</c:v>
                </c:pt>
                <c:pt idx="5836">
                  <c:v>40171</c:v>
                </c:pt>
                <c:pt idx="5837">
                  <c:v>40172</c:v>
                </c:pt>
                <c:pt idx="5838">
                  <c:v>40173</c:v>
                </c:pt>
                <c:pt idx="5839">
                  <c:v>40174</c:v>
                </c:pt>
                <c:pt idx="5840">
                  <c:v>40175</c:v>
                </c:pt>
                <c:pt idx="5841">
                  <c:v>40176</c:v>
                </c:pt>
                <c:pt idx="5842">
                  <c:v>40177</c:v>
                </c:pt>
                <c:pt idx="5843">
                  <c:v>40178</c:v>
                </c:pt>
                <c:pt idx="5844">
                  <c:v>40179</c:v>
                </c:pt>
                <c:pt idx="5845">
                  <c:v>40180</c:v>
                </c:pt>
                <c:pt idx="5846">
                  <c:v>40181</c:v>
                </c:pt>
                <c:pt idx="5847">
                  <c:v>40182</c:v>
                </c:pt>
                <c:pt idx="5848">
                  <c:v>40183</c:v>
                </c:pt>
                <c:pt idx="5849">
                  <c:v>40184</c:v>
                </c:pt>
                <c:pt idx="5850">
                  <c:v>40185</c:v>
                </c:pt>
                <c:pt idx="5851">
                  <c:v>40186</c:v>
                </c:pt>
                <c:pt idx="5852">
                  <c:v>40187</c:v>
                </c:pt>
                <c:pt idx="5853">
                  <c:v>40188</c:v>
                </c:pt>
                <c:pt idx="5854">
                  <c:v>40189</c:v>
                </c:pt>
                <c:pt idx="5855">
                  <c:v>40190</c:v>
                </c:pt>
                <c:pt idx="5856">
                  <c:v>40191</c:v>
                </c:pt>
                <c:pt idx="5857">
                  <c:v>40192</c:v>
                </c:pt>
                <c:pt idx="5858">
                  <c:v>40193</c:v>
                </c:pt>
                <c:pt idx="5859">
                  <c:v>40194</c:v>
                </c:pt>
                <c:pt idx="5860">
                  <c:v>40195</c:v>
                </c:pt>
                <c:pt idx="5861">
                  <c:v>40196</c:v>
                </c:pt>
                <c:pt idx="5862">
                  <c:v>40197</c:v>
                </c:pt>
                <c:pt idx="5863">
                  <c:v>40198</c:v>
                </c:pt>
                <c:pt idx="5864">
                  <c:v>40199</c:v>
                </c:pt>
                <c:pt idx="5865">
                  <c:v>40200</c:v>
                </c:pt>
                <c:pt idx="5866">
                  <c:v>40201</c:v>
                </c:pt>
                <c:pt idx="5867">
                  <c:v>40202</c:v>
                </c:pt>
                <c:pt idx="5868">
                  <c:v>40203</c:v>
                </c:pt>
                <c:pt idx="5869">
                  <c:v>40204</c:v>
                </c:pt>
                <c:pt idx="5870">
                  <c:v>40205</c:v>
                </c:pt>
                <c:pt idx="5871">
                  <c:v>40206</c:v>
                </c:pt>
                <c:pt idx="5872">
                  <c:v>40207</c:v>
                </c:pt>
                <c:pt idx="5873">
                  <c:v>40208</c:v>
                </c:pt>
                <c:pt idx="5874">
                  <c:v>40209</c:v>
                </c:pt>
                <c:pt idx="5875">
                  <c:v>40210</c:v>
                </c:pt>
                <c:pt idx="5876">
                  <c:v>40211</c:v>
                </c:pt>
                <c:pt idx="5877">
                  <c:v>40212</c:v>
                </c:pt>
                <c:pt idx="5878">
                  <c:v>40213</c:v>
                </c:pt>
                <c:pt idx="5879">
                  <c:v>40214</c:v>
                </c:pt>
                <c:pt idx="5880">
                  <c:v>40215</c:v>
                </c:pt>
                <c:pt idx="5881">
                  <c:v>40216</c:v>
                </c:pt>
                <c:pt idx="5882">
                  <c:v>40217</c:v>
                </c:pt>
                <c:pt idx="5883">
                  <c:v>40218</c:v>
                </c:pt>
                <c:pt idx="5884">
                  <c:v>40219</c:v>
                </c:pt>
                <c:pt idx="5885">
                  <c:v>40220</c:v>
                </c:pt>
                <c:pt idx="5886">
                  <c:v>40221</c:v>
                </c:pt>
                <c:pt idx="5887">
                  <c:v>40222</c:v>
                </c:pt>
                <c:pt idx="5888">
                  <c:v>40223</c:v>
                </c:pt>
                <c:pt idx="5889">
                  <c:v>40224</c:v>
                </c:pt>
                <c:pt idx="5890">
                  <c:v>40225</c:v>
                </c:pt>
                <c:pt idx="5891">
                  <c:v>40226</c:v>
                </c:pt>
                <c:pt idx="5892">
                  <c:v>40227</c:v>
                </c:pt>
                <c:pt idx="5893">
                  <c:v>40228</c:v>
                </c:pt>
                <c:pt idx="5894">
                  <c:v>40229</c:v>
                </c:pt>
                <c:pt idx="5895">
                  <c:v>40230</c:v>
                </c:pt>
                <c:pt idx="5896">
                  <c:v>40231</c:v>
                </c:pt>
                <c:pt idx="5897">
                  <c:v>40232</c:v>
                </c:pt>
                <c:pt idx="5898">
                  <c:v>40233</c:v>
                </c:pt>
                <c:pt idx="5899">
                  <c:v>40234</c:v>
                </c:pt>
                <c:pt idx="5900">
                  <c:v>40235</c:v>
                </c:pt>
                <c:pt idx="5901">
                  <c:v>40236</c:v>
                </c:pt>
                <c:pt idx="5902">
                  <c:v>40237</c:v>
                </c:pt>
                <c:pt idx="5903">
                  <c:v>40238</c:v>
                </c:pt>
                <c:pt idx="5904">
                  <c:v>40239</c:v>
                </c:pt>
                <c:pt idx="5905">
                  <c:v>40240</c:v>
                </c:pt>
                <c:pt idx="5906">
                  <c:v>40241</c:v>
                </c:pt>
                <c:pt idx="5907">
                  <c:v>40242</c:v>
                </c:pt>
                <c:pt idx="5908">
                  <c:v>40243</c:v>
                </c:pt>
                <c:pt idx="5909">
                  <c:v>40244</c:v>
                </c:pt>
                <c:pt idx="5910">
                  <c:v>40245</c:v>
                </c:pt>
                <c:pt idx="5911">
                  <c:v>40246</c:v>
                </c:pt>
                <c:pt idx="5912">
                  <c:v>40247</c:v>
                </c:pt>
                <c:pt idx="5913">
                  <c:v>40248</c:v>
                </c:pt>
                <c:pt idx="5914">
                  <c:v>40249</c:v>
                </c:pt>
                <c:pt idx="5915">
                  <c:v>40250</c:v>
                </c:pt>
                <c:pt idx="5916">
                  <c:v>40251</c:v>
                </c:pt>
                <c:pt idx="5917">
                  <c:v>40252</c:v>
                </c:pt>
                <c:pt idx="5918">
                  <c:v>40253</c:v>
                </c:pt>
                <c:pt idx="5919">
                  <c:v>40254</c:v>
                </c:pt>
                <c:pt idx="5920">
                  <c:v>40255</c:v>
                </c:pt>
                <c:pt idx="5921">
                  <c:v>40256</c:v>
                </c:pt>
                <c:pt idx="5922">
                  <c:v>40257</c:v>
                </c:pt>
                <c:pt idx="5923">
                  <c:v>40258</c:v>
                </c:pt>
                <c:pt idx="5924">
                  <c:v>40259</c:v>
                </c:pt>
                <c:pt idx="5925">
                  <c:v>40260</c:v>
                </c:pt>
                <c:pt idx="5926">
                  <c:v>40261</c:v>
                </c:pt>
                <c:pt idx="5927">
                  <c:v>40262</c:v>
                </c:pt>
                <c:pt idx="5928">
                  <c:v>40263</c:v>
                </c:pt>
                <c:pt idx="5929">
                  <c:v>40264</c:v>
                </c:pt>
                <c:pt idx="5930">
                  <c:v>40265</c:v>
                </c:pt>
                <c:pt idx="5931">
                  <c:v>40266</c:v>
                </c:pt>
                <c:pt idx="5932">
                  <c:v>40267</c:v>
                </c:pt>
                <c:pt idx="5933">
                  <c:v>40268</c:v>
                </c:pt>
                <c:pt idx="5934">
                  <c:v>40269</c:v>
                </c:pt>
                <c:pt idx="5935">
                  <c:v>40270</c:v>
                </c:pt>
                <c:pt idx="5936">
                  <c:v>40271</c:v>
                </c:pt>
                <c:pt idx="5937">
                  <c:v>40272</c:v>
                </c:pt>
                <c:pt idx="5938">
                  <c:v>40273</c:v>
                </c:pt>
                <c:pt idx="5939">
                  <c:v>40274</c:v>
                </c:pt>
                <c:pt idx="5940">
                  <c:v>40275</c:v>
                </c:pt>
                <c:pt idx="5941">
                  <c:v>40276</c:v>
                </c:pt>
                <c:pt idx="5942">
                  <c:v>40277</c:v>
                </c:pt>
                <c:pt idx="5943">
                  <c:v>40278</c:v>
                </c:pt>
                <c:pt idx="5944">
                  <c:v>40279</c:v>
                </c:pt>
                <c:pt idx="5945">
                  <c:v>40280</c:v>
                </c:pt>
                <c:pt idx="5946">
                  <c:v>40281</c:v>
                </c:pt>
                <c:pt idx="5947">
                  <c:v>40282</c:v>
                </c:pt>
                <c:pt idx="5948">
                  <c:v>40283</c:v>
                </c:pt>
                <c:pt idx="5949">
                  <c:v>40284</c:v>
                </c:pt>
                <c:pt idx="5950">
                  <c:v>40285</c:v>
                </c:pt>
                <c:pt idx="5951">
                  <c:v>40286</c:v>
                </c:pt>
                <c:pt idx="5952">
                  <c:v>40287</c:v>
                </c:pt>
                <c:pt idx="5953">
                  <c:v>40288</c:v>
                </c:pt>
                <c:pt idx="5954">
                  <c:v>40289</c:v>
                </c:pt>
                <c:pt idx="5955">
                  <c:v>40290</c:v>
                </c:pt>
                <c:pt idx="5956">
                  <c:v>40291</c:v>
                </c:pt>
                <c:pt idx="5957">
                  <c:v>40292</c:v>
                </c:pt>
                <c:pt idx="5958">
                  <c:v>40293</c:v>
                </c:pt>
                <c:pt idx="5959">
                  <c:v>40294</c:v>
                </c:pt>
                <c:pt idx="5960">
                  <c:v>40295</c:v>
                </c:pt>
                <c:pt idx="5961">
                  <c:v>40296</c:v>
                </c:pt>
                <c:pt idx="5962">
                  <c:v>40297</c:v>
                </c:pt>
                <c:pt idx="5963">
                  <c:v>40298</c:v>
                </c:pt>
                <c:pt idx="5964">
                  <c:v>40299</c:v>
                </c:pt>
                <c:pt idx="5965">
                  <c:v>40300</c:v>
                </c:pt>
                <c:pt idx="5966">
                  <c:v>40301</c:v>
                </c:pt>
                <c:pt idx="5967">
                  <c:v>40302</c:v>
                </c:pt>
                <c:pt idx="5968">
                  <c:v>40303</c:v>
                </c:pt>
                <c:pt idx="5969">
                  <c:v>40304</c:v>
                </c:pt>
                <c:pt idx="5970">
                  <c:v>40305</c:v>
                </c:pt>
                <c:pt idx="5971">
                  <c:v>40306</c:v>
                </c:pt>
                <c:pt idx="5972">
                  <c:v>40307</c:v>
                </c:pt>
                <c:pt idx="5973">
                  <c:v>40308</c:v>
                </c:pt>
                <c:pt idx="5974">
                  <c:v>40309</c:v>
                </c:pt>
                <c:pt idx="5975">
                  <c:v>40310</c:v>
                </c:pt>
                <c:pt idx="5976">
                  <c:v>40311</c:v>
                </c:pt>
                <c:pt idx="5977">
                  <c:v>40312</c:v>
                </c:pt>
                <c:pt idx="5978">
                  <c:v>40313</c:v>
                </c:pt>
                <c:pt idx="5979">
                  <c:v>40314</c:v>
                </c:pt>
                <c:pt idx="5980">
                  <c:v>40315</c:v>
                </c:pt>
                <c:pt idx="5981">
                  <c:v>40316</c:v>
                </c:pt>
                <c:pt idx="5982">
                  <c:v>40317</c:v>
                </c:pt>
                <c:pt idx="5983">
                  <c:v>40318</c:v>
                </c:pt>
                <c:pt idx="5984">
                  <c:v>40319</c:v>
                </c:pt>
                <c:pt idx="5985">
                  <c:v>40320</c:v>
                </c:pt>
                <c:pt idx="5986">
                  <c:v>40321</c:v>
                </c:pt>
                <c:pt idx="5987">
                  <c:v>40322</c:v>
                </c:pt>
                <c:pt idx="5988">
                  <c:v>40323</c:v>
                </c:pt>
                <c:pt idx="5989">
                  <c:v>40324</c:v>
                </c:pt>
                <c:pt idx="5990">
                  <c:v>40325</c:v>
                </c:pt>
                <c:pt idx="5991">
                  <c:v>40326</c:v>
                </c:pt>
                <c:pt idx="5992">
                  <c:v>40327</c:v>
                </c:pt>
                <c:pt idx="5993">
                  <c:v>40328</c:v>
                </c:pt>
                <c:pt idx="5994">
                  <c:v>40329</c:v>
                </c:pt>
                <c:pt idx="5995">
                  <c:v>40330</c:v>
                </c:pt>
                <c:pt idx="5996">
                  <c:v>40331</c:v>
                </c:pt>
                <c:pt idx="5997">
                  <c:v>40332</c:v>
                </c:pt>
                <c:pt idx="5998">
                  <c:v>40333</c:v>
                </c:pt>
                <c:pt idx="5999">
                  <c:v>40334</c:v>
                </c:pt>
                <c:pt idx="6000">
                  <c:v>40335</c:v>
                </c:pt>
                <c:pt idx="6001">
                  <c:v>40336</c:v>
                </c:pt>
                <c:pt idx="6002">
                  <c:v>40337</c:v>
                </c:pt>
                <c:pt idx="6003">
                  <c:v>40338</c:v>
                </c:pt>
                <c:pt idx="6004">
                  <c:v>40339</c:v>
                </c:pt>
                <c:pt idx="6005">
                  <c:v>40340</c:v>
                </c:pt>
                <c:pt idx="6006">
                  <c:v>40341</c:v>
                </c:pt>
                <c:pt idx="6007">
                  <c:v>40342</c:v>
                </c:pt>
                <c:pt idx="6008">
                  <c:v>40343</c:v>
                </c:pt>
                <c:pt idx="6009">
                  <c:v>40344</c:v>
                </c:pt>
                <c:pt idx="6010">
                  <c:v>40345</c:v>
                </c:pt>
                <c:pt idx="6011">
                  <c:v>40346</c:v>
                </c:pt>
                <c:pt idx="6012">
                  <c:v>40347</c:v>
                </c:pt>
                <c:pt idx="6013">
                  <c:v>40348</c:v>
                </c:pt>
                <c:pt idx="6014">
                  <c:v>40349</c:v>
                </c:pt>
                <c:pt idx="6015">
                  <c:v>40350</c:v>
                </c:pt>
                <c:pt idx="6016">
                  <c:v>40351</c:v>
                </c:pt>
                <c:pt idx="6017">
                  <c:v>40352</c:v>
                </c:pt>
                <c:pt idx="6018">
                  <c:v>40353</c:v>
                </c:pt>
                <c:pt idx="6019">
                  <c:v>40354</c:v>
                </c:pt>
                <c:pt idx="6020">
                  <c:v>40355</c:v>
                </c:pt>
                <c:pt idx="6021">
                  <c:v>40356</c:v>
                </c:pt>
                <c:pt idx="6022">
                  <c:v>40357</c:v>
                </c:pt>
                <c:pt idx="6023">
                  <c:v>40358</c:v>
                </c:pt>
                <c:pt idx="6024">
                  <c:v>40359</c:v>
                </c:pt>
                <c:pt idx="6025">
                  <c:v>40360</c:v>
                </c:pt>
                <c:pt idx="6026">
                  <c:v>40361</c:v>
                </c:pt>
                <c:pt idx="6027">
                  <c:v>40362</c:v>
                </c:pt>
                <c:pt idx="6028">
                  <c:v>40363</c:v>
                </c:pt>
                <c:pt idx="6029">
                  <c:v>40364</c:v>
                </c:pt>
                <c:pt idx="6030">
                  <c:v>40365</c:v>
                </c:pt>
                <c:pt idx="6031">
                  <c:v>40366</c:v>
                </c:pt>
                <c:pt idx="6032">
                  <c:v>40367</c:v>
                </c:pt>
                <c:pt idx="6033">
                  <c:v>40368</c:v>
                </c:pt>
                <c:pt idx="6034">
                  <c:v>40369</c:v>
                </c:pt>
                <c:pt idx="6035">
                  <c:v>40370</c:v>
                </c:pt>
                <c:pt idx="6036">
                  <c:v>40371</c:v>
                </c:pt>
                <c:pt idx="6037">
                  <c:v>40372</c:v>
                </c:pt>
                <c:pt idx="6038">
                  <c:v>40373</c:v>
                </c:pt>
                <c:pt idx="6039">
                  <c:v>40374</c:v>
                </c:pt>
                <c:pt idx="6040">
                  <c:v>40375</c:v>
                </c:pt>
                <c:pt idx="6041">
                  <c:v>40376</c:v>
                </c:pt>
                <c:pt idx="6042">
                  <c:v>40377</c:v>
                </c:pt>
                <c:pt idx="6043">
                  <c:v>40378</c:v>
                </c:pt>
                <c:pt idx="6044">
                  <c:v>40379</c:v>
                </c:pt>
                <c:pt idx="6045">
                  <c:v>40380</c:v>
                </c:pt>
                <c:pt idx="6046">
                  <c:v>40381</c:v>
                </c:pt>
                <c:pt idx="6047">
                  <c:v>40382</c:v>
                </c:pt>
                <c:pt idx="6048">
                  <c:v>40383</c:v>
                </c:pt>
                <c:pt idx="6049">
                  <c:v>40384</c:v>
                </c:pt>
                <c:pt idx="6050">
                  <c:v>40385</c:v>
                </c:pt>
                <c:pt idx="6051">
                  <c:v>40386</c:v>
                </c:pt>
                <c:pt idx="6052">
                  <c:v>40387</c:v>
                </c:pt>
                <c:pt idx="6053">
                  <c:v>40388</c:v>
                </c:pt>
                <c:pt idx="6054">
                  <c:v>40389</c:v>
                </c:pt>
                <c:pt idx="6055">
                  <c:v>40390</c:v>
                </c:pt>
                <c:pt idx="6056">
                  <c:v>40391</c:v>
                </c:pt>
                <c:pt idx="6057">
                  <c:v>40392</c:v>
                </c:pt>
                <c:pt idx="6058">
                  <c:v>40393</c:v>
                </c:pt>
                <c:pt idx="6059">
                  <c:v>40394</c:v>
                </c:pt>
                <c:pt idx="6060">
                  <c:v>40395</c:v>
                </c:pt>
                <c:pt idx="6061">
                  <c:v>40396</c:v>
                </c:pt>
                <c:pt idx="6062">
                  <c:v>40397</c:v>
                </c:pt>
                <c:pt idx="6063">
                  <c:v>40398</c:v>
                </c:pt>
                <c:pt idx="6064">
                  <c:v>40399</c:v>
                </c:pt>
                <c:pt idx="6065">
                  <c:v>40400</c:v>
                </c:pt>
                <c:pt idx="6066">
                  <c:v>40401</c:v>
                </c:pt>
                <c:pt idx="6067">
                  <c:v>40402</c:v>
                </c:pt>
                <c:pt idx="6068">
                  <c:v>40403</c:v>
                </c:pt>
                <c:pt idx="6069">
                  <c:v>40404</c:v>
                </c:pt>
                <c:pt idx="6070">
                  <c:v>40405</c:v>
                </c:pt>
                <c:pt idx="6071">
                  <c:v>40406</c:v>
                </c:pt>
                <c:pt idx="6072">
                  <c:v>40407</c:v>
                </c:pt>
                <c:pt idx="6073">
                  <c:v>40408</c:v>
                </c:pt>
                <c:pt idx="6074">
                  <c:v>40409</c:v>
                </c:pt>
                <c:pt idx="6075">
                  <c:v>40410</c:v>
                </c:pt>
                <c:pt idx="6076">
                  <c:v>40411</c:v>
                </c:pt>
                <c:pt idx="6077">
                  <c:v>40412</c:v>
                </c:pt>
                <c:pt idx="6078">
                  <c:v>40413</c:v>
                </c:pt>
                <c:pt idx="6079">
                  <c:v>40414</c:v>
                </c:pt>
                <c:pt idx="6080">
                  <c:v>40415</c:v>
                </c:pt>
                <c:pt idx="6081">
                  <c:v>40416</c:v>
                </c:pt>
                <c:pt idx="6082">
                  <c:v>40417</c:v>
                </c:pt>
                <c:pt idx="6083">
                  <c:v>40418</c:v>
                </c:pt>
                <c:pt idx="6084">
                  <c:v>40419</c:v>
                </c:pt>
                <c:pt idx="6085">
                  <c:v>40420</c:v>
                </c:pt>
                <c:pt idx="6086">
                  <c:v>40421</c:v>
                </c:pt>
                <c:pt idx="6087">
                  <c:v>40422</c:v>
                </c:pt>
                <c:pt idx="6088">
                  <c:v>40423</c:v>
                </c:pt>
                <c:pt idx="6089">
                  <c:v>40424</c:v>
                </c:pt>
                <c:pt idx="6090">
                  <c:v>40425</c:v>
                </c:pt>
                <c:pt idx="6091">
                  <c:v>40426</c:v>
                </c:pt>
                <c:pt idx="6092">
                  <c:v>40427</c:v>
                </c:pt>
                <c:pt idx="6093">
                  <c:v>40428</c:v>
                </c:pt>
                <c:pt idx="6094">
                  <c:v>40429</c:v>
                </c:pt>
                <c:pt idx="6095">
                  <c:v>40430</c:v>
                </c:pt>
                <c:pt idx="6096">
                  <c:v>40431</c:v>
                </c:pt>
                <c:pt idx="6097">
                  <c:v>40432</c:v>
                </c:pt>
                <c:pt idx="6098">
                  <c:v>40433</c:v>
                </c:pt>
                <c:pt idx="6099">
                  <c:v>40434</c:v>
                </c:pt>
                <c:pt idx="6100">
                  <c:v>40435</c:v>
                </c:pt>
                <c:pt idx="6101">
                  <c:v>40436</c:v>
                </c:pt>
                <c:pt idx="6102">
                  <c:v>40437</c:v>
                </c:pt>
                <c:pt idx="6103">
                  <c:v>40438</c:v>
                </c:pt>
                <c:pt idx="6104">
                  <c:v>40439</c:v>
                </c:pt>
                <c:pt idx="6105">
                  <c:v>40440</c:v>
                </c:pt>
                <c:pt idx="6106">
                  <c:v>40441</c:v>
                </c:pt>
                <c:pt idx="6107">
                  <c:v>40442</c:v>
                </c:pt>
                <c:pt idx="6108">
                  <c:v>40443</c:v>
                </c:pt>
                <c:pt idx="6109">
                  <c:v>40444</c:v>
                </c:pt>
                <c:pt idx="6110">
                  <c:v>40445</c:v>
                </c:pt>
                <c:pt idx="6111">
                  <c:v>40446</c:v>
                </c:pt>
                <c:pt idx="6112">
                  <c:v>40447</c:v>
                </c:pt>
                <c:pt idx="6113">
                  <c:v>40448</c:v>
                </c:pt>
                <c:pt idx="6114">
                  <c:v>40449</c:v>
                </c:pt>
                <c:pt idx="6115">
                  <c:v>40450</c:v>
                </c:pt>
                <c:pt idx="6116">
                  <c:v>40451</c:v>
                </c:pt>
                <c:pt idx="6117">
                  <c:v>40452</c:v>
                </c:pt>
                <c:pt idx="6118">
                  <c:v>40453</c:v>
                </c:pt>
                <c:pt idx="6119">
                  <c:v>40454</c:v>
                </c:pt>
                <c:pt idx="6120">
                  <c:v>40455</c:v>
                </c:pt>
                <c:pt idx="6121">
                  <c:v>40456</c:v>
                </c:pt>
                <c:pt idx="6122">
                  <c:v>40457</c:v>
                </c:pt>
                <c:pt idx="6123">
                  <c:v>40458</c:v>
                </c:pt>
                <c:pt idx="6124">
                  <c:v>40459</c:v>
                </c:pt>
                <c:pt idx="6125">
                  <c:v>40460</c:v>
                </c:pt>
                <c:pt idx="6126">
                  <c:v>40461</c:v>
                </c:pt>
                <c:pt idx="6127">
                  <c:v>40462</c:v>
                </c:pt>
                <c:pt idx="6128">
                  <c:v>40463</c:v>
                </c:pt>
                <c:pt idx="6129">
                  <c:v>40464</c:v>
                </c:pt>
                <c:pt idx="6130">
                  <c:v>40465</c:v>
                </c:pt>
                <c:pt idx="6131">
                  <c:v>40466</c:v>
                </c:pt>
                <c:pt idx="6132">
                  <c:v>40467</c:v>
                </c:pt>
                <c:pt idx="6133">
                  <c:v>40468</c:v>
                </c:pt>
                <c:pt idx="6134">
                  <c:v>40469</c:v>
                </c:pt>
                <c:pt idx="6135">
                  <c:v>40470</c:v>
                </c:pt>
                <c:pt idx="6136">
                  <c:v>40471</c:v>
                </c:pt>
                <c:pt idx="6137">
                  <c:v>40472</c:v>
                </c:pt>
                <c:pt idx="6138">
                  <c:v>40473</c:v>
                </c:pt>
                <c:pt idx="6139">
                  <c:v>40474</c:v>
                </c:pt>
                <c:pt idx="6140">
                  <c:v>40475</c:v>
                </c:pt>
                <c:pt idx="6141">
                  <c:v>40476</c:v>
                </c:pt>
                <c:pt idx="6142">
                  <c:v>40477</c:v>
                </c:pt>
                <c:pt idx="6143">
                  <c:v>40478</c:v>
                </c:pt>
                <c:pt idx="6144">
                  <c:v>40479</c:v>
                </c:pt>
                <c:pt idx="6145">
                  <c:v>40480</c:v>
                </c:pt>
                <c:pt idx="6146">
                  <c:v>40481</c:v>
                </c:pt>
                <c:pt idx="6147">
                  <c:v>40482</c:v>
                </c:pt>
                <c:pt idx="6148">
                  <c:v>40483</c:v>
                </c:pt>
                <c:pt idx="6149">
                  <c:v>40484</c:v>
                </c:pt>
                <c:pt idx="6150">
                  <c:v>40485</c:v>
                </c:pt>
                <c:pt idx="6151">
                  <c:v>40486</c:v>
                </c:pt>
                <c:pt idx="6152">
                  <c:v>40487</c:v>
                </c:pt>
                <c:pt idx="6153">
                  <c:v>40488</c:v>
                </c:pt>
                <c:pt idx="6154">
                  <c:v>40489</c:v>
                </c:pt>
                <c:pt idx="6155">
                  <c:v>40490</c:v>
                </c:pt>
                <c:pt idx="6156">
                  <c:v>40491</c:v>
                </c:pt>
                <c:pt idx="6157">
                  <c:v>40492</c:v>
                </c:pt>
                <c:pt idx="6158">
                  <c:v>40493</c:v>
                </c:pt>
                <c:pt idx="6159">
                  <c:v>40494</c:v>
                </c:pt>
                <c:pt idx="6160">
                  <c:v>40495</c:v>
                </c:pt>
                <c:pt idx="6161">
                  <c:v>40496</c:v>
                </c:pt>
                <c:pt idx="6162">
                  <c:v>40497</c:v>
                </c:pt>
                <c:pt idx="6163">
                  <c:v>40498</c:v>
                </c:pt>
                <c:pt idx="6164">
                  <c:v>40499</c:v>
                </c:pt>
                <c:pt idx="6165">
                  <c:v>40500</c:v>
                </c:pt>
                <c:pt idx="6166">
                  <c:v>40501</c:v>
                </c:pt>
                <c:pt idx="6167">
                  <c:v>40502</c:v>
                </c:pt>
                <c:pt idx="6168">
                  <c:v>40503</c:v>
                </c:pt>
                <c:pt idx="6169">
                  <c:v>40504</c:v>
                </c:pt>
                <c:pt idx="6170">
                  <c:v>40505</c:v>
                </c:pt>
                <c:pt idx="6171">
                  <c:v>40506</c:v>
                </c:pt>
                <c:pt idx="6172">
                  <c:v>40507</c:v>
                </c:pt>
                <c:pt idx="6173">
                  <c:v>40508</c:v>
                </c:pt>
                <c:pt idx="6174">
                  <c:v>40509</c:v>
                </c:pt>
                <c:pt idx="6175">
                  <c:v>40510</c:v>
                </c:pt>
                <c:pt idx="6176">
                  <c:v>40511</c:v>
                </c:pt>
                <c:pt idx="6177">
                  <c:v>40512</c:v>
                </c:pt>
                <c:pt idx="6178">
                  <c:v>40513</c:v>
                </c:pt>
                <c:pt idx="6179">
                  <c:v>40514</c:v>
                </c:pt>
                <c:pt idx="6180">
                  <c:v>40515</c:v>
                </c:pt>
                <c:pt idx="6181">
                  <c:v>40516</c:v>
                </c:pt>
                <c:pt idx="6182">
                  <c:v>40517</c:v>
                </c:pt>
                <c:pt idx="6183">
                  <c:v>40518</c:v>
                </c:pt>
                <c:pt idx="6184">
                  <c:v>40519</c:v>
                </c:pt>
                <c:pt idx="6185">
                  <c:v>40520</c:v>
                </c:pt>
                <c:pt idx="6186">
                  <c:v>40521</c:v>
                </c:pt>
                <c:pt idx="6187">
                  <c:v>40522</c:v>
                </c:pt>
                <c:pt idx="6188">
                  <c:v>40523</c:v>
                </c:pt>
                <c:pt idx="6189">
                  <c:v>40524</c:v>
                </c:pt>
                <c:pt idx="6190">
                  <c:v>40525</c:v>
                </c:pt>
                <c:pt idx="6191">
                  <c:v>40526</c:v>
                </c:pt>
                <c:pt idx="6192">
                  <c:v>40527</c:v>
                </c:pt>
                <c:pt idx="6193">
                  <c:v>40528</c:v>
                </c:pt>
                <c:pt idx="6194">
                  <c:v>40529</c:v>
                </c:pt>
                <c:pt idx="6195">
                  <c:v>40530</c:v>
                </c:pt>
                <c:pt idx="6196">
                  <c:v>40531</c:v>
                </c:pt>
                <c:pt idx="6197">
                  <c:v>40532</c:v>
                </c:pt>
                <c:pt idx="6198">
                  <c:v>40533</c:v>
                </c:pt>
                <c:pt idx="6199">
                  <c:v>40534</c:v>
                </c:pt>
                <c:pt idx="6200">
                  <c:v>40535</c:v>
                </c:pt>
                <c:pt idx="6201">
                  <c:v>40536</c:v>
                </c:pt>
                <c:pt idx="6202">
                  <c:v>40537</c:v>
                </c:pt>
                <c:pt idx="6203">
                  <c:v>40538</c:v>
                </c:pt>
                <c:pt idx="6204">
                  <c:v>40539</c:v>
                </c:pt>
                <c:pt idx="6205">
                  <c:v>40540</c:v>
                </c:pt>
                <c:pt idx="6206">
                  <c:v>40541</c:v>
                </c:pt>
                <c:pt idx="6207">
                  <c:v>40542</c:v>
                </c:pt>
                <c:pt idx="6208">
                  <c:v>40543</c:v>
                </c:pt>
                <c:pt idx="6209">
                  <c:v>40544</c:v>
                </c:pt>
                <c:pt idx="6210">
                  <c:v>40545</c:v>
                </c:pt>
                <c:pt idx="6211">
                  <c:v>40546</c:v>
                </c:pt>
                <c:pt idx="6212">
                  <c:v>40547</c:v>
                </c:pt>
                <c:pt idx="6213">
                  <c:v>40548</c:v>
                </c:pt>
                <c:pt idx="6214">
                  <c:v>40549</c:v>
                </c:pt>
                <c:pt idx="6215">
                  <c:v>40550</c:v>
                </c:pt>
                <c:pt idx="6216">
                  <c:v>40551</c:v>
                </c:pt>
                <c:pt idx="6217">
                  <c:v>40552</c:v>
                </c:pt>
                <c:pt idx="6218">
                  <c:v>40553</c:v>
                </c:pt>
                <c:pt idx="6219">
                  <c:v>40554</c:v>
                </c:pt>
                <c:pt idx="6220">
                  <c:v>40555</c:v>
                </c:pt>
                <c:pt idx="6221">
                  <c:v>40556</c:v>
                </c:pt>
                <c:pt idx="6222">
                  <c:v>40557</c:v>
                </c:pt>
                <c:pt idx="6223">
                  <c:v>40558</c:v>
                </c:pt>
                <c:pt idx="6224">
                  <c:v>40559</c:v>
                </c:pt>
                <c:pt idx="6225">
                  <c:v>40560</c:v>
                </c:pt>
                <c:pt idx="6226">
                  <c:v>40561</c:v>
                </c:pt>
                <c:pt idx="6227">
                  <c:v>40562</c:v>
                </c:pt>
                <c:pt idx="6228">
                  <c:v>40563</c:v>
                </c:pt>
                <c:pt idx="6229">
                  <c:v>40564</c:v>
                </c:pt>
                <c:pt idx="6230">
                  <c:v>40565</c:v>
                </c:pt>
                <c:pt idx="6231">
                  <c:v>40566</c:v>
                </c:pt>
                <c:pt idx="6232">
                  <c:v>40567</c:v>
                </c:pt>
                <c:pt idx="6233">
                  <c:v>40568</c:v>
                </c:pt>
                <c:pt idx="6234">
                  <c:v>40569</c:v>
                </c:pt>
                <c:pt idx="6235">
                  <c:v>40570</c:v>
                </c:pt>
                <c:pt idx="6236">
                  <c:v>40571</c:v>
                </c:pt>
                <c:pt idx="6237">
                  <c:v>40572</c:v>
                </c:pt>
                <c:pt idx="6238">
                  <c:v>40573</c:v>
                </c:pt>
                <c:pt idx="6239">
                  <c:v>40574</c:v>
                </c:pt>
                <c:pt idx="6240">
                  <c:v>40575</c:v>
                </c:pt>
                <c:pt idx="6241">
                  <c:v>40576</c:v>
                </c:pt>
                <c:pt idx="6242">
                  <c:v>40577</c:v>
                </c:pt>
                <c:pt idx="6243">
                  <c:v>40578</c:v>
                </c:pt>
                <c:pt idx="6244">
                  <c:v>40579</c:v>
                </c:pt>
                <c:pt idx="6245">
                  <c:v>40580</c:v>
                </c:pt>
                <c:pt idx="6246">
                  <c:v>40581</c:v>
                </c:pt>
                <c:pt idx="6247">
                  <c:v>40582</c:v>
                </c:pt>
                <c:pt idx="6248">
                  <c:v>40583</c:v>
                </c:pt>
                <c:pt idx="6249">
                  <c:v>40584</c:v>
                </c:pt>
                <c:pt idx="6250">
                  <c:v>40585</c:v>
                </c:pt>
                <c:pt idx="6251">
                  <c:v>40586</c:v>
                </c:pt>
                <c:pt idx="6252">
                  <c:v>40587</c:v>
                </c:pt>
                <c:pt idx="6253">
                  <c:v>40588</c:v>
                </c:pt>
                <c:pt idx="6254">
                  <c:v>40589</c:v>
                </c:pt>
                <c:pt idx="6255">
                  <c:v>40590</c:v>
                </c:pt>
                <c:pt idx="6256">
                  <c:v>40591</c:v>
                </c:pt>
                <c:pt idx="6257">
                  <c:v>40592</c:v>
                </c:pt>
                <c:pt idx="6258">
                  <c:v>40593</c:v>
                </c:pt>
                <c:pt idx="6259">
                  <c:v>40594</c:v>
                </c:pt>
                <c:pt idx="6260">
                  <c:v>40595</c:v>
                </c:pt>
                <c:pt idx="6261">
                  <c:v>40596</c:v>
                </c:pt>
                <c:pt idx="6262">
                  <c:v>40597</c:v>
                </c:pt>
                <c:pt idx="6263">
                  <c:v>40598</c:v>
                </c:pt>
                <c:pt idx="6264">
                  <c:v>40599</c:v>
                </c:pt>
                <c:pt idx="6265">
                  <c:v>40600</c:v>
                </c:pt>
                <c:pt idx="6266">
                  <c:v>40601</c:v>
                </c:pt>
                <c:pt idx="6267">
                  <c:v>40602</c:v>
                </c:pt>
                <c:pt idx="6268">
                  <c:v>40603</c:v>
                </c:pt>
                <c:pt idx="6269">
                  <c:v>40604</c:v>
                </c:pt>
                <c:pt idx="6270">
                  <c:v>40605</c:v>
                </c:pt>
                <c:pt idx="6271">
                  <c:v>40606</c:v>
                </c:pt>
                <c:pt idx="6272">
                  <c:v>40607</c:v>
                </c:pt>
                <c:pt idx="6273">
                  <c:v>40608</c:v>
                </c:pt>
                <c:pt idx="6274">
                  <c:v>40609</c:v>
                </c:pt>
                <c:pt idx="6275">
                  <c:v>40610</c:v>
                </c:pt>
                <c:pt idx="6276">
                  <c:v>40611</c:v>
                </c:pt>
                <c:pt idx="6277">
                  <c:v>40612</c:v>
                </c:pt>
                <c:pt idx="6278">
                  <c:v>40613</c:v>
                </c:pt>
                <c:pt idx="6279">
                  <c:v>40614</c:v>
                </c:pt>
                <c:pt idx="6280">
                  <c:v>40615</c:v>
                </c:pt>
                <c:pt idx="6281">
                  <c:v>40616</c:v>
                </c:pt>
                <c:pt idx="6282">
                  <c:v>40617</c:v>
                </c:pt>
                <c:pt idx="6283">
                  <c:v>40618</c:v>
                </c:pt>
                <c:pt idx="6284">
                  <c:v>40619</c:v>
                </c:pt>
                <c:pt idx="6285">
                  <c:v>40620</c:v>
                </c:pt>
                <c:pt idx="6286">
                  <c:v>40621</c:v>
                </c:pt>
                <c:pt idx="6287">
                  <c:v>40622</c:v>
                </c:pt>
                <c:pt idx="6288">
                  <c:v>40623</c:v>
                </c:pt>
                <c:pt idx="6289">
                  <c:v>40624</c:v>
                </c:pt>
                <c:pt idx="6290">
                  <c:v>40625</c:v>
                </c:pt>
                <c:pt idx="6291">
                  <c:v>40626</c:v>
                </c:pt>
                <c:pt idx="6292">
                  <c:v>40627</c:v>
                </c:pt>
                <c:pt idx="6293">
                  <c:v>40628</c:v>
                </c:pt>
                <c:pt idx="6294">
                  <c:v>40629</c:v>
                </c:pt>
                <c:pt idx="6295">
                  <c:v>40630</c:v>
                </c:pt>
                <c:pt idx="6296">
                  <c:v>40631</c:v>
                </c:pt>
                <c:pt idx="6297">
                  <c:v>40632</c:v>
                </c:pt>
                <c:pt idx="6298">
                  <c:v>40633</c:v>
                </c:pt>
                <c:pt idx="6299">
                  <c:v>40634</c:v>
                </c:pt>
                <c:pt idx="6300">
                  <c:v>40635</c:v>
                </c:pt>
                <c:pt idx="6301">
                  <c:v>40636</c:v>
                </c:pt>
                <c:pt idx="6302">
                  <c:v>40637</c:v>
                </c:pt>
                <c:pt idx="6303">
                  <c:v>40638</c:v>
                </c:pt>
                <c:pt idx="6304">
                  <c:v>40639</c:v>
                </c:pt>
                <c:pt idx="6305">
                  <c:v>40640</c:v>
                </c:pt>
                <c:pt idx="6306">
                  <c:v>40641</c:v>
                </c:pt>
                <c:pt idx="6307">
                  <c:v>40642</c:v>
                </c:pt>
                <c:pt idx="6308">
                  <c:v>40643</c:v>
                </c:pt>
                <c:pt idx="6309">
                  <c:v>40644</c:v>
                </c:pt>
                <c:pt idx="6310">
                  <c:v>40645</c:v>
                </c:pt>
                <c:pt idx="6311">
                  <c:v>40646</c:v>
                </c:pt>
                <c:pt idx="6312">
                  <c:v>40647</c:v>
                </c:pt>
                <c:pt idx="6313">
                  <c:v>40648</c:v>
                </c:pt>
                <c:pt idx="6314">
                  <c:v>40649</c:v>
                </c:pt>
                <c:pt idx="6315">
                  <c:v>40650</c:v>
                </c:pt>
                <c:pt idx="6316">
                  <c:v>40651</c:v>
                </c:pt>
                <c:pt idx="6317">
                  <c:v>40652</c:v>
                </c:pt>
                <c:pt idx="6318">
                  <c:v>40653</c:v>
                </c:pt>
                <c:pt idx="6319">
                  <c:v>40654</c:v>
                </c:pt>
                <c:pt idx="6320">
                  <c:v>40655</c:v>
                </c:pt>
                <c:pt idx="6321">
                  <c:v>40656</c:v>
                </c:pt>
                <c:pt idx="6322">
                  <c:v>40657</c:v>
                </c:pt>
                <c:pt idx="6323">
                  <c:v>40658</c:v>
                </c:pt>
                <c:pt idx="6324">
                  <c:v>40659</c:v>
                </c:pt>
                <c:pt idx="6325">
                  <c:v>40660</c:v>
                </c:pt>
                <c:pt idx="6326">
                  <c:v>40661</c:v>
                </c:pt>
                <c:pt idx="6327">
                  <c:v>40662</c:v>
                </c:pt>
                <c:pt idx="6328">
                  <c:v>40663</c:v>
                </c:pt>
                <c:pt idx="6329">
                  <c:v>40664</c:v>
                </c:pt>
                <c:pt idx="6330">
                  <c:v>40665</c:v>
                </c:pt>
                <c:pt idx="6331">
                  <c:v>40666</c:v>
                </c:pt>
                <c:pt idx="6332">
                  <c:v>40667</c:v>
                </c:pt>
                <c:pt idx="6333">
                  <c:v>40668</c:v>
                </c:pt>
                <c:pt idx="6334">
                  <c:v>40669</c:v>
                </c:pt>
                <c:pt idx="6335">
                  <c:v>40670</c:v>
                </c:pt>
                <c:pt idx="6336">
                  <c:v>40671</c:v>
                </c:pt>
                <c:pt idx="6337">
                  <c:v>40672</c:v>
                </c:pt>
                <c:pt idx="6338">
                  <c:v>40673</c:v>
                </c:pt>
                <c:pt idx="6339">
                  <c:v>40674</c:v>
                </c:pt>
                <c:pt idx="6340">
                  <c:v>40675</c:v>
                </c:pt>
                <c:pt idx="6341">
                  <c:v>40676</c:v>
                </c:pt>
                <c:pt idx="6342">
                  <c:v>40677</c:v>
                </c:pt>
                <c:pt idx="6343">
                  <c:v>40678</c:v>
                </c:pt>
                <c:pt idx="6344">
                  <c:v>40679</c:v>
                </c:pt>
                <c:pt idx="6345">
                  <c:v>40680</c:v>
                </c:pt>
                <c:pt idx="6346">
                  <c:v>40681</c:v>
                </c:pt>
                <c:pt idx="6347">
                  <c:v>40682</c:v>
                </c:pt>
                <c:pt idx="6348">
                  <c:v>40683</c:v>
                </c:pt>
                <c:pt idx="6349">
                  <c:v>40684</c:v>
                </c:pt>
                <c:pt idx="6350">
                  <c:v>40685</c:v>
                </c:pt>
                <c:pt idx="6351">
                  <c:v>40686</c:v>
                </c:pt>
                <c:pt idx="6352">
                  <c:v>40687</c:v>
                </c:pt>
                <c:pt idx="6353">
                  <c:v>40688</c:v>
                </c:pt>
                <c:pt idx="6354">
                  <c:v>40689</c:v>
                </c:pt>
                <c:pt idx="6355">
                  <c:v>40690</c:v>
                </c:pt>
                <c:pt idx="6356">
                  <c:v>40691</c:v>
                </c:pt>
                <c:pt idx="6357">
                  <c:v>40692</c:v>
                </c:pt>
                <c:pt idx="6358">
                  <c:v>40693</c:v>
                </c:pt>
                <c:pt idx="6359">
                  <c:v>40694</c:v>
                </c:pt>
                <c:pt idx="6360">
                  <c:v>40695</c:v>
                </c:pt>
                <c:pt idx="6361">
                  <c:v>40696</c:v>
                </c:pt>
                <c:pt idx="6362">
                  <c:v>40697</c:v>
                </c:pt>
                <c:pt idx="6363">
                  <c:v>40698</c:v>
                </c:pt>
                <c:pt idx="6364">
                  <c:v>40699</c:v>
                </c:pt>
                <c:pt idx="6365">
                  <c:v>40700</c:v>
                </c:pt>
                <c:pt idx="6366">
                  <c:v>40701</c:v>
                </c:pt>
                <c:pt idx="6367">
                  <c:v>40702</c:v>
                </c:pt>
                <c:pt idx="6368">
                  <c:v>40703</c:v>
                </c:pt>
                <c:pt idx="6369">
                  <c:v>40704</c:v>
                </c:pt>
                <c:pt idx="6370">
                  <c:v>40705</c:v>
                </c:pt>
                <c:pt idx="6371">
                  <c:v>40706</c:v>
                </c:pt>
                <c:pt idx="6372">
                  <c:v>40707</c:v>
                </c:pt>
                <c:pt idx="6373">
                  <c:v>40708</c:v>
                </c:pt>
                <c:pt idx="6374">
                  <c:v>40709</c:v>
                </c:pt>
                <c:pt idx="6375">
                  <c:v>40710</c:v>
                </c:pt>
                <c:pt idx="6376">
                  <c:v>40711</c:v>
                </c:pt>
                <c:pt idx="6377">
                  <c:v>40712</c:v>
                </c:pt>
                <c:pt idx="6378">
                  <c:v>40713</c:v>
                </c:pt>
                <c:pt idx="6379">
                  <c:v>40714</c:v>
                </c:pt>
                <c:pt idx="6380">
                  <c:v>40715</c:v>
                </c:pt>
                <c:pt idx="6381">
                  <c:v>40716</c:v>
                </c:pt>
                <c:pt idx="6382">
                  <c:v>40717</c:v>
                </c:pt>
                <c:pt idx="6383">
                  <c:v>40718</c:v>
                </c:pt>
                <c:pt idx="6384">
                  <c:v>40719</c:v>
                </c:pt>
                <c:pt idx="6385">
                  <c:v>40720</c:v>
                </c:pt>
                <c:pt idx="6386">
                  <c:v>40721</c:v>
                </c:pt>
                <c:pt idx="6387">
                  <c:v>40722</c:v>
                </c:pt>
                <c:pt idx="6388">
                  <c:v>40723</c:v>
                </c:pt>
                <c:pt idx="6389">
                  <c:v>40724</c:v>
                </c:pt>
                <c:pt idx="6390">
                  <c:v>40725</c:v>
                </c:pt>
                <c:pt idx="6391">
                  <c:v>40726</c:v>
                </c:pt>
                <c:pt idx="6392">
                  <c:v>40727</c:v>
                </c:pt>
                <c:pt idx="6393">
                  <c:v>40728</c:v>
                </c:pt>
                <c:pt idx="6394">
                  <c:v>40729</c:v>
                </c:pt>
                <c:pt idx="6395">
                  <c:v>40730</c:v>
                </c:pt>
                <c:pt idx="6396">
                  <c:v>40731</c:v>
                </c:pt>
                <c:pt idx="6397">
                  <c:v>40732</c:v>
                </c:pt>
                <c:pt idx="6398">
                  <c:v>40733</c:v>
                </c:pt>
                <c:pt idx="6399">
                  <c:v>40734</c:v>
                </c:pt>
                <c:pt idx="6400">
                  <c:v>40735</c:v>
                </c:pt>
                <c:pt idx="6401">
                  <c:v>40736</c:v>
                </c:pt>
                <c:pt idx="6402">
                  <c:v>40737</c:v>
                </c:pt>
                <c:pt idx="6403">
                  <c:v>40738</c:v>
                </c:pt>
                <c:pt idx="6404">
                  <c:v>40739</c:v>
                </c:pt>
                <c:pt idx="6405">
                  <c:v>40740</c:v>
                </c:pt>
                <c:pt idx="6406">
                  <c:v>40741</c:v>
                </c:pt>
                <c:pt idx="6407">
                  <c:v>40742</c:v>
                </c:pt>
                <c:pt idx="6408">
                  <c:v>40743</c:v>
                </c:pt>
                <c:pt idx="6409">
                  <c:v>40744</c:v>
                </c:pt>
                <c:pt idx="6410">
                  <c:v>40745</c:v>
                </c:pt>
                <c:pt idx="6411">
                  <c:v>40746</c:v>
                </c:pt>
                <c:pt idx="6412">
                  <c:v>40747</c:v>
                </c:pt>
                <c:pt idx="6413">
                  <c:v>40748</c:v>
                </c:pt>
                <c:pt idx="6414">
                  <c:v>40749</c:v>
                </c:pt>
                <c:pt idx="6415">
                  <c:v>40750</c:v>
                </c:pt>
                <c:pt idx="6416">
                  <c:v>40751</c:v>
                </c:pt>
                <c:pt idx="6417">
                  <c:v>40752</c:v>
                </c:pt>
                <c:pt idx="6418">
                  <c:v>40753</c:v>
                </c:pt>
                <c:pt idx="6419">
                  <c:v>40754</c:v>
                </c:pt>
                <c:pt idx="6420">
                  <c:v>40755</c:v>
                </c:pt>
                <c:pt idx="6421">
                  <c:v>40756</c:v>
                </c:pt>
                <c:pt idx="6422">
                  <c:v>40757</c:v>
                </c:pt>
                <c:pt idx="6423">
                  <c:v>40758</c:v>
                </c:pt>
                <c:pt idx="6424">
                  <c:v>40759</c:v>
                </c:pt>
                <c:pt idx="6425">
                  <c:v>40760</c:v>
                </c:pt>
                <c:pt idx="6426">
                  <c:v>40761</c:v>
                </c:pt>
                <c:pt idx="6427">
                  <c:v>40762</c:v>
                </c:pt>
                <c:pt idx="6428">
                  <c:v>40763</c:v>
                </c:pt>
                <c:pt idx="6429">
                  <c:v>40764</c:v>
                </c:pt>
                <c:pt idx="6430">
                  <c:v>40765</c:v>
                </c:pt>
                <c:pt idx="6431">
                  <c:v>40766</c:v>
                </c:pt>
                <c:pt idx="6432">
                  <c:v>40767</c:v>
                </c:pt>
                <c:pt idx="6433">
                  <c:v>40768</c:v>
                </c:pt>
                <c:pt idx="6434">
                  <c:v>40769</c:v>
                </c:pt>
                <c:pt idx="6435">
                  <c:v>40770</c:v>
                </c:pt>
                <c:pt idx="6436">
                  <c:v>40771</c:v>
                </c:pt>
                <c:pt idx="6437">
                  <c:v>40772</c:v>
                </c:pt>
                <c:pt idx="6438">
                  <c:v>40773</c:v>
                </c:pt>
                <c:pt idx="6439">
                  <c:v>40774</c:v>
                </c:pt>
                <c:pt idx="6440">
                  <c:v>40775</c:v>
                </c:pt>
                <c:pt idx="6441">
                  <c:v>40776</c:v>
                </c:pt>
                <c:pt idx="6442">
                  <c:v>40777</c:v>
                </c:pt>
                <c:pt idx="6443">
                  <c:v>40778</c:v>
                </c:pt>
                <c:pt idx="6444">
                  <c:v>40779</c:v>
                </c:pt>
                <c:pt idx="6445">
                  <c:v>40780</c:v>
                </c:pt>
                <c:pt idx="6446">
                  <c:v>40781</c:v>
                </c:pt>
                <c:pt idx="6447">
                  <c:v>40782</c:v>
                </c:pt>
                <c:pt idx="6448">
                  <c:v>40783</c:v>
                </c:pt>
                <c:pt idx="6449">
                  <c:v>40784</c:v>
                </c:pt>
                <c:pt idx="6450">
                  <c:v>40785</c:v>
                </c:pt>
                <c:pt idx="6451">
                  <c:v>40786</c:v>
                </c:pt>
                <c:pt idx="6452">
                  <c:v>40787</c:v>
                </c:pt>
                <c:pt idx="6453">
                  <c:v>40788</c:v>
                </c:pt>
                <c:pt idx="6454">
                  <c:v>40789</c:v>
                </c:pt>
                <c:pt idx="6455">
                  <c:v>40790</c:v>
                </c:pt>
                <c:pt idx="6456">
                  <c:v>40791</c:v>
                </c:pt>
                <c:pt idx="6457">
                  <c:v>40792</c:v>
                </c:pt>
                <c:pt idx="6458">
                  <c:v>40793</c:v>
                </c:pt>
                <c:pt idx="6459">
                  <c:v>40794</c:v>
                </c:pt>
                <c:pt idx="6460">
                  <c:v>40795</c:v>
                </c:pt>
                <c:pt idx="6461">
                  <c:v>40796</c:v>
                </c:pt>
                <c:pt idx="6462">
                  <c:v>40797</c:v>
                </c:pt>
                <c:pt idx="6463">
                  <c:v>40798</c:v>
                </c:pt>
                <c:pt idx="6464">
                  <c:v>40799</c:v>
                </c:pt>
                <c:pt idx="6465">
                  <c:v>40800</c:v>
                </c:pt>
                <c:pt idx="6466">
                  <c:v>40801</c:v>
                </c:pt>
                <c:pt idx="6467">
                  <c:v>40802</c:v>
                </c:pt>
                <c:pt idx="6468">
                  <c:v>40803</c:v>
                </c:pt>
                <c:pt idx="6469">
                  <c:v>40804</c:v>
                </c:pt>
                <c:pt idx="6470">
                  <c:v>40805</c:v>
                </c:pt>
                <c:pt idx="6471">
                  <c:v>40806</c:v>
                </c:pt>
                <c:pt idx="6472">
                  <c:v>40807</c:v>
                </c:pt>
                <c:pt idx="6473">
                  <c:v>40808</c:v>
                </c:pt>
                <c:pt idx="6474">
                  <c:v>40809</c:v>
                </c:pt>
                <c:pt idx="6475">
                  <c:v>40810</c:v>
                </c:pt>
              </c:numCache>
            </c:numRef>
          </c:xVal>
          <c:yVal>
            <c:numRef>
              <c:f>nohup!$D$1:$D$6476</c:f>
            </c:numRef>
          </c:yVal>
        </c:ser>
        <c:ser>
          <c:idx val="2"/>
          <c:order val="1"/>
          <c:tx>
            <c:v>Velocities</c:v>
          </c:tx>
          <c:spPr>
            <a:ln>
              <a:solidFill>
                <a:schemeClr val="accent3">
                  <a:lumMod val="75000"/>
                </a:schemeClr>
              </a:solidFill>
            </a:ln>
          </c:spPr>
          <c:marker>
            <c:symbol val="triangle"/>
            <c:size val="4"/>
            <c:spPr>
              <a:solidFill>
                <a:schemeClr val="accent3">
                  <a:lumMod val="75000"/>
                </a:schemeClr>
              </a:solidFill>
              <a:ln>
                <a:solidFill>
                  <a:schemeClr val="accent3">
                    <a:lumMod val="75000"/>
                  </a:schemeClr>
                </a:solidFill>
              </a:ln>
            </c:spPr>
          </c:marker>
          <c:xVal>
            <c:numRef>
              <c:f>[cors_counts.xlsx]nohup!$A$1:$B$6476</c:f>
              <c:numCache>
                <c:formatCode>m/d/yyyy</c:formatCode>
                <c:ptCount val="6476"/>
                <c:pt idx="0">
                  <c:v>34335</c:v>
                </c:pt>
                <c:pt idx="1">
                  <c:v>34336</c:v>
                </c:pt>
                <c:pt idx="2">
                  <c:v>34337</c:v>
                </c:pt>
                <c:pt idx="3">
                  <c:v>34338</c:v>
                </c:pt>
                <c:pt idx="4">
                  <c:v>34339</c:v>
                </c:pt>
                <c:pt idx="5">
                  <c:v>34340</c:v>
                </c:pt>
                <c:pt idx="6">
                  <c:v>34341</c:v>
                </c:pt>
                <c:pt idx="7">
                  <c:v>34342</c:v>
                </c:pt>
                <c:pt idx="8">
                  <c:v>34343</c:v>
                </c:pt>
                <c:pt idx="9">
                  <c:v>34344</c:v>
                </c:pt>
                <c:pt idx="10">
                  <c:v>34345</c:v>
                </c:pt>
                <c:pt idx="11">
                  <c:v>34346</c:v>
                </c:pt>
                <c:pt idx="12">
                  <c:v>34347</c:v>
                </c:pt>
                <c:pt idx="13">
                  <c:v>34348</c:v>
                </c:pt>
                <c:pt idx="14">
                  <c:v>34349</c:v>
                </c:pt>
                <c:pt idx="15">
                  <c:v>34350</c:v>
                </c:pt>
                <c:pt idx="16">
                  <c:v>34351</c:v>
                </c:pt>
                <c:pt idx="17">
                  <c:v>34352</c:v>
                </c:pt>
                <c:pt idx="18">
                  <c:v>34353</c:v>
                </c:pt>
                <c:pt idx="19">
                  <c:v>34354</c:v>
                </c:pt>
                <c:pt idx="20">
                  <c:v>34355</c:v>
                </c:pt>
                <c:pt idx="21">
                  <c:v>34356</c:v>
                </c:pt>
                <c:pt idx="22">
                  <c:v>34357</c:v>
                </c:pt>
                <c:pt idx="23">
                  <c:v>34358</c:v>
                </c:pt>
                <c:pt idx="24">
                  <c:v>34359</c:v>
                </c:pt>
                <c:pt idx="25">
                  <c:v>34360</c:v>
                </c:pt>
                <c:pt idx="26">
                  <c:v>34361</c:v>
                </c:pt>
                <c:pt idx="27">
                  <c:v>34362</c:v>
                </c:pt>
                <c:pt idx="28">
                  <c:v>34363</c:v>
                </c:pt>
                <c:pt idx="29">
                  <c:v>34364</c:v>
                </c:pt>
                <c:pt idx="30">
                  <c:v>34365</c:v>
                </c:pt>
                <c:pt idx="31">
                  <c:v>34366</c:v>
                </c:pt>
                <c:pt idx="32">
                  <c:v>34367</c:v>
                </c:pt>
                <c:pt idx="33">
                  <c:v>34368</c:v>
                </c:pt>
                <c:pt idx="34">
                  <c:v>34369</c:v>
                </c:pt>
                <c:pt idx="35">
                  <c:v>34370</c:v>
                </c:pt>
                <c:pt idx="36">
                  <c:v>34371</c:v>
                </c:pt>
                <c:pt idx="37">
                  <c:v>34372</c:v>
                </c:pt>
                <c:pt idx="38">
                  <c:v>34373</c:v>
                </c:pt>
                <c:pt idx="39">
                  <c:v>34374</c:v>
                </c:pt>
                <c:pt idx="40">
                  <c:v>34375</c:v>
                </c:pt>
                <c:pt idx="41">
                  <c:v>34376</c:v>
                </c:pt>
                <c:pt idx="42">
                  <c:v>34377</c:v>
                </c:pt>
                <c:pt idx="43">
                  <c:v>34378</c:v>
                </c:pt>
                <c:pt idx="44">
                  <c:v>34379</c:v>
                </c:pt>
                <c:pt idx="45">
                  <c:v>34380</c:v>
                </c:pt>
                <c:pt idx="46">
                  <c:v>34381</c:v>
                </c:pt>
                <c:pt idx="47">
                  <c:v>34382</c:v>
                </c:pt>
                <c:pt idx="48">
                  <c:v>34383</c:v>
                </c:pt>
                <c:pt idx="49">
                  <c:v>34384</c:v>
                </c:pt>
                <c:pt idx="50">
                  <c:v>34385</c:v>
                </c:pt>
                <c:pt idx="51">
                  <c:v>34386</c:v>
                </c:pt>
                <c:pt idx="52">
                  <c:v>34387</c:v>
                </c:pt>
                <c:pt idx="53">
                  <c:v>34388</c:v>
                </c:pt>
                <c:pt idx="54">
                  <c:v>34389</c:v>
                </c:pt>
                <c:pt idx="55">
                  <c:v>34390</c:v>
                </c:pt>
                <c:pt idx="56">
                  <c:v>34391</c:v>
                </c:pt>
                <c:pt idx="57">
                  <c:v>34392</c:v>
                </c:pt>
                <c:pt idx="58">
                  <c:v>34393</c:v>
                </c:pt>
                <c:pt idx="59">
                  <c:v>34394</c:v>
                </c:pt>
                <c:pt idx="60">
                  <c:v>34395</c:v>
                </c:pt>
                <c:pt idx="61">
                  <c:v>34396</c:v>
                </c:pt>
                <c:pt idx="62">
                  <c:v>34397</c:v>
                </c:pt>
                <c:pt idx="63">
                  <c:v>34398</c:v>
                </c:pt>
                <c:pt idx="64">
                  <c:v>34399</c:v>
                </c:pt>
                <c:pt idx="65">
                  <c:v>34400</c:v>
                </c:pt>
                <c:pt idx="66">
                  <c:v>34401</c:v>
                </c:pt>
                <c:pt idx="67">
                  <c:v>34402</c:v>
                </c:pt>
                <c:pt idx="68">
                  <c:v>34403</c:v>
                </c:pt>
                <c:pt idx="69">
                  <c:v>34404</c:v>
                </c:pt>
                <c:pt idx="70">
                  <c:v>34405</c:v>
                </c:pt>
                <c:pt idx="71">
                  <c:v>34406</c:v>
                </c:pt>
                <c:pt idx="72">
                  <c:v>34407</c:v>
                </c:pt>
                <c:pt idx="73">
                  <c:v>34408</c:v>
                </c:pt>
                <c:pt idx="74">
                  <c:v>34409</c:v>
                </c:pt>
                <c:pt idx="75">
                  <c:v>34410</c:v>
                </c:pt>
                <c:pt idx="76">
                  <c:v>34411</c:v>
                </c:pt>
                <c:pt idx="77">
                  <c:v>34412</c:v>
                </c:pt>
                <c:pt idx="78">
                  <c:v>34413</c:v>
                </c:pt>
                <c:pt idx="79">
                  <c:v>34414</c:v>
                </c:pt>
                <c:pt idx="80">
                  <c:v>34415</c:v>
                </c:pt>
                <c:pt idx="81">
                  <c:v>34416</c:v>
                </c:pt>
                <c:pt idx="82">
                  <c:v>34417</c:v>
                </c:pt>
                <c:pt idx="83">
                  <c:v>34418</c:v>
                </c:pt>
                <c:pt idx="84">
                  <c:v>34419</c:v>
                </c:pt>
                <c:pt idx="85">
                  <c:v>34420</c:v>
                </c:pt>
                <c:pt idx="86">
                  <c:v>34421</c:v>
                </c:pt>
                <c:pt idx="87">
                  <c:v>34422</c:v>
                </c:pt>
                <c:pt idx="88">
                  <c:v>34423</c:v>
                </c:pt>
                <c:pt idx="89">
                  <c:v>34424</c:v>
                </c:pt>
                <c:pt idx="90">
                  <c:v>34425</c:v>
                </c:pt>
                <c:pt idx="91">
                  <c:v>34426</c:v>
                </c:pt>
                <c:pt idx="92">
                  <c:v>34427</c:v>
                </c:pt>
                <c:pt idx="93">
                  <c:v>34428</c:v>
                </c:pt>
                <c:pt idx="94">
                  <c:v>34429</c:v>
                </c:pt>
                <c:pt idx="95">
                  <c:v>34430</c:v>
                </c:pt>
                <c:pt idx="96">
                  <c:v>34431</c:v>
                </c:pt>
                <c:pt idx="97">
                  <c:v>34432</c:v>
                </c:pt>
                <c:pt idx="98">
                  <c:v>34433</c:v>
                </c:pt>
                <c:pt idx="99">
                  <c:v>34434</c:v>
                </c:pt>
                <c:pt idx="100">
                  <c:v>34435</c:v>
                </c:pt>
                <c:pt idx="101">
                  <c:v>34436</c:v>
                </c:pt>
                <c:pt idx="102">
                  <c:v>34437</c:v>
                </c:pt>
                <c:pt idx="103">
                  <c:v>34438</c:v>
                </c:pt>
                <c:pt idx="104">
                  <c:v>34439</c:v>
                </c:pt>
                <c:pt idx="105">
                  <c:v>34440</c:v>
                </c:pt>
                <c:pt idx="106">
                  <c:v>34441</c:v>
                </c:pt>
                <c:pt idx="107">
                  <c:v>34442</c:v>
                </c:pt>
                <c:pt idx="108">
                  <c:v>34443</c:v>
                </c:pt>
                <c:pt idx="109">
                  <c:v>34444</c:v>
                </c:pt>
                <c:pt idx="110">
                  <c:v>34445</c:v>
                </c:pt>
                <c:pt idx="111">
                  <c:v>34446</c:v>
                </c:pt>
                <c:pt idx="112">
                  <c:v>34447</c:v>
                </c:pt>
                <c:pt idx="113">
                  <c:v>34448</c:v>
                </c:pt>
                <c:pt idx="114">
                  <c:v>34449</c:v>
                </c:pt>
                <c:pt idx="115">
                  <c:v>34450</c:v>
                </c:pt>
                <c:pt idx="116">
                  <c:v>34451</c:v>
                </c:pt>
                <c:pt idx="117">
                  <c:v>34452</c:v>
                </c:pt>
                <c:pt idx="118">
                  <c:v>34453</c:v>
                </c:pt>
                <c:pt idx="119">
                  <c:v>34454</c:v>
                </c:pt>
                <c:pt idx="120">
                  <c:v>34455</c:v>
                </c:pt>
                <c:pt idx="121">
                  <c:v>34456</c:v>
                </c:pt>
                <c:pt idx="122">
                  <c:v>34457</c:v>
                </c:pt>
                <c:pt idx="123">
                  <c:v>34458</c:v>
                </c:pt>
                <c:pt idx="124">
                  <c:v>34459</c:v>
                </c:pt>
                <c:pt idx="125">
                  <c:v>34460</c:v>
                </c:pt>
                <c:pt idx="126">
                  <c:v>34461</c:v>
                </c:pt>
                <c:pt idx="127">
                  <c:v>34462</c:v>
                </c:pt>
                <c:pt idx="128">
                  <c:v>34463</c:v>
                </c:pt>
                <c:pt idx="129">
                  <c:v>34464</c:v>
                </c:pt>
                <c:pt idx="130">
                  <c:v>34465</c:v>
                </c:pt>
                <c:pt idx="131">
                  <c:v>34466</c:v>
                </c:pt>
                <c:pt idx="132">
                  <c:v>34467</c:v>
                </c:pt>
                <c:pt idx="133">
                  <c:v>34468</c:v>
                </c:pt>
                <c:pt idx="134">
                  <c:v>34469</c:v>
                </c:pt>
                <c:pt idx="135">
                  <c:v>34470</c:v>
                </c:pt>
                <c:pt idx="136">
                  <c:v>34471</c:v>
                </c:pt>
                <c:pt idx="137">
                  <c:v>34472</c:v>
                </c:pt>
                <c:pt idx="138">
                  <c:v>34473</c:v>
                </c:pt>
                <c:pt idx="139">
                  <c:v>34474</c:v>
                </c:pt>
                <c:pt idx="140">
                  <c:v>34475</c:v>
                </c:pt>
                <c:pt idx="141">
                  <c:v>34476</c:v>
                </c:pt>
                <c:pt idx="142">
                  <c:v>34477</c:v>
                </c:pt>
                <c:pt idx="143">
                  <c:v>34478</c:v>
                </c:pt>
                <c:pt idx="144">
                  <c:v>34479</c:v>
                </c:pt>
                <c:pt idx="145">
                  <c:v>34480</c:v>
                </c:pt>
                <c:pt idx="146">
                  <c:v>34481</c:v>
                </c:pt>
                <c:pt idx="147">
                  <c:v>34482</c:v>
                </c:pt>
                <c:pt idx="148">
                  <c:v>34483</c:v>
                </c:pt>
                <c:pt idx="149">
                  <c:v>34484</c:v>
                </c:pt>
                <c:pt idx="150">
                  <c:v>34485</c:v>
                </c:pt>
                <c:pt idx="151">
                  <c:v>34486</c:v>
                </c:pt>
                <c:pt idx="152">
                  <c:v>34487</c:v>
                </c:pt>
                <c:pt idx="153">
                  <c:v>34488</c:v>
                </c:pt>
                <c:pt idx="154">
                  <c:v>34489</c:v>
                </c:pt>
                <c:pt idx="155">
                  <c:v>34490</c:v>
                </c:pt>
                <c:pt idx="156">
                  <c:v>34491</c:v>
                </c:pt>
                <c:pt idx="157">
                  <c:v>34492</c:v>
                </c:pt>
                <c:pt idx="158">
                  <c:v>34493</c:v>
                </c:pt>
                <c:pt idx="159">
                  <c:v>34494</c:v>
                </c:pt>
                <c:pt idx="160">
                  <c:v>34495</c:v>
                </c:pt>
                <c:pt idx="161">
                  <c:v>34496</c:v>
                </c:pt>
                <c:pt idx="162">
                  <c:v>34497</c:v>
                </c:pt>
                <c:pt idx="163">
                  <c:v>34498</c:v>
                </c:pt>
                <c:pt idx="164">
                  <c:v>34499</c:v>
                </c:pt>
                <c:pt idx="165">
                  <c:v>34500</c:v>
                </c:pt>
                <c:pt idx="166">
                  <c:v>34501</c:v>
                </c:pt>
                <c:pt idx="167">
                  <c:v>34502</c:v>
                </c:pt>
                <c:pt idx="168">
                  <c:v>34503</c:v>
                </c:pt>
                <c:pt idx="169">
                  <c:v>34504</c:v>
                </c:pt>
                <c:pt idx="170">
                  <c:v>34505</c:v>
                </c:pt>
                <c:pt idx="171">
                  <c:v>34506</c:v>
                </c:pt>
                <c:pt idx="172">
                  <c:v>34507</c:v>
                </c:pt>
                <c:pt idx="173">
                  <c:v>34508</c:v>
                </c:pt>
                <c:pt idx="174">
                  <c:v>34509</c:v>
                </c:pt>
                <c:pt idx="175">
                  <c:v>34510</c:v>
                </c:pt>
                <c:pt idx="176">
                  <c:v>34511</c:v>
                </c:pt>
                <c:pt idx="177">
                  <c:v>34512</c:v>
                </c:pt>
                <c:pt idx="178">
                  <c:v>34513</c:v>
                </c:pt>
                <c:pt idx="179">
                  <c:v>34514</c:v>
                </c:pt>
                <c:pt idx="180">
                  <c:v>34515</c:v>
                </c:pt>
                <c:pt idx="181">
                  <c:v>34516</c:v>
                </c:pt>
                <c:pt idx="182">
                  <c:v>34517</c:v>
                </c:pt>
                <c:pt idx="183">
                  <c:v>34518</c:v>
                </c:pt>
                <c:pt idx="184">
                  <c:v>34519</c:v>
                </c:pt>
                <c:pt idx="185">
                  <c:v>34520</c:v>
                </c:pt>
                <c:pt idx="186">
                  <c:v>34521</c:v>
                </c:pt>
                <c:pt idx="187">
                  <c:v>34522</c:v>
                </c:pt>
                <c:pt idx="188">
                  <c:v>34523</c:v>
                </c:pt>
                <c:pt idx="189">
                  <c:v>34524</c:v>
                </c:pt>
                <c:pt idx="190">
                  <c:v>34525</c:v>
                </c:pt>
                <c:pt idx="191">
                  <c:v>34526</c:v>
                </c:pt>
                <c:pt idx="192">
                  <c:v>34527</c:v>
                </c:pt>
                <c:pt idx="193">
                  <c:v>34528</c:v>
                </c:pt>
                <c:pt idx="194">
                  <c:v>34529</c:v>
                </c:pt>
                <c:pt idx="195">
                  <c:v>34530</c:v>
                </c:pt>
                <c:pt idx="196">
                  <c:v>34531</c:v>
                </c:pt>
                <c:pt idx="197">
                  <c:v>34532</c:v>
                </c:pt>
                <c:pt idx="198">
                  <c:v>34533</c:v>
                </c:pt>
                <c:pt idx="199">
                  <c:v>34534</c:v>
                </c:pt>
                <c:pt idx="200">
                  <c:v>34535</c:v>
                </c:pt>
                <c:pt idx="201">
                  <c:v>34536</c:v>
                </c:pt>
                <c:pt idx="202">
                  <c:v>34537</c:v>
                </c:pt>
                <c:pt idx="203">
                  <c:v>34538</c:v>
                </c:pt>
                <c:pt idx="204">
                  <c:v>34539</c:v>
                </c:pt>
                <c:pt idx="205">
                  <c:v>34540</c:v>
                </c:pt>
                <c:pt idx="206">
                  <c:v>34541</c:v>
                </c:pt>
                <c:pt idx="207">
                  <c:v>34542</c:v>
                </c:pt>
                <c:pt idx="208">
                  <c:v>34543</c:v>
                </c:pt>
                <c:pt idx="209">
                  <c:v>34544</c:v>
                </c:pt>
                <c:pt idx="210">
                  <c:v>34545</c:v>
                </c:pt>
                <c:pt idx="211">
                  <c:v>34546</c:v>
                </c:pt>
                <c:pt idx="212">
                  <c:v>34547</c:v>
                </c:pt>
                <c:pt idx="213">
                  <c:v>34548</c:v>
                </c:pt>
                <c:pt idx="214">
                  <c:v>34549</c:v>
                </c:pt>
                <c:pt idx="215">
                  <c:v>34550</c:v>
                </c:pt>
                <c:pt idx="216">
                  <c:v>34551</c:v>
                </c:pt>
                <c:pt idx="217">
                  <c:v>34552</c:v>
                </c:pt>
                <c:pt idx="218">
                  <c:v>34553</c:v>
                </c:pt>
                <c:pt idx="219">
                  <c:v>34554</c:v>
                </c:pt>
                <c:pt idx="220">
                  <c:v>34555</c:v>
                </c:pt>
                <c:pt idx="221">
                  <c:v>34556</c:v>
                </c:pt>
                <c:pt idx="222">
                  <c:v>34557</c:v>
                </c:pt>
                <c:pt idx="223">
                  <c:v>34558</c:v>
                </c:pt>
                <c:pt idx="224">
                  <c:v>34559</c:v>
                </c:pt>
                <c:pt idx="225">
                  <c:v>34560</c:v>
                </c:pt>
                <c:pt idx="226">
                  <c:v>34561</c:v>
                </c:pt>
                <c:pt idx="227">
                  <c:v>34562</c:v>
                </c:pt>
                <c:pt idx="228">
                  <c:v>34563</c:v>
                </c:pt>
                <c:pt idx="229">
                  <c:v>34564</c:v>
                </c:pt>
                <c:pt idx="230">
                  <c:v>34565</c:v>
                </c:pt>
                <c:pt idx="231">
                  <c:v>34566</c:v>
                </c:pt>
                <c:pt idx="232">
                  <c:v>34567</c:v>
                </c:pt>
                <c:pt idx="233">
                  <c:v>34568</c:v>
                </c:pt>
                <c:pt idx="234">
                  <c:v>34569</c:v>
                </c:pt>
                <c:pt idx="235">
                  <c:v>34570</c:v>
                </c:pt>
                <c:pt idx="236">
                  <c:v>34571</c:v>
                </c:pt>
                <c:pt idx="237">
                  <c:v>34572</c:v>
                </c:pt>
                <c:pt idx="238">
                  <c:v>34573</c:v>
                </c:pt>
                <c:pt idx="239">
                  <c:v>34574</c:v>
                </c:pt>
                <c:pt idx="240">
                  <c:v>34575</c:v>
                </c:pt>
                <c:pt idx="241">
                  <c:v>34576</c:v>
                </c:pt>
                <c:pt idx="242">
                  <c:v>34577</c:v>
                </c:pt>
                <c:pt idx="243">
                  <c:v>34578</c:v>
                </c:pt>
                <c:pt idx="244">
                  <c:v>34579</c:v>
                </c:pt>
                <c:pt idx="245">
                  <c:v>34580</c:v>
                </c:pt>
                <c:pt idx="246">
                  <c:v>34581</c:v>
                </c:pt>
                <c:pt idx="247">
                  <c:v>34582</c:v>
                </c:pt>
                <c:pt idx="248">
                  <c:v>34583</c:v>
                </c:pt>
                <c:pt idx="249">
                  <c:v>34584</c:v>
                </c:pt>
                <c:pt idx="250">
                  <c:v>34585</c:v>
                </c:pt>
                <c:pt idx="251">
                  <c:v>34586</c:v>
                </c:pt>
                <c:pt idx="252">
                  <c:v>34587</c:v>
                </c:pt>
                <c:pt idx="253">
                  <c:v>34588</c:v>
                </c:pt>
                <c:pt idx="254">
                  <c:v>34589</c:v>
                </c:pt>
                <c:pt idx="255">
                  <c:v>34590</c:v>
                </c:pt>
                <c:pt idx="256">
                  <c:v>34591</c:v>
                </c:pt>
                <c:pt idx="257">
                  <c:v>34592</c:v>
                </c:pt>
                <c:pt idx="258">
                  <c:v>34593</c:v>
                </c:pt>
                <c:pt idx="259">
                  <c:v>34594</c:v>
                </c:pt>
                <c:pt idx="260">
                  <c:v>34595</c:v>
                </c:pt>
                <c:pt idx="261">
                  <c:v>34596</c:v>
                </c:pt>
                <c:pt idx="262">
                  <c:v>34597</c:v>
                </c:pt>
                <c:pt idx="263">
                  <c:v>34598</c:v>
                </c:pt>
                <c:pt idx="264">
                  <c:v>34599</c:v>
                </c:pt>
                <c:pt idx="265">
                  <c:v>34600</c:v>
                </c:pt>
                <c:pt idx="266">
                  <c:v>34601</c:v>
                </c:pt>
                <c:pt idx="267">
                  <c:v>34602</c:v>
                </c:pt>
                <c:pt idx="268">
                  <c:v>34603</c:v>
                </c:pt>
                <c:pt idx="269">
                  <c:v>34604</c:v>
                </c:pt>
                <c:pt idx="270">
                  <c:v>34605</c:v>
                </c:pt>
                <c:pt idx="271">
                  <c:v>34606</c:v>
                </c:pt>
                <c:pt idx="272">
                  <c:v>34607</c:v>
                </c:pt>
                <c:pt idx="273">
                  <c:v>34608</c:v>
                </c:pt>
                <c:pt idx="274">
                  <c:v>34609</c:v>
                </c:pt>
                <c:pt idx="275">
                  <c:v>34610</c:v>
                </c:pt>
                <c:pt idx="276">
                  <c:v>34611</c:v>
                </c:pt>
                <c:pt idx="277">
                  <c:v>34612</c:v>
                </c:pt>
                <c:pt idx="278">
                  <c:v>34613</c:v>
                </c:pt>
                <c:pt idx="279">
                  <c:v>34614</c:v>
                </c:pt>
                <c:pt idx="280">
                  <c:v>34615</c:v>
                </c:pt>
                <c:pt idx="281">
                  <c:v>34616</c:v>
                </c:pt>
                <c:pt idx="282">
                  <c:v>34617</c:v>
                </c:pt>
                <c:pt idx="283">
                  <c:v>34618</c:v>
                </c:pt>
                <c:pt idx="284">
                  <c:v>34619</c:v>
                </c:pt>
                <c:pt idx="285">
                  <c:v>34620</c:v>
                </c:pt>
                <c:pt idx="286">
                  <c:v>34621</c:v>
                </c:pt>
                <c:pt idx="287">
                  <c:v>34622</c:v>
                </c:pt>
                <c:pt idx="288">
                  <c:v>34623</c:v>
                </c:pt>
                <c:pt idx="289">
                  <c:v>34624</c:v>
                </c:pt>
                <c:pt idx="290">
                  <c:v>34625</c:v>
                </c:pt>
                <c:pt idx="291">
                  <c:v>34626</c:v>
                </c:pt>
                <c:pt idx="292">
                  <c:v>34627</c:v>
                </c:pt>
                <c:pt idx="293">
                  <c:v>34628</c:v>
                </c:pt>
                <c:pt idx="294">
                  <c:v>34629</c:v>
                </c:pt>
                <c:pt idx="295">
                  <c:v>34630</c:v>
                </c:pt>
                <c:pt idx="296">
                  <c:v>34631</c:v>
                </c:pt>
                <c:pt idx="297">
                  <c:v>34632</c:v>
                </c:pt>
                <c:pt idx="298">
                  <c:v>34633</c:v>
                </c:pt>
                <c:pt idx="299">
                  <c:v>34634</c:v>
                </c:pt>
                <c:pt idx="300">
                  <c:v>34635</c:v>
                </c:pt>
                <c:pt idx="301">
                  <c:v>34636</c:v>
                </c:pt>
                <c:pt idx="302">
                  <c:v>34637</c:v>
                </c:pt>
                <c:pt idx="303">
                  <c:v>34638</c:v>
                </c:pt>
                <c:pt idx="304">
                  <c:v>34639</c:v>
                </c:pt>
                <c:pt idx="305">
                  <c:v>34640</c:v>
                </c:pt>
                <c:pt idx="306">
                  <c:v>34641</c:v>
                </c:pt>
                <c:pt idx="307">
                  <c:v>34642</c:v>
                </c:pt>
                <c:pt idx="308">
                  <c:v>34643</c:v>
                </c:pt>
                <c:pt idx="309">
                  <c:v>34644</c:v>
                </c:pt>
                <c:pt idx="310">
                  <c:v>34645</c:v>
                </c:pt>
                <c:pt idx="311">
                  <c:v>34646</c:v>
                </c:pt>
                <c:pt idx="312">
                  <c:v>34647</c:v>
                </c:pt>
                <c:pt idx="313">
                  <c:v>34648</c:v>
                </c:pt>
                <c:pt idx="314">
                  <c:v>34649</c:v>
                </c:pt>
                <c:pt idx="315">
                  <c:v>34650</c:v>
                </c:pt>
                <c:pt idx="316">
                  <c:v>34651</c:v>
                </c:pt>
                <c:pt idx="317">
                  <c:v>34652</c:v>
                </c:pt>
                <c:pt idx="318">
                  <c:v>34653</c:v>
                </c:pt>
                <c:pt idx="319">
                  <c:v>34654</c:v>
                </c:pt>
                <c:pt idx="320">
                  <c:v>34655</c:v>
                </c:pt>
                <c:pt idx="321">
                  <c:v>34656</c:v>
                </c:pt>
                <c:pt idx="322">
                  <c:v>34657</c:v>
                </c:pt>
                <c:pt idx="323">
                  <c:v>34658</c:v>
                </c:pt>
                <c:pt idx="324">
                  <c:v>34659</c:v>
                </c:pt>
                <c:pt idx="325">
                  <c:v>34660</c:v>
                </c:pt>
                <c:pt idx="326">
                  <c:v>34661</c:v>
                </c:pt>
                <c:pt idx="327">
                  <c:v>34662</c:v>
                </c:pt>
                <c:pt idx="328">
                  <c:v>34663</c:v>
                </c:pt>
                <c:pt idx="329">
                  <c:v>34664</c:v>
                </c:pt>
                <c:pt idx="330">
                  <c:v>34665</c:v>
                </c:pt>
                <c:pt idx="331">
                  <c:v>34666</c:v>
                </c:pt>
                <c:pt idx="332">
                  <c:v>34667</c:v>
                </c:pt>
                <c:pt idx="333">
                  <c:v>34668</c:v>
                </c:pt>
                <c:pt idx="334">
                  <c:v>34669</c:v>
                </c:pt>
                <c:pt idx="335">
                  <c:v>34670</c:v>
                </c:pt>
                <c:pt idx="336">
                  <c:v>34671</c:v>
                </c:pt>
                <c:pt idx="337">
                  <c:v>34672</c:v>
                </c:pt>
                <c:pt idx="338">
                  <c:v>34673</c:v>
                </c:pt>
                <c:pt idx="339">
                  <c:v>34674</c:v>
                </c:pt>
                <c:pt idx="340">
                  <c:v>34675</c:v>
                </c:pt>
                <c:pt idx="341">
                  <c:v>34676</c:v>
                </c:pt>
                <c:pt idx="342">
                  <c:v>34677</c:v>
                </c:pt>
                <c:pt idx="343">
                  <c:v>34678</c:v>
                </c:pt>
                <c:pt idx="344">
                  <c:v>34679</c:v>
                </c:pt>
                <c:pt idx="345">
                  <c:v>34680</c:v>
                </c:pt>
                <c:pt idx="346">
                  <c:v>34681</c:v>
                </c:pt>
                <c:pt idx="347">
                  <c:v>34682</c:v>
                </c:pt>
                <c:pt idx="348">
                  <c:v>34683</c:v>
                </c:pt>
                <c:pt idx="349">
                  <c:v>34684</c:v>
                </c:pt>
                <c:pt idx="350">
                  <c:v>34685</c:v>
                </c:pt>
                <c:pt idx="351">
                  <c:v>34686</c:v>
                </c:pt>
                <c:pt idx="352">
                  <c:v>34687</c:v>
                </c:pt>
                <c:pt idx="353">
                  <c:v>34688</c:v>
                </c:pt>
                <c:pt idx="354">
                  <c:v>34689</c:v>
                </c:pt>
                <c:pt idx="355">
                  <c:v>34690</c:v>
                </c:pt>
                <c:pt idx="356">
                  <c:v>34691</c:v>
                </c:pt>
                <c:pt idx="357">
                  <c:v>34692</c:v>
                </c:pt>
                <c:pt idx="358">
                  <c:v>34693</c:v>
                </c:pt>
                <c:pt idx="359">
                  <c:v>34694</c:v>
                </c:pt>
                <c:pt idx="360">
                  <c:v>34695</c:v>
                </c:pt>
                <c:pt idx="361">
                  <c:v>34696</c:v>
                </c:pt>
                <c:pt idx="362">
                  <c:v>34697</c:v>
                </c:pt>
                <c:pt idx="363">
                  <c:v>34698</c:v>
                </c:pt>
                <c:pt idx="364">
                  <c:v>34699</c:v>
                </c:pt>
                <c:pt idx="365">
                  <c:v>34700</c:v>
                </c:pt>
                <c:pt idx="366">
                  <c:v>34701</c:v>
                </c:pt>
                <c:pt idx="367">
                  <c:v>34702</c:v>
                </c:pt>
                <c:pt idx="368">
                  <c:v>34703</c:v>
                </c:pt>
                <c:pt idx="369">
                  <c:v>34704</c:v>
                </c:pt>
                <c:pt idx="370">
                  <c:v>34705</c:v>
                </c:pt>
                <c:pt idx="371">
                  <c:v>34706</c:v>
                </c:pt>
                <c:pt idx="372">
                  <c:v>34707</c:v>
                </c:pt>
                <c:pt idx="373">
                  <c:v>34708</c:v>
                </c:pt>
                <c:pt idx="374">
                  <c:v>34709</c:v>
                </c:pt>
                <c:pt idx="375">
                  <c:v>34710</c:v>
                </c:pt>
                <c:pt idx="376">
                  <c:v>34711</c:v>
                </c:pt>
                <c:pt idx="377">
                  <c:v>34712</c:v>
                </c:pt>
                <c:pt idx="378">
                  <c:v>34713</c:v>
                </c:pt>
                <c:pt idx="379">
                  <c:v>34714</c:v>
                </c:pt>
                <c:pt idx="380">
                  <c:v>34715</c:v>
                </c:pt>
                <c:pt idx="381">
                  <c:v>34716</c:v>
                </c:pt>
                <c:pt idx="382">
                  <c:v>34717</c:v>
                </c:pt>
                <c:pt idx="383">
                  <c:v>34718</c:v>
                </c:pt>
                <c:pt idx="384">
                  <c:v>34719</c:v>
                </c:pt>
                <c:pt idx="385">
                  <c:v>34720</c:v>
                </c:pt>
                <c:pt idx="386">
                  <c:v>34721</c:v>
                </c:pt>
                <c:pt idx="387">
                  <c:v>34722</c:v>
                </c:pt>
                <c:pt idx="388">
                  <c:v>34723</c:v>
                </c:pt>
                <c:pt idx="389">
                  <c:v>34724</c:v>
                </c:pt>
                <c:pt idx="390">
                  <c:v>34725</c:v>
                </c:pt>
                <c:pt idx="391">
                  <c:v>34726</c:v>
                </c:pt>
                <c:pt idx="392">
                  <c:v>34727</c:v>
                </c:pt>
                <c:pt idx="393">
                  <c:v>34728</c:v>
                </c:pt>
                <c:pt idx="394">
                  <c:v>34729</c:v>
                </c:pt>
                <c:pt idx="395">
                  <c:v>34730</c:v>
                </c:pt>
                <c:pt idx="396">
                  <c:v>34731</c:v>
                </c:pt>
                <c:pt idx="397">
                  <c:v>34732</c:v>
                </c:pt>
                <c:pt idx="398">
                  <c:v>34733</c:v>
                </c:pt>
                <c:pt idx="399">
                  <c:v>34734</c:v>
                </c:pt>
                <c:pt idx="400">
                  <c:v>34735</c:v>
                </c:pt>
                <c:pt idx="401">
                  <c:v>34736</c:v>
                </c:pt>
                <c:pt idx="402">
                  <c:v>34737</c:v>
                </c:pt>
                <c:pt idx="403">
                  <c:v>34738</c:v>
                </c:pt>
                <c:pt idx="404">
                  <c:v>34739</c:v>
                </c:pt>
                <c:pt idx="405">
                  <c:v>34740</c:v>
                </c:pt>
                <c:pt idx="406">
                  <c:v>34741</c:v>
                </c:pt>
                <c:pt idx="407">
                  <c:v>34742</c:v>
                </c:pt>
                <c:pt idx="408">
                  <c:v>34743</c:v>
                </c:pt>
                <c:pt idx="409">
                  <c:v>34744</c:v>
                </c:pt>
                <c:pt idx="410">
                  <c:v>34745</c:v>
                </c:pt>
                <c:pt idx="411">
                  <c:v>34746</c:v>
                </c:pt>
                <c:pt idx="412">
                  <c:v>34747</c:v>
                </c:pt>
                <c:pt idx="413">
                  <c:v>34748</c:v>
                </c:pt>
                <c:pt idx="414">
                  <c:v>34749</c:v>
                </c:pt>
                <c:pt idx="415">
                  <c:v>34750</c:v>
                </c:pt>
                <c:pt idx="416">
                  <c:v>34751</c:v>
                </c:pt>
                <c:pt idx="417">
                  <c:v>34752</c:v>
                </c:pt>
                <c:pt idx="418">
                  <c:v>34753</c:v>
                </c:pt>
                <c:pt idx="419">
                  <c:v>34754</c:v>
                </c:pt>
                <c:pt idx="420">
                  <c:v>34755</c:v>
                </c:pt>
                <c:pt idx="421">
                  <c:v>34756</c:v>
                </c:pt>
                <c:pt idx="422">
                  <c:v>34757</c:v>
                </c:pt>
                <c:pt idx="423">
                  <c:v>34758</c:v>
                </c:pt>
                <c:pt idx="424">
                  <c:v>34759</c:v>
                </c:pt>
                <c:pt idx="425">
                  <c:v>34760</c:v>
                </c:pt>
                <c:pt idx="426">
                  <c:v>34761</c:v>
                </c:pt>
                <c:pt idx="427">
                  <c:v>34762</c:v>
                </c:pt>
                <c:pt idx="428">
                  <c:v>34763</c:v>
                </c:pt>
                <c:pt idx="429">
                  <c:v>34764</c:v>
                </c:pt>
                <c:pt idx="430">
                  <c:v>34765</c:v>
                </c:pt>
                <c:pt idx="431">
                  <c:v>34766</c:v>
                </c:pt>
                <c:pt idx="432">
                  <c:v>34767</c:v>
                </c:pt>
                <c:pt idx="433">
                  <c:v>34768</c:v>
                </c:pt>
                <c:pt idx="434">
                  <c:v>34769</c:v>
                </c:pt>
                <c:pt idx="435">
                  <c:v>34770</c:v>
                </c:pt>
                <c:pt idx="436">
                  <c:v>34771</c:v>
                </c:pt>
                <c:pt idx="437">
                  <c:v>34772</c:v>
                </c:pt>
                <c:pt idx="438">
                  <c:v>34773</c:v>
                </c:pt>
                <c:pt idx="439">
                  <c:v>34774</c:v>
                </c:pt>
                <c:pt idx="440">
                  <c:v>34775</c:v>
                </c:pt>
                <c:pt idx="441">
                  <c:v>34776</c:v>
                </c:pt>
                <c:pt idx="442">
                  <c:v>34777</c:v>
                </c:pt>
                <c:pt idx="443">
                  <c:v>34778</c:v>
                </c:pt>
                <c:pt idx="444">
                  <c:v>34779</c:v>
                </c:pt>
                <c:pt idx="445">
                  <c:v>34780</c:v>
                </c:pt>
                <c:pt idx="446">
                  <c:v>34781</c:v>
                </c:pt>
                <c:pt idx="447">
                  <c:v>34782</c:v>
                </c:pt>
                <c:pt idx="448">
                  <c:v>34783</c:v>
                </c:pt>
                <c:pt idx="449">
                  <c:v>34784</c:v>
                </c:pt>
                <c:pt idx="450">
                  <c:v>34785</c:v>
                </c:pt>
                <c:pt idx="451">
                  <c:v>34786</c:v>
                </c:pt>
                <c:pt idx="452">
                  <c:v>34787</c:v>
                </c:pt>
                <c:pt idx="453">
                  <c:v>34788</c:v>
                </c:pt>
                <c:pt idx="454">
                  <c:v>34789</c:v>
                </c:pt>
                <c:pt idx="455">
                  <c:v>34790</c:v>
                </c:pt>
                <c:pt idx="456">
                  <c:v>34791</c:v>
                </c:pt>
                <c:pt idx="457">
                  <c:v>34792</c:v>
                </c:pt>
                <c:pt idx="458">
                  <c:v>34793</c:v>
                </c:pt>
                <c:pt idx="459">
                  <c:v>34794</c:v>
                </c:pt>
                <c:pt idx="460">
                  <c:v>34795</c:v>
                </c:pt>
                <c:pt idx="461">
                  <c:v>34796</c:v>
                </c:pt>
                <c:pt idx="462">
                  <c:v>34797</c:v>
                </c:pt>
                <c:pt idx="463">
                  <c:v>34798</c:v>
                </c:pt>
                <c:pt idx="464">
                  <c:v>34799</c:v>
                </c:pt>
                <c:pt idx="465">
                  <c:v>34800</c:v>
                </c:pt>
                <c:pt idx="466">
                  <c:v>34801</c:v>
                </c:pt>
                <c:pt idx="467">
                  <c:v>34802</c:v>
                </c:pt>
                <c:pt idx="468">
                  <c:v>34803</c:v>
                </c:pt>
                <c:pt idx="469">
                  <c:v>34804</c:v>
                </c:pt>
                <c:pt idx="470">
                  <c:v>34805</c:v>
                </c:pt>
                <c:pt idx="471">
                  <c:v>34806</c:v>
                </c:pt>
                <c:pt idx="472">
                  <c:v>34807</c:v>
                </c:pt>
                <c:pt idx="473">
                  <c:v>34808</c:v>
                </c:pt>
                <c:pt idx="474">
                  <c:v>34809</c:v>
                </c:pt>
                <c:pt idx="475">
                  <c:v>34810</c:v>
                </c:pt>
                <c:pt idx="476">
                  <c:v>34811</c:v>
                </c:pt>
                <c:pt idx="477">
                  <c:v>34812</c:v>
                </c:pt>
                <c:pt idx="478">
                  <c:v>34813</c:v>
                </c:pt>
                <c:pt idx="479">
                  <c:v>34814</c:v>
                </c:pt>
                <c:pt idx="480">
                  <c:v>34815</c:v>
                </c:pt>
                <c:pt idx="481">
                  <c:v>34816</c:v>
                </c:pt>
                <c:pt idx="482">
                  <c:v>34817</c:v>
                </c:pt>
                <c:pt idx="483">
                  <c:v>34818</c:v>
                </c:pt>
                <c:pt idx="484">
                  <c:v>34819</c:v>
                </c:pt>
                <c:pt idx="485">
                  <c:v>34820</c:v>
                </c:pt>
                <c:pt idx="486">
                  <c:v>34821</c:v>
                </c:pt>
                <c:pt idx="487">
                  <c:v>34822</c:v>
                </c:pt>
                <c:pt idx="488">
                  <c:v>34823</c:v>
                </c:pt>
                <c:pt idx="489">
                  <c:v>34824</c:v>
                </c:pt>
                <c:pt idx="490">
                  <c:v>34825</c:v>
                </c:pt>
                <c:pt idx="491">
                  <c:v>34826</c:v>
                </c:pt>
                <c:pt idx="492">
                  <c:v>34827</c:v>
                </c:pt>
                <c:pt idx="493">
                  <c:v>34828</c:v>
                </c:pt>
                <c:pt idx="494">
                  <c:v>34829</c:v>
                </c:pt>
                <c:pt idx="495">
                  <c:v>34830</c:v>
                </c:pt>
                <c:pt idx="496">
                  <c:v>34831</c:v>
                </c:pt>
                <c:pt idx="497">
                  <c:v>34832</c:v>
                </c:pt>
                <c:pt idx="498">
                  <c:v>34833</c:v>
                </c:pt>
                <c:pt idx="499">
                  <c:v>34834</c:v>
                </c:pt>
                <c:pt idx="500">
                  <c:v>34835</c:v>
                </c:pt>
                <c:pt idx="501">
                  <c:v>34836</c:v>
                </c:pt>
                <c:pt idx="502">
                  <c:v>34837</c:v>
                </c:pt>
                <c:pt idx="503">
                  <c:v>34838</c:v>
                </c:pt>
                <c:pt idx="504">
                  <c:v>34839</c:v>
                </c:pt>
                <c:pt idx="505">
                  <c:v>34840</c:v>
                </c:pt>
                <c:pt idx="506">
                  <c:v>34841</c:v>
                </c:pt>
                <c:pt idx="507">
                  <c:v>34842</c:v>
                </c:pt>
                <c:pt idx="508">
                  <c:v>34843</c:v>
                </c:pt>
                <c:pt idx="509">
                  <c:v>34844</c:v>
                </c:pt>
                <c:pt idx="510">
                  <c:v>34845</c:v>
                </c:pt>
                <c:pt idx="511">
                  <c:v>34846</c:v>
                </c:pt>
                <c:pt idx="512">
                  <c:v>34847</c:v>
                </c:pt>
                <c:pt idx="513">
                  <c:v>34848</c:v>
                </c:pt>
                <c:pt idx="514">
                  <c:v>34849</c:v>
                </c:pt>
                <c:pt idx="515">
                  <c:v>34850</c:v>
                </c:pt>
                <c:pt idx="516">
                  <c:v>34851</c:v>
                </c:pt>
                <c:pt idx="517">
                  <c:v>34852</c:v>
                </c:pt>
                <c:pt idx="518">
                  <c:v>34853</c:v>
                </c:pt>
                <c:pt idx="519">
                  <c:v>34854</c:v>
                </c:pt>
                <c:pt idx="520">
                  <c:v>34855</c:v>
                </c:pt>
                <c:pt idx="521">
                  <c:v>34856</c:v>
                </c:pt>
                <c:pt idx="522">
                  <c:v>34857</c:v>
                </c:pt>
                <c:pt idx="523">
                  <c:v>34858</c:v>
                </c:pt>
                <c:pt idx="524">
                  <c:v>34859</c:v>
                </c:pt>
                <c:pt idx="525">
                  <c:v>34860</c:v>
                </c:pt>
                <c:pt idx="526">
                  <c:v>34861</c:v>
                </c:pt>
                <c:pt idx="527">
                  <c:v>34862</c:v>
                </c:pt>
                <c:pt idx="528">
                  <c:v>34863</c:v>
                </c:pt>
                <c:pt idx="529">
                  <c:v>34864</c:v>
                </c:pt>
                <c:pt idx="530">
                  <c:v>34865</c:v>
                </c:pt>
                <c:pt idx="531">
                  <c:v>34866</c:v>
                </c:pt>
                <c:pt idx="532">
                  <c:v>34867</c:v>
                </c:pt>
                <c:pt idx="533">
                  <c:v>34868</c:v>
                </c:pt>
                <c:pt idx="534">
                  <c:v>34869</c:v>
                </c:pt>
                <c:pt idx="535">
                  <c:v>34870</c:v>
                </c:pt>
                <c:pt idx="536">
                  <c:v>34871</c:v>
                </c:pt>
                <c:pt idx="537">
                  <c:v>34872</c:v>
                </c:pt>
                <c:pt idx="538">
                  <c:v>34873</c:v>
                </c:pt>
                <c:pt idx="539">
                  <c:v>34874</c:v>
                </c:pt>
                <c:pt idx="540">
                  <c:v>34875</c:v>
                </c:pt>
                <c:pt idx="541">
                  <c:v>34876</c:v>
                </c:pt>
                <c:pt idx="542">
                  <c:v>34877</c:v>
                </c:pt>
                <c:pt idx="543">
                  <c:v>34878</c:v>
                </c:pt>
                <c:pt idx="544">
                  <c:v>34879</c:v>
                </c:pt>
                <c:pt idx="545">
                  <c:v>34880</c:v>
                </c:pt>
                <c:pt idx="546">
                  <c:v>34881</c:v>
                </c:pt>
                <c:pt idx="547">
                  <c:v>34882</c:v>
                </c:pt>
                <c:pt idx="548">
                  <c:v>34883</c:v>
                </c:pt>
                <c:pt idx="549">
                  <c:v>34884</c:v>
                </c:pt>
                <c:pt idx="550">
                  <c:v>34885</c:v>
                </c:pt>
                <c:pt idx="551">
                  <c:v>34886</c:v>
                </c:pt>
                <c:pt idx="552">
                  <c:v>34887</c:v>
                </c:pt>
                <c:pt idx="553">
                  <c:v>34888</c:v>
                </c:pt>
                <c:pt idx="554">
                  <c:v>34889</c:v>
                </c:pt>
                <c:pt idx="555">
                  <c:v>34890</c:v>
                </c:pt>
                <c:pt idx="556">
                  <c:v>34891</c:v>
                </c:pt>
                <c:pt idx="557">
                  <c:v>34892</c:v>
                </c:pt>
                <c:pt idx="558">
                  <c:v>34893</c:v>
                </c:pt>
                <c:pt idx="559">
                  <c:v>34894</c:v>
                </c:pt>
                <c:pt idx="560">
                  <c:v>34895</c:v>
                </c:pt>
                <c:pt idx="561">
                  <c:v>34896</c:v>
                </c:pt>
                <c:pt idx="562">
                  <c:v>34897</c:v>
                </c:pt>
                <c:pt idx="563">
                  <c:v>34898</c:v>
                </c:pt>
                <c:pt idx="564">
                  <c:v>34899</c:v>
                </c:pt>
                <c:pt idx="565">
                  <c:v>34900</c:v>
                </c:pt>
                <c:pt idx="566">
                  <c:v>34901</c:v>
                </c:pt>
                <c:pt idx="567">
                  <c:v>34902</c:v>
                </c:pt>
                <c:pt idx="568">
                  <c:v>34903</c:v>
                </c:pt>
                <c:pt idx="569">
                  <c:v>34904</c:v>
                </c:pt>
                <c:pt idx="570">
                  <c:v>34905</c:v>
                </c:pt>
                <c:pt idx="571">
                  <c:v>34906</c:v>
                </c:pt>
                <c:pt idx="572">
                  <c:v>34907</c:v>
                </c:pt>
                <c:pt idx="573">
                  <c:v>34908</c:v>
                </c:pt>
                <c:pt idx="574">
                  <c:v>34909</c:v>
                </c:pt>
                <c:pt idx="575">
                  <c:v>34910</c:v>
                </c:pt>
                <c:pt idx="576">
                  <c:v>34911</c:v>
                </c:pt>
                <c:pt idx="577">
                  <c:v>34912</c:v>
                </c:pt>
                <c:pt idx="578">
                  <c:v>34913</c:v>
                </c:pt>
                <c:pt idx="579">
                  <c:v>34914</c:v>
                </c:pt>
                <c:pt idx="580">
                  <c:v>34915</c:v>
                </c:pt>
                <c:pt idx="581">
                  <c:v>34916</c:v>
                </c:pt>
                <c:pt idx="582">
                  <c:v>34917</c:v>
                </c:pt>
                <c:pt idx="583">
                  <c:v>34918</c:v>
                </c:pt>
                <c:pt idx="584">
                  <c:v>34919</c:v>
                </c:pt>
                <c:pt idx="585">
                  <c:v>34920</c:v>
                </c:pt>
                <c:pt idx="586">
                  <c:v>34921</c:v>
                </c:pt>
                <c:pt idx="587">
                  <c:v>34922</c:v>
                </c:pt>
                <c:pt idx="588">
                  <c:v>34923</c:v>
                </c:pt>
                <c:pt idx="589">
                  <c:v>34924</c:v>
                </c:pt>
                <c:pt idx="590">
                  <c:v>34925</c:v>
                </c:pt>
                <c:pt idx="591">
                  <c:v>34926</c:v>
                </c:pt>
                <c:pt idx="592">
                  <c:v>34927</c:v>
                </c:pt>
                <c:pt idx="593">
                  <c:v>34928</c:v>
                </c:pt>
                <c:pt idx="594">
                  <c:v>34929</c:v>
                </c:pt>
                <c:pt idx="595">
                  <c:v>34930</c:v>
                </c:pt>
                <c:pt idx="596">
                  <c:v>34931</c:v>
                </c:pt>
                <c:pt idx="597">
                  <c:v>34932</c:v>
                </c:pt>
                <c:pt idx="598">
                  <c:v>34933</c:v>
                </c:pt>
                <c:pt idx="599">
                  <c:v>34934</c:v>
                </c:pt>
                <c:pt idx="600">
                  <c:v>34935</c:v>
                </c:pt>
                <c:pt idx="601">
                  <c:v>34936</c:v>
                </c:pt>
                <c:pt idx="602">
                  <c:v>34937</c:v>
                </c:pt>
                <c:pt idx="603">
                  <c:v>34938</c:v>
                </c:pt>
                <c:pt idx="604">
                  <c:v>34939</c:v>
                </c:pt>
                <c:pt idx="605">
                  <c:v>34940</c:v>
                </c:pt>
                <c:pt idx="606">
                  <c:v>34941</c:v>
                </c:pt>
                <c:pt idx="607">
                  <c:v>34942</c:v>
                </c:pt>
                <c:pt idx="608">
                  <c:v>34943</c:v>
                </c:pt>
                <c:pt idx="609">
                  <c:v>34944</c:v>
                </c:pt>
                <c:pt idx="610">
                  <c:v>34945</c:v>
                </c:pt>
                <c:pt idx="611">
                  <c:v>34946</c:v>
                </c:pt>
                <c:pt idx="612">
                  <c:v>34947</c:v>
                </c:pt>
                <c:pt idx="613">
                  <c:v>34948</c:v>
                </c:pt>
                <c:pt idx="614">
                  <c:v>34949</c:v>
                </c:pt>
                <c:pt idx="615">
                  <c:v>34950</c:v>
                </c:pt>
                <c:pt idx="616">
                  <c:v>34951</c:v>
                </c:pt>
                <c:pt idx="617">
                  <c:v>34952</c:v>
                </c:pt>
                <c:pt idx="618">
                  <c:v>34953</c:v>
                </c:pt>
                <c:pt idx="619">
                  <c:v>34954</c:v>
                </c:pt>
                <c:pt idx="620">
                  <c:v>34955</c:v>
                </c:pt>
                <c:pt idx="621">
                  <c:v>34956</c:v>
                </c:pt>
                <c:pt idx="622">
                  <c:v>34957</c:v>
                </c:pt>
                <c:pt idx="623">
                  <c:v>34958</c:v>
                </c:pt>
                <c:pt idx="624">
                  <c:v>34959</c:v>
                </c:pt>
                <c:pt idx="625">
                  <c:v>34960</c:v>
                </c:pt>
                <c:pt idx="626">
                  <c:v>34961</c:v>
                </c:pt>
                <c:pt idx="627">
                  <c:v>34962</c:v>
                </c:pt>
                <c:pt idx="628">
                  <c:v>34963</c:v>
                </c:pt>
                <c:pt idx="629">
                  <c:v>34964</c:v>
                </c:pt>
                <c:pt idx="630">
                  <c:v>34965</c:v>
                </c:pt>
                <c:pt idx="631">
                  <c:v>34966</c:v>
                </c:pt>
                <c:pt idx="632">
                  <c:v>34967</c:v>
                </c:pt>
                <c:pt idx="633">
                  <c:v>34968</c:v>
                </c:pt>
                <c:pt idx="634">
                  <c:v>34969</c:v>
                </c:pt>
                <c:pt idx="635">
                  <c:v>34970</c:v>
                </c:pt>
                <c:pt idx="636">
                  <c:v>34971</c:v>
                </c:pt>
                <c:pt idx="637">
                  <c:v>34972</c:v>
                </c:pt>
                <c:pt idx="638">
                  <c:v>34973</c:v>
                </c:pt>
                <c:pt idx="639">
                  <c:v>34974</c:v>
                </c:pt>
                <c:pt idx="640">
                  <c:v>34975</c:v>
                </c:pt>
                <c:pt idx="641">
                  <c:v>34976</c:v>
                </c:pt>
                <c:pt idx="642">
                  <c:v>34977</c:v>
                </c:pt>
                <c:pt idx="643">
                  <c:v>34978</c:v>
                </c:pt>
                <c:pt idx="644">
                  <c:v>34979</c:v>
                </c:pt>
                <c:pt idx="645">
                  <c:v>34980</c:v>
                </c:pt>
                <c:pt idx="646">
                  <c:v>34981</c:v>
                </c:pt>
                <c:pt idx="647">
                  <c:v>34982</c:v>
                </c:pt>
                <c:pt idx="648">
                  <c:v>34983</c:v>
                </c:pt>
                <c:pt idx="649">
                  <c:v>34984</c:v>
                </c:pt>
                <c:pt idx="650">
                  <c:v>34985</c:v>
                </c:pt>
                <c:pt idx="651">
                  <c:v>34986</c:v>
                </c:pt>
                <c:pt idx="652">
                  <c:v>34987</c:v>
                </c:pt>
                <c:pt idx="653">
                  <c:v>34988</c:v>
                </c:pt>
                <c:pt idx="654">
                  <c:v>34989</c:v>
                </c:pt>
                <c:pt idx="655">
                  <c:v>34990</c:v>
                </c:pt>
                <c:pt idx="656">
                  <c:v>34991</c:v>
                </c:pt>
                <c:pt idx="657">
                  <c:v>34992</c:v>
                </c:pt>
                <c:pt idx="658">
                  <c:v>34993</c:v>
                </c:pt>
                <c:pt idx="659">
                  <c:v>34994</c:v>
                </c:pt>
                <c:pt idx="660">
                  <c:v>34995</c:v>
                </c:pt>
                <c:pt idx="661">
                  <c:v>34996</c:v>
                </c:pt>
                <c:pt idx="662">
                  <c:v>34997</c:v>
                </c:pt>
                <c:pt idx="663">
                  <c:v>34998</c:v>
                </c:pt>
                <c:pt idx="664">
                  <c:v>34999</c:v>
                </c:pt>
                <c:pt idx="665">
                  <c:v>35000</c:v>
                </c:pt>
                <c:pt idx="666">
                  <c:v>35001</c:v>
                </c:pt>
                <c:pt idx="667">
                  <c:v>35002</c:v>
                </c:pt>
                <c:pt idx="668">
                  <c:v>35003</c:v>
                </c:pt>
                <c:pt idx="669">
                  <c:v>35004</c:v>
                </c:pt>
                <c:pt idx="670">
                  <c:v>35005</c:v>
                </c:pt>
                <c:pt idx="671">
                  <c:v>35006</c:v>
                </c:pt>
                <c:pt idx="672">
                  <c:v>35007</c:v>
                </c:pt>
                <c:pt idx="673">
                  <c:v>35008</c:v>
                </c:pt>
                <c:pt idx="674">
                  <c:v>35009</c:v>
                </c:pt>
                <c:pt idx="675">
                  <c:v>35010</c:v>
                </c:pt>
                <c:pt idx="676">
                  <c:v>35011</c:v>
                </c:pt>
                <c:pt idx="677">
                  <c:v>35012</c:v>
                </c:pt>
                <c:pt idx="678">
                  <c:v>35013</c:v>
                </c:pt>
                <c:pt idx="679">
                  <c:v>35014</c:v>
                </c:pt>
                <c:pt idx="680">
                  <c:v>35015</c:v>
                </c:pt>
                <c:pt idx="681">
                  <c:v>35016</c:v>
                </c:pt>
                <c:pt idx="682">
                  <c:v>35017</c:v>
                </c:pt>
                <c:pt idx="683">
                  <c:v>35018</c:v>
                </c:pt>
                <c:pt idx="684">
                  <c:v>35019</c:v>
                </c:pt>
                <c:pt idx="685">
                  <c:v>35020</c:v>
                </c:pt>
                <c:pt idx="686">
                  <c:v>35021</c:v>
                </c:pt>
                <c:pt idx="687">
                  <c:v>35022</c:v>
                </c:pt>
                <c:pt idx="688">
                  <c:v>35023</c:v>
                </c:pt>
                <c:pt idx="689">
                  <c:v>35024</c:v>
                </c:pt>
                <c:pt idx="690">
                  <c:v>35025</c:v>
                </c:pt>
                <c:pt idx="691">
                  <c:v>35026</c:v>
                </c:pt>
                <c:pt idx="692">
                  <c:v>35027</c:v>
                </c:pt>
                <c:pt idx="693">
                  <c:v>35028</c:v>
                </c:pt>
                <c:pt idx="694">
                  <c:v>35029</c:v>
                </c:pt>
                <c:pt idx="695">
                  <c:v>35030</c:v>
                </c:pt>
                <c:pt idx="696">
                  <c:v>35031</c:v>
                </c:pt>
                <c:pt idx="697">
                  <c:v>35032</c:v>
                </c:pt>
                <c:pt idx="698">
                  <c:v>35033</c:v>
                </c:pt>
                <c:pt idx="699">
                  <c:v>35034</c:v>
                </c:pt>
                <c:pt idx="700">
                  <c:v>35035</c:v>
                </c:pt>
                <c:pt idx="701">
                  <c:v>35036</c:v>
                </c:pt>
                <c:pt idx="702">
                  <c:v>35037</c:v>
                </c:pt>
                <c:pt idx="703">
                  <c:v>35038</c:v>
                </c:pt>
                <c:pt idx="704">
                  <c:v>35039</c:v>
                </c:pt>
                <c:pt idx="705">
                  <c:v>35040</c:v>
                </c:pt>
                <c:pt idx="706">
                  <c:v>35041</c:v>
                </c:pt>
                <c:pt idx="707">
                  <c:v>35042</c:v>
                </c:pt>
                <c:pt idx="708">
                  <c:v>35043</c:v>
                </c:pt>
                <c:pt idx="709">
                  <c:v>35044</c:v>
                </c:pt>
                <c:pt idx="710">
                  <c:v>35045</c:v>
                </c:pt>
                <c:pt idx="711">
                  <c:v>35046</c:v>
                </c:pt>
                <c:pt idx="712">
                  <c:v>35047</c:v>
                </c:pt>
                <c:pt idx="713">
                  <c:v>35048</c:v>
                </c:pt>
                <c:pt idx="714">
                  <c:v>35049</c:v>
                </c:pt>
                <c:pt idx="715">
                  <c:v>35050</c:v>
                </c:pt>
                <c:pt idx="716">
                  <c:v>35051</c:v>
                </c:pt>
                <c:pt idx="717">
                  <c:v>35052</c:v>
                </c:pt>
                <c:pt idx="718">
                  <c:v>35053</c:v>
                </c:pt>
                <c:pt idx="719">
                  <c:v>35054</c:v>
                </c:pt>
                <c:pt idx="720">
                  <c:v>35055</c:v>
                </c:pt>
                <c:pt idx="721">
                  <c:v>35056</c:v>
                </c:pt>
                <c:pt idx="722">
                  <c:v>35057</c:v>
                </c:pt>
                <c:pt idx="723">
                  <c:v>35058</c:v>
                </c:pt>
                <c:pt idx="724">
                  <c:v>35059</c:v>
                </c:pt>
                <c:pt idx="725">
                  <c:v>35060</c:v>
                </c:pt>
                <c:pt idx="726">
                  <c:v>35061</c:v>
                </c:pt>
                <c:pt idx="727">
                  <c:v>35062</c:v>
                </c:pt>
                <c:pt idx="728">
                  <c:v>35063</c:v>
                </c:pt>
                <c:pt idx="729">
                  <c:v>35064</c:v>
                </c:pt>
                <c:pt idx="730">
                  <c:v>35065</c:v>
                </c:pt>
                <c:pt idx="731">
                  <c:v>35066</c:v>
                </c:pt>
                <c:pt idx="732">
                  <c:v>35067</c:v>
                </c:pt>
                <c:pt idx="733">
                  <c:v>35068</c:v>
                </c:pt>
                <c:pt idx="734">
                  <c:v>35069</c:v>
                </c:pt>
                <c:pt idx="735">
                  <c:v>35070</c:v>
                </c:pt>
                <c:pt idx="736">
                  <c:v>35071</c:v>
                </c:pt>
                <c:pt idx="737">
                  <c:v>35072</c:v>
                </c:pt>
                <c:pt idx="738">
                  <c:v>35073</c:v>
                </c:pt>
                <c:pt idx="739">
                  <c:v>35074</c:v>
                </c:pt>
                <c:pt idx="740">
                  <c:v>35075</c:v>
                </c:pt>
                <c:pt idx="741">
                  <c:v>35076</c:v>
                </c:pt>
                <c:pt idx="742">
                  <c:v>35077</c:v>
                </c:pt>
                <c:pt idx="743">
                  <c:v>35078</c:v>
                </c:pt>
                <c:pt idx="744">
                  <c:v>35079</c:v>
                </c:pt>
                <c:pt idx="745">
                  <c:v>35080</c:v>
                </c:pt>
                <c:pt idx="746">
                  <c:v>35081</c:v>
                </c:pt>
                <c:pt idx="747">
                  <c:v>35082</c:v>
                </c:pt>
                <c:pt idx="748">
                  <c:v>35083</c:v>
                </c:pt>
                <c:pt idx="749">
                  <c:v>35084</c:v>
                </c:pt>
                <c:pt idx="750">
                  <c:v>35085</c:v>
                </c:pt>
                <c:pt idx="751">
                  <c:v>35086</c:v>
                </c:pt>
                <c:pt idx="752">
                  <c:v>35087</c:v>
                </c:pt>
                <c:pt idx="753">
                  <c:v>35088</c:v>
                </c:pt>
                <c:pt idx="754">
                  <c:v>35089</c:v>
                </c:pt>
                <c:pt idx="755">
                  <c:v>35090</c:v>
                </c:pt>
                <c:pt idx="756">
                  <c:v>35091</c:v>
                </c:pt>
                <c:pt idx="757">
                  <c:v>35092</c:v>
                </c:pt>
                <c:pt idx="758">
                  <c:v>35093</c:v>
                </c:pt>
                <c:pt idx="759">
                  <c:v>35094</c:v>
                </c:pt>
                <c:pt idx="760">
                  <c:v>35095</c:v>
                </c:pt>
                <c:pt idx="761">
                  <c:v>35096</c:v>
                </c:pt>
                <c:pt idx="762">
                  <c:v>35097</c:v>
                </c:pt>
                <c:pt idx="763">
                  <c:v>35098</c:v>
                </c:pt>
                <c:pt idx="764">
                  <c:v>35099</c:v>
                </c:pt>
                <c:pt idx="765">
                  <c:v>35100</c:v>
                </c:pt>
                <c:pt idx="766">
                  <c:v>35101</c:v>
                </c:pt>
                <c:pt idx="767">
                  <c:v>35102</c:v>
                </c:pt>
                <c:pt idx="768">
                  <c:v>35103</c:v>
                </c:pt>
                <c:pt idx="769">
                  <c:v>35104</c:v>
                </c:pt>
                <c:pt idx="770">
                  <c:v>35105</c:v>
                </c:pt>
                <c:pt idx="771">
                  <c:v>35106</c:v>
                </c:pt>
                <c:pt idx="772">
                  <c:v>35107</c:v>
                </c:pt>
                <c:pt idx="773">
                  <c:v>35108</c:v>
                </c:pt>
                <c:pt idx="774">
                  <c:v>35109</c:v>
                </c:pt>
                <c:pt idx="775">
                  <c:v>35110</c:v>
                </c:pt>
                <c:pt idx="776">
                  <c:v>35111</c:v>
                </c:pt>
                <c:pt idx="777">
                  <c:v>35112</c:v>
                </c:pt>
                <c:pt idx="778">
                  <c:v>35113</c:v>
                </c:pt>
                <c:pt idx="779">
                  <c:v>35114</c:v>
                </c:pt>
                <c:pt idx="780">
                  <c:v>35115</c:v>
                </c:pt>
                <c:pt idx="781">
                  <c:v>35116</c:v>
                </c:pt>
                <c:pt idx="782">
                  <c:v>35117</c:v>
                </c:pt>
                <c:pt idx="783">
                  <c:v>35118</c:v>
                </c:pt>
                <c:pt idx="784">
                  <c:v>35119</c:v>
                </c:pt>
                <c:pt idx="785">
                  <c:v>35120</c:v>
                </c:pt>
                <c:pt idx="786">
                  <c:v>35121</c:v>
                </c:pt>
                <c:pt idx="787">
                  <c:v>35122</c:v>
                </c:pt>
                <c:pt idx="788">
                  <c:v>35123</c:v>
                </c:pt>
                <c:pt idx="789">
                  <c:v>35124</c:v>
                </c:pt>
                <c:pt idx="790">
                  <c:v>35125</c:v>
                </c:pt>
                <c:pt idx="791">
                  <c:v>35126</c:v>
                </c:pt>
                <c:pt idx="792">
                  <c:v>35127</c:v>
                </c:pt>
                <c:pt idx="793">
                  <c:v>35128</c:v>
                </c:pt>
                <c:pt idx="794">
                  <c:v>35129</c:v>
                </c:pt>
                <c:pt idx="795">
                  <c:v>35130</c:v>
                </c:pt>
                <c:pt idx="796">
                  <c:v>35131</c:v>
                </c:pt>
                <c:pt idx="797">
                  <c:v>35132</c:v>
                </c:pt>
                <c:pt idx="798">
                  <c:v>35133</c:v>
                </c:pt>
                <c:pt idx="799">
                  <c:v>35134</c:v>
                </c:pt>
                <c:pt idx="800">
                  <c:v>35135</c:v>
                </c:pt>
                <c:pt idx="801">
                  <c:v>35136</c:v>
                </c:pt>
                <c:pt idx="802">
                  <c:v>35137</c:v>
                </c:pt>
                <c:pt idx="803">
                  <c:v>35138</c:v>
                </c:pt>
                <c:pt idx="804">
                  <c:v>35139</c:v>
                </c:pt>
                <c:pt idx="805">
                  <c:v>35140</c:v>
                </c:pt>
                <c:pt idx="806">
                  <c:v>35141</c:v>
                </c:pt>
                <c:pt idx="807">
                  <c:v>35142</c:v>
                </c:pt>
                <c:pt idx="808">
                  <c:v>35143</c:v>
                </c:pt>
                <c:pt idx="809">
                  <c:v>35144</c:v>
                </c:pt>
                <c:pt idx="810">
                  <c:v>35145</c:v>
                </c:pt>
                <c:pt idx="811">
                  <c:v>35146</c:v>
                </c:pt>
                <c:pt idx="812">
                  <c:v>35147</c:v>
                </c:pt>
                <c:pt idx="813">
                  <c:v>35148</c:v>
                </c:pt>
                <c:pt idx="814">
                  <c:v>35149</c:v>
                </c:pt>
                <c:pt idx="815">
                  <c:v>35150</c:v>
                </c:pt>
                <c:pt idx="816">
                  <c:v>35151</c:v>
                </c:pt>
                <c:pt idx="817">
                  <c:v>35152</c:v>
                </c:pt>
                <c:pt idx="818">
                  <c:v>35153</c:v>
                </c:pt>
                <c:pt idx="819">
                  <c:v>35154</c:v>
                </c:pt>
                <c:pt idx="820">
                  <c:v>35155</c:v>
                </c:pt>
                <c:pt idx="821">
                  <c:v>35156</c:v>
                </c:pt>
                <c:pt idx="822">
                  <c:v>35157</c:v>
                </c:pt>
                <c:pt idx="823">
                  <c:v>35158</c:v>
                </c:pt>
                <c:pt idx="824">
                  <c:v>35159</c:v>
                </c:pt>
                <c:pt idx="825">
                  <c:v>35160</c:v>
                </c:pt>
                <c:pt idx="826">
                  <c:v>35161</c:v>
                </c:pt>
                <c:pt idx="827">
                  <c:v>35162</c:v>
                </c:pt>
                <c:pt idx="828">
                  <c:v>35163</c:v>
                </c:pt>
                <c:pt idx="829">
                  <c:v>35164</c:v>
                </c:pt>
                <c:pt idx="830">
                  <c:v>35165</c:v>
                </c:pt>
                <c:pt idx="831">
                  <c:v>35166</c:v>
                </c:pt>
                <c:pt idx="832">
                  <c:v>35167</c:v>
                </c:pt>
                <c:pt idx="833">
                  <c:v>35168</c:v>
                </c:pt>
                <c:pt idx="834">
                  <c:v>35169</c:v>
                </c:pt>
                <c:pt idx="835">
                  <c:v>35170</c:v>
                </c:pt>
                <c:pt idx="836">
                  <c:v>35171</c:v>
                </c:pt>
                <c:pt idx="837">
                  <c:v>35172</c:v>
                </c:pt>
                <c:pt idx="838">
                  <c:v>35173</c:v>
                </c:pt>
                <c:pt idx="839">
                  <c:v>35174</c:v>
                </c:pt>
                <c:pt idx="840">
                  <c:v>35175</c:v>
                </c:pt>
                <c:pt idx="841">
                  <c:v>35176</c:v>
                </c:pt>
                <c:pt idx="842">
                  <c:v>35177</c:v>
                </c:pt>
                <c:pt idx="843">
                  <c:v>35178</c:v>
                </c:pt>
                <c:pt idx="844">
                  <c:v>35179</c:v>
                </c:pt>
                <c:pt idx="845">
                  <c:v>35180</c:v>
                </c:pt>
                <c:pt idx="846">
                  <c:v>35181</c:v>
                </c:pt>
                <c:pt idx="847">
                  <c:v>35182</c:v>
                </c:pt>
                <c:pt idx="848">
                  <c:v>35183</c:v>
                </c:pt>
                <c:pt idx="849">
                  <c:v>35184</c:v>
                </c:pt>
                <c:pt idx="850">
                  <c:v>35185</c:v>
                </c:pt>
                <c:pt idx="851">
                  <c:v>35186</c:v>
                </c:pt>
                <c:pt idx="852">
                  <c:v>35187</c:v>
                </c:pt>
                <c:pt idx="853">
                  <c:v>35188</c:v>
                </c:pt>
                <c:pt idx="854">
                  <c:v>35189</c:v>
                </c:pt>
                <c:pt idx="855">
                  <c:v>35190</c:v>
                </c:pt>
                <c:pt idx="856">
                  <c:v>35191</c:v>
                </c:pt>
                <c:pt idx="857">
                  <c:v>35192</c:v>
                </c:pt>
                <c:pt idx="858">
                  <c:v>35193</c:v>
                </c:pt>
                <c:pt idx="859">
                  <c:v>35194</c:v>
                </c:pt>
                <c:pt idx="860">
                  <c:v>35195</c:v>
                </c:pt>
                <c:pt idx="861">
                  <c:v>35196</c:v>
                </c:pt>
                <c:pt idx="862">
                  <c:v>35197</c:v>
                </c:pt>
                <c:pt idx="863">
                  <c:v>35198</c:v>
                </c:pt>
                <c:pt idx="864">
                  <c:v>35199</c:v>
                </c:pt>
                <c:pt idx="865">
                  <c:v>35200</c:v>
                </c:pt>
                <c:pt idx="866">
                  <c:v>35201</c:v>
                </c:pt>
                <c:pt idx="867">
                  <c:v>35202</c:v>
                </c:pt>
                <c:pt idx="868">
                  <c:v>35203</c:v>
                </c:pt>
                <c:pt idx="869">
                  <c:v>35204</c:v>
                </c:pt>
                <c:pt idx="870">
                  <c:v>35205</c:v>
                </c:pt>
                <c:pt idx="871">
                  <c:v>35206</c:v>
                </c:pt>
                <c:pt idx="872">
                  <c:v>35207</c:v>
                </c:pt>
                <c:pt idx="873">
                  <c:v>35208</c:v>
                </c:pt>
                <c:pt idx="874">
                  <c:v>35209</c:v>
                </c:pt>
                <c:pt idx="875">
                  <c:v>35210</c:v>
                </c:pt>
                <c:pt idx="876">
                  <c:v>35211</c:v>
                </c:pt>
                <c:pt idx="877">
                  <c:v>35212</c:v>
                </c:pt>
                <c:pt idx="878">
                  <c:v>35213</c:v>
                </c:pt>
                <c:pt idx="879">
                  <c:v>35214</c:v>
                </c:pt>
                <c:pt idx="880">
                  <c:v>35215</c:v>
                </c:pt>
                <c:pt idx="881">
                  <c:v>35216</c:v>
                </c:pt>
                <c:pt idx="882">
                  <c:v>35217</c:v>
                </c:pt>
                <c:pt idx="883">
                  <c:v>35218</c:v>
                </c:pt>
                <c:pt idx="884">
                  <c:v>35219</c:v>
                </c:pt>
                <c:pt idx="885">
                  <c:v>35220</c:v>
                </c:pt>
                <c:pt idx="886">
                  <c:v>35221</c:v>
                </c:pt>
                <c:pt idx="887">
                  <c:v>35222</c:v>
                </c:pt>
                <c:pt idx="888">
                  <c:v>35223</c:v>
                </c:pt>
                <c:pt idx="889">
                  <c:v>35224</c:v>
                </c:pt>
                <c:pt idx="890">
                  <c:v>35225</c:v>
                </c:pt>
                <c:pt idx="891">
                  <c:v>35226</c:v>
                </c:pt>
                <c:pt idx="892">
                  <c:v>35227</c:v>
                </c:pt>
                <c:pt idx="893">
                  <c:v>35228</c:v>
                </c:pt>
                <c:pt idx="894">
                  <c:v>35229</c:v>
                </c:pt>
                <c:pt idx="895">
                  <c:v>35230</c:v>
                </c:pt>
                <c:pt idx="896">
                  <c:v>35231</c:v>
                </c:pt>
                <c:pt idx="897">
                  <c:v>35232</c:v>
                </c:pt>
                <c:pt idx="898">
                  <c:v>35233</c:v>
                </c:pt>
                <c:pt idx="899">
                  <c:v>35234</c:v>
                </c:pt>
                <c:pt idx="900">
                  <c:v>35235</c:v>
                </c:pt>
                <c:pt idx="901">
                  <c:v>35236</c:v>
                </c:pt>
                <c:pt idx="902">
                  <c:v>35237</c:v>
                </c:pt>
                <c:pt idx="903">
                  <c:v>35238</c:v>
                </c:pt>
                <c:pt idx="904">
                  <c:v>35239</c:v>
                </c:pt>
                <c:pt idx="905">
                  <c:v>35240</c:v>
                </c:pt>
                <c:pt idx="906">
                  <c:v>35241</c:v>
                </c:pt>
                <c:pt idx="907">
                  <c:v>35242</c:v>
                </c:pt>
                <c:pt idx="908">
                  <c:v>35243</c:v>
                </c:pt>
                <c:pt idx="909">
                  <c:v>35244</c:v>
                </c:pt>
                <c:pt idx="910">
                  <c:v>35245</c:v>
                </c:pt>
                <c:pt idx="911">
                  <c:v>35246</c:v>
                </c:pt>
                <c:pt idx="912">
                  <c:v>35247</c:v>
                </c:pt>
                <c:pt idx="913">
                  <c:v>35248</c:v>
                </c:pt>
                <c:pt idx="914">
                  <c:v>35249</c:v>
                </c:pt>
                <c:pt idx="915">
                  <c:v>35250</c:v>
                </c:pt>
                <c:pt idx="916">
                  <c:v>35251</c:v>
                </c:pt>
                <c:pt idx="917">
                  <c:v>35252</c:v>
                </c:pt>
                <c:pt idx="918">
                  <c:v>35253</c:v>
                </c:pt>
                <c:pt idx="919">
                  <c:v>35254</c:v>
                </c:pt>
                <c:pt idx="920">
                  <c:v>35255</c:v>
                </c:pt>
                <c:pt idx="921">
                  <c:v>35256</c:v>
                </c:pt>
                <c:pt idx="922">
                  <c:v>35257</c:v>
                </c:pt>
                <c:pt idx="923">
                  <c:v>35258</c:v>
                </c:pt>
                <c:pt idx="924">
                  <c:v>35259</c:v>
                </c:pt>
                <c:pt idx="925">
                  <c:v>35260</c:v>
                </c:pt>
                <c:pt idx="926">
                  <c:v>35261</c:v>
                </c:pt>
                <c:pt idx="927">
                  <c:v>35262</c:v>
                </c:pt>
                <c:pt idx="928">
                  <c:v>35263</c:v>
                </c:pt>
                <c:pt idx="929">
                  <c:v>35264</c:v>
                </c:pt>
                <c:pt idx="930">
                  <c:v>35265</c:v>
                </c:pt>
                <c:pt idx="931">
                  <c:v>35266</c:v>
                </c:pt>
                <c:pt idx="932">
                  <c:v>35267</c:v>
                </c:pt>
                <c:pt idx="933">
                  <c:v>35268</c:v>
                </c:pt>
                <c:pt idx="934">
                  <c:v>35269</c:v>
                </c:pt>
                <c:pt idx="935">
                  <c:v>35270</c:v>
                </c:pt>
                <c:pt idx="936">
                  <c:v>35271</c:v>
                </c:pt>
                <c:pt idx="937">
                  <c:v>35272</c:v>
                </c:pt>
                <c:pt idx="938">
                  <c:v>35273</c:v>
                </c:pt>
                <c:pt idx="939">
                  <c:v>35274</c:v>
                </c:pt>
                <c:pt idx="940">
                  <c:v>35275</c:v>
                </c:pt>
                <c:pt idx="941">
                  <c:v>35276</c:v>
                </c:pt>
                <c:pt idx="942">
                  <c:v>35277</c:v>
                </c:pt>
                <c:pt idx="943">
                  <c:v>35278</c:v>
                </c:pt>
                <c:pt idx="944">
                  <c:v>35279</c:v>
                </c:pt>
                <c:pt idx="945">
                  <c:v>35280</c:v>
                </c:pt>
                <c:pt idx="946">
                  <c:v>35281</c:v>
                </c:pt>
                <c:pt idx="947">
                  <c:v>35282</c:v>
                </c:pt>
                <c:pt idx="948">
                  <c:v>35283</c:v>
                </c:pt>
                <c:pt idx="949">
                  <c:v>35284</c:v>
                </c:pt>
                <c:pt idx="950">
                  <c:v>35285</c:v>
                </c:pt>
                <c:pt idx="951">
                  <c:v>35286</c:v>
                </c:pt>
                <c:pt idx="952">
                  <c:v>35287</c:v>
                </c:pt>
                <c:pt idx="953">
                  <c:v>35288</c:v>
                </c:pt>
                <c:pt idx="954">
                  <c:v>35289</c:v>
                </c:pt>
                <c:pt idx="955">
                  <c:v>35290</c:v>
                </c:pt>
                <c:pt idx="956">
                  <c:v>35291</c:v>
                </c:pt>
                <c:pt idx="957">
                  <c:v>35292</c:v>
                </c:pt>
                <c:pt idx="958">
                  <c:v>35293</c:v>
                </c:pt>
                <c:pt idx="959">
                  <c:v>35294</c:v>
                </c:pt>
                <c:pt idx="960">
                  <c:v>35295</c:v>
                </c:pt>
                <c:pt idx="961">
                  <c:v>35296</c:v>
                </c:pt>
                <c:pt idx="962">
                  <c:v>35297</c:v>
                </c:pt>
                <c:pt idx="963">
                  <c:v>35298</c:v>
                </c:pt>
                <c:pt idx="964">
                  <c:v>35299</c:v>
                </c:pt>
                <c:pt idx="965">
                  <c:v>35300</c:v>
                </c:pt>
                <c:pt idx="966">
                  <c:v>35301</c:v>
                </c:pt>
                <c:pt idx="967">
                  <c:v>35302</c:v>
                </c:pt>
                <c:pt idx="968">
                  <c:v>35303</c:v>
                </c:pt>
                <c:pt idx="969">
                  <c:v>35304</c:v>
                </c:pt>
                <c:pt idx="970">
                  <c:v>35305</c:v>
                </c:pt>
                <c:pt idx="971">
                  <c:v>35306</c:v>
                </c:pt>
                <c:pt idx="972">
                  <c:v>35307</c:v>
                </c:pt>
                <c:pt idx="973">
                  <c:v>35308</c:v>
                </c:pt>
                <c:pt idx="974">
                  <c:v>35309</c:v>
                </c:pt>
                <c:pt idx="975">
                  <c:v>35310</c:v>
                </c:pt>
                <c:pt idx="976">
                  <c:v>35311</c:v>
                </c:pt>
                <c:pt idx="977">
                  <c:v>35312</c:v>
                </c:pt>
                <c:pt idx="978">
                  <c:v>35313</c:v>
                </c:pt>
                <c:pt idx="979">
                  <c:v>35314</c:v>
                </c:pt>
                <c:pt idx="980">
                  <c:v>35315</c:v>
                </c:pt>
                <c:pt idx="981">
                  <c:v>35316</c:v>
                </c:pt>
                <c:pt idx="982">
                  <c:v>35317</c:v>
                </c:pt>
                <c:pt idx="983">
                  <c:v>35318</c:v>
                </c:pt>
                <c:pt idx="984">
                  <c:v>35319</c:v>
                </c:pt>
                <c:pt idx="985">
                  <c:v>35320</c:v>
                </c:pt>
                <c:pt idx="986">
                  <c:v>35321</c:v>
                </c:pt>
                <c:pt idx="987">
                  <c:v>35322</c:v>
                </c:pt>
                <c:pt idx="988">
                  <c:v>35323</c:v>
                </c:pt>
                <c:pt idx="989">
                  <c:v>35324</c:v>
                </c:pt>
                <c:pt idx="990">
                  <c:v>35325</c:v>
                </c:pt>
                <c:pt idx="991">
                  <c:v>35326</c:v>
                </c:pt>
                <c:pt idx="992">
                  <c:v>35327</c:v>
                </c:pt>
                <c:pt idx="993">
                  <c:v>35328</c:v>
                </c:pt>
                <c:pt idx="994">
                  <c:v>35329</c:v>
                </c:pt>
                <c:pt idx="995">
                  <c:v>35330</c:v>
                </c:pt>
                <c:pt idx="996">
                  <c:v>35331</c:v>
                </c:pt>
                <c:pt idx="997">
                  <c:v>35332</c:v>
                </c:pt>
                <c:pt idx="998">
                  <c:v>35333</c:v>
                </c:pt>
                <c:pt idx="999">
                  <c:v>35334</c:v>
                </c:pt>
                <c:pt idx="1000">
                  <c:v>35335</c:v>
                </c:pt>
                <c:pt idx="1001">
                  <c:v>35336</c:v>
                </c:pt>
                <c:pt idx="1002">
                  <c:v>35337</c:v>
                </c:pt>
                <c:pt idx="1003">
                  <c:v>35338</c:v>
                </c:pt>
                <c:pt idx="1004">
                  <c:v>35339</c:v>
                </c:pt>
                <c:pt idx="1005">
                  <c:v>35340</c:v>
                </c:pt>
                <c:pt idx="1006">
                  <c:v>35341</c:v>
                </c:pt>
                <c:pt idx="1007">
                  <c:v>35342</c:v>
                </c:pt>
                <c:pt idx="1008">
                  <c:v>35343</c:v>
                </c:pt>
                <c:pt idx="1009">
                  <c:v>35344</c:v>
                </c:pt>
                <c:pt idx="1010">
                  <c:v>35345</c:v>
                </c:pt>
                <c:pt idx="1011">
                  <c:v>35346</c:v>
                </c:pt>
                <c:pt idx="1012">
                  <c:v>35347</c:v>
                </c:pt>
                <c:pt idx="1013">
                  <c:v>35348</c:v>
                </c:pt>
                <c:pt idx="1014">
                  <c:v>35349</c:v>
                </c:pt>
                <c:pt idx="1015">
                  <c:v>35350</c:v>
                </c:pt>
                <c:pt idx="1016">
                  <c:v>35351</c:v>
                </c:pt>
                <c:pt idx="1017">
                  <c:v>35352</c:v>
                </c:pt>
                <c:pt idx="1018">
                  <c:v>35353</c:v>
                </c:pt>
                <c:pt idx="1019">
                  <c:v>35354</c:v>
                </c:pt>
                <c:pt idx="1020">
                  <c:v>35355</c:v>
                </c:pt>
                <c:pt idx="1021">
                  <c:v>35356</c:v>
                </c:pt>
                <c:pt idx="1022">
                  <c:v>35357</c:v>
                </c:pt>
                <c:pt idx="1023">
                  <c:v>35358</c:v>
                </c:pt>
                <c:pt idx="1024">
                  <c:v>35359</c:v>
                </c:pt>
                <c:pt idx="1025">
                  <c:v>35360</c:v>
                </c:pt>
                <c:pt idx="1026">
                  <c:v>35361</c:v>
                </c:pt>
                <c:pt idx="1027">
                  <c:v>35362</c:v>
                </c:pt>
                <c:pt idx="1028">
                  <c:v>35363</c:v>
                </c:pt>
                <c:pt idx="1029">
                  <c:v>35364</c:v>
                </c:pt>
                <c:pt idx="1030">
                  <c:v>35365</c:v>
                </c:pt>
                <c:pt idx="1031">
                  <c:v>35366</c:v>
                </c:pt>
                <c:pt idx="1032">
                  <c:v>35367</c:v>
                </c:pt>
                <c:pt idx="1033">
                  <c:v>35368</c:v>
                </c:pt>
                <c:pt idx="1034">
                  <c:v>35369</c:v>
                </c:pt>
                <c:pt idx="1035">
                  <c:v>35370</c:v>
                </c:pt>
                <c:pt idx="1036">
                  <c:v>35371</c:v>
                </c:pt>
                <c:pt idx="1037">
                  <c:v>35372</c:v>
                </c:pt>
                <c:pt idx="1038">
                  <c:v>35373</c:v>
                </c:pt>
                <c:pt idx="1039">
                  <c:v>35374</c:v>
                </c:pt>
                <c:pt idx="1040">
                  <c:v>35375</c:v>
                </c:pt>
                <c:pt idx="1041">
                  <c:v>35376</c:v>
                </c:pt>
                <c:pt idx="1042">
                  <c:v>35377</c:v>
                </c:pt>
                <c:pt idx="1043">
                  <c:v>35378</c:v>
                </c:pt>
                <c:pt idx="1044">
                  <c:v>35379</c:v>
                </c:pt>
                <c:pt idx="1045">
                  <c:v>35380</c:v>
                </c:pt>
                <c:pt idx="1046">
                  <c:v>35381</c:v>
                </c:pt>
                <c:pt idx="1047">
                  <c:v>35382</c:v>
                </c:pt>
                <c:pt idx="1048">
                  <c:v>35383</c:v>
                </c:pt>
                <c:pt idx="1049">
                  <c:v>35384</c:v>
                </c:pt>
                <c:pt idx="1050">
                  <c:v>35385</c:v>
                </c:pt>
                <c:pt idx="1051">
                  <c:v>35386</c:v>
                </c:pt>
                <c:pt idx="1052">
                  <c:v>35387</c:v>
                </c:pt>
                <c:pt idx="1053">
                  <c:v>35388</c:v>
                </c:pt>
                <c:pt idx="1054">
                  <c:v>35389</c:v>
                </c:pt>
                <c:pt idx="1055">
                  <c:v>35390</c:v>
                </c:pt>
                <c:pt idx="1056">
                  <c:v>35391</c:v>
                </c:pt>
                <c:pt idx="1057">
                  <c:v>35392</c:v>
                </c:pt>
                <c:pt idx="1058">
                  <c:v>35393</c:v>
                </c:pt>
                <c:pt idx="1059">
                  <c:v>35394</c:v>
                </c:pt>
                <c:pt idx="1060">
                  <c:v>35395</c:v>
                </c:pt>
                <c:pt idx="1061">
                  <c:v>35396</c:v>
                </c:pt>
                <c:pt idx="1062">
                  <c:v>35397</c:v>
                </c:pt>
                <c:pt idx="1063">
                  <c:v>35398</c:v>
                </c:pt>
                <c:pt idx="1064">
                  <c:v>35399</c:v>
                </c:pt>
                <c:pt idx="1065">
                  <c:v>35400</c:v>
                </c:pt>
                <c:pt idx="1066">
                  <c:v>35401</c:v>
                </c:pt>
                <c:pt idx="1067">
                  <c:v>35402</c:v>
                </c:pt>
                <c:pt idx="1068">
                  <c:v>35403</c:v>
                </c:pt>
                <c:pt idx="1069">
                  <c:v>35404</c:v>
                </c:pt>
                <c:pt idx="1070">
                  <c:v>35405</c:v>
                </c:pt>
                <c:pt idx="1071">
                  <c:v>35406</c:v>
                </c:pt>
                <c:pt idx="1072">
                  <c:v>35407</c:v>
                </c:pt>
                <c:pt idx="1073">
                  <c:v>35408</c:v>
                </c:pt>
                <c:pt idx="1074">
                  <c:v>35409</c:v>
                </c:pt>
                <c:pt idx="1075">
                  <c:v>35410</c:v>
                </c:pt>
                <c:pt idx="1076">
                  <c:v>35411</c:v>
                </c:pt>
                <c:pt idx="1077">
                  <c:v>35412</c:v>
                </c:pt>
                <c:pt idx="1078">
                  <c:v>35413</c:v>
                </c:pt>
                <c:pt idx="1079">
                  <c:v>35414</c:v>
                </c:pt>
                <c:pt idx="1080">
                  <c:v>35415</c:v>
                </c:pt>
                <c:pt idx="1081">
                  <c:v>35416</c:v>
                </c:pt>
                <c:pt idx="1082">
                  <c:v>35417</c:v>
                </c:pt>
                <c:pt idx="1083">
                  <c:v>35418</c:v>
                </c:pt>
                <c:pt idx="1084">
                  <c:v>35419</c:v>
                </c:pt>
                <c:pt idx="1085">
                  <c:v>35420</c:v>
                </c:pt>
                <c:pt idx="1086">
                  <c:v>35421</c:v>
                </c:pt>
                <c:pt idx="1087">
                  <c:v>35422</c:v>
                </c:pt>
                <c:pt idx="1088">
                  <c:v>35423</c:v>
                </c:pt>
                <c:pt idx="1089">
                  <c:v>35424</c:v>
                </c:pt>
                <c:pt idx="1090">
                  <c:v>35425</c:v>
                </c:pt>
                <c:pt idx="1091">
                  <c:v>35426</c:v>
                </c:pt>
                <c:pt idx="1092">
                  <c:v>35427</c:v>
                </c:pt>
                <c:pt idx="1093">
                  <c:v>35428</c:v>
                </c:pt>
                <c:pt idx="1094">
                  <c:v>35429</c:v>
                </c:pt>
                <c:pt idx="1095">
                  <c:v>35430</c:v>
                </c:pt>
                <c:pt idx="1096">
                  <c:v>35431</c:v>
                </c:pt>
                <c:pt idx="1097">
                  <c:v>35432</c:v>
                </c:pt>
                <c:pt idx="1098">
                  <c:v>35433</c:v>
                </c:pt>
                <c:pt idx="1099">
                  <c:v>35434</c:v>
                </c:pt>
                <c:pt idx="1100">
                  <c:v>35435</c:v>
                </c:pt>
                <c:pt idx="1101">
                  <c:v>35436</c:v>
                </c:pt>
                <c:pt idx="1102">
                  <c:v>35437</c:v>
                </c:pt>
                <c:pt idx="1103">
                  <c:v>35438</c:v>
                </c:pt>
                <c:pt idx="1104">
                  <c:v>35439</c:v>
                </c:pt>
                <c:pt idx="1105">
                  <c:v>35440</c:v>
                </c:pt>
                <c:pt idx="1106">
                  <c:v>35441</c:v>
                </c:pt>
                <c:pt idx="1107">
                  <c:v>35442</c:v>
                </c:pt>
                <c:pt idx="1108">
                  <c:v>35443</c:v>
                </c:pt>
                <c:pt idx="1109">
                  <c:v>35444</c:v>
                </c:pt>
                <c:pt idx="1110">
                  <c:v>35445</c:v>
                </c:pt>
                <c:pt idx="1111">
                  <c:v>35446</c:v>
                </c:pt>
                <c:pt idx="1112">
                  <c:v>35447</c:v>
                </c:pt>
                <c:pt idx="1113">
                  <c:v>35448</c:v>
                </c:pt>
                <c:pt idx="1114">
                  <c:v>35449</c:v>
                </c:pt>
                <c:pt idx="1115">
                  <c:v>35450</c:v>
                </c:pt>
                <c:pt idx="1116">
                  <c:v>35451</c:v>
                </c:pt>
                <c:pt idx="1117">
                  <c:v>35452</c:v>
                </c:pt>
                <c:pt idx="1118">
                  <c:v>35453</c:v>
                </c:pt>
                <c:pt idx="1119">
                  <c:v>35454</c:v>
                </c:pt>
                <c:pt idx="1120">
                  <c:v>35455</c:v>
                </c:pt>
                <c:pt idx="1121">
                  <c:v>35456</c:v>
                </c:pt>
                <c:pt idx="1122">
                  <c:v>35457</c:v>
                </c:pt>
                <c:pt idx="1123">
                  <c:v>35458</c:v>
                </c:pt>
                <c:pt idx="1124">
                  <c:v>35459</c:v>
                </c:pt>
                <c:pt idx="1125">
                  <c:v>35460</c:v>
                </c:pt>
                <c:pt idx="1126">
                  <c:v>35461</c:v>
                </c:pt>
                <c:pt idx="1127">
                  <c:v>35462</c:v>
                </c:pt>
                <c:pt idx="1128">
                  <c:v>35463</c:v>
                </c:pt>
                <c:pt idx="1129">
                  <c:v>35464</c:v>
                </c:pt>
                <c:pt idx="1130">
                  <c:v>35465</c:v>
                </c:pt>
                <c:pt idx="1131">
                  <c:v>35466</c:v>
                </c:pt>
                <c:pt idx="1132">
                  <c:v>35467</c:v>
                </c:pt>
                <c:pt idx="1133">
                  <c:v>35468</c:v>
                </c:pt>
                <c:pt idx="1134">
                  <c:v>35469</c:v>
                </c:pt>
                <c:pt idx="1135">
                  <c:v>35470</c:v>
                </c:pt>
                <c:pt idx="1136">
                  <c:v>35471</c:v>
                </c:pt>
                <c:pt idx="1137">
                  <c:v>35472</c:v>
                </c:pt>
                <c:pt idx="1138">
                  <c:v>35473</c:v>
                </c:pt>
                <c:pt idx="1139">
                  <c:v>35474</c:v>
                </c:pt>
                <c:pt idx="1140">
                  <c:v>35475</c:v>
                </c:pt>
                <c:pt idx="1141">
                  <c:v>35476</c:v>
                </c:pt>
                <c:pt idx="1142">
                  <c:v>35477</c:v>
                </c:pt>
                <c:pt idx="1143">
                  <c:v>35478</c:v>
                </c:pt>
                <c:pt idx="1144">
                  <c:v>35479</c:v>
                </c:pt>
                <c:pt idx="1145">
                  <c:v>35480</c:v>
                </c:pt>
                <c:pt idx="1146">
                  <c:v>35481</c:v>
                </c:pt>
                <c:pt idx="1147">
                  <c:v>35482</c:v>
                </c:pt>
                <c:pt idx="1148">
                  <c:v>35483</c:v>
                </c:pt>
                <c:pt idx="1149">
                  <c:v>35484</c:v>
                </c:pt>
                <c:pt idx="1150">
                  <c:v>35485</c:v>
                </c:pt>
                <c:pt idx="1151">
                  <c:v>35486</c:v>
                </c:pt>
                <c:pt idx="1152">
                  <c:v>35487</c:v>
                </c:pt>
                <c:pt idx="1153">
                  <c:v>35488</c:v>
                </c:pt>
                <c:pt idx="1154">
                  <c:v>35489</c:v>
                </c:pt>
                <c:pt idx="1155">
                  <c:v>35490</c:v>
                </c:pt>
                <c:pt idx="1156">
                  <c:v>35491</c:v>
                </c:pt>
                <c:pt idx="1157">
                  <c:v>35492</c:v>
                </c:pt>
                <c:pt idx="1158">
                  <c:v>35493</c:v>
                </c:pt>
                <c:pt idx="1159">
                  <c:v>35494</c:v>
                </c:pt>
                <c:pt idx="1160">
                  <c:v>35495</c:v>
                </c:pt>
                <c:pt idx="1161">
                  <c:v>35496</c:v>
                </c:pt>
                <c:pt idx="1162">
                  <c:v>35497</c:v>
                </c:pt>
                <c:pt idx="1163">
                  <c:v>35498</c:v>
                </c:pt>
                <c:pt idx="1164">
                  <c:v>35499</c:v>
                </c:pt>
                <c:pt idx="1165">
                  <c:v>35500</c:v>
                </c:pt>
                <c:pt idx="1166">
                  <c:v>35501</c:v>
                </c:pt>
                <c:pt idx="1167">
                  <c:v>35502</c:v>
                </c:pt>
                <c:pt idx="1168">
                  <c:v>35503</c:v>
                </c:pt>
                <c:pt idx="1169">
                  <c:v>35504</c:v>
                </c:pt>
                <c:pt idx="1170">
                  <c:v>35505</c:v>
                </c:pt>
                <c:pt idx="1171">
                  <c:v>35506</c:v>
                </c:pt>
                <c:pt idx="1172">
                  <c:v>35507</c:v>
                </c:pt>
                <c:pt idx="1173">
                  <c:v>35508</c:v>
                </c:pt>
                <c:pt idx="1174">
                  <c:v>35509</c:v>
                </c:pt>
                <c:pt idx="1175">
                  <c:v>35510</c:v>
                </c:pt>
                <c:pt idx="1176">
                  <c:v>35511</c:v>
                </c:pt>
                <c:pt idx="1177">
                  <c:v>35512</c:v>
                </c:pt>
                <c:pt idx="1178">
                  <c:v>35513</c:v>
                </c:pt>
                <c:pt idx="1179">
                  <c:v>35514</c:v>
                </c:pt>
                <c:pt idx="1180">
                  <c:v>35515</c:v>
                </c:pt>
                <c:pt idx="1181">
                  <c:v>35516</c:v>
                </c:pt>
                <c:pt idx="1182">
                  <c:v>35517</c:v>
                </c:pt>
                <c:pt idx="1183">
                  <c:v>35518</c:v>
                </c:pt>
                <c:pt idx="1184">
                  <c:v>35519</c:v>
                </c:pt>
                <c:pt idx="1185">
                  <c:v>35520</c:v>
                </c:pt>
                <c:pt idx="1186">
                  <c:v>35521</c:v>
                </c:pt>
                <c:pt idx="1187">
                  <c:v>35522</c:v>
                </c:pt>
                <c:pt idx="1188">
                  <c:v>35523</c:v>
                </c:pt>
                <c:pt idx="1189">
                  <c:v>35524</c:v>
                </c:pt>
                <c:pt idx="1190">
                  <c:v>35525</c:v>
                </c:pt>
                <c:pt idx="1191">
                  <c:v>35526</c:v>
                </c:pt>
                <c:pt idx="1192">
                  <c:v>35527</c:v>
                </c:pt>
                <c:pt idx="1193">
                  <c:v>35528</c:v>
                </c:pt>
                <c:pt idx="1194">
                  <c:v>35529</c:v>
                </c:pt>
                <c:pt idx="1195">
                  <c:v>35530</c:v>
                </c:pt>
                <c:pt idx="1196">
                  <c:v>35531</c:v>
                </c:pt>
                <c:pt idx="1197">
                  <c:v>35532</c:v>
                </c:pt>
                <c:pt idx="1198">
                  <c:v>35533</c:v>
                </c:pt>
                <c:pt idx="1199">
                  <c:v>35534</c:v>
                </c:pt>
                <c:pt idx="1200">
                  <c:v>35535</c:v>
                </c:pt>
                <c:pt idx="1201">
                  <c:v>35536</c:v>
                </c:pt>
                <c:pt idx="1202">
                  <c:v>35537</c:v>
                </c:pt>
                <c:pt idx="1203">
                  <c:v>35538</c:v>
                </c:pt>
                <c:pt idx="1204">
                  <c:v>35539</c:v>
                </c:pt>
                <c:pt idx="1205">
                  <c:v>35540</c:v>
                </c:pt>
                <c:pt idx="1206">
                  <c:v>35541</c:v>
                </c:pt>
                <c:pt idx="1207">
                  <c:v>35542</c:v>
                </c:pt>
                <c:pt idx="1208">
                  <c:v>35543</c:v>
                </c:pt>
                <c:pt idx="1209">
                  <c:v>35544</c:v>
                </c:pt>
                <c:pt idx="1210">
                  <c:v>35545</c:v>
                </c:pt>
                <c:pt idx="1211">
                  <c:v>35546</c:v>
                </c:pt>
                <c:pt idx="1212">
                  <c:v>35547</c:v>
                </c:pt>
                <c:pt idx="1213">
                  <c:v>35548</c:v>
                </c:pt>
                <c:pt idx="1214">
                  <c:v>35549</c:v>
                </c:pt>
                <c:pt idx="1215">
                  <c:v>35550</c:v>
                </c:pt>
                <c:pt idx="1216">
                  <c:v>35551</c:v>
                </c:pt>
                <c:pt idx="1217">
                  <c:v>35552</c:v>
                </c:pt>
                <c:pt idx="1218">
                  <c:v>35553</c:v>
                </c:pt>
                <c:pt idx="1219">
                  <c:v>35554</c:v>
                </c:pt>
                <c:pt idx="1220">
                  <c:v>35555</c:v>
                </c:pt>
                <c:pt idx="1221">
                  <c:v>35556</c:v>
                </c:pt>
                <c:pt idx="1222">
                  <c:v>35557</c:v>
                </c:pt>
                <c:pt idx="1223">
                  <c:v>35558</c:v>
                </c:pt>
                <c:pt idx="1224">
                  <c:v>35559</c:v>
                </c:pt>
                <c:pt idx="1225">
                  <c:v>35560</c:v>
                </c:pt>
                <c:pt idx="1226">
                  <c:v>35561</c:v>
                </c:pt>
                <c:pt idx="1227">
                  <c:v>35562</c:v>
                </c:pt>
                <c:pt idx="1228">
                  <c:v>35563</c:v>
                </c:pt>
                <c:pt idx="1229">
                  <c:v>35564</c:v>
                </c:pt>
                <c:pt idx="1230">
                  <c:v>35565</c:v>
                </c:pt>
                <c:pt idx="1231">
                  <c:v>35566</c:v>
                </c:pt>
                <c:pt idx="1232">
                  <c:v>35567</c:v>
                </c:pt>
                <c:pt idx="1233">
                  <c:v>35568</c:v>
                </c:pt>
                <c:pt idx="1234">
                  <c:v>35569</c:v>
                </c:pt>
                <c:pt idx="1235">
                  <c:v>35570</c:v>
                </c:pt>
                <c:pt idx="1236">
                  <c:v>35571</c:v>
                </c:pt>
                <c:pt idx="1237">
                  <c:v>35572</c:v>
                </c:pt>
                <c:pt idx="1238">
                  <c:v>35573</c:v>
                </c:pt>
                <c:pt idx="1239">
                  <c:v>35574</c:v>
                </c:pt>
                <c:pt idx="1240">
                  <c:v>35575</c:v>
                </c:pt>
                <c:pt idx="1241">
                  <c:v>35576</c:v>
                </c:pt>
                <c:pt idx="1242">
                  <c:v>35577</c:v>
                </c:pt>
                <c:pt idx="1243">
                  <c:v>35578</c:v>
                </c:pt>
                <c:pt idx="1244">
                  <c:v>35579</c:v>
                </c:pt>
                <c:pt idx="1245">
                  <c:v>35580</c:v>
                </c:pt>
                <c:pt idx="1246">
                  <c:v>35581</c:v>
                </c:pt>
                <c:pt idx="1247">
                  <c:v>35582</c:v>
                </c:pt>
                <c:pt idx="1248">
                  <c:v>35583</c:v>
                </c:pt>
                <c:pt idx="1249">
                  <c:v>35584</c:v>
                </c:pt>
                <c:pt idx="1250">
                  <c:v>35585</c:v>
                </c:pt>
                <c:pt idx="1251">
                  <c:v>35586</c:v>
                </c:pt>
                <c:pt idx="1252">
                  <c:v>35587</c:v>
                </c:pt>
                <c:pt idx="1253">
                  <c:v>35588</c:v>
                </c:pt>
                <c:pt idx="1254">
                  <c:v>35589</c:v>
                </c:pt>
                <c:pt idx="1255">
                  <c:v>35590</c:v>
                </c:pt>
                <c:pt idx="1256">
                  <c:v>35591</c:v>
                </c:pt>
                <c:pt idx="1257">
                  <c:v>35592</c:v>
                </c:pt>
                <c:pt idx="1258">
                  <c:v>35593</c:v>
                </c:pt>
                <c:pt idx="1259">
                  <c:v>35594</c:v>
                </c:pt>
                <c:pt idx="1260">
                  <c:v>35595</c:v>
                </c:pt>
                <c:pt idx="1261">
                  <c:v>35596</c:v>
                </c:pt>
                <c:pt idx="1262">
                  <c:v>35597</c:v>
                </c:pt>
                <c:pt idx="1263">
                  <c:v>35598</c:v>
                </c:pt>
                <c:pt idx="1264">
                  <c:v>35599</c:v>
                </c:pt>
                <c:pt idx="1265">
                  <c:v>35600</c:v>
                </c:pt>
                <c:pt idx="1266">
                  <c:v>35601</c:v>
                </c:pt>
                <c:pt idx="1267">
                  <c:v>35602</c:v>
                </c:pt>
                <c:pt idx="1268">
                  <c:v>35603</c:v>
                </c:pt>
                <c:pt idx="1269">
                  <c:v>35604</c:v>
                </c:pt>
                <c:pt idx="1270">
                  <c:v>35605</c:v>
                </c:pt>
                <c:pt idx="1271">
                  <c:v>35606</c:v>
                </c:pt>
                <c:pt idx="1272">
                  <c:v>35607</c:v>
                </c:pt>
                <c:pt idx="1273">
                  <c:v>35608</c:v>
                </c:pt>
                <c:pt idx="1274">
                  <c:v>35609</c:v>
                </c:pt>
                <c:pt idx="1275">
                  <c:v>35610</c:v>
                </c:pt>
                <c:pt idx="1276">
                  <c:v>35611</c:v>
                </c:pt>
                <c:pt idx="1277">
                  <c:v>35612</c:v>
                </c:pt>
                <c:pt idx="1278">
                  <c:v>35613</c:v>
                </c:pt>
                <c:pt idx="1279">
                  <c:v>35614</c:v>
                </c:pt>
                <c:pt idx="1280">
                  <c:v>35615</c:v>
                </c:pt>
                <c:pt idx="1281">
                  <c:v>35616</c:v>
                </c:pt>
                <c:pt idx="1282">
                  <c:v>35617</c:v>
                </c:pt>
                <c:pt idx="1283">
                  <c:v>35618</c:v>
                </c:pt>
                <c:pt idx="1284">
                  <c:v>35619</c:v>
                </c:pt>
                <c:pt idx="1285">
                  <c:v>35620</c:v>
                </c:pt>
                <c:pt idx="1286">
                  <c:v>35621</c:v>
                </c:pt>
                <c:pt idx="1287">
                  <c:v>35622</c:v>
                </c:pt>
                <c:pt idx="1288">
                  <c:v>35623</c:v>
                </c:pt>
                <c:pt idx="1289">
                  <c:v>35624</c:v>
                </c:pt>
                <c:pt idx="1290">
                  <c:v>35625</c:v>
                </c:pt>
                <c:pt idx="1291">
                  <c:v>35626</c:v>
                </c:pt>
                <c:pt idx="1292">
                  <c:v>35627</c:v>
                </c:pt>
                <c:pt idx="1293">
                  <c:v>35628</c:v>
                </c:pt>
                <c:pt idx="1294">
                  <c:v>35629</c:v>
                </c:pt>
                <c:pt idx="1295">
                  <c:v>35630</c:v>
                </c:pt>
                <c:pt idx="1296">
                  <c:v>35631</c:v>
                </c:pt>
                <c:pt idx="1297">
                  <c:v>35632</c:v>
                </c:pt>
                <c:pt idx="1298">
                  <c:v>35633</c:v>
                </c:pt>
                <c:pt idx="1299">
                  <c:v>35634</c:v>
                </c:pt>
                <c:pt idx="1300">
                  <c:v>35635</c:v>
                </c:pt>
                <c:pt idx="1301">
                  <c:v>35636</c:v>
                </c:pt>
                <c:pt idx="1302">
                  <c:v>35637</c:v>
                </c:pt>
                <c:pt idx="1303">
                  <c:v>35638</c:v>
                </c:pt>
                <c:pt idx="1304">
                  <c:v>35639</c:v>
                </c:pt>
                <c:pt idx="1305">
                  <c:v>35640</c:v>
                </c:pt>
                <c:pt idx="1306">
                  <c:v>35641</c:v>
                </c:pt>
                <c:pt idx="1307">
                  <c:v>35642</c:v>
                </c:pt>
                <c:pt idx="1308">
                  <c:v>35643</c:v>
                </c:pt>
                <c:pt idx="1309">
                  <c:v>35644</c:v>
                </c:pt>
                <c:pt idx="1310">
                  <c:v>35645</c:v>
                </c:pt>
                <c:pt idx="1311">
                  <c:v>35646</c:v>
                </c:pt>
                <c:pt idx="1312">
                  <c:v>35647</c:v>
                </c:pt>
                <c:pt idx="1313">
                  <c:v>35648</c:v>
                </c:pt>
                <c:pt idx="1314">
                  <c:v>35649</c:v>
                </c:pt>
                <c:pt idx="1315">
                  <c:v>35650</c:v>
                </c:pt>
                <c:pt idx="1316">
                  <c:v>35651</c:v>
                </c:pt>
                <c:pt idx="1317">
                  <c:v>35652</c:v>
                </c:pt>
                <c:pt idx="1318">
                  <c:v>35653</c:v>
                </c:pt>
                <c:pt idx="1319">
                  <c:v>35654</c:v>
                </c:pt>
                <c:pt idx="1320">
                  <c:v>35655</c:v>
                </c:pt>
                <c:pt idx="1321">
                  <c:v>35656</c:v>
                </c:pt>
                <c:pt idx="1322">
                  <c:v>35657</c:v>
                </c:pt>
                <c:pt idx="1323">
                  <c:v>35658</c:v>
                </c:pt>
                <c:pt idx="1324">
                  <c:v>35659</c:v>
                </c:pt>
                <c:pt idx="1325">
                  <c:v>35660</c:v>
                </c:pt>
                <c:pt idx="1326">
                  <c:v>35661</c:v>
                </c:pt>
                <c:pt idx="1327">
                  <c:v>35662</c:v>
                </c:pt>
                <c:pt idx="1328">
                  <c:v>35663</c:v>
                </c:pt>
                <c:pt idx="1329">
                  <c:v>35664</c:v>
                </c:pt>
                <c:pt idx="1330">
                  <c:v>35665</c:v>
                </c:pt>
                <c:pt idx="1331">
                  <c:v>35666</c:v>
                </c:pt>
                <c:pt idx="1332">
                  <c:v>35667</c:v>
                </c:pt>
                <c:pt idx="1333">
                  <c:v>35668</c:v>
                </c:pt>
                <c:pt idx="1334">
                  <c:v>35669</c:v>
                </c:pt>
                <c:pt idx="1335">
                  <c:v>35670</c:v>
                </c:pt>
                <c:pt idx="1336">
                  <c:v>35671</c:v>
                </c:pt>
                <c:pt idx="1337">
                  <c:v>35672</c:v>
                </c:pt>
                <c:pt idx="1338">
                  <c:v>35673</c:v>
                </c:pt>
                <c:pt idx="1339">
                  <c:v>35674</c:v>
                </c:pt>
                <c:pt idx="1340">
                  <c:v>35675</c:v>
                </c:pt>
                <c:pt idx="1341">
                  <c:v>35676</c:v>
                </c:pt>
                <c:pt idx="1342">
                  <c:v>35677</c:v>
                </c:pt>
                <c:pt idx="1343">
                  <c:v>35678</c:v>
                </c:pt>
                <c:pt idx="1344">
                  <c:v>35679</c:v>
                </c:pt>
                <c:pt idx="1345">
                  <c:v>35680</c:v>
                </c:pt>
                <c:pt idx="1346">
                  <c:v>35681</c:v>
                </c:pt>
                <c:pt idx="1347">
                  <c:v>35682</c:v>
                </c:pt>
                <c:pt idx="1348">
                  <c:v>35683</c:v>
                </c:pt>
                <c:pt idx="1349">
                  <c:v>35684</c:v>
                </c:pt>
                <c:pt idx="1350">
                  <c:v>35685</c:v>
                </c:pt>
                <c:pt idx="1351">
                  <c:v>35686</c:v>
                </c:pt>
                <c:pt idx="1352">
                  <c:v>35687</c:v>
                </c:pt>
                <c:pt idx="1353">
                  <c:v>35688</c:v>
                </c:pt>
                <c:pt idx="1354">
                  <c:v>35689</c:v>
                </c:pt>
                <c:pt idx="1355">
                  <c:v>35690</c:v>
                </c:pt>
                <c:pt idx="1356">
                  <c:v>35691</c:v>
                </c:pt>
                <c:pt idx="1357">
                  <c:v>35692</c:v>
                </c:pt>
                <c:pt idx="1358">
                  <c:v>35693</c:v>
                </c:pt>
                <c:pt idx="1359">
                  <c:v>35694</c:v>
                </c:pt>
                <c:pt idx="1360">
                  <c:v>35695</c:v>
                </c:pt>
                <c:pt idx="1361">
                  <c:v>35696</c:v>
                </c:pt>
                <c:pt idx="1362">
                  <c:v>35697</c:v>
                </c:pt>
                <c:pt idx="1363">
                  <c:v>35698</c:v>
                </c:pt>
                <c:pt idx="1364">
                  <c:v>35699</c:v>
                </c:pt>
                <c:pt idx="1365">
                  <c:v>35700</c:v>
                </c:pt>
                <c:pt idx="1366">
                  <c:v>35701</c:v>
                </c:pt>
                <c:pt idx="1367">
                  <c:v>35702</c:v>
                </c:pt>
                <c:pt idx="1368">
                  <c:v>35703</c:v>
                </c:pt>
                <c:pt idx="1369">
                  <c:v>35704</c:v>
                </c:pt>
                <c:pt idx="1370">
                  <c:v>35705</c:v>
                </c:pt>
                <c:pt idx="1371">
                  <c:v>35706</c:v>
                </c:pt>
                <c:pt idx="1372">
                  <c:v>35707</c:v>
                </c:pt>
                <c:pt idx="1373">
                  <c:v>35708</c:v>
                </c:pt>
                <c:pt idx="1374">
                  <c:v>35709</c:v>
                </c:pt>
                <c:pt idx="1375">
                  <c:v>35710</c:v>
                </c:pt>
                <c:pt idx="1376">
                  <c:v>35711</c:v>
                </c:pt>
                <c:pt idx="1377">
                  <c:v>35712</c:v>
                </c:pt>
                <c:pt idx="1378">
                  <c:v>35713</c:v>
                </c:pt>
                <c:pt idx="1379">
                  <c:v>35714</c:v>
                </c:pt>
                <c:pt idx="1380">
                  <c:v>35715</c:v>
                </c:pt>
                <c:pt idx="1381">
                  <c:v>35716</c:v>
                </c:pt>
                <c:pt idx="1382">
                  <c:v>35717</c:v>
                </c:pt>
                <c:pt idx="1383">
                  <c:v>35718</c:v>
                </c:pt>
                <c:pt idx="1384">
                  <c:v>35719</c:v>
                </c:pt>
                <c:pt idx="1385">
                  <c:v>35720</c:v>
                </c:pt>
                <c:pt idx="1386">
                  <c:v>35721</c:v>
                </c:pt>
                <c:pt idx="1387">
                  <c:v>35722</c:v>
                </c:pt>
                <c:pt idx="1388">
                  <c:v>35723</c:v>
                </c:pt>
                <c:pt idx="1389">
                  <c:v>35724</c:v>
                </c:pt>
                <c:pt idx="1390">
                  <c:v>35725</c:v>
                </c:pt>
                <c:pt idx="1391">
                  <c:v>35726</c:v>
                </c:pt>
                <c:pt idx="1392">
                  <c:v>35727</c:v>
                </c:pt>
                <c:pt idx="1393">
                  <c:v>35728</c:v>
                </c:pt>
                <c:pt idx="1394">
                  <c:v>35729</c:v>
                </c:pt>
                <c:pt idx="1395">
                  <c:v>35730</c:v>
                </c:pt>
                <c:pt idx="1396">
                  <c:v>35731</c:v>
                </c:pt>
                <c:pt idx="1397">
                  <c:v>35732</c:v>
                </c:pt>
                <c:pt idx="1398">
                  <c:v>35733</c:v>
                </c:pt>
                <c:pt idx="1399">
                  <c:v>35734</c:v>
                </c:pt>
                <c:pt idx="1400">
                  <c:v>35735</c:v>
                </c:pt>
                <c:pt idx="1401">
                  <c:v>35736</c:v>
                </c:pt>
                <c:pt idx="1402">
                  <c:v>35737</c:v>
                </c:pt>
                <c:pt idx="1403">
                  <c:v>35738</c:v>
                </c:pt>
                <c:pt idx="1404">
                  <c:v>35739</c:v>
                </c:pt>
                <c:pt idx="1405">
                  <c:v>35740</c:v>
                </c:pt>
                <c:pt idx="1406">
                  <c:v>35741</c:v>
                </c:pt>
                <c:pt idx="1407">
                  <c:v>35742</c:v>
                </c:pt>
                <c:pt idx="1408">
                  <c:v>35743</c:v>
                </c:pt>
                <c:pt idx="1409">
                  <c:v>35744</c:v>
                </c:pt>
                <c:pt idx="1410">
                  <c:v>35745</c:v>
                </c:pt>
                <c:pt idx="1411">
                  <c:v>35746</c:v>
                </c:pt>
                <c:pt idx="1412">
                  <c:v>35747</c:v>
                </c:pt>
                <c:pt idx="1413">
                  <c:v>35748</c:v>
                </c:pt>
                <c:pt idx="1414">
                  <c:v>35749</c:v>
                </c:pt>
                <c:pt idx="1415">
                  <c:v>35750</c:v>
                </c:pt>
                <c:pt idx="1416">
                  <c:v>35751</c:v>
                </c:pt>
                <c:pt idx="1417">
                  <c:v>35752</c:v>
                </c:pt>
                <c:pt idx="1418">
                  <c:v>35753</c:v>
                </c:pt>
                <c:pt idx="1419">
                  <c:v>35754</c:v>
                </c:pt>
                <c:pt idx="1420">
                  <c:v>35755</c:v>
                </c:pt>
                <c:pt idx="1421">
                  <c:v>35756</c:v>
                </c:pt>
                <c:pt idx="1422">
                  <c:v>35757</c:v>
                </c:pt>
                <c:pt idx="1423">
                  <c:v>35758</c:v>
                </c:pt>
                <c:pt idx="1424">
                  <c:v>35759</c:v>
                </c:pt>
                <c:pt idx="1425">
                  <c:v>35760</c:v>
                </c:pt>
                <c:pt idx="1426">
                  <c:v>35761</c:v>
                </c:pt>
                <c:pt idx="1427">
                  <c:v>35762</c:v>
                </c:pt>
                <c:pt idx="1428">
                  <c:v>35763</c:v>
                </c:pt>
                <c:pt idx="1429">
                  <c:v>35764</c:v>
                </c:pt>
                <c:pt idx="1430">
                  <c:v>35765</c:v>
                </c:pt>
                <c:pt idx="1431">
                  <c:v>35766</c:v>
                </c:pt>
                <c:pt idx="1432">
                  <c:v>35767</c:v>
                </c:pt>
                <c:pt idx="1433">
                  <c:v>35768</c:v>
                </c:pt>
                <c:pt idx="1434">
                  <c:v>35769</c:v>
                </c:pt>
                <c:pt idx="1435">
                  <c:v>35770</c:v>
                </c:pt>
                <c:pt idx="1436">
                  <c:v>35771</c:v>
                </c:pt>
                <c:pt idx="1437">
                  <c:v>35772</c:v>
                </c:pt>
                <c:pt idx="1438">
                  <c:v>35773</c:v>
                </c:pt>
                <c:pt idx="1439">
                  <c:v>35774</c:v>
                </c:pt>
                <c:pt idx="1440">
                  <c:v>35775</c:v>
                </c:pt>
                <c:pt idx="1441">
                  <c:v>35776</c:v>
                </c:pt>
                <c:pt idx="1442">
                  <c:v>35777</c:v>
                </c:pt>
                <c:pt idx="1443">
                  <c:v>35778</c:v>
                </c:pt>
                <c:pt idx="1444">
                  <c:v>35779</c:v>
                </c:pt>
                <c:pt idx="1445">
                  <c:v>35780</c:v>
                </c:pt>
                <c:pt idx="1446">
                  <c:v>35781</c:v>
                </c:pt>
                <c:pt idx="1447">
                  <c:v>35782</c:v>
                </c:pt>
                <c:pt idx="1448">
                  <c:v>35783</c:v>
                </c:pt>
                <c:pt idx="1449">
                  <c:v>35784</c:v>
                </c:pt>
                <c:pt idx="1450">
                  <c:v>35785</c:v>
                </c:pt>
                <c:pt idx="1451">
                  <c:v>35786</c:v>
                </c:pt>
                <c:pt idx="1452">
                  <c:v>35787</c:v>
                </c:pt>
                <c:pt idx="1453">
                  <c:v>35788</c:v>
                </c:pt>
                <c:pt idx="1454">
                  <c:v>35789</c:v>
                </c:pt>
                <c:pt idx="1455">
                  <c:v>35790</c:v>
                </c:pt>
                <c:pt idx="1456">
                  <c:v>35791</c:v>
                </c:pt>
                <c:pt idx="1457">
                  <c:v>35792</c:v>
                </c:pt>
                <c:pt idx="1458">
                  <c:v>35793</c:v>
                </c:pt>
                <c:pt idx="1459">
                  <c:v>35794</c:v>
                </c:pt>
                <c:pt idx="1460">
                  <c:v>35795</c:v>
                </c:pt>
                <c:pt idx="1461">
                  <c:v>35796</c:v>
                </c:pt>
                <c:pt idx="1462">
                  <c:v>35797</c:v>
                </c:pt>
                <c:pt idx="1463">
                  <c:v>35798</c:v>
                </c:pt>
                <c:pt idx="1464">
                  <c:v>35799</c:v>
                </c:pt>
                <c:pt idx="1465">
                  <c:v>35800</c:v>
                </c:pt>
                <c:pt idx="1466">
                  <c:v>35801</c:v>
                </c:pt>
                <c:pt idx="1467">
                  <c:v>35802</c:v>
                </c:pt>
                <c:pt idx="1468">
                  <c:v>35803</c:v>
                </c:pt>
                <c:pt idx="1469">
                  <c:v>35804</c:v>
                </c:pt>
                <c:pt idx="1470">
                  <c:v>35805</c:v>
                </c:pt>
                <c:pt idx="1471">
                  <c:v>35806</c:v>
                </c:pt>
                <c:pt idx="1472">
                  <c:v>35807</c:v>
                </c:pt>
                <c:pt idx="1473">
                  <c:v>35808</c:v>
                </c:pt>
                <c:pt idx="1474">
                  <c:v>35809</c:v>
                </c:pt>
                <c:pt idx="1475">
                  <c:v>35810</c:v>
                </c:pt>
                <c:pt idx="1476">
                  <c:v>35811</c:v>
                </c:pt>
                <c:pt idx="1477">
                  <c:v>35812</c:v>
                </c:pt>
                <c:pt idx="1478">
                  <c:v>35813</c:v>
                </c:pt>
                <c:pt idx="1479">
                  <c:v>35814</c:v>
                </c:pt>
                <c:pt idx="1480">
                  <c:v>35815</c:v>
                </c:pt>
                <c:pt idx="1481">
                  <c:v>35816</c:v>
                </c:pt>
                <c:pt idx="1482">
                  <c:v>35817</c:v>
                </c:pt>
                <c:pt idx="1483">
                  <c:v>35818</c:v>
                </c:pt>
                <c:pt idx="1484">
                  <c:v>35819</c:v>
                </c:pt>
                <c:pt idx="1485">
                  <c:v>35820</c:v>
                </c:pt>
                <c:pt idx="1486">
                  <c:v>35821</c:v>
                </c:pt>
                <c:pt idx="1487">
                  <c:v>35822</c:v>
                </c:pt>
                <c:pt idx="1488">
                  <c:v>35823</c:v>
                </c:pt>
                <c:pt idx="1489">
                  <c:v>35824</c:v>
                </c:pt>
                <c:pt idx="1490">
                  <c:v>35825</c:v>
                </c:pt>
                <c:pt idx="1491">
                  <c:v>35826</c:v>
                </c:pt>
                <c:pt idx="1492">
                  <c:v>35827</c:v>
                </c:pt>
                <c:pt idx="1493">
                  <c:v>35828</c:v>
                </c:pt>
                <c:pt idx="1494">
                  <c:v>35829</c:v>
                </c:pt>
                <c:pt idx="1495">
                  <c:v>35830</c:v>
                </c:pt>
                <c:pt idx="1496">
                  <c:v>35831</c:v>
                </c:pt>
                <c:pt idx="1497">
                  <c:v>35832</c:v>
                </c:pt>
                <c:pt idx="1498">
                  <c:v>35833</c:v>
                </c:pt>
                <c:pt idx="1499">
                  <c:v>35834</c:v>
                </c:pt>
                <c:pt idx="1500">
                  <c:v>35835</c:v>
                </c:pt>
                <c:pt idx="1501">
                  <c:v>35836</c:v>
                </c:pt>
                <c:pt idx="1502">
                  <c:v>35837</c:v>
                </c:pt>
                <c:pt idx="1503">
                  <c:v>35838</c:v>
                </c:pt>
                <c:pt idx="1504">
                  <c:v>35839</c:v>
                </c:pt>
                <c:pt idx="1505">
                  <c:v>35840</c:v>
                </c:pt>
                <c:pt idx="1506">
                  <c:v>35841</c:v>
                </c:pt>
                <c:pt idx="1507">
                  <c:v>35842</c:v>
                </c:pt>
                <c:pt idx="1508">
                  <c:v>35843</c:v>
                </c:pt>
                <c:pt idx="1509">
                  <c:v>35844</c:v>
                </c:pt>
                <c:pt idx="1510">
                  <c:v>35845</c:v>
                </c:pt>
                <c:pt idx="1511">
                  <c:v>35846</c:v>
                </c:pt>
                <c:pt idx="1512">
                  <c:v>35847</c:v>
                </c:pt>
                <c:pt idx="1513">
                  <c:v>35848</c:v>
                </c:pt>
                <c:pt idx="1514">
                  <c:v>35849</c:v>
                </c:pt>
                <c:pt idx="1515">
                  <c:v>35850</c:v>
                </c:pt>
                <c:pt idx="1516">
                  <c:v>35851</c:v>
                </c:pt>
                <c:pt idx="1517">
                  <c:v>35852</c:v>
                </c:pt>
                <c:pt idx="1518">
                  <c:v>35853</c:v>
                </c:pt>
                <c:pt idx="1519">
                  <c:v>35854</c:v>
                </c:pt>
                <c:pt idx="1520">
                  <c:v>35855</c:v>
                </c:pt>
                <c:pt idx="1521">
                  <c:v>35856</c:v>
                </c:pt>
                <c:pt idx="1522">
                  <c:v>35857</c:v>
                </c:pt>
                <c:pt idx="1523">
                  <c:v>35858</c:v>
                </c:pt>
                <c:pt idx="1524">
                  <c:v>35859</c:v>
                </c:pt>
                <c:pt idx="1525">
                  <c:v>35860</c:v>
                </c:pt>
                <c:pt idx="1526">
                  <c:v>35861</c:v>
                </c:pt>
                <c:pt idx="1527">
                  <c:v>35862</c:v>
                </c:pt>
                <c:pt idx="1528">
                  <c:v>35863</c:v>
                </c:pt>
                <c:pt idx="1529">
                  <c:v>35864</c:v>
                </c:pt>
                <c:pt idx="1530">
                  <c:v>35865</c:v>
                </c:pt>
                <c:pt idx="1531">
                  <c:v>35866</c:v>
                </c:pt>
                <c:pt idx="1532">
                  <c:v>35867</c:v>
                </c:pt>
                <c:pt idx="1533">
                  <c:v>35868</c:v>
                </c:pt>
                <c:pt idx="1534">
                  <c:v>35869</c:v>
                </c:pt>
                <c:pt idx="1535">
                  <c:v>35870</c:v>
                </c:pt>
                <c:pt idx="1536">
                  <c:v>35871</c:v>
                </c:pt>
                <c:pt idx="1537">
                  <c:v>35872</c:v>
                </c:pt>
                <c:pt idx="1538">
                  <c:v>35873</c:v>
                </c:pt>
                <c:pt idx="1539">
                  <c:v>35874</c:v>
                </c:pt>
                <c:pt idx="1540">
                  <c:v>35875</c:v>
                </c:pt>
                <c:pt idx="1541">
                  <c:v>35876</c:v>
                </c:pt>
                <c:pt idx="1542">
                  <c:v>35877</c:v>
                </c:pt>
                <c:pt idx="1543">
                  <c:v>35878</c:v>
                </c:pt>
                <c:pt idx="1544">
                  <c:v>35879</c:v>
                </c:pt>
                <c:pt idx="1545">
                  <c:v>35880</c:v>
                </c:pt>
                <c:pt idx="1546">
                  <c:v>35881</c:v>
                </c:pt>
                <c:pt idx="1547">
                  <c:v>35882</c:v>
                </c:pt>
                <c:pt idx="1548">
                  <c:v>35883</c:v>
                </c:pt>
                <c:pt idx="1549">
                  <c:v>35884</c:v>
                </c:pt>
                <c:pt idx="1550">
                  <c:v>35885</c:v>
                </c:pt>
                <c:pt idx="1551">
                  <c:v>35886</c:v>
                </c:pt>
                <c:pt idx="1552">
                  <c:v>35887</c:v>
                </c:pt>
                <c:pt idx="1553">
                  <c:v>35888</c:v>
                </c:pt>
                <c:pt idx="1554">
                  <c:v>35889</c:v>
                </c:pt>
                <c:pt idx="1555">
                  <c:v>35890</c:v>
                </c:pt>
                <c:pt idx="1556">
                  <c:v>35891</c:v>
                </c:pt>
                <c:pt idx="1557">
                  <c:v>35892</c:v>
                </c:pt>
                <c:pt idx="1558">
                  <c:v>35893</c:v>
                </c:pt>
                <c:pt idx="1559">
                  <c:v>35894</c:v>
                </c:pt>
                <c:pt idx="1560">
                  <c:v>35895</c:v>
                </c:pt>
                <c:pt idx="1561">
                  <c:v>35896</c:v>
                </c:pt>
                <c:pt idx="1562">
                  <c:v>35897</c:v>
                </c:pt>
                <c:pt idx="1563">
                  <c:v>35898</c:v>
                </c:pt>
                <c:pt idx="1564">
                  <c:v>35899</c:v>
                </c:pt>
                <c:pt idx="1565">
                  <c:v>35900</c:v>
                </c:pt>
                <c:pt idx="1566">
                  <c:v>35901</c:v>
                </c:pt>
                <c:pt idx="1567">
                  <c:v>35902</c:v>
                </c:pt>
                <c:pt idx="1568">
                  <c:v>35903</c:v>
                </c:pt>
                <c:pt idx="1569">
                  <c:v>35904</c:v>
                </c:pt>
                <c:pt idx="1570">
                  <c:v>35905</c:v>
                </c:pt>
                <c:pt idx="1571">
                  <c:v>35906</c:v>
                </c:pt>
                <c:pt idx="1572">
                  <c:v>35907</c:v>
                </c:pt>
                <c:pt idx="1573">
                  <c:v>35908</c:v>
                </c:pt>
                <c:pt idx="1574">
                  <c:v>35909</c:v>
                </c:pt>
                <c:pt idx="1575">
                  <c:v>35910</c:v>
                </c:pt>
                <c:pt idx="1576">
                  <c:v>35911</c:v>
                </c:pt>
                <c:pt idx="1577">
                  <c:v>35912</c:v>
                </c:pt>
                <c:pt idx="1578">
                  <c:v>35913</c:v>
                </c:pt>
                <c:pt idx="1579">
                  <c:v>35914</c:v>
                </c:pt>
                <c:pt idx="1580">
                  <c:v>35915</c:v>
                </c:pt>
                <c:pt idx="1581">
                  <c:v>35916</c:v>
                </c:pt>
                <c:pt idx="1582">
                  <c:v>35917</c:v>
                </c:pt>
                <c:pt idx="1583">
                  <c:v>35918</c:v>
                </c:pt>
                <c:pt idx="1584">
                  <c:v>35919</c:v>
                </c:pt>
                <c:pt idx="1585">
                  <c:v>35920</c:v>
                </c:pt>
                <c:pt idx="1586">
                  <c:v>35921</c:v>
                </c:pt>
                <c:pt idx="1587">
                  <c:v>35922</c:v>
                </c:pt>
                <c:pt idx="1588">
                  <c:v>35923</c:v>
                </c:pt>
                <c:pt idx="1589">
                  <c:v>35924</c:v>
                </c:pt>
                <c:pt idx="1590">
                  <c:v>35925</c:v>
                </c:pt>
                <c:pt idx="1591">
                  <c:v>35926</c:v>
                </c:pt>
                <c:pt idx="1592">
                  <c:v>35927</c:v>
                </c:pt>
                <c:pt idx="1593">
                  <c:v>35928</c:v>
                </c:pt>
                <c:pt idx="1594">
                  <c:v>35929</c:v>
                </c:pt>
                <c:pt idx="1595">
                  <c:v>35930</c:v>
                </c:pt>
                <c:pt idx="1596">
                  <c:v>35931</c:v>
                </c:pt>
                <c:pt idx="1597">
                  <c:v>35932</c:v>
                </c:pt>
                <c:pt idx="1598">
                  <c:v>35933</c:v>
                </c:pt>
                <c:pt idx="1599">
                  <c:v>35934</c:v>
                </c:pt>
                <c:pt idx="1600">
                  <c:v>35935</c:v>
                </c:pt>
                <c:pt idx="1601">
                  <c:v>35936</c:v>
                </c:pt>
                <c:pt idx="1602">
                  <c:v>35937</c:v>
                </c:pt>
                <c:pt idx="1603">
                  <c:v>35938</c:v>
                </c:pt>
                <c:pt idx="1604">
                  <c:v>35939</c:v>
                </c:pt>
                <c:pt idx="1605">
                  <c:v>35940</c:v>
                </c:pt>
                <c:pt idx="1606">
                  <c:v>35941</c:v>
                </c:pt>
                <c:pt idx="1607">
                  <c:v>35942</c:v>
                </c:pt>
                <c:pt idx="1608">
                  <c:v>35943</c:v>
                </c:pt>
                <c:pt idx="1609">
                  <c:v>35944</c:v>
                </c:pt>
                <c:pt idx="1610">
                  <c:v>35945</c:v>
                </c:pt>
                <c:pt idx="1611">
                  <c:v>35946</c:v>
                </c:pt>
                <c:pt idx="1612">
                  <c:v>35947</c:v>
                </c:pt>
                <c:pt idx="1613">
                  <c:v>35948</c:v>
                </c:pt>
                <c:pt idx="1614">
                  <c:v>35949</c:v>
                </c:pt>
                <c:pt idx="1615">
                  <c:v>35950</c:v>
                </c:pt>
                <c:pt idx="1616">
                  <c:v>35951</c:v>
                </c:pt>
                <c:pt idx="1617">
                  <c:v>35952</c:v>
                </c:pt>
                <c:pt idx="1618">
                  <c:v>35953</c:v>
                </c:pt>
                <c:pt idx="1619">
                  <c:v>35954</c:v>
                </c:pt>
                <c:pt idx="1620">
                  <c:v>35955</c:v>
                </c:pt>
                <c:pt idx="1621">
                  <c:v>35956</c:v>
                </c:pt>
                <c:pt idx="1622">
                  <c:v>35957</c:v>
                </c:pt>
                <c:pt idx="1623">
                  <c:v>35958</c:v>
                </c:pt>
                <c:pt idx="1624">
                  <c:v>35959</c:v>
                </c:pt>
                <c:pt idx="1625">
                  <c:v>35960</c:v>
                </c:pt>
                <c:pt idx="1626">
                  <c:v>35961</c:v>
                </c:pt>
                <c:pt idx="1627">
                  <c:v>35962</c:v>
                </c:pt>
                <c:pt idx="1628">
                  <c:v>35963</c:v>
                </c:pt>
                <c:pt idx="1629">
                  <c:v>35964</c:v>
                </c:pt>
                <c:pt idx="1630">
                  <c:v>35965</c:v>
                </c:pt>
                <c:pt idx="1631">
                  <c:v>35966</c:v>
                </c:pt>
                <c:pt idx="1632">
                  <c:v>35967</c:v>
                </c:pt>
                <c:pt idx="1633">
                  <c:v>35968</c:v>
                </c:pt>
                <c:pt idx="1634">
                  <c:v>35969</c:v>
                </c:pt>
                <c:pt idx="1635">
                  <c:v>35970</c:v>
                </c:pt>
                <c:pt idx="1636">
                  <c:v>35971</c:v>
                </c:pt>
                <c:pt idx="1637">
                  <c:v>35972</c:v>
                </c:pt>
                <c:pt idx="1638">
                  <c:v>35973</c:v>
                </c:pt>
                <c:pt idx="1639">
                  <c:v>35974</c:v>
                </c:pt>
                <c:pt idx="1640">
                  <c:v>35975</c:v>
                </c:pt>
                <c:pt idx="1641">
                  <c:v>35976</c:v>
                </c:pt>
                <c:pt idx="1642">
                  <c:v>35977</c:v>
                </c:pt>
                <c:pt idx="1643">
                  <c:v>35978</c:v>
                </c:pt>
                <c:pt idx="1644">
                  <c:v>35979</c:v>
                </c:pt>
                <c:pt idx="1645">
                  <c:v>35980</c:v>
                </c:pt>
                <c:pt idx="1646">
                  <c:v>35981</c:v>
                </c:pt>
                <c:pt idx="1647">
                  <c:v>35982</c:v>
                </c:pt>
                <c:pt idx="1648">
                  <c:v>35983</c:v>
                </c:pt>
                <c:pt idx="1649">
                  <c:v>35984</c:v>
                </c:pt>
                <c:pt idx="1650">
                  <c:v>35985</c:v>
                </c:pt>
                <c:pt idx="1651">
                  <c:v>35986</c:v>
                </c:pt>
                <c:pt idx="1652">
                  <c:v>35987</c:v>
                </c:pt>
                <c:pt idx="1653">
                  <c:v>35988</c:v>
                </c:pt>
                <c:pt idx="1654">
                  <c:v>35989</c:v>
                </c:pt>
                <c:pt idx="1655">
                  <c:v>35990</c:v>
                </c:pt>
                <c:pt idx="1656">
                  <c:v>35991</c:v>
                </c:pt>
                <c:pt idx="1657">
                  <c:v>35992</c:v>
                </c:pt>
                <c:pt idx="1658">
                  <c:v>35993</c:v>
                </c:pt>
                <c:pt idx="1659">
                  <c:v>35994</c:v>
                </c:pt>
                <c:pt idx="1660">
                  <c:v>35995</c:v>
                </c:pt>
                <c:pt idx="1661">
                  <c:v>35996</c:v>
                </c:pt>
                <c:pt idx="1662">
                  <c:v>35997</c:v>
                </c:pt>
                <c:pt idx="1663">
                  <c:v>35998</c:v>
                </c:pt>
                <c:pt idx="1664">
                  <c:v>35999</c:v>
                </c:pt>
                <c:pt idx="1665">
                  <c:v>36000</c:v>
                </c:pt>
                <c:pt idx="1666">
                  <c:v>36001</c:v>
                </c:pt>
                <c:pt idx="1667">
                  <c:v>36002</c:v>
                </c:pt>
                <c:pt idx="1668">
                  <c:v>36003</c:v>
                </c:pt>
                <c:pt idx="1669">
                  <c:v>36004</c:v>
                </c:pt>
                <c:pt idx="1670">
                  <c:v>36005</c:v>
                </c:pt>
                <c:pt idx="1671">
                  <c:v>36006</c:v>
                </c:pt>
                <c:pt idx="1672">
                  <c:v>36007</c:v>
                </c:pt>
                <c:pt idx="1673">
                  <c:v>36008</c:v>
                </c:pt>
                <c:pt idx="1674">
                  <c:v>36009</c:v>
                </c:pt>
                <c:pt idx="1675">
                  <c:v>36010</c:v>
                </c:pt>
                <c:pt idx="1676">
                  <c:v>36011</c:v>
                </c:pt>
                <c:pt idx="1677">
                  <c:v>36012</c:v>
                </c:pt>
                <c:pt idx="1678">
                  <c:v>36013</c:v>
                </c:pt>
                <c:pt idx="1679">
                  <c:v>36014</c:v>
                </c:pt>
                <c:pt idx="1680">
                  <c:v>36015</c:v>
                </c:pt>
                <c:pt idx="1681">
                  <c:v>36016</c:v>
                </c:pt>
                <c:pt idx="1682">
                  <c:v>36017</c:v>
                </c:pt>
                <c:pt idx="1683">
                  <c:v>36018</c:v>
                </c:pt>
                <c:pt idx="1684">
                  <c:v>36019</c:v>
                </c:pt>
                <c:pt idx="1685">
                  <c:v>36020</c:v>
                </c:pt>
                <c:pt idx="1686">
                  <c:v>36021</c:v>
                </c:pt>
                <c:pt idx="1687">
                  <c:v>36022</c:v>
                </c:pt>
                <c:pt idx="1688">
                  <c:v>36023</c:v>
                </c:pt>
                <c:pt idx="1689">
                  <c:v>36024</c:v>
                </c:pt>
                <c:pt idx="1690">
                  <c:v>36025</c:v>
                </c:pt>
                <c:pt idx="1691">
                  <c:v>36026</c:v>
                </c:pt>
                <c:pt idx="1692">
                  <c:v>36027</c:v>
                </c:pt>
                <c:pt idx="1693">
                  <c:v>36028</c:v>
                </c:pt>
                <c:pt idx="1694">
                  <c:v>36029</c:v>
                </c:pt>
                <c:pt idx="1695">
                  <c:v>36030</c:v>
                </c:pt>
                <c:pt idx="1696">
                  <c:v>36031</c:v>
                </c:pt>
                <c:pt idx="1697">
                  <c:v>36032</c:v>
                </c:pt>
                <c:pt idx="1698">
                  <c:v>36033</c:v>
                </c:pt>
                <c:pt idx="1699">
                  <c:v>36034</c:v>
                </c:pt>
                <c:pt idx="1700">
                  <c:v>36035</c:v>
                </c:pt>
                <c:pt idx="1701">
                  <c:v>36036</c:v>
                </c:pt>
                <c:pt idx="1702">
                  <c:v>36037</c:v>
                </c:pt>
                <c:pt idx="1703">
                  <c:v>36038</c:v>
                </c:pt>
                <c:pt idx="1704">
                  <c:v>36039</c:v>
                </c:pt>
                <c:pt idx="1705">
                  <c:v>36040</c:v>
                </c:pt>
                <c:pt idx="1706">
                  <c:v>36041</c:v>
                </c:pt>
                <c:pt idx="1707">
                  <c:v>36042</c:v>
                </c:pt>
                <c:pt idx="1708">
                  <c:v>36043</c:v>
                </c:pt>
                <c:pt idx="1709">
                  <c:v>36044</c:v>
                </c:pt>
                <c:pt idx="1710">
                  <c:v>36045</c:v>
                </c:pt>
                <c:pt idx="1711">
                  <c:v>36046</c:v>
                </c:pt>
                <c:pt idx="1712">
                  <c:v>36047</c:v>
                </c:pt>
                <c:pt idx="1713">
                  <c:v>36048</c:v>
                </c:pt>
                <c:pt idx="1714">
                  <c:v>36049</c:v>
                </c:pt>
                <c:pt idx="1715">
                  <c:v>36050</c:v>
                </c:pt>
                <c:pt idx="1716">
                  <c:v>36051</c:v>
                </c:pt>
                <c:pt idx="1717">
                  <c:v>36052</c:v>
                </c:pt>
                <c:pt idx="1718">
                  <c:v>36053</c:v>
                </c:pt>
                <c:pt idx="1719">
                  <c:v>36054</c:v>
                </c:pt>
                <c:pt idx="1720">
                  <c:v>36055</c:v>
                </c:pt>
                <c:pt idx="1721">
                  <c:v>36056</c:v>
                </c:pt>
                <c:pt idx="1722">
                  <c:v>36057</c:v>
                </c:pt>
                <c:pt idx="1723">
                  <c:v>36058</c:v>
                </c:pt>
                <c:pt idx="1724">
                  <c:v>36059</c:v>
                </c:pt>
                <c:pt idx="1725">
                  <c:v>36060</c:v>
                </c:pt>
                <c:pt idx="1726">
                  <c:v>36061</c:v>
                </c:pt>
                <c:pt idx="1727">
                  <c:v>36062</c:v>
                </c:pt>
                <c:pt idx="1728">
                  <c:v>36063</c:v>
                </c:pt>
                <c:pt idx="1729">
                  <c:v>36064</c:v>
                </c:pt>
                <c:pt idx="1730">
                  <c:v>36065</c:v>
                </c:pt>
                <c:pt idx="1731">
                  <c:v>36066</c:v>
                </c:pt>
                <c:pt idx="1732">
                  <c:v>36067</c:v>
                </c:pt>
                <c:pt idx="1733">
                  <c:v>36068</c:v>
                </c:pt>
                <c:pt idx="1734">
                  <c:v>36069</c:v>
                </c:pt>
                <c:pt idx="1735">
                  <c:v>36070</c:v>
                </c:pt>
                <c:pt idx="1736">
                  <c:v>36071</c:v>
                </c:pt>
                <c:pt idx="1737">
                  <c:v>36072</c:v>
                </c:pt>
                <c:pt idx="1738">
                  <c:v>36073</c:v>
                </c:pt>
                <c:pt idx="1739">
                  <c:v>36074</c:v>
                </c:pt>
                <c:pt idx="1740">
                  <c:v>36075</c:v>
                </c:pt>
                <c:pt idx="1741">
                  <c:v>36076</c:v>
                </c:pt>
                <c:pt idx="1742">
                  <c:v>36077</c:v>
                </c:pt>
                <c:pt idx="1743">
                  <c:v>36078</c:v>
                </c:pt>
                <c:pt idx="1744">
                  <c:v>36079</c:v>
                </c:pt>
                <c:pt idx="1745">
                  <c:v>36080</c:v>
                </c:pt>
                <c:pt idx="1746">
                  <c:v>36081</c:v>
                </c:pt>
                <c:pt idx="1747">
                  <c:v>36082</c:v>
                </c:pt>
                <c:pt idx="1748">
                  <c:v>36083</c:v>
                </c:pt>
                <c:pt idx="1749">
                  <c:v>36084</c:v>
                </c:pt>
                <c:pt idx="1750">
                  <c:v>36085</c:v>
                </c:pt>
                <c:pt idx="1751">
                  <c:v>36086</c:v>
                </c:pt>
                <c:pt idx="1752">
                  <c:v>36087</c:v>
                </c:pt>
                <c:pt idx="1753">
                  <c:v>36088</c:v>
                </c:pt>
                <c:pt idx="1754">
                  <c:v>36089</c:v>
                </c:pt>
                <c:pt idx="1755">
                  <c:v>36090</c:v>
                </c:pt>
                <c:pt idx="1756">
                  <c:v>36091</c:v>
                </c:pt>
                <c:pt idx="1757">
                  <c:v>36092</c:v>
                </c:pt>
                <c:pt idx="1758">
                  <c:v>36093</c:v>
                </c:pt>
                <c:pt idx="1759">
                  <c:v>36094</c:v>
                </c:pt>
                <c:pt idx="1760">
                  <c:v>36095</c:v>
                </c:pt>
                <c:pt idx="1761">
                  <c:v>36096</c:v>
                </c:pt>
                <c:pt idx="1762">
                  <c:v>36097</c:v>
                </c:pt>
                <c:pt idx="1763">
                  <c:v>36098</c:v>
                </c:pt>
                <c:pt idx="1764">
                  <c:v>36099</c:v>
                </c:pt>
                <c:pt idx="1765">
                  <c:v>36100</c:v>
                </c:pt>
                <c:pt idx="1766">
                  <c:v>36101</c:v>
                </c:pt>
                <c:pt idx="1767">
                  <c:v>36102</c:v>
                </c:pt>
                <c:pt idx="1768">
                  <c:v>36103</c:v>
                </c:pt>
                <c:pt idx="1769">
                  <c:v>36104</c:v>
                </c:pt>
                <c:pt idx="1770">
                  <c:v>36105</c:v>
                </c:pt>
                <c:pt idx="1771">
                  <c:v>36106</c:v>
                </c:pt>
                <c:pt idx="1772">
                  <c:v>36107</c:v>
                </c:pt>
                <c:pt idx="1773">
                  <c:v>36108</c:v>
                </c:pt>
                <c:pt idx="1774">
                  <c:v>36109</c:v>
                </c:pt>
                <c:pt idx="1775">
                  <c:v>36110</c:v>
                </c:pt>
                <c:pt idx="1776">
                  <c:v>36111</c:v>
                </c:pt>
                <c:pt idx="1777">
                  <c:v>36112</c:v>
                </c:pt>
                <c:pt idx="1778">
                  <c:v>36113</c:v>
                </c:pt>
                <c:pt idx="1779">
                  <c:v>36114</c:v>
                </c:pt>
                <c:pt idx="1780">
                  <c:v>36115</c:v>
                </c:pt>
                <c:pt idx="1781">
                  <c:v>36116</c:v>
                </c:pt>
                <c:pt idx="1782">
                  <c:v>36117</c:v>
                </c:pt>
                <c:pt idx="1783">
                  <c:v>36118</c:v>
                </c:pt>
                <c:pt idx="1784">
                  <c:v>36119</c:v>
                </c:pt>
                <c:pt idx="1785">
                  <c:v>36120</c:v>
                </c:pt>
                <c:pt idx="1786">
                  <c:v>36121</c:v>
                </c:pt>
                <c:pt idx="1787">
                  <c:v>36122</c:v>
                </c:pt>
                <c:pt idx="1788">
                  <c:v>36123</c:v>
                </c:pt>
                <c:pt idx="1789">
                  <c:v>36124</c:v>
                </c:pt>
                <c:pt idx="1790">
                  <c:v>36125</c:v>
                </c:pt>
                <c:pt idx="1791">
                  <c:v>36126</c:v>
                </c:pt>
                <c:pt idx="1792">
                  <c:v>36127</c:v>
                </c:pt>
                <c:pt idx="1793">
                  <c:v>36128</c:v>
                </c:pt>
                <c:pt idx="1794">
                  <c:v>36129</c:v>
                </c:pt>
                <c:pt idx="1795">
                  <c:v>36130</c:v>
                </c:pt>
                <c:pt idx="1796">
                  <c:v>36131</c:v>
                </c:pt>
                <c:pt idx="1797">
                  <c:v>36132</c:v>
                </c:pt>
                <c:pt idx="1798">
                  <c:v>36133</c:v>
                </c:pt>
                <c:pt idx="1799">
                  <c:v>36134</c:v>
                </c:pt>
                <c:pt idx="1800">
                  <c:v>36135</c:v>
                </c:pt>
                <c:pt idx="1801">
                  <c:v>36136</c:v>
                </c:pt>
                <c:pt idx="1802">
                  <c:v>36137</c:v>
                </c:pt>
                <c:pt idx="1803">
                  <c:v>36138</c:v>
                </c:pt>
                <c:pt idx="1804">
                  <c:v>36139</c:v>
                </c:pt>
                <c:pt idx="1805">
                  <c:v>36140</c:v>
                </c:pt>
                <c:pt idx="1806">
                  <c:v>36141</c:v>
                </c:pt>
                <c:pt idx="1807">
                  <c:v>36142</c:v>
                </c:pt>
                <c:pt idx="1808">
                  <c:v>36143</c:v>
                </c:pt>
                <c:pt idx="1809">
                  <c:v>36144</c:v>
                </c:pt>
                <c:pt idx="1810">
                  <c:v>36145</c:v>
                </c:pt>
                <c:pt idx="1811">
                  <c:v>36146</c:v>
                </c:pt>
                <c:pt idx="1812">
                  <c:v>36147</c:v>
                </c:pt>
                <c:pt idx="1813">
                  <c:v>36148</c:v>
                </c:pt>
                <c:pt idx="1814">
                  <c:v>36149</c:v>
                </c:pt>
                <c:pt idx="1815">
                  <c:v>36150</c:v>
                </c:pt>
                <c:pt idx="1816">
                  <c:v>36151</c:v>
                </c:pt>
                <c:pt idx="1817">
                  <c:v>36152</c:v>
                </c:pt>
                <c:pt idx="1818">
                  <c:v>36153</c:v>
                </c:pt>
                <c:pt idx="1819">
                  <c:v>36154</c:v>
                </c:pt>
                <c:pt idx="1820">
                  <c:v>36155</c:v>
                </c:pt>
                <c:pt idx="1821">
                  <c:v>36156</c:v>
                </c:pt>
                <c:pt idx="1822">
                  <c:v>36157</c:v>
                </c:pt>
                <c:pt idx="1823">
                  <c:v>36158</c:v>
                </c:pt>
                <c:pt idx="1824">
                  <c:v>36159</c:v>
                </c:pt>
                <c:pt idx="1825">
                  <c:v>36160</c:v>
                </c:pt>
                <c:pt idx="1826">
                  <c:v>36161</c:v>
                </c:pt>
                <c:pt idx="1827">
                  <c:v>36162</c:v>
                </c:pt>
                <c:pt idx="1828">
                  <c:v>36163</c:v>
                </c:pt>
                <c:pt idx="1829">
                  <c:v>36164</c:v>
                </c:pt>
                <c:pt idx="1830">
                  <c:v>36165</c:v>
                </c:pt>
                <c:pt idx="1831">
                  <c:v>36166</c:v>
                </c:pt>
                <c:pt idx="1832">
                  <c:v>36167</c:v>
                </c:pt>
                <c:pt idx="1833">
                  <c:v>36168</c:v>
                </c:pt>
                <c:pt idx="1834">
                  <c:v>36169</c:v>
                </c:pt>
                <c:pt idx="1835">
                  <c:v>36170</c:v>
                </c:pt>
                <c:pt idx="1836">
                  <c:v>36171</c:v>
                </c:pt>
                <c:pt idx="1837">
                  <c:v>36172</c:v>
                </c:pt>
                <c:pt idx="1838">
                  <c:v>36173</c:v>
                </c:pt>
                <c:pt idx="1839">
                  <c:v>36174</c:v>
                </c:pt>
                <c:pt idx="1840">
                  <c:v>36175</c:v>
                </c:pt>
                <c:pt idx="1841">
                  <c:v>36176</c:v>
                </c:pt>
                <c:pt idx="1842">
                  <c:v>36177</c:v>
                </c:pt>
                <c:pt idx="1843">
                  <c:v>36178</c:v>
                </c:pt>
                <c:pt idx="1844">
                  <c:v>36179</c:v>
                </c:pt>
                <c:pt idx="1845">
                  <c:v>36180</c:v>
                </c:pt>
                <c:pt idx="1846">
                  <c:v>36181</c:v>
                </c:pt>
                <c:pt idx="1847">
                  <c:v>36182</c:v>
                </c:pt>
                <c:pt idx="1848">
                  <c:v>36183</c:v>
                </c:pt>
                <c:pt idx="1849">
                  <c:v>36184</c:v>
                </c:pt>
                <c:pt idx="1850">
                  <c:v>36185</c:v>
                </c:pt>
                <c:pt idx="1851">
                  <c:v>36186</c:v>
                </c:pt>
                <c:pt idx="1852">
                  <c:v>36187</c:v>
                </c:pt>
                <c:pt idx="1853">
                  <c:v>36188</c:v>
                </c:pt>
                <c:pt idx="1854">
                  <c:v>36189</c:v>
                </c:pt>
                <c:pt idx="1855">
                  <c:v>36190</c:v>
                </c:pt>
                <c:pt idx="1856">
                  <c:v>36191</c:v>
                </c:pt>
                <c:pt idx="1857">
                  <c:v>36192</c:v>
                </c:pt>
                <c:pt idx="1858">
                  <c:v>36193</c:v>
                </c:pt>
                <c:pt idx="1859">
                  <c:v>36194</c:v>
                </c:pt>
                <c:pt idx="1860">
                  <c:v>36195</c:v>
                </c:pt>
                <c:pt idx="1861">
                  <c:v>36196</c:v>
                </c:pt>
                <c:pt idx="1862">
                  <c:v>36197</c:v>
                </c:pt>
                <c:pt idx="1863">
                  <c:v>36198</c:v>
                </c:pt>
                <c:pt idx="1864">
                  <c:v>36199</c:v>
                </c:pt>
                <c:pt idx="1865">
                  <c:v>36200</c:v>
                </c:pt>
                <c:pt idx="1866">
                  <c:v>36201</c:v>
                </c:pt>
                <c:pt idx="1867">
                  <c:v>36202</c:v>
                </c:pt>
                <c:pt idx="1868">
                  <c:v>36203</c:v>
                </c:pt>
                <c:pt idx="1869">
                  <c:v>36204</c:v>
                </c:pt>
                <c:pt idx="1870">
                  <c:v>36205</c:v>
                </c:pt>
                <c:pt idx="1871">
                  <c:v>36206</c:v>
                </c:pt>
                <c:pt idx="1872">
                  <c:v>36207</c:v>
                </c:pt>
                <c:pt idx="1873">
                  <c:v>36208</c:v>
                </c:pt>
                <c:pt idx="1874">
                  <c:v>36209</c:v>
                </c:pt>
                <c:pt idx="1875">
                  <c:v>36210</c:v>
                </c:pt>
                <c:pt idx="1876">
                  <c:v>36211</c:v>
                </c:pt>
                <c:pt idx="1877">
                  <c:v>36212</c:v>
                </c:pt>
                <c:pt idx="1878">
                  <c:v>36213</c:v>
                </c:pt>
                <c:pt idx="1879">
                  <c:v>36214</c:v>
                </c:pt>
                <c:pt idx="1880">
                  <c:v>36215</c:v>
                </c:pt>
                <c:pt idx="1881">
                  <c:v>36216</c:v>
                </c:pt>
                <c:pt idx="1882">
                  <c:v>36217</c:v>
                </c:pt>
                <c:pt idx="1883">
                  <c:v>36218</c:v>
                </c:pt>
                <c:pt idx="1884">
                  <c:v>36219</c:v>
                </c:pt>
                <c:pt idx="1885">
                  <c:v>36220</c:v>
                </c:pt>
                <c:pt idx="1886">
                  <c:v>36221</c:v>
                </c:pt>
                <c:pt idx="1887">
                  <c:v>36222</c:v>
                </c:pt>
                <c:pt idx="1888">
                  <c:v>36223</c:v>
                </c:pt>
                <c:pt idx="1889">
                  <c:v>36224</c:v>
                </c:pt>
                <c:pt idx="1890">
                  <c:v>36225</c:v>
                </c:pt>
                <c:pt idx="1891">
                  <c:v>36226</c:v>
                </c:pt>
                <c:pt idx="1892">
                  <c:v>36227</c:v>
                </c:pt>
                <c:pt idx="1893">
                  <c:v>36228</c:v>
                </c:pt>
                <c:pt idx="1894">
                  <c:v>36229</c:v>
                </c:pt>
                <c:pt idx="1895">
                  <c:v>36230</c:v>
                </c:pt>
                <c:pt idx="1896">
                  <c:v>36231</c:v>
                </c:pt>
                <c:pt idx="1897">
                  <c:v>36232</c:v>
                </c:pt>
                <c:pt idx="1898">
                  <c:v>36233</c:v>
                </c:pt>
                <c:pt idx="1899">
                  <c:v>36234</c:v>
                </c:pt>
                <c:pt idx="1900">
                  <c:v>36235</c:v>
                </c:pt>
                <c:pt idx="1901">
                  <c:v>36236</c:v>
                </c:pt>
                <c:pt idx="1902">
                  <c:v>36237</c:v>
                </c:pt>
                <c:pt idx="1903">
                  <c:v>36238</c:v>
                </c:pt>
                <c:pt idx="1904">
                  <c:v>36239</c:v>
                </c:pt>
                <c:pt idx="1905">
                  <c:v>36240</c:v>
                </c:pt>
                <c:pt idx="1906">
                  <c:v>36241</c:v>
                </c:pt>
                <c:pt idx="1907">
                  <c:v>36242</c:v>
                </c:pt>
                <c:pt idx="1908">
                  <c:v>36243</c:v>
                </c:pt>
                <c:pt idx="1909">
                  <c:v>36244</c:v>
                </c:pt>
                <c:pt idx="1910">
                  <c:v>36245</c:v>
                </c:pt>
                <c:pt idx="1911">
                  <c:v>36246</c:v>
                </c:pt>
                <c:pt idx="1912">
                  <c:v>36247</c:v>
                </c:pt>
                <c:pt idx="1913">
                  <c:v>36248</c:v>
                </c:pt>
                <c:pt idx="1914">
                  <c:v>36249</c:v>
                </c:pt>
                <c:pt idx="1915">
                  <c:v>36250</c:v>
                </c:pt>
                <c:pt idx="1916">
                  <c:v>36251</c:v>
                </c:pt>
                <c:pt idx="1917">
                  <c:v>36252</c:v>
                </c:pt>
                <c:pt idx="1918">
                  <c:v>36253</c:v>
                </c:pt>
                <c:pt idx="1919">
                  <c:v>36254</c:v>
                </c:pt>
                <c:pt idx="1920">
                  <c:v>36255</c:v>
                </c:pt>
                <c:pt idx="1921">
                  <c:v>36256</c:v>
                </c:pt>
                <c:pt idx="1922">
                  <c:v>36257</c:v>
                </c:pt>
                <c:pt idx="1923">
                  <c:v>36258</c:v>
                </c:pt>
                <c:pt idx="1924">
                  <c:v>36259</c:v>
                </c:pt>
                <c:pt idx="1925">
                  <c:v>36260</c:v>
                </c:pt>
                <c:pt idx="1926">
                  <c:v>36261</c:v>
                </c:pt>
                <c:pt idx="1927">
                  <c:v>36262</c:v>
                </c:pt>
                <c:pt idx="1928">
                  <c:v>36263</c:v>
                </c:pt>
                <c:pt idx="1929">
                  <c:v>36264</c:v>
                </c:pt>
                <c:pt idx="1930">
                  <c:v>36265</c:v>
                </c:pt>
                <c:pt idx="1931">
                  <c:v>36266</c:v>
                </c:pt>
                <c:pt idx="1932">
                  <c:v>36267</c:v>
                </c:pt>
                <c:pt idx="1933">
                  <c:v>36268</c:v>
                </c:pt>
                <c:pt idx="1934">
                  <c:v>36269</c:v>
                </c:pt>
                <c:pt idx="1935">
                  <c:v>36270</c:v>
                </c:pt>
                <c:pt idx="1936">
                  <c:v>36271</c:v>
                </c:pt>
                <c:pt idx="1937">
                  <c:v>36272</c:v>
                </c:pt>
                <c:pt idx="1938">
                  <c:v>36273</c:v>
                </c:pt>
                <c:pt idx="1939">
                  <c:v>36274</c:v>
                </c:pt>
                <c:pt idx="1940">
                  <c:v>36275</c:v>
                </c:pt>
                <c:pt idx="1941">
                  <c:v>36276</c:v>
                </c:pt>
                <c:pt idx="1942">
                  <c:v>36277</c:v>
                </c:pt>
                <c:pt idx="1943">
                  <c:v>36278</c:v>
                </c:pt>
                <c:pt idx="1944">
                  <c:v>36279</c:v>
                </c:pt>
                <c:pt idx="1945">
                  <c:v>36280</c:v>
                </c:pt>
                <c:pt idx="1946">
                  <c:v>36281</c:v>
                </c:pt>
                <c:pt idx="1947">
                  <c:v>36282</c:v>
                </c:pt>
                <c:pt idx="1948">
                  <c:v>36283</c:v>
                </c:pt>
                <c:pt idx="1949">
                  <c:v>36284</c:v>
                </c:pt>
                <c:pt idx="1950">
                  <c:v>36285</c:v>
                </c:pt>
                <c:pt idx="1951">
                  <c:v>36286</c:v>
                </c:pt>
                <c:pt idx="1952">
                  <c:v>36287</c:v>
                </c:pt>
                <c:pt idx="1953">
                  <c:v>36288</c:v>
                </c:pt>
                <c:pt idx="1954">
                  <c:v>36289</c:v>
                </c:pt>
                <c:pt idx="1955">
                  <c:v>36290</c:v>
                </c:pt>
                <c:pt idx="1956">
                  <c:v>36291</c:v>
                </c:pt>
                <c:pt idx="1957">
                  <c:v>36292</c:v>
                </c:pt>
                <c:pt idx="1958">
                  <c:v>36293</c:v>
                </c:pt>
                <c:pt idx="1959">
                  <c:v>36294</c:v>
                </c:pt>
                <c:pt idx="1960">
                  <c:v>36295</c:v>
                </c:pt>
                <c:pt idx="1961">
                  <c:v>36296</c:v>
                </c:pt>
                <c:pt idx="1962">
                  <c:v>36297</c:v>
                </c:pt>
                <c:pt idx="1963">
                  <c:v>36298</c:v>
                </c:pt>
                <c:pt idx="1964">
                  <c:v>36299</c:v>
                </c:pt>
                <c:pt idx="1965">
                  <c:v>36300</c:v>
                </c:pt>
                <c:pt idx="1966">
                  <c:v>36301</c:v>
                </c:pt>
                <c:pt idx="1967">
                  <c:v>36302</c:v>
                </c:pt>
                <c:pt idx="1968">
                  <c:v>36303</c:v>
                </c:pt>
                <c:pt idx="1969">
                  <c:v>36304</c:v>
                </c:pt>
                <c:pt idx="1970">
                  <c:v>36305</c:v>
                </c:pt>
                <c:pt idx="1971">
                  <c:v>36306</c:v>
                </c:pt>
                <c:pt idx="1972">
                  <c:v>36307</c:v>
                </c:pt>
                <c:pt idx="1973">
                  <c:v>36308</c:v>
                </c:pt>
                <c:pt idx="1974">
                  <c:v>36309</c:v>
                </c:pt>
                <c:pt idx="1975">
                  <c:v>36310</c:v>
                </c:pt>
                <c:pt idx="1976">
                  <c:v>36311</c:v>
                </c:pt>
                <c:pt idx="1977">
                  <c:v>36312</c:v>
                </c:pt>
                <c:pt idx="1978">
                  <c:v>36313</c:v>
                </c:pt>
                <c:pt idx="1979">
                  <c:v>36314</c:v>
                </c:pt>
                <c:pt idx="1980">
                  <c:v>36315</c:v>
                </c:pt>
                <c:pt idx="1981">
                  <c:v>36316</c:v>
                </c:pt>
                <c:pt idx="1982">
                  <c:v>36317</c:v>
                </c:pt>
                <c:pt idx="1983">
                  <c:v>36318</c:v>
                </c:pt>
                <c:pt idx="1984">
                  <c:v>36319</c:v>
                </c:pt>
                <c:pt idx="1985">
                  <c:v>36320</c:v>
                </c:pt>
                <c:pt idx="1986">
                  <c:v>36321</c:v>
                </c:pt>
                <c:pt idx="1987">
                  <c:v>36322</c:v>
                </c:pt>
                <c:pt idx="1988">
                  <c:v>36323</c:v>
                </c:pt>
                <c:pt idx="1989">
                  <c:v>36324</c:v>
                </c:pt>
                <c:pt idx="1990">
                  <c:v>36325</c:v>
                </c:pt>
                <c:pt idx="1991">
                  <c:v>36326</c:v>
                </c:pt>
                <c:pt idx="1992">
                  <c:v>36327</c:v>
                </c:pt>
                <c:pt idx="1993">
                  <c:v>36328</c:v>
                </c:pt>
                <c:pt idx="1994">
                  <c:v>36329</c:v>
                </c:pt>
                <c:pt idx="1995">
                  <c:v>36330</c:v>
                </c:pt>
                <c:pt idx="1996">
                  <c:v>36331</c:v>
                </c:pt>
                <c:pt idx="1997">
                  <c:v>36332</c:v>
                </c:pt>
                <c:pt idx="1998">
                  <c:v>36333</c:v>
                </c:pt>
                <c:pt idx="1999">
                  <c:v>36334</c:v>
                </c:pt>
                <c:pt idx="2000">
                  <c:v>36335</c:v>
                </c:pt>
                <c:pt idx="2001">
                  <c:v>36336</c:v>
                </c:pt>
                <c:pt idx="2002">
                  <c:v>36337</c:v>
                </c:pt>
                <c:pt idx="2003">
                  <c:v>36338</c:v>
                </c:pt>
                <c:pt idx="2004">
                  <c:v>36339</c:v>
                </c:pt>
                <c:pt idx="2005">
                  <c:v>36340</c:v>
                </c:pt>
                <c:pt idx="2006">
                  <c:v>36341</c:v>
                </c:pt>
                <c:pt idx="2007">
                  <c:v>36342</c:v>
                </c:pt>
                <c:pt idx="2008">
                  <c:v>36343</c:v>
                </c:pt>
                <c:pt idx="2009">
                  <c:v>36344</c:v>
                </c:pt>
                <c:pt idx="2010">
                  <c:v>36345</c:v>
                </c:pt>
                <c:pt idx="2011">
                  <c:v>36346</c:v>
                </c:pt>
                <c:pt idx="2012">
                  <c:v>36347</c:v>
                </c:pt>
                <c:pt idx="2013">
                  <c:v>36348</c:v>
                </c:pt>
                <c:pt idx="2014">
                  <c:v>36349</c:v>
                </c:pt>
                <c:pt idx="2015">
                  <c:v>36350</c:v>
                </c:pt>
                <c:pt idx="2016">
                  <c:v>36351</c:v>
                </c:pt>
                <c:pt idx="2017">
                  <c:v>36352</c:v>
                </c:pt>
                <c:pt idx="2018">
                  <c:v>36353</c:v>
                </c:pt>
                <c:pt idx="2019">
                  <c:v>36354</c:v>
                </c:pt>
                <c:pt idx="2020">
                  <c:v>36355</c:v>
                </c:pt>
                <c:pt idx="2021">
                  <c:v>36356</c:v>
                </c:pt>
                <c:pt idx="2022">
                  <c:v>36357</c:v>
                </c:pt>
                <c:pt idx="2023">
                  <c:v>36358</c:v>
                </c:pt>
                <c:pt idx="2024">
                  <c:v>36359</c:v>
                </c:pt>
                <c:pt idx="2025">
                  <c:v>36360</c:v>
                </c:pt>
                <c:pt idx="2026">
                  <c:v>36361</c:v>
                </c:pt>
                <c:pt idx="2027">
                  <c:v>36362</c:v>
                </c:pt>
                <c:pt idx="2028">
                  <c:v>36363</c:v>
                </c:pt>
                <c:pt idx="2029">
                  <c:v>36364</c:v>
                </c:pt>
                <c:pt idx="2030">
                  <c:v>36365</c:v>
                </c:pt>
                <c:pt idx="2031">
                  <c:v>36366</c:v>
                </c:pt>
                <c:pt idx="2032">
                  <c:v>36367</c:v>
                </c:pt>
                <c:pt idx="2033">
                  <c:v>36368</c:v>
                </c:pt>
                <c:pt idx="2034">
                  <c:v>36369</c:v>
                </c:pt>
                <c:pt idx="2035">
                  <c:v>36370</c:v>
                </c:pt>
                <c:pt idx="2036">
                  <c:v>36371</c:v>
                </c:pt>
                <c:pt idx="2037">
                  <c:v>36372</c:v>
                </c:pt>
                <c:pt idx="2038">
                  <c:v>36373</c:v>
                </c:pt>
                <c:pt idx="2039">
                  <c:v>36374</c:v>
                </c:pt>
                <c:pt idx="2040">
                  <c:v>36375</c:v>
                </c:pt>
                <c:pt idx="2041">
                  <c:v>36376</c:v>
                </c:pt>
                <c:pt idx="2042">
                  <c:v>36377</c:v>
                </c:pt>
                <c:pt idx="2043">
                  <c:v>36378</c:v>
                </c:pt>
                <c:pt idx="2044">
                  <c:v>36379</c:v>
                </c:pt>
                <c:pt idx="2045">
                  <c:v>36380</c:v>
                </c:pt>
                <c:pt idx="2046">
                  <c:v>36381</c:v>
                </c:pt>
                <c:pt idx="2047">
                  <c:v>36382</c:v>
                </c:pt>
                <c:pt idx="2048">
                  <c:v>36383</c:v>
                </c:pt>
                <c:pt idx="2049">
                  <c:v>36384</c:v>
                </c:pt>
                <c:pt idx="2050">
                  <c:v>36385</c:v>
                </c:pt>
                <c:pt idx="2051">
                  <c:v>36386</c:v>
                </c:pt>
                <c:pt idx="2052">
                  <c:v>36387</c:v>
                </c:pt>
                <c:pt idx="2053">
                  <c:v>36388</c:v>
                </c:pt>
                <c:pt idx="2054">
                  <c:v>36389</c:v>
                </c:pt>
                <c:pt idx="2055">
                  <c:v>36390</c:v>
                </c:pt>
                <c:pt idx="2056">
                  <c:v>36391</c:v>
                </c:pt>
                <c:pt idx="2057">
                  <c:v>36392</c:v>
                </c:pt>
                <c:pt idx="2058">
                  <c:v>36393</c:v>
                </c:pt>
                <c:pt idx="2059">
                  <c:v>36394</c:v>
                </c:pt>
                <c:pt idx="2060">
                  <c:v>36395</c:v>
                </c:pt>
                <c:pt idx="2061">
                  <c:v>36396</c:v>
                </c:pt>
                <c:pt idx="2062">
                  <c:v>36397</c:v>
                </c:pt>
                <c:pt idx="2063">
                  <c:v>36398</c:v>
                </c:pt>
                <c:pt idx="2064">
                  <c:v>36399</c:v>
                </c:pt>
                <c:pt idx="2065">
                  <c:v>36400</c:v>
                </c:pt>
                <c:pt idx="2066">
                  <c:v>36401</c:v>
                </c:pt>
                <c:pt idx="2067">
                  <c:v>36402</c:v>
                </c:pt>
                <c:pt idx="2068">
                  <c:v>36403</c:v>
                </c:pt>
                <c:pt idx="2069">
                  <c:v>36404</c:v>
                </c:pt>
                <c:pt idx="2070">
                  <c:v>36405</c:v>
                </c:pt>
                <c:pt idx="2071">
                  <c:v>36406</c:v>
                </c:pt>
                <c:pt idx="2072">
                  <c:v>36407</c:v>
                </c:pt>
                <c:pt idx="2073">
                  <c:v>36408</c:v>
                </c:pt>
                <c:pt idx="2074">
                  <c:v>36409</c:v>
                </c:pt>
                <c:pt idx="2075">
                  <c:v>36410</c:v>
                </c:pt>
                <c:pt idx="2076">
                  <c:v>36411</c:v>
                </c:pt>
                <c:pt idx="2077">
                  <c:v>36412</c:v>
                </c:pt>
                <c:pt idx="2078">
                  <c:v>36413</c:v>
                </c:pt>
                <c:pt idx="2079">
                  <c:v>36414</c:v>
                </c:pt>
                <c:pt idx="2080">
                  <c:v>36415</c:v>
                </c:pt>
                <c:pt idx="2081">
                  <c:v>36416</c:v>
                </c:pt>
                <c:pt idx="2082">
                  <c:v>36417</c:v>
                </c:pt>
                <c:pt idx="2083">
                  <c:v>36418</c:v>
                </c:pt>
                <c:pt idx="2084">
                  <c:v>36419</c:v>
                </c:pt>
                <c:pt idx="2085">
                  <c:v>36420</c:v>
                </c:pt>
                <c:pt idx="2086">
                  <c:v>36421</c:v>
                </c:pt>
                <c:pt idx="2087">
                  <c:v>36422</c:v>
                </c:pt>
                <c:pt idx="2088">
                  <c:v>36423</c:v>
                </c:pt>
                <c:pt idx="2089">
                  <c:v>36424</c:v>
                </c:pt>
                <c:pt idx="2090">
                  <c:v>36425</c:v>
                </c:pt>
                <c:pt idx="2091">
                  <c:v>36426</c:v>
                </c:pt>
                <c:pt idx="2092">
                  <c:v>36427</c:v>
                </c:pt>
                <c:pt idx="2093">
                  <c:v>36428</c:v>
                </c:pt>
                <c:pt idx="2094">
                  <c:v>36429</c:v>
                </c:pt>
                <c:pt idx="2095">
                  <c:v>36430</c:v>
                </c:pt>
                <c:pt idx="2096">
                  <c:v>36431</c:v>
                </c:pt>
                <c:pt idx="2097">
                  <c:v>36432</c:v>
                </c:pt>
                <c:pt idx="2098">
                  <c:v>36433</c:v>
                </c:pt>
                <c:pt idx="2099">
                  <c:v>36434</c:v>
                </c:pt>
                <c:pt idx="2100">
                  <c:v>36435</c:v>
                </c:pt>
                <c:pt idx="2101">
                  <c:v>36436</c:v>
                </c:pt>
                <c:pt idx="2102">
                  <c:v>36437</c:v>
                </c:pt>
                <c:pt idx="2103">
                  <c:v>36438</c:v>
                </c:pt>
                <c:pt idx="2104">
                  <c:v>36439</c:v>
                </c:pt>
                <c:pt idx="2105">
                  <c:v>36440</c:v>
                </c:pt>
                <c:pt idx="2106">
                  <c:v>36441</c:v>
                </c:pt>
                <c:pt idx="2107">
                  <c:v>36442</c:v>
                </c:pt>
                <c:pt idx="2108">
                  <c:v>36443</c:v>
                </c:pt>
                <c:pt idx="2109">
                  <c:v>36444</c:v>
                </c:pt>
                <c:pt idx="2110">
                  <c:v>36445</c:v>
                </c:pt>
                <c:pt idx="2111">
                  <c:v>36446</c:v>
                </c:pt>
                <c:pt idx="2112">
                  <c:v>36447</c:v>
                </c:pt>
                <c:pt idx="2113">
                  <c:v>36448</c:v>
                </c:pt>
                <c:pt idx="2114">
                  <c:v>36449</c:v>
                </c:pt>
                <c:pt idx="2115">
                  <c:v>36450</c:v>
                </c:pt>
                <c:pt idx="2116">
                  <c:v>36451</c:v>
                </c:pt>
                <c:pt idx="2117">
                  <c:v>36452</c:v>
                </c:pt>
                <c:pt idx="2118">
                  <c:v>36453</c:v>
                </c:pt>
                <c:pt idx="2119">
                  <c:v>36454</c:v>
                </c:pt>
                <c:pt idx="2120">
                  <c:v>36455</c:v>
                </c:pt>
                <c:pt idx="2121">
                  <c:v>36456</c:v>
                </c:pt>
                <c:pt idx="2122">
                  <c:v>36457</c:v>
                </c:pt>
                <c:pt idx="2123">
                  <c:v>36458</c:v>
                </c:pt>
                <c:pt idx="2124">
                  <c:v>36459</c:v>
                </c:pt>
                <c:pt idx="2125">
                  <c:v>36460</c:v>
                </c:pt>
                <c:pt idx="2126">
                  <c:v>36461</c:v>
                </c:pt>
                <c:pt idx="2127">
                  <c:v>36462</c:v>
                </c:pt>
                <c:pt idx="2128">
                  <c:v>36463</c:v>
                </c:pt>
                <c:pt idx="2129">
                  <c:v>36464</c:v>
                </c:pt>
                <c:pt idx="2130">
                  <c:v>36465</c:v>
                </c:pt>
                <c:pt idx="2131">
                  <c:v>36466</c:v>
                </c:pt>
                <c:pt idx="2132">
                  <c:v>36467</c:v>
                </c:pt>
                <c:pt idx="2133">
                  <c:v>36468</c:v>
                </c:pt>
                <c:pt idx="2134">
                  <c:v>36469</c:v>
                </c:pt>
                <c:pt idx="2135">
                  <c:v>36470</c:v>
                </c:pt>
                <c:pt idx="2136">
                  <c:v>36471</c:v>
                </c:pt>
                <c:pt idx="2137">
                  <c:v>36472</c:v>
                </c:pt>
                <c:pt idx="2138">
                  <c:v>36473</c:v>
                </c:pt>
                <c:pt idx="2139">
                  <c:v>36474</c:v>
                </c:pt>
                <c:pt idx="2140">
                  <c:v>36475</c:v>
                </c:pt>
                <c:pt idx="2141">
                  <c:v>36476</c:v>
                </c:pt>
                <c:pt idx="2142">
                  <c:v>36477</c:v>
                </c:pt>
                <c:pt idx="2143">
                  <c:v>36478</c:v>
                </c:pt>
                <c:pt idx="2144">
                  <c:v>36479</c:v>
                </c:pt>
                <c:pt idx="2145">
                  <c:v>36480</c:v>
                </c:pt>
                <c:pt idx="2146">
                  <c:v>36481</c:v>
                </c:pt>
                <c:pt idx="2147">
                  <c:v>36482</c:v>
                </c:pt>
                <c:pt idx="2148">
                  <c:v>36483</c:v>
                </c:pt>
                <c:pt idx="2149">
                  <c:v>36484</c:v>
                </c:pt>
                <c:pt idx="2150">
                  <c:v>36485</c:v>
                </c:pt>
                <c:pt idx="2151">
                  <c:v>36486</c:v>
                </c:pt>
                <c:pt idx="2152">
                  <c:v>36487</c:v>
                </c:pt>
                <c:pt idx="2153">
                  <c:v>36488</c:v>
                </c:pt>
                <c:pt idx="2154">
                  <c:v>36489</c:v>
                </c:pt>
                <c:pt idx="2155">
                  <c:v>36490</c:v>
                </c:pt>
                <c:pt idx="2156">
                  <c:v>36491</c:v>
                </c:pt>
                <c:pt idx="2157">
                  <c:v>36492</c:v>
                </c:pt>
                <c:pt idx="2158">
                  <c:v>36493</c:v>
                </c:pt>
                <c:pt idx="2159">
                  <c:v>36494</c:v>
                </c:pt>
                <c:pt idx="2160">
                  <c:v>36495</c:v>
                </c:pt>
                <c:pt idx="2161">
                  <c:v>36496</c:v>
                </c:pt>
                <c:pt idx="2162">
                  <c:v>36497</c:v>
                </c:pt>
                <c:pt idx="2163">
                  <c:v>36498</c:v>
                </c:pt>
                <c:pt idx="2164">
                  <c:v>36499</c:v>
                </c:pt>
                <c:pt idx="2165">
                  <c:v>36500</c:v>
                </c:pt>
                <c:pt idx="2166">
                  <c:v>36501</c:v>
                </c:pt>
                <c:pt idx="2167">
                  <c:v>36502</c:v>
                </c:pt>
                <c:pt idx="2168">
                  <c:v>36503</c:v>
                </c:pt>
                <c:pt idx="2169">
                  <c:v>36504</c:v>
                </c:pt>
                <c:pt idx="2170">
                  <c:v>36505</c:v>
                </c:pt>
                <c:pt idx="2171">
                  <c:v>36506</c:v>
                </c:pt>
                <c:pt idx="2172">
                  <c:v>36507</c:v>
                </c:pt>
                <c:pt idx="2173">
                  <c:v>36508</c:v>
                </c:pt>
                <c:pt idx="2174">
                  <c:v>36509</c:v>
                </c:pt>
                <c:pt idx="2175">
                  <c:v>36510</c:v>
                </c:pt>
                <c:pt idx="2176">
                  <c:v>36511</c:v>
                </c:pt>
                <c:pt idx="2177">
                  <c:v>36512</c:v>
                </c:pt>
                <c:pt idx="2178">
                  <c:v>36513</c:v>
                </c:pt>
                <c:pt idx="2179">
                  <c:v>36514</c:v>
                </c:pt>
                <c:pt idx="2180">
                  <c:v>36515</c:v>
                </c:pt>
                <c:pt idx="2181">
                  <c:v>36516</c:v>
                </c:pt>
                <c:pt idx="2182">
                  <c:v>36517</c:v>
                </c:pt>
                <c:pt idx="2183">
                  <c:v>36518</c:v>
                </c:pt>
                <c:pt idx="2184">
                  <c:v>36519</c:v>
                </c:pt>
                <c:pt idx="2185">
                  <c:v>36520</c:v>
                </c:pt>
                <c:pt idx="2186">
                  <c:v>36521</c:v>
                </c:pt>
                <c:pt idx="2187">
                  <c:v>36522</c:v>
                </c:pt>
                <c:pt idx="2188">
                  <c:v>36523</c:v>
                </c:pt>
                <c:pt idx="2189">
                  <c:v>36524</c:v>
                </c:pt>
                <c:pt idx="2190">
                  <c:v>36525</c:v>
                </c:pt>
                <c:pt idx="2191">
                  <c:v>36526</c:v>
                </c:pt>
                <c:pt idx="2192">
                  <c:v>36527</c:v>
                </c:pt>
                <c:pt idx="2193">
                  <c:v>36528</c:v>
                </c:pt>
                <c:pt idx="2194">
                  <c:v>36529</c:v>
                </c:pt>
                <c:pt idx="2195">
                  <c:v>36530</c:v>
                </c:pt>
                <c:pt idx="2196">
                  <c:v>36531</c:v>
                </c:pt>
                <c:pt idx="2197">
                  <c:v>36532</c:v>
                </c:pt>
                <c:pt idx="2198">
                  <c:v>36533</c:v>
                </c:pt>
                <c:pt idx="2199">
                  <c:v>36534</c:v>
                </c:pt>
                <c:pt idx="2200">
                  <c:v>36535</c:v>
                </c:pt>
                <c:pt idx="2201">
                  <c:v>36536</c:v>
                </c:pt>
                <c:pt idx="2202">
                  <c:v>36537</c:v>
                </c:pt>
                <c:pt idx="2203">
                  <c:v>36538</c:v>
                </c:pt>
                <c:pt idx="2204">
                  <c:v>36539</c:v>
                </c:pt>
                <c:pt idx="2205">
                  <c:v>36540</c:v>
                </c:pt>
                <c:pt idx="2206">
                  <c:v>36541</c:v>
                </c:pt>
                <c:pt idx="2207">
                  <c:v>36542</c:v>
                </c:pt>
                <c:pt idx="2208">
                  <c:v>36543</c:v>
                </c:pt>
                <c:pt idx="2209">
                  <c:v>36544</c:v>
                </c:pt>
                <c:pt idx="2210">
                  <c:v>36545</c:v>
                </c:pt>
                <c:pt idx="2211">
                  <c:v>36546</c:v>
                </c:pt>
                <c:pt idx="2212">
                  <c:v>36547</c:v>
                </c:pt>
                <c:pt idx="2213">
                  <c:v>36548</c:v>
                </c:pt>
                <c:pt idx="2214">
                  <c:v>36549</c:v>
                </c:pt>
                <c:pt idx="2215">
                  <c:v>36550</c:v>
                </c:pt>
                <c:pt idx="2216">
                  <c:v>36551</c:v>
                </c:pt>
                <c:pt idx="2217">
                  <c:v>36552</c:v>
                </c:pt>
                <c:pt idx="2218">
                  <c:v>36553</c:v>
                </c:pt>
                <c:pt idx="2219">
                  <c:v>36554</c:v>
                </c:pt>
                <c:pt idx="2220">
                  <c:v>36555</c:v>
                </c:pt>
                <c:pt idx="2221">
                  <c:v>36556</c:v>
                </c:pt>
                <c:pt idx="2222">
                  <c:v>36557</c:v>
                </c:pt>
                <c:pt idx="2223">
                  <c:v>36558</c:v>
                </c:pt>
                <c:pt idx="2224">
                  <c:v>36559</c:v>
                </c:pt>
                <c:pt idx="2225">
                  <c:v>36560</c:v>
                </c:pt>
                <c:pt idx="2226">
                  <c:v>36561</c:v>
                </c:pt>
                <c:pt idx="2227">
                  <c:v>36562</c:v>
                </c:pt>
                <c:pt idx="2228">
                  <c:v>36563</c:v>
                </c:pt>
                <c:pt idx="2229">
                  <c:v>36564</c:v>
                </c:pt>
                <c:pt idx="2230">
                  <c:v>36565</c:v>
                </c:pt>
                <c:pt idx="2231">
                  <c:v>36566</c:v>
                </c:pt>
                <c:pt idx="2232">
                  <c:v>36567</c:v>
                </c:pt>
                <c:pt idx="2233">
                  <c:v>36568</c:v>
                </c:pt>
                <c:pt idx="2234">
                  <c:v>36569</c:v>
                </c:pt>
                <c:pt idx="2235">
                  <c:v>36570</c:v>
                </c:pt>
                <c:pt idx="2236">
                  <c:v>36571</c:v>
                </c:pt>
                <c:pt idx="2237">
                  <c:v>36572</c:v>
                </c:pt>
                <c:pt idx="2238">
                  <c:v>36573</c:v>
                </c:pt>
                <c:pt idx="2239">
                  <c:v>36574</c:v>
                </c:pt>
                <c:pt idx="2240">
                  <c:v>36575</c:v>
                </c:pt>
                <c:pt idx="2241">
                  <c:v>36576</c:v>
                </c:pt>
                <c:pt idx="2242">
                  <c:v>36577</c:v>
                </c:pt>
                <c:pt idx="2243">
                  <c:v>36578</c:v>
                </c:pt>
                <c:pt idx="2244">
                  <c:v>36579</c:v>
                </c:pt>
                <c:pt idx="2245">
                  <c:v>36580</c:v>
                </c:pt>
                <c:pt idx="2246">
                  <c:v>36581</c:v>
                </c:pt>
                <c:pt idx="2247">
                  <c:v>36582</c:v>
                </c:pt>
                <c:pt idx="2248">
                  <c:v>36583</c:v>
                </c:pt>
                <c:pt idx="2249">
                  <c:v>36584</c:v>
                </c:pt>
                <c:pt idx="2250">
                  <c:v>36585</c:v>
                </c:pt>
                <c:pt idx="2251">
                  <c:v>36586</c:v>
                </c:pt>
                <c:pt idx="2252">
                  <c:v>36587</c:v>
                </c:pt>
                <c:pt idx="2253">
                  <c:v>36588</c:v>
                </c:pt>
                <c:pt idx="2254">
                  <c:v>36589</c:v>
                </c:pt>
                <c:pt idx="2255">
                  <c:v>36590</c:v>
                </c:pt>
                <c:pt idx="2256">
                  <c:v>36591</c:v>
                </c:pt>
                <c:pt idx="2257">
                  <c:v>36592</c:v>
                </c:pt>
                <c:pt idx="2258">
                  <c:v>36593</c:v>
                </c:pt>
                <c:pt idx="2259">
                  <c:v>36594</c:v>
                </c:pt>
                <c:pt idx="2260">
                  <c:v>36595</c:v>
                </c:pt>
                <c:pt idx="2261">
                  <c:v>36596</c:v>
                </c:pt>
                <c:pt idx="2262">
                  <c:v>36597</c:v>
                </c:pt>
                <c:pt idx="2263">
                  <c:v>36598</c:v>
                </c:pt>
                <c:pt idx="2264">
                  <c:v>36599</c:v>
                </c:pt>
                <c:pt idx="2265">
                  <c:v>36600</c:v>
                </c:pt>
                <c:pt idx="2266">
                  <c:v>36601</c:v>
                </c:pt>
                <c:pt idx="2267">
                  <c:v>36602</c:v>
                </c:pt>
                <c:pt idx="2268">
                  <c:v>36603</c:v>
                </c:pt>
                <c:pt idx="2269">
                  <c:v>36604</c:v>
                </c:pt>
                <c:pt idx="2270">
                  <c:v>36605</c:v>
                </c:pt>
                <c:pt idx="2271">
                  <c:v>36606</c:v>
                </c:pt>
                <c:pt idx="2272">
                  <c:v>36607</c:v>
                </c:pt>
                <c:pt idx="2273">
                  <c:v>36608</c:v>
                </c:pt>
                <c:pt idx="2274">
                  <c:v>36609</c:v>
                </c:pt>
                <c:pt idx="2275">
                  <c:v>36610</c:v>
                </c:pt>
                <c:pt idx="2276">
                  <c:v>36611</c:v>
                </c:pt>
                <c:pt idx="2277">
                  <c:v>36612</c:v>
                </c:pt>
                <c:pt idx="2278">
                  <c:v>36613</c:v>
                </c:pt>
                <c:pt idx="2279">
                  <c:v>36614</c:v>
                </c:pt>
                <c:pt idx="2280">
                  <c:v>36615</c:v>
                </c:pt>
                <c:pt idx="2281">
                  <c:v>36616</c:v>
                </c:pt>
                <c:pt idx="2282">
                  <c:v>36617</c:v>
                </c:pt>
                <c:pt idx="2283">
                  <c:v>36618</c:v>
                </c:pt>
                <c:pt idx="2284">
                  <c:v>36619</c:v>
                </c:pt>
                <c:pt idx="2285">
                  <c:v>36620</c:v>
                </c:pt>
                <c:pt idx="2286">
                  <c:v>36621</c:v>
                </c:pt>
                <c:pt idx="2287">
                  <c:v>36622</c:v>
                </c:pt>
                <c:pt idx="2288">
                  <c:v>36623</c:v>
                </c:pt>
                <c:pt idx="2289">
                  <c:v>36624</c:v>
                </c:pt>
                <c:pt idx="2290">
                  <c:v>36625</c:v>
                </c:pt>
                <c:pt idx="2291">
                  <c:v>36626</c:v>
                </c:pt>
                <c:pt idx="2292">
                  <c:v>36627</c:v>
                </c:pt>
                <c:pt idx="2293">
                  <c:v>36628</c:v>
                </c:pt>
                <c:pt idx="2294">
                  <c:v>36629</c:v>
                </c:pt>
                <c:pt idx="2295">
                  <c:v>36630</c:v>
                </c:pt>
                <c:pt idx="2296">
                  <c:v>36631</c:v>
                </c:pt>
                <c:pt idx="2297">
                  <c:v>36632</c:v>
                </c:pt>
                <c:pt idx="2298">
                  <c:v>36633</c:v>
                </c:pt>
                <c:pt idx="2299">
                  <c:v>36634</c:v>
                </c:pt>
                <c:pt idx="2300">
                  <c:v>36635</c:v>
                </c:pt>
                <c:pt idx="2301">
                  <c:v>36636</c:v>
                </c:pt>
                <c:pt idx="2302">
                  <c:v>36637</c:v>
                </c:pt>
                <c:pt idx="2303">
                  <c:v>36638</c:v>
                </c:pt>
                <c:pt idx="2304">
                  <c:v>36639</c:v>
                </c:pt>
                <c:pt idx="2305">
                  <c:v>36640</c:v>
                </c:pt>
                <c:pt idx="2306">
                  <c:v>36641</c:v>
                </c:pt>
                <c:pt idx="2307">
                  <c:v>36642</c:v>
                </c:pt>
                <c:pt idx="2308">
                  <c:v>36643</c:v>
                </c:pt>
                <c:pt idx="2309">
                  <c:v>36644</c:v>
                </c:pt>
                <c:pt idx="2310">
                  <c:v>36645</c:v>
                </c:pt>
                <c:pt idx="2311">
                  <c:v>36646</c:v>
                </c:pt>
                <c:pt idx="2312">
                  <c:v>36647</c:v>
                </c:pt>
                <c:pt idx="2313">
                  <c:v>36648</c:v>
                </c:pt>
                <c:pt idx="2314">
                  <c:v>36649</c:v>
                </c:pt>
                <c:pt idx="2315">
                  <c:v>36650</c:v>
                </c:pt>
                <c:pt idx="2316">
                  <c:v>36651</c:v>
                </c:pt>
                <c:pt idx="2317">
                  <c:v>36652</c:v>
                </c:pt>
                <c:pt idx="2318">
                  <c:v>36653</c:v>
                </c:pt>
                <c:pt idx="2319">
                  <c:v>36654</c:v>
                </c:pt>
                <c:pt idx="2320">
                  <c:v>36655</c:v>
                </c:pt>
                <c:pt idx="2321">
                  <c:v>36656</c:v>
                </c:pt>
                <c:pt idx="2322">
                  <c:v>36657</c:v>
                </c:pt>
                <c:pt idx="2323">
                  <c:v>36658</c:v>
                </c:pt>
                <c:pt idx="2324">
                  <c:v>36659</c:v>
                </c:pt>
                <c:pt idx="2325">
                  <c:v>36660</c:v>
                </c:pt>
                <c:pt idx="2326">
                  <c:v>36661</c:v>
                </c:pt>
                <c:pt idx="2327">
                  <c:v>36662</c:v>
                </c:pt>
                <c:pt idx="2328">
                  <c:v>36663</c:v>
                </c:pt>
                <c:pt idx="2329">
                  <c:v>36664</c:v>
                </c:pt>
                <c:pt idx="2330">
                  <c:v>36665</c:v>
                </c:pt>
                <c:pt idx="2331">
                  <c:v>36666</c:v>
                </c:pt>
                <c:pt idx="2332">
                  <c:v>36667</c:v>
                </c:pt>
                <c:pt idx="2333">
                  <c:v>36668</c:v>
                </c:pt>
                <c:pt idx="2334">
                  <c:v>36669</c:v>
                </c:pt>
                <c:pt idx="2335">
                  <c:v>36670</c:v>
                </c:pt>
                <c:pt idx="2336">
                  <c:v>36671</c:v>
                </c:pt>
                <c:pt idx="2337">
                  <c:v>36672</c:v>
                </c:pt>
                <c:pt idx="2338">
                  <c:v>36673</c:v>
                </c:pt>
                <c:pt idx="2339">
                  <c:v>36674</c:v>
                </c:pt>
                <c:pt idx="2340">
                  <c:v>36675</c:v>
                </c:pt>
                <c:pt idx="2341">
                  <c:v>36676</c:v>
                </c:pt>
                <c:pt idx="2342">
                  <c:v>36677</c:v>
                </c:pt>
                <c:pt idx="2343">
                  <c:v>36678</c:v>
                </c:pt>
                <c:pt idx="2344">
                  <c:v>36679</c:v>
                </c:pt>
                <c:pt idx="2345">
                  <c:v>36680</c:v>
                </c:pt>
                <c:pt idx="2346">
                  <c:v>36681</c:v>
                </c:pt>
                <c:pt idx="2347">
                  <c:v>36682</c:v>
                </c:pt>
                <c:pt idx="2348">
                  <c:v>36683</c:v>
                </c:pt>
                <c:pt idx="2349">
                  <c:v>36684</c:v>
                </c:pt>
                <c:pt idx="2350">
                  <c:v>36685</c:v>
                </c:pt>
                <c:pt idx="2351">
                  <c:v>36686</c:v>
                </c:pt>
                <c:pt idx="2352">
                  <c:v>36687</c:v>
                </c:pt>
                <c:pt idx="2353">
                  <c:v>36688</c:v>
                </c:pt>
                <c:pt idx="2354">
                  <c:v>36689</c:v>
                </c:pt>
                <c:pt idx="2355">
                  <c:v>36690</c:v>
                </c:pt>
                <c:pt idx="2356">
                  <c:v>36691</c:v>
                </c:pt>
                <c:pt idx="2357">
                  <c:v>36692</c:v>
                </c:pt>
                <c:pt idx="2358">
                  <c:v>36693</c:v>
                </c:pt>
                <c:pt idx="2359">
                  <c:v>36694</c:v>
                </c:pt>
                <c:pt idx="2360">
                  <c:v>36695</c:v>
                </c:pt>
                <c:pt idx="2361">
                  <c:v>36696</c:v>
                </c:pt>
                <c:pt idx="2362">
                  <c:v>36697</c:v>
                </c:pt>
                <c:pt idx="2363">
                  <c:v>36698</c:v>
                </c:pt>
                <c:pt idx="2364">
                  <c:v>36699</c:v>
                </c:pt>
                <c:pt idx="2365">
                  <c:v>36700</c:v>
                </c:pt>
                <c:pt idx="2366">
                  <c:v>36701</c:v>
                </c:pt>
                <c:pt idx="2367">
                  <c:v>36702</c:v>
                </c:pt>
                <c:pt idx="2368">
                  <c:v>36703</c:v>
                </c:pt>
                <c:pt idx="2369">
                  <c:v>36704</c:v>
                </c:pt>
                <c:pt idx="2370">
                  <c:v>36705</c:v>
                </c:pt>
                <c:pt idx="2371">
                  <c:v>36706</c:v>
                </c:pt>
                <c:pt idx="2372">
                  <c:v>36707</c:v>
                </c:pt>
                <c:pt idx="2373">
                  <c:v>36708</c:v>
                </c:pt>
                <c:pt idx="2374">
                  <c:v>36709</c:v>
                </c:pt>
                <c:pt idx="2375">
                  <c:v>36710</c:v>
                </c:pt>
                <c:pt idx="2376">
                  <c:v>36711</c:v>
                </c:pt>
                <c:pt idx="2377">
                  <c:v>36712</c:v>
                </c:pt>
                <c:pt idx="2378">
                  <c:v>36713</c:v>
                </c:pt>
                <c:pt idx="2379">
                  <c:v>36714</c:v>
                </c:pt>
                <c:pt idx="2380">
                  <c:v>36715</c:v>
                </c:pt>
                <c:pt idx="2381">
                  <c:v>36716</c:v>
                </c:pt>
                <c:pt idx="2382">
                  <c:v>36717</c:v>
                </c:pt>
                <c:pt idx="2383">
                  <c:v>36718</c:v>
                </c:pt>
                <c:pt idx="2384">
                  <c:v>36719</c:v>
                </c:pt>
                <c:pt idx="2385">
                  <c:v>36720</c:v>
                </c:pt>
                <c:pt idx="2386">
                  <c:v>36721</c:v>
                </c:pt>
                <c:pt idx="2387">
                  <c:v>36722</c:v>
                </c:pt>
                <c:pt idx="2388">
                  <c:v>36723</c:v>
                </c:pt>
                <c:pt idx="2389">
                  <c:v>36724</c:v>
                </c:pt>
                <c:pt idx="2390">
                  <c:v>36725</c:v>
                </c:pt>
                <c:pt idx="2391">
                  <c:v>36726</c:v>
                </c:pt>
                <c:pt idx="2392">
                  <c:v>36727</c:v>
                </c:pt>
                <c:pt idx="2393">
                  <c:v>36728</c:v>
                </c:pt>
                <c:pt idx="2394">
                  <c:v>36729</c:v>
                </c:pt>
                <c:pt idx="2395">
                  <c:v>36730</c:v>
                </c:pt>
                <c:pt idx="2396">
                  <c:v>36731</c:v>
                </c:pt>
                <c:pt idx="2397">
                  <c:v>36732</c:v>
                </c:pt>
                <c:pt idx="2398">
                  <c:v>36733</c:v>
                </c:pt>
                <c:pt idx="2399">
                  <c:v>36734</c:v>
                </c:pt>
                <c:pt idx="2400">
                  <c:v>36735</c:v>
                </c:pt>
                <c:pt idx="2401">
                  <c:v>36736</c:v>
                </c:pt>
                <c:pt idx="2402">
                  <c:v>36737</c:v>
                </c:pt>
                <c:pt idx="2403">
                  <c:v>36738</c:v>
                </c:pt>
                <c:pt idx="2404">
                  <c:v>36739</c:v>
                </c:pt>
                <c:pt idx="2405">
                  <c:v>36740</c:v>
                </c:pt>
                <c:pt idx="2406">
                  <c:v>36741</c:v>
                </c:pt>
                <c:pt idx="2407">
                  <c:v>36742</c:v>
                </c:pt>
                <c:pt idx="2408">
                  <c:v>36743</c:v>
                </c:pt>
                <c:pt idx="2409">
                  <c:v>36744</c:v>
                </c:pt>
                <c:pt idx="2410">
                  <c:v>36745</c:v>
                </c:pt>
                <c:pt idx="2411">
                  <c:v>36746</c:v>
                </c:pt>
                <c:pt idx="2412">
                  <c:v>36747</c:v>
                </c:pt>
                <c:pt idx="2413">
                  <c:v>36748</c:v>
                </c:pt>
                <c:pt idx="2414">
                  <c:v>36749</c:v>
                </c:pt>
                <c:pt idx="2415">
                  <c:v>36750</c:v>
                </c:pt>
                <c:pt idx="2416">
                  <c:v>36751</c:v>
                </c:pt>
                <c:pt idx="2417">
                  <c:v>36752</c:v>
                </c:pt>
                <c:pt idx="2418">
                  <c:v>36753</c:v>
                </c:pt>
                <c:pt idx="2419">
                  <c:v>36754</c:v>
                </c:pt>
                <c:pt idx="2420">
                  <c:v>36755</c:v>
                </c:pt>
                <c:pt idx="2421">
                  <c:v>36756</c:v>
                </c:pt>
                <c:pt idx="2422">
                  <c:v>36757</c:v>
                </c:pt>
                <c:pt idx="2423">
                  <c:v>36758</c:v>
                </c:pt>
                <c:pt idx="2424">
                  <c:v>36759</c:v>
                </c:pt>
                <c:pt idx="2425">
                  <c:v>36760</c:v>
                </c:pt>
                <c:pt idx="2426">
                  <c:v>36761</c:v>
                </c:pt>
                <c:pt idx="2427">
                  <c:v>36762</c:v>
                </c:pt>
                <c:pt idx="2428">
                  <c:v>36763</c:v>
                </c:pt>
                <c:pt idx="2429">
                  <c:v>36764</c:v>
                </c:pt>
                <c:pt idx="2430">
                  <c:v>36765</c:v>
                </c:pt>
                <c:pt idx="2431">
                  <c:v>36766</c:v>
                </c:pt>
                <c:pt idx="2432">
                  <c:v>36767</c:v>
                </c:pt>
                <c:pt idx="2433">
                  <c:v>36768</c:v>
                </c:pt>
                <c:pt idx="2434">
                  <c:v>36769</c:v>
                </c:pt>
                <c:pt idx="2435">
                  <c:v>36770</c:v>
                </c:pt>
                <c:pt idx="2436">
                  <c:v>36771</c:v>
                </c:pt>
                <c:pt idx="2437">
                  <c:v>36772</c:v>
                </c:pt>
                <c:pt idx="2438">
                  <c:v>36773</c:v>
                </c:pt>
                <c:pt idx="2439">
                  <c:v>36774</c:v>
                </c:pt>
                <c:pt idx="2440">
                  <c:v>36775</c:v>
                </c:pt>
                <c:pt idx="2441">
                  <c:v>36776</c:v>
                </c:pt>
                <c:pt idx="2442">
                  <c:v>36777</c:v>
                </c:pt>
                <c:pt idx="2443">
                  <c:v>36778</c:v>
                </c:pt>
                <c:pt idx="2444">
                  <c:v>36779</c:v>
                </c:pt>
                <c:pt idx="2445">
                  <c:v>36780</c:v>
                </c:pt>
                <c:pt idx="2446">
                  <c:v>36781</c:v>
                </c:pt>
                <c:pt idx="2447">
                  <c:v>36782</c:v>
                </c:pt>
                <c:pt idx="2448">
                  <c:v>36783</c:v>
                </c:pt>
                <c:pt idx="2449">
                  <c:v>36784</c:v>
                </c:pt>
                <c:pt idx="2450">
                  <c:v>36785</c:v>
                </c:pt>
                <c:pt idx="2451">
                  <c:v>36786</c:v>
                </c:pt>
                <c:pt idx="2452">
                  <c:v>36787</c:v>
                </c:pt>
                <c:pt idx="2453">
                  <c:v>36788</c:v>
                </c:pt>
                <c:pt idx="2454">
                  <c:v>36789</c:v>
                </c:pt>
                <c:pt idx="2455">
                  <c:v>36790</c:v>
                </c:pt>
                <c:pt idx="2456">
                  <c:v>36791</c:v>
                </c:pt>
                <c:pt idx="2457">
                  <c:v>36792</c:v>
                </c:pt>
                <c:pt idx="2458">
                  <c:v>36793</c:v>
                </c:pt>
                <c:pt idx="2459">
                  <c:v>36794</c:v>
                </c:pt>
                <c:pt idx="2460">
                  <c:v>36795</c:v>
                </c:pt>
                <c:pt idx="2461">
                  <c:v>36796</c:v>
                </c:pt>
                <c:pt idx="2462">
                  <c:v>36797</c:v>
                </c:pt>
                <c:pt idx="2463">
                  <c:v>36798</c:v>
                </c:pt>
                <c:pt idx="2464">
                  <c:v>36799</c:v>
                </c:pt>
                <c:pt idx="2465">
                  <c:v>36800</c:v>
                </c:pt>
                <c:pt idx="2466">
                  <c:v>36801</c:v>
                </c:pt>
                <c:pt idx="2467">
                  <c:v>36802</c:v>
                </c:pt>
                <c:pt idx="2468">
                  <c:v>36803</c:v>
                </c:pt>
                <c:pt idx="2469">
                  <c:v>36804</c:v>
                </c:pt>
                <c:pt idx="2470">
                  <c:v>36805</c:v>
                </c:pt>
                <c:pt idx="2471">
                  <c:v>36806</c:v>
                </c:pt>
                <c:pt idx="2472">
                  <c:v>36807</c:v>
                </c:pt>
                <c:pt idx="2473">
                  <c:v>36808</c:v>
                </c:pt>
                <c:pt idx="2474">
                  <c:v>36809</c:v>
                </c:pt>
                <c:pt idx="2475">
                  <c:v>36810</c:v>
                </c:pt>
                <c:pt idx="2476">
                  <c:v>36811</c:v>
                </c:pt>
                <c:pt idx="2477">
                  <c:v>36812</c:v>
                </c:pt>
                <c:pt idx="2478">
                  <c:v>36813</c:v>
                </c:pt>
                <c:pt idx="2479">
                  <c:v>36814</c:v>
                </c:pt>
                <c:pt idx="2480">
                  <c:v>36815</c:v>
                </c:pt>
                <c:pt idx="2481">
                  <c:v>36816</c:v>
                </c:pt>
                <c:pt idx="2482">
                  <c:v>36817</c:v>
                </c:pt>
                <c:pt idx="2483">
                  <c:v>36818</c:v>
                </c:pt>
                <c:pt idx="2484">
                  <c:v>36819</c:v>
                </c:pt>
                <c:pt idx="2485">
                  <c:v>36820</c:v>
                </c:pt>
                <c:pt idx="2486">
                  <c:v>36821</c:v>
                </c:pt>
                <c:pt idx="2487">
                  <c:v>36822</c:v>
                </c:pt>
                <c:pt idx="2488">
                  <c:v>36823</c:v>
                </c:pt>
                <c:pt idx="2489">
                  <c:v>36824</c:v>
                </c:pt>
                <c:pt idx="2490">
                  <c:v>36825</c:v>
                </c:pt>
                <c:pt idx="2491">
                  <c:v>36826</c:v>
                </c:pt>
                <c:pt idx="2492">
                  <c:v>36827</c:v>
                </c:pt>
                <c:pt idx="2493">
                  <c:v>36828</c:v>
                </c:pt>
                <c:pt idx="2494">
                  <c:v>36829</c:v>
                </c:pt>
                <c:pt idx="2495">
                  <c:v>36830</c:v>
                </c:pt>
                <c:pt idx="2496">
                  <c:v>36831</c:v>
                </c:pt>
                <c:pt idx="2497">
                  <c:v>36832</c:v>
                </c:pt>
                <c:pt idx="2498">
                  <c:v>36833</c:v>
                </c:pt>
                <c:pt idx="2499">
                  <c:v>36834</c:v>
                </c:pt>
                <c:pt idx="2500">
                  <c:v>36835</c:v>
                </c:pt>
                <c:pt idx="2501">
                  <c:v>36836</c:v>
                </c:pt>
                <c:pt idx="2502">
                  <c:v>36837</c:v>
                </c:pt>
                <c:pt idx="2503">
                  <c:v>36838</c:v>
                </c:pt>
                <c:pt idx="2504">
                  <c:v>36839</c:v>
                </c:pt>
                <c:pt idx="2505">
                  <c:v>36840</c:v>
                </c:pt>
                <c:pt idx="2506">
                  <c:v>36841</c:v>
                </c:pt>
                <c:pt idx="2507">
                  <c:v>36842</c:v>
                </c:pt>
                <c:pt idx="2508">
                  <c:v>36843</c:v>
                </c:pt>
                <c:pt idx="2509">
                  <c:v>36844</c:v>
                </c:pt>
                <c:pt idx="2510">
                  <c:v>36845</c:v>
                </c:pt>
                <c:pt idx="2511">
                  <c:v>36846</c:v>
                </c:pt>
                <c:pt idx="2512">
                  <c:v>36847</c:v>
                </c:pt>
                <c:pt idx="2513">
                  <c:v>36848</c:v>
                </c:pt>
                <c:pt idx="2514">
                  <c:v>36849</c:v>
                </c:pt>
                <c:pt idx="2515">
                  <c:v>36850</c:v>
                </c:pt>
                <c:pt idx="2516">
                  <c:v>36851</c:v>
                </c:pt>
                <c:pt idx="2517">
                  <c:v>36852</c:v>
                </c:pt>
                <c:pt idx="2518">
                  <c:v>36853</c:v>
                </c:pt>
                <c:pt idx="2519">
                  <c:v>36854</c:v>
                </c:pt>
                <c:pt idx="2520">
                  <c:v>36855</c:v>
                </c:pt>
                <c:pt idx="2521">
                  <c:v>36856</c:v>
                </c:pt>
                <c:pt idx="2522">
                  <c:v>36857</c:v>
                </c:pt>
                <c:pt idx="2523">
                  <c:v>36858</c:v>
                </c:pt>
                <c:pt idx="2524">
                  <c:v>36859</c:v>
                </c:pt>
                <c:pt idx="2525">
                  <c:v>36860</c:v>
                </c:pt>
                <c:pt idx="2526">
                  <c:v>36861</c:v>
                </c:pt>
                <c:pt idx="2527">
                  <c:v>36862</c:v>
                </c:pt>
                <c:pt idx="2528">
                  <c:v>36863</c:v>
                </c:pt>
                <c:pt idx="2529">
                  <c:v>36864</c:v>
                </c:pt>
                <c:pt idx="2530">
                  <c:v>36865</c:v>
                </c:pt>
                <c:pt idx="2531">
                  <c:v>36866</c:v>
                </c:pt>
                <c:pt idx="2532">
                  <c:v>36867</c:v>
                </c:pt>
                <c:pt idx="2533">
                  <c:v>36868</c:v>
                </c:pt>
                <c:pt idx="2534">
                  <c:v>36869</c:v>
                </c:pt>
                <c:pt idx="2535">
                  <c:v>36870</c:v>
                </c:pt>
                <c:pt idx="2536">
                  <c:v>36871</c:v>
                </c:pt>
                <c:pt idx="2537">
                  <c:v>36872</c:v>
                </c:pt>
                <c:pt idx="2538">
                  <c:v>36873</c:v>
                </c:pt>
                <c:pt idx="2539">
                  <c:v>36874</c:v>
                </c:pt>
                <c:pt idx="2540">
                  <c:v>36875</c:v>
                </c:pt>
                <c:pt idx="2541">
                  <c:v>36876</c:v>
                </c:pt>
                <c:pt idx="2542">
                  <c:v>36877</c:v>
                </c:pt>
                <c:pt idx="2543">
                  <c:v>36878</c:v>
                </c:pt>
                <c:pt idx="2544">
                  <c:v>36879</c:v>
                </c:pt>
                <c:pt idx="2545">
                  <c:v>36880</c:v>
                </c:pt>
                <c:pt idx="2546">
                  <c:v>36881</c:v>
                </c:pt>
                <c:pt idx="2547">
                  <c:v>36882</c:v>
                </c:pt>
                <c:pt idx="2548">
                  <c:v>36883</c:v>
                </c:pt>
                <c:pt idx="2549">
                  <c:v>36884</c:v>
                </c:pt>
                <c:pt idx="2550">
                  <c:v>36885</c:v>
                </c:pt>
                <c:pt idx="2551">
                  <c:v>36886</c:v>
                </c:pt>
                <c:pt idx="2552">
                  <c:v>36887</c:v>
                </c:pt>
                <c:pt idx="2553">
                  <c:v>36888</c:v>
                </c:pt>
                <c:pt idx="2554">
                  <c:v>36889</c:v>
                </c:pt>
                <c:pt idx="2555">
                  <c:v>36890</c:v>
                </c:pt>
                <c:pt idx="2556">
                  <c:v>36891</c:v>
                </c:pt>
                <c:pt idx="2557">
                  <c:v>36892</c:v>
                </c:pt>
                <c:pt idx="2558">
                  <c:v>36893</c:v>
                </c:pt>
                <c:pt idx="2559">
                  <c:v>36894</c:v>
                </c:pt>
                <c:pt idx="2560">
                  <c:v>36895</c:v>
                </c:pt>
                <c:pt idx="2561">
                  <c:v>36896</c:v>
                </c:pt>
                <c:pt idx="2562">
                  <c:v>36897</c:v>
                </c:pt>
                <c:pt idx="2563">
                  <c:v>36898</c:v>
                </c:pt>
                <c:pt idx="2564">
                  <c:v>36899</c:v>
                </c:pt>
                <c:pt idx="2565">
                  <c:v>36900</c:v>
                </c:pt>
                <c:pt idx="2566">
                  <c:v>36901</c:v>
                </c:pt>
                <c:pt idx="2567">
                  <c:v>36902</c:v>
                </c:pt>
                <c:pt idx="2568">
                  <c:v>36903</c:v>
                </c:pt>
                <c:pt idx="2569">
                  <c:v>36904</c:v>
                </c:pt>
                <c:pt idx="2570">
                  <c:v>36905</c:v>
                </c:pt>
                <c:pt idx="2571">
                  <c:v>36906</c:v>
                </c:pt>
                <c:pt idx="2572">
                  <c:v>36907</c:v>
                </c:pt>
                <c:pt idx="2573">
                  <c:v>36908</c:v>
                </c:pt>
                <c:pt idx="2574">
                  <c:v>36909</c:v>
                </c:pt>
                <c:pt idx="2575">
                  <c:v>36910</c:v>
                </c:pt>
                <c:pt idx="2576">
                  <c:v>36911</c:v>
                </c:pt>
                <c:pt idx="2577">
                  <c:v>36912</c:v>
                </c:pt>
                <c:pt idx="2578">
                  <c:v>36913</c:v>
                </c:pt>
                <c:pt idx="2579">
                  <c:v>36914</c:v>
                </c:pt>
                <c:pt idx="2580">
                  <c:v>36915</c:v>
                </c:pt>
                <c:pt idx="2581">
                  <c:v>36916</c:v>
                </c:pt>
                <c:pt idx="2582">
                  <c:v>36917</c:v>
                </c:pt>
                <c:pt idx="2583">
                  <c:v>36918</c:v>
                </c:pt>
                <c:pt idx="2584">
                  <c:v>36919</c:v>
                </c:pt>
                <c:pt idx="2585">
                  <c:v>36920</c:v>
                </c:pt>
                <c:pt idx="2586">
                  <c:v>36921</c:v>
                </c:pt>
                <c:pt idx="2587">
                  <c:v>36922</c:v>
                </c:pt>
                <c:pt idx="2588">
                  <c:v>36923</c:v>
                </c:pt>
                <c:pt idx="2589">
                  <c:v>36924</c:v>
                </c:pt>
                <c:pt idx="2590">
                  <c:v>36925</c:v>
                </c:pt>
                <c:pt idx="2591">
                  <c:v>36926</c:v>
                </c:pt>
                <c:pt idx="2592">
                  <c:v>36927</c:v>
                </c:pt>
                <c:pt idx="2593">
                  <c:v>36928</c:v>
                </c:pt>
                <c:pt idx="2594">
                  <c:v>36929</c:v>
                </c:pt>
                <c:pt idx="2595">
                  <c:v>36930</c:v>
                </c:pt>
                <c:pt idx="2596">
                  <c:v>36931</c:v>
                </c:pt>
                <c:pt idx="2597">
                  <c:v>36932</c:v>
                </c:pt>
                <c:pt idx="2598">
                  <c:v>36933</c:v>
                </c:pt>
                <c:pt idx="2599">
                  <c:v>36934</c:v>
                </c:pt>
                <c:pt idx="2600">
                  <c:v>36935</c:v>
                </c:pt>
                <c:pt idx="2601">
                  <c:v>36936</c:v>
                </c:pt>
                <c:pt idx="2602">
                  <c:v>36937</c:v>
                </c:pt>
                <c:pt idx="2603">
                  <c:v>36938</c:v>
                </c:pt>
                <c:pt idx="2604">
                  <c:v>36939</c:v>
                </c:pt>
                <c:pt idx="2605">
                  <c:v>36940</c:v>
                </c:pt>
                <c:pt idx="2606">
                  <c:v>36941</c:v>
                </c:pt>
                <c:pt idx="2607">
                  <c:v>36942</c:v>
                </c:pt>
                <c:pt idx="2608">
                  <c:v>36943</c:v>
                </c:pt>
                <c:pt idx="2609">
                  <c:v>36944</c:v>
                </c:pt>
                <c:pt idx="2610">
                  <c:v>36945</c:v>
                </c:pt>
                <c:pt idx="2611">
                  <c:v>36946</c:v>
                </c:pt>
                <c:pt idx="2612">
                  <c:v>36947</c:v>
                </c:pt>
                <c:pt idx="2613">
                  <c:v>36948</c:v>
                </c:pt>
                <c:pt idx="2614">
                  <c:v>36949</c:v>
                </c:pt>
                <c:pt idx="2615">
                  <c:v>36950</c:v>
                </c:pt>
                <c:pt idx="2616">
                  <c:v>36951</c:v>
                </c:pt>
                <c:pt idx="2617">
                  <c:v>36952</c:v>
                </c:pt>
                <c:pt idx="2618">
                  <c:v>36953</c:v>
                </c:pt>
                <c:pt idx="2619">
                  <c:v>36954</c:v>
                </c:pt>
                <c:pt idx="2620">
                  <c:v>36955</c:v>
                </c:pt>
                <c:pt idx="2621">
                  <c:v>36956</c:v>
                </c:pt>
                <c:pt idx="2622">
                  <c:v>36957</c:v>
                </c:pt>
                <c:pt idx="2623">
                  <c:v>36958</c:v>
                </c:pt>
                <c:pt idx="2624">
                  <c:v>36959</c:v>
                </c:pt>
                <c:pt idx="2625">
                  <c:v>36960</c:v>
                </c:pt>
                <c:pt idx="2626">
                  <c:v>36961</c:v>
                </c:pt>
                <c:pt idx="2627">
                  <c:v>36962</c:v>
                </c:pt>
                <c:pt idx="2628">
                  <c:v>36963</c:v>
                </c:pt>
                <c:pt idx="2629">
                  <c:v>36964</c:v>
                </c:pt>
                <c:pt idx="2630">
                  <c:v>36965</c:v>
                </c:pt>
                <c:pt idx="2631">
                  <c:v>36966</c:v>
                </c:pt>
                <c:pt idx="2632">
                  <c:v>36967</c:v>
                </c:pt>
                <c:pt idx="2633">
                  <c:v>36968</c:v>
                </c:pt>
                <c:pt idx="2634">
                  <c:v>36969</c:v>
                </c:pt>
                <c:pt idx="2635">
                  <c:v>36970</c:v>
                </c:pt>
                <c:pt idx="2636">
                  <c:v>36971</c:v>
                </c:pt>
                <c:pt idx="2637">
                  <c:v>36972</c:v>
                </c:pt>
                <c:pt idx="2638">
                  <c:v>36973</c:v>
                </c:pt>
                <c:pt idx="2639">
                  <c:v>36974</c:v>
                </c:pt>
                <c:pt idx="2640">
                  <c:v>36975</c:v>
                </c:pt>
                <c:pt idx="2641">
                  <c:v>36976</c:v>
                </c:pt>
                <c:pt idx="2642">
                  <c:v>36977</c:v>
                </c:pt>
                <c:pt idx="2643">
                  <c:v>36978</c:v>
                </c:pt>
                <c:pt idx="2644">
                  <c:v>36979</c:v>
                </c:pt>
                <c:pt idx="2645">
                  <c:v>36980</c:v>
                </c:pt>
                <c:pt idx="2646">
                  <c:v>36981</c:v>
                </c:pt>
                <c:pt idx="2647">
                  <c:v>36982</c:v>
                </c:pt>
                <c:pt idx="2648">
                  <c:v>36983</c:v>
                </c:pt>
                <c:pt idx="2649">
                  <c:v>36984</c:v>
                </c:pt>
                <c:pt idx="2650">
                  <c:v>36985</c:v>
                </c:pt>
                <c:pt idx="2651">
                  <c:v>36986</c:v>
                </c:pt>
                <c:pt idx="2652">
                  <c:v>36987</c:v>
                </c:pt>
                <c:pt idx="2653">
                  <c:v>36988</c:v>
                </c:pt>
                <c:pt idx="2654">
                  <c:v>36989</c:v>
                </c:pt>
                <c:pt idx="2655">
                  <c:v>36990</c:v>
                </c:pt>
                <c:pt idx="2656">
                  <c:v>36991</c:v>
                </c:pt>
                <c:pt idx="2657">
                  <c:v>36992</c:v>
                </c:pt>
                <c:pt idx="2658">
                  <c:v>36993</c:v>
                </c:pt>
                <c:pt idx="2659">
                  <c:v>36994</c:v>
                </c:pt>
                <c:pt idx="2660">
                  <c:v>36995</c:v>
                </c:pt>
                <c:pt idx="2661">
                  <c:v>36996</c:v>
                </c:pt>
                <c:pt idx="2662">
                  <c:v>36997</c:v>
                </c:pt>
                <c:pt idx="2663">
                  <c:v>36998</c:v>
                </c:pt>
                <c:pt idx="2664">
                  <c:v>36999</c:v>
                </c:pt>
                <c:pt idx="2665">
                  <c:v>37000</c:v>
                </c:pt>
                <c:pt idx="2666">
                  <c:v>37001</c:v>
                </c:pt>
                <c:pt idx="2667">
                  <c:v>37002</c:v>
                </c:pt>
                <c:pt idx="2668">
                  <c:v>37003</c:v>
                </c:pt>
                <c:pt idx="2669">
                  <c:v>37004</c:v>
                </c:pt>
                <c:pt idx="2670">
                  <c:v>37005</c:v>
                </c:pt>
                <c:pt idx="2671">
                  <c:v>37006</c:v>
                </c:pt>
                <c:pt idx="2672">
                  <c:v>37007</c:v>
                </c:pt>
                <c:pt idx="2673">
                  <c:v>37008</c:v>
                </c:pt>
                <c:pt idx="2674">
                  <c:v>37009</c:v>
                </c:pt>
                <c:pt idx="2675">
                  <c:v>37010</c:v>
                </c:pt>
                <c:pt idx="2676">
                  <c:v>37011</c:v>
                </c:pt>
                <c:pt idx="2677">
                  <c:v>37012</c:v>
                </c:pt>
                <c:pt idx="2678">
                  <c:v>37013</c:v>
                </c:pt>
                <c:pt idx="2679">
                  <c:v>37014</c:v>
                </c:pt>
                <c:pt idx="2680">
                  <c:v>37015</c:v>
                </c:pt>
                <c:pt idx="2681">
                  <c:v>37016</c:v>
                </c:pt>
                <c:pt idx="2682">
                  <c:v>37017</c:v>
                </c:pt>
                <c:pt idx="2683">
                  <c:v>37018</c:v>
                </c:pt>
                <c:pt idx="2684">
                  <c:v>37019</c:v>
                </c:pt>
                <c:pt idx="2685">
                  <c:v>37020</c:v>
                </c:pt>
                <c:pt idx="2686">
                  <c:v>37021</c:v>
                </c:pt>
                <c:pt idx="2687">
                  <c:v>37022</c:v>
                </c:pt>
                <c:pt idx="2688">
                  <c:v>37023</c:v>
                </c:pt>
                <c:pt idx="2689">
                  <c:v>37024</c:v>
                </c:pt>
                <c:pt idx="2690">
                  <c:v>37025</c:v>
                </c:pt>
                <c:pt idx="2691">
                  <c:v>37026</c:v>
                </c:pt>
                <c:pt idx="2692">
                  <c:v>37027</c:v>
                </c:pt>
                <c:pt idx="2693">
                  <c:v>37028</c:v>
                </c:pt>
                <c:pt idx="2694">
                  <c:v>37029</c:v>
                </c:pt>
                <c:pt idx="2695">
                  <c:v>37030</c:v>
                </c:pt>
                <c:pt idx="2696">
                  <c:v>37031</c:v>
                </c:pt>
                <c:pt idx="2697">
                  <c:v>37032</c:v>
                </c:pt>
                <c:pt idx="2698">
                  <c:v>37033</c:v>
                </c:pt>
                <c:pt idx="2699">
                  <c:v>37034</c:v>
                </c:pt>
                <c:pt idx="2700">
                  <c:v>37035</c:v>
                </c:pt>
                <c:pt idx="2701">
                  <c:v>37036</c:v>
                </c:pt>
                <c:pt idx="2702">
                  <c:v>37037</c:v>
                </c:pt>
                <c:pt idx="2703">
                  <c:v>37038</c:v>
                </c:pt>
                <c:pt idx="2704">
                  <c:v>37039</c:v>
                </c:pt>
                <c:pt idx="2705">
                  <c:v>37040</c:v>
                </c:pt>
                <c:pt idx="2706">
                  <c:v>37041</c:v>
                </c:pt>
                <c:pt idx="2707">
                  <c:v>37042</c:v>
                </c:pt>
                <c:pt idx="2708">
                  <c:v>37043</c:v>
                </c:pt>
                <c:pt idx="2709">
                  <c:v>37044</c:v>
                </c:pt>
                <c:pt idx="2710">
                  <c:v>37045</c:v>
                </c:pt>
                <c:pt idx="2711">
                  <c:v>37046</c:v>
                </c:pt>
                <c:pt idx="2712">
                  <c:v>37047</c:v>
                </c:pt>
                <c:pt idx="2713">
                  <c:v>37048</c:v>
                </c:pt>
                <c:pt idx="2714">
                  <c:v>37049</c:v>
                </c:pt>
                <c:pt idx="2715">
                  <c:v>37050</c:v>
                </c:pt>
                <c:pt idx="2716">
                  <c:v>37051</c:v>
                </c:pt>
                <c:pt idx="2717">
                  <c:v>37052</c:v>
                </c:pt>
                <c:pt idx="2718">
                  <c:v>37053</c:v>
                </c:pt>
                <c:pt idx="2719">
                  <c:v>37054</c:v>
                </c:pt>
                <c:pt idx="2720">
                  <c:v>37055</c:v>
                </c:pt>
                <c:pt idx="2721">
                  <c:v>37056</c:v>
                </c:pt>
                <c:pt idx="2722">
                  <c:v>37057</c:v>
                </c:pt>
                <c:pt idx="2723">
                  <c:v>37058</c:v>
                </c:pt>
                <c:pt idx="2724">
                  <c:v>37059</c:v>
                </c:pt>
                <c:pt idx="2725">
                  <c:v>37060</c:v>
                </c:pt>
                <c:pt idx="2726">
                  <c:v>37061</c:v>
                </c:pt>
                <c:pt idx="2727">
                  <c:v>37062</c:v>
                </c:pt>
                <c:pt idx="2728">
                  <c:v>37063</c:v>
                </c:pt>
                <c:pt idx="2729">
                  <c:v>37064</c:v>
                </c:pt>
                <c:pt idx="2730">
                  <c:v>37065</c:v>
                </c:pt>
                <c:pt idx="2731">
                  <c:v>37066</c:v>
                </c:pt>
                <c:pt idx="2732">
                  <c:v>37067</c:v>
                </c:pt>
                <c:pt idx="2733">
                  <c:v>37068</c:v>
                </c:pt>
                <c:pt idx="2734">
                  <c:v>37069</c:v>
                </c:pt>
                <c:pt idx="2735">
                  <c:v>37070</c:v>
                </c:pt>
                <c:pt idx="2736">
                  <c:v>37071</c:v>
                </c:pt>
                <c:pt idx="2737">
                  <c:v>37072</c:v>
                </c:pt>
                <c:pt idx="2738">
                  <c:v>37073</c:v>
                </c:pt>
                <c:pt idx="2739">
                  <c:v>37074</c:v>
                </c:pt>
                <c:pt idx="2740">
                  <c:v>37075</c:v>
                </c:pt>
                <c:pt idx="2741">
                  <c:v>37076</c:v>
                </c:pt>
                <c:pt idx="2742">
                  <c:v>37077</c:v>
                </c:pt>
                <c:pt idx="2743">
                  <c:v>37078</c:v>
                </c:pt>
                <c:pt idx="2744">
                  <c:v>37079</c:v>
                </c:pt>
                <c:pt idx="2745">
                  <c:v>37080</c:v>
                </c:pt>
                <c:pt idx="2746">
                  <c:v>37081</c:v>
                </c:pt>
                <c:pt idx="2747">
                  <c:v>37082</c:v>
                </c:pt>
                <c:pt idx="2748">
                  <c:v>37083</c:v>
                </c:pt>
                <c:pt idx="2749">
                  <c:v>37084</c:v>
                </c:pt>
                <c:pt idx="2750">
                  <c:v>37085</c:v>
                </c:pt>
                <c:pt idx="2751">
                  <c:v>37086</c:v>
                </c:pt>
                <c:pt idx="2752">
                  <c:v>37087</c:v>
                </c:pt>
                <c:pt idx="2753">
                  <c:v>37088</c:v>
                </c:pt>
                <c:pt idx="2754">
                  <c:v>37089</c:v>
                </c:pt>
                <c:pt idx="2755">
                  <c:v>37090</c:v>
                </c:pt>
                <c:pt idx="2756">
                  <c:v>37091</c:v>
                </c:pt>
                <c:pt idx="2757">
                  <c:v>37092</c:v>
                </c:pt>
                <c:pt idx="2758">
                  <c:v>37093</c:v>
                </c:pt>
                <c:pt idx="2759">
                  <c:v>37094</c:v>
                </c:pt>
                <c:pt idx="2760">
                  <c:v>37095</c:v>
                </c:pt>
                <c:pt idx="2761">
                  <c:v>37096</c:v>
                </c:pt>
                <c:pt idx="2762">
                  <c:v>37097</c:v>
                </c:pt>
                <c:pt idx="2763">
                  <c:v>37098</c:v>
                </c:pt>
                <c:pt idx="2764">
                  <c:v>37099</c:v>
                </c:pt>
                <c:pt idx="2765">
                  <c:v>37100</c:v>
                </c:pt>
                <c:pt idx="2766">
                  <c:v>37101</c:v>
                </c:pt>
                <c:pt idx="2767">
                  <c:v>37102</c:v>
                </c:pt>
                <c:pt idx="2768">
                  <c:v>37103</c:v>
                </c:pt>
                <c:pt idx="2769">
                  <c:v>37104</c:v>
                </c:pt>
                <c:pt idx="2770">
                  <c:v>37105</c:v>
                </c:pt>
                <c:pt idx="2771">
                  <c:v>37106</c:v>
                </c:pt>
                <c:pt idx="2772">
                  <c:v>37107</c:v>
                </c:pt>
                <c:pt idx="2773">
                  <c:v>37108</c:v>
                </c:pt>
                <c:pt idx="2774">
                  <c:v>37109</c:v>
                </c:pt>
                <c:pt idx="2775">
                  <c:v>37110</c:v>
                </c:pt>
                <c:pt idx="2776">
                  <c:v>37111</c:v>
                </c:pt>
                <c:pt idx="2777">
                  <c:v>37112</c:v>
                </c:pt>
                <c:pt idx="2778">
                  <c:v>37113</c:v>
                </c:pt>
                <c:pt idx="2779">
                  <c:v>37114</c:v>
                </c:pt>
                <c:pt idx="2780">
                  <c:v>37115</c:v>
                </c:pt>
                <c:pt idx="2781">
                  <c:v>37116</c:v>
                </c:pt>
                <c:pt idx="2782">
                  <c:v>37117</c:v>
                </c:pt>
                <c:pt idx="2783">
                  <c:v>37118</c:v>
                </c:pt>
                <c:pt idx="2784">
                  <c:v>37119</c:v>
                </c:pt>
                <c:pt idx="2785">
                  <c:v>37120</c:v>
                </c:pt>
                <c:pt idx="2786">
                  <c:v>37121</c:v>
                </c:pt>
                <c:pt idx="2787">
                  <c:v>37122</c:v>
                </c:pt>
                <c:pt idx="2788">
                  <c:v>37123</c:v>
                </c:pt>
                <c:pt idx="2789">
                  <c:v>37124</c:v>
                </c:pt>
                <c:pt idx="2790">
                  <c:v>37125</c:v>
                </c:pt>
                <c:pt idx="2791">
                  <c:v>37126</c:v>
                </c:pt>
                <c:pt idx="2792">
                  <c:v>37127</c:v>
                </c:pt>
                <c:pt idx="2793">
                  <c:v>37128</c:v>
                </c:pt>
                <c:pt idx="2794">
                  <c:v>37129</c:v>
                </c:pt>
                <c:pt idx="2795">
                  <c:v>37130</c:v>
                </c:pt>
                <c:pt idx="2796">
                  <c:v>37131</c:v>
                </c:pt>
                <c:pt idx="2797">
                  <c:v>37132</c:v>
                </c:pt>
                <c:pt idx="2798">
                  <c:v>37133</c:v>
                </c:pt>
                <c:pt idx="2799">
                  <c:v>37134</c:v>
                </c:pt>
                <c:pt idx="2800">
                  <c:v>37135</c:v>
                </c:pt>
                <c:pt idx="2801">
                  <c:v>37136</c:v>
                </c:pt>
                <c:pt idx="2802">
                  <c:v>37137</c:v>
                </c:pt>
                <c:pt idx="2803">
                  <c:v>37138</c:v>
                </c:pt>
                <c:pt idx="2804">
                  <c:v>37139</c:v>
                </c:pt>
                <c:pt idx="2805">
                  <c:v>37140</c:v>
                </c:pt>
                <c:pt idx="2806">
                  <c:v>37141</c:v>
                </c:pt>
                <c:pt idx="2807">
                  <c:v>37142</c:v>
                </c:pt>
                <c:pt idx="2808">
                  <c:v>37143</c:v>
                </c:pt>
                <c:pt idx="2809">
                  <c:v>37144</c:v>
                </c:pt>
                <c:pt idx="2810">
                  <c:v>37145</c:v>
                </c:pt>
                <c:pt idx="2811">
                  <c:v>37146</c:v>
                </c:pt>
                <c:pt idx="2812">
                  <c:v>37147</c:v>
                </c:pt>
                <c:pt idx="2813">
                  <c:v>37148</c:v>
                </c:pt>
                <c:pt idx="2814">
                  <c:v>37149</c:v>
                </c:pt>
                <c:pt idx="2815">
                  <c:v>37150</c:v>
                </c:pt>
                <c:pt idx="2816">
                  <c:v>37151</c:v>
                </c:pt>
                <c:pt idx="2817">
                  <c:v>37152</c:v>
                </c:pt>
                <c:pt idx="2818">
                  <c:v>37153</c:v>
                </c:pt>
                <c:pt idx="2819">
                  <c:v>37154</c:v>
                </c:pt>
                <c:pt idx="2820">
                  <c:v>37155</c:v>
                </c:pt>
                <c:pt idx="2821">
                  <c:v>37156</c:v>
                </c:pt>
                <c:pt idx="2822">
                  <c:v>37157</c:v>
                </c:pt>
                <c:pt idx="2823">
                  <c:v>37158</c:v>
                </c:pt>
                <c:pt idx="2824">
                  <c:v>37159</c:v>
                </c:pt>
                <c:pt idx="2825">
                  <c:v>37160</c:v>
                </c:pt>
                <c:pt idx="2826">
                  <c:v>37161</c:v>
                </c:pt>
                <c:pt idx="2827">
                  <c:v>37162</c:v>
                </c:pt>
                <c:pt idx="2828">
                  <c:v>37163</c:v>
                </c:pt>
                <c:pt idx="2829">
                  <c:v>37164</c:v>
                </c:pt>
                <c:pt idx="2830">
                  <c:v>37165</c:v>
                </c:pt>
                <c:pt idx="2831">
                  <c:v>37166</c:v>
                </c:pt>
                <c:pt idx="2832">
                  <c:v>37167</c:v>
                </c:pt>
                <c:pt idx="2833">
                  <c:v>37168</c:v>
                </c:pt>
                <c:pt idx="2834">
                  <c:v>37169</c:v>
                </c:pt>
                <c:pt idx="2835">
                  <c:v>37170</c:v>
                </c:pt>
                <c:pt idx="2836">
                  <c:v>37171</c:v>
                </c:pt>
                <c:pt idx="2837">
                  <c:v>37172</c:v>
                </c:pt>
                <c:pt idx="2838">
                  <c:v>37173</c:v>
                </c:pt>
                <c:pt idx="2839">
                  <c:v>37174</c:v>
                </c:pt>
                <c:pt idx="2840">
                  <c:v>37175</c:v>
                </c:pt>
                <c:pt idx="2841">
                  <c:v>37176</c:v>
                </c:pt>
                <c:pt idx="2842">
                  <c:v>37177</c:v>
                </c:pt>
                <c:pt idx="2843">
                  <c:v>37178</c:v>
                </c:pt>
                <c:pt idx="2844">
                  <c:v>37179</c:v>
                </c:pt>
                <c:pt idx="2845">
                  <c:v>37180</c:v>
                </c:pt>
                <c:pt idx="2846">
                  <c:v>37181</c:v>
                </c:pt>
                <c:pt idx="2847">
                  <c:v>37182</c:v>
                </c:pt>
                <c:pt idx="2848">
                  <c:v>37183</c:v>
                </c:pt>
                <c:pt idx="2849">
                  <c:v>37184</c:v>
                </c:pt>
                <c:pt idx="2850">
                  <c:v>37185</c:v>
                </c:pt>
                <c:pt idx="2851">
                  <c:v>37186</c:v>
                </c:pt>
                <c:pt idx="2852">
                  <c:v>37187</c:v>
                </c:pt>
                <c:pt idx="2853">
                  <c:v>37188</c:v>
                </c:pt>
                <c:pt idx="2854">
                  <c:v>37189</c:v>
                </c:pt>
                <c:pt idx="2855">
                  <c:v>37190</c:v>
                </c:pt>
                <c:pt idx="2856">
                  <c:v>37191</c:v>
                </c:pt>
                <c:pt idx="2857">
                  <c:v>37192</c:v>
                </c:pt>
                <c:pt idx="2858">
                  <c:v>37193</c:v>
                </c:pt>
                <c:pt idx="2859">
                  <c:v>37194</c:v>
                </c:pt>
                <c:pt idx="2860">
                  <c:v>37195</c:v>
                </c:pt>
                <c:pt idx="2861">
                  <c:v>37196</c:v>
                </c:pt>
                <c:pt idx="2862">
                  <c:v>37197</c:v>
                </c:pt>
                <c:pt idx="2863">
                  <c:v>37198</c:v>
                </c:pt>
                <c:pt idx="2864">
                  <c:v>37199</c:v>
                </c:pt>
                <c:pt idx="2865">
                  <c:v>37200</c:v>
                </c:pt>
                <c:pt idx="2866">
                  <c:v>37201</c:v>
                </c:pt>
                <c:pt idx="2867">
                  <c:v>37202</c:v>
                </c:pt>
                <c:pt idx="2868">
                  <c:v>37203</c:v>
                </c:pt>
                <c:pt idx="2869">
                  <c:v>37204</c:v>
                </c:pt>
                <c:pt idx="2870">
                  <c:v>37205</c:v>
                </c:pt>
                <c:pt idx="2871">
                  <c:v>37206</c:v>
                </c:pt>
                <c:pt idx="2872">
                  <c:v>37207</c:v>
                </c:pt>
                <c:pt idx="2873">
                  <c:v>37208</c:v>
                </c:pt>
                <c:pt idx="2874">
                  <c:v>37209</c:v>
                </c:pt>
                <c:pt idx="2875">
                  <c:v>37210</c:v>
                </c:pt>
                <c:pt idx="2876">
                  <c:v>37211</c:v>
                </c:pt>
                <c:pt idx="2877">
                  <c:v>37212</c:v>
                </c:pt>
                <c:pt idx="2878">
                  <c:v>37213</c:v>
                </c:pt>
                <c:pt idx="2879">
                  <c:v>37214</c:v>
                </c:pt>
                <c:pt idx="2880">
                  <c:v>37215</c:v>
                </c:pt>
                <c:pt idx="2881">
                  <c:v>37216</c:v>
                </c:pt>
                <c:pt idx="2882">
                  <c:v>37217</c:v>
                </c:pt>
                <c:pt idx="2883">
                  <c:v>37218</c:v>
                </c:pt>
                <c:pt idx="2884">
                  <c:v>37219</c:v>
                </c:pt>
                <c:pt idx="2885">
                  <c:v>37220</c:v>
                </c:pt>
                <c:pt idx="2886">
                  <c:v>37221</c:v>
                </c:pt>
                <c:pt idx="2887">
                  <c:v>37222</c:v>
                </c:pt>
                <c:pt idx="2888">
                  <c:v>37223</c:v>
                </c:pt>
                <c:pt idx="2889">
                  <c:v>37224</c:v>
                </c:pt>
                <c:pt idx="2890">
                  <c:v>37225</c:v>
                </c:pt>
                <c:pt idx="2891">
                  <c:v>37226</c:v>
                </c:pt>
                <c:pt idx="2892">
                  <c:v>37227</c:v>
                </c:pt>
                <c:pt idx="2893">
                  <c:v>37228</c:v>
                </c:pt>
                <c:pt idx="2894">
                  <c:v>37229</c:v>
                </c:pt>
                <c:pt idx="2895">
                  <c:v>37230</c:v>
                </c:pt>
                <c:pt idx="2896">
                  <c:v>37231</c:v>
                </c:pt>
                <c:pt idx="2897">
                  <c:v>37232</c:v>
                </c:pt>
                <c:pt idx="2898">
                  <c:v>37233</c:v>
                </c:pt>
                <c:pt idx="2899">
                  <c:v>37234</c:v>
                </c:pt>
                <c:pt idx="2900">
                  <c:v>37235</c:v>
                </c:pt>
                <c:pt idx="2901">
                  <c:v>37236</c:v>
                </c:pt>
                <c:pt idx="2902">
                  <c:v>37237</c:v>
                </c:pt>
                <c:pt idx="2903">
                  <c:v>37238</c:v>
                </c:pt>
                <c:pt idx="2904">
                  <c:v>37239</c:v>
                </c:pt>
                <c:pt idx="2905">
                  <c:v>37240</c:v>
                </c:pt>
                <c:pt idx="2906">
                  <c:v>37241</c:v>
                </c:pt>
                <c:pt idx="2907">
                  <c:v>37242</c:v>
                </c:pt>
                <c:pt idx="2908">
                  <c:v>37243</c:v>
                </c:pt>
                <c:pt idx="2909">
                  <c:v>37244</c:v>
                </c:pt>
                <c:pt idx="2910">
                  <c:v>37245</c:v>
                </c:pt>
                <c:pt idx="2911">
                  <c:v>37246</c:v>
                </c:pt>
                <c:pt idx="2912">
                  <c:v>37247</c:v>
                </c:pt>
                <c:pt idx="2913">
                  <c:v>37248</c:v>
                </c:pt>
                <c:pt idx="2914">
                  <c:v>37249</c:v>
                </c:pt>
                <c:pt idx="2915">
                  <c:v>37250</c:v>
                </c:pt>
                <c:pt idx="2916">
                  <c:v>37251</c:v>
                </c:pt>
                <c:pt idx="2917">
                  <c:v>37252</c:v>
                </c:pt>
                <c:pt idx="2918">
                  <c:v>37253</c:v>
                </c:pt>
                <c:pt idx="2919">
                  <c:v>37254</c:v>
                </c:pt>
                <c:pt idx="2920">
                  <c:v>37255</c:v>
                </c:pt>
                <c:pt idx="2921">
                  <c:v>37256</c:v>
                </c:pt>
                <c:pt idx="2922">
                  <c:v>37257</c:v>
                </c:pt>
                <c:pt idx="2923">
                  <c:v>37258</c:v>
                </c:pt>
                <c:pt idx="2924">
                  <c:v>37259</c:v>
                </c:pt>
                <c:pt idx="2925">
                  <c:v>37260</c:v>
                </c:pt>
                <c:pt idx="2926">
                  <c:v>37261</c:v>
                </c:pt>
                <c:pt idx="2927">
                  <c:v>37262</c:v>
                </c:pt>
                <c:pt idx="2928">
                  <c:v>37263</c:v>
                </c:pt>
                <c:pt idx="2929">
                  <c:v>37264</c:v>
                </c:pt>
                <c:pt idx="2930">
                  <c:v>37265</c:v>
                </c:pt>
                <c:pt idx="2931">
                  <c:v>37266</c:v>
                </c:pt>
                <c:pt idx="2932">
                  <c:v>37267</c:v>
                </c:pt>
                <c:pt idx="2933">
                  <c:v>37268</c:v>
                </c:pt>
                <c:pt idx="2934">
                  <c:v>37269</c:v>
                </c:pt>
                <c:pt idx="2935">
                  <c:v>37270</c:v>
                </c:pt>
                <c:pt idx="2936">
                  <c:v>37271</c:v>
                </c:pt>
                <c:pt idx="2937">
                  <c:v>37272</c:v>
                </c:pt>
                <c:pt idx="2938">
                  <c:v>37273</c:v>
                </c:pt>
                <c:pt idx="2939">
                  <c:v>37274</c:v>
                </c:pt>
                <c:pt idx="2940">
                  <c:v>37275</c:v>
                </c:pt>
                <c:pt idx="2941">
                  <c:v>37276</c:v>
                </c:pt>
                <c:pt idx="2942">
                  <c:v>37277</c:v>
                </c:pt>
                <c:pt idx="2943">
                  <c:v>37278</c:v>
                </c:pt>
                <c:pt idx="2944">
                  <c:v>37279</c:v>
                </c:pt>
                <c:pt idx="2945">
                  <c:v>37280</c:v>
                </c:pt>
                <c:pt idx="2946">
                  <c:v>37281</c:v>
                </c:pt>
                <c:pt idx="2947">
                  <c:v>37282</c:v>
                </c:pt>
                <c:pt idx="2948">
                  <c:v>37283</c:v>
                </c:pt>
                <c:pt idx="2949">
                  <c:v>37284</c:v>
                </c:pt>
                <c:pt idx="2950">
                  <c:v>37285</c:v>
                </c:pt>
                <c:pt idx="2951">
                  <c:v>37286</c:v>
                </c:pt>
                <c:pt idx="2952">
                  <c:v>37287</c:v>
                </c:pt>
                <c:pt idx="2953">
                  <c:v>37288</c:v>
                </c:pt>
                <c:pt idx="2954">
                  <c:v>37289</c:v>
                </c:pt>
                <c:pt idx="2955">
                  <c:v>37290</c:v>
                </c:pt>
                <c:pt idx="2956">
                  <c:v>37291</c:v>
                </c:pt>
                <c:pt idx="2957">
                  <c:v>37292</c:v>
                </c:pt>
                <c:pt idx="2958">
                  <c:v>37293</c:v>
                </c:pt>
                <c:pt idx="2959">
                  <c:v>37294</c:v>
                </c:pt>
                <c:pt idx="2960">
                  <c:v>37295</c:v>
                </c:pt>
                <c:pt idx="2961">
                  <c:v>37296</c:v>
                </c:pt>
                <c:pt idx="2962">
                  <c:v>37297</c:v>
                </c:pt>
                <c:pt idx="2963">
                  <c:v>37298</c:v>
                </c:pt>
                <c:pt idx="2964">
                  <c:v>37299</c:v>
                </c:pt>
                <c:pt idx="2965">
                  <c:v>37300</c:v>
                </c:pt>
                <c:pt idx="2966">
                  <c:v>37301</c:v>
                </c:pt>
                <c:pt idx="2967">
                  <c:v>37302</c:v>
                </c:pt>
                <c:pt idx="2968">
                  <c:v>37303</c:v>
                </c:pt>
                <c:pt idx="2969">
                  <c:v>37304</c:v>
                </c:pt>
                <c:pt idx="2970">
                  <c:v>37305</c:v>
                </c:pt>
                <c:pt idx="2971">
                  <c:v>37306</c:v>
                </c:pt>
                <c:pt idx="2972">
                  <c:v>37307</c:v>
                </c:pt>
                <c:pt idx="2973">
                  <c:v>37308</c:v>
                </c:pt>
                <c:pt idx="2974">
                  <c:v>37309</c:v>
                </c:pt>
                <c:pt idx="2975">
                  <c:v>37310</c:v>
                </c:pt>
                <c:pt idx="2976">
                  <c:v>37311</c:v>
                </c:pt>
                <c:pt idx="2977">
                  <c:v>37312</c:v>
                </c:pt>
                <c:pt idx="2978">
                  <c:v>37313</c:v>
                </c:pt>
                <c:pt idx="2979">
                  <c:v>37314</c:v>
                </c:pt>
                <c:pt idx="2980">
                  <c:v>37315</c:v>
                </c:pt>
                <c:pt idx="2981">
                  <c:v>37316</c:v>
                </c:pt>
                <c:pt idx="2982">
                  <c:v>37317</c:v>
                </c:pt>
                <c:pt idx="2983">
                  <c:v>37318</c:v>
                </c:pt>
                <c:pt idx="2984">
                  <c:v>37319</c:v>
                </c:pt>
                <c:pt idx="2985">
                  <c:v>37320</c:v>
                </c:pt>
                <c:pt idx="2986">
                  <c:v>37321</c:v>
                </c:pt>
                <c:pt idx="2987">
                  <c:v>37322</c:v>
                </c:pt>
                <c:pt idx="2988">
                  <c:v>37323</c:v>
                </c:pt>
                <c:pt idx="2989">
                  <c:v>37324</c:v>
                </c:pt>
                <c:pt idx="2990">
                  <c:v>37325</c:v>
                </c:pt>
                <c:pt idx="2991">
                  <c:v>37326</c:v>
                </c:pt>
                <c:pt idx="2992">
                  <c:v>37327</c:v>
                </c:pt>
                <c:pt idx="2993">
                  <c:v>37328</c:v>
                </c:pt>
                <c:pt idx="2994">
                  <c:v>37329</c:v>
                </c:pt>
                <c:pt idx="2995">
                  <c:v>37330</c:v>
                </c:pt>
                <c:pt idx="2996">
                  <c:v>37331</c:v>
                </c:pt>
                <c:pt idx="2997">
                  <c:v>37332</c:v>
                </c:pt>
                <c:pt idx="2998">
                  <c:v>37333</c:v>
                </c:pt>
                <c:pt idx="2999">
                  <c:v>37334</c:v>
                </c:pt>
                <c:pt idx="3000">
                  <c:v>37335</c:v>
                </c:pt>
                <c:pt idx="3001">
                  <c:v>37336</c:v>
                </c:pt>
                <c:pt idx="3002">
                  <c:v>37337</c:v>
                </c:pt>
                <c:pt idx="3003">
                  <c:v>37338</c:v>
                </c:pt>
                <c:pt idx="3004">
                  <c:v>37339</c:v>
                </c:pt>
                <c:pt idx="3005">
                  <c:v>37340</c:v>
                </c:pt>
                <c:pt idx="3006">
                  <c:v>37341</c:v>
                </c:pt>
                <c:pt idx="3007">
                  <c:v>37342</c:v>
                </c:pt>
                <c:pt idx="3008">
                  <c:v>37343</c:v>
                </c:pt>
                <c:pt idx="3009">
                  <c:v>37344</c:v>
                </c:pt>
                <c:pt idx="3010">
                  <c:v>37345</c:v>
                </c:pt>
                <c:pt idx="3011">
                  <c:v>37346</c:v>
                </c:pt>
                <c:pt idx="3012">
                  <c:v>37347</c:v>
                </c:pt>
                <c:pt idx="3013">
                  <c:v>37348</c:v>
                </c:pt>
                <c:pt idx="3014">
                  <c:v>37349</c:v>
                </c:pt>
                <c:pt idx="3015">
                  <c:v>37350</c:v>
                </c:pt>
                <c:pt idx="3016">
                  <c:v>37351</c:v>
                </c:pt>
                <c:pt idx="3017">
                  <c:v>37352</c:v>
                </c:pt>
                <c:pt idx="3018">
                  <c:v>37353</c:v>
                </c:pt>
                <c:pt idx="3019">
                  <c:v>37354</c:v>
                </c:pt>
                <c:pt idx="3020">
                  <c:v>37355</c:v>
                </c:pt>
                <c:pt idx="3021">
                  <c:v>37356</c:v>
                </c:pt>
                <c:pt idx="3022">
                  <c:v>37357</c:v>
                </c:pt>
                <c:pt idx="3023">
                  <c:v>37358</c:v>
                </c:pt>
                <c:pt idx="3024">
                  <c:v>37359</c:v>
                </c:pt>
                <c:pt idx="3025">
                  <c:v>37360</c:v>
                </c:pt>
                <c:pt idx="3026">
                  <c:v>37361</c:v>
                </c:pt>
                <c:pt idx="3027">
                  <c:v>37362</c:v>
                </c:pt>
                <c:pt idx="3028">
                  <c:v>37363</c:v>
                </c:pt>
                <c:pt idx="3029">
                  <c:v>37364</c:v>
                </c:pt>
                <c:pt idx="3030">
                  <c:v>37365</c:v>
                </c:pt>
                <c:pt idx="3031">
                  <c:v>37366</c:v>
                </c:pt>
                <c:pt idx="3032">
                  <c:v>37367</c:v>
                </c:pt>
                <c:pt idx="3033">
                  <c:v>37368</c:v>
                </c:pt>
                <c:pt idx="3034">
                  <c:v>37369</c:v>
                </c:pt>
                <c:pt idx="3035">
                  <c:v>37370</c:v>
                </c:pt>
                <c:pt idx="3036">
                  <c:v>37371</c:v>
                </c:pt>
                <c:pt idx="3037">
                  <c:v>37372</c:v>
                </c:pt>
                <c:pt idx="3038">
                  <c:v>37373</c:v>
                </c:pt>
                <c:pt idx="3039">
                  <c:v>37374</c:v>
                </c:pt>
                <c:pt idx="3040">
                  <c:v>37375</c:v>
                </c:pt>
                <c:pt idx="3041">
                  <c:v>37376</c:v>
                </c:pt>
                <c:pt idx="3042">
                  <c:v>37377</c:v>
                </c:pt>
                <c:pt idx="3043">
                  <c:v>37378</c:v>
                </c:pt>
                <c:pt idx="3044">
                  <c:v>37379</c:v>
                </c:pt>
                <c:pt idx="3045">
                  <c:v>37380</c:v>
                </c:pt>
                <c:pt idx="3046">
                  <c:v>37381</c:v>
                </c:pt>
                <c:pt idx="3047">
                  <c:v>37382</c:v>
                </c:pt>
                <c:pt idx="3048">
                  <c:v>37383</c:v>
                </c:pt>
                <c:pt idx="3049">
                  <c:v>37384</c:v>
                </c:pt>
                <c:pt idx="3050">
                  <c:v>37385</c:v>
                </c:pt>
                <c:pt idx="3051">
                  <c:v>37386</c:v>
                </c:pt>
                <c:pt idx="3052">
                  <c:v>37387</c:v>
                </c:pt>
                <c:pt idx="3053">
                  <c:v>37388</c:v>
                </c:pt>
                <c:pt idx="3054">
                  <c:v>37389</c:v>
                </c:pt>
                <c:pt idx="3055">
                  <c:v>37390</c:v>
                </c:pt>
                <c:pt idx="3056">
                  <c:v>37391</c:v>
                </c:pt>
                <c:pt idx="3057">
                  <c:v>37392</c:v>
                </c:pt>
                <c:pt idx="3058">
                  <c:v>37393</c:v>
                </c:pt>
                <c:pt idx="3059">
                  <c:v>37394</c:v>
                </c:pt>
                <c:pt idx="3060">
                  <c:v>37395</c:v>
                </c:pt>
                <c:pt idx="3061">
                  <c:v>37396</c:v>
                </c:pt>
                <c:pt idx="3062">
                  <c:v>37397</c:v>
                </c:pt>
                <c:pt idx="3063">
                  <c:v>37398</c:v>
                </c:pt>
                <c:pt idx="3064">
                  <c:v>37399</c:v>
                </c:pt>
                <c:pt idx="3065">
                  <c:v>37400</c:v>
                </c:pt>
                <c:pt idx="3066">
                  <c:v>37401</c:v>
                </c:pt>
                <c:pt idx="3067">
                  <c:v>37402</c:v>
                </c:pt>
                <c:pt idx="3068">
                  <c:v>37403</c:v>
                </c:pt>
                <c:pt idx="3069">
                  <c:v>37404</c:v>
                </c:pt>
                <c:pt idx="3070">
                  <c:v>37405</c:v>
                </c:pt>
                <c:pt idx="3071">
                  <c:v>37406</c:v>
                </c:pt>
                <c:pt idx="3072">
                  <c:v>37407</c:v>
                </c:pt>
                <c:pt idx="3073">
                  <c:v>37408</c:v>
                </c:pt>
                <c:pt idx="3074">
                  <c:v>37409</c:v>
                </c:pt>
                <c:pt idx="3075">
                  <c:v>37410</c:v>
                </c:pt>
                <c:pt idx="3076">
                  <c:v>37411</c:v>
                </c:pt>
                <c:pt idx="3077">
                  <c:v>37412</c:v>
                </c:pt>
                <c:pt idx="3078">
                  <c:v>37413</c:v>
                </c:pt>
                <c:pt idx="3079">
                  <c:v>37414</c:v>
                </c:pt>
                <c:pt idx="3080">
                  <c:v>37415</c:v>
                </c:pt>
                <c:pt idx="3081">
                  <c:v>37416</c:v>
                </c:pt>
                <c:pt idx="3082">
                  <c:v>37417</c:v>
                </c:pt>
                <c:pt idx="3083">
                  <c:v>37418</c:v>
                </c:pt>
                <c:pt idx="3084">
                  <c:v>37419</c:v>
                </c:pt>
                <c:pt idx="3085">
                  <c:v>37420</c:v>
                </c:pt>
                <c:pt idx="3086">
                  <c:v>37421</c:v>
                </c:pt>
                <c:pt idx="3087">
                  <c:v>37422</c:v>
                </c:pt>
                <c:pt idx="3088">
                  <c:v>37423</c:v>
                </c:pt>
                <c:pt idx="3089">
                  <c:v>37424</c:v>
                </c:pt>
                <c:pt idx="3090">
                  <c:v>37425</c:v>
                </c:pt>
                <c:pt idx="3091">
                  <c:v>37426</c:v>
                </c:pt>
                <c:pt idx="3092">
                  <c:v>37427</c:v>
                </c:pt>
                <c:pt idx="3093">
                  <c:v>37428</c:v>
                </c:pt>
                <c:pt idx="3094">
                  <c:v>37429</c:v>
                </c:pt>
                <c:pt idx="3095">
                  <c:v>37430</c:v>
                </c:pt>
                <c:pt idx="3096">
                  <c:v>37431</c:v>
                </c:pt>
                <c:pt idx="3097">
                  <c:v>37432</c:v>
                </c:pt>
                <c:pt idx="3098">
                  <c:v>37433</c:v>
                </c:pt>
                <c:pt idx="3099">
                  <c:v>37434</c:v>
                </c:pt>
                <c:pt idx="3100">
                  <c:v>37435</c:v>
                </c:pt>
                <c:pt idx="3101">
                  <c:v>37436</c:v>
                </c:pt>
                <c:pt idx="3102">
                  <c:v>37437</c:v>
                </c:pt>
                <c:pt idx="3103">
                  <c:v>37438</c:v>
                </c:pt>
                <c:pt idx="3104">
                  <c:v>37439</c:v>
                </c:pt>
                <c:pt idx="3105">
                  <c:v>37440</c:v>
                </c:pt>
                <c:pt idx="3106">
                  <c:v>37441</c:v>
                </c:pt>
                <c:pt idx="3107">
                  <c:v>37442</c:v>
                </c:pt>
                <c:pt idx="3108">
                  <c:v>37443</c:v>
                </c:pt>
                <c:pt idx="3109">
                  <c:v>37444</c:v>
                </c:pt>
                <c:pt idx="3110">
                  <c:v>37445</c:v>
                </c:pt>
                <c:pt idx="3111">
                  <c:v>37446</c:v>
                </c:pt>
                <c:pt idx="3112">
                  <c:v>37447</c:v>
                </c:pt>
                <c:pt idx="3113">
                  <c:v>37448</c:v>
                </c:pt>
                <c:pt idx="3114">
                  <c:v>37449</c:v>
                </c:pt>
                <c:pt idx="3115">
                  <c:v>37450</c:v>
                </c:pt>
                <c:pt idx="3116">
                  <c:v>37451</c:v>
                </c:pt>
                <c:pt idx="3117">
                  <c:v>37452</c:v>
                </c:pt>
                <c:pt idx="3118">
                  <c:v>37453</c:v>
                </c:pt>
                <c:pt idx="3119">
                  <c:v>37454</c:v>
                </c:pt>
                <c:pt idx="3120">
                  <c:v>37455</c:v>
                </c:pt>
                <c:pt idx="3121">
                  <c:v>37456</c:v>
                </c:pt>
                <c:pt idx="3122">
                  <c:v>37457</c:v>
                </c:pt>
                <c:pt idx="3123">
                  <c:v>37458</c:v>
                </c:pt>
                <c:pt idx="3124">
                  <c:v>37459</c:v>
                </c:pt>
                <c:pt idx="3125">
                  <c:v>37460</c:v>
                </c:pt>
                <c:pt idx="3126">
                  <c:v>37461</c:v>
                </c:pt>
                <c:pt idx="3127">
                  <c:v>37462</c:v>
                </c:pt>
                <c:pt idx="3128">
                  <c:v>37463</c:v>
                </c:pt>
                <c:pt idx="3129">
                  <c:v>37464</c:v>
                </c:pt>
                <c:pt idx="3130">
                  <c:v>37465</c:v>
                </c:pt>
                <c:pt idx="3131">
                  <c:v>37466</c:v>
                </c:pt>
                <c:pt idx="3132">
                  <c:v>37467</c:v>
                </c:pt>
                <c:pt idx="3133">
                  <c:v>37468</c:v>
                </c:pt>
                <c:pt idx="3134">
                  <c:v>37469</c:v>
                </c:pt>
                <c:pt idx="3135">
                  <c:v>37470</c:v>
                </c:pt>
                <c:pt idx="3136">
                  <c:v>37471</c:v>
                </c:pt>
                <c:pt idx="3137">
                  <c:v>37472</c:v>
                </c:pt>
                <c:pt idx="3138">
                  <c:v>37473</c:v>
                </c:pt>
                <c:pt idx="3139">
                  <c:v>37474</c:v>
                </c:pt>
                <c:pt idx="3140">
                  <c:v>37475</c:v>
                </c:pt>
                <c:pt idx="3141">
                  <c:v>37476</c:v>
                </c:pt>
                <c:pt idx="3142">
                  <c:v>37477</c:v>
                </c:pt>
                <c:pt idx="3143">
                  <c:v>37478</c:v>
                </c:pt>
                <c:pt idx="3144">
                  <c:v>37479</c:v>
                </c:pt>
                <c:pt idx="3145">
                  <c:v>37480</c:v>
                </c:pt>
                <c:pt idx="3146">
                  <c:v>37481</c:v>
                </c:pt>
                <c:pt idx="3147">
                  <c:v>37482</c:v>
                </c:pt>
                <c:pt idx="3148">
                  <c:v>37483</c:v>
                </c:pt>
                <c:pt idx="3149">
                  <c:v>37484</c:v>
                </c:pt>
                <c:pt idx="3150">
                  <c:v>37485</c:v>
                </c:pt>
                <c:pt idx="3151">
                  <c:v>37486</c:v>
                </c:pt>
                <c:pt idx="3152">
                  <c:v>37487</c:v>
                </c:pt>
                <c:pt idx="3153">
                  <c:v>37488</c:v>
                </c:pt>
                <c:pt idx="3154">
                  <c:v>37489</c:v>
                </c:pt>
                <c:pt idx="3155">
                  <c:v>37490</c:v>
                </c:pt>
                <c:pt idx="3156">
                  <c:v>37491</c:v>
                </c:pt>
                <c:pt idx="3157">
                  <c:v>37492</c:v>
                </c:pt>
                <c:pt idx="3158">
                  <c:v>37493</c:v>
                </c:pt>
                <c:pt idx="3159">
                  <c:v>37494</c:v>
                </c:pt>
                <c:pt idx="3160">
                  <c:v>37495</c:v>
                </c:pt>
                <c:pt idx="3161">
                  <c:v>37496</c:v>
                </c:pt>
                <c:pt idx="3162">
                  <c:v>37497</c:v>
                </c:pt>
                <c:pt idx="3163">
                  <c:v>37498</c:v>
                </c:pt>
                <c:pt idx="3164">
                  <c:v>37499</c:v>
                </c:pt>
                <c:pt idx="3165">
                  <c:v>37500</c:v>
                </c:pt>
                <c:pt idx="3166">
                  <c:v>37501</c:v>
                </c:pt>
                <c:pt idx="3167">
                  <c:v>37502</c:v>
                </c:pt>
                <c:pt idx="3168">
                  <c:v>37503</c:v>
                </c:pt>
                <c:pt idx="3169">
                  <c:v>37504</c:v>
                </c:pt>
                <c:pt idx="3170">
                  <c:v>37505</c:v>
                </c:pt>
                <c:pt idx="3171">
                  <c:v>37506</c:v>
                </c:pt>
                <c:pt idx="3172">
                  <c:v>37507</c:v>
                </c:pt>
                <c:pt idx="3173">
                  <c:v>37508</c:v>
                </c:pt>
                <c:pt idx="3174">
                  <c:v>37509</c:v>
                </c:pt>
                <c:pt idx="3175">
                  <c:v>37510</c:v>
                </c:pt>
                <c:pt idx="3176">
                  <c:v>37511</c:v>
                </c:pt>
                <c:pt idx="3177">
                  <c:v>37512</c:v>
                </c:pt>
                <c:pt idx="3178">
                  <c:v>37513</c:v>
                </c:pt>
                <c:pt idx="3179">
                  <c:v>37514</c:v>
                </c:pt>
                <c:pt idx="3180">
                  <c:v>37515</c:v>
                </c:pt>
                <c:pt idx="3181">
                  <c:v>37516</c:v>
                </c:pt>
                <c:pt idx="3182">
                  <c:v>37517</c:v>
                </c:pt>
                <c:pt idx="3183">
                  <c:v>37518</c:v>
                </c:pt>
                <c:pt idx="3184">
                  <c:v>37519</c:v>
                </c:pt>
                <c:pt idx="3185">
                  <c:v>37520</c:v>
                </c:pt>
                <c:pt idx="3186">
                  <c:v>37521</c:v>
                </c:pt>
                <c:pt idx="3187">
                  <c:v>37522</c:v>
                </c:pt>
                <c:pt idx="3188">
                  <c:v>37523</c:v>
                </c:pt>
                <c:pt idx="3189">
                  <c:v>37524</c:v>
                </c:pt>
                <c:pt idx="3190">
                  <c:v>37525</c:v>
                </c:pt>
                <c:pt idx="3191">
                  <c:v>37526</c:v>
                </c:pt>
                <c:pt idx="3192">
                  <c:v>37527</c:v>
                </c:pt>
                <c:pt idx="3193">
                  <c:v>37528</c:v>
                </c:pt>
                <c:pt idx="3194">
                  <c:v>37529</c:v>
                </c:pt>
                <c:pt idx="3195">
                  <c:v>37530</c:v>
                </c:pt>
                <c:pt idx="3196">
                  <c:v>37531</c:v>
                </c:pt>
                <c:pt idx="3197">
                  <c:v>37532</c:v>
                </c:pt>
                <c:pt idx="3198">
                  <c:v>37533</c:v>
                </c:pt>
                <c:pt idx="3199">
                  <c:v>37534</c:v>
                </c:pt>
                <c:pt idx="3200">
                  <c:v>37535</c:v>
                </c:pt>
                <c:pt idx="3201">
                  <c:v>37536</c:v>
                </c:pt>
                <c:pt idx="3202">
                  <c:v>37537</c:v>
                </c:pt>
                <c:pt idx="3203">
                  <c:v>37538</c:v>
                </c:pt>
                <c:pt idx="3204">
                  <c:v>37539</c:v>
                </c:pt>
                <c:pt idx="3205">
                  <c:v>37540</c:v>
                </c:pt>
                <c:pt idx="3206">
                  <c:v>37541</c:v>
                </c:pt>
                <c:pt idx="3207">
                  <c:v>37542</c:v>
                </c:pt>
                <c:pt idx="3208">
                  <c:v>37543</c:v>
                </c:pt>
                <c:pt idx="3209">
                  <c:v>37544</c:v>
                </c:pt>
                <c:pt idx="3210">
                  <c:v>37545</c:v>
                </c:pt>
                <c:pt idx="3211">
                  <c:v>37546</c:v>
                </c:pt>
                <c:pt idx="3212">
                  <c:v>37547</c:v>
                </c:pt>
                <c:pt idx="3213">
                  <c:v>37548</c:v>
                </c:pt>
                <c:pt idx="3214">
                  <c:v>37549</c:v>
                </c:pt>
                <c:pt idx="3215">
                  <c:v>37550</c:v>
                </c:pt>
                <c:pt idx="3216">
                  <c:v>37551</c:v>
                </c:pt>
                <c:pt idx="3217">
                  <c:v>37552</c:v>
                </c:pt>
                <c:pt idx="3218">
                  <c:v>37553</c:v>
                </c:pt>
                <c:pt idx="3219">
                  <c:v>37554</c:v>
                </c:pt>
                <c:pt idx="3220">
                  <c:v>37555</c:v>
                </c:pt>
                <c:pt idx="3221">
                  <c:v>37556</c:v>
                </c:pt>
                <c:pt idx="3222">
                  <c:v>37557</c:v>
                </c:pt>
                <c:pt idx="3223">
                  <c:v>37558</c:v>
                </c:pt>
                <c:pt idx="3224">
                  <c:v>37559</c:v>
                </c:pt>
                <c:pt idx="3225">
                  <c:v>37560</c:v>
                </c:pt>
                <c:pt idx="3226">
                  <c:v>37561</c:v>
                </c:pt>
                <c:pt idx="3227">
                  <c:v>37562</c:v>
                </c:pt>
                <c:pt idx="3228">
                  <c:v>37563</c:v>
                </c:pt>
                <c:pt idx="3229">
                  <c:v>37564</c:v>
                </c:pt>
                <c:pt idx="3230">
                  <c:v>37565</c:v>
                </c:pt>
                <c:pt idx="3231">
                  <c:v>37566</c:v>
                </c:pt>
                <c:pt idx="3232">
                  <c:v>37567</c:v>
                </c:pt>
                <c:pt idx="3233">
                  <c:v>37568</c:v>
                </c:pt>
                <c:pt idx="3234">
                  <c:v>37569</c:v>
                </c:pt>
                <c:pt idx="3235">
                  <c:v>37570</c:v>
                </c:pt>
                <c:pt idx="3236">
                  <c:v>37571</c:v>
                </c:pt>
                <c:pt idx="3237">
                  <c:v>37572</c:v>
                </c:pt>
                <c:pt idx="3238">
                  <c:v>37573</c:v>
                </c:pt>
                <c:pt idx="3239">
                  <c:v>37574</c:v>
                </c:pt>
                <c:pt idx="3240">
                  <c:v>37575</c:v>
                </c:pt>
                <c:pt idx="3241">
                  <c:v>37576</c:v>
                </c:pt>
                <c:pt idx="3242">
                  <c:v>37577</c:v>
                </c:pt>
                <c:pt idx="3243">
                  <c:v>37578</c:v>
                </c:pt>
                <c:pt idx="3244">
                  <c:v>37579</c:v>
                </c:pt>
                <c:pt idx="3245">
                  <c:v>37580</c:v>
                </c:pt>
                <c:pt idx="3246">
                  <c:v>37581</c:v>
                </c:pt>
                <c:pt idx="3247">
                  <c:v>37582</c:v>
                </c:pt>
                <c:pt idx="3248">
                  <c:v>37583</c:v>
                </c:pt>
                <c:pt idx="3249">
                  <c:v>37584</c:v>
                </c:pt>
                <c:pt idx="3250">
                  <c:v>37585</c:v>
                </c:pt>
                <c:pt idx="3251">
                  <c:v>37586</c:v>
                </c:pt>
                <c:pt idx="3252">
                  <c:v>37587</c:v>
                </c:pt>
                <c:pt idx="3253">
                  <c:v>37588</c:v>
                </c:pt>
                <c:pt idx="3254">
                  <c:v>37589</c:v>
                </c:pt>
                <c:pt idx="3255">
                  <c:v>37590</c:v>
                </c:pt>
                <c:pt idx="3256">
                  <c:v>37591</c:v>
                </c:pt>
                <c:pt idx="3257">
                  <c:v>37592</c:v>
                </c:pt>
                <c:pt idx="3258">
                  <c:v>37593</c:v>
                </c:pt>
                <c:pt idx="3259">
                  <c:v>37594</c:v>
                </c:pt>
                <c:pt idx="3260">
                  <c:v>37595</c:v>
                </c:pt>
                <c:pt idx="3261">
                  <c:v>37596</c:v>
                </c:pt>
                <c:pt idx="3262">
                  <c:v>37597</c:v>
                </c:pt>
                <c:pt idx="3263">
                  <c:v>37598</c:v>
                </c:pt>
                <c:pt idx="3264">
                  <c:v>37599</c:v>
                </c:pt>
                <c:pt idx="3265">
                  <c:v>37600</c:v>
                </c:pt>
                <c:pt idx="3266">
                  <c:v>37601</c:v>
                </c:pt>
                <c:pt idx="3267">
                  <c:v>37602</c:v>
                </c:pt>
                <c:pt idx="3268">
                  <c:v>37603</c:v>
                </c:pt>
                <c:pt idx="3269">
                  <c:v>37604</c:v>
                </c:pt>
                <c:pt idx="3270">
                  <c:v>37605</c:v>
                </c:pt>
                <c:pt idx="3271">
                  <c:v>37606</c:v>
                </c:pt>
                <c:pt idx="3272">
                  <c:v>37607</c:v>
                </c:pt>
                <c:pt idx="3273">
                  <c:v>37608</c:v>
                </c:pt>
                <c:pt idx="3274">
                  <c:v>37609</c:v>
                </c:pt>
                <c:pt idx="3275">
                  <c:v>37610</c:v>
                </c:pt>
                <c:pt idx="3276">
                  <c:v>37611</c:v>
                </c:pt>
                <c:pt idx="3277">
                  <c:v>37612</c:v>
                </c:pt>
                <c:pt idx="3278">
                  <c:v>37613</c:v>
                </c:pt>
                <c:pt idx="3279">
                  <c:v>37614</c:v>
                </c:pt>
                <c:pt idx="3280">
                  <c:v>37615</c:v>
                </c:pt>
                <c:pt idx="3281">
                  <c:v>37616</c:v>
                </c:pt>
                <c:pt idx="3282">
                  <c:v>37617</c:v>
                </c:pt>
                <c:pt idx="3283">
                  <c:v>37618</c:v>
                </c:pt>
                <c:pt idx="3284">
                  <c:v>37619</c:v>
                </c:pt>
                <c:pt idx="3285">
                  <c:v>37620</c:v>
                </c:pt>
                <c:pt idx="3286">
                  <c:v>37621</c:v>
                </c:pt>
                <c:pt idx="3287">
                  <c:v>37622</c:v>
                </c:pt>
                <c:pt idx="3288">
                  <c:v>37623</c:v>
                </c:pt>
                <c:pt idx="3289">
                  <c:v>37624</c:v>
                </c:pt>
                <c:pt idx="3290">
                  <c:v>37625</c:v>
                </c:pt>
                <c:pt idx="3291">
                  <c:v>37626</c:v>
                </c:pt>
                <c:pt idx="3292">
                  <c:v>37627</c:v>
                </c:pt>
                <c:pt idx="3293">
                  <c:v>37628</c:v>
                </c:pt>
                <c:pt idx="3294">
                  <c:v>37629</c:v>
                </c:pt>
                <c:pt idx="3295">
                  <c:v>37630</c:v>
                </c:pt>
                <c:pt idx="3296">
                  <c:v>37631</c:v>
                </c:pt>
                <c:pt idx="3297">
                  <c:v>37632</c:v>
                </c:pt>
                <c:pt idx="3298">
                  <c:v>37633</c:v>
                </c:pt>
                <c:pt idx="3299">
                  <c:v>37634</c:v>
                </c:pt>
                <c:pt idx="3300">
                  <c:v>37635</c:v>
                </c:pt>
                <c:pt idx="3301">
                  <c:v>37636</c:v>
                </c:pt>
                <c:pt idx="3302">
                  <c:v>37637</c:v>
                </c:pt>
                <c:pt idx="3303">
                  <c:v>37638</c:v>
                </c:pt>
                <c:pt idx="3304">
                  <c:v>37639</c:v>
                </c:pt>
                <c:pt idx="3305">
                  <c:v>37640</c:v>
                </c:pt>
                <c:pt idx="3306">
                  <c:v>37641</c:v>
                </c:pt>
                <c:pt idx="3307">
                  <c:v>37642</c:v>
                </c:pt>
                <c:pt idx="3308">
                  <c:v>37643</c:v>
                </c:pt>
                <c:pt idx="3309">
                  <c:v>37644</c:v>
                </c:pt>
                <c:pt idx="3310">
                  <c:v>37645</c:v>
                </c:pt>
                <c:pt idx="3311">
                  <c:v>37646</c:v>
                </c:pt>
                <c:pt idx="3312">
                  <c:v>37647</c:v>
                </c:pt>
                <c:pt idx="3313">
                  <c:v>37648</c:v>
                </c:pt>
                <c:pt idx="3314">
                  <c:v>37649</c:v>
                </c:pt>
                <c:pt idx="3315">
                  <c:v>37650</c:v>
                </c:pt>
                <c:pt idx="3316">
                  <c:v>37651</c:v>
                </c:pt>
                <c:pt idx="3317">
                  <c:v>37652</c:v>
                </c:pt>
                <c:pt idx="3318">
                  <c:v>37653</c:v>
                </c:pt>
                <c:pt idx="3319">
                  <c:v>37654</c:v>
                </c:pt>
                <c:pt idx="3320">
                  <c:v>37655</c:v>
                </c:pt>
                <c:pt idx="3321">
                  <c:v>37656</c:v>
                </c:pt>
                <c:pt idx="3322">
                  <c:v>37657</c:v>
                </c:pt>
                <c:pt idx="3323">
                  <c:v>37658</c:v>
                </c:pt>
                <c:pt idx="3324">
                  <c:v>37659</c:v>
                </c:pt>
                <c:pt idx="3325">
                  <c:v>37660</c:v>
                </c:pt>
                <c:pt idx="3326">
                  <c:v>37661</c:v>
                </c:pt>
                <c:pt idx="3327">
                  <c:v>37662</c:v>
                </c:pt>
                <c:pt idx="3328">
                  <c:v>37663</c:v>
                </c:pt>
                <c:pt idx="3329">
                  <c:v>37664</c:v>
                </c:pt>
                <c:pt idx="3330">
                  <c:v>37665</c:v>
                </c:pt>
                <c:pt idx="3331">
                  <c:v>37666</c:v>
                </c:pt>
                <c:pt idx="3332">
                  <c:v>37667</c:v>
                </c:pt>
                <c:pt idx="3333">
                  <c:v>37668</c:v>
                </c:pt>
                <c:pt idx="3334">
                  <c:v>37669</c:v>
                </c:pt>
                <c:pt idx="3335">
                  <c:v>37670</c:v>
                </c:pt>
                <c:pt idx="3336">
                  <c:v>37671</c:v>
                </c:pt>
                <c:pt idx="3337">
                  <c:v>37672</c:v>
                </c:pt>
                <c:pt idx="3338">
                  <c:v>37673</c:v>
                </c:pt>
                <c:pt idx="3339">
                  <c:v>37674</c:v>
                </c:pt>
                <c:pt idx="3340">
                  <c:v>37675</c:v>
                </c:pt>
                <c:pt idx="3341">
                  <c:v>37676</c:v>
                </c:pt>
                <c:pt idx="3342">
                  <c:v>37677</c:v>
                </c:pt>
                <c:pt idx="3343">
                  <c:v>37678</c:v>
                </c:pt>
                <c:pt idx="3344">
                  <c:v>37679</c:v>
                </c:pt>
                <c:pt idx="3345">
                  <c:v>37680</c:v>
                </c:pt>
                <c:pt idx="3346">
                  <c:v>37681</c:v>
                </c:pt>
                <c:pt idx="3347">
                  <c:v>37682</c:v>
                </c:pt>
                <c:pt idx="3348">
                  <c:v>37683</c:v>
                </c:pt>
                <c:pt idx="3349">
                  <c:v>37684</c:v>
                </c:pt>
                <c:pt idx="3350">
                  <c:v>37685</c:v>
                </c:pt>
                <c:pt idx="3351">
                  <c:v>37686</c:v>
                </c:pt>
                <c:pt idx="3352">
                  <c:v>37687</c:v>
                </c:pt>
                <c:pt idx="3353">
                  <c:v>37688</c:v>
                </c:pt>
                <c:pt idx="3354">
                  <c:v>37689</c:v>
                </c:pt>
                <c:pt idx="3355">
                  <c:v>37690</c:v>
                </c:pt>
                <c:pt idx="3356">
                  <c:v>37691</c:v>
                </c:pt>
                <c:pt idx="3357">
                  <c:v>37692</c:v>
                </c:pt>
                <c:pt idx="3358">
                  <c:v>37693</c:v>
                </c:pt>
                <c:pt idx="3359">
                  <c:v>37694</c:v>
                </c:pt>
                <c:pt idx="3360">
                  <c:v>37695</c:v>
                </c:pt>
                <c:pt idx="3361">
                  <c:v>37696</c:v>
                </c:pt>
                <c:pt idx="3362">
                  <c:v>37697</c:v>
                </c:pt>
                <c:pt idx="3363">
                  <c:v>37698</c:v>
                </c:pt>
                <c:pt idx="3364">
                  <c:v>37699</c:v>
                </c:pt>
                <c:pt idx="3365">
                  <c:v>37700</c:v>
                </c:pt>
                <c:pt idx="3366">
                  <c:v>37701</c:v>
                </c:pt>
                <c:pt idx="3367">
                  <c:v>37702</c:v>
                </c:pt>
                <c:pt idx="3368">
                  <c:v>37703</c:v>
                </c:pt>
                <c:pt idx="3369">
                  <c:v>37704</c:v>
                </c:pt>
                <c:pt idx="3370">
                  <c:v>37705</c:v>
                </c:pt>
                <c:pt idx="3371">
                  <c:v>37706</c:v>
                </c:pt>
                <c:pt idx="3372">
                  <c:v>37707</c:v>
                </c:pt>
                <c:pt idx="3373">
                  <c:v>37708</c:v>
                </c:pt>
                <c:pt idx="3374">
                  <c:v>37709</c:v>
                </c:pt>
                <c:pt idx="3375">
                  <c:v>37710</c:v>
                </c:pt>
                <c:pt idx="3376">
                  <c:v>37711</c:v>
                </c:pt>
                <c:pt idx="3377">
                  <c:v>37712</c:v>
                </c:pt>
                <c:pt idx="3378">
                  <c:v>37713</c:v>
                </c:pt>
                <c:pt idx="3379">
                  <c:v>37714</c:v>
                </c:pt>
                <c:pt idx="3380">
                  <c:v>37715</c:v>
                </c:pt>
                <c:pt idx="3381">
                  <c:v>37716</c:v>
                </c:pt>
                <c:pt idx="3382">
                  <c:v>37717</c:v>
                </c:pt>
                <c:pt idx="3383">
                  <c:v>37718</c:v>
                </c:pt>
                <c:pt idx="3384">
                  <c:v>37719</c:v>
                </c:pt>
                <c:pt idx="3385">
                  <c:v>37720</c:v>
                </c:pt>
                <c:pt idx="3386">
                  <c:v>37721</c:v>
                </c:pt>
                <c:pt idx="3387">
                  <c:v>37722</c:v>
                </c:pt>
                <c:pt idx="3388">
                  <c:v>37723</c:v>
                </c:pt>
                <c:pt idx="3389">
                  <c:v>37724</c:v>
                </c:pt>
                <c:pt idx="3390">
                  <c:v>37725</c:v>
                </c:pt>
                <c:pt idx="3391">
                  <c:v>37726</c:v>
                </c:pt>
                <c:pt idx="3392">
                  <c:v>37727</c:v>
                </c:pt>
                <c:pt idx="3393">
                  <c:v>37728</c:v>
                </c:pt>
                <c:pt idx="3394">
                  <c:v>37729</c:v>
                </c:pt>
                <c:pt idx="3395">
                  <c:v>37730</c:v>
                </c:pt>
                <c:pt idx="3396">
                  <c:v>37731</c:v>
                </c:pt>
                <c:pt idx="3397">
                  <c:v>37732</c:v>
                </c:pt>
                <c:pt idx="3398">
                  <c:v>37733</c:v>
                </c:pt>
                <c:pt idx="3399">
                  <c:v>37734</c:v>
                </c:pt>
                <c:pt idx="3400">
                  <c:v>37735</c:v>
                </c:pt>
                <c:pt idx="3401">
                  <c:v>37736</c:v>
                </c:pt>
                <c:pt idx="3402">
                  <c:v>37737</c:v>
                </c:pt>
                <c:pt idx="3403">
                  <c:v>37738</c:v>
                </c:pt>
                <c:pt idx="3404">
                  <c:v>37739</c:v>
                </c:pt>
                <c:pt idx="3405">
                  <c:v>37740</c:v>
                </c:pt>
                <c:pt idx="3406">
                  <c:v>37741</c:v>
                </c:pt>
                <c:pt idx="3407">
                  <c:v>37742</c:v>
                </c:pt>
                <c:pt idx="3408">
                  <c:v>37743</c:v>
                </c:pt>
                <c:pt idx="3409">
                  <c:v>37744</c:v>
                </c:pt>
                <c:pt idx="3410">
                  <c:v>37745</c:v>
                </c:pt>
                <c:pt idx="3411">
                  <c:v>37746</c:v>
                </c:pt>
                <c:pt idx="3412">
                  <c:v>37747</c:v>
                </c:pt>
                <c:pt idx="3413">
                  <c:v>37748</c:v>
                </c:pt>
                <c:pt idx="3414">
                  <c:v>37749</c:v>
                </c:pt>
                <c:pt idx="3415">
                  <c:v>37750</c:v>
                </c:pt>
                <c:pt idx="3416">
                  <c:v>37751</c:v>
                </c:pt>
                <c:pt idx="3417">
                  <c:v>37752</c:v>
                </c:pt>
                <c:pt idx="3418">
                  <c:v>37753</c:v>
                </c:pt>
                <c:pt idx="3419">
                  <c:v>37754</c:v>
                </c:pt>
                <c:pt idx="3420">
                  <c:v>37755</c:v>
                </c:pt>
                <c:pt idx="3421">
                  <c:v>37756</c:v>
                </c:pt>
                <c:pt idx="3422">
                  <c:v>37757</c:v>
                </c:pt>
                <c:pt idx="3423">
                  <c:v>37758</c:v>
                </c:pt>
                <c:pt idx="3424">
                  <c:v>37759</c:v>
                </c:pt>
                <c:pt idx="3425">
                  <c:v>37760</c:v>
                </c:pt>
                <c:pt idx="3426">
                  <c:v>37761</c:v>
                </c:pt>
                <c:pt idx="3427">
                  <c:v>37762</c:v>
                </c:pt>
                <c:pt idx="3428">
                  <c:v>37763</c:v>
                </c:pt>
                <c:pt idx="3429">
                  <c:v>37764</c:v>
                </c:pt>
                <c:pt idx="3430">
                  <c:v>37765</c:v>
                </c:pt>
                <c:pt idx="3431">
                  <c:v>37766</c:v>
                </c:pt>
                <c:pt idx="3432">
                  <c:v>37767</c:v>
                </c:pt>
                <c:pt idx="3433">
                  <c:v>37768</c:v>
                </c:pt>
                <c:pt idx="3434">
                  <c:v>37769</c:v>
                </c:pt>
                <c:pt idx="3435">
                  <c:v>37770</c:v>
                </c:pt>
                <c:pt idx="3436">
                  <c:v>37771</c:v>
                </c:pt>
                <c:pt idx="3437">
                  <c:v>37772</c:v>
                </c:pt>
                <c:pt idx="3438">
                  <c:v>37773</c:v>
                </c:pt>
                <c:pt idx="3439">
                  <c:v>37774</c:v>
                </c:pt>
                <c:pt idx="3440">
                  <c:v>37775</c:v>
                </c:pt>
                <c:pt idx="3441">
                  <c:v>37776</c:v>
                </c:pt>
                <c:pt idx="3442">
                  <c:v>37777</c:v>
                </c:pt>
                <c:pt idx="3443">
                  <c:v>37778</c:v>
                </c:pt>
                <c:pt idx="3444">
                  <c:v>37779</c:v>
                </c:pt>
                <c:pt idx="3445">
                  <c:v>37780</c:v>
                </c:pt>
                <c:pt idx="3446">
                  <c:v>37781</c:v>
                </c:pt>
                <c:pt idx="3447">
                  <c:v>37782</c:v>
                </c:pt>
                <c:pt idx="3448">
                  <c:v>37783</c:v>
                </c:pt>
                <c:pt idx="3449">
                  <c:v>37784</c:v>
                </c:pt>
                <c:pt idx="3450">
                  <c:v>37785</c:v>
                </c:pt>
                <c:pt idx="3451">
                  <c:v>37786</c:v>
                </c:pt>
                <c:pt idx="3452">
                  <c:v>37787</c:v>
                </c:pt>
                <c:pt idx="3453">
                  <c:v>37788</c:v>
                </c:pt>
                <c:pt idx="3454">
                  <c:v>37789</c:v>
                </c:pt>
                <c:pt idx="3455">
                  <c:v>37790</c:v>
                </c:pt>
                <c:pt idx="3456">
                  <c:v>37791</c:v>
                </c:pt>
                <c:pt idx="3457">
                  <c:v>37792</c:v>
                </c:pt>
                <c:pt idx="3458">
                  <c:v>37793</c:v>
                </c:pt>
                <c:pt idx="3459">
                  <c:v>37794</c:v>
                </c:pt>
                <c:pt idx="3460">
                  <c:v>37795</c:v>
                </c:pt>
                <c:pt idx="3461">
                  <c:v>37796</c:v>
                </c:pt>
                <c:pt idx="3462">
                  <c:v>37797</c:v>
                </c:pt>
                <c:pt idx="3463">
                  <c:v>37798</c:v>
                </c:pt>
                <c:pt idx="3464">
                  <c:v>37799</c:v>
                </c:pt>
                <c:pt idx="3465">
                  <c:v>37800</c:v>
                </c:pt>
                <c:pt idx="3466">
                  <c:v>37801</c:v>
                </c:pt>
                <c:pt idx="3467">
                  <c:v>37802</c:v>
                </c:pt>
                <c:pt idx="3468">
                  <c:v>37803</c:v>
                </c:pt>
                <c:pt idx="3469">
                  <c:v>37804</c:v>
                </c:pt>
                <c:pt idx="3470">
                  <c:v>37805</c:v>
                </c:pt>
                <c:pt idx="3471">
                  <c:v>37806</c:v>
                </c:pt>
                <c:pt idx="3472">
                  <c:v>37807</c:v>
                </c:pt>
                <c:pt idx="3473">
                  <c:v>37808</c:v>
                </c:pt>
                <c:pt idx="3474">
                  <c:v>37809</c:v>
                </c:pt>
                <c:pt idx="3475">
                  <c:v>37810</c:v>
                </c:pt>
                <c:pt idx="3476">
                  <c:v>37811</c:v>
                </c:pt>
                <c:pt idx="3477">
                  <c:v>37812</c:v>
                </c:pt>
                <c:pt idx="3478">
                  <c:v>37813</c:v>
                </c:pt>
                <c:pt idx="3479">
                  <c:v>37814</c:v>
                </c:pt>
                <c:pt idx="3480">
                  <c:v>37815</c:v>
                </c:pt>
                <c:pt idx="3481">
                  <c:v>37816</c:v>
                </c:pt>
                <c:pt idx="3482">
                  <c:v>37817</c:v>
                </c:pt>
                <c:pt idx="3483">
                  <c:v>37818</c:v>
                </c:pt>
                <c:pt idx="3484">
                  <c:v>37819</c:v>
                </c:pt>
                <c:pt idx="3485">
                  <c:v>37820</c:v>
                </c:pt>
                <c:pt idx="3486">
                  <c:v>37821</c:v>
                </c:pt>
                <c:pt idx="3487">
                  <c:v>37822</c:v>
                </c:pt>
                <c:pt idx="3488">
                  <c:v>37823</c:v>
                </c:pt>
                <c:pt idx="3489">
                  <c:v>37824</c:v>
                </c:pt>
                <c:pt idx="3490">
                  <c:v>37825</c:v>
                </c:pt>
                <c:pt idx="3491">
                  <c:v>37826</c:v>
                </c:pt>
                <c:pt idx="3492">
                  <c:v>37827</c:v>
                </c:pt>
                <c:pt idx="3493">
                  <c:v>37828</c:v>
                </c:pt>
                <c:pt idx="3494">
                  <c:v>37829</c:v>
                </c:pt>
                <c:pt idx="3495">
                  <c:v>37830</c:v>
                </c:pt>
                <c:pt idx="3496">
                  <c:v>37831</c:v>
                </c:pt>
                <c:pt idx="3497">
                  <c:v>37832</c:v>
                </c:pt>
                <c:pt idx="3498">
                  <c:v>37833</c:v>
                </c:pt>
                <c:pt idx="3499">
                  <c:v>37834</c:v>
                </c:pt>
                <c:pt idx="3500">
                  <c:v>37835</c:v>
                </c:pt>
                <c:pt idx="3501">
                  <c:v>37836</c:v>
                </c:pt>
                <c:pt idx="3502">
                  <c:v>37837</c:v>
                </c:pt>
                <c:pt idx="3503">
                  <c:v>37838</c:v>
                </c:pt>
                <c:pt idx="3504">
                  <c:v>37839</c:v>
                </c:pt>
                <c:pt idx="3505">
                  <c:v>37840</c:v>
                </c:pt>
                <c:pt idx="3506">
                  <c:v>37841</c:v>
                </c:pt>
                <c:pt idx="3507">
                  <c:v>37842</c:v>
                </c:pt>
                <c:pt idx="3508">
                  <c:v>37843</c:v>
                </c:pt>
                <c:pt idx="3509">
                  <c:v>37844</c:v>
                </c:pt>
                <c:pt idx="3510">
                  <c:v>37845</c:v>
                </c:pt>
                <c:pt idx="3511">
                  <c:v>37846</c:v>
                </c:pt>
                <c:pt idx="3512">
                  <c:v>37847</c:v>
                </c:pt>
                <c:pt idx="3513">
                  <c:v>37848</c:v>
                </c:pt>
                <c:pt idx="3514">
                  <c:v>37849</c:v>
                </c:pt>
                <c:pt idx="3515">
                  <c:v>37850</c:v>
                </c:pt>
                <c:pt idx="3516">
                  <c:v>37851</c:v>
                </c:pt>
                <c:pt idx="3517">
                  <c:v>37852</c:v>
                </c:pt>
                <c:pt idx="3518">
                  <c:v>37853</c:v>
                </c:pt>
                <c:pt idx="3519">
                  <c:v>37854</c:v>
                </c:pt>
                <c:pt idx="3520">
                  <c:v>37855</c:v>
                </c:pt>
                <c:pt idx="3521">
                  <c:v>37856</c:v>
                </c:pt>
                <c:pt idx="3522">
                  <c:v>37857</c:v>
                </c:pt>
                <c:pt idx="3523">
                  <c:v>37858</c:v>
                </c:pt>
                <c:pt idx="3524">
                  <c:v>37859</c:v>
                </c:pt>
                <c:pt idx="3525">
                  <c:v>37860</c:v>
                </c:pt>
                <c:pt idx="3526">
                  <c:v>37861</c:v>
                </c:pt>
                <c:pt idx="3527">
                  <c:v>37862</c:v>
                </c:pt>
                <c:pt idx="3528">
                  <c:v>37863</c:v>
                </c:pt>
                <c:pt idx="3529">
                  <c:v>37864</c:v>
                </c:pt>
                <c:pt idx="3530">
                  <c:v>37865</c:v>
                </c:pt>
                <c:pt idx="3531">
                  <c:v>37866</c:v>
                </c:pt>
                <c:pt idx="3532">
                  <c:v>37867</c:v>
                </c:pt>
                <c:pt idx="3533">
                  <c:v>37868</c:v>
                </c:pt>
                <c:pt idx="3534">
                  <c:v>37869</c:v>
                </c:pt>
                <c:pt idx="3535">
                  <c:v>37870</c:v>
                </c:pt>
                <c:pt idx="3536">
                  <c:v>37871</c:v>
                </c:pt>
                <c:pt idx="3537">
                  <c:v>37872</c:v>
                </c:pt>
                <c:pt idx="3538">
                  <c:v>37873</c:v>
                </c:pt>
                <c:pt idx="3539">
                  <c:v>37874</c:v>
                </c:pt>
                <c:pt idx="3540">
                  <c:v>37875</c:v>
                </c:pt>
                <c:pt idx="3541">
                  <c:v>37876</c:v>
                </c:pt>
                <c:pt idx="3542">
                  <c:v>37877</c:v>
                </c:pt>
                <c:pt idx="3543">
                  <c:v>37878</c:v>
                </c:pt>
                <c:pt idx="3544">
                  <c:v>37879</c:v>
                </c:pt>
                <c:pt idx="3545">
                  <c:v>37880</c:v>
                </c:pt>
                <c:pt idx="3546">
                  <c:v>37881</c:v>
                </c:pt>
                <c:pt idx="3547">
                  <c:v>37882</c:v>
                </c:pt>
                <c:pt idx="3548">
                  <c:v>37883</c:v>
                </c:pt>
                <c:pt idx="3549">
                  <c:v>37884</c:v>
                </c:pt>
                <c:pt idx="3550">
                  <c:v>37885</c:v>
                </c:pt>
                <c:pt idx="3551">
                  <c:v>37886</c:v>
                </c:pt>
                <c:pt idx="3552">
                  <c:v>37887</c:v>
                </c:pt>
                <c:pt idx="3553">
                  <c:v>37888</c:v>
                </c:pt>
                <c:pt idx="3554">
                  <c:v>37889</c:v>
                </c:pt>
                <c:pt idx="3555">
                  <c:v>37890</c:v>
                </c:pt>
                <c:pt idx="3556">
                  <c:v>37891</c:v>
                </c:pt>
                <c:pt idx="3557">
                  <c:v>37892</c:v>
                </c:pt>
                <c:pt idx="3558">
                  <c:v>37893</c:v>
                </c:pt>
                <c:pt idx="3559">
                  <c:v>37894</c:v>
                </c:pt>
                <c:pt idx="3560">
                  <c:v>37895</c:v>
                </c:pt>
                <c:pt idx="3561">
                  <c:v>37896</c:v>
                </c:pt>
                <c:pt idx="3562">
                  <c:v>37897</c:v>
                </c:pt>
                <c:pt idx="3563">
                  <c:v>37898</c:v>
                </c:pt>
                <c:pt idx="3564">
                  <c:v>37899</c:v>
                </c:pt>
                <c:pt idx="3565">
                  <c:v>37900</c:v>
                </c:pt>
                <c:pt idx="3566">
                  <c:v>37901</c:v>
                </c:pt>
                <c:pt idx="3567">
                  <c:v>37902</c:v>
                </c:pt>
                <c:pt idx="3568">
                  <c:v>37903</c:v>
                </c:pt>
                <c:pt idx="3569">
                  <c:v>37904</c:v>
                </c:pt>
                <c:pt idx="3570">
                  <c:v>37905</c:v>
                </c:pt>
                <c:pt idx="3571">
                  <c:v>37906</c:v>
                </c:pt>
                <c:pt idx="3572">
                  <c:v>37907</c:v>
                </c:pt>
                <c:pt idx="3573">
                  <c:v>37908</c:v>
                </c:pt>
                <c:pt idx="3574">
                  <c:v>37909</c:v>
                </c:pt>
                <c:pt idx="3575">
                  <c:v>37910</c:v>
                </c:pt>
                <c:pt idx="3576">
                  <c:v>37911</c:v>
                </c:pt>
                <c:pt idx="3577">
                  <c:v>37912</c:v>
                </c:pt>
                <c:pt idx="3578">
                  <c:v>37913</c:v>
                </c:pt>
                <c:pt idx="3579">
                  <c:v>37914</c:v>
                </c:pt>
                <c:pt idx="3580">
                  <c:v>37915</c:v>
                </c:pt>
                <c:pt idx="3581">
                  <c:v>37916</c:v>
                </c:pt>
                <c:pt idx="3582">
                  <c:v>37917</c:v>
                </c:pt>
                <c:pt idx="3583">
                  <c:v>37918</c:v>
                </c:pt>
                <c:pt idx="3584">
                  <c:v>37919</c:v>
                </c:pt>
                <c:pt idx="3585">
                  <c:v>37920</c:v>
                </c:pt>
                <c:pt idx="3586">
                  <c:v>37921</c:v>
                </c:pt>
                <c:pt idx="3587">
                  <c:v>37922</c:v>
                </c:pt>
                <c:pt idx="3588">
                  <c:v>37923</c:v>
                </c:pt>
                <c:pt idx="3589">
                  <c:v>37924</c:v>
                </c:pt>
                <c:pt idx="3590">
                  <c:v>37925</c:v>
                </c:pt>
                <c:pt idx="3591">
                  <c:v>37926</c:v>
                </c:pt>
                <c:pt idx="3592">
                  <c:v>37927</c:v>
                </c:pt>
                <c:pt idx="3593">
                  <c:v>37928</c:v>
                </c:pt>
                <c:pt idx="3594">
                  <c:v>37929</c:v>
                </c:pt>
                <c:pt idx="3595">
                  <c:v>37930</c:v>
                </c:pt>
                <c:pt idx="3596">
                  <c:v>37931</c:v>
                </c:pt>
                <c:pt idx="3597">
                  <c:v>37932</c:v>
                </c:pt>
                <c:pt idx="3598">
                  <c:v>37933</c:v>
                </c:pt>
                <c:pt idx="3599">
                  <c:v>37934</c:v>
                </c:pt>
                <c:pt idx="3600">
                  <c:v>37935</c:v>
                </c:pt>
                <c:pt idx="3601">
                  <c:v>37936</c:v>
                </c:pt>
                <c:pt idx="3602">
                  <c:v>37937</c:v>
                </c:pt>
                <c:pt idx="3603">
                  <c:v>37938</c:v>
                </c:pt>
                <c:pt idx="3604">
                  <c:v>37939</c:v>
                </c:pt>
                <c:pt idx="3605">
                  <c:v>37940</c:v>
                </c:pt>
                <c:pt idx="3606">
                  <c:v>37941</c:v>
                </c:pt>
                <c:pt idx="3607">
                  <c:v>37942</c:v>
                </c:pt>
                <c:pt idx="3608">
                  <c:v>37943</c:v>
                </c:pt>
                <c:pt idx="3609">
                  <c:v>37944</c:v>
                </c:pt>
                <c:pt idx="3610">
                  <c:v>37945</c:v>
                </c:pt>
                <c:pt idx="3611">
                  <c:v>37946</c:v>
                </c:pt>
                <c:pt idx="3612">
                  <c:v>37947</c:v>
                </c:pt>
                <c:pt idx="3613">
                  <c:v>37948</c:v>
                </c:pt>
                <c:pt idx="3614">
                  <c:v>37949</c:v>
                </c:pt>
                <c:pt idx="3615">
                  <c:v>37950</c:v>
                </c:pt>
                <c:pt idx="3616">
                  <c:v>37951</c:v>
                </c:pt>
                <c:pt idx="3617">
                  <c:v>37952</c:v>
                </c:pt>
                <c:pt idx="3618">
                  <c:v>37953</c:v>
                </c:pt>
                <c:pt idx="3619">
                  <c:v>37954</c:v>
                </c:pt>
                <c:pt idx="3620">
                  <c:v>37955</c:v>
                </c:pt>
                <c:pt idx="3621">
                  <c:v>37956</c:v>
                </c:pt>
                <c:pt idx="3622">
                  <c:v>37957</c:v>
                </c:pt>
                <c:pt idx="3623">
                  <c:v>37958</c:v>
                </c:pt>
                <c:pt idx="3624">
                  <c:v>37959</c:v>
                </c:pt>
                <c:pt idx="3625">
                  <c:v>37960</c:v>
                </c:pt>
                <c:pt idx="3626">
                  <c:v>37961</c:v>
                </c:pt>
                <c:pt idx="3627">
                  <c:v>37962</c:v>
                </c:pt>
                <c:pt idx="3628">
                  <c:v>37963</c:v>
                </c:pt>
                <c:pt idx="3629">
                  <c:v>37964</c:v>
                </c:pt>
                <c:pt idx="3630">
                  <c:v>37965</c:v>
                </c:pt>
                <c:pt idx="3631">
                  <c:v>37966</c:v>
                </c:pt>
                <c:pt idx="3632">
                  <c:v>37967</c:v>
                </c:pt>
                <c:pt idx="3633">
                  <c:v>37968</c:v>
                </c:pt>
                <c:pt idx="3634">
                  <c:v>37969</c:v>
                </c:pt>
                <c:pt idx="3635">
                  <c:v>37970</c:v>
                </c:pt>
                <c:pt idx="3636">
                  <c:v>37971</c:v>
                </c:pt>
                <c:pt idx="3637">
                  <c:v>37972</c:v>
                </c:pt>
                <c:pt idx="3638">
                  <c:v>37973</c:v>
                </c:pt>
                <c:pt idx="3639">
                  <c:v>37974</c:v>
                </c:pt>
                <c:pt idx="3640">
                  <c:v>37975</c:v>
                </c:pt>
                <c:pt idx="3641">
                  <c:v>37976</c:v>
                </c:pt>
                <c:pt idx="3642">
                  <c:v>37977</c:v>
                </c:pt>
                <c:pt idx="3643">
                  <c:v>37978</c:v>
                </c:pt>
                <c:pt idx="3644">
                  <c:v>37979</c:v>
                </c:pt>
                <c:pt idx="3645">
                  <c:v>37980</c:v>
                </c:pt>
                <c:pt idx="3646">
                  <c:v>37981</c:v>
                </c:pt>
                <c:pt idx="3647">
                  <c:v>37982</c:v>
                </c:pt>
                <c:pt idx="3648">
                  <c:v>37983</c:v>
                </c:pt>
                <c:pt idx="3649">
                  <c:v>37984</c:v>
                </c:pt>
                <c:pt idx="3650">
                  <c:v>37985</c:v>
                </c:pt>
                <c:pt idx="3651">
                  <c:v>37986</c:v>
                </c:pt>
                <c:pt idx="3652">
                  <c:v>37987</c:v>
                </c:pt>
                <c:pt idx="3653">
                  <c:v>37988</c:v>
                </c:pt>
                <c:pt idx="3654">
                  <c:v>37989</c:v>
                </c:pt>
                <c:pt idx="3655">
                  <c:v>37990</c:v>
                </c:pt>
                <c:pt idx="3656">
                  <c:v>37991</c:v>
                </c:pt>
                <c:pt idx="3657">
                  <c:v>37992</c:v>
                </c:pt>
                <c:pt idx="3658">
                  <c:v>37993</c:v>
                </c:pt>
                <c:pt idx="3659">
                  <c:v>37994</c:v>
                </c:pt>
                <c:pt idx="3660">
                  <c:v>37995</c:v>
                </c:pt>
                <c:pt idx="3661">
                  <c:v>37996</c:v>
                </c:pt>
                <c:pt idx="3662">
                  <c:v>37997</c:v>
                </c:pt>
                <c:pt idx="3663">
                  <c:v>37998</c:v>
                </c:pt>
                <c:pt idx="3664">
                  <c:v>37999</c:v>
                </c:pt>
                <c:pt idx="3665">
                  <c:v>38000</c:v>
                </c:pt>
                <c:pt idx="3666">
                  <c:v>38001</c:v>
                </c:pt>
                <c:pt idx="3667">
                  <c:v>38002</c:v>
                </c:pt>
                <c:pt idx="3668">
                  <c:v>38003</c:v>
                </c:pt>
                <c:pt idx="3669">
                  <c:v>38004</c:v>
                </c:pt>
                <c:pt idx="3670">
                  <c:v>38005</c:v>
                </c:pt>
                <c:pt idx="3671">
                  <c:v>38006</c:v>
                </c:pt>
                <c:pt idx="3672">
                  <c:v>38007</c:v>
                </c:pt>
                <c:pt idx="3673">
                  <c:v>38008</c:v>
                </c:pt>
                <c:pt idx="3674">
                  <c:v>38009</c:v>
                </c:pt>
                <c:pt idx="3675">
                  <c:v>38010</c:v>
                </c:pt>
                <c:pt idx="3676">
                  <c:v>38011</c:v>
                </c:pt>
                <c:pt idx="3677">
                  <c:v>38012</c:v>
                </c:pt>
                <c:pt idx="3678">
                  <c:v>38013</c:v>
                </c:pt>
                <c:pt idx="3679">
                  <c:v>38014</c:v>
                </c:pt>
                <c:pt idx="3680">
                  <c:v>38015</c:v>
                </c:pt>
                <c:pt idx="3681">
                  <c:v>38016</c:v>
                </c:pt>
                <c:pt idx="3682">
                  <c:v>38017</c:v>
                </c:pt>
                <c:pt idx="3683">
                  <c:v>38018</c:v>
                </c:pt>
                <c:pt idx="3684">
                  <c:v>38019</c:v>
                </c:pt>
                <c:pt idx="3685">
                  <c:v>38020</c:v>
                </c:pt>
                <c:pt idx="3686">
                  <c:v>38021</c:v>
                </c:pt>
                <c:pt idx="3687">
                  <c:v>38022</c:v>
                </c:pt>
                <c:pt idx="3688">
                  <c:v>38023</c:v>
                </c:pt>
                <c:pt idx="3689">
                  <c:v>38024</c:v>
                </c:pt>
                <c:pt idx="3690">
                  <c:v>38025</c:v>
                </c:pt>
                <c:pt idx="3691">
                  <c:v>38026</c:v>
                </c:pt>
                <c:pt idx="3692">
                  <c:v>38027</c:v>
                </c:pt>
                <c:pt idx="3693">
                  <c:v>38028</c:v>
                </c:pt>
                <c:pt idx="3694">
                  <c:v>38029</c:v>
                </c:pt>
                <c:pt idx="3695">
                  <c:v>38030</c:v>
                </c:pt>
                <c:pt idx="3696">
                  <c:v>38031</c:v>
                </c:pt>
                <c:pt idx="3697">
                  <c:v>38032</c:v>
                </c:pt>
                <c:pt idx="3698">
                  <c:v>38033</c:v>
                </c:pt>
                <c:pt idx="3699">
                  <c:v>38034</c:v>
                </c:pt>
                <c:pt idx="3700">
                  <c:v>38035</c:v>
                </c:pt>
                <c:pt idx="3701">
                  <c:v>38036</c:v>
                </c:pt>
                <c:pt idx="3702">
                  <c:v>38037</c:v>
                </c:pt>
                <c:pt idx="3703">
                  <c:v>38038</c:v>
                </c:pt>
                <c:pt idx="3704">
                  <c:v>38039</c:v>
                </c:pt>
                <c:pt idx="3705">
                  <c:v>38040</c:v>
                </c:pt>
                <c:pt idx="3706">
                  <c:v>38041</c:v>
                </c:pt>
                <c:pt idx="3707">
                  <c:v>38042</c:v>
                </c:pt>
                <c:pt idx="3708">
                  <c:v>38043</c:v>
                </c:pt>
                <c:pt idx="3709">
                  <c:v>38044</c:v>
                </c:pt>
                <c:pt idx="3710">
                  <c:v>38045</c:v>
                </c:pt>
                <c:pt idx="3711">
                  <c:v>38046</c:v>
                </c:pt>
                <c:pt idx="3712">
                  <c:v>38047</c:v>
                </c:pt>
                <c:pt idx="3713">
                  <c:v>38048</c:v>
                </c:pt>
                <c:pt idx="3714">
                  <c:v>38049</c:v>
                </c:pt>
                <c:pt idx="3715">
                  <c:v>38050</c:v>
                </c:pt>
                <c:pt idx="3716">
                  <c:v>38051</c:v>
                </c:pt>
                <c:pt idx="3717">
                  <c:v>38052</c:v>
                </c:pt>
                <c:pt idx="3718">
                  <c:v>38053</c:v>
                </c:pt>
                <c:pt idx="3719">
                  <c:v>38054</c:v>
                </c:pt>
                <c:pt idx="3720">
                  <c:v>38055</c:v>
                </c:pt>
                <c:pt idx="3721">
                  <c:v>38056</c:v>
                </c:pt>
                <c:pt idx="3722">
                  <c:v>38057</c:v>
                </c:pt>
                <c:pt idx="3723">
                  <c:v>38058</c:v>
                </c:pt>
                <c:pt idx="3724">
                  <c:v>38059</c:v>
                </c:pt>
                <c:pt idx="3725">
                  <c:v>38060</c:v>
                </c:pt>
                <c:pt idx="3726">
                  <c:v>38061</c:v>
                </c:pt>
                <c:pt idx="3727">
                  <c:v>38062</c:v>
                </c:pt>
                <c:pt idx="3728">
                  <c:v>38063</c:v>
                </c:pt>
                <c:pt idx="3729">
                  <c:v>38064</c:v>
                </c:pt>
                <c:pt idx="3730">
                  <c:v>38065</c:v>
                </c:pt>
                <c:pt idx="3731">
                  <c:v>38066</c:v>
                </c:pt>
                <c:pt idx="3732">
                  <c:v>38067</c:v>
                </c:pt>
                <c:pt idx="3733">
                  <c:v>38068</c:v>
                </c:pt>
                <c:pt idx="3734">
                  <c:v>38069</c:v>
                </c:pt>
                <c:pt idx="3735">
                  <c:v>38070</c:v>
                </c:pt>
                <c:pt idx="3736">
                  <c:v>38071</c:v>
                </c:pt>
                <c:pt idx="3737">
                  <c:v>38072</c:v>
                </c:pt>
                <c:pt idx="3738">
                  <c:v>38073</c:v>
                </c:pt>
                <c:pt idx="3739">
                  <c:v>38074</c:v>
                </c:pt>
                <c:pt idx="3740">
                  <c:v>38075</c:v>
                </c:pt>
                <c:pt idx="3741">
                  <c:v>38076</c:v>
                </c:pt>
                <c:pt idx="3742">
                  <c:v>38077</c:v>
                </c:pt>
                <c:pt idx="3743">
                  <c:v>38078</c:v>
                </c:pt>
                <c:pt idx="3744">
                  <c:v>38079</c:v>
                </c:pt>
                <c:pt idx="3745">
                  <c:v>38080</c:v>
                </c:pt>
                <c:pt idx="3746">
                  <c:v>38081</c:v>
                </c:pt>
                <c:pt idx="3747">
                  <c:v>38082</c:v>
                </c:pt>
                <c:pt idx="3748">
                  <c:v>38083</c:v>
                </c:pt>
                <c:pt idx="3749">
                  <c:v>38084</c:v>
                </c:pt>
                <c:pt idx="3750">
                  <c:v>38085</c:v>
                </c:pt>
                <c:pt idx="3751">
                  <c:v>38086</c:v>
                </c:pt>
                <c:pt idx="3752">
                  <c:v>38087</c:v>
                </c:pt>
                <c:pt idx="3753">
                  <c:v>38088</c:v>
                </c:pt>
                <c:pt idx="3754">
                  <c:v>38089</c:v>
                </c:pt>
                <c:pt idx="3755">
                  <c:v>38090</c:v>
                </c:pt>
                <c:pt idx="3756">
                  <c:v>38091</c:v>
                </c:pt>
                <c:pt idx="3757">
                  <c:v>38092</c:v>
                </c:pt>
                <c:pt idx="3758">
                  <c:v>38093</c:v>
                </c:pt>
                <c:pt idx="3759">
                  <c:v>38094</c:v>
                </c:pt>
                <c:pt idx="3760">
                  <c:v>38095</c:v>
                </c:pt>
                <c:pt idx="3761">
                  <c:v>38096</c:v>
                </c:pt>
                <c:pt idx="3762">
                  <c:v>38097</c:v>
                </c:pt>
                <c:pt idx="3763">
                  <c:v>38098</c:v>
                </c:pt>
                <c:pt idx="3764">
                  <c:v>38099</c:v>
                </c:pt>
                <c:pt idx="3765">
                  <c:v>38100</c:v>
                </c:pt>
                <c:pt idx="3766">
                  <c:v>38101</c:v>
                </c:pt>
                <c:pt idx="3767">
                  <c:v>38102</c:v>
                </c:pt>
                <c:pt idx="3768">
                  <c:v>38103</c:v>
                </c:pt>
                <c:pt idx="3769">
                  <c:v>38104</c:v>
                </c:pt>
                <c:pt idx="3770">
                  <c:v>38105</c:v>
                </c:pt>
                <c:pt idx="3771">
                  <c:v>38106</c:v>
                </c:pt>
                <c:pt idx="3772">
                  <c:v>38107</c:v>
                </c:pt>
                <c:pt idx="3773">
                  <c:v>38108</c:v>
                </c:pt>
                <c:pt idx="3774">
                  <c:v>38109</c:v>
                </c:pt>
                <c:pt idx="3775">
                  <c:v>38110</c:v>
                </c:pt>
                <c:pt idx="3776">
                  <c:v>38111</c:v>
                </c:pt>
                <c:pt idx="3777">
                  <c:v>38112</c:v>
                </c:pt>
                <c:pt idx="3778">
                  <c:v>38113</c:v>
                </c:pt>
                <c:pt idx="3779">
                  <c:v>38114</c:v>
                </c:pt>
                <c:pt idx="3780">
                  <c:v>38115</c:v>
                </c:pt>
                <c:pt idx="3781">
                  <c:v>38116</c:v>
                </c:pt>
                <c:pt idx="3782">
                  <c:v>38117</c:v>
                </c:pt>
                <c:pt idx="3783">
                  <c:v>38118</c:v>
                </c:pt>
                <c:pt idx="3784">
                  <c:v>38119</c:v>
                </c:pt>
                <c:pt idx="3785">
                  <c:v>38120</c:v>
                </c:pt>
                <c:pt idx="3786">
                  <c:v>38121</c:v>
                </c:pt>
                <c:pt idx="3787">
                  <c:v>38122</c:v>
                </c:pt>
                <c:pt idx="3788">
                  <c:v>38123</c:v>
                </c:pt>
                <c:pt idx="3789">
                  <c:v>38124</c:v>
                </c:pt>
                <c:pt idx="3790">
                  <c:v>38125</c:v>
                </c:pt>
                <c:pt idx="3791">
                  <c:v>38126</c:v>
                </c:pt>
                <c:pt idx="3792">
                  <c:v>38127</c:v>
                </c:pt>
                <c:pt idx="3793">
                  <c:v>38128</c:v>
                </c:pt>
                <c:pt idx="3794">
                  <c:v>38129</c:v>
                </c:pt>
                <c:pt idx="3795">
                  <c:v>38130</c:v>
                </c:pt>
                <c:pt idx="3796">
                  <c:v>38131</c:v>
                </c:pt>
                <c:pt idx="3797">
                  <c:v>38132</c:v>
                </c:pt>
                <c:pt idx="3798">
                  <c:v>38133</c:v>
                </c:pt>
                <c:pt idx="3799">
                  <c:v>38134</c:v>
                </c:pt>
                <c:pt idx="3800">
                  <c:v>38135</c:v>
                </c:pt>
                <c:pt idx="3801">
                  <c:v>38136</c:v>
                </c:pt>
                <c:pt idx="3802">
                  <c:v>38137</c:v>
                </c:pt>
                <c:pt idx="3803">
                  <c:v>38138</c:v>
                </c:pt>
                <c:pt idx="3804">
                  <c:v>38139</c:v>
                </c:pt>
                <c:pt idx="3805">
                  <c:v>38140</c:v>
                </c:pt>
                <c:pt idx="3806">
                  <c:v>38141</c:v>
                </c:pt>
                <c:pt idx="3807">
                  <c:v>38142</c:v>
                </c:pt>
                <c:pt idx="3808">
                  <c:v>38143</c:v>
                </c:pt>
                <c:pt idx="3809">
                  <c:v>38144</c:v>
                </c:pt>
                <c:pt idx="3810">
                  <c:v>38145</c:v>
                </c:pt>
                <c:pt idx="3811">
                  <c:v>38146</c:v>
                </c:pt>
                <c:pt idx="3812">
                  <c:v>38147</c:v>
                </c:pt>
                <c:pt idx="3813">
                  <c:v>38148</c:v>
                </c:pt>
                <c:pt idx="3814">
                  <c:v>38149</c:v>
                </c:pt>
                <c:pt idx="3815">
                  <c:v>38150</c:v>
                </c:pt>
                <c:pt idx="3816">
                  <c:v>38151</c:v>
                </c:pt>
                <c:pt idx="3817">
                  <c:v>38152</c:v>
                </c:pt>
                <c:pt idx="3818">
                  <c:v>38153</c:v>
                </c:pt>
                <c:pt idx="3819">
                  <c:v>38154</c:v>
                </c:pt>
                <c:pt idx="3820">
                  <c:v>38155</c:v>
                </c:pt>
                <c:pt idx="3821">
                  <c:v>38156</c:v>
                </c:pt>
                <c:pt idx="3822">
                  <c:v>38157</c:v>
                </c:pt>
                <c:pt idx="3823">
                  <c:v>38158</c:v>
                </c:pt>
                <c:pt idx="3824">
                  <c:v>38159</c:v>
                </c:pt>
                <c:pt idx="3825">
                  <c:v>38160</c:v>
                </c:pt>
                <c:pt idx="3826">
                  <c:v>38161</c:v>
                </c:pt>
                <c:pt idx="3827">
                  <c:v>38162</c:v>
                </c:pt>
                <c:pt idx="3828">
                  <c:v>38163</c:v>
                </c:pt>
                <c:pt idx="3829">
                  <c:v>38164</c:v>
                </c:pt>
                <c:pt idx="3830">
                  <c:v>38165</c:v>
                </c:pt>
                <c:pt idx="3831">
                  <c:v>38166</c:v>
                </c:pt>
                <c:pt idx="3832">
                  <c:v>38167</c:v>
                </c:pt>
                <c:pt idx="3833">
                  <c:v>38168</c:v>
                </c:pt>
                <c:pt idx="3834">
                  <c:v>38169</c:v>
                </c:pt>
                <c:pt idx="3835">
                  <c:v>38170</c:v>
                </c:pt>
                <c:pt idx="3836">
                  <c:v>38171</c:v>
                </c:pt>
                <c:pt idx="3837">
                  <c:v>38172</c:v>
                </c:pt>
                <c:pt idx="3838">
                  <c:v>38173</c:v>
                </c:pt>
                <c:pt idx="3839">
                  <c:v>38174</c:v>
                </c:pt>
                <c:pt idx="3840">
                  <c:v>38175</c:v>
                </c:pt>
                <c:pt idx="3841">
                  <c:v>38176</c:v>
                </c:pt>
                <c:pt idx="3842">
                  <c:v>38177</c:v>
                </c:pt>
                <c:pt idx="3843">
                  <c:v>38178</c:v>
                </c:pt>
                <c:pt idx="3844">
                  <c:v>38179</c:v>
                </c:pt>
                <c:pt idx="3845">
                  <c:v>38180</c:v>
                </c:pt>
                <c:pt idx="3846">
                  <c:v>38181</c:v>
                </c:pt>
                <c:pt idx="3847">
                  <c:v>38182</c:v>
                </c:pt>
                <c:pt idx="3848">
                  <c:v>38183</c:v>
                </c:pt>
                <c:pt idx="3849">
                  <c:v>38184</c:v>
                </c:pt>
                <c:pt idx="3850">
                  <c:v>38185</c:v>
                </c:pt>
                <c:pt idx="3851">
                  <c:v>38186</c:v>
                </c:pt>
                <c:pt idx="3852">
                  <c:v>38187</c:v>
                </c:pt>
                <c:pt idx="3853">
                  <c:v>38188</c:v>
                </c:pt>
                <c:pt idx="3854">
                  <c:v>38189</c:v>
                </c:pt>
                <c:pt idx="3855">
                  <c:v>38190</c:v>
                </c:pt>
                <c:pt idx="3856">
                  <c:v>38191</c:v>
                </c:pt>
                <c:pt idx="3857">
                  <c:v>38192</c:v>
                </c:pt>
                <c:pt idx="3858">
                  <c:v>38193</c:v>
                </c:pt>
                <c:pt idx="3859">
                  <c:v>38194</c:v>
                </c:pt>
                <c:pt idx="3860">
                  <c:v>38195</c:v>
                </c:pt>
                <c:pt idx="3861">
                  <c:v>38196</c:v>
                </c:pt>
                <c:pt idx="3862">
                  <c:v>38197</c:v>
                </c:pt>
                <c:pt idx="3863">
                  <c:v>38198</c:v>
                </c:pt>
                <c:pt idx="3864">
                  <c:v>38199</c:v>
                </c:pt>
                <c:pt idx="3865">
                  <c:v>38200</c:v>
                </c:pt>
                <c:pt idx="3866">
                  <c:v>38201</c:v>
                </c:pt>
                <c:pt idx="3867">
                  <c:v>38202</c:v>
                </c:pt>
                <c:pt idx="3868">
                  <c:v>38203</c:v>
                </c:pt>
                <c:pt idx="3869">
                  <c:v>38204</c:v>
                </c:pt>
                <c:pt idx="3870">
                  <c:v>38205</c:v>
                </c:pt>
                <c:pt idx="3871">
                  <c:v>38206</c:v>
                </c:pt>
                <c:pt idx="3872">
                  <c:v>38207</c:v>
                </c:pt>
                <c:pt idx="3873">
                  <c:v>38208</c:v>
                </c:pt>
                <c:pt idx="3874">
                  <c:v>38209</c:v>
                </c:pt>
                <c:pt idx="3875">
                  <c:v>38210</c:v>
                </c:pt>
                <c:pt idx="3876">
                  <c:v>38211</c:v>
                </c:pt>
                <c:pt idx="3877">
                  <c:v>38212</c:v>
                </c:pt>
                <c:pt idx="3878">
                  <c:v>38213</c:v>
                </c:pt>
                <c:pt idx="3879">
                  <c:v>38214</c:v>
                </c:pt>
                <c:pt idx="3880">
                  <c:v>38215</c:v>
                </c:pt>
                <c:pt idx="3881">
                  <c:v>38216</c:v>
                </c:pt>
                <c:pt idx="3882">
                  <c:v>38217</c:v>
                </c:pt>
                <c:pt idx="3883">
                  <c:v>38218</c:v>
                </c:pt>
                <c:pt idx="3884">
                  <c:v>38219</c:v>
                </c:pt>
                <c:pt idx="3885">
                  <c:v>38220</c:v>
                </c:pt>
                <c:pt idx="3886">
                  <c:v>38221</c:v>
                </c:pt>
                <c:pt idx="3887">
                  <c:v>38222</c:v>
                </c:pt>
                <c:pt idx="3888">
                  <c:v>38223</c:v>
                </c:pt>
                <c:pt idx="3889">
                  <c:v>38224</c:v>
                </c:pt>
                <c:pt idx="3890">
                  <c:v>38225</c:v>
                </c:pt>
                <c:pt idx="3891">
                  <c:v>38226</c:v>
                </c:pt>
                <c:pt idx="3892">
                  <c:v>38227</c:v>
                </c:pt>
                <c:pt idx="3893">
                  <c:v>38228</c:v>
                </c:pt>
                <c:pt idx="3894">
                  <c:v>38229</c:v>
                </c:pt>
                <c:pt idx="3895">
                  <c:v>38230</c:v>
                </c:pt>
                <c:pt idx="3896">
                  <c:v>38231</c:v>
                </c:pt>
                <c:pt idx="3897">
                  <c:v>38232</c:v>
                </c:pt>
                <c:pt idx="3898">
                  <c:v>38233</c:v>
                </c:pt>
                <c:pt idx="3899">
                  <c:v>38234</c:v>
                </c:pt>
                <c:pt idx="3900">
                  <c:v>38235</c:v>
                </c:pt>
                <c:pt idx="3901">
                  <c:v>38236</c:v>
                </c:pt>
                <c:pt idx="3902">
                  <c:v>38237</c:v>
                </c:pt>
                <c:pt idx="3903">
                  <c:v>38238</c:v>
                </c:pt>
                <c:pt idx="3904">
                  <c:v>38239</c:v>
                </c:pt>
                <c:pt idx="3905">
                  <c:v>38240</c:v>
                </c:pt>
                <c:pt idx="3906">
                  <c:v>38241</c:v>
                </c:pt>
                <c:pt idx="3907">
                  <c:v>38242</c:v>
                </c:pt>
                <c:pt idx="3908">
                  <c:v>38243</c:v>
                </c:pt>
                <c:pt idx="3909">
                  <c:v>38244</c:v>
                </c:pt>
                <c:pt idx="3910">
                  <c:v>38245</c:v>
                </c:pt>
                <c:pt idx="3911">
                  <c:v>38246</c:v>
                </c:pt>
                <c:pt idx="3912">
                  <c:v>38247</c:v>
                </c:pt>
                <c:pt idx="3913">
                  <c:v>38248</c:v>
                </c:pt>
                <c:pt idx="3914">
                  <c:v>38249</c:v>
                </c:pt>
                <c:pt idx="3915">
                  <c:v>38250</c:v>
                </c:pt>
                <c:pt idx="3916">
                  <c:v>38251</c:v>
                </c:pt>
                <c:pt idx="3917">
                  <c:v>38252</c:v>
                </c:pt>
                <c:pt idx="3918">
                  <c:v>38253</c:v>
                </c:pt>
                <c:pt idx="3919">
                  <c:v>38254</c:v>
                </c:pt>
                <c:pt idx="3920">
                  <c:v>38255</c:v>
                </c:pt>
                <c:pt idx="3921">
                  <c:v>38256</c:v>
                </c:pt>
                <c:pt idx="3922">
                  <c:v>38257</c:v>
                </c:pt>
                <c:pt idx="3923">
                  <c:v>38258</c:v>
                </c:pt>
                <c:pt idx="3924">
                  <c:v>38259</c:v>
                </c:pt>
                <c:pt idx="3925">
                  <c:v>38260</c:v>
                </c:pt>
                <c:pt idx="3926">
                  <c:v>38261</c:v>
                </c:pt>
                <c:pt idx="3927">
                  <c:v>38262</c:v>
                </c:pt>
                <c:pt idx="3928">
                  <c:v>38263</c:v>
                </c:pt>
                <c:pt idx="3929">
                  <c:v>38264</c:v>
                </c:pt>
                <c:pt idx="3930">
                  <c:v>38265</c:v>
                </c:pt>
                <c:pt idx="3931">
                  <c:v>38266</c:v>
                </c:pt>
                <c:pt idx="3932">
                  <c:v>38267</c:v>
                </c:pt>
                <c:pt idx="3933">
                  <c:v>38268</c:v>
                </c:pt>
                <c:pt idx="3934">
                  <c:v>38269</c:v>
                </c:pt>
                <c:pt idx="3935">
                  <c:v>38270</c:v>
                </c:pt>
                <c:pt idx="3936">
                  <c:v>38271</c:v>
                </c:pt>
                <c:pt idx="3937">
                  <c:v>38272</c:v>
                </c:pt>
                <c:pt idx="3938">
                  <c:v>38273</c:v>
                </c:pt>
                <c:pt idx="3939">
                  <c:v>38274</c:v>
                </c:pt>
                <c:pt idx="3940">
                  <c:v>38275</c:v>
                </c:pt>
                <c:pt idx="3941">
                  <c:v>38276</c:v>
                </c:pt>
                <c:pt idx="3942">
                  <c:v>38277</c:v>
                </c:pt>
                <c:pt idx="3943">
                  <c:v>38278</c:v>
                </c:pt>
                <c:pt idx="3944">
                  <c:v>38279</c:v>
                </c:pt>
                <c:pt idx="3945">
                  <c:v>38280</c:v>
                </c:pt>
                <c:pt idx="3946">
                  <c:v>38281</c:v>
                </c:pt>
                <c:pt idx="3947">
                  <c:v>38282</c:v>
                </c:pt>
                <c:pt idx="3948">
                  <c:v>38283</c:v>
                </c:pt>
                <c:pt idx="3949">
                  <c:v>38284</c:v>
                </c:pt>
                <c:pt idx="3950">
                  <c:v>38285</c:v>
                </c:pt>
                <c:pt idx="3951">
                  <c:v>38286</c:v>
                </c:pt>
                <c:pt idx="3952">
                  <c:v>38287</c:v>
                </c:pt>
                <c:pt idx="3953">
                  <c:v>38288</c:v>
                </c:pt>
                <c:pt idx="3954">
                  <c:v>38289</c:v>
                </c:pt>
                <c:pt idx="3955">
                  <c:v>38290</c:v>
                </c:pt>
                <c:pt idx="3956">
                  <c:v>38291</c:v>
                </c:pt>
                <c:pt idx="3957">
                  <c:v>38292</c:v>
                </c:pt>
                <c:pt idx="3958">
                  <c:v>38293</c:v>
                </c:pt>
                <c:pt idx="3959">
                  <c:v>38294</c:v>
                </c:pt>
                <c:pt idx="3960">
                  <c:v>38295</c:v>
                </c:pt>
                <c:pt idx="3961">
                  <c:v>38296</c:v>
                </c:pt>
                <c:pt idx="3962">
                  <c:v>38297</c:v>
                </c:pt>
                <c:pt idx="3963">
                  <c:v>38298</c:v>
                </c:pt>
                <c:pt idx="3964">
                  <c:v>38299</c:v>
                </c:pt>
                <c:pt idx="3965">
                  <c:v>38300</c:v>
                </c:pt>
                <c:pt idx="3966">
                  <c:v>38301</c:v>
                </c:pt>
                <c:pt idx="3967">
                  <c:v>38302</c:v>
                </c:pt>
                <c:pt idx="3968">
                  <c:v>38303</c:v>
                </c:pt>
                <c:pt idx="3969">
                  <c:v>38304</c:v>
                </c:pt>
                <c:pt idx="3970">
                  <c:v>38305</c:v>
                </c:pt>
                <c:pt idx="3971">
                  <c:v>38306</c:v>
                </c:pt>
                <c:pt idx="3972">
                  <c:v>38307</c:v>
                </c:pt>
                <c:pt idx="3973">
                  <c:v>38308</c:v>
                </c:pt>
                <c:pt idx="3974">
                  <c:v>38309</c:v>
                </c:pt>
                <c:pt idx="3975">
                  <c:v>38310</c:v>
                </c:pt>
                <c:pt idx="3976">
                  <c:v>38311</c:v>
                </c:pt>
                <c:pt idx="3977">
                  <c:v>38312</c:v>
                </c:pt>
                <c:pt idx="3978">
                  <c:v>38313</c:v>
                </c:pt>
                <c:pt idx="3979">
                  <c:v>38314</c:v>
                </c:pt>
                <c:pt idx="3980">
                  <c:v>38315</c:v>
                </c:pt>
                <c:pt idx="3981">
                  <c:v>38316</c:v>
                </c:pt>
                <c:pt idx="3982">
                  <c:v>38317</c:v>
                </c:pt>
                <c:pt idx="3983">
                  <c:v>38318</c:v>
                </c:pt>
                <c:pt idx="3984">
                  <c:v>38319</c:v>
                </c:pt>
                <c:pt idx="3985">
                  <c:v>38320</c:v>
                </c:pt>
                <c:pt idx="3986">
                  <c:v>38321</c:v>
                </c:pt>
                <c:pt idx="3987">
                  <c:v>38322</c:v>
                </c:pt>
                <c:pt idx="3988">
                  <c:v>38323</c:v>
                </c:pt>
                <c:pt idx="3989">
                  <c:v>38324</c:v>
                </c:pt>
                <c:pt idx="3990">
                  <c:v>38325</c:v>
                </c:pt>
                <c:pt idx="3991">
                  <c:v>38326</c:v>
                </c:pt>
                <c:pt idx="3992">
                  <c:v>38327</c:v>
                </c:pt>
                <c:pt idx="3993">
                  <c:v>38328</c:v>
                </c:pt>
                <c:pt idx="3994">
                  <c:v>38329</c:v>
                </c:pt>
                <c:pt idx="3995">
                  <c:v>38330</c:v>
                </c:pt>
                <c:pt idx="3996">
                  <c:v>38331</c:v>
                </c:pt>
                <c:pt idx="3997">
                  <c:v>38332</c:v>
                </c:pt>
                <c:pt idx="3998">
                  <c:v>38333</c:v>
                </c:pt>
                <c:pt idx="3999">
                  <c:v>38334</c:v>
                </c:pt>
                <c:pt idx="4000">
                  <c:v>38335</c:v>
                </c:pt>
                <c:pt idx="4001">
                  <c:v>38336</c:v>
                </c:pt>
                <c:pt idx="4002">
                  <c:v>38337</c:v>
                </c:pt>
                <c:pt idx="4003">
                  <c:v>38338</c:v>
                </c:pt>
                <c:pt idx="4004">
                  <c:v>38339</c:v>
                </c:pt>
                <c:pt idx="4005">
                  <c:v>38340</c:v>
                </c:pt>
                <c:pt idx="4006">
                  <c:v>38341</c:v>
                </c:pt>
                <c:pt idx="4007">
                  <c:v>38342</c:v>
                </c:pt>
                <c:pt idx="4008">
                  <c:v>38343</c:v>
                </c:pt>
                <c:pt idx="4009">
                  <c:v>38344</c:v>
                </c:pt>
                <c:pt idx="4010">
                  <c:v>38345</c:v>
                </c:pt>
                <c:pt idx="4011">
                  <c:v>38346</c:v>
                </c:pt>
                <c:pt idx="4012">
                  <c:v>38347</c:v>
                </c:pt>
                <c:pt idx="4013">
                  <c:v>38348</c:v>
                </c:pt>
                <c:pt idx="4014">
                  <c:v>38349</c:v>
                </c:pt>
                <c:pt idx="4015">
                  <c:v>38350</c:v>
                </c:pt>
                <c:pt idx="4016">
                  <c:v>38351</c:v>
                </c:pt>
                <c:pt idx="4017">
                  <c:v>38352</c:v>
                </c:pt>
                <c:pt idx="4018">
                  <c:v>38353</c:v>
                </c:pt>
                <c:pt idx="4019">
                  <c:v>38354</c:v>
                </c:pt>
                <c:pt idx="4020">
                  <c:v>38355</c:v>
                </c:pt>
                <c:pt idx="4021">
                  <c:v>38356</c:v>
                </c:pt>
                <c:pt idx="4022">
                  <c:v>38357</c:v>
                </c:pt>
                <c:pt idx="4023">
                  <c:v>38358</c:v>
                </c:pt>
                <c:pt idx="4024">
                  <c:v>38359</c:v>
                </c:pt>
                <c:pt idx="4025">
                  <c:v>38360</c:v>
                </c:pt>
                <c:pt idx="4026">
                  <c:v>38361</c:v>
                </c:pt>
                <c:pt idx="4027">
                  <c:v>38362</c:v>
                </c:pt>
                <c:pt idx="4028">
                  <c:v>38363</c:v>
                </c:pt>
                <c:pt idx="4029">
                  <c:v>38364</c:v>
                </c:pt>
                <c:pt idx="4030">
                  <c:v>38365</c:v>
                </c:pt>
                <c:pt idx="4031">
                  <c:v>38366</c:v>
                </c:pt>
                <c:pt idx="4032">
                  <c:v>38367</c:v>
                </c:pt>
                <c:pt idx="4033">
                  <c:v>38368</c:v>
                </c:pt>
                <c:pt idx="4034">
                  <c:v>38369</c:v>
                </c:pt>
                <c:pt idx="4035">
                  <c:v>38370</c:v>
                </c:pt>
                <c:pt idx="4036">
                  <c:v>38371</c:v>
                </c:pt>
                <c:pt idx="4037">
                  <c:v>38372</c:v>
                </c:pt>
                <c:pt idx="4038">
                  <c:v>38373</c:v>
                </c:pt>
                <c:pt idx="4039">
                  <c:v>38374</c:v>
                </c:pt>
                <c:pt idx="4040">
                  <c:v>38375</c:v>
                </c:pt>
                <c:pt idx="4041">
                  <c:v>38376</c:v>
                </c:pt>
                <c:pt idx="4042">
                  <c:v>38377</c:v>
                </c:pt>
                <c:pt idx="4043">
                  <c:v>38378</c:v>
                </c:pt>
                <c:pt idx="4044">
                  <c:v>38379</c:v>
                </c:pt>
                <c:pt idx="4045">
                  <c:v>38380</c:v>
                </c:pt>
                <c:pt idx="4046">
                  <c:v>38381</c:v>
                </c:pt>
                <c:pt idx="4047">
                  <c:v>38382</c:v>
                </c:pt>
                <c:pt idx="4048">
                  <c:v>38383</c:v>
                </c:pt>
                <c:pt idx="4049">
                  <c:v>38384</c:v>
                </c:pt>
                <c:pt idx="4050">
                  <c:v>38385</c:v>
                </c:pt>
                <c:pt idx="4051">
                  <c:v>38386</c:v>
                </c:pt>
                <c:pt idx="4052">
                  <c:v>38387</c:v>
                </c:pt>
                <c:pt idx="4053">
                  <c:v>38388</c:v>
                </c:pt>
                <c:pt idx="4054">
                  <c:v>38389</c:v>
                </c:pt>
                <c:pt idx="4055">
                  <c:v>38390</c:v>
                </c:pt>
                <c:pt idx="4056">
                  <c:v>38391</c:v>
                </c:pt>
                <c:pt idx="4057">
                  <c:v>38392</c:v>
                </c:pt>
                <c:pt idx="4058">
                  <c:v>38393</c:v>
                </c:pt>
                <c:pt idx="4059">
                  <c:v>38394</c:v>
                </c:pt>
                <c:pt idx="4060">
                  <c:v>38395</c:v>
                </c:pt>
                <c:pt idx="4061">
                  <c:v>38396</c:v>
                </c:pt>
                <c:pt idx="4062">
                  <c:v>38397</c:v>
                </c:pt>
                <c:pt idx="4063">
                  <c:v>38398</c:v>
                </c:pt>
                <c:pt idx="4064">
                  <c:v>38399</c:v>
                </c:pt>
                <c:pt idx="4065">
                  <c:v>38400</c:v>
                </c:pt>
                <c:pt idx="4066">
                  <c:v>38401</c:v>
                </c:pt>
                <c:pt idx="4067">
                  <c:v>38402</c:v>
                </c:pt>
                <c:pt idx="4068">
                  <c:v>38403</c:v>
                </c:pt>
                <c:pt idx="4069">
                  <c:v>38404</c:v>
                </c:pt>
                <c:pt idx="4070">
                  <c:v>38405</c:v>
                </c:pt>
                <c:pt idx="4071">
                  <c:v>38406</c:v>
                </c:pt>
                <c:pt idx="4072">
                  <c:v>38407</c:v>
                </c:pt>
                <c:pt idx="4073">
                  <c:v>38408</c:v>
                </c:pt>
                <c:pt idx="4074">
                  <c:v>38409</c:v>
                </c:pt>
                <c:pt idx="4075">
                  <c:v>38410</c:v>
                </c:pt>
                <c:pt idx="4076">
                  <c:v>38411</c:v>
                </c:pt>
                <c:pt idx="4077">
                  <c:v>38412</c:v>
                </c:pt>
                <c:pt idx="4078">
                  <c:v>38413</c:v>
                </c:pt>
                <c:pt idx="4079">
                  <c:v>38414</c:v>
                </c:pt>
                <c:pt idx="4080">
                  <c:v>38415</c:v>
                </c:pt>
                <c:pt idx="4081">
                  <c:v>38416</c:v>
                </c:pt>
                <c:pt idx="4082">
                  <c:v>38417</c:v>
                </c:pt>
                <c:pt idx="4083">
                  <c:v>38418</c:v>
                </c:pt>
                <c:pt idx="4084">
                  <c:v>38419</c:v>
                </c:pt>
                <c:pt idx="4085">
                  <c:v>38420</c:v>
                </c:pt>
                <c:pt idx="4086">
                  <c:v>38421</c:v>
                </c:pt>
                <c:pt idx="4087">
                  <c:v>38422</c:v>
                </c:pt>
                <c:pt idx="4088">
                  <c:v>38423</c:v>
                </c:pt>
                <c:pt idx="4089">
                  <c:v>38424</c:v>
                </c:pt>
                <c:pt idx="4090">
                  <c:v>38425</c:v>
                </c:pt>
                <c:pt idx="4091">
                  <c:v>38426</c:v>
                </c:pt>
                <c:pt idx="4092">
                  <c:v>38427</c:v>
                </c:pt>
                <c:pt idx="4093">
                  <c:v>38428</c:v>
                </c:pt>
                <c:pt idx="4094">
                  <c:v>38429</c:v>
                </c:pt>
                <c:pt idx="4095">
                  <c:v>38430</c:v>
                </c:pt>
                <c:pt idx="4096">
                  <c:v>38431</c:v>
                </c:pt>
                <c:pt idx="4097">
                  <c:v>38432</c:v>
                </c:pt>
                <c:pt idx="4098">
                  <c:v>38433</c:v>
                </c:pt>
                <c:pt idx="4099">
                  <c:v>38434</c:v>
                </c:pt>
                <c:pt idx="4100">
                  <c:v>38435</c:v>
                </c:pt>
                <c:pt idx="4101">
                  <c:v>38436</c:v>
                </c:pt>
                <c:pt idx="4102">
                  <c:v>38437</c:v>
                </c:pt>
                <c:pt idx="4103">
                  <c:v>38438</c:v>
                </c:pt>
                <c:pt idx="4104">
                  <c:v>38439</c:v>
                </c:pt>
                <c:pt idx="4105">
                  <c:v>38440</c:v>
                </c:pt>
                <c:pt idx="4106">
                  <c:v>38441</c:v>
                </c:pt>
                <c:pt idx="4107">
                  <c:v>38442</c:v>
                </c:pt>
                <c:pt idx="4108">
                  <c:v>38443</c:v>
                </c:pt>
                <c:pt idx="4109">
                  <c:v>38444</c:v>
                </c:pt>
                <c:pt idx="4110">
                  <c:v>38445</c:v>
                </c:pt>
                <c:pt idx="4111">
                  <c:v>38446</c:v>
                </c:pt>
                <c:pt idx="4112">
                  <c:v>38447</c:v>
                </c:pt>
                <c:pt idx="4113">
                  <c:v>38448</c:v>
                </c:pt>
                <c:pt idx="4114">
                  <c:v>38449</c:v>
                </c:pt>
                <c:pt idx="4115">
                  <c:v>38450</c:v>
                </c:pt>
                <c:pt idx="4116">
                  <c:v>38451</c:v>
                </c:pt>
                <c:pt idx="4117">
                  <c:v>38452</c:v>
                </c:pt>
                <c:pt idx="4118">
                  <c:v>38453</c:v>
                </c:pt>
                <c:pt idx="4119">
                  <c:v>38454</c:v>
                </c:pt>
                <c:pt idx="4120">
                  <c:v>38455</c:v>
                </c:pt>
                <c:pt idx="4121">
                  <c:v>38456</c:v>
                </c:pt>
                <c:pt idx="4122">
                  <c:v>38457</c:v>
                </c:pt>
                <c:pt idx="4123">
                  <c:v>38458</c:v>
                </c:pt>
                <c:pt idx="4124">
                  <c:v>38459</c:v>
                </c:pt>
                <c:pt idx="4125">
                  <c:v>38460</c:v>
                </c:pt>
                <c:pt idx="4126">
                  <c:v>38461</c:v>
                </c:pt>
                <c:pt idx="4127">
                  <c:v>38462</c:v>
                </c:pt>
                <c:pt idx="4128">
                  <c:v>38463</c:v>
                </c:pt>
                <c:pt idx="4129">
                  <c:v>38464</c:v>
                </c:pt>
                <c:pt idx="4130">
                  <c:v>38465</c:v>
                </c:pt>
                <c:pt idx="4131">
                  <c:v>38466</c:v>
                </c:pt>
                <c:pt idx="4132">
                  <c:v>38467</c:v>
                </c:pt>
                <c:pt idx="4133">
                  <c:v>38468</c:v>
                </c:pt>
                <c:pt idx="4134">
                  <c:v>38469</c:v>
                </c:pt>
                <c:pt idx="4135">
                  <c:v>38470</c:v>
                </c:pt>
                <c:pt idx="4136">
                  <c:v>38471</c:v>
                </c:pt>
                <c:pt idx="4137">
                  <c:v>38472</c:v>
                </c:pt>
                <c:pt idx="4138">
                  <c:v>38473</c:v>
                </c:pt>
                <c:pt idx="4139">
                  <c:v>38474</c:v>
                </c:pt>
                <c:pt idx="4140">
                  <c:v>38475</c:v>
                </c:pt>
                <c:pt idx="4141">
                  <c:v>38476</c:v>
                </c:pt>
                <c:pt idx="4142">
                  <c:v>38477</c:v>
                </c:pt>
                <c:pt idx="4143">
                  <c:v>38478</c:v>
                </c:pt>
                <c:pt idx="4144">
                  <c:v>38479</c:v>
                </c:pt>
                <c:pt idx="4145">
                  <c:v>38480</c:v>
                </c:pt>
                <c:pt idx="4146">
                  <c:v>38481</c:v>
                </c:pt>
                <c:pt idx="4147">
                  <c:v>38482</c:v>
                </c:pt>
                <c:pt idx="4148">
                  <c:v>38483</c:v>
                </c:pt>
                <c:pt idx="4149">
                  <c:v>38484</c:v>
                </c:pt>
                <c:pt idx="4150">
                  <c:v>38485</c:v>
                </c:pt>
                <c:pt idx="4151">
                  <c:v>38486</c:v>
                </c:pt>
                <c:pt idx="4152">
                  <c:v>38487</c:v>
                </c:pt>
                <c:pt idx="4153">
                  <c:v>38488</c:v>
                </c:pt>
                <c:pt idx="4154">
                  <c:v>38489</c:v>
                </c:pt>
                <c:pt idx="4155">
                  <c:v>38490</c:v>
                </c:pt>
                <c:pt idx="4156">
                  <c:v>38491</c:v>
                </c:pt>
                <c:pt idx="4157">
                  <c:v>38492</c:v>
                </c:pt>
                <c:pt idx="4158">
                  <c:v>38493</c:v>
                </c:pt>
                <c:pt idx="4159">
                  <c:v>38494</c:v>
                </c:pt>
                <c:pt idx="4160">
                  <c:v>38495</c:v>
                </c:pt>
                <c:pt idx="4161">
                  <c:v>38496</c:v>
                </c:pt>
                <c:pt idx="4162">
                  <c:v>38497</c:v>
                </c:pt>
                <c:pt idx="4163">
                  <c:v>38498</c:v>
                </c:pt>
                <c:pt idx="4164">
                  <c:v>38499</c:v>
                </c:pt>
                <c:pt idx="4165">
                  <c:v>38500</c:v>
                </c:pt>
                <c:pt idx="4166">
                  <c:v>38501</c:v>
                </c:pt>
                <c:pt idx="4167">
                  <c:v>38502</c:v>
                </c:pt>
                <c:pt idx="4168">
                  <c:v>38503</c:v>
                </c:pt>
                <c:pt idx="4169">
                  <c:v>38504</c:v>
                </c:pt>
                <c:pt idx="4170">
                  <c:v>38505</c:v>
                </c:pt>
                <c:pt idx="4171">
                  <c:v>38506</c:v>
                </c:pt>
                <c:pt idx="4172">
                  <c:v>38507</c:v>
                </c:pt>
                <c:pt idx="4173">
                  <c:v>38508</c:v>
                </c:pt>
                <c:pt idx="4174">
                  <c:v>38509</c:v>
                </c:pt>
                <c:pt idx="4175">
                  <c:v>38510</c:v>
                </c:pt>
                <c:pt idx="4176">
                  <c:v>38511</c:v>
                </c:pt>
                <c:pt idx="4177">
                  <c:v>38512</c:v>
                </c:pt>
                <c:pt idx="4178">
                  <c:v>38513</c:v>
                </c:pt>
                <c:pt idx="4179">
                  <c:v>38514</c:v>
                </c:pt>
                <c:pt idx="4180">
                  <c:v>38515</c:v>
                </c:pt>
                <c:pt idx="4181">
                  <c:v>38516</c:v>
                </c:pt>
                <c:pt idx="4182">
                  <c:v>38517</c:v>
                </c:pt>
                <c:pt idx="4183">
                  <c:v>38518</c:v>
                </c:pt>
                <c:pt idx="4184">
                  <c:v>38519</c:v>
                </c:pt>
                <c:pt idx="4185">
                  <c:v>38520</c:v>
                </c:pt>
                <c:pt idx="4186">
                  <c:v>38521</c:v>
                </c:pt>
                <c:pt idx="4187">
                  <c:v>38522</c:v>
                </c:pt>
                <c:pt idx="4188">
                  <c:v>38523</c:v>
                </c:pt>
                <c:pt idx="4189">
                  <c:v>38524</c:v>
                </c:pt>
                <c:pt idx="4190">
                  <c:v>38525</c:v>
                </c:pt>
                <c:pt idx="4191">
                  <c:v>38526</c:v>
                </c:pt>
                <c:pt idx="4192">
                  <c:v>38527</c:v>
                </c:pt>
                <c:pt idx="4193">
                  <c:v>38528</c:v>
                </c:pt>
                <c:pt idx="4194">
                  <c:v>38529</c:v>
                </c:pt>
                <c:pt idx="4195">
                  <c:v>38530</c:v>
                </c:pt>
                <c:pt idx="4196">
                  <c:v>38531</c:v>
                </c:pt>
                <c:pt idx="4197">
                  <c:v>38532</c:v>
                </c:pt>
                <c:pt idx="4198">
                  <c:v>38533</c:v>
                </c:pt>
                <c:pt idx="4199">
                  <c:v>38534</c:v>
                </c:pt>
                <c:pt idx="4200">
                  <c:v>38535</c:v>
                </c:pt>
                <c:pt idx="4201">
                  <c:v>38536</c:v>
                </c:pt>
                <c:pt idx="4202">
                  <c:v>38537</c:v>
                </c:pt>
                <c:pt idx="4203">
                  <c:v>38538</c:v>
                </c:pt>
                <c:pt idx="4204">
                  <c:v>38539</c:v>
                </c:pt>
                <c:pt idx="4205">
                  <c:v>38540</c:v>
                </c:pt>
                <c:pt idx="4206">
                  <c:v>38541</c:v>
                </c:pt>
                <c:pt idx="4207">
                  <c:v>38542</c:v>
                </c:pt>
                <c:pt idx="4208">
                  <c:v>38543</c:v>
                </c:pt>
                <c:pt idx="4209">
                  <c:v>38544</c:v>
                </c:pt>
                <c:pt idx="4210">
                  <c:v>38545</c:v>
                </c:pt>
                <c:pt idx="4211">
                  <c:v>38546</c:v>
                </c:pt>
                <c:pt idx="4212">
                  <c:v>38547</c:v>
                </c:pt>
                <c:pt idx="4213">
                  <c:v>38548</c:v>
                </c:pt>
                <c:pt idx="4214">
                  <c:v>38549</c:v>
                </c:pt>
                <c:pt idx="4215">
                  <c:v>38550</c:v>
                </c:pt>
                <c:pt idx="4216">
                  <c:v>38551</c:v>
                </c:pt>
                <c:pt idx="4217">
                  <c:v>38552</c:v>
                </c:pt>
                <c:pt idx="4218">
                  <c:v>38553</c:v>
                </c:pt>
                <c:pt idx="4219">
                  <c:v>38554</c:v>
                </c:pt>
                <c:pt idx="4220">
                  <c:v>38555</c:v>
                </c:pt>
                <c:pt idx="4221">
                  <c:v>38556</c:v>
                </c:pt>
                <c:pt idx="4222">
                  <c:v>38557</c:v>
                </c:pt>
                <c:pt idx="4223">
                  <c:v>38558</c:v>
                </c:pt>
                <c:pt idx="4224">
                  <c:v>38559</c:v>
                </c:pt>
                <c:pt idx="4225">
                  <c:v>38560</c:v>
                </c:pt>
                <c:pt idx="4226">
                  <c:v>38561</c:v>
                </c:pt>
                <c:pt idx="4227">
                  <c:v>38562</c:v>
                </c:pt>
                <c:pt idx="4228">
                  <c:v>38563</c:v>
                </c:pt>
                <c:pt idx="4229">
                  <c:v>38564</c:v>
                </c:pt>
                <c:pt idx="4230">
                  <c:v>38565</c:v>
                </c:pt>
                <c:pt idx="4231">
                  <c:v>38566</c:v>
                </c:pt>
                <c:pt idx="4232">
                  <c:v>38567</c:v>
                </c:pt>
                <c:pt idx="4233">
                  <c:v>38568</c:v>
                </c:pt>
                <c:pt idx="4234">
                  <c:v>38569</c:v>
                </c:pt>
                <c:pt idx="4235">
                  <c:v>38570</c:v>
                </c:pt>
                <c:pt idx="4236">
                  <c:v>38571</c:v>
                </c:pt>
                <c:pt idx="4237">
                  <c:v>38572</c:v>
                </c:pt>
                <c:pt idx="4238">
                  <c:v>38573</c:v>
                </c:pt>
                <c:pt idx="4239">
                  <c:v>38574</c:v>
                </c:pt>
                <c:pt idx="4240">
                  <c:v>38575</c:v>
                </c:pt>
                <c:pt idx="4241">
                  <c:v>38576</c:v>
                </c:pt>
                <c:pt idx="4242">
                  <c:v>38577</c:v>
                </c:pt>
                <c:pt idx="4243">
                  <c:v>38578</c:v>
                </c:pt>
                <c:pt idx="4244">
                  <c:v>38579</c:v>
                </c:pt>
                <c:pt idx="4245">
                  <c:v>38580</c:v>
                </c:pt>
                <c:pt idx="4246">
                  <c:v>38581</c:v>
                </c:pt>
                <c:pt idx="4247">
                  <c:v>38582</c:v>
                </c:pt>
                <c:pt idx="4248">
                  <c:v>38583</c:v>
                </c:pt>
                <c:pt idx="4249">
                  <c:v>38584</c:v>
                </c:pt>
                <c:pt idx="4250">
                  <c:v>38585</c:v>
                </c:pt>
                <c:pt idx="4251">
                  <c:v>38586</c:v>
                </c:pt>
                <c:pt idx="4252">
                  <c:v>38587</c:v>
                </c:pt>
                <c:pt idx="4253">
                  <c:v>38588</c:v>
                </c:pt>
                <c:pt idx="4254">
                  <c:v>38589</c:v>
                </c:pt>
                <c:pt idx="4255">
                  <c:v>38590</c:v>
                </c:pt>
                <c:pt idx="4256">
                  <c:v>38591</c:v>
                </c:pt>
                <c:pt idx="4257">
                  <c:v>38592</c:v>
                </c:pt>
                <c:pt idx="4258">
                  <c:v>38593</c:v>
                </c:pt>
                <c:pt idx="4259">
                  <c:v>38594</c:v>
                </c:pt>
                <c:pt idx="4260">
                  <c:v>38595</c:v>
                </c:pt>
                <c:pt idx="4261">
                  <c:v>38596</c:v>
                </c:pt>
                <c:pt idx="4262">
                  <c:v>38597</c:v>
                </c:pt>
                <c:pt idx="4263">
                  <c:v>38598</c:v>
                </c:pt>
                <c:pt idx="4264">
                  <c:v>38599</c:v>
                </c:pt>
                <c:pt idx="4265">
                  <c:v>38600</c:v>
                </c:pt>
                <c:pt idx="4266">
                  <c:v>38601</c:v>
                </c:pt>
                <c:pt idx="4267">
                  <c:v>38602</c:v>
                </c:pt>
                <c:pt idx="4268">
                  <c:v>38603</c:v>
                </c:pt>
                <c:pt idx="4269">
                  <c:v>38604</c:v>
                </c:pt>
                <c:pt idx="4270">
                  <c:v>38605</c:v>
                </c:pt>
                <c:pt idx="4271">
                  <c:v>38606</c:v>
                </c:pt>
                <c:pt idx="4272">
                  <c:v>38607</c:v>
                </c:pt>
                <c:pt idx="4273">
                  <c:v>38608</c:v>
                </c:pt>
                <c:pt idx="4274">
                  <c:v>38609</c:v>
                </c:pt>
                <c:pt idx="4275">
                  <c:v>38610</c:v>
                </c:pt>
                <c:pt idx="4276">
                  <c:v>38611</c:v>
                </c:pt>
                <c:pt idx="4277">
                  <c:v>38612</c:v>
                </c:pt>
                <c:pt idx="4278">
                  <c:v>38613</c:v>
                </c:pt>
                <c:pt idx="4279">
                  <c:v>38614</c:v>
                </c:pt>
                <c:pt idx="4280">
                  <c:v>38615</c:v>
                </c:pt>
                <c:pt idx="4281">
                  <c:v>38616</c:v>
                </c:pt>
                <c:pt idx="4282">
                  <c:v>38617</c:v>
                </c:pt>
                <c:pt idx="4283">
                  <c:v>38618</c:v>
                </c:pt>
                <c:pt idx="4284">
                  <c:v>38619</c:v>
                </c:pt>
                <c:pt idx="4285">
                  <c:v>38620</c:v>
                </c:pt>
                <c:pt idx="4286">
                  <c:v>38621</c:v>
                </c:pt>
                <c:pt idx="4287">
                  <c:v>38622</c:v>
                </c:pt>
                <c:pt idx="4288">
                  <c:v>38623</c:v>
                </c:pt>
                <c:pt idx="4289">
                  <c:v>38624</c:v>
                </c:pt>
                <c:pt idx="4290">
                  <c:v>38625</c:v>
                </c:pt>
                <c:pt idx="4291">
                  <c:v>38626</c:v>
                </c:pt>
                <c:pt idx="4292">
                  <c:v>38627</c:v>
                </c:pt>
                <c:pt idx="4293">
                  <c:v>38628</c:v>
                </c:pt>
                <c:pt idx="4294">
                  <c:v>38629</c:v>
                </c:pt>
                <c:pt idx="4295">
                  <c:v>38630</c:v>
                </c:pt>
                <c:pt idx="4296">
                  <c:v>38631</c:v>
                </c:pt>
                <c:pt idx="4297">
                  <c:v>38632</c:v>
                </c:pt>
                <c:pt idx="4298">
                  <c:v>38633</c:v>
                </c:pt>
                <c:pt idx="4299">
                  <c:v>38634</c:v>
                </c:pt>
                <c:pt idx="4300">
                  <c:v>38635</c:v>
                </c:pt>
                <c:pt idx="4301">
                  <c:v>38636</c:v>
                </c:pt>
                <c:pt idx="4302">
                  <c:v>38637</c:v>
                </c:pt>
                <c:pt idx="4303">
                  <c:v>38638</c:v>
                </c:pt>
                <c:pt idx="4304">
                  <c:v>38639</c:v>
                </c:pt>
                <c:pt idx="4305">
                  <c:v>38640</c:v>
                </c:pt>
                <c:pt idx="4306">
                  <c:v>38641</c:v>
                </c:pt>
                <c:pt idx="4307">
                  <c:v>38642</c:v>
                </c:pt>
                <c:pt idx="4308">
                  <c:v>38643</c:v>
                </c:pt>
                <c:pt idx="4309">
                  <c:v>38644</c:v>
                </c:pt>
                <c:pt idx="4310">
                  <c:v>38645</c:v>
                </c:pt>
                <c:pt idx="4311">
                  <c:v>38646</c:v>
                </c:pt>
                <c:pt idx="4312">
                  <c:v>38647</c:v>
                </c:pt>
                <c:pt idx="4313">
                  <c:v>38648</c:v>
                </c:pt>
                <c:pt idx="4314">
                  <c:v>38649</c:v>
                </c:pt>
                <c:pt idx="4315">
                  <c:v>38650</c:v>
                </c:pt>
                <c:pt idx="4316">
                  <c:v>38651</c:v>
                </c:pt>
                <c:pt idx="4317">
                  <c:v>38652</c:v>
                </c:pt>
                <c:pt idx="4318">
                  <c:v>38653</c:v>
                </c:pt>
                <c:pt idx="4319">
                  <c:v>38654</c:v>
                </c:pt>
                <c:pt idx="4320">
                  <c:v>38655</c:v>
                </c:pt>
                <c:pt idx="4321">
                  <c:v>38656</c:v>
                </c:pt>
                <c:pt idx="4322">
                  <c:v>38657</c:v>
                </c:pt>
                <c:pt idx="4323">
                  <c:v>38658</c:v>
                </c:pt>
                <c:pt idx="4324">
                  <c:v>38659</c:v>
                </c:pt>
                <c:pt idx="4325">
                  <c:v>38660</c:v>
                </c:pt>
                <c:pt idx="4326">
                  <c:v>38661</c:v>
                </c:pt>
                <c:pt idx="4327">
                  <c:v>38662</c:v>
                </c:pt>
                <c:pt idx="4328">
                  <c:v>38663</c:v>
                </c:pt>
                <c:pt idx="4329">
                  <c:v>38664</c:v>
                </c:pt>
                <c:pt idx="4330">
                  <c:v>38665</c:v>
                </c:pt>
                <c:pt idx="4331">
                  <c:v>38666</c:v>
                </c:pt>
                <c:pt idx="4332">
                  <c:v>38667</c:v>
                </c:pt>
                <c:pt idx="4333">
                  <c:v>38668</c:v>
                </c:pt>
                <c:pt idx="4334">
                  <c:v>38669</c:v>
                </c:pt>
                <c:pt idx="4335">
                  <c:v>38670</c:v>
                </c:pt>
                <c:pt idx="4336">
                  <c:v>38671</c:v>
                </c:pt>
                <c:pt idx="4337">
                  <c:v>38672</c:v>
                </c:pt>
                <c:pt idx="4338">
                  <c:v>38673</c:v>
                </c:pt>
                <c:pt idx="4339">
                  <c:v>38674</c:v>
                </c:pt>
                <c:pt idx="4340">
                  <c:v>38675</c:v>
                </c:pt>
                <c:pt idx="4341">
                  <c:v>38676</c:v>
                </c:pt>
                <c:pt idx="4342">
                  <c:v>38677</c:v>
                </c:pt>
                <c:pt idx="4343">
                  <c:v>38678</c:v>
                </c:pt>
                <c:pt idx="4344">
                  <c:v>38679</c:v>
                </c:pt>
                <c:pt idx="4345">
                  <c:v>38680</c:v>
                </c:pt>
                <c:pt idx="4346">
                  <c:v>38681</c:v>
                </c:pt>
                <c:pt idx="4347">
                  <c:v>38682</c:v>
                </c:pt>
                <c:pt idx="4348">
                  <c:v>38683</c:v>
                </c:pt>
                <c:pt idx="4349">
                  <c:v>38684</c:v>
                </c:pt>
                <c:pt idx="4350">
                  <c:v>38685</c:v>
                </c:pt>
                <c:pt idx="4351">
                  <c:v>38686</c:v>
                </c:pt>
                <c:pt idx="4352">
                  <c:v>38687</c:v>
                </c:pt>
                <c:pt idx="4353">
                  <c:v>38688</c:v>
                </c:pt>
                <c:pt idx="4354">
                  <c:v>38689</c:v>
                </c:pt>
                <c:pt idx="4355">
                  <c:v>38690</c:v>
                </c:pt>
                <c:pt idx="4356">
                  <c:v>38691</c:v>
                </c:pt>
                <c:pt idx="4357">
                  <c:v>38692</c:v>
                </c:pt>
                <c:pt idx="4358">
                  <c:v>38693</c:v>
                </c:pt>
                <c:pt idx="4359">
                  <c:v>38694</c:v>
                </c:pt>
                <c:pt idx="4360">
                  <c:v>38695</c:v>
                </c:pt>
                <c:pt idx="4361">
                  <c:v>38696</c:v>
                </c:pt>
                <c:pt idx="4362">
                  <c:v>38697</c:v>
                </c:pt>
                <c:pt idx="4363">
                  <c:v>38698</c:v>
                </c:pt>
                <c:pt idx="4364">
                  <c:v>38699</c:v>
                </c:pt>
                <c:pt idx="4365">
                  <c:v>38700</c:v>
                </c:pt>
                <c:pt idx="4366">
                  <c:v>38701</c:v>
                </c:pt>
                <c:pt idx="4367">
                  <c:v>38702</c:v>
                </c:pt>
                <c:pt idx="4368">
                  <c:v>38703</c:v>
                </c:pt>
                <c:pt idx="4369">
                  <c:v>38704</c:v>
                </c:pt>
                <c:pt idx="4370">
                  <c:v>38705</c:v>
                </c:pt>
                <c:pt idx="4371">
                  <c:v>38706</c:v>
                </c:pt>
                <c:pt idx="4372">
                  <c:v>38707</c:v>
                </c:pt>
                <c:pt idx="4373">
                  <c:v>38708</c:v>
                </c:pt>
                <c:pt idx="4374">
                  <c:v>38709</c:v>
                </c:pt>
                <c:pt idx="4375">
                  <c:v>38710</c:v>
                </c:pt>
                <c:pt idx="4376">
                  <c:v>38711</c:v>
                </c:pt>
                <c:pt idx="4377">
                  <c:v>38712</c:v>
                </c:pt>
                <c:pt idx="4378">
                  <c:v>38713</c:v>
                </c:pt>
                <c:pt idx="4379">
                  <c:v>38714</c:v>
                </c:pt>
                <c:pt idx="4380">
                  <c:v>38715</c:v>
                </c:pt>
                <c:pt idx="4381">
                  <c:v>38716</c:v>
                </c:pt>
                <c:pt idx="4382">
                  <c:v>38717</c:v>
                </c:pt>
                <c:pt idx="4383">
                  <c:v>38718</c:v>
                </c:pt>
                <c:pt idx="4384">
                  <c:v>38719</c:v>
                </c:pt>
                <c:pt idx="4385">
                  <c:v>38720</c:v>
                </c:pt>
                <c:pt idx="4386">
                  <c:v>38721</c:v>
                </c:pt>
                <c:pt idx="4387">
                  <c:v>38722</c:v>
                </c:pt>
                <c:pt idx="4388">
                  <c:v>38723</c:v>
                </c:pt>
                <c:pt idx="4389">
                  <c:v>38724</c:v>
                </c:pt>
                <c:pt idx="4390">
                  <c:v>38725</c:v>
                </c:pt>
                <c:pt idx="4391">
                  <c:v>38726</c:v>
                </c:pt>
                <c:pt idx="4392">
                  <c:v>38727</c:v>
                </c:pt>
                <c:pt idx="4393">
                  <c:v>38728</c:v>
                </c:pt>
                <c:pt idx="4394">
                  <c:v>38729</c:v>
                </c:pt>
                <c:pt idx="4395">
                  <c:v>38730</c:v>
                </c:pt>
                <c:pt idx="4396">
                  <c:v>38731</c:v>
                </c:pt>
                <c:pt idx="4397">
                  <c:v>38732</c:v>
                </c:pt>
                <c:pt idx="4398">
                  <c:v>38733</c:v>
                </c:pt>
                <c:pt idx="4399">
                  <c:v>38734</c:v>
                </c:pt>
                <c:pt idx="4400">
                  <c:v>38735</c:v>
                </c:pt>
                <c:pt idx="4401">
                  <c:v>38736</c:v>
                </c:pt>
                <c:pt idx="4402">
                  <c:v>38737</c:v>
                </c:pt>
                <c:pt idx="4403">
                  <c:v>38738</c:v>
                </c:pt>
                <c:pt idx="4404">
                  <c:v>38739</c:v>
                </c:pt>
                <c:pt idx="4405">
                  <c:v>38740</c:v>
                </c:pt>
                <c:pt idx="4406">
                  <c:v>38741</c:v>
                </c:pt>
                <c:pt idx="4407">
                  <c:v>38742</c:v>
                </c:pt>
                <c:pt idx="4408">
                  <c:v>38743</c:v>
                </c:pt>
                <c:pt idx="4409">
                  <c:v>38744</c:v>
                </c:pt>
                <c:pt idx="4410">
                  <c:v>38745</c:v>
                </c:pt>
                <c:pt idx="4411">
                  <c:v>38746</c:v>
                </c:pt>
                <c:pt idx="4412">
                  <c:v>38747</c:v>
                </c:pt>
                <c:pt idx="4413">
                  <c:v>38748</c:v>
                </c:pt>
                <c:pt idx="4414">
                  <c:v>38749</c:v>
                </c:pt>
                <c:pt idx="4415">
                  <c:v>38750</c:v>
                </c:pt>
                <c:pt idx="4416">
                  <c:v>38751</c:v>
                </c:pt>
                <c:pt idx="4417">
                  <c:v>38752</c:v>
                </c:pt>
                <c:pt idx="4418">
                  <c:v>38753</c:v>
                </c:pt>
                <c:pt idx="4419">
                  <c:v>38754</c:v>
                </c:pt>
                <c:pt idx="4420">
                  <c:v>38755</c:v>
                </c:pt>
                <c:pt idx="4421">
                  <c:v>38756</c:v>
                </c:pt>
                <c:pt idx="4422">
                  <c:v>38757</c:v>
                </c:pt>
                <c:pt idx="4423">
                  <c:v>38758</c:v>
                </c:pt>
                <c:pt idx="4424">
                  <c:v>38759</c:v>
                </c:pt>
                <c:pt idx="4425">
                  <c:v>38760</c:v>
                </c:pt>
                <c:pt idx="4426">
                  <c:v>38761</c:v>
                </c:pt>
                <c:pt idx="4427">
                  <c:v>38762</c:v>
                </c:pt>
                <c:pt idx="4428">
                  <c:v>38763</c:v>
                </c:pt>
                <c:pt idx="4429">
                  <c:v>38764</c:v>
                </c:pt>
                <c:pt idx="4430">
                  <c:v>38765</c:v>
                </c:pt>
                <c:pt idx="4431">
                  <c:v>38766</c:v>
                </c:pt>
                <c:pt idx="4432">
                  <c:v>38767</c:v>
                </c:pt>
                <c:pt idx="4433">
                  <c:v>38768</c:v>
                </c:pt>
                <c:pt idx="4434">
                  <c:v>38769</c:v>
                </c:pt>
                <c:pt idx="4435">
                  <c:v>38770</c:v>
                </c:pt>
                <c:pt idx="4436">
                  <c:v>38771</c:v>
                </c:pt>
                <c:pt idx="4437">
                  <c:v>38772</c:v>
                </c:pt>
                <c:pt idx="4438">
                  <c:v>38773</c:v>
                </c:pt>
                <c:pt idx="4439">
                  <c:v>38774</c:v>
                </c:pt>
                <c:pt idx="4440">
                  <c:v>38775</c:v>
                </c:pt>
                <c:pt idx="4441">
                  <c:v>38776</c:v>
                </c:pt>
                <c:pt idx="4442">
                  <c:v>38777</c:v>
                </c:pt>
                <c:pt idx="4443">
                  <c:v>38778</c:v>
                </c:pt>
                <c:pt idx="4444">
                  <c:v>38779</c:v>
                </c:pt>
                <c:pt idx="4445">
                  <c:v>38780</c:v>
                </c:pt>
                <c:pt idx="4446">
                  <c:v>38781</c:v>
                </c:pt>
                <c:pt idx="4447">
                  <c:v>38782</c:v>
                </c:pt>
                <c:pt idx="4448">
                  <c:v>38783</c:v>
                </c:pt>
                <c:pt idx="4449">
                  <c:v>38784</c:v>
                </c:pt>
                <c:pt idx="4450">
                  <c:v>38785</c:v>
                </c:pt>
                <c:pt idx="4451">
                  <c:v>38786</c:v>
                </c:pt>
                <c:pt idx="4452">
                  <c:v>38787</c:v>
                </c:pt>
                <c:pt idx="4453">
                  <c:v>38788</c:v>
                </c:pt>
                <c:pt idx="4454">
                  <c:v>38789</c:v>
                </c:pt>
                <c:pt idx="4455">
                  <c:v>38790</c:v>
                </c:pt>
                <c:pt idx="4456">
                  <c:v>38791</c:v>
                </c:pt>
                <c:pt idx="4457">
                  <c:v>38792</c:v>
                </c:pt>
                <c:pt idx="4458">
                  <c:v>38793</c:v>
                </c:pt>
                <c:pt idx="4459">
                  <c:v>38794</c:v>
                </c:pt>
                <c:pt idx="4460">
                  <c:v>38795</c:v>
                </c:pt>
                <c:pt idx="4461">
                  <c:v>38796</c:v>
                </c:pt>
                <c:pt idx="4462">
                  <c:v>38797</c:v>
                </c:pt>
                <c:pt idx="4463">
                  <c:v>38798</c:v>
                </c:pt>
                <c:pt idx="4464">
                  <c:v>38799</c:v>
                </c:pt>
                <c:pt idx="4465">
                  <c:v>38800</c:v>
                </c:pt>
                <c:pt idx="4466">
                  <c:v>38801</c:v>
                </c:pt>
                <c:pt idx="4467">
                  <c:v>38802</c:v>
                </c:pt>
                <c:pt idx="4468">
                  <c:v>38803</c:v>
                </c:pt>
                <c:pt idx="4469">
                  <c:v>38804</c:v>
                </c:pt>
                <c:pt idx="4470">
                  <c:v>38805</c:v>
                </c:pt>
                <c:pt idx="4471">
                  <c:v>38806</c:v>
                </c:pt>
                <c:pt idx="4472">
                  <c:v>38807</c:v>
                </c:pt>
                <c:pt idx="4473">
                  <c:v>38808</c:v>
                </c:pt>
                <c:pt idx="4474">
                  <c:v>38809</c:v>
                </c:pt>
                <c:pt idx="4475">
                  <c:v>38810</c:v>
                </c:pt>
                <c:pt idx="4476">
                  <c:v>38811</c:v>
                </c:pt>
                <c:pt idx="4477">
                  <c:v>38812</c:v>
                </c:pt>
                <c:pt idx="4478">
                  <c:v>38813</c:v>
                </c:pt>
                <c:pt idx="4479">
                  <c:v>38814</c:v>
                </c:pt>
                <c:pt idx="4480">
                  <c:v>38815</c:v>
                </c:pt>
                <c:pt idx="4481">
                  <c:v>38816</c:v>
                </c:pt>
                <c:pt idx="4482">
                  <c:v>38817</c:v>
                </c:pt>
                <c:pt idx="4483">
                  <c:v>38818</c:v>
                </c:pt>
                <c:pt idx="4484">
                  <c:v>38819</c:v>
                </c:pt>
                <c:pt idx="4485">
                  <c:v>38820</c:v>
                </c:pt>
                <c:pt idx="4486">
                  <c:v>38821</c:v>
                </c:pt>
                <c:pt idx="4487">
                  <c:v>38822</c:v>
                </c:pt>
                <c:pt idx="4488">
                  <c:v>38823</c:v>
                </c:pt>
                <c:pt idx="4489">
                  <c:v>38824</c:v>
                </c:pt>
                <c:pt idx="4490">
                  <c:v>38825</c:v>
                </c:pt>
                <c:pt idx="4491">
                  <c:v>38826</c:v>
                </c:pt>
                <c:pt idx="4492">
                  <c:v>38827</c:v>
                </c:pt>
                <c:pt idx="4493">
                  <c:v>38828</c:v>
                </c:pt>
                <c:pt idx="4494">
                  <c:v>38829</c:v>
                </c:pt>
                <c:pt idx="4495">
                  <c:v>38830</c:v>
                </c:pt>
                <c:pt idx="4496">
                  <c:v>38831</c:v>
                </c:pt>
                <c:pt idx="4497">
                  <c:v>38832</c:v>
                </c:pt>
                <c:pt idx="4498">
                  <c:v>38833</c:v>
                </c:pt>
                <c:pt idx="4499">
                  <c:v>38834</c:v>
                </c:pt>
                <c:pt idx="4500">
                  <c:v>38835</c:v>
                </c:pt>
                <c:pt idx="4501">
                  <c:v>38836</c:v>
                </c:pt>
                <c:pt idx="4502">
                  <c:v>38837</c:v>
                </c:pt>
                <c:pt idx="4503">
                  <c:v>38838</c:v>
                </c:pt>
                <c:pt idx="4504">
                  <c:v>38839</c:v>
                </c:pt>
                <c:pt idx="4505">
                  <c:v>38840</c:v>
                </c:pt>
                <c:pt idx="4506">
                  <c:v>38841</c:v>
                </c:pt>
                <c:pt idx="4507">
                  <c:v>38842</c:v>
                </c:pt>
                <c:pt idx="4508">
                  <c:v>38843</c:v>
                </c:pt>
                <c:pt idx="4509">
                  <c:v>38844</c:v>
                </c:pt>
                <c:pt idx="4510">
                  <c:v>38845</c:v>
                </c:pt>
                <c:pt idx="4511">
                  <c:v>38846</c:v>
                </c:pt>
                <c:pt idx="4512">
                  <c:v>38847</c:v>
                </c:pt>
                <c:pt idx="4513">
                  <c:v>38848</c:v>
                </c:pt>
                <c:pt idx="4514">
                  <c:v>38849</c:v>
                </c:pt>
                <c:pt idx="4515">
                  <c:v>38850</c:v>
                </c:pt>
                <c:pt idx="4516">
                  <c:v>38851</c:v>
                </c:pt>
                <c:pt idx="4517">
                  <c:v>38852</c:v>
                </c:pt>
                <c:pt idx="4518">
                  <c:v>38853</c:v>
                </c:pt>
                <c:pt idx="4519">
                  <c:v>38854</c:v>
                </c:pt>
                <c:pt idx="4520">
                  <c:v>38855</c:v>
                </c:pt>
                <c:pt idx="4521">
                  <c:v>38856</c:v>
                </c:pt>
                <c:pt idx="4522">
                  <c:v>38857</c:v>
                </c:pt>
                <c:pt idx="4523">
                  <c:v>38858</c:v>
                </c:pt>
                <c:pt idx="4524">
                  <c:v>38859</c:v>
                </c:pt>
                <c:pt idx="4525">
                  <c:v>38860</c:v>
                </c:pt>
                <c:pt idx="4526">
                  <c:v>38861</c:v>
                </c:pt>
                <c:pt idx="4527">
                  <c:v>38862</c:v>
                </c:pt>
                <c:pt idx="4528">
                  <c:v>38863</c:v>
                </c:pt>
                <c:pt idx="4529">
                  <c:v>38864</c:v>
                </c:pt>
                <c:pt idx="4530">
                  <c:v>38865</c:v>
                </c:pt>
                <c:pt idx="4531">
                  <c:v>38866</c:v>
                </c:pt>
                <c:pt idx="4532">
                  <c:v>38867</c:v>
                </c:pt>
                <c:pt idx="4533">
                  <c:v>38868</c:v>
                </c:pt>
                <c:pt idx="4534">
                  <c:v>38869</c:v>
                </c:pt>
                <c:pt idx="4535">
                  <c:v>38870</c:v>
                </c:pt>
                <c:pt idx="4536">
                  <c:v>38871</c:v>
                </c:pt>
                <c:pt idx="4537">
                  <c:v>38872</c:v>
                </c:pt>
                <c:pt idx="4538">
                  <c:v>38873</c:v>
                </c:pt>
                <c:pt idx="4539">
                  <c:v>38874</c:v>
                </c:pt>
                <c:pt idx="4540">
                  <c:v>38875</c:v>
                </c:pt>
                <c:pt idx="4541">
                  <c:v>38876</c:v>
                </c:pt>
                <c:pt idx="4542">
                  <c:v>38877</c:v>
                </c:pt>
                <c:pt idx="4543">
                  <c:v>38878</c:v>
                </c:pt>
                <c:pt idx="4544">
                  <c:v>38879</c:v>
                </c:pt>
                <c:pt idx="4545">
                  <c:v>38880</c:v>
                </c:pt>
                <c:pt idx="4546">
                  <c:v>38881</c:v>
                </c:pt>
                <c:pt idx="4547">
                  <c:v>38882</c:v>
                </c:pt>
                <c:pt idx="4548">
                  <c:v>38883</c:v>
                </c:pt>
                <c:pt idx="4549">
                  <c:v>38884</c:v>
                </c:pt>
                <c:pt idx="4550">
                  <c:v>38885</c:v>
                </c:pt>
                <c:pt idx="4551">
                  <c:v>38886</c:v>
                </c:pt>
                <c:pt idx="4552">
                  <c:v>38887</c:v>
                </c:pt>
                <c:pt idx="4553">
                  <c:v>38888</c:v>
                </c:pt>
                <c:pt idx="4554">
                  <c:v>38889</c:v>
                </c:pt>
                <c:pt idx="4555">
                  <c:v>38890</c:v>
                </c:pt>
                <c:pt idx="4556">
                  <c:v>38891</c:v>
                </c:pt>
                <c:pt idx="4557">
                  <c:v>38892</c:v>
                </c:pt>
                <c:pt idx="4558">
                  <c:v>38893</c:v>
                </c:pt>
                <c:pt idx="4559">
                  <c:v>38894</c:v>
                </c:pt>
                <c:pt idx="4560">
                  <c:v>38895</c:v>
                </c:pt>
                <c:pt idx="4561">
                  <c:v>38896</c:v>
                </c:pt>
                <c:pt idx="4562">
                  <c:v>38897</c:v>
                </c:pt>
                <c:pt idx="4563">
                  <c:v>38898</c:v>
                </c:pt>
                <c:pt idx="4564">
                  <c:v>38899</c:v>
                </c:pt>
                <c:pt idx="4565">
                  <c:v>38900</c:v>
                </c:pt>
                <c:pt idx="4566">
                  <c:v>38901</c:v>
                </c:pt>
                <c:pt idx="4567">
                  <c:v>38902</c:v>
                </c:pt>
                <c:pt idx="4568">
                  <c:v>38903</c:v>
                </c:pt>
                <c:pt idx="4569">
                  <c:v>38904</c:v>
                </c:pt>
                <c:pt idx="4570">
                  <c:v>38905</c:v>
                </c:pt>
                <c:pt idx="4571">
                  <c:v>38906</c:v>
                </c:pt>
                <c:pt idx="4572">
                  <c:v>38907</c:v>
                </c:pt>
                <c:pt idx="4573">
                  <c:v>38908</c:v>
                </c:pt>
                <c:pt idx="4574">
                  <c:v>38909</c:v>
                </c:pt>
                <c:pt idx="4575">
                  <c:v>38910</c:v>
                </c:pt>
                <c:pt idx="4576">
                  <c:v>38911</c:v>
                </c:pt>
                <c:pt idx="4577">
                  <c:v>38912</c:v>
                </c:pt>
                <c:pt idx="4578">
                  <c:v>38913</c:v>
                </c:pt>
                <c:pt idx="4579">
                  <c:v>38914</c:v>
                </c:pt>
                <c:pt idx="4580">
                  <c:v>38915</c:v>
                </c:pt>
                <c:pt idx="4581">
                  <c:v>38916</c:v>
                </c:pt>
                <c:pt idx="4582">
                  <c:v>38917</c:v>
                </c:pt>
                <c:pt idx="4583">
                  <c:v>38918</c:v>
                </c:pt>
                <c:pt idx="4584">
                  <c:v>38919</c:v>
                </c:pt>
                <c:pt idx="4585">
                  <c:v>38920</c:v>
                </c:pt>
                <c:pt idx="4586">
                  <c:v>38921</c:v>
                </c:pt>
                <c:pt idx="4587">
                  <c:v>38922</c:v>
                </c:pt>
                <c:pt idx="4588">
                  <c:v>38923</c:v>
                </c:pt>
                <c:pt idx="4589">
                  <c:v>38924</c:v>
                </c:pt>
                <c:pt idx="4590">
                  <c:v>38925</c:v>
                </c:pt>
                <c:pt idx="4591">
                  <c:v>38926</c:v>
                </c:pt>
                <c:pt idx="4592">
                  <c:v>38927</c:v>
                </c:pt>
                <c:pt idx="4593">
                  <c:v>38928</c:v>
                </c:pt>
                <c:pt idx="4594">
                  <c:v>38929</c:v>
                </c:pt>
                <c:pt idx="4595">
                  <c:v>38930</c:v>
                </c:pt>
                <c:pt idx="4596">
                  <c:v>38931</c:v>
                </c:pt>
                <c:pt idx="4597">
                  <c:v>38932</c:v>
                </c:pt>
                <c:pt idx="4598">
                  <c:v>38933</c:v>
                </c:pt>
                <c:pt idx="4599">
                  <c:v>38934</c:v>
                </c:pt>
                <c:pt idx="4600">
                  <c:v>38935</c:v>
                </c:pt>
                <c:pt idx="4601">
                  <c:v>38936</c:v>
                </c:pt>
                <c:pt idx="4602">
                  <c:v>38937</c:v>
                </c:pt>
                <c:pt idx="4603">
                  <c:v>38938</c:v>
                </c:pt>
                <c:pt idx="4604">
                  <c:v>38939</c:v>
                </c:pt>
                <c:pt idx="4605">
                  <c:v>38940</c:v>
                </c:pt>
                <c:pt idx="4606">
                  <c:v>38941</c:v>
                </c:pt>
                <c:pt idx="4607">
                  <c:v>38942</c:v>
                </c:pt>
                <c:pt idx="4608">
                  <c:v>38943</c:v>
                </c:pt>
                <c:pt idx="4609">
                  <c:v>38944</c:v>
                </c:pt>
                <c:pt idx="4610">
                  <c:v>38945</c:v>
                </c:pt>
                <c:pt idx="4611">
                  <c:v>38946</c:v>
                </c:pt>
                <c:pt idx="4612">
                  <c:v>38947</c:v>
                </c:pt>
                <c:pt idx="4613">
                  <c:v>38948</c:v>
                </c:pt>
                <c:pt idx="4614">
                  <c:v>38949</c:v>
                </c:pt>
                <c:pt idx="4615">
                  <c:v>38950</c:v>
                </c:pt>
                <c:pt idx="4616">
                  <c:v>38951</c:v>
                </c:pt>
                <c:pt idx="4617">
                  <c:v>38952</c:v>
                </c:pt>
                <c:pt idx="4618">
                  <c:v>38953</c:v>
                </c:pt>
                <c:pt idx="4619">
                  <c:v>38954</c:v>
                </c:pt>
                <c:pt idx="4620">
                  <c:v>38955</c:v>
                </c:pt>
                <c:pt idx="4621">
                  <c:v>38956</c:v>
                </c:pt>
                <c:pt idx="4622">
                  <c:v>38957</c:v>
                </c:pt>
                <c:pt idx="4623">
                  <c:v>38958</c:v>
                </c:pt>
                <c:pt idx="4624">
                  <c:v>38959</c:v>
                </c:pt>
                <c:pt idx="4625">
                  <c:v>38960</c:v>
                </c:pt>
                <c:pt idx="4626">
                  <c:v>38961</c:v>
                </c:pt>
                <c:pt idx="4627">
                  <c:v>38962</c:v>
                </c:pt>
                <c:pt idx="4628">
                  <c:v>38963</c:v>
                </c:pt>
                <c:pt idx="4629">
                  <c:v>38964</c:v>
                </c:pt>
                <c:pt idx="4630">
                  <c:v>38965</c:v>
                </c:pt>
                <c:pt idx="4631">
                  <c:v>38966</c:v>
                </c:pt>
                <c:pt idx="4632">
                  <c:v>38967</c:v>
                </c:pt>
                <c:pt idx="4633">
                  <c:v>38968</c:v>
                </c:pt>
                <c:pt idx="4634">
                  <c:v>38969</c:v>
                </c:pt>
                <c:pt idx="4635">
                  <c:v>38970</c:v>
                </c:pt>
                <c:pt idx="4636">
                  <c:v>38971</c:v>
                </c:pt>
                <c:pt idx="4637">
                  <c:v>38972</c:v>
                </c:pt>
                <c:pt idx="4638">
                  <c:v>38973</c:v>
                </c:pt>
                <c:pt idx="4639">
                  <c:v>38974</c:v>
                </c:pt>
                <c:pt idx="4640">
                  <c:v>38975</c:v>
                </c:pt>
                <c:pt idx="4641">
                  <c:v>38976</c:v>
                </c:pt>
                <c:pt idx="4642">
                  <c:v>38977</c:v>
                </c:pt>
                <c:pt idx="4643">
                  <c:v>38978</c:v>
                </c:pt>
                <c:pt idx="4644">
                  <c:v>38979</c:v>
                </c:pt>
                <c:pt idx="4645">
                  <c:v>38980</c:v>
                </c:pt>
                <c:pt idx="4646">
                  <c:v>38981</c:v>
                </c:pt>
                <c:pt idx="4647">
                  <c:v>38982</c:v>
                </c:pt>
                <c:pt idx="4648">
                  <c:v>38983</c:v>
                </c:pt>
                <c:pt idx="4649">
                  <c:v>38984</c:v>
                </c:pt>
                <c:pt idx="4650">
                  <c:v>38985</c:v>
                </c:pt>
                <c:pt idx="4651">
                  <c:v>38986</c:v>
                </c:pt>
                <c:pt idx="4652">
                  <c:v>38987</c:v>
                </c:pt>
                <c:pt idx="4653">
                  <c:v>38988</c:v>
                </c:pt>
                <c:pt idx="4654">
                  <c:v>38989</c:v>
                </c:pt>
                <c:pt idx="4655">
                  <c:v>38990</c:v>
                </c:pt>
                <c:pt idx="4656">
                  <c:v>38991</c:v>
                </c:pt>
                <c:pt idx="4657">
                  <c:v>38992</c:v>
                </c:pt>
                <c:pt idx="4658">
                  <c:v>38993</c:v>
                </c:pt>
                <c:pt idx="4659">
                  <c:v>38994</c:v>
                </c:pt>
                <c:pt idx="4660">
                  <c:v>38995</c:v>
                </c:pt>
                <c:pt idx="4661">
                  <c:v>38996</c:v>
                </c:pt>
                <c:pt idx="4662">
                  <c:v>38997</c:v>
                </c:pt>
                <c:pt idx="4663">
                  <c:v>38998</c:v>
                </c:pt>
                <c:pt idx="4664">
                  <c:v>38999</c:v>
                </c:pt>
                <c:pt idx="4665">
                  <c:v>39000</c:v>
                </c:pt>
                <c:pt idx="4666">
                  <c:v>39001</c:v>
                </c:pt>
                <c:pt idx="4667">
                  <c:v>39002</c:v>
                </c:pt>
                <c:pt idx="4668">
                  <c:v>39003</c:v>
                </c:pt>
                <c:pt idx="4669">
                  <c:v>39004</c:v>
                </c:pt>
                <c:pt idx="4670">
                  <c:v>39005</c:v>
                </c:pt>
                <c:pt idx="4671">
                  <c:v>39006</c:v>
                </c:pt>
                <c:pt idx="4672">
                  <c:v>39007</c:v>
                </c:pt>
                <c:pt idx="4673">
                  <c:v>39008</c:v>
                </c:pt>
                <c:pt idx="4674">
                  <c:v>39009</c:v>
                </c:pt>
                <c:pt idx="4675">
                  <c:v>39010</c:v>
                </c:pt>
                <c:pt idx="4676">
                  <c:v>39011</c:v>
                </c:pt>
                <c:pt idx="4677">
                  <c:v>39012</c:v>
                </c:pt>
                <c:pt idx="4678">
                  <c:v>39013</c:v>
                </c:pt>
                <c:pt idx="4679">
                  <c:v>39014</c:v>
                </c:pt>
                <c:pt idx="4680">
                  <c:v>39015</c:v>
                </c:pt>
                <c:pt idx="4681">
                  <c:v>39016</c:v>
                </c:pt>
                <c:pt idx="4682">
                  <c:v>39017</c:v>
                </c:pt>
                <c:pt idx="4683">
                  <c:v>39018</c:v>
                </c:pt>
                <c:pt idx="4684">
                  <c:v>39019</c:v>
                </c:pt>
                <c:pt idx="4685">
                  <c:v>39020</c:v>
                </c:pt>
                <c:pt idx="4686">
                  <c:v>39021</c:v>
                </c:pt>
                <c:pt idx="4687">
                  <c:v>39022</c:v>
                </c:pt>
                <c:pt idx="4688">
                  <c:v>39023</c:v>
                </c:pt>
                <c:pt idx="4689">
                  <c:v>39024</c:v>
                </c:pt>
                <c:pt idx="4690">
                  <c:v>39025</c:v>
                </c:pt>
                <c:pt idx="4691">
                  <c:v>39026</c:v>
                </c:pt>
                <c:pt idx="4692">
                  <c:v>39027</c:v>
                </c:pt>
                <c:pt idx="4693">
                  <c:v>39028</c:v>
                </c:pt>
                <c:pt idx="4694">
                  <c:v>39029</c:v>
                </c:pt>
                <c:pt idx="4695">
                  <c:v>39030</c:v>
                </c:pt>
                <c:pt idx="4696">
                  <c:v>39031</c:v>
                </c:pt>
                <c:pt idx="4697">
                  <c:v>39032</c:v>
                </c:pt>
                <c:pt idx="4698">
                  <c:v>39033</c:v>
                </c:pt>
                <c:pt idx="4699">
                  <c:v>39034</c:v>
                </c:pt>
                <c:pt idx="4700">
                  <c:v>39035</c:v>
                </c:pt>
                <c:pt idx="4701">
                  <c:v>39036</c:v>
                </c:pt>
                <c:pt idx="4702">
                  <c:v>39037</c:v>
                </c:pt>
                <c:pt idx="4703">
                  <c:v>39038</c:v>
                </c:pt>
                <c:pt idx="4704">
                  <c:v>39039</c:v>
                </c:pt>
                <c:pt idx="4705">
                  <c:v>39040</c:v>
                </c:pt>
                <c:pt idx="4706">
                  <c:v>39041</c:v>
                </c:pt>
                <c:pt idx="4707">
                  <c:v>39042</c:v>
                </c:pt>
                <c:pt idx="4708">
                  <c:v>39043</c:v>
                </c:pt>
                <c:pt idx="4709">
                  <c:v>39044</c:v>
                </c:pt>
                <c:pt idx="4710">
                  <c:v>39045</c:v>
                </c:pt>
                <c:pt idx="4711">
                  <c:v>39046</c:v>
                </c:pt>
                <c:pt idx="4712">
                  <c:v>39047</c:v>
                </c:pt>
                <c:pt idx="4713">
                  <c:v>39048</c:v>
                </c:pt>
                <c:pt idx="4714">
                  <c:v>39049</c:v>
                </c:pt>
                <c:pt idx="4715">
                  <c:v>39050</c:v>
                </c:pt>
                <c:pt idx="4716">
                  <c:v>39051</c:v>
                </c:pt>
                <c:pt idx="4717">
                  <c:v>39052</c:v>
                </c:pt>
                <c:pt idx="4718">
                  <c:v>39053</c:v>
                </c:pt>
                <c:pt idx="4719">
                  <c:v>39054</c:v>
                </c:pt>
                <c:pt idx="4720">
                  <c:v>39055</c:v>
                </c:pt>
                <c:pt idx="4721">
                  <c:v>39056</c:v>
                </c:pt>
                <c:pt idx="4722">
                  <c:v>39057</c:v>
                </c:pt>
                <c:pt idx="4723">
                  <c:v>39058</c:v>
                </c:pt>
                <c:pt idx="4724">
                  <c:v>39059</c:v>
                </c:pt>
                <c:pt idx="4725">
                  <c:v>39060</c:v>
                </c:pt>
                <c:pt idx="4726">
                  <c:v>39061</c:v>
                </c:pt>
                <c:pt idx="4727">
                  <c:v>39062</c:v>
                </c:pt>
                <c:pt idx="4728">
                  <c:v>39063</c:v>
                </c:pt>
                <c:pt idx="4729">
                  <c:v>39064</c:v>
                </c:pt>
                <c:pt idx="4730">
                  <c:v>39065</c:v>
                </c:pt>
                <c:pt idx="4731">
                  <c:v>39066</c:v>
                </c:pt>
                <c:pt idx="4732">
                  <c:v>39067</c:v>
                </c:pt>
                <c:pt idx="4733">
                  <c:v>39068</c:v>
                </c:pt>
                <c:pt idx="4734">
                  <c:v>39069</c:v>
                </c:pt>
                <c:pt idx="4735">
                  <c:v>39070</c:v>
                </c:pt>
                <c:pt idx="4736">
                  <c:v>39071</c:v>
                </c:pt>
                <c:pt idx="4737">
                  <c:v>39072</c:v>
                </c:pt>
                <c:pt idx="4738">
                  <c:v>39073</c:v>
                </c:pt>
                <c:pt idx="4739">
                  <c:v>39074</c:v>
                </c:pt>
                <c:pt idx="4740">
                  <c:v>39075</c:v>
                </c:pt>
                <c:pt idx="4741">
                  <c:v>39076</c:v>
                </c:pt>
                <c:pt idx="4742">
                  <c:v>39077</c:v>
                </c:pt>
                <c:pt idx="4743">
                  <c:v>39078</c:v>
                </c:pt>
                <c:pt idx="4744">
                  <c:v>39079</c:v>
                </c:pt>
                <c:pt idx="4745">
                  <c:v>39080</c:v>
                </c:pt>
                <c:pt idx="4746">
                  <c:v>39081</c:v>
                </c:pt>
                <c:pt idx="4747">
                  <c:v>39082</c:v>
                </c:pt>
                <c:pt idx="4748">
                  <c:v>39083</c:v>
                </c:pt>
                <c:pt idx="4749">
                  <c:v>39084</c:v>
                </c:pt>
                <c:pt idx="4750">
                  <c:v>39085</c:v>
                </c:pt>
                <c:pt idx="4751">
                  <c:v>39086</c:v>
                </c:pt>
                <c:pt idx="4752">
                  <c:v>39087</c:v>
                </c:pt>
                <c:pt idx="4753">
                  <c:v>39088</c:v>
                </c:pt>
                <c:pt idx="4754">
                  <c:v>39089</c:v>
                </c:pt>
                <c:pt idx="4755">
                  <c:v>39090</c:v>
                </c:pt>
                <c:pt idx="4756">
                  <c:v>39091</c:v>
                </c:pt>
                <c:pt idx="4757">
                  <c:v>39092</c:v>
                </c:pt>
                <c:pt idx="4758">
                  <c:v>39093</c:v>
                </c:pt>
                <c:pt idx="4759">
                  <c:v>39094</c:v>
                </c:pt>
                <c:pt idx="4760">
                  <c:v>39095</c:v>
                </c:pt>
                <c:pt idx="4761">
                  <c:v>39096</c:v>
                </c:pt>
                <c:pt idx="4762">
                  <c:v>39097</c:v>
                </c:pt>
                <c:pt idx="4763">
                  <c:v>39098</c:v>
                </c:pt>
                <c:pt idx="4764">
                  <c:v>39099</c:v>
                </c:pt>
                <c:pt idx="4765">
                  <c:v>39100</c:v>
                </c:pt>
                <c:pt idx="4766">
                  <c:v>39101</c:v>
                </c:pt>
                <c:pt idx="4767">
                  <c:v>39102</c:v>
                </c:pt>
                <c:pt idx="4768">
                  <c:v>39103</c:v>
                </c:pt>
                <c:pt idx="4769">
                  <c:v>39104</c:v>
                </c:pt>
                <c:pt idx="4770">
                  <c:v>39105</c:v>
                </c:pt>
                <c:pt idx="4771">
                  <c:v>39106</c:v>
                </c:pt>
                <c:pt idx="4772">
                  <c:v>39107</c:v>
                </c:pt>
                <c:pt idx="4773">
                  <c:v>39108</c:v>
                </c:pt>
                <c:pt idx="4774">
                  <c:v>39109</c:v>
                </c:pt>
                <c:pt idx="4775">
                  <c:v>39110</c:v>
                </c:pt>
                <c:pt idx="4776">
                  <c:v>39111</c:v>
                </c:pt>
                <c:pt idx="4777">
                  <c:v>39112</c:v>
                </c:pt>
                <c:pt idx="4778">
                  <c:v>39113</c:v>
                </c:pt>
                <c:pt idx="4779">
                  <c:v>39114</c:v>
                </c:pt>
                <c:pt idx="4780">
                  <c:v>39115</c:v>
                </c:pt>
                <c:pt idx="4781">
                  <c:v>39116</c:v>
                </c:pt>
                <c:pt idx="4782">
                  <c:v>39117</c:v>
                </c:pt>
                <c:pt idx="4783">
                  <c:v>39118</c:v>
                </c:pt>
                <c:pt idx="4784">
                  <c:v>39119</c:v>
                </c:pt>
                <c:pt idx="4785">
                  <c:v>39120</c:v>
                </c:pt>
                <c:pt idx="4786">
                  <c:v>39121</c:v>
                </c:pt>
                <c:pt idx="4787">
                  <c:v>39122</c:v>
                </c:pt>
                <c:pt idx="4788">
                  <c:v>39123</c:v>
                </c:pt>
                <c:pt idx="4789">
                  <c:v>39124</c:v>
                </c:pt>
                <c:pt idx="4790">
                  <c:v>39125</c:v>
                </c:pt>
                <c:pt idx="4791">
                  <c:v>39126</c:v>
                </c:pt>
                <c:pt idx="4792">
                  <c:v>39127</c:v>
                </c:pt>
                <c:pt idx="4793">
                  <c:v>39128</c:v>
                </c:pt>
                <c:pt idx="4794">
                  <c:v>39129</c:v>
                </c:pt>
                <c:pt idx="4795">
                  <c:v>39130</c:v>
                </c:pt>
                <c:pt idx="4796">
                  <c:v>39131</c:v>
                </c:pt>
                <c:pt idx="4797">
                  <c:v>39132</c:v>
                </c:pt>
                <c:pt idx="4798">
                  <c:v>39133</c:v>
                </c:pt>
                <c:pt idx="4799">
                  <c:v>39134</c:v>
                </c:pt>
                <c:pt idx="4800">
                  <c:v>39135</c:v>
                </c:pt>
                <c:pt idx="4801">
                  <c:v>39136</c:v>
                </c:pt>
                <c:pt idx="4802">
                  <c:v>39137</c:v>
                </c:pt>
                <c:pt idx="4803">
                  <c:v>39138</c:v>
                </c:pt>
                <c:pt idx="4804">
                  <c:v>39139</c:v>
                </c:pt>
                <c:pt idx="4805">
                  <c:v>39140</c:v>
                </c:pt>
                <c:pt idx="4806">
                  <c:v>39141</c:v>
                </c:pt>
                <c:pt idx="4807">
                  <c:v>39142</c:v>
                </c:pt>
                <c:pt idx="4808">
                  <c:v>39143</c:v>
                </c:pt>
                <c:pt idx="4809">
                  <c:v>39144</c:v>
                </c:pt>
                <c:pt idx="4810">
                  <c:v>39145</c:v>
                </c:pt>
                <c:pt idx="4811">
                  <c:v>39146</c:v>
                </c:pt>
                <c:pt idx="4812">
                  <c:v>39147</c:v>
                </c:pt>
                <c:pt idx="4813">
                  <c:v>39148</c:v>
                </c:pt>
                <c:pt idx="4814">
                  <c:v>39149</c:v>
                </c:pt>
                <c:pt idx="4815">
                  <c:v>39150</c:v>
                </c:pt>
                <c:pt idx="4816">
                  <c:v>39151</c:v>
                </c:pt>
                <c:pt idx="4817">
                  <c:v>39152</c:v>
                </c:pt>
                <c:pt idx="4818">
                  <c:v>39153</c:v>
                </c:pt>
                <c:pt idx="4819">
                  <c:v>39154</c:v>
                </c:pt>
                <c:pt idx="4820">
                  <c:v>39155</c:v>
                </c:pt>
                <c:pt idx="4821">
                  <c:v>39156</c:v>
                </c:pt>
                <c:pt idx="4822">
                  <c:v>39157</c:v>
                </c:pt>
                <c:pt idx="4823">
                  <c:v>39158</c:v>
                </c:pt>
                <c:pt idx="4824">
                  <c:v>39159</c:v>
                </c:pt>
                <c:pt idx="4825">
                  <c:v>39160</c:v>
                </c:pt>
                <c:pt idx="4826">
                  <c:v>39161</c:v>
                </c:pt>
                <c:pt idx="4827">
                  <c:v>39162</c:v>
                </c:pt>
                <c:pt idx="4828">
                  <c:v>39163</c:v>
                </c:pt>
                <c:pt idx="4829">
                  <c:v>39164</c:v>
                </c:pt>
                <c:pt idx="4830">
                  <c:v>39165</c:v>
                </c:pt>
                <c:pt idx="4831">
                  <c:v>39166</c:v>
                </c:pt>
                <c:pt idx="4832">
                  <c:v>39167</c:v>
                </c:pt>
                <c:pt idx="4833">
                  <c:v>39168</c:v>
                </c:pt>
                <c:pt idx="4834">
                  <c:v>39169</c:v>
                </c:pt>
                <c:pt idx="4835">
                  <c:v>39170</c:v>
                </c:pt>
                <c:pt idx="4836">
                  <c:v>39171</c:v>
                </c:pt>
                <c:pt idx="4837">
                  <c:v>39172</c:v>
                </c:pt>
                <c:pt idx="4838">
                  <c:v>39173</c:v>
                </c:pt>
                <c:pt idx="4839">
                  <c:v>39174</c:v>
                </c:pt>
                <c:pt idx="4840">
                  <c:v>39175</c:v>
                </c:pt>
                <c:pt idx="4841">
                  <c:v>39176</c:v>
                </c:pt>
                <c:pt idx="4842">
                  <c:v>39177</c:v>
                </c:pt>
                <c:pt idx="4843">
                  <c:v>39178</c:v>
                </c:pt>
                <c:pt idx="4844">
                  <c:v>39179</c:v>
                </c:pt>
                <c:pt idx="4845">
                  <c:v>39180</c:v>
                </c:pt>
                <c:pt idx="4846">
                  <c:v>39181</c:v>
                </c:pt>
                <c:pt idx="4847">
                  <c:v>39182</c:v>
                </c:pt>
                <c:pt idx="4848">
                  <c:v>39183</c:v>
                </c:pt>
                <c:pt idx="4849">
                  <c:v>39184</c:v>
                </c:pt>
                <c:pt idx="4850">
                  <c:v>39185</c:v>
                </c:pt>
                <c:pt idx="4851">
                  <c:v>39186</c:v>
                </c:pt>
                <c:pt idx="4852">
                  <c:v>39187</c:v>
                </c:pt>
                <c:pt idx="4853">
                  <c:v>39188</c:v>
                </c:pt>
                <c:pt idx="4854">
                  <c:v>39189</c:v>
                </c:pt>
                <c:pt idx="4855">
                  <c:v>39190</c:v>
                </c:pt>
                <c:pt idx="4856">
                  <c:v>39191</c:v>
                </c:pt>
                <c:pt idx="4857">
                  <c:v>39192</c:v>
                </c:pt>
                <c:pt idx="4858">
                  <c:v>39193</c:v>
                </c:pt>
                <c:pt idx="4859">
                  <c:v>39194</c:v>
                </c:pt>
                <c:pt idx="4860">
                  <c:v>39195</c:v>
                </c:pt>
                <c:pt idx="4861">
                  <c:v>39196</c:v>
                </c:pt>
                <c:pt idx="4862">
                  <c:v>39197</c:v>
                </c:pt>
                <c:pt idx="4863">
                  <c:v>39198</c:v>
                </c:pt>
                <c:pt idx="4864">
                  <c:v>39199</c:v>
                </c:pt>
                <c:pt idx="4865">
                  <c:v>39200</c:v>
                </c:pt>
                <c:pt idx="4866">
                  <c:v>39201</c:v>
                </c:pt>
                <c:pt idx="4867">
                  <c:v>39202</c:v>
                </c:pt>
                <c:pt idx="4868">
                  <c:v>39203</c:v>
                </c:pt>
                <c:pt idx="4869">
                  <c:v>39204</c:v>
                </c:pt>
                <c:pt idx="4870">
                  <c:v>39205</c:v>
                </c:pt>
                <c:pt idx="4871">
                  <c:v>39206</c:v>
                </c:pt>
                <c:pt idx="4872">
                  <c:v>39207</c:v>
                </c:pt>
                <c:pt idx="4873">
                  <c:v>39208</c:v>
                </c:pt>
                <c:pt idx="4874">
                  <c:v>39209</c:v>
                </c:pt>
                <c:pt idx="4875">
                  <c:v>39210</c:v>
                </c:pt>
                <c:pt idx="4876">
                  <c:v>39211</c:v>
                </c:pt>
                <c:pt idx="4877">
                  <c:v>39212</c:v>
                </c:pt>
                <c:pt idx="4878">
                  <c:v>39213</c:v>
                </c:pt>
                <c:pt idx="4879">
                  <c:v>39214</c:v>
                </c:pt>
                <c:pt idx="4880">
                  <c:v>39215</c:v>
                </c:pt>
                <c:pt idx="4881">
                  <c:v>39216</c:v>
                </c:pt>
                <c:pt idx="4882">
                  <c:v>39217</c:v>
                </c:pt>
                <c:pt idx="4883">
                  <c:v>39218</c:v>
                </c:pt>
                <c:pt idx="4884">
                  <c:v>39219</c:v>
                </c:pt>
                <c:pt idx="4885">
                  <c:v>39220</c:v>
                </c:pt>
                <c:pt idx="4886">
                  <c:v>39221</c:v>
                </c:pt>
                <c:pt idx="4887">
                  <c:v>39222</c:v>
                </c:pt>
                <c:pt idx="4888">
                  <c:v>39223</c:v>
                </c:pt>
                <c:pt idx="4889">
                  <c:v>39224</c:v>
                </c:pt>
                <c:pt idx="4890">
                  <c:v>39225</c:v>
                </c:pt>
                <c:pt idx="4891">
                  <c:v>39226</c:v>
                </c:pt>
                <c:pt idx="4892">
                  <c:v>39227</c:v>
                </c:pt>
                <c:pt idx="4893">
                  <c:v>39228</c:v>
                </c:pt>
                <c:pt idx="4894">
                  <c:v>39229</c:v>
                </c:pt>
                <c:pt idx="4895">
                  <c:v>39230</c:v>
                </c:pt>
                <c:pt idx="4896">
                  <c:v>39231</c:v>
                </c:pt>
                <c:pt idx="4897">
                  <c:v>39232</c:v>
                </c:pt>
                <c:pt idx="4898">
                  <c:v>39233</c:v>
                </c:pt>
                <c:pt idx="4899">
                  <c:v>39234</c:v>
                </c:pt>
                <c:pt idx="4900">
                  <c:v>39235</c:v>
                </c:pt>
                <c:pt idx="4901">
                  <c:v>39236</c:v>
                </c:pt>
                <c:pt idx="4902">
                  <c:v>39237</c:v>
                </c:pt>
                <c:pt idx="4903">
                  <c:v>39238</c:v>
                </c:pt>
                <c:pt idx="4904">
                  <c:v>39239</c:v>
                </c:pt>
                <c:pt idx="4905">
                  <c:v>39240</c:v>
                </c:pt>
                <c:pt idx="4906">
                  <c:v>39241</c:v>
                </c:pt>
                <c:pt idx="4907">
                  <c:v>39242</c:v>
                </c:pt>
                <c:pt idx="4908">
                  <c:v>39243</c:v>
                </c:pt>
                <c:pt idx="4909">
                  <c:v>39244</c:v>
                </c:pt>
                <c:pt idx="4910">
                  <c:v>39245</c:v>
                </c:pt>
                <c:pt idx="4911">
                  <c:v>39246</c:v>
                </c:pt>
                <c:pt idx="4912">
                  <c:v>39247</c:v>
                </c:pt>
                <c:pt idx="4913">
                  <c:v>39248</c:v>
                </c:pt>
                <c:pt idx="4914">
                  <c:v>39249</c:v>
                </c:pt>
                <c:pt idx="4915">
                  <c:v>39250</c:v>
                </c:pt>
                <c:pt idx="4916">
                  <c:v>39251</c:v>
                </c:pt>
                <c:pt idx="4917">
                  <c:v>39252</c:v>
                </c:pt>
                <c:pt idx="4918">
                  <c:v>39253</c:v>
                </c:pt>
                <c:pt idx="4919">
                  <c:v>39254</c:v>
                </c:pt>
                <c:pt idx="4920">
                  <c:v>39255</c:v>
                </c:pt>
                <c:pt idx="4921">
                  <c:v>39256</c:v>
                </c:pt>
                <c:pt idx="4922">
                  <c:v>39257</c:v>
                </c:pt>
                <c:pt idx="4923">
                  <c:v>39258</c:v>
                </c:pt>
                <c:pt idx="4924">
                  <c:v>39259</c:v>
                </c:pt>
                <c:pt idx="4925">
                  <c:v>39260</c:v>
                </c:pt>
                <c:pt idx="4926">
                  <c:v>39261</c:v>
                </c:pt>
                <c:pt idx="4927">
                  <c:v>39262</c:v>
                </c:pt>
                <c:pt idx="4928">
                  <c:v>39263</c:v>
                </c:pt>
                <c:pt idx="4929">
                  <c:v>39264</c:v>
                </c:pt>
                <c:pt idx="4930">
                  <c:v>39265</c:v>
                </c:pt>
                <c:pt idx="4931">
                  <c:v>39266</c:v>
                </c:pt>
                <c:pt idx="4932">
                  <c:v>39267</c:v>
                </c:pt>
                <c:pt idx="4933">
                  <c:v>39268</c:v>
                </c:pt>
                <c:pt idx="4934">
                  <c:v>39269</c:v>
                </c:pt>
                <c:pt idx="4935">
                  <c:v>39270</c:v>
                </c:pt>
                <c:pt idx="4936">
                  <c:v>39271</c:v>
                </c:pt>
                <c:pt idx="4937">
                  <c:v>39272</c:v>
                </c:pt>
                <c:pt idx="4938">
                  <c:v>39273</c:v>
                </c:pt>
                <c:pt idx="4939">
                  <c:v>39274</c:v>
                </c:pt>
                <c:pt idx="4940">
                  <c:v>39275</c:v>
                </c:pt>
                <c:pt idx="4941">
                  <c:v>39276</c:v>
                </c:pt>
                <c:pt idx="4942">
                  <c:v>39277</c:v>
                </c:pt>
                <c:pt idx="4943">
                  <c:v>39278</c:v>
                </c:pt>
                <c:pt idx="4944">
                  <c:v>39279</c:v>
                </c:pt>
                <c:pt idx="4945">
                  <c:v>39280</c:v>
                </c:pt>
                <c:pt idx="4946">
                  <c:v>39281</c:v>
                </c:pt>
                <c:pt idx="4947">
                  <c:v>39282</c:v>
                </c:pt>
                <c:pt idx="4948">
                  <c:v>39283</c:v>
                </c:pt>
                <c:pt idx="4949">
                  <c:v>39284</c:v>
                </c:pt>
                <c:pt idx="4950">
                  <c:v>39285</c:v>
                </c:pt>
                <c:pt idx="4951">
                  <c:v>39286</c:v>
                </c:pt>
                <c:pt idx="4952">
                  <c:v>39287</c:v>
                </c:pt>
                <c:pt idx="4953">
                  <c:v>39288</c:v>
                </c:pt>
                <c:pt idx="4954">
                  <c:v>39289</c:v>
                </c:pt>
                <c:pt idx="4955">
                  <c:v>39290</c:v>
                </c:pt>
                <c:pt idx="4956">
                  <c:v>39291</c:v>
                </c:pt>
                <c:pt idx="4957">
                  <c:v>39292</c:v>
                </c:pt>
                <c:pt idx="4958">
                  <c:v>39293</c:v>
                </c:pt>
                <c:pt idx="4959">
                  <c:v>39294</c:v>
                </c:pt>
                <c:pt idx="4960">
                  <c:v>39295</c:v>
                </c:pt>
                <c:pt idx="4961">
                  <c:v>39296</c:v>
                </c:pt>
                <c:pt idx="4962">
                  <c:v>39297</c:v>
                </c:pt>
                <c:pt idx="4963">
                  <c:v>39298</c:v>
                </c:pt>
                <c:pt idx="4964">
                  <c:v>39299</c:v>
                </c:pt>
                <c:pt idx="4965">
                  <c:v>39300</c:v>
                </c:pt>
                <c:pt idx="4966">
                  <c:v>39301</c:v>
                </c:pt>
                <c:pt idx="4967">
                  <c:v>39302</c:v>
                </c:pt>
                <c:pt idx="4968">
                  <c:v>39303</c:v>
                </c:pt>
                <c:pt idx="4969">
                  <c:v>39304</c:v>
                </c:pt>
                <c:pt idx="4970">
                  <c:v>39305</c:v>
                </c:pt>
                <c:pt idx="4971">
                  <c:v>39306</c:v>
                </c:pt>
                <c:pt idx="4972">
                  <c:v>39307</c:v>
                </c:pt>
                <c:pt idx="4973">
                  <c:v>39308</c:v>
                </c:pt>
                <c:pt idx="4974">
                  <c:v>39309</c:v>
                </c:pt>
                <c:pt idx="4975">
                  <c:v>39310</c:v>
                </c:pt>
                <c:pt idx="4976">
                  <c:v>39311</c:v>
                </c:pt>
                <c:pt idx="4977">
                  <c:v>39312</c:v>
                </c:pt>
                <c:pt idx="4978">
                  <c:v>39313</c:v>
                </c:pt>
                <c:pt idx="4979">
                  <c:v>39314</c:v>
                </c:pt>
                <c:pt idx="4980">
                  <c:v>39315</c:v>
                </c:pt>
                <c:pt idx="4981">
                  <c:v>39316</c:v>
                </c:pt>
                <c:pt idx="4982">
                  <c:v>39317</c:v>
                </c:pt>
                <c:pt idx="4983">
                  <c:v>39318</c:v>
                </c:pt>
                <c:pt idx="4984">
                  <c:v>39319</c:v>
                </c:pt>
                <c:pt idx="4985">
                  <c:v>39320</c:v>
                </c:pt>
                <c:pt idx="4986">
                  <c:v>39321</c:v>
                </c:pt>
                <c:pt idx="4987">
                  <c:v>39322</c:v>
                </c:pt>
                <c:pt idx="4988">
                  <c:v>39323</c:v>
                </c:pt>
                <c:pt idx="4989">
                  <c:v>39324</c:v>
                </c:pt>
                <c:pt idx="4990">
                  <c:v>39325</c:v>
                </c:pt>
                <c:pt idx="4991">
                  <c:v>39326</c:v>
                </c:pt>
                <c:pt idx="4992">
                  <c:v>39327</c:v>
                </c:pt>
                <c:pt idx="4993">
                  <c:v>39328</c:v>
                </c:pt>
                <c:pt idx="4994">
                  <c:v>39329</c:v>
                </c:pt>
                <c:pt idx="4995">
                  <c:v>39330</c:v>
                </c:pt>
                <c:pt idx="4996">
                  <c:v>39331</c:v>
                </c:pt>
                <c:pt idx="4997">
                  <c:v>39332</c:v>
                </c:pt>
                <c:pt idx="4998">
                  <c:v>39333</c:v>
                </c:pt>
                <c:pt idx="4999">
                  <c:v>39334</c:v>
                </c:pt>
                <c:pt idx="5000">
                  <c:v>39335</c:v>
                </c:pt>
                <c:pt idx="5001">
                  <c:v>39336</c:v>
                </c:pt>
                <c:pt idx="5002">
                  <c:v>39337</c:v>
                </c:pt>
                <c:pt idx="5003">
                  <c:v>39338</c:v>
                </c:pt>
                <c:pt idx="5004">
                  <c:v>39339</c:v>
                </c:pt>
                <c:pt idx="5005">
                  <c:v>39340</c:v>
                </c:pt>
                <c:pt idx="5006">
                  <c:v>39341</c:v>
                </c:pt>
                <c:pt idx="5007">
                  <c:v>39342</c:v>
                </c:pt>
                <c:pt idx="5008">
                  <c:v>39343</c:v>
                </c:pt>
                <c:pt idx="5009">
                  <c:v>39344</c:v>
                </c:pt>
                <c:pt idx="5010">
                  <c:v>39345</c:v>
                </c:pt>
                <c:pt idx="5011">
                  <c:v>39346</c:v>
                </c:pt>
                <c:pt idx="5012">
                  <c:v>39347</c:v>
                </c:pt>
                <c:pt idx="5013">
                  <c:v>39348</c:v>
                </c:pt>
                <c:pt idx="5014">
                  <c:v>39349</c:v>
                </c:pt>
                <c:pt idx="5015">
                  <c:v>39350</c:v>
                </c:pt>
                <c:pt idx="5016">
                  <c:v>39351</c:v>
                </c:pt>
                <c:pt idx="5017">
                  <c:v>39352</c:v>
                </c:pt>
                <c:pt idx="5018">
                  <c:v>39353</c:v>
                </c:pt>
                <c:pt idx="5019">
                  <c:v>39354</c:v>
                </c:pt>
                <c:pt idx="5020">
                  <c:v>39355</c:v>
                </c:pt>
                <c:pt idx="5021">
                  <c:v>39356</c:v>
                </c:pt>
                <c:pt idx="5022">
                  <c:v>39357</c:v>
                </c:pt>
                <c:pt idx="5023">
                  <c:v>39358</c:v>
                </c:pt>
                <c:pt idx="5024">
                  <c:v>39359</c:v>
                </c:pt>
                <c:pt idx="5025">
                  <c:v>39360</c:v>
                </c:pt>
                <c:pt idx="5026">
                  <c:v>39361</c:v>
                </c:pt>
                <c:pt idx="5027">
                  <c:v>39362</c:v>
                </c:pt>
                <c:pt idx="5028">
                  <c:v>39363</c:v>
                </c:pt>
                <c:pt idx="5029">
                  <c:v>39364</c:v>
                </c:pt>
                <c:pt idx="5030">
                  <c:v>39365</c:v>
                </c:pt>
                <c:pt idx="5031">
                  <c:v>39366</c:v>
                </c:pt>
                <c:pt idx="5032">
                  <c:v>39367</c:v>
                </c:pt>
                <c:pt idx="5033">
                  <c:v>39368</c:v>
                </c:pt>
                <c:pt idx="5034">
                  <c:v>39369</c:v>
                </c:pt>
                <c:pt idx="5035">
                  <c:v>39370</c:v>
                </c:pt>
                <c:pt idx="5036">
                  <c:v>39371</c:v>
                </c:pt>
                <c:pt idx="5037">
                  <c:v>39372</c:v>
                </c:pt>
                <c:pt idx="5038">
                  <c:v>39373</c:v>
                </c:pt>
                <c:pt idx="5039">
                  <c:v>39374</c:v>
                </c:pt>
                <c:pt idx="5040">
                  <c:v>39375</c:v>
                </c:pt>
                <c:pt idx="5041">
                  <c:v>39376</c:v>
                </c:pt>
                <c:pt idx="5042">
                  <c:v>39377</c:v>
                </c:pt>
                <c:pt idx="5043">
                  <c:v>39378</c:v>
                </c:pt>
                <c:pt idx="5044">
                  <c:v>39379</c:v>
                </c:pt>
                <c:pt idx="5045">
                  <c:v>39380</c:v>
                </c:pt>
                <c:pt idx="5046">
                  <c:v>39381</c:v>
                </c:pt>
                <c:pt idx="5047">
                  <c:v>39382</c:v>
                </c:pt>
                <c:pt idx="5048">
                  <c:v>39383</c:v>
                </c:pt>
                <c:pt idx="5049">
                  <c:v>39384</c:v>
                </c:pt>
                <c:pt idx="5050">
                  <c:v>39385</c:v>
                </c:pt>
                <c:pt idx="5051">
                  <c:v>39386</c:v>
                </c:pt>
                <c:pt idx="5052">
                  <c:v>39387</c:v>
                </c:pt>
                <c:pt idx="5053">
                  <c:v>39388</c:v>
                </c:pt>
                <c:pt idx="5054">
                  <c:v>39389</c:v>
                </c:pt>
                <c:pt idx="5055">
                  <c:v>39390</c:v>
                </c:pt>
                <c:pt idx="5056">
                  <c:v>39391</c:v>
                </c:pt>
                <c:pt idx="5057">
                  <c:v>39392</c:v>
                </c:pt>
                <c:pt idx="5058">
                  <c:v>39393</c:v>
                </c:pt>
                <c:pt idx="5059">
                  <c:v>39394</c:v>
                </c:pt>
                <c:pt idx="5060">
                  <c:v>39395</c:v>
                </c:pt>
                <c:pt idx="5061">
                  <c:v>39396</c:v>
                </c:pt>
                <c:pt idx="5062">
                  <c:v>39397</c:v>
                </c:pt>
                <c:pt idx="5063">
                  <c:v>39398</c:v>
                </c:pt>
                <c:pt idx="5064">
                  <c:v>39399</c:v>
                </c:pt>
                <c:pt idx="5065">
                  <c:v>39400</c:v>
                </c:pt>
                <c:pt idx="5066">
                  <c:v>39401</c:v>
                </c:pt>
                <c:pt idx="5067">
                  <c:v>39402</c:v>
                </c:pt>
                <c:pt idx="5068">
                  <c:v>39403</c:v>
                </c:pt>
                <c:pt idx="5069">
                  <c:v>39404</c:v>
                </c:pt>
                <c:pt idx="5070">
                  <c:v>39405</c:v>
                </c:pt>
                <c:pt idx="5071">
                  <c:v>39406</c:v>
                </c:pt>
                <c:pt idx="5072">
                  <c:v>39407</c:v>
                </c:pt>
                <c:pt idx="5073">
                  <c:v>39408</c:v>
                </c:pt>
                <c:pt idx="5074">
                  <c:v>39409</c:v>
                </c:pt>
                <c:pt idx="5075">
                  <c:v>39410</c:v>
                </c:pt>
                <c:pt idx="5076">
                  <c:v>39411</c:v>
                </c:pt>
                <c:pt idx="5077">
                  <c:v>39412</c:v>
                </c:pt>
                <c:pt idx="5078">
                  <c:v>39413</c:v>
                </c:pt>
                <c:pt idx="5079">
                  <c:v>39414</c:v>
                </c:pt>
                <c:pt idx="5080">
                  <c:v>39415</c:v>
                </c:pt>
                <c:pt idx="5081">
                  <c:v>39416</c:v>
                </c:pt>
                <c:pt idx="5082">
                  <c:v>39417</c:v>
                </c:pt>
                <c:pt idx="5083">
                  <c:v>39418</c:v>
                </c:pt>
                <c:pt idx="5084">
                  <c:v>39419</c:v>
                </c:pt>
                <c:pt idx="5085">
                  <c:v>39420</c:v>
                </c:pt>
                <c:pt idx="5086">
                  <c:v>39421</c:v>
                </c:pt>
                <c:pt idx="5087">
                  <c:v>39422</c:v>
                </c:pt>
                <c:pt idx="5088">
                  <c:v>39423</c:v>
                </c:pt>
                <c:pt idx="5089">
                  <c:v>39424</c:v>
                </c:pt>
                <c:pt idx="5090">
                  <c:v>39425</c:v>
                </c:pt>
                <c:pt idx="5091">
                  <c:v>39426</c:v>
                </c:pt>
                <c:pt idx="5092">
                  <c:v>39427</c:v>
                </c:pt>
                <c:pt idx="5093">
                  <c:v>39428</c:v>
                </c:pt>
                <c:pt idx="5094">
                  <c:v>39429</c:v>
                </c:pt>
                <c:pt idx="5095">
                  <c:v>39430</c:v>
                </c:pt>
                <c:pt idx="5096">
                  <c:v>39431</c:v>
                </c:pt>
                <c:pt idx="5097">
                  <c:v>39432</c:v>
                </c:pt>
                <c:pt idx="5098">
                  <c:v>39433</c:v>
                </c:pt>
                <c:pt idx="5099">
                  <c:v>39434</c:v>
                </c:pt>
                <c:pt idx="5100">
                  <c:v>39435</c:v>
                </c:pt>
                <c:pt idx="5101">
                  <c:v>39436</c:v>
                </c:pt>
                <c:pt idx="5102">
                  <c:v>39437</c:v>
                </c:pt>
                <c:pt idx="5103">
                  <c:v>39438</c:v>
                </c:pt>
                <c:pt idx="5104">
                  <c:v>39439</c:v>
                </c:pt>
                <c:pt idx="5105">
                  <c:v>39440</c:v>
                </c:pt>
                <c:pt idx="5106">
                  <c:v>39441</c:v>
                </c:pt>
                <c:pt idx="5107">
                  <c:v>39442</c:v>
                </c:pt>
                <c:pt idx="5108">
                  <c:v>39443</c:v>
                </c:pt>
                <c:pt idx="5109">
                  <c:v>39444</c:v>
                </c:pt>
                <c:pt idx="5110">
                  <c:v>39445</c:v>
                </c:pt>
                <c:pt idx="5111">
                  <c:v>39446</c:v>
                </c:pt>
                <c:pt idx="5112">
                  <c:v>39447</c:v>
                </c:pt>
                <c:pt idx="5113">
                  <c:v>39448</c:v>
                </c:pt>
                <c:pt idx="5114">
                  <c:v>39449</c:v>
                </c:pt>
                <c:pt idx="5115">
                  <c:v>39450</c:v>
                </c:pt>
                <c:pt idx="5116">
                  <c:v>39451</c:v>
                </c:pt>
                <c:pt idx="5117">
                  <c:v>39452</c:v>
                </c:pt>
                <c:pt idx="5118">
                  <c:v>39453</c:v>
                </c:pt>
                <c:pt idx="5119">
                  <c:v>39454</c:v>
                </c:pt>
                <c:pt idx="5120">
                  <c:v>39455</c:v>
                </c:pt>
                <c:pt idx="5121">
                  <c:v>39456</c:v>
                </c:pt>
                <c:pt idx="5122">
                  <c:v>39457</c:v>
                </c:pt>
                <c:pt idx="5123">
                  <c:v>39458</c:v>
                </c:pt>
                <c:pt idx="5124">
                  <c:v>39459</c:v>
                </c:pt>
                <c:pt idx="5125">
                  <c:v>39460</c:v>
                </c:pt>
                <c:pt idx="5126">
                  <c:v>39461</c:v>
                </c:pt>
                <c:pt idx="5127">
                  <c:v>39462</c:v>
                </c:pt>
                <c:pt idx="5128">
                  <c:v>39463</c:v>
                </c:pt>
                <c:pt idx="5129">
                  <c:v>39464</c:v>
                </c:pt>
                <c:pt idx="5130">
                  <c:v>39465</c:v>
                </c:pt>
                <c:pt idx="5131">
                  <c:v>39466</c:v>
                </c:pt>
                <c:pt idx="5132">
                  <c:v>39467</c:v>
                </c:pt>
                <c:pt idx="5133">
                  <c:v>39468</c:v>
                </c:pt>
                <c:pt idx="5134">
                  <c:v>39469</c:v>
                </c:pt>
                <c:pt idx="5135">
                  <c:v>39470</c:v>
                </c:pt>
                <c:pt idx="5136">
                  <c:v>39471</c:v>
                </c:pt>
                <c:pt idx="5137">
                  <c:v>39472</c:v>
                </c:pt>
                <c:pt idx="5138">
                  <c:v>39473</c:v>
                </c:pt>
                <c:pt idx="5139">
                  <c:v>39474</c:v>
                </c:pt>
                <c:pt idx="5140">
                  <c:v>39475</c:v>
                </c:pt>
                <c:pt idx="5141">
                  <c:v>39476</c:v>
                </c:pt>
                <c:pt idx="5142">
                  <c:v>39477</c:v>
                </c:pt>
                <c:pt idx="5143">
                  <c:v>39478</c:v>
                </c:pt>
                <c:pt idx="5144">
                  <c:v>39479</c:v>
                </c:pt>
                <c:pt idx="5145">
                  <c:v>39480</c:v>
                </c:pt>
                <c:pt idx="5146">
                  <c:v>39481</c:v>
                </c:pt>
                <c:pt idx="5147">
                  <c:v>39482</c:v>
                </c:pt>
                <c:pt idx="5148">
                  <c:v>39483</c:v>
                </c:pt>
                <c:pt idx="5149">
                  <c:v>39484</c:v>
                </c:pt>
                <c:pt idx="5150">
                  <c:v>39485</c:v>
                </c:pt>
                <c:pt idx="5151">
                  <c:v>39486</c:v>
                </c:pt>
                <c:pt idx="5152">
                  <c:v>39487</c:v>
                </c:pt>
                <c:pt idx="5153">
                  <c:v>39488</c:v>
                </c:pt>
                <c:pt idx="5154">
                  <c:v>39489</c:v>
                </c:pt>
                <c:pt idx="5155">
                  <c:v>39490</c:v>
                </c:pt>
                <c:pt idx="5156">
                  <c:v>39491</c:v>
                </c:pt>
                <c:pt idx="5157">
                  <c:v>39492</c:v>
                </c:pt>
                <c:pt idx="5158">
                  <c:v>39493</c:v>
                </c:pt>
                <c:pt idx="5159">
                  <c:v>39494</c:v>
                </c:pt>
                <c:pt idx="5160">
                  <c:v>39495</c:v>
                </c:pt>
                <c:pt idx="5161">
                  <c:v>39496</c:v>
                </c:pt>
                <c:pt idx="5162">
                  <c:v>39497</c:v>
                </c:pt>
                <c:pt idx="5163">
                  <c:v>39498</c:v>
                </c:pt>
                <c:pt idx="5164">
                  <c:v>39499</c:v>
                </c:pt>
                <c:pt idx="5165">
                  <c:v>39500</c:v>
                </c:pt>
                <c:pt idx="5166">
                  <c:v>39501</c:v>
                </c:pt>
                <c:pt idx="5167">
                  <c:v>39502</c:v>
                </c:pt>
                <c:pt idx="5168">
                  <c:v>39503</c:v>
                </c:pt>
                <c:pt idx="5169">
                  <c:v>39504</c:v>
                </c:pt>
                <c:pt idx="5170">
                  <c:v>39505</c:v>
                </c:pt>
                <c:pt idx="5171">
                  <c:v>39506</c:v>
                </c:pt>
                <c:pt idx="5172">
                  <c:v>39507</c:v>
                </c:pt>
                <c:pt idx="5173">
                  <c:v>39508</c:v>
                </c:pt>
                <c:pt idx="5174">
                  <c:v>39509</c:v>
                </c:pt>
                <c:pt idx="5175">
                  <c:v>39510</c:v>
                </c:pt>
                <c:pt idx="5176">
                  <c:v>39511</c:v>
                </c:pt>
                <c:pt idx="5177">
                  <c:v>39512</c:v>
                </c:pt>
                <c:pt idx="5178">
                  <c:v>39513</c:v>
                </c:pt>
                <c:pt idx="5179">
                  <c:v>39514</c:v>
                </c:pt>
                <c:pt idx="5180">
                  <c:v>39515</c:v>
                </c:pt>
                <c:pt idx="5181">
                  <c:v>39516</c:v>
                </c:pt>
                <c:pt idx="5182">
                  <c:v>39517</c:v>
                </c:pt>
                <c:pt idx="5183">
                  <c:v>39518</c:v>
                </c:pt>
                <c:pt idx="5184">
                  <c:v>39519</c:v>
                </c:pt>
                <c:pt idx="5185">
                  <c:v>39520</c:v>
                </c:pt>
                <c:pt idx="5186">
                  <c:v>39521</c:v>
                </c:pt>
                <c:pt idx="5187">
                  <c:v>39522</c:v>
                </c:pt>
                <c:pt idx="5188">
                  <c:v>39523</c:v>
                </c:pt>
                <c:pt idx="5189">
                  <c:v>39524</c:v>
                </c:pt>
                <c:pt idx="5190">
                  <c:v>39525</c:v>
                </c:pt>
                <c:pt idx="5191">
                  <c:v>39526</c:v>
                </c:pt>
                <c:pt idx="5192">
                  <c:v>39527</c:v>
                </c:pt>
                <c:pt idx="5193">
                  <c:v>39528</c:v>
                </c:pt>
                <c:pt idx="5194">
                  <c:v>39529</c:v>
                </c:pt>
                <c:pt idx="5195">
                  <c:v>39530</c:v>
                </c:pt>
                <c:pt idx="5196">
                  <c:v>39531</c:v>
                </c:pt>
                <c:pt idx="5197">
                  <c:v>39532</c:v>
                </c:pt>
                <c:pt idx="5198">
                  <c:v>39533</c:v>
                </c:pt>
                <c:pt idx="5199">
                  <c:v>39534</c:v>
                </c:pt>
                <c:pt idx="5200">
                  <c:v>39535</c:v>
                </c:pt>
                <c:pt idx="5201">
                  <c:v>39536</c:v>
                </c:pt>
                <c:pt idx="5202">
                  <c:v>39537</c:v>
                </c:pt>
                <c:pt idx="5203">
                  <c:v>39538</c:v>
                </c:pt>
                <c:pt idx="5204">
                  <c:v>39539</c:v>
                </c:pt>
                <c:pt idx="5205">
                  <c:v>39540</c:v>
                </c:pt>
                <c:pt idx="5206">
                  <c:v>39541</c:v>
                </c:pt>
                <c:pt idx="5207">
                  <c:v>39542</c:v>
                </c:pt>
                <c:pt idx="5208">
                  <c:v>39543</c:v>
                </c:pt>
                <c:pt idx="5209">
                  <c:v>39544</c:v>
                </c:pt>
                <c:pt idx="5210">
                  <c:v>39545</c:v>
                </c:pt>
                <c:pt idx="5211">
                  <c:v>39546</c:v>
                </c:pt>
                <c:pt idx="5212">
                  <c:v>39547</c:v>
                </c:pt>
                <c:pt idx="5213">
                  <c:v>39548</c:v>
                </c:pt>
                <c:pt idx="5214">
                  <c:v>39549</c:v>
                </c:pt>
                <c:pt idx="5215">
                  <c:v>39550</c:v>
                </c:pt>
                <c:pt idx="5216">
                  <c:v>39551</c:v>
                </c:pt>
                <c:pt idx="5217">
                  <c:v>39552</c:v>
                </c:pt>
                <c:pt idx="5218">
                  <c:v>39553</c:v>
                </c:pt>
                <c:pt idx="5219">
                  <c:v>39554</c:v>
                </c:pt>
                <c:pt idx="5220">
                  <c:v>39555</c:v>
                </c:pt>
                <c:pt idx="5221">
                  <c:v>39556</c:v>
                </c:pt>
                <c:pt idx="5222">
                  <c:v>39557</c:v>
                </c:pt>
                <c:pt idx="5223">
                  <c:v>39558</c:v>
                </c:pt>
                <c:pt idx="5224">
                  <c:v>39559</c:v>
                </c:pt>
                <c:pt idx="5225">
                  <c:v>39560</c:v>
                </c:pt>
                <c:pt idx="5226">
                  <c:v>39561</c:v>
                </c:pt>
                <c:pt idx="5227">
                  <c:v>39562</c:v>
                </c:pt>
                <c:pt idx="5228">
                  <c:v>39563</c:v>
                </c:pt>
                <c:pt idx="5229">
                  <c:v>39564</c:v>
                </c:pt>
                <c:pt idx="5230">
                  <c:v>39565</c:v>
                </c:pt>
                <c:pt idx="5231">
                  <c:v>39566</c:v>
                </c:pt>
                <c:pt idx="5232">
                  <c:v>39567</c:v>
                </c:pt>
                <c:pt idx="5233">
                  <c:v>39568</c:v>
                </c:pt>
                <c:pt idx="5234">
                  <c:v>39569</c:v>
                </c:pt>
                <c:pt idx="5235">
                  <c:v>39570</c:v>
                </c:pt>
                <c:pt idx="5236">
                  <c:v>39571</c:v>
                </c:pt>
                <c:pt idx="5237">
                  <c:v>39572</c:v>
                </c:pt>
                <c:pt idx="5238">
                  <c:v>39573</c:v>
                </c:pt>
                <c:pt idx="5239">
                  <c:v>39574</c:v>
                </c:pt>
                <c:pt idx="5240">
                  <c:v>39575</c:v>
                </c:pt>
                <c:pt idx="5241">
                  <c:v>39576</c:v>
                </c:pt>
                <c:pt idx="5242">
                  <c:v>39577</c:v>
                </c:pt>
                <c:pt idx="5243">
                  <c:v>39578</c:v>
                </c:pt>
                <c:pt idx="5244">
                  <c:v>39579</c:v>
                </c:pt>
                <c:pt idx="5245">
                  <c:v>39580</c:v>
                </c:pt>
                <c:pt idx="5246">
                  <c:v>39581</c:v>
                </c:pt>
                <c:pt idx="5247">
                  <c:v>39582</c:v>
                </c:pt>
                <c:pt idx="5248">
                  <c:v>39583</c:v>
                </c:pt>
                <c:pt idx="5249">
                  <c:v>39584</c:v>
                </c:pt>
                <c:pt idx="5250">
                  <c:v>39585</c:v>
                </c:pt>
                <c:pt idx="5251">
                  <c:v>39586</c:v>
                </c:pt>
                <c:pt idx="5252">
                  <c:v>39587</c:v>
                </c:pt>
                <c:pt idx="5253">
                  <c:v>39588</c:v>
                </c:pt>
                <c:pt idx="5254">
                  <c:v>39589</c:v>
                </c:pt>
                <c:pt idx="5255">
                  <c:v>39590</c:v>
                </c:pt>
                <c:pt idx="5256">
                  <c:v>39591</c:v>
                </c:pt>
                <c:pt idx="5257">
                  <c:v>39592</c:v>
                </c:pt>
                <c:pt idx="5258">
                  <c:v>39593</c:v>
                </c:pt>
                <c:pt idx="5259">
                  <c:v>39594</c:v>
                </c:pt>
                <c:pt idx="5260">
                  <c:v>39595</c:v>
                </c:pt>
                <c:pt idx="5261">
                  <c:v>39596</c:v>
                </c:pt>
                <c:pt idx="5262">
                  <c:v>39597</c:v>
                </c:pt>
                <c:pt idx="5263">
                  <c:v>39598</c:v>
                </c:pt>
                <c:pt idx="5264">
                  <c:v>39599</c:v>
                </c:pt>
                <c:pt idx="5265">
                  <c:v>39600</c:v>
                </c:pt>
                <c:pt idx="5266">
                  <c:v>39601</c:v>
                </c:pt>
                <c:pt idx="5267">
                  <c:v>39602</c:v>
                </c:pt>
                <c:pt idx="5268">
                  <c:v>39603</c:v>
                </c:pt>
                <c:pt idx="5269">
                  <c:v>39604</c:v>
                </c:pt>
                <c:pt idx="5270">
                  <c:v>39605</c:v>
                </c:pt>
                <c:pt idx="5271">
                  <c:v>39606</c:v>
                </c:pt>
                <c:pt idx="5272">
                  <c:v>39607</c:v>
                </c:pt>
                <c:pt idx="5273">
                  <c:v>39608</c:v>
                </c:pt>
                <c:pt idx="5274">
                  <c:v>39609</c:v>
                </c:pt>
                <c:pt idx="5275">
                  <c:v>39610</c:v>
                </c:pt>
                <c:pt idx="5276">
                  <c:v>39611</c:v>
                </c:pt>
                <c:pt idx="5277">
                  <c:v>39612</c:v>
                </c:pt>
                <c:pt idx="5278">
                  <c:v>39613</c:v>
                </c:pt>
                <c:pt idx="5279">
                  <c:v>39614</c:v>
                </c:pt>
                <c:pt idx="5280">
                  <c:v>39615</c:v>
                </c:pt>
                <c:pt idx="5281">
                  <c:v>39616</c:v>
                </c:pt>
                <c:pt idx="5282">
                  <c:v>39617</c:v>
                </c:pt>
                <c:pt idx="5283">
                  <c:v>39618</c:v>
                </c:pt>
                <c:pt idx="5284">
                  <c:v>39619</c:v>
                </c:pt>
                <c:pt idx="5285">
                  <c:v>39620</c:v>
                </c:pt>
                <c:pt idx="5286">
                  <c:v>39621</c:v>
                </c:pt>
                <c:pt idx="5287">
                  <c:v>39622</c:v>
                </c:pt>
                <c:pt idx="5288">
                  <c:v>39623</c:v>
                </c:pt>
                <c:pt idx="5289">
                  <c:v>39624</c:v>
                </c:pt>
                <c:pt idx="5290">
                  <c:v>39625</c:v>
                </c:pt>
                <c:pt idx="5291">
                  <c:v>39626</c:v>
                </c:pt>
                <c:pt idx="5292">
                  <c:v>39627</c:v>
                </c:pt>
                <c:pt idx="5293">
                  <c:v>39628</c:v>
                </c:pt>
                <c:pt idx="5294">
                  <c:v>39629</c:v>
                </c:pt>
                <c:pt idx="5295">
                  <c:v>39630</c:v>
                </c:pt>
                <c:pt idx="5296">
                  <c:v>39631</c:v>
                </c:pt>
                <c:pt idx="5297">
                  <c:v>39632</c:v>
                </c:pt>
                <c:pt idx="5298">
                  <c:v>39633</c:v>
                </c:pt>
                <c:pt idx="5299">
                  <c:v>39634</c:v>
                </c:pt>
                <c:pt idx="5300">
                  <c:v>39635</c:v>
                </c:pt>
                <c:pt idx="5301">
                  <c:v>39636</c:v>
                </c:pt>
                <c:pt idx="5302">
                  <c:v>39637</c:v>
                </c:pt>
                <c:pt idx="5303">
                  <c:v>39638</c:v>
                </c:pt>
                <c:pt idx="5304">
                  <c:v>39639</c:v>
                </c:pt>
                <c:pt idx="5305">
                  <c:v>39640</c:v>
                </c:pt>
                <c:pt idx="5306">
                  <c:v>39641</c:v>
                </c:pt>
                <c:pt idx="5307">
                  <c:v>39642</c:v>
                </c:pt>
                <c:pt idx="5308">
                  <c:v>39643</c:v>
                </c:pt>
                <c:pt idx="5309">
                  <c:v>39644</c:v>
                </c:pt>
                <c:pt idx="5310">
                  <c:v>39645</c:v>
                </c:pt>
                <c:pt idx="5311">
                  <c:v>39646</c:v>
                </c:pt>
                <c:pt idx="5312">
                  <c:v>39647</c:v>
                </c:pt>
                <c:pt idx="5313">
                  <c:v>39648</c:v>
                </c:pt>
                <c:pt idx="5314">
                  <c:v>39649</c:v>
                </c:pt>
                <c:pt idx="5315">
                  <c:v>39650</c:v>
                </c:pt>
                <c:pt idx="5316">
                  <c:v>39651</c:v>
                </c:pt>
                <c:pt idx="5317">
                  <c:v>39652</c:v>
                </c:pt>
                <c:pt idx="5318">
                  <c:v>39653</c:v>
                </c:pt>
                <c:pt idx="5319">
                  <c:v>39654</c:v>
                </c:pt>
                <c:pt idx="5320">
                  <c:v>39655</c:v>
                </c:pt>
                <c:pt idx="5321">
                  <c:v>39656</c:v>
                </c:pt>
                <c:pt idx="5322">
                  <c:v>39657</c:v>
                </c:pt>
                <c:pt idx="5323">
                  <c:v>39658</c:v>
                </c:pt>
                <c:pt idx="5324">
                  <c:v>39659</c:v>
                </c:pt>
                <c:pt idx="5325">
                  <c:v>39660</c:v>
                </c:pt>
                <c:pt idx="5326">
                  <c:v>39661</c:v>
                </c:pt>
                <c:pt idx="5327">
                  <c:v>39662</c:v>
                </c:pt>
                <c:pt idx="5328">
                  <c:v>39663</c:v>
                </c:pt>
                <c:pt idx="5329">
                  <c:v>39664</c:v>
                </c:pt>
                <c:pt idx="5330">
                  <c:v>39665</c:v>
                </c:pt>
                <c:pt idx="5331">
                  <c:v>39666</c:v>
                </c:pt>
                <c:pt idx="5332">
                  <c:v>39667</c:v>
                </c:pt>
                <c:pt idx="5333">
                  <c:v>39668</c:v>
                </c:pt>
                <c:pt idx="5334">
                  <c:v>39669</c:v>
                </c:pt>
                <c:pt idx="5335">
                  <c:v>39670</c:v>
                </c:pt>
                <c:pt idx="5336">
                  <c:v>39671</c:v>
                </c:pt>
                <c:pt idx="5337">
                  <c:v>39672</c:v>
                </c:pt>
                <c:pt idx="5338">
                  <c:v>39673</c:v>
                </c:pt>
                <c:pt idx="5339">
                  <c:v>39674</c:v>
                </c:pt>
                <c:pt idx="5340">
                  <c:v>39675</c:v>
                </c:pt>
                <c:pt idx="5341">
                  <c:v>39676</c:v>
                </c:pt>
                <c:pt idx="5342">
                  <c:v>39677</c:v>
                </c:pt>
                <c:pt idx="5343">
                  <c:v>39678</c:v>
                </c:pt>
                <c:pt idx="5344">
                  <c:v>39679</c:v>
                </c:pt>
                <c:pt idx="5345">
                  <c:v>39680</c:v>
                </c:pt>
                <c:pt idx="5346">
                  <c:v>39681</c:v>
                </c:pt>
                <c:pt idx="5347">
                  <c:v>39682</c:v>
                </c:pt>
                <c:pt idx="5348">
                  <c:v>39683</c:v>
                </c:pt>
                <c:pt idx="5349">
                  <c:v>39684</c:v>
                </c:pt>
                <c:pt idx="5350">
                  <c:v>39685</c:v>
                </c:pt>
                <c:pt idx="5351">
                  <c:v>39686</c:v>
                </c:pt>
                <c:pt idx="5352">
                  <c:v>39687</c:v>
                </c:pt>
                <c:pt idx="5353">
                  <c:v>39688</c:v>
                </c:pt>
                <c:pt idx="5354">
                  <c:v>39689</c:v>
                </c:pt>
                <c:pt idx="5355">
                  <c:v>39690</c:v>
                </c:pt>
                <c:pt idx="5356">
                  <c:v>39691</c:v>
                </c:pt>
                <c:pt idx="5357">
                  <c:v>39692</c:v>
                </c:pt>
                <c:pt idx="5358">
                  <c:v>39693</c:v>
                </c:pt>
                <c:pt idx="5359">
                  <c:v>39694</c:v>
                </c:pt>
                <c:pt idx="5360">
                  <c:v>39695</c:v>
                </c:pt>
                <c:pt idx="5361">
                  <c:v>39696</c:v>
                </c:pt>
                <c:pt idx="5362">
                  <c:v>39697</c:v>
                </c:pt>
                <c:pt idx="5363">
                  <c:v>39698</c:v>
                </c:pt>
                <c:pt idx="5364">
                  <c:v>39699</c:v>
                </c:pt>
                <c:pt idx="5365">
                  <c:v>39700</c:v>
                </c:pt>
                <c:pt idx="5366">
                  <c:v>39701</c:v>
                </c:pt>
                <c:pt idx="5367">
                  <c:v>39702</c:v>
                </c:pt>
                <c:pt idx="5368">
                  <c:v>39703</c:v>
                </c:pt>
                <c:pt idx="5369">
                  <c:v>39704</c:v>
                </c:pt>
                <c:pt idx="5370">
                  <c:v>39705</c:v>
                </c:pt>
                <c:pt idx="5371">
                  <c:v>39706</c:v>
                </c:pt>
                <c:pt idx="5372">
                  <c:v>39707</c:v>
                </c:pt>
                <c:pt idx="5373">
                  <c:v>39708</c:v>
                </c:pt>
                <c:pt idx="5374">
                  <c:v>39709</c:v>
                </c:pt>
                <c:pt idx="5375">
                  <c:v>39710</c:v>
                </c:pt>
                <c:pt idx="5376">
                  <c:v>39711</c:v>
                </c:pt>
                <c:pt idx="5377">
                  <c:v>39712</c:v>
                </c:pt>
                <c:pt idx="5378">
                  <c:v>39713</c:v>
                </c:pt>
                <c:pt idx="5379">
                  <c:v>39714</c:v>
                </c:pt>
                <c:pt idx="5380">
                  <c:v>39715</c:v>
                </c:pt>
                <c:pt idx="5381">
                  <c:v>39716</c:v>
                </c:pt>
                <c:pt idx="5382">
                  <c:v>39717</c:v>
                </c:pt>
                <c:pt idx="5383">
                  <c:v>39718</c:v>
                </c:pt>
                <c:pt idx="5384">
                  <c:v>39719</c:v>
                </c:pt>
                <c:pt idx="5385">
                  <c:v>39720</c:v>
                </c:pt>
                <c:pt idx="5386">
                  <c:v>39721</c:v>
                </c:pt>
                <c:pt idx="5387">
                  <c:v>39722</c:v>
                </c:pt>
                <c:pt idx="5388">
                  <c:v>39723</c:v>
                </c:pt>
                <c:pt idx="5389">
                  <c:v>39724</c:v>
                </c:pt>
                <c:pt idx="5390">
                  <c:v>39725</c:v>
                </c:pt>
                <c:pt idx="5391">
                  <c:v>39726</c:v>
                </c:pt>
                <c:pt idx="5392">
                  <c:v>39727</c:v>
                </c:pt>
                <c:pt idx="5393">
                  <c:v>39728</c:v>
                </c:pt>
                <c:pt idx="5394">
                  <c:v>39729</c:v>
                </c:pt>
                <c:pt idx="5395">
                  <c:v>39730</c:v>
                </c:pt>
                <c:pt idx="5396">
                  <c:v>39731</c:v>
                </c:pt>
                <c:pt idx="5397">
                  <c:v>39732</c:v>
                </c:pt>
                <c:pt idx="5398">
                  <c:v>39733</c:v>
                </c:pt>
                <c:pt idx="5399">
                  <c:v>39734</c:v>
                </c:pt>
                <c:pt idx="5400">
                  <c:v>39735</c:v>
                </c:pt>
                <c:pt idx="5401">
                  <c:v>39736</c:v>
                </c:pt>
                <c:pt idx="5402">
                  <c:v>39737</c:v>
                </c:pt>
                <c:pt idx="5403">
                  <c:v>39738</c:v>
                </c:pt>
                <c:pt idx="5404">
                  <c:v>39739</c:v>
                </c:pt>
                <c:pt idx="5405">
                  <c:v>39740</c:v>
                </c:pt>
                <c:pt idx="5406">
                  <c:v>39741</c:v>
                </c:pt>
                <c:pt idx="5407">
                  <c:v>39742</c:v>
                </c:pt>
                <c:pt idx="5408">
                  <c:v>39743</c:v>
                </c:pt>
                <c:pt idx="5409">
                  <c:v>39744</c:v>
                </c:pt>
                <c:pt idx="5410">
                  <c:v>39745</c:v>
                </c:pt>
                <c:pt idx="5411">
                  <c:v>39746</c:v>
                </c:pt>
                <c:pt idx="5412">
                  <c:v>39747</c:v>
                </c:pt>
                <c:pt idx="5413">
                  <c:v>39748</c:v>
                </c:pt>
                <c:pt idx="5414">
                  <c:v>39749</c:v>
                </c:pt>
                <c:pt idx="5415">
                  <c:v>39750</c:v>
                </c:pt>
                <c:pt idx="5416">
                  <c:v>39751</c:v>
                </c:pt>
                <c:pt idx="5417">
                  <c:v>39752</c:v>
                </c:pt>
                <c:pt idx="5418">
                  <c:v>39753</c:v>
                </c:pt>
                <c:pt idx="5419">
                  <c:v>39754</c:v>
                </c:pt>
                <c:pt idx="5420">
                  <c:v>39755</c:v>
                </c:pt>
                <c:pt idx="5421">
                  <c:v>39756</c:v>
                </c:pt>
                <c:pt idx="5422">
                  <c:v>39757</c:v>
                </c:pt>
                <c:pt idx="5423">
                  <c:v>39758</c:v>
                </c:pt>
                <c:pt idx="5424">
                  <c:v>39759</c:v>
                </c:pt>
                <c:pt idx="5425">
                  <c:v>39760</c:v>
                </c:pt>
                <c:pt idx="5426">
                  <c:v>39761</c:v>
                </c:pt>
                <c:pt idx="5427">
                  <c:v>39762</c:v>
                </c:pt>
                <c:pt idx="5428">
                  <c:v>39763</c:v>
                </c:pt>
                <c:pt idx="5429">
                  <c:v>39764</c:v>
                </c:pt>
                <c:pt idx="5430">
                  <c:v>39765</c:v>
                </c:pt>
                <c:pt idx="5431">
                  <c:v>39766</c:v>
                </c:pt>
                <c:pt idx="5432">
                  <c:v>39767</c:v>
                </c:pt>
                <c:pt idx="5433">
                  <c:v>39768</c:v>
                </c:pt>
                <c:pt idx="5434">
                  <c:v>39769</c:v>
                </c:pt>
                <c:pt idx="5435">
                  <c:v>39770</c:v>
                </c:pt>
                <c:pt idx="5436">
                  <c:v>39771</c:v>
                </c:pt>
                <c:pt idx="5437">
                  <c:v>39772</c:v>
                </c:pt>
                <c:pt idx="5438">
                  <c:v>39773</c:v>
                </c:pt>
                <c:pt idx="5439">
                  <c:v>39774</c:v>
                </c:pt>
                <c:pt idx="5440">
                  <c:v>39775</c:v>
                </c:pt>
                <c:pt idx="5441">
                  <c:v>39776</c:v>
                </c:pt>
                <c:pt idx="5442">
                  <c:v>39777</c:v>
                </c:pt>
                <c:pt idx="5443">
                  <c:v>39778</c:v>
                </c:pt>
                <c:pt idx="5444">
                  <c:v>39779</c:v>
                </c:pt>
                <c:pt idx="5445">
                  <c:v>39780</c:v>
                </c:pt>
                <c:pt idx="5446">
                  <c:v>39781</c:v>
                </c:pt>
                <c:pt idx="5447">
                  <c:v>39782</c:v>
                </c:pt>
                <c:pt idx="5448">
                  <c:v>39783</c:v>
                </c:pt>
                <c:pt idx="5449">
                  <c:v>39784</c:v>
                </c:pt>
                <c:pt idx="5450">
                  <c:v>39785</c:v>
                </c:pt>
                <c:pt idx="5451">
                  <c:v>39786</c:v>
                </c:pt>
                <c:pt idx="5452">
                  <c:v>39787</c:v>
                </c:pt>
                <c:pt idx="5453">
                  <c:v>39788</c:v>
                </c:pt>
                <c:pt idx="5454">
                  <c:v>39789</c:v>
                </c:pt>
                <c:pt idx="5455">
                  <c:v>39790</c:v>
                </c:pt>
                <c:pt idx="5456">
                  <c:v>39791</c:v>
                </c:pt>
                <c:pt idx="5457">
                  <c:v>39792</c:v>
                </c:pt>
                <c:pt idx="5458">
                  <c:v>39793</c:v>
                </c:pt>
                <c:pt idx="5459">
                  <c:v>39794</c:v>
                </c:pt>
                <c:pt idx="5460">
                  <c:v>39795</c:v>
                </c:pt>
                <c:pt idx="5461">
                  <c:v>39796</c:v>
                </c:pt>
                <c:pt idx="5462">
                  <c:v>39797</c:v>
                </c:pt>
                <c:pt idx="5463">
                  <c:v>39798</c:v>
                </c:pt>
                <c:pt idx="5464">
                  <c:v>39799</c:v>
                </c:pt>
                <c:pt idx="5465">
                  <c:v>39800</c:v>
                </c:pt>
                <c:pt idx="5466">
                  <c:v>39801</c:v>
                </c:pt>
                <c:pt idx="5467">
                  <c:v>39802</c:v>
                </c:pt>
                <c:pt idx="5468">
                  <c:v>39803</c:v>
                </c:pt>
                <c:pt idx="5469">
                  <c:v>39804</c:v>
                </c:pt>
                <c:pt idx="5470">
                  <c:v>39805</c:v>
                </c:pt>
                <c:pt idx="5471">
                  <c:v>39806</c:v>
                </c:pt>
                <c:pt idx="5472">
                  <c:v>39807</c:v>
                </c:pt>
                <c:pt idx="5473">
                  <c:v>39808</c:v>
                </c:pt>
                <c:pt idx="5474">
                  <c:v>39809</c:v>
                </c:pt>
                <c:pt idx="5475">
                  <c:v>39810</c:v>
                </c:pt>
                <c:pt idx="5476">
                  <c:v>39811</c:v>
                </c:pt>
                <c:pt idx="5477">
                  <c:v>39812</c:v>
                </c:pt>
                <c:pt idx="5478">
                  <c:v>39813</c:v>
                </c:pt>
                <c:pt idx="5479">
                  <c:v>39814</c:v>
                </c:pt>
                <c:pt idx="5480">
                  <c:v>39815</c:v>
                </c:pt>
                <c:pt idx="5481">
                  <c:v>39816</c:v>
                </c:pt>
                <c:pt idx="5482">
                  <c:v>39817</c:v>
                </c:pt>
                <c:pt idx="5483">
                  <c:v>39818</c:v>
                </c:pt>
                <c:pt idx="5484">
                  <c:v>39819</c:v>
                </c:pt>
                <c:pt idx="5485">
                  <c:v>39820</c:v>
                </c:pt>
                <c:pt idx="5486">
                  <c:v>39821</c:v>
                </c:pt>
                <c:pt idx="5487">
                  <c:v>39822</c:v>
                </c:pt>
                <c:pt idx="5488">
                  <c:v>39823</c:v>
                </c:pt>
                <c:pt idx="5489">
                  <c:v>39824</c:v>
                </c:pt>
                <c:pt idx="5490">
                  <c:v>39825</c:v>
                </c:pt>
                <c:pt idx="5491">
                  <c:v>39826</c:v>
                </c:pt>
                <c:pt idx="5492">
                  <c:v>39827</c:v>
                </c:pt>
                <c:pt idx="5493">
                  <c:v>39828</c:v>
                </c:pt>
                <c:pt idx="5494">
                  <c:v>39829</c:v>
                </c:pt>
                <c:pt idx="5495">
                  <c:v>39830</c:v>
                </c:pt>
                <c:pt idx="5496">
                  <c:v>39831</c:v>
                </c:pt>
                <c:pt idx="5497">
                  <c:v>39832</c:v>
                </c:pt>
                <c:pt idx="5498">
                  <c:v>39833</c:v>
                </c:pt>
                <c:pt idx="5499">
                  <c:v>39834</c:v>
                </c:pt>
                <c:pt idx="5500">
                  <c:v>39835</c:v>
                </c:pt>
                <c:pt idx="5501">
                  <c:v>39836</c:v>
                </c:pt>
                <c:pt idx="5502">
                  <c:v>39837</c:v>
                </c:pt>
                <c:pt idx="5503">
                  <c:v>39838</c:v>
                </c:pt>
                <c:pt idx="5504">
                  <c:v>39839</c:v>
                </c:pt>
                <c:pt idx="5505">
                  <c:v>39840</c:v>
                </c:pt>
                <c:pt idx="5506">
                  <c:v>39841</c:v>
                </c:pt>
                <c:pt idx="5507">
                  <c:v>39842</c:v>
                </c:pt>
                <c:pt idx="5508">
                  <c:v>39843</c:v>
                </c:pt>
                <c:pt idx="5509">
                  <c:v>39844</c:v>
                </c:pt>
                <c:pt idx="5510">
                  <c:v>39845</c:v>
                </c:pt>
                <c:pt idx="5511">
                  <c:v>39846</c:v>
                </c:pt>
                <c:pt idx="5512">
                  <c:v>39847</c:v>
                </c:pt>
                <c:pt idx="5513">
                  <c:v>39848</c:v>
                </c:pt>
                <c:pt idx="5514">
                  <c:v>39849</c:v>
                </c:pt>
                <c:pt idx="5515">
                  <c:v>39850</c:v>
                </c:pt>
                <c:pt idx="5516">
                  <c:v>39851</c:v>
                </c:pt>
                <c:pt idx="5517">
                  <c:v>39852</c:v>
                </c:pt>
                <c:pt idx="5518">
                  <c:v>39853</c:v>
                </c:pt>
                <c:pt idx="5519">
                  <c:v>39854</c:v>
                </c:pt>
                <c:pt idx="5520">
                  <c:v>39855</c:v>
                </c:pt>
                <c:pt idx="5521">
                  <c:v>39856</c:v>
                </c:pt>
                <c:pt idx="5522">
                  <c:v>39857</c:v>
                </c:pt>
                <c:pt idx="5523">
                  <c:v>39858</c:v>
                </c:pt>
                <c:pt idx="5524">
                  <c:v>39859</c:v>
                </c:pt>
                <c:pt idx="5525">
                  <c:v>39860</c:v>
                </c:pt>
                <c:pt idx="5526">
                  <c:v>39861</c:v>
                </c:pt>
                <c:pt idx="5527">
                  <c:v>39862</c:v>
                </c:pt>
                <c:pt idx="5528">
                  <c:v>39863</c:v>
                </c:pt>
                <c:pt idx="5529">
                  <c:v>39864</c:v>
                </c:pt>
                <c:pt idx="5530">
                  <c:v>39865</c:v>
                </c:pt>
                <c:pt idx="5531">
                  <c:v>39866</c:v>
                </c:pt>
                <c:pt idx="5532">
                  <c:v>39867</c:v>
                </c:pt>
                <c:pt idx="5533">
                  <c:v>39868</c:v>
                </c:pt>
                <c:pt idx="5534">
                  <c:v>39869</c:v>
                </c:pt>
                <c:pt idx="5535">
                  <c:v>39870</c:v>
                </c:pt>
                <c:pt idx="5536">
                  <c:v>39871</c:v>
                </c:pt>
                <c:pt idx="5537">
                  <c:v>39872</c:v>
                </c:pt>
                <c:pt idx="5538">
                  <c:v>39873</c:v>
                </c:pt>
                <c:pt idx="5539">
                  <c:v>39874</c:v>
                </c:pt>
                <c:pt idx="5540">
                  <c:v>39875</c:v>
                </c:pt>
                <c:pt idx="5541">
                  <c:v>39876</c:v>
                </c:pt>
                <c:pt idx="5542">
                  <c:v>39877</c:v>
                </c:pt>
                <c:pt idx="5543">
                  <c:v>39878</c:v>
                </c:pt>
                <c:pt idx="5544">
                  <c:v>39879</c:v>
                </c:pt>
                <c:pt idx="5545">
                  <c:v>39880</c:v>
                </c:pt>
                <c:pt idx="5546">
                  <c:v>39881</c:v>
                </c:pt>
                <c:pt idx="5547">
                  <c:v>39882</c:v>
                </c:pt>
                <c:pt idx="5548">
                  <c:v>39883</c:v>
                </c:pt>
                <c:pt idx="5549">
                  <c:v>39884</c:v>
                </c:pt>
                <c:pt idx="5550">
                  <c:v>39885</c:v>
                </c:pt>
                <c:pt idx="5551">
                  <c:v>39886</c:v>
                </c:pt>
                <c:pt idx="5552">
                  <c:v>39887</c:v>
                </c:pt>
                <c:pt idx="5553">
                  <c:v>39888</c:v>
                </c:pt>
                <c:pt idx="5554">
                  <c:v>39889</c:v>
                </c:pt>
                <c:pt idx="5555">
                  <c:v>39890</c:v>
                </c:pt>
                <c:pt idx="5556">
                  <c:v>39891</c:v>
                </c:pt>
                <c:pt idx="5557">
                  <c:v>39892</c:v>
                </c:pt>
                <c:pt idx="5558">
                  <c:v>39893</c:v>
                </c:pt>
                <c:pt idx="5559">
                  <c:v>39894</c:v>
                </c:pt>
                <c:pt idx="5560">
                  <c:v>39895</c:v>
                </c:pt>
                <c:pt idx="5561">
                  <c:v>39896</c:v>
                </c:pt>
                <c:pt idx="5562">
                  <c:v>39897</c:v>
                </c:pt>
                <c:pt idx="5563">
                  <c:v>39898</c:v>
                </c:pt>
                <c:pt idx="5564">
                  <c:v>39899</c:v>
                </c:pt>
                <c:pt idx="5565">
                  <c:v>39900</c:v>
                </c:pt>
                <c:pt idx="5566">
                  <c:v>39901</c:v>
                </c:pt>
                <c:pt idx="5567">
                  <c:v>39902</c:v>
                </c:pt>
                <c:pt idx="5568">
                  <c:v>39903</c:v>
                </c:pt>
                <c:pt idx="5569">
                  <c:v>39904</c:v>
                </c:pt>
                <c:pt idx="5570">
                  <c:v>39905</c:v>
                </c:pt>
                <c:pt idx="5571">
                  <c:v>39906</c:v>
                </c:pt>
                <c:pt idx="5572">
                  <c:v>39907</c:v>
                </c:pt>
                <c:pt idx="5573">
                  <c:v>39908</c:v>
                </c:pt>
                <c:pt idx="5574">
                  <c:v>39909</c:v>
                </c:pt>
                <c:pt idx="5575">
                  <c:v>39910</c:v>
                </c:pt>
                <c:pt idx="5576">
                  <c:v>39911</c:v>
                </c:pt>
                <c:pt idx="5577">
                  <c:v>39912</c:v>
                </c:pt>
                <c:pt idx="5578">
                  <c:v>39913</c:v>
                </c:pt>
                <c:pt idx="5579">
                  <c:v>39914</c:v>
                </c:pt>
                <c:pt idx="5580">
                  <c:v>39915</c:v>
                </c:pt>
                <c:pt idx="5581">
                  <c:v>39916</c:v>
                </c:pt>
                <c:pt idx="5582">
                  <c:v>39917</c:v>
                </c:pt>
                <c:pt idx="5583">
                  <c:v>39918</c:v>
                </c:pt>
                <c:pt idx="5584">
                  <c:v>39919</c:v>
                </c:pt>
                <c:pt idx="5585">
                  <c:v>39920</c:v>
                </c:pt>
                <c:pt idx="5586">
                  <c:v>39921</c:v>
                </c:pt>
                <c:pt idx="5587">
                  <c:v>39922</c:v>
                </c:pt>
                <c:pt idx="5588">
                  <c:v>39923</c:v>
                </c:pt>
                <c:pt idx="5589">
                  <c:v>39924</c:v>
                </c:pt>
                <c:pt idx="5590">
                  <c:v>39925</c:v>
                </c:pt>
                <c:pt idx="5591">
                  <c:v>39926</c:v>
                </c:pt>
                <c:pt idx="5592">
                  <c:v>39927</c:v>
                </c:pt>
                <c:pt idx="5593">
                  <c:v>39928</c:v>
                </c:pt>
                <c:pt idx="5594">
                  <c:v>39929</c:v>
                </c:pt>
                <c:pt idx="5595">
                  <c:v>39930</c:v>
                </c:pt>
                <c:pt idx="5596">
                  <c:v>39931</c:v>
                </c:pt>
                <c:pt idx="5597">
                  <c:v>39932</c:v>
                </c:pt>
                <c:pt idx="5598">
                  <c:v>39933</c:v>
                </c:pt>
                <c:pt idx="5599">
                  <c:v>39934</c:v>
                </c:pt>
                <c:pt idx="5600">
                  <c:v>39935</c:v>
                </c:pt>
                <c:pt idx="5601">
                  <c:v>39936</c:v>
                </c:pt>
                <c:pt idx="5602">
                  <c:v>39937</c:v>
                </c:pt>
                <c:pt idx="5603">
                  <c:v>39938</c:v>
                </c:pt>
                <c:pt idx="5604">
                  <c:v>39939</c:v>
                </c:pt>
                <c:pt idx="5605">
                  <c:v>39940</c:v>
                </c:pt>
                <c:pt idx="5606">
                  <c:v>39941</c:v>
                </c:pt>
                <c:pt idx="5607">
                  <c:v>39942</c:v>
                </c:pt>
                <c:pt idx="5608">
                  <c:v>39943</c:v>
                </c:pt>
                <c:pt idx="5609">
                  <c:v>39944</c:v>
                </c:pt>
                <c:pt idx="5610">
                  <c:v>39945</c:v>
                </c:pt>
                <c:pt idx="5611">
                  <c:v>39946</c:v>
                </c:pt>
                <c:pt idx="5612">
                  <c:v>39947</c:v>
                </c:pt>
                <c:pt idx="5613">
                  <c:v>39948</c:v>
                </c:pt>
                <c:pt idx="5614">
                  <c:v>39949</c:v>
                </c:pt>
                <c:pt idx="5615">
                  <c:v>39950</c:v>
                </c:pt>
                <c:pt idx="5616">
                  <c:v>39951</c:v>
                </c:pt>
                <c:pt idx="5617">
                  <c:v>39952</c:v>
                </c:pt>
                <c:pt idx="5618">
                  <c:v>39953</c:v>
                </c:pt>
                <c:pt idx="5619">
                  <c:v>39954</c:v>
                </c:pt>
                <c:pt idx="5620">
                  <c:v>39955</c:v>
                </c:pt>
                <c:pt idx="5621">
                  <c:v>39956</c:v>
                </c:pt>
                <c:pt idx="5622">
                  <c:v>39957</c:v>
                </c:pt>
                <c:pt idx="5623">
                  <c:v>39958</c:v>
                </c:pt>
                <c:pt idx="5624">
                  <c:v>39959</c:v>
                </c:pt>
                <c:pt idx="5625">
                  <c:v>39960</c:v>
                </c:pt>
                <c:pt idx="5626">
                  <c:v>39961</c:v>
                </c:pt>
                <c:pt idx="5627">
                  <c:v>39962</c:v>
                </c:pt>
                <c:pt idx="5628">
                  <c:v>39963</c:v>
                </c:pt>
                <c:pt idx="5629">
                  <c:v>39964</c:v>
                </c:pt>
                <c:pt idx="5630">
                  <c:v>39965</c:v>
                </c:pt>
                <c:pt idx="5631">
                  <c:v>39966</c:v>
                </c:pt>
                <c:pt idx="5632">
                  <c:v>39967</c:v>
                </c:pt>
                <c:pt idx="5633">
                  <c:v>39968</c:v>
                </c:pt>
                <c:pt idx="5634">
                  <c:v>39969</c:v>
                </c:pt>
                <c:pt idx="5635">
                  <c:v>39970</c:v>
                </c:pt>
                <c:pt idx="5636">
                  <c:v>39971</c:v>
                </c:pt>
                <c:pt idx="5637">
                  <c:v>39972</c:v>
                </c:pt>
                <c:pt idx="5638">
                  <c:v>39973</c:v>
                </c:pt>
                <c:pt idx="5639">
                  <c:v>39974</c:v>
                </c:pt>
                <c:pt idx="5640">
                  <c:v>39975</c:v>
                </c:pt>
                <c:pt idx="5641">
                  <c:v>39976</c:v>
                </c:pt>
                <c:pt idx="5642">
                  <c:v>39977</c:v>
                </c:pt>
                <c:pt idx="5643">
                  <c:v>39978</c:v>
                </c:pt>
                <c:pt idx="5644">
                  <c:v>39979</c:v>
                </c:pt>
                <c:pt idx="5645">
                  <c:v>39980</c:v>
                </c:pt>
                <c:pt idx="5646">
                  <c:v>39981</c:v>
                </c:pt>
                <c:pt idx="5647">
                  <c:v>39982</c:v>
                </c:pt>
                <c:pt idx="5648">
                  <c:v>39983</c:v>
                </c:pt>
                <c:pt idx="5649">
                  <c:v>39984</c:v>
                </c:pt>
                <c:pt idx="5650">
                  <c:v>39985</c:v>
                </c:pt>
                <c:pt idx="5651">
                  <c:v>39986</c:v>
                </c:pt>
                <c:pt idx="5652">
                  <c:v>39987</c:v>
                </c:pt>
                <c:pt idx="5653">
                  <c:v>39988</c:v>
                </c:pt>
                <c:pt idx="5654">
                  <c:v>39989</c:v>
                </c:pt>
                <c:pt idx="5655">
                  <c:v>39990</c:v>
                </c:pt>
                <c:pt idx="5656">
                  <c:v>39991</c:v>
                </c:pt>
                <c:pt idx="5657">
                  <c:v>39992</c:v>
                </c:pt>
                <c:pt idx="5658">
                  <c:v>39993</c:v>
                </c:pt>
                <c:pt idx="5659">
                  <c:v>39994</c:v>
                </c:pt>
                <c:pt idx="5660">
                  <c:v>39995</c:v>
                </c:pt>
                <c:pt idx="5661">
                  <c:v>39996</c:v>
                </c:pt>
                <c:pt idx="5662">
                  <c:v>39997</c:v>
                </c:pt>
                <c:pt idx="5663">
                  <c:v>39998</c:v>
                </c:pt>
                <c:pt idx="5664">
                  <c:v>39999</c:v>
                </c:pt>
                <c:pt idx="5665">
                  <c:v>40000</c:v>
                </c:pt>
                <c:pt idx="5666">
                  <c:v>40001</c:v>
                </c:pt>
                <c:pt idx="5667">
                  <c:v>40002</c:v>
                </c:pt>
                <c:pt idx="5668">
                  <c:v>40003</c:v>
                </c:pt>
                <c:pt idx="5669">
                  <c:v>40004</c:v>
                </c:pt>
                <c:pt idx="5670">
                  <c:v>40005</c:v>
                </c:pt>
                <c:pt idx="5671">
                  <c:v>40006</c:v>
                </c:pt>
                <c:pt idx="5672">
                  <c:v>40007</c:v>
                </c:pt>
                <c:pt idx="5673">
                  <c:v>40008</c:v>
                </c:pt>
                <c:pt idx="5674">
                  <c:v>40009</c:v>
                </c:pt>
                <c:pt idx="5675">
                  <c:v>40010</c:v>
                </c:pt>
                <c:pt idx="5676">
                  <c:v>40011</c:v>
                </c:pt>
                <c:pt idx="5677">
                  <c:v>40012</c:v>
                </c:pt>
                <c:pt idx="5678">
                  <c:v>40013</c:v>
                </c:pt>
                <c:pt idx="5679">
                  <c:v>40014</c:v>
                </c:pt>
                <c:pt idx="5680">
                  <c:v>40015</c:v>
                </c:pt>
                <c:pt idx="5681">
                  <c:v>40016</c:v>
                </c:pt>
                <c:pt idx="5682">
                  <c:v>40017</c:v>
                </c:pt>
                <c:pt idx="5683">
                  <c:v>40018</c:v>
                </c:pt>
                <c:pt idx="5684">
                  <c:v>40019</c:v>
                </c:pt>
                <c:pt idx="5685">
                  <c:v>40020</c:v>
                </c:pt>
                <c:pt idx="5686">
                  <c:v>40021</c:v>
                </c:pt>
                <c:pt idx="5687">
                  <c:v>40022</c:v>
                </c:pt>
                <c:pt idx="5688">
                  <c:v>40023</c:v>
                </c:pt>
                <c:pt idx="5689">
                  <c:v>40024</c:v>
                </c:pt>
                <c:pt idx="5690">
                  <c:v>40025</c:v>
                </c:pt>
                <c:pt idx="5691">
                  <c:v>40026</c:v>
                </c:pt>
                <c:pt idx="5692">
                  <c:v>40027</c:v>
                </c:pt>
                <c:pt idx="5693">
                  <c:v>40028</c:v>
                </c:pt>
                <c:pt idx="5694">
                  <c:v>40029</c:v>
                </c:pt>
                <c:pt idx="5695">
                  <c:v>40030</c:v>
                </c:pt>
                <c:pt idx="5696">
                  <c:v>40031</c:v>
                </c:pt>
                <c:pt idx="5697">
                  <c:v>40032</c:v>
                </c:pt>
                <c:pt idx="5698">
                  <c:v>40033</c:v>
                </c:pt>
                <c:pt idx="5699">
                  <c:v>40034</c:v>
                </c:pt>
                <c:pt idx="5700">
                  <c:v>40035</c:v>
                </c:pt>
                <c:pt idx="5701">
                  <c:v>40036</c:v>
                </c:pt>
                <c:pt idx="5702">
                  <c:v>40037</c:v>
                </c:pt>
                <c:pt idx="5703">
                  <c:v>40038</c:v>
                </c:pt>
                <c:pt idx="5704">
                  <c:v>40039</c:v>
                </c:pt>
                <c:pt idx="5705">
                  <c:v>40040</c:v>
                </c:pt>
                <c:pt idx="5706">
                  <c:v>40041</c:v>
                </c:pt>
                <c:pt idx="5707">
                  <c:v>40042</c:v>
                </c:pt>
                <c:pt idx="5708">
                  <c:v>40043</c:v>
                </c:pt>
                <c:pt idx="5709">
                  <c:v>40044</c:v>
                </c:pt>
                <c:pt idx="5710">
                  <c:v>40045</c:v>
                </c:pt>
                <c:pt idx="5711">
                  <c:v>40046</c:v>
                </c:pt>
                <c:pt idx="5712">
                  <c:v>40047</c:v>
                </c:pt>
                <c:pt idx="5713">
                  <c:v>40048</c:v>
                </c:pt>
                <c:pt idx="5714">
                  <c:v>40049</c:v>
                </c:pt>
                <c:pt idx="5715">
                  <c:v>40050</c:v>
                </c:pt>
                <c:pt idx="5716">
                  <c:v>40051</c:v>
                </c:pt>
                <c:pt idx="5717">
                  <c:v>40052</c:v>
                </c:pt>
                <c:pt idx="5718">
                  <c:v>40053</c:v>
                </c:pt>
                <c:pt idx="5719">
                  <c:v>40054</c:v>
                </c:pt>
                <c:pt idx="5720">
                  <c:v>40055</c:v>
                </c:pt>
                <c:pt idx="5721">
                  <c:v>40056</c:v>
                </c:pt>
                <c:pt idx="5722">
                  <c:v>40057</c:v>
                </c:pt>
                <c:pt idx="5723">
                  <c:v>40058</c:v>
                </c:pt>
                <c:pt idx="5724">
                  <c:v>40059</c:v>
                </c:pt>
                <c:pt idx="5725">
                  <c:v>40060</c:v>
                </c:pt>
                <c:pt idx="5726">
                  <c:v>40061</c:v>
                </c:pt>
                <c:pt idx="5727">
                  <c:v>40062</c:v>
                </c:pt>
                <c:pt idx="5728">
                  <c:v>40063</c:v>
                </c:pt>
                <c:pt idx="5729">
                  <c:v>40064</c:v>
                </c:pt>
                <c:pt idx="5730">
                  <c:v>40065</c:v>
                </c:pt>
                <c:pt idx="5731">
                  <c:v>40066</c:v>
                </c:pt>
                <c:pt idx="5732">
                  <c:v>40067</c:v>
                </c:pt>
                <c:pt idx="5733">
                  <c:v>40068</c:v>
                </c:pt>
                <c:pt idx="5734">
                  <c:v>40069</c:v>
                </c:pt>
                <c:pt idx="5735">
                  <c:v>40070</c:v>
                </c:pt>
                <c:pt idx="5736">
                  <c:v>40071</c:v>
                </c:pt>
                <c:pt idx="5737">
                  <c:v>40072</c:v>
                </c:pt>
                <c:pt idx="5738">
                  <c:v>40073</c:v>
                </c:pt>
                <c:pt idx="5739">
                  <c:v>40074</c:v>
                </c:pt>
                <c:pt idx="5740">
                  <c:v>40075</c:v>
                </c:pt>
                <c:pt idx="5741">
                  <c:v>40076</c:v>
                </c:pt>
                <c:pt idx="5742">
                  <c:v>40077</c:v>
                </c:pt>
                <c:pt idx="5743">
                  <c:v>40078</c:v>
                </c:pt>
                <c:pt idx="5744">
                  <c:v>40079</c:v>
                </c:pt>
                <c:pt idx="5745">
                  <c:v>40080</c:v>
                </c:pt>
                <c:pt idx="5746">
                  <c:v>40081</c:v>
                </c:pt>
                <c:pt idx="5747">
                  <c:v>40082</c:v>
                </c:pt>
                <c:pt idx="5748">
                  <c:v>40083</c:v>
                </c:pt>
                <c:pt idx="5749">
                  <c:v>40084</c:v>
                </c:pt>
                <c:pt idx="5750">
                  <c:v>40085</c:v>
                </c:pt>
                <c:pt idx="5751">
                  <c:v>40086</c:v>
                </c:pt>
                <c:pt idx="5752">
                  <c:v>40087</c:v>
                </c:pt>
                <c:pt idx="5753">
                  <c:v>40088</c:v>
                </c:pt>
                <c:pt idx="5754">
                  <c:v>40089</c:v>
                </c:pt>
                <c:pt idx="5755">
                  <c:v>40090</c:v>
                </c:pt>
                <c:pt idx="5756">
                  <c:v>40091</c:v>
                </c:pt>
                <c:pt idx="5757">
                  <c:v>40092</c:v>
                </c:pt>
                <c:pt idx="5758">
                  <c:v>40093</c:v>
                </c:pt>
                <c:pt idx="5759">
                  <c:v>40094</c:v>
                </c:pt>
                <c:pt idx="5760">
                  <c:v>40095</c:v>
                </c:pt>
                <c:pt idx="5761">
                  <c:v>40096</c:v>
                </c:pt>
                <c:pt idx="5762">
                  <c:v>40097</c:v>
                </c:pt>
                <c:pt idx="5763">
                  <c:v>40098</c:v>
                </c:pt>
                <c:pt idx="5764">
                  <c:v>40099</c:v>
                </c:pt>
                <c:pt idx="5765">
                  <c:v>40100</c:v>
                </c:pt>
                <c:pt idx="5766">
                  <c:v>40101</c:v>
                </c:pt>
                <c:pt idx="5767">
                  <c:v>40102</c:v>
                </c:pt>
                <c:pt idx="5768">
                  <c:v>40103</c:v>
                </c:pt>
                <c:pt idx="5769">
                  <c:v>40104</c:v>
                </c:pt>
                <c:pt idx="5770">
                  <c:v>40105</c:v>
                </c:pt>
                <c:pt idx="5771">
                  <c:v>40106</c:v>
                </c:pt>
                <c:pt idx="5772">
                  <c:v>40107</c:v>
                </c:pt>
                <c:pt idx="5773">
                  <c:v>40108</c:v>
                </c:pt>
                <c:pt idx="5774">
                  <c:v>40109</c:v>
                </c:pt>
                <c:pt idx="5775">
                  <c:v>40110</c:v>
                </c:pt>
                <c:pt idx="5776">
                  <c:v>40111</c:v>
                </c:pt>
                <c:pt idx="5777">
                  <c:v>40112</c:v>
                </c:pt>
                <c:pt idx="5778">
                  <c:v>40113</c:v>
                </c:pt>
                <c:pt idx="5779">
                  <c:v>40114</c:v>
                </c:pt>
                <c:pt idx="5780">
                  <c:v>40115</c:v>
                </c:pt>
                <c:pt idx="5781">
                  <c:v>40116</c:v>
                </c:pt>
                <c:pt idx="5782">
                  <c:v>40117</c:v>
                </c:pt>
                <c:pt idx="5783">
                  <c:v>40118</c:v>
                </c:pt>
                <c:pt idx="5784">
                  <c:v>40119</c:v>
                </c:pt>
                <c:pt idx="5785">
                  <c:v>40120</c:v>
                </c:pt>
                <c:pt idx="5786">
                  <c:v>40121</c:v>
                </c:pt>
                <c:pt idx="5787">
                  <c:v>40122</c:v>
                </c:pt>
                <c:pt idx="5788">
                  <c:v>40123</c:v>
                </c:pt>
                <c:pt idx="5789">
                  <c:v>40124</c:v>
                </c:pt>
                <c:pt idx="5790">
                  <c:v>40125</c:v>
                </c:pt>
                <c:pt idx="5791">
                  <c:v>40126</c:v>
                </c:pt>
                <c:pt idx="5792">
                  <c:v>40127</c:v>
                </c:pt>
                <c:pt idx="5793">
                  <c:v>40128</c:v>
                </c:pt>
                <c:pt idx="5794">
                  <c:v>40129</c:v>
                </c:pt>
                <c:pt idx="5795">
                  <c:v>40130</c:v>
                </c:pt>
                <c:pt idx="5796">
                  <c:v>40131</c:v>
                </c:pt>
                <c:pt idx="5797">
                  <c:v>40132</c:v>
                </c:pt>
                <c:pt idx="5798">
                  <c:v>40133</c:v>
                </c:pt>
                <c:pt idx="5799">
                  <c:v>40134</c:v>
                </c:pt>
                <c:pt idx="5800">
                  <c:v>40135</c:v>
                </c:pt>
                <c:pt idx="5801">
                  <c:v>40136</c:v>
                </c:pt>
                <c:pt idx="5802">
                  <c:v>40137</c:v>
                </c:pt>
                <c:pt idx="5803">
                  <c:v>40138</c:v>
                </c:pt>
                <c:pt idx="5804">
                  <c:v>40139</c:v>
                </c:pt>
                <c:pt idx="5805">
                  <c:v>40140</c:v>
                </c:pt>
                <c:pt idx="5806">
                  <c:v>40141</c:v>
                </c:pt>
                <c:pt idx="5807">
                  <c:v>40142</c:v>
                </c:pt>
                <c:pt idx="5808">
                  <c:v>40143</c:v>
                </c:pt>
                <c:pt idx="5809">
                  <c:v>40144</c:v>
                </c:pt>
                <c:pt idx="5810">
                  <c:v>40145</c:v>
                </c:pt>
                <c:pt idx="5811">
                  <c:v>40146</c:v>
                </c:pt>
                <c:pt idx="5812">
                  <c:v>40147</c:v>
                </c:pt>
                <c:pt idx="5813">
                  <c:v>40148</c:v>
                </c:pt>
                <c:pt idx="5814">
                  <c:v>40149</c:v>
                </c:pt>
                <c:pt idx="5815">
                  <c:v>40150</c:v>
                </c:pt>
                <c:pt idx="5816">
                  <c:v>40151</c:v>
                </c:pt>
                <c:pt idx="5817">
                  <c:v>40152</c:v>
                </c:pt>
                <c:pt idx="5818">
                  <c:v>40153</c:v>
                </c:pt>
                <c:pt idx="5819">
                  <c:v>40154</c:v>
                </c:pt>
                <c:pt idx="5820">
                  <c:v>40155</c:v>
                </c:pt>
                <c:pt idx="5821">
                  <c:v>40156</c:v>
                </c:pt>
                <c:pt idx="5822">
                  <c:v>40157</c:v>
                </c:pt>
                <c:pt idx="5823">
                  <c:v>40158</c:v>
                </c:pt>
                <c:pt idx="5824">
                  <c:v>40159</c:v>
                </c:pt>
                <c:pt idx="5825">
                  <c:v>40160</c:v>
                </c:pt>
                <c:pt idx="5826">
                  <c:v>40161</c:v>
                </c:pt>
                <c:pt idx="5827">
                  <c:v>40162</c:v>
                </c:pt>
                <c:pt idx="5828">
                  <c:v>40163</c:v>
                </c:pt>
                <c:pt idx="5829">
                  <c:v>40164</c:v>
                </c:pt>
                <c:pt idx="5830">
                  <c:v>40165</c:v>
                </c:pt>
                <c:pt idx="5831">
                  <c:v>40166</c:v>
                </c:pt>
                <c:pt idx="5832">
                  <c:v>40167</c:v>
                </c:pt>
                <c:pt idx="5833">
                  <c:v>40168</c:v>
                </c:pt>
                <c:pt idx="5834">
                  <c:v>40169</c:v>
                </c:pt>
                <c:pt idx="5835">
                  <c:v>40170</c:v>
                </c:pt>
                <c:pt idx="5836">
                  <c:v>40171</c:v>
                </c:pt>
                <c:pt idx="5837">
                  <c:v>40172</c:v>
                </c:pt>
                <c:pt idx="5838">
                  <c:v>40173</c:v>
                </c:pt>
                <c:pt idx="5839">
                  <c:v>40174</c:v>
                </c:pt>
                <c:pt idx="5840">
                  <c:v>40175</c:v>
                </c:pt>
                <c:pt idx="5841">
                  <c:v>40176</c:v>
                </c:pt>
                <c:pt idx="5842">
                  <c:v>40177</c:v>
                </c:pt>
                <c:pt idx="5843">
                  <c:v>40178</c:v>
                </c:pt>
                <c:pt idx="5844">
                  <c:v>40179</c:v>
                </c:pt>
                <c:pt idx="5845">
                  <c:v>40180</c:v>
                </c:pt>
                <c:pt idx="5846">
                  <c:v>40181</c:v>
                </c:pt>
                <c:pt idx="5847">
                  <c:v>40182</c:v>
                </c:pt>
                <c:pt idx="5848">
                  <c:v>40183</c:v>
                </c:pt>
                <c:pt idx="5849">
                  <c:v>40184</c:v>
                </c:pt>
                <c:pt idx="5850">
                  <c:v>40185</c:v>
                </c:pt>
                <c:pt idx="5851">
                  <c:v>40186</c:v>
                </c:pt>
                <c:pt idx="5852">
                  <c:v>40187</c:v>
                </c:pt>
                <c:pt idx="5853">
                  <c:v>40188</c:v>
                </c:pt>
                <c:pt idx="5854">
                  <c:v>40189</c:v>
                </c:pt>
                <c:pt idx="5855">
                  <c:v>40190</c:v>
                </c:pt>
                <c:pt idx="5856">
                  <c:v>40191</c:v>
                </c:pt>
                <c:pt idx="5857">
                  <c:v>40192</c:v>
                </c:pt>
                <c:pt idx="5858">
                  <c:v>40193</c:v>
                </c:pt>
                <c:pt idx="5859">
                  <c:v>40194</c:v>
                </c:pt>
                <c:pt idx="5860">
                  <c:v>40195</c:v>
                </c:pt>
                <c:pt idx="5861">
                  <c:v>40196</c:v>
                </c:pt>
                <c:pt idx="5862">
                  <c:v>40197</c:v>
                </c:pt>
                <c:pt idx="5863">
                  <c:v>40198</c:v>
                </c:pt>
                <c:pt idx="5864">
                  <c:v>40199</c:v>
                </c:pt>
                <c:pt idx="5865">
                  <c:v>40200</c:v>
                </c:pt>
                <c:pt idx="5866">
                  <c:v>40201</c:v>
                </c:pt>
                <c:pt idx="5867">
                  <c:v>40202</c:v>
                </c:pt>
                <c:pt idx="5868">
                  <c:v>40203</c:v>
                </c:pt>
                <c:pt idx="5869">
                  <c:v>40204</c:v>
                </c:pt>
                <c:pt idx="5870">
                  <c:v>40205</c:v>
                </c:pt>
                <c:pt idx="5871">
                  <c:v>40206</c:v>
                </c:pt>
                <c:pt idx="5872">
                  <c:v>40207</c:v>
                </c:pt>
                <c:pt idx="5873">
                  <c:v>40208</c:v>
                </c:pt>
                <c:pt idx="5874">
                  <c:v>40209</c:v>
                </c:pt>
                <c:pt idx="5875">
                  <c:v>40210</c:v>
                </c:pt>
                <c:pt idx="5876">
                  <c:v>40211</c:v>
                </c:pt>
                <c:pt idx="5877">
                  <c:v>40212</c:v>
                </c:pt>
                <c:pt idx="5878">
                  <c:v>40213</c:v>
                </c:pt>
                <c:pt idx="5879">
                  <c:v>40214</c:v>
                </c:pt>
                <c:pt idx="5880">
                  <c:v>40215</c:v>
                </c:pt>
                <c:pt idx="5881">
                  <c:v>40216</c:v>
                </c:pt>
                <c:pt idx="5882">
                  <c:v>40217</c:v>
                </c:pt>
                <c:pt idx="5883">
                  <c:v>40218</c:v>
                </c:pt>
                <c:pt idx="5884">
                  <c:v>40219</c:v>
                </c:pt>
                <c:pt idx="5885">
                  <c:v>40220</c:v>
                </c:pt>
                <c:pt idx="5886">
                  <c:v>40221</c:v>
                </c:pt>
                <c:pt idx="5887">
                  <c:v>40222</c:v>
                </c:pt>
                <c:pt idx="5888">
                  <c:v>40223</c:v>
                </c:pt>
                <c:pt idx="5889">
                  <c:v>40224</c:v>
                </c:pt>
                <c:pt idx="5890">
                  <c:v>40225</c:v>
                </c:pt>
                <c:pt idx="5891">
                  <c:v>40226</c:v>
                </c:pt>
                <c:pt idx="5892">
                  <c:v>40227</c:v>
                </c:pt>
                <c:pt idx="5893">
                  <c:v>40228</c:v>
                </c:pt>
                <c:pt idx="5894">
                  <c:v>40229</c:v>
                </c:pt>
                <c:pt idx="5895">
                  <c:v>40230</c:v>
                </c:pt>
                <c:pt idx="5896">
                  <c:v>40231</c:v>
                </c:pt>
                <c:pt idx="5897">
                  <c:v>40232</c:v>
                </c:pt>
                <c:pt idx="5898">
                  <c:v>40233</c:v>
                </c:pt>
                <c:pt idx="5899">
                  <c:v>40234</c:v>
                </c:pt>
                <c:pt idx="5900">
                  <c:v>40235</c:v>
                </c:pt>
                <c:pt idx="5901">
                  <c:v>40236</c:v>
                </c:pt>
                <c:pt idx="5902">
                  <c:v>40237</c:v>
                </c:pt>
                <c:pt idx="5903">
                  <c:v>40238</c:v>
                </c:pt>
                <c:pt idx="5904">
                  <c:v>40239</c:v>
                </c:pt>
                <c:pt idx="5905">
                  <c:v>40240</c:v>
                </c:pt>
                <c:pt idx="5906">
                  <c:v>40241</c:v>
                </c:pt>
                <c:pt idx="5907">
                  <c:v>40242</c:v>
                </c:pt>
                <c:pt idx="5908">
                  <c:v>40243</c:v>
                </c:pt>
                <c:pt idx="5909">
                  <c:v>40244</c:v>
                </c:pt>
                <c:pt idx="5910">
                  <c:v>40245</c:v>
                </c:pt>
                <c:pt idx="5911">
                  <c:v>40246</c:v>
                </c:pt>
                <c:pt idx="5912">
                  <c:v>40247</c:v>
                </c:pt>
                <c:pt idx="5913">
                  <c:v>40248</c:v>
                </c:pt>
                <c:pt idx="5914">
                  <c:v>40249</c:v>
                </c:pt>
                <c:pt idx="5915">
                  <c:v>40250</c:v>
                </c:pt>
                <c:pt idx="5916">
                  <c:v>40251</c:v>
                </c:pt>
                <c:pt idx="5917">
                  <c:v>40252</c:v>
                </c:pt>
                <c:pt idx="5918">
                  <c:v>40253</c:v>
                </c:pt>
                <c:pt idx="5919">
                  <c:v>40254</c:v>
                </c:pt>
                <c:pt idx="5920">
                  <c:v>40255</c:v>
                </c:pt>
                <c:pt idx="5921">
                  <c:v>40256</c:v>
                </c:pt>
                <c:pt idx="5922">
                  <c:v>40257</c:v>
                </c:pt>
                <c:pt idx="5923">
                  <c:v>40258</c:v>
                </c:pt>
                <c:pt idx="5924">
                  <c:v>40259</c:v>
                </c:pt>
                <c:pt idx="5925">
                  <c:v>40260</c:v>
                </c:pt>
                <c:pt idx="5926">
                  <c:v>40261</c:v>
                </c:pt>
                <c:pt idx="5927">
                  <c:v>40262</c:v>
                </c:pt>
                <c:pt idx="5928">
                  <c:v>40263</c:v>
                </c:pt>
                <c:pt idx="5929">
                  <c:v>40264</c:v>
                </c:pt>
                <c:pt idx="5930">
                  <c:v>40265</c:v>
                </c:pt>
                <c:pt idx="5931">
                  <c:v>40266</c:v>
                </c:pt>
                <c:pt idx="5932">
                  <c:v>40267</c:v>
                </c:pt>
                <c:pt idx="5933">
                  <c:v>40268</c:v>
                </c:pt>
                <c:pt idx="5934">
                  <c:v>40269</c:v>
                </c:pt>
                <c:pt idx="5935">
                  <c:v>40270</c:v>
                </c:pt>
                <c:pt idx="5936">
                  <c:v>40271</c:v>
                </c:pt>
                <c:pt idx="5937">
                  <c:v>40272</c:v>
                </c:pt>
                <c:pt idx="5938">
                  <c:v>40273</c:v>
                </c:pt>
                <c:pt idx="5939">
                  <c:v>40274</c:v>
                </c:pt>
                <c:pt idx="5940">
                  <c:v>40275</c:v>
                </c:pt>
                <c:pt idx="5941">
                  <c:v>40276</c:v>
                </c:pt>
                <c:pt idx="5942">
                  <c:v>40277</c:v>
                </c:pt>
                <c:pt idx="5943">
                  <c:v>40278</c:v>
                </c:pt>
                <c:pt idx="5944">
                  <c:v>40279</c:v>
                </c:pt>
                <c:pt idx="5945">
                  <c:v>40280</c:v>
                </c:pt>
                <c:pt idx="5946">
                  <c:v>40281</c:v>
                </c:pt>
                <c:pt idx="5947">
                  <c:v>40282</c:v>
                </c:pt>
                <c:pt idx="5948">
                  <c:v>40283</c:v>
                </c:pt>
                <c:pt idx="5949">
                  <c:v>40284</c:v>
                </c:pt>
                <c:pt idx="5950">
                  <c:v>40285</c:v>
                </c:pt>
                <c:pt idx="5951">
                  <c:v>40286</c:v>
                </c:pt>
                <c:pt idx="5952">
                  <c:v>40287</c:v>
                </c:pt>
                <c:pt idx="5953">
                  <c:v>40288</c:v>
                </c:pt>
                <c:pt idx="5954">
                  <c:v>40289</c:v>
                </c:pt>
                <c:pt idx="5955">
                  <c:v>40290</c:v>
                </c:pt>
                <c:pt idx="5956">
                  <c:v>40291</c:v>
                </c:pt>
                <c:pt idx="5957">
                  <c:v>40292</c:v>
                </c:pt>
                <c:pt idx="5958">
                  <c:v>40293</c:v>
                </c:pt>
                <c:pt idx="5959">
                  <c:v>40294</c:v>
                </c:pt>
                <c:pt idx="5960">
                  <c:v>40295</c:v>
                </c:pt>
                <c:pt idx="5961">
                  <c:v>40296</c:v>
                </c:pt>
                <c:pt idx="5962">
                  <c:v>40297</c:v>
                </c:pt>
                <c:pt idx="5963">
                  <c:v>40298</c:v>
                </c:pt>
                <c:pt idx="5964">
                  <c:v>40299</c:v>
                </c:pt>
                <c:pt idx="5965">
                  <c:v>40300</c:v>
                </c:pt>
                <c:pt idx="5966">
                  <c:v>40301</c:v>
                </c:pt>
                <c:pt idx="5967">
                  <c:v>40302</c:v>
                </c:pt>
                <c:pt idx="5968">
                  <c:v>40303</c:v>
                </c:pt>
                <c:pt idx="5969">
                  <c:v>40304</c:v>
                </c:pt>
                <c:pt idx="5970">
                  <c:v>40305</c:v>
                </c:pt>
                <c:pt idx="5971">
                  <c:v>40306</c:v>
                </c:pt>
                <c:pt idx="5972">
                  <c:v>40307</c:v>
                </c:pt>
                <c:pt idx="5973">
                  <c:v>40308</c:v>
                </c:pt>
                <c:pt idx="5974">
                  <c:v>40309</c:v>
                </c:pt>
                <c:pt idx="5975">
                  <c:v>40310</c:v>
                </c:pt>
                <c:pt idx="5976">
                  <c:v>40311</c:v>
                </c:pt>
                <c:pt idx="5977">
                  <c:v>40312</c:v>
                </c:pt>
                <c:pt idx="5978">
                  <c:v>40313</c:v>
                </c:pt>
                <c:pt idx="5979">
                  <c:v>40314</c:v>
                </c:pt>
                <c:pt idx="5980">
                  <c:v>40315</c:v>
                </c:pt>
                <c:pt idx="5981">
                  <c:v>40316</c:v>
                </c:pt>
                <c:pt idx="5982">
                  <c:v>40317</c:v>
                </c:pt>
                <c:pt idx="5983">
                  <c:v>40318</c:v>
                </c:pt>
                <c:pt idx="5984">
                  <c:v>40319</c:v>
                </c:pt>
                <c:pt idx="5985">
                  <c:v>40320</c:v>
                </c:pt>
                <c:pt idx="5986">
                  <c:v>40321</c:v>
                </c:pt>
                <c:pt idx="5987">
                  <c:v>40322</c:v>
                </c:pt>
                <c:pt idx="5988">
                  <c:v>40323</c:v>
                </c:pt>
                <c:pt idx="5989">
                  <c:v>40324</c:v>
                </c:pt>
                <c:pt idx="5990">
                  <c:v>40325</c:v>
                </c:pt>
                <c:pt idx="5991">
                  <c:v>40326</c:v>
                </c:pt>
                <c:pt idx="5992">
                  <c:v>40327</c:v>
                </c:pt>
                <c:pt idx="5993">
                  <c:v>40328</c:v>
                </c:pt>
                <c:pt idx="5994">
                  <c:v>40329</c:v>
                </c:pt>
                <c:pt idx="5995">
                  <c:v>40330</c:v>
                </c:pt>
                <c:pt idx="5996">
                  <c:v>40331</c:v>
                </c:pt>
                <c:pt idx="5997">
                  <c:v>40332</c:v>
                </c:pt>
                <c:pt idx="5998">
                  <c:v>40333</c:v>
                </c:pt>
                <c:pt idx="5999">
                  <c:v>40334</c:v>
                </c:pt>
                <c:pt idx="6000">
                  <c:v>40335</c:v>
                </c:pt>
                <c:pt idx="6001">
                  <c:v>40336</c:v>
                </c:pt>
                <c:pt idx="6002">
                  <c:v>40337</c:v>
                </c:pt>
                <c:pt idx="6003">
                  <c:v>40338</c:v>
                </c:pt>
                <c:pt idx="6004">
                  <c:v>40339</c:v>
                </c:pt>
                <c:pt idx="6005">
                  <c:v>40340</c:v>
                </c:pt>
                <c:pt idx="6006">
                  <c:v>40341</c:v>
                </c:pt>
                <c:pt idx="6007">
                  <c:v>40342</c:v>
                </c:pt>
                <c:pt idx="6008">
                  <c:v>40343</c:v>
                </c:pt>
                <c:pt idx="6009">
                  <c:v>40344</c:v>
                </c:pt>
                <c:pt idx="6010">
                  <c:v>40345</c:v>
                </c:pt>
                <c:pt idx="6011">
                  <c:v>40346</c:v>
                </c:pt>
                <c:pt idx="6012">
                  <c:v>40347</c:v>
                </c:pt>
                <c:pt idx="6013">
                  <c:v>40348</c:v>
                </c:pt>
                <c:pt idx="6014">
                  <c:v>40349</c:v>
                </c:pt>
                <c:pt idx="6015">
                  <c:v>40350</c:v>
                </c:pt>
                <c:pt idx="6016">
                  <c:v>40351</c:v>
                </c:pt>
                <c:pt idx="6017">
                  <c:v>40352</c:v>
                </c:pt>
                <c:pt idx="6018">
                  <c:v>40353</c:v>
                </c:pt>
                <c:pt idx="6019">
                  <c:v>40354</c:v>
                </c:pt>
                <c:pt idx="6020">
                  <c:v>40355</c:v>
                </c:pt>
                <c:pt idx="6021">
                  <c:v>40356</c:v>
                </c:pt>
                <c:pt idx="6022">
                  <c:v>40357</c:v>
                </c:pt>
                <c:pt idx="6023">
                  <c:v>40358</c:v>
                </c:pt>
                <c:pt idx="6024">
                  <c:v>40359</c:v>
                </c:pt>
                <c:pt idx="6025">
                  <c:v>40360</c:v>
                </c:pt>
                <c:pt idx="6026">
                  <c:v>40361</c:v>
                </c:pt>
                <c:pt idx="6027">
                  <c:v>40362</c:v>
                </c:pt>
                <c:pt idx="6028">
                  <c:v>40363</c:v>
                </c:pt>
                <c:pt idx="6029">
                  <c:v>40364</c:v>
                </c:pt>
                <c:pt idx="6030">
                  <c:v>40365</c:v>
                </c:pt>
                <c:pt idx="6031">
                  <c:v>40366</c:v>
                </c:pt>
                <c:pt idx="6032">
                  <c:v>40367</c:v>
                </c:pt>
                <c:pt idx="6033">
                  <c:v>40368</c:v>
                </c:pt>
                <c:pt idx="6034">
                  <c:v>40369</c:v>
                </c:pt>
                <c:pt idx="6035">
                  <c:v>40370</c:v>
                </c:pt>
                <c:pt idx="6036">
                  <c:v>40371</c:v>
                </c:pt>
                <c:pt idx="6037">
                  <c:v>40372</c:v>
                </c:pt>
                <c:pt idx="6038">
                  <c:v>40373</c:v>
                </c:pt>
                <c:pt idx="6039">
                  <c:v>40374</c:v>
                </c:pt>
                <c:pt idx="6040">
                  <c:v>40375</c:v>
                </c:pt>
                <c:pt idx="6041">
                  <c:v>40376</c:v>
                </c:pt>
                <c:pt idx="6042">
                  <c:v>40377</c:v>
                </c:pt>
                <c:pt idx="6043">
                  <c:v>40378</c:v>
                </c:pt>
                <c:pt idx="6044">
                  <c:v>40379</c:v>
                </c:pt>
                <c:pt idx="6045">
                  <c:v>40380</c:v>
                </c:pt>
                <c:pt idx="6046">
                  <c:v>40381</c:v>
                </c:pt>
                <c:pt idx="6047">
                  <c:v>40382</c:v>
                </c:pt>
                <c:pt idx="6048">
                  <c:v>40383</c:v>
                </c:pt>
                <c:pt idx="6049">
                  <c:v>40384</c:v>
                </c:pt>
                <c:pt idx="6050">
                  <c:v>40385</c:v>
                </c:pt>
                <c:pt idx="6051">
                  <c:v>40386</c:v>
                </c:pt>
                <c:pt idx="6052">
                  <c:v>40387</c:v>
                </c:pt>
                <c:pt idx="6053">
                  <c:v>40388</c:v>
                </c:pt>
                <c:pt idx="6054">
                  <c:v>40389</c:v>
                </c:pt>
                <c:pt idx="6055">
                  <c:v>40390</c:v>
                </c:pt>
                <c:pt idx="6056">
                  <c:v>40391</c:v>
                </c:pt>
                <c:pt idx="6057">
                  <c:v>40392</c:v>
                </c:pt>
                <c:pt idx="6058">
                  <c:v>40393</c:v>
                </c:pt>
                <c:pt idx="6059">
                  <c:v>40394</c:v>
                </c:pt>
                <c:pt idx="6060">
                  <c:v>40395</c:v>
                </c:pt>
                <c:pt idx="6061">
                  <c:v>40396</c:v>
                </c:pt>
                <c:pt idx="6062">
                  <c:v>40397</c:v>
                </c:pt>
                <c:pt idx="6063">
                  <c:v>40398</c:v>
                </c:pt>
                <c:pt idx="6064">
                  <c:v>40399</c:v>
                </c:pt>
                <c:pt idx="6065">
                  <c:v>40400</c:v>
                </c:pt>
                <c:pt idx="6066">
                  <c:v>40401</c:v>
                </c:pt>
                <c:pt idx="6067">
                  <c:v>40402</c:v>
                </c:pt>
                <c:pt idx="6068">
                  <c:v>40403</c:v>
                </c:pt>
                <c:pt idx="6069">
                  <c:v>40404</c:v>
                </c:pt>
                <c:pt idx="6070">
                  <c:v>40405</c:v>
                </c:pt>
                <c:pt idx="6071">
                  <c:v>40406</c:v>
                </c:pt>
                <c:pt idx="6072">
                  <c:v>40407</c:v>
                </c:pt>
                <c:pt idx="6073">
                  <c:v>40408</c:v>
                </c:pt>
                <c:pt idx="6074">
                  <c:v>40409</c:v>
                </c:pt>
                <c:pt idx="6075">
                  <c:v>40410</c:v>
                </c:pt>
                <c:pt idx="6076">
                  <c:v>40411</c:v>
                </c:pt>
                <c:pt idx="6077">
                  <c:v>40412</c:v>
                </c:pt>
                <c:pt idx="6078">
                  <c:v>40413</c:v>
                </c:pt>
                <c:pt idx="6079">
                  <c:v>40414</c:v>
                </c:pt>
                <c:pt idx="6080">
                  <c:v>40415</c:v>
                </c:pt>
                <c:pt idx="6081">
                  <c:v>40416</c:v>
                </c:pt>
                <c:pt idx="6082">
                  <c:v>40417</c:v>
                </c:pt>
                <c:pt idx="6083">
                  <c:v>40418</c:v>
                </c:pt>
                <c:pt idx="6084">
                  <c:v>40419</c:v>
                </c:pt>
                <c:pt idx="6085">
                  <c:v>40420</c:v>
                </c:pt>
                <c:pt idx="6086">
                  <c:v>40421</c:v>
                </c:pt>
                <c:pt idx="6087">
                  <c:v>40422</c:v>
                </c:pt>
                <c:pt idx="6088">
                  <c:v>40423</c:v>
                </c:pt>
                <c:pt idx="6089">
                  <c:v>40424</c:v>
                </c:pt>
                <c:pt idx="6090">
                  <c:v>40425</c:v>
                </c:pt>
                <c:pt idx="6091">
                  <c:v>40426</c:v>
                </c:pt>
                <c:pt idx="6092">
                  <c:v>40427</c:v>
                </c:pt>
                <c:pt idx="6093">
                  <c:v>40428</c:v>
                </c:pt>
                <c:pt idx="6094">
                  <c:v>40429</c:v>
                </c:pt>
                <c:pt idx="6095">
                  <c:v>40430</c:v>
                </c:pt>
                <c:pt idx="6096">
                  <c:v>40431</c:v>
                </c:pt>
                <c:pt idx="6097">
                  <c:v>40432</c:v>
                </c:pt>
                <c:pt idx="6098">
                  <c:v>40433</c:v>
                </c:pt>
                <c:pt idx="6099">
                  <c:v>40434</c:v>
                </c:pt>
                <c:pt idx="6100">
                  <c:v>40435</c:v>
                </c:pt>
                <c:pt idx="6101">
                  <c:v>40436</c:v>
                </c:pt>
                <c:pt idx="6102">
                  <c:v>40437</c:v>
                </c:pt>
                <c:pt idx="6103">
                  <c:v>40438</c:v>
                </c:pt>
                <c:pt idx="6104">
                  <c:v>40439</c:v>
                </c:pt>
                <c:pt idx="6105">
                  <c:v>40440</c:v>
                </c:pt>
                <c:pt idx="6106">
                  <c:v>40441</c:v>
                </c:pt>
                <c:pt idx="6107">
                  <c:v>40442</c:v>
                </c:pt>
                <c:pt idx="6108">
                  <c:v>40443</c:v>
                </c:pt>
                <c:pt idx="6109">
                  <c:v>40444</c:v>
                </c:pt>
                <c:pt idx="6110">
                  <c:v>40445</c:v>
                </c:pt>
                <c:pt idx="6111">
                  <c:v>40446</c:v>
                </c:pt>
                <c:pt idx="6112">
                  <c:v>40447</c:v>
                </c:pt>
                <c:pt idx="6113">
                  <c:v>40448</c:v>
                </c:pt>
                <c:pt idx="6114">
                  <c:v>40449</c:v>
                </c:pt>
                <c:pt idx="6115">
                  <c:v>40450</c:v>
                </c:pt>
                <c:pt idx="6116">
                  <c:v>40451</c:v>
                </c:pt>
                <c:pt idx="6117">
                  <c:v>40452</c:v>
                </c:pt>
                <c:pt idx="6118">
                  <c:v>40453</c:v>
                </c:pt>
                <c:pt idx="6119">
                  <c:v>40454</c:v>
                </c:pt>
                <c:pt idx="6120">
                  <c:v>40455</c:v>
                </c:pt>
                <c:pt idx="6121">
                  <c:v>40456</c:v>
                </c:pt>
                <c:pt idx="6122">
                  <c:v>40457</c:v>
                </c:pt>
                <c:pt idx="6123">
                  <c:v>40458</c:v>
                </c:pt>
                <c:pt idx="6124">
                  <c:v>40459</c:v>
                </c:pt>
                <c:pt idx="6125">
                  <c:v>40460</c:v>
                </c:pt>
                <c:pt idx="6126">
                  <c:v>40461</c:v>
                </c:pt>
                <c:pt idx="6127">
                  <c:v>40462</c:v>
                </c:pt>
                <c:pt idx="6128">
                  <c:v>40463</c:v>
                </c:pt>
                <c:pt idx="6129">
                  <c:v>40464</c:v>
                </c:pt>
                <c:pt idx="6130">
                  <c:v>40465</c:v>
                </c:pt>
                <c:pt idx="6131">
                  <c:v>40466</c:v>
                </c:pt>
                <c:pt idx="6132">
                  <c:v>40467</c:v>
                </c:pt>
                <c:pt idx="6133">
                  <c:v>40468</c:v>
                </c:pt>
                <c:pt idx="6134">
                  <c:v>40469</c:v>
                </c:pt>
                <c:pt idx="6135">
                  <c:v>40470</c:v>
                </c:pt>
                <c:pt idx="6136">
                  <c:v>40471</c:v>
                </c:pt>
                <c:pt idx="6137">
                  <c:v>40472</c:v>
                </c:pt>
                <c:pt idx="6138">
                  <c:v>40473</c:v>
                </c:pt>
                <c:pt idx="6139">
                  <c:v>40474</c:v>
                </c:pt>
                <c:pt idx="6140">
                  <c:v>40475</c:v>
                </c:pt>
                <c:pt idx="6141">
                  <c:v>40476</c:v>
                </c:pt>
                <c:pt idx="6142">
                  <c:v>40477</c:v>
                </c:pt>
                <c:pt idx="6143">
                  <c:v>40478</c:v>
                </c:pt>
                <c:pt idx="6144">
                  <c:v>40479</c:v>
                </c:pt>
                <c:pt idx="6145">
                  <c:v>40480</c:v>
                </c:pt>
                <c:pt idx="6146">
                  <c:v>40481</c:v>
                </c:pt>
                <c:pt idx="6147">
                  <c:v>40482</c:v>
                </c:pt>
                <c:pt idx="6148">
                  <c:v>40483</c:v>
                </c:pt>
                <c:pt idx="6149">
                  <c:v>40484</c:v>
                </c:pt>
                <c:pt idx="6150">
                  <c:v>40485</c:v>
                </c:pt>
                <c:pt idx="6151">
                  <c:v>40486</c:v>
                </c:pt>
                <c:pt idx="6152">
                  <c:v>40487</c:v>
                </c:pt>
                <c:pt idx="6153">
                  <c:v>40488</c:v>
                </c:pt>
                <c:pt idx="6154">
                  <c:v>40489</c:v>
                </c:pt>
                <c:pt idx="6155">
                  <c:v>40490</c:v>
                </c:pt>
                <c:pt idx="6156">
                  <c:v>40491</c:v>
                </c:pt>
                <c:pt idx="6157">
                  <c:v>40492</c:v>
                </c:pt>
                <c:pt idx="6158">
                  <c:v>40493</c:v>
                </c:pt>
                <c:pt idx="6159">
                  <c:v>40494</c:v>
                </c:pt>
                <c:pt idx="6160">
                  <c:v>40495</c:v>
                </c:pt>
                <c:pt idx="6161">
                  <c:v>40496</c:v>
                </c:pt>
                <c:pt idx="6162">
                  <c:v>40497</c:v>
                </c:pt>
                <c:pt idx="6163">
                  <c:v>40498</c:v>
                </c:pt>
                <c:pt idx="6164">
                  <c:v>40499</c:v>
                </c:pt>
                <c:pt idx="6165">
                  <c:v>40500</c:v>
                </c:pt>
                <c:pt idx="6166">
                  <c:v>40501</c:v>
                </c:pt>
                <c:pt idx="6167">
                  <c:v>40502</c:v>
                </c:pt>
                <c:pt idx="6168">
                  <c:v>40503</c:v>
                </c:pt>
                <c:pt idx="6169">
                  <c:v>40504</c:v>
                </c:pt>
                <c:pt idx="6170">
                  <c:v>40505</c:v>
                </c:pt>
                <c:pt idx="6171">
                  <c:v>40506</c:v>
                </c:pt>
                <c:pt idx="6172">
                  <c:v>40507</c:v>
                </c:pt>
                <c:pt idx="6173">
                  <c:v>40508</c:v>
                </c:pt>
                <c:pt idx="6174">
                  <c:v>40509</c:v>
                </c:pt>
                <c:pt idx="6175">
                  <c:v>40510</c:v>
                </c:pt>
                <c:pt idx="6176">
                  <c:v>40511</c:v>
                </c:pt>
                <c:pt idx="6177">
                  <c:v>40512</c:v>
                </c:pt>
                <c:pt idx="6178">
                  <c:v>40513</c:v>
                </c:pt>
                <c:pt idx="6179">
                  <c:v>40514</c:v>
                </c:pt>
                <c:pt idx="6180">
                  <c:v>40515</c:v>
                </c:pt>
                <c:pt idx="6181">
                  <c:v>40516</c:v>
                </c:pt>
                <c:pt idx="6182">
                  <c:v>40517</c:v>
                </c:pt>
                <c:pt idx="6183">
                  <c:v>40518</c:v>
                </c:pt>
                <c:pt idx="6184">
                  <c:v>40519</c:v>
                </c:pt>
                <c:pt idx="6185">
                  <c:v>40520</c:v>
                </c:pt>
                <c:pt idx="6186">
                  <c:v>40521</c:v>
                </c:pt>
                <c:pt idx="6187">
                  <c:v>40522</c:v>
                </c:pt>
                <c:pt idx="6188">
                  <c:v>40523</c:v>
                </c:pt>
                <c:pt idx="6189">
                  <c:v>40524</c:v>
                </c:pt>
                <c:pt idx="6190">
                  <c:v>40525</c:v>
                </c:pt>
                <c:pt idx="6191">
                  <c:v>40526</c:v>
                </c:pt>
                <c:pt idx="6192">
                  <c:v>40527</c:v>
                </c:pt>
                <c:pt idx="6193">
                  <c:v>40528</c:v>
                </c:pt>
                <c:pt idx="6194">
                  <c:v>40529</c:v>
                </c:pt>
                <c:pt idx="6195">
                  <c:v>40530</c:v>
                </c:pt>
                <c:pt idx="6196">
                  <c:v>40531</c:v>
                </c:pt>
                <c:pt idx="6197">
                  <c:v>40532</c:v>
                </c:pt>
                <c:pt idx="6198">
                  <c:v>40533</c:v>
                </c:pt>
                <c:pt idx="6199">
                  <c:v>40534</c:v>
                </c:pt>
                <c:pt idx="6200">
                  <c:v>40535</c:v>
                </c:pt>
                <c:pt idx="6201">
                  <c:v>40536</c:v>
                </c:pt>
                <c:pt idx="6202">
                  <c:v>40537</c:v>
                </c:pt>
                <c:pt idx="6203">
                  <c:v>40538</c:v>
                </c:pt>
                <c:pt idx="6204">
                  <c:v>40539</c:v>
                </c:pt>
                <c:pt idx="6205">
                  <c:v>40540</c:v>
                </c:pt>
                <c:pt idx="6206">
                  <c:v>40541</c:v>
                </c:pt>
                <c:pt idx="6207">
                  <c:v>40542</c:v>
                </c:pt>
                <c:pt idx="6208">
                  <c:v>40543</c:v>
                </c:pt>
                <c:pt idx="6209">
                  <c:v>40544</c:v>
                </c:pt>
                <c:pt idx="6210">
                  <c:v>40545</c:v>
                </c:pt>
                <c:pt idx="6211">
                  <c:v>40546</c:v>
                </c:pt>
                <c:pt idx="6212">
                  <c:v>40547</c:v>
                </c:pt>
                <c:pt idx="6213">
                  <c:v>40548</c:v>
                </c:pt>
                <c:pt idx="6214">
                  <c:v>40549</c:v>
                </c:pt>
                <c:pt idx="6215">
                  <c:v>40550</c:v>
                </c:pt>
                <c:pt idx="6216">
                  <c:v>40551</c:v>
                </c:pt>
                <c:pt idx="6217">
                  <c:v>40552</c:v>
                </c:pt>
                <c:pt idx="6218">
                  <c:v>40553</c:v>
                </c:pt>
                <c:pt idx="6219">
                  <c:v>40554</c:v>
                </c:pt>
                <c:pt idx="6220">
                  <c:v>40555</c:v>
                </c:pt>
                <c:pt idx="6221">
                  <c:v>40556</c:v>
                </c:pt>
                <c:pt idx="6222">
                  <c:v>40557</c:v>
                </c:pt>
                <c:pt idx="6223">
                  <c:v>40558</c:v>
                </c:pt>
                <c:pt idx="6224">
                  <c:v>40559</c:v>
                </c:pt>
                <c:pt idx="6225">
                  <c:v>40560</c:v>
                </c:pt>
                <c:pt idx="6226">
                  <c:v>40561</c:v>
                </c:pt>
                <c:pt idx="6227">
                  <c:v>40562</c:v>
                </c:pt>
                <c:pt idx="6228">
                  <c:v>40563</c:v>
                </c:pt>
                <c:pt idx="6229">
                  <c:v>40564</c:v>
                </c:pt>
                <c:pt idx="6230">
                  <c:v>40565</c:v>
                </c:pt>
                <c:pt idx="6231">
                  <c:v>40566</c:v>
                </c:pt>
                <c:pt idx="6232">
                  <c:v>40567</c:v>
                </c:pt>
                <c:pt idx="6233">
                  <c:v>40568</c:v>
                </c:pt>
                <c:pt idx="6234">
                  <c:v>40569</c:v>
                </c:pt>
                <c:pt idx="6235">
                  <c:v>40570</c:v>
                </c:pt>
                <c:pt idx="6236">
                  <c:v>40571</c:v>
                </c:pt>
                <c:pt idx="6237">
                  <c:v>40572</c:v>
                </c:pt>
                <c:pt idx="6238">
                  <c:v>40573</c:v>
                </c:pt>
                <c:pt idx="6239">
                  <c:v>40574</c:v>
                </c:pt>
                <c:pt idx="6240">
                  <c:v>40575</c:v>
                </c:pt>
                <c:pt idx="6241">
                  <c:v>40576</c:v>
                </c:pt>
                <c:pt idx="6242">
                  <c:v>40577</c:v>
                </c:pt>
                <c:pt idx="6243">
                  <c:v>40578</c:v>
                </c:pt>
                <c:pt idx="6244">
                  <c:v>40579</c:v>
                </c:pt>
                <c:pt idx="6245">
                  <c:v>40580</c:v>
                </c:pt>
                <c:pt idx="6246">
                  <c:v>40581</c:v>
                </c:pt>
                <c:pt idx="6247">
                  <c:v>40582</c:v>
                </c:pt>
                <c:pt idx="6248">
                  <c:v>40583</c:v>
                </c:pt>
                <c:pt idx="6249">
                  <c:v>40584</c:v>
                </c:pt>
                <c:pt idx="6250">
                  <c:v>40585</c:v>
                </c:pt>
                <c:pt idx="6251">
                  <c:v>40586</c:v>
                </c:pt>
                <c:pt idx="6252">
                  <c:v>40587</c:v>
                </c:pt>
                <c:pt idx="6253">
                  <c:v>40588</c:v>
                </c:pt>
                <c:pt idx="6254">
                  <c:v>40589</c:v>
                </c:pt>
                <c:pt idx="6255">
                  <c:v>40590</c:v>
                </c:pt>
                <c:pt idx="6256">
                  <c:v>40591</c:v>
                </c:pt>
                <c:pt idx="6257">
                  <c:v>40592</c:v>
                </c:pt>
                <c:pt idx="6258">
                  <c:v>40593</c:v>
                </c:pt>
                <c:pt idx="6259">
                  <c:v>40594</c:v>
                </c:pt>
                <c:pt idx="6260">
                  <c:v>40595</c:v>
                </c:pt>
                <c:pt idx="6261">
                  <c:v>40596</c:v>
                </c:pt>
                <c:pt idx="6262">
                  <c:v>40597</c:v>
                </c:pt>
                <c:pt idx="6263">
                  <c:v>40598</c:v>
                </c:pt>
                <c:pt idx="6264">
                  <c:v>40599</c:v>
                </c:pt>
                <c:pt idx="6265">
                  <c:v>40600</c:v>
                </c:pt>
                <c:pt idx="6266">
                  <c:v>40601</c:v>
                </c:pt>
                <c:pt idx="6267">
                  <c:v>40602</c:v>
                </c:pt>
                <c:pt idx="6268">
                  <c:v>40603</c:v>
                </c:pt>
                <c:pt idx="6269">
                  <c:v>40604</c:v>
                </c:pt>
                <c:pt idx="6270">
                  <c:v>40605</c:v>
                </c:pt>
                <c:pt idx="6271">
                  <c:v>40606</c:v>
                </c:pt>
                <c:pt idx="6272">
                  <c:v>40607</c:v>
                </c:pt>
                <c:pt idx="6273">
                  <c:v>40608</c:v>
                </c:pt>
                <c:pt idx="6274">
                  <c:v>40609</c:v>
                </c:pt>
                <c:pt idx="6275">
                  <c:v>40610</c:v>
                </c:pt>
                <c:pt idx="6276">
                  <c:v>40611</c:v>
                </c:pt>
                <c:pt idx="6277">
                  <c:v>40612</c:v>
                </c:pt>
                <c:pt idx="6278">
                  <c:v>40613</c:v>
                </c:pt>
                <c:pt idx="6279">
                  <c:v>40614</c:v>
                </c:pt>
                <c:pt idx="6280">
                  <c:v>40615</c:v>
                </c:pt>
                <c:pt idx="6281">
                  <c:v>40616</c:v>
                </c:pt>
                <c:pt idx="6282">
                  <c:v>40617</c:v>
                </c:pt>
                <c:pt idx="6283">
                  <c:v>40618</c:v>
                </c:pt>
                <c:pt idx="6284">
                  <c:v>40619</c:v>
                </c:pt>
                <c:pt idx="6285">
                  <c:v>40620</c:v>
                </c:pt>
                <c:pt idx="6286">
                  <c:v>40621</c:v>
                </c:pt>
                <c:pt idx="6287">
                  <c:v>40622</c:v>
                </c:pt>
                <c:pt idx="6288">
                  <c:v>40623</c:v>
                </c:pt>
                <c:pt idx="6289">
                  <c:v>40624</c:v>
                </c:pt>
                <c:pt idx="6290">
                  <c:v>40625</c:v>
                </c:pt>
                <c:pt idx="6291">
                  <c:v>40626</c:v>
                </c:pt>
                <c:pt idx="6292">
                  <c:v>40627</c:v>
                </c:pt>
                <c:pt idx="6293">
                  <c:v>40628</c:v>
                </c:pt>
                <c:pt idx="6294">
                  <c:v>40629</c:v>
                </c:pt>
                <c:pt idx="6295">
                  <c:v>40630</c:v>
                </c:pt>
                <c:pt idx="6296">
                  <c:v>40631</c:v>
                </c:pt>
                <c:pt idx="6297">
                  <c:v>40632</c:v>
                </c:pt>
                <c:pt idx="6298">
                  <c:v>40633</c:v>
                </c:pt>
                <c:pt idx="6299">
                  <c:v>40634</c:v>
                </c:pt>
                <c:pt idx="6300">
                  <c:v>40635</c:v>
                </c:pt>
                <c:pt idx="6301">
                  <c:v>40636</c:v>
                </c:pt>
                <c:pt idx="6302">
                  <c:v>40637</c:v>
                </c:pt>
                <c:pt idx="6303">
                  <c:v>40638</c:v>
                </c:pt>
                <c:pt idx="6304">
                  <c:v>40639</c:v>
                </c:pt>
                <c:pt idx="6305">
                  <c:v>40640</c:v>
                </c:pt>
                <c:pt idx="6306">
                  <c:v>40641</c:v>
                </c:pt>
                <c:pt idx="6307">
                  <c:v>40642</c:v>
                </c:pt>
                <c:pt idx="6308">
                  <c:v>40643</c:v>
                </c:pt>
                <c:pt idx="6309">
                  <c:v>40644</c:v>
                </c:pt>
                <c:pt idx="6310">
                  <c:v>40645</c:v>
                </c:pt>
                <c:pt idx="6311">
                  <c:v>40646</c:v>
                </c:pt>
                <c:pt idx="6312">
                  <c:v>40647</c:v>
                </c:pt>
                <c:pt idx="6313">
                  <c:v>40648</c:v>
                </c:pt>
                <c:pt idx="6314">
                  <c:v>40649</c:v>
                </c:pt>
                <c:pt idx="6315">
                  <c:v>40650</c:v>
                </c:pt>
                <c:pt idx="6316">
                  <c:v>40651</c:v>
                </c:pt>
                <c:pt idx="6317">
                  <c:v>40652</c:v>
                </c:pt>
                <c:pt idx="6318">
                  <c:v>40653</c:v>
                </c:pt>
                <c:pt idx="6319">
                  <c:v>40654</c:v>
                </c:pt>
                <c:pt idx="6320">
                  <c:v>40655</c:v>
                </c:pt>
                <c:pt idx="6321">
                  <c:v>40656</c:v>
                </c:pt>
                <c:pt idx="6322">
                  <c:v>40657</c:v>
                </c:pt>
                <c:pt idx="6323">
                  <c:v>40658</c:v>
                </c:pt>
                <c:pt idx="6324">
                  <c:v>40659</c:v>
                </c:pt>
                <c:pt idx="6325">
                  <c:v>40660</c:v>
                </c:pt>
                <c:pt idx="6326">
                  <c:v>40661</c:v>
                </c:pt>
                <c:pt idx="6327">
                  <c:v>40662</c:v>
                </c:pt>
                <c:pt idx="6328">
                  <c:v>40663</c:v>
                </c:pt>
                <c:pt idx="6329">
                  <c:v>40664</c:v>
                </c:pt>
                <c:pt idx="6330">
                  <c:v>40665</c:v>
                </c:pt>
                <c:pt idx="6331">
                  <c:v>40666</c:v>
                </c:pt>
                <c:pt idx="6332">
                  <c:v>40667</c:v>
                </c:pt>
                <c:pt idx="6333">
                  <c:v>40668</c:v>
                </c:pt>
                <c:pt idx="6334">
                  <c:v>40669</c:v>
                </c:pt>
                <c:pt idx="6335">
                  <c:v>40670</c:v>
                </c:pt>
                <c:pt idx="6336">
                  <c:v>40671</c:v>
                </c:pt>
                <c:pt idx="6337">
                  <c:v>40672</c:v>
                </c:pt>
                <c:pt idx="6338">
                  <c:v>40673</c:v>
                </c:pt>
                <c:pt idx="6339">
                  <c:v>40674</c:v>
                </c:pt>
                <c:pt idx="6340">
                  <c:v>40675</c:v>
                </c:pt>
                <c:pt idx="6341">
                  <c:v>40676</c:v>
                </c:pt>
                <c:pt idx="6342">
                  <c:v>40677</c:v>
                </c:pt>
                <c:pt idx="6343">
                  <c:v>40678</c:v>
                </c:pt>
                <c:pt idx="6344">
                  <c:v>40679</c:v>
                </c:pt>
                <c:pt idx="6345">
                  <c:v>40680</c:v>
                </c:pt>
                <c:pt idx="6346">
                  <c:v>40681</c:v>
                </c:pt>
                <c:pt idx="6347">
                  <c:v>40682</c:v>
                </c:pt>
                <c:pt idx="6348">
                  <c:v>40683</c:v>
                </c:pt>
                <c:pt idx="6349">
                  <c:v>40684</c:v>
                </c:pt>
                <c:pt idx="6350">
                  <c:v>40685</c:v>
                </c:pt>
                <c:pt idx="6351">
                  <c:v>40686</c:v>
                </c:pt>
                <c:pt idx="6352">
                  <c:v>40687</c:v>
                </c:pt>
                <c:pt idx="6353">
                  <c:v>40688</c:v>
                </c:pt>
                <c:pt idx="6354">
                  <c:v>40689</c:v>
                </c:pt>
                <c:pt idx="6355">
                  <c:v>40690</c:v>
                </c:pt>
                <c:pt idx="6356">
                  <c:v>40691</c:v>
                </c:pt>
                <c:pt idx="6357">
                  <c:v>40692</c:v>
                </c:pt>
                <c:pt idx="6358">
                  <c:v>40693</c:v>
                </c:pt>
                <c:pt idx="6359">
                  <c:v>40694</c:v>
                </c:pt>
                <c:pt idx="6360">
                  <c:v>40695</c:v>
                </c:pt>
                <c:pt idx="6361">
                  <c:v>40696</c:v>
                </c:pt>
                <c:pt idx="6362">
                  <c:v>40697</c:v>
                </c:pt>
                <c:pt idx="6363">
                  <c:v>40698</c:v>
                </c:pt>
                <c:pt idx="6364">
                  <c:v>40699</c:v>
                </c:pt>
                <c:pt idx="6365">
                  <c:v>40700</c:v>
                </c:pt>
                <c:pt idx="6366">
                  <c:v>40701</c:v>
                </c:pt>
                <c:pt idx="6367">
                  <c:v>40702</c:v>
                </c:pt>
                <c:pt idx="6368">
                  <c:v>40703</c:v>
                </c:pt>
                <c:pt idx="6369">
                  <c:v>40704</c:v>
                </c:pt>
                <c:pt idx="6370">
                  <c:v>40705</c:v>
                </c:pt>
                <c:pt idx="6371">
                  <c:v>40706</c:v>
                </c:pt>
                <c:pt idx="6372">
                  <c:v>40707</c:v>
                </c:pt>
                <c:pt idx="6373">
                  <c:v>40708</c:v>
                </c:pt>
                <c:pt idx="6374">
                  <c:v>40709</c:v>
                </c:pt>
                <c:pt idx="6375">
                  <c:v>40710</c:v>
                </c:pt>
                <c:pt idx="6376">
                  <c:v>40711</c:v>
                </c:pt>
                <c:pt idx="6377">
                  <c:v>40712</c:v>
                </c:pt>
                <c:pt idx="6378">
                  <c:v>40713</c:v>
                </c:pt>
                <c:pt idx="6379">
                  <c:v>40714</c:v>
                </c:pt>
                <c:pt idx="6380">
                  <c:v>40715</c:v>
                </c:pt>
                <c:pt idx="6381">
                  <c:v>40716</c:v>
                </c:pt>
                <c:pt idx="6382">
                  <c:v>40717</c:v>
                </c:pt>
                <c:pt idx="6383">
                  <c:v>40718</c:v>
                </c:pt>
                <c:pt idx="6384">
                  <c:v>40719</c:v>
                </c:pt>
                <c:pt idx="6385">
                  <c:v>40720</c:v>
                </c:pt>
                <c:pt idx="6386">
                  <c:v>40721</c:v>
                </c:pt>
                <c:pt idx="6387">
                  <c:v>40722</c:v>
                </c:pt>
                <c:pt idx="6388">
                  <c:v>40723</c:v>
                </c:pt>
                <c:pt idx="6389">
                  <c:v>40724</c:v>
                </c:pt>
                <c:pt idx="6390">
                  <c:v>40725</c:v>
                </c:pt>
                <c:pt idx="6391">
                  <c:v>40726</c:v>
                </c:pt>
                <c:pt idx="6392">
                  <c:v>40727</c:v>
                </c:pt>
                <c:pt idx="6393">
                  <c:v>40728</c:v>
                </c:pt>
                <c:pt idx="6394">
                  <c:v>40729</c:v>
                </c:pt>
                <c:pt idx="6395">
                  <c:v>40730</c:v>
                </c:pt>
                <c:pt idx="6396">
                  <c:v>40731</c:v>
                </c:pt>
                <c:pt idx="6397">
                  <c:v>40732</c:v>
                </c:pt>
                <c:pt idx="6398">
                  <c:v>40733</c:v>
                </c:pt>
                <c:pt idx="6399">
                  <c:v>40734</c:v>
                </c:pt>
                <c:pt idx="6400">
                  <c:v>40735</c:v>
                </c:pt>
                <c:pt idx="6401">
                  <c:v>40736</c:v>
                </c:pt>
                <c:pt idx="6402">
                  <c:v>40737</c:v>
                </c:pt>
                <c:pt idx="6403">
                  <c:v>40738</c:v>
                </c:pt>
                <c:pt idx="6404">
                  <c:v>40739</c:v>
                </c:pt>
                <c:pt idx="6405">
                  <c:v>40740</c:v>
                </c:pt>
                <c:pt idx="6406">
                  <c:v>40741</c:v>
                </c:pt>
                <c:pt idx="6407">
                  <c:v>40742</c:v>
                </c:pt>
                <c:pt idx="6408">
                  <c:v>40743</c:v>
                </c:pt>
                <c:pt idx="6409">
                  <c:v>40744</c:v>
                </c:pt>
                <c:pt idx="6410">
                  <c:v>40745</c:v>
                </c:pt>
                <c:pt idx="6411">
                  <c:v>40746</c:v>
                </c:pt>
                <c:pt idx="6412">
                  <c:v>40747</c:v>
                </c:pt>
                <c:pt idx="6413">
                  <c:v>40748</c:v>
                </c:pt>
                <c:pt idx="6414">
                  <c:v>40749</c:v>
                </c:pt>
                <c:pt idx="6415">
                  <c:v>40750</c:v>
                </c:pt>
                <c:pt idx="6416">
                  <c:v>40751</c:v>
                </c:pt>
                <c:pt idx="6417">
                  <c:v>40752</c:v>
                </c:pt>
                <c:pt idx="6418">
                  <c:v>40753</c:v>
                </c:pt>
                <c:pt idx="6419">
                  <c:v>40754</c:v>
                </c:pt>
                <c:pt idx="6420">
                  <c:v>40755</c:v>
                </c:pt>
                <c:pt idx="6421">
                  <c:v>40756</c:v>
                </c:pt>
                <c:pt idx="6422">
                  <c:v>40757</c:v>
                </c:pt>
                <c:pt idx="6423">
                  <c:v>40758</c:v>
                </c:pt>
                <c:pt idx="6424">
                  <c:v>40759</c:v>
                </c:pt>
                <c:pt idx="6425">
                  <c:v>40760</c:v>
                </c:pt>
                <c:pt idx="6426">
                  <c:v>40761</c:v>
                </c:pt>
                <c:pt idx="6427">
                  <c:v>40762</c:v>
                </c:pt>
                <c:pt idx="6428">
                  <c:v>40763</c:v>
                </c:pt>
                <c:pt idx="6429">
                  <c:v>40764</c:v>
                </c:pt>
                <c:pt idx="6430">
                  <c:v>40765</c:v>
                </c:pt>
                <c:pt idx="6431">
                  <c:v>40766</c:v>
                </c:pt>
                <c:pt idx="6432">
                  <c:v>40767</c:v>
                </c:pt>
                <c:pt idx="6433">
                  <c:v>40768</c:v>
                </c:pt>
                <c:pt idx="6434">
                  <c:v>40769</c:v>
                </c:pt>
                <c:pt idx="6435">
                  <c:v>40770</c:v>
                </c:pt>
                <c:pt idx="6436">
                  <c:v>40771</c:v>
                </c:pt>
                <c:pt idx="6437">
                  <c:v>40772</c:v>
                </c:pt>
                <c:pt idx="6438">
                  <c:v>40773</c:v>
                </c:pt>
                <c:pt idx="6439">
                  <c:v>40774</c:v>
                </c:pt>
                <c:pt idx="6440">
                  <c:v>40775</c:v>
                </c:pt>
                <c:pt idx="6441">
                  <c:v>40776</c:v>
                </c:pt>
                <c:pt idx="6442">
                  <c:v>40777</c:v>
                </c:pt>
                <c:pt idx="6443">
                  <c:v>40778</c:v>
                </c:pt>
                <c:pt idx="6444">
                  <c:v>40779</c:v>
                </c:pt>
                <c:pt idx="6445">
                  <c:v>40780</c:v>
                </c:pt>
                <c:pt idx="6446">
                  <c:v>40781</c:v>
                </c:pt>
                <c:pt idx="6447">
                  <c:v>40782</c:v>
                </c:pt>
                <c:pt idx="6448">
                  <c:v>40783</c:v>
                </c:pt>
                <c:pt idx="6449">
                  <c:v>40784</c:v>
                </c:pt>
                <c:pt idx="6450">
                  <c:v>40785</c:v>
                </c:pt>
                <c:pt idx="6451">
                  <c:v>40786</c:v>
                </c:pt>
                <c:pt idx="6452">
                  <c:v>40787</c:v>
                </c:pt>
                <c:pt idx="6453">
                  <c:v>40788</c:v>
                </c:pt>
                <c:pt idx="6454">
                  <c:v>40789</c:v>
                </c:pt>
                <c:pt idx="6455">
                  <c:v>40790</c:v>
                </c:pt>
                <c:pt idx="6456">
                  <c:v>40791</c:v>
                </c:pt>
                <c:pt idx="6457">
                  <c:v>40792</c:v>
                </c:pt>
                <c:pt idx="6458">
                  <c:v>40793</c:v>
                </c:pt>
                <c:pt idx="6459">
                  <c:v>40794</c:v>
                </c:pt>
                <c:pt idx="6460">
                  <c:v>40795</c:v>
                </c:pt>
                <c:pt idx="6461">
                  <c:v>40796</c:v>
                </c:pt>
                <c:pt idx="6462">
                  <c:v>40797</c:v>
                </c:pt>
                <c:pt idx="6463">
                  <c:v>40798</c:v>
                </c:pt>
                <c:pt idx="6464">
                  <c:v>40799</c:v>
                </c:pt>
                <c:pt idx="6465">
                  <c:v>40800</c:v>
                </c:pt>
                <c:pt idx="6466">
                  <c:v>40801</c:v>
                </c:pt>
                <c:pt idx="6467">
                  <c:v>40802</c:v>
                </c:pt>
                <c:pt idx="6468">
                  <c:v>40803</c:v>
                </c:pt>
                <c:pt idx="6469">
                  <c:v>40804</c:v>
                </c:pt>
                <c:pt idx="6470">
                  <c:v>40805</c:v>
                </c:pt>
                <c:pt idx="6471">
                  <c:v>40806</c:v>
                </c:pt>
                <c:pt idx="6472">
                  <c:v>40807</c:v>
                </c:pt>
                <c:pt idx="6473">
                  <c:v>40808</c:v>
                </c:pt>
                <c:pt idx="6474">
                  <c:v>40809</c:v>
                </c:pt>
                <c:pt idx="6475">
                  <c:v>40810</c:v>
                </c:pt>
              </c:numCache>
            </c:numRef>
          </c:xVal>
          <c:yVal>
            <c:numRef>
              <c:f>nohup!$E$1:$E$6476</c:f>
              <c:numCache>
                <c:formatCode>General</c:formatCode>
                <c:ptCount val="64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2</c:v>
                </c:pt>
                <c:pt idx="1091">
                  <c:v>2</c:v>
                </c:pt>
                <c:pt idx="1092">
                  <c:v>2</c:v>
                </c:pt>
                <c:pt idx="1093">
                  <c:v>2</c:v>
                </c:pt>
                <c:pt idx="1094">
                  <c:v>2</c:v>
                </c:pt>
                <c:pt idx="1095">
                  <c:v>2</c:v>
                </c:pt>
                <c:pt idx="1096">
                  <c:v>2</c:v>
                </c:pt>
                <c:pt idx="1097">
                  <c:v>2</c:v>
                </c:pt>
                <c:pt idx="1098">
                  <c:v>2</c:v>
                </c:pt>
                <c:pt idx="1099">
                  <c:v>2</c:v>
                </c:pt>
                <c:pt idx="1100">
                  <c:v>2</c:v>
                </c:pt>
                <c:pt idx="1101">
                  <c:v>2</c:v>
                </c:pt>
                <c:pt idx="1102">
                  <c:v>2</c:v>
                </c:pt>
                <c:pt idx="1103">
                  <c:v>2</c:v>
                </c:pt>
                <c:pt idx="1104">
                  <c:v>2</c:v>
                </c:pt>
                <c:pt idx="1105">
                  <c:v>2</c:v>
                </c:pt>
                <c:pt idx="1106">
                  <c:v>2</c:v>
                </c:pt>
                <c:pt idx="1107">
                  <c:v>2</c:v>
                </c:pt>
                <c:pt idx="1108">
                  <c:v>2</c:v>
                </c:pt>
                <c:pt idx="1109">
                  <c:v>2</c:v>
                </c:pt>
                <c:pt idx="1110">
                  <c:v>2</c:v>
                </c:pt>
                <c:pt idx="1111">
                  <c:v>2</c:v>
                </c:pt>
                <c:pt idx="1112">
                  <c:v>2</c:v>
                </c:pt>
                <c:pt idx="1113">
                  <c:v>2</c:v>
                </c:pt>
                <c:pt idx="1114">
                  <c:v>2</c:v>
                </c:pt>
                <c:pt idx="1115">
                  <c:v>2</c:v>
                </c:pt>
                <c:pt idx="1116">
                  <c:v>2</c:v>
                </c:pt>
                <c:pt idx="1117">
                  <c:v>2</c:v>
                </c:pt>
                <c:pt idx="1118">
                  <c:v>2</c:v>
                </c:pt>
                <c:pt idx="1119">
                  <c:v>2</c:v>
                </c:pt>
                <c:pt idx="1120">
                  <c:v>2</c:v>
                </c:pt>
                <c:pt idx="1121">
                  <c:v>2</c:v>
                </c:pt>
                <c:pt idx="1122">
                  <c:v>2</c:v>
                </c:pt>
                <c:pt idx="1123">
                  <c:v>2</c:v>
                </c:pt>
                <c:pt idx="1124">
                  <c:v>2</c:v>
                </c:pt>
                <c:pt idx="1125">
                  <c:v>2</c:v>
                </c:pt>
                <c:pt idx="1126">
                  <c:v>2</c:v>
                </c:pt>
                <c:pt idx="1127">
                  <c:v>2</c:v>
                </c:pt>
                <c:pt idx="1128">
                  <c:v>2</c:v>
                </c:pt>
                <c:pt idx="1129">
                  <c:v>2</c:v>
                </c:pt>
                <c:pt idx="1130">
                  <c:v>2</c:v>
                </c:pt>
                <c:pt idx="1131">
                  <c:v>2</c:v>
                </c:pt>
                <c:pt idx="1132">
                  <c:v>2</c:v>
                </c:pt>
                <c:pt idx="1133">
                  <c:v>2</c:v>
                </c:pt>
                <c:pt idx="1134">
                  <c:v>2</c:v>
                </c:pt>
                <c:pt idx="1135">
                  <c:v>2</c:v>
                </c:pt>
                <c:pt idx="1136">
                  <c:v>2</c:v>
                </c:pt>
                <c:pt idx="1137">
                  <c:v>2</c:v>
                </c:pt>
                <c:pt idx="1138">
                  <c:v>2</c:v>
                </c:pt>
                <c:pt idx="1139">
                  <c:v>2</c:v>
                </c:pt>
                <c:pt idx="1140">
                  <c:v>3</c:v>
                </c:pt>
                <c:pt idx="1141">
                  <c:v>3</c:v>
                </c:pt>
                <c:pt idx="1142">
                  <c:v>3</c:v>
                </c:pt>
                <c:pt idx="1143">
                  <c:v>3</c:v>
                </c:pt>
                <c:pt idx="1144">
                  <c:v>3</c:v>
                </c:pt>
                <c:pt idx="1145">
                  <c:v>3</c:v>
                </c:pt>
                <c:pt idx="1146">
                  <c:v>3</c:v>
                </c:pt>
                <c:pt idx="1147">
                  <c:v>3</c:v>
                </c:pt>
                <c:pt idx="1148">
                  <c:v>3</c:v>
                </c:pt>
                <c:pt idx="1149">
                  <c:v>3</c:v>
                </c:pt>
                <c:pt idx="1150">
                  <c:v>3</c:v>
                </c:pt>
                <c:pt idx="1151">
                  <c:v>3</c:v>
                </c:pt>
                <c:pt idx="1152">
                  <c:v>3</c:v>
                </c:pt>
                <c:pt idx="1153">
                  <c:v>3</c:v>
                </c:pt>
                <c:pt idx="1154">
                  <c:v>3</c:v>
                </c:pt>
                <c:pt idx="1155">
                  <c:v>3</c:v>
                </c:pt>
                <c:pt idx="1156">
                  <c:v>3</c:v>
                </c:pt>
                <c:pt idx="1157">
                  <c:v>3</c:v>
                </c:pt>
                <c:pt idx="1158">
                  <c:v>3</c:v>
                </c:pt>
                <c:pt idx="1159">
                  <c:v>3</c:v>
                </c:pt>
                <c:pt idx="1160">
                  <c:v>3</c:v>
                </c:pt>
                <c:pt idx="1161">
                  <c:v>3</c:v>
                </c:pt>
                <c:pt idx="1162">
                  <c:v>3</c:v>
                </c:pt>
                <c:pt idx="1163">
                  <c:v>3</c:v>
                </c:pt>
                <c:pt idx="1164">
                  <c:v>3</c:v>
                </c:pt>
                <c:pt idx="1165">
                  <c:v>3</c:v>
                </c:pt>
                <c:pt idx="1166">
                  <c:v>3</c:v>
                </c:pt>
                <c:pt idx="1167">
                  <c:v>3</c:v>
                </c:pt>
                <c:pt idx="1168">
                  <c:v>3</c:v>
                </c:pt>
                <c:pt idx="1169">
                  <c:v>3</c:v>
                </c:pt>
                <c:pt idx="1170">
                  <c:v>3</c:v>
                </c:pt>
                <c:pt idx="1171">
                  <c:v>3</c:v>
                </c:pt>
                <c:pt idx="1172">
                  <c:v>3</c:v>
                </c:pt>
                <c:pt idx="1173">
                  <c:v>3</c:v>
                </c:pt>
                <c:pt idx="1174">
                  <c:v>3</c:v>
                </c:pt>
                <c:pt idx="1175">
                  <c:v>3</c:v>
                </c:pt>
                <c:pt idx="1176">
                  <c:v>3</c:v>
                </c:pt>
                <c:pt idx="1177">
                  <c:v>3</c:v>
                </c:pt>
                <c:pt idx="1178">
                  <c:v>3</c:v>
                </c:pt>
                <c:pt idx="1179">
                  <c:v>3</c:v>
                </c:pt>
                <c:pt idx="1180">
                  <c:v>3</c:v>
                </c:pt>
                <c:pt idx="1181">
                  <c:v>3</c:v>
                </c:pt>
                <c:pt idx="1182">
                  <c:v>3</c:v>
                </c:pt>
                <c:pt idx="1183">
                  <c:v>3</c:v>
                </c:pt>
                <c:pt idx="1184">
                  <c:v>3</c:v>
                </c:pt>
                <c:pt idx="1185">
                  <c:v>3</c:v>
                </c:pt>
                <c:pt idx="1186">
                  <c:v>3</c:v>
                </c:pt>
                <c:pt idx="1187">
                  <c:v>3</c:v>
                </c:pt>
                <c:pt idx="1188">
                  <c:v>3</c:v>
                </c:pt>
                <c:pt idx="1189">
                  <c:v>3</c:v>
                </c:pt>
                <c:pt idx="1190">
                  <c:v>3</c:v>
                </c:pt>
                <c:pt idx="1191">
                  <c:v>3</c:v>
                </c:pt>
                <c:pt idx="1192">
                  <c:v>3</c:v>
                </c:pt>
                <c:pt idx="1193">
                  <c:v>3</c:v>
                </c:pt>
                <c:pt idx="1194">
                  <c:v>3</c:v>
                </c:pt>
                <c:pt idx="1195">
                  <c:v>3</c:v>
                </c:pt>
                <c:pt idx="1196">
                  <c:v>3</c:v>
                </c:pt>
                <c:pt idx="1197">
                  <c:v>3</c:v>
                </c:pt>
                <c:pt idx="1198">
                  <c:v>3</c:v>
                </c:pt>
                <c:pt idx="1199">
                  <c:v>3</c:v>
                </c:pt>
                <c:pt idx="1200">
                  <c:v>3</c:v>
                </c:pt>
                <c:pt idx="1201">
                  <c:v>3</c:v>
                </c:pt>
                <c:pt idx="1202">
                  <c:v>3</c:v>
                </c:pt>
                <c:pt idx="1203">
                  <c:v>3</c:v>
                </c:pt>
                <c:pt idx="1204">
                  <c:v>3</c:v>
                </c:pt>
                <c:pt idx="1205">
                  <c:v>3</c:v>
                </c:pt>
                <c:pt idx="1206">
                  <c:v>3</c:v>
                </c:pt>
                <c:pt idx="1207">
                  <c:v>3</c:v>
                </c:pt>
                <c:pt idx="1208">
                  <c:v>3</c:v>
                </c:pt>
                <c:pt idx="1209">
                  <c:v>3</c:v>
                </c:pt>
                <c:pt idx="1210">
                  <c:v>3</c:v>
                </c:pt>
                <c:pt idx="1211">
                  <c:v>3</c:v>
                </c:pt>
                <c:pt idx="1212">
                  <c:v>3</c:v>
                </c:pt>
                <c:pt idx="1213">
                  <c:v>3</c:v>
                </c:pt>
                <c:pt idx="1214">
                  <c:v>3</c:v>
                </c:pt>
                <c:pt idx="1215">
                  <c:v>3</c:v>
                </c:pt>
                <c:pt idx="1216">
                  <c:v>3</c:v>
                </c:pt>
                <c:pt idx="1217">
                  <c:v>3</c:v>
                </c:pt>
                <c:pt idx="1218">
                  <c:v>3</c:v>
                </c:pt>
                <c:pt idx="1219">
                  <c:v>3</c:v>
                </c:pt>
                <c:pt idx="1220">
                  <c:v>3</c:v>
                </c:pt>
                <c:pt idx="1221">
                  <c:v>3</c:v>
                </c:pt>
                <c:pt idx="1222">
                  <c:v>3</c:v>
                </c:pt>
                <c:pt idx="1223">
                  <c:v>3</c:v>
                </c:pt>
                <c:pt idx="1224">
                  <c:v>3</c:v>
                </c:pt>
                <c:pt idx="1225">
                  <c:v>3</c:v>
                </c:pt>
                <c:pt idx="1226">
                  <c:v>3</c:v>
                </c:pt>
                <c:pt idx="1227">
                  <c:v>3</c:v>
                </c:pt>
                <c:pt idx="1228">
                  <c:v>3</c:v>
                </c:pt>
                <c:pt idx="1229">
                  <c:v>3</c:v>
                </c:pt>
                <c:pt idx="1230">
                  <c:v>3</c:v>
                </c:pt>
                <c:pt idx="1231">
                  <c:v>3</c:v>
                </c:pt>
                <c:pt idx="1232">
                  <c:v>3</c:v>
                </c:pt>
                <c:pt idx="1233">
                  <c:v>3</c:v>
                </c:pt>
                <c:pt idx="1234">
                  <c:v>3</c:v>
                </c:pt>
                <c:pt idx="1235">
                  <c:v>3</c:v>
                </c:pt>
                <c:pt idx="1236">
                  <c:v>3</c:v>
                </c:pt>
                <c:pt idx="1237">
                  <c:v>3</c:v>
                </c:pt>
                <c:pt idx="1238">
                  <c:v>3</c:v>
                </c:pt>
                <c:pt idx="1239">
                  <c:v>3</c:v>
                </c:pt>
                <c:pt idx="1240">
                  <c:v>3</c:v>
                </c:pt>
                <c:pt idx="1241">
                  <c:v>3</c:v>
                </c:pt>
                <c:pt idx="1242">
                  <c:v>3</c:v>
                </c:pt>
                <c:pt idx="1243">
                  <c:v>3</c:v>
                </c:pt>
                <c:pt idx="1244">
                  <c:v>3</c:v>
                </c:pt>
                <c:pt idx="1245">
                  <c:v>3</c:v>
                </c:pt>
                <c:pt idx="1246">
                  <c:v>3</c:v>
                </c:pt>
                <c:pt idx="1247">
                  <c:v>3</c:v>
                </c:pt>
                <c:pt idx="1248">
                  <c:v>3</c:v>
                </c:pt>
                <c:pt idx="1249">
                  <c:v>3</c:v>
                </c:pt>
                <c:pt idx="1250">
                  <c:v>3</c:v>
                </c:pt>
                <c:pt idx="1251">
                  <c:v>3</c:v>
                </c:pt>
                <c:pt idx="1252">
                  <c:v>3</c:v>
                </c:pt>
                <c:pt idx="1253">
                  <c:v>3</c:v>
                </c:pt>
                <c:pt idx="1254">
                  <c:v>3</c:v>
                </c:pt>
                <c:pt idx="1255">
                  <c:v>3</c:v>
                </c:pt>
                <c:pt idx="1256">
                  <c:v>3</c:v>
                </c:pt>
                <c:pt idx="1257">
                  <c:v>3</c:v>
                </c:pt>
                <c:pt idx="1258">
                  <c:v>3</c:v>
                </c:pt>
                <c:pt idx="1259">
                  <c:v>3</c:v>
                </c:pt>
                <c:pt idx="1260">
                  <c:v>3</c:v>
                </c:pt>
                <c:pt idx="1261">
                  <c:v>3</c:v>
                </c:pt>
                <c:pt idx="1262">
                  <c:v>3</c:v>
                </c:pt>
                <c:pt idx="1263">
                  <c:v>3</c:v>
                </c:pt>
                <c:pt idx="1264">
                  <c:v>3</c:v>
                </c:pt>
                <c:pt idx="1265">
                  <c:v>3</c:v>
                </c:pt>
                <c:pt idx="1266">
                  <c:v>3</c:v>
                </c:pt>
                <c:pt idx="1267">
                  <c:v>3</c:v>
                </c:pt>
                <c:pt idx="1268">
                  <c:v>4</c:v>
                </c:pt>
                <c:pt idx="1269">
                  <c:v>4</c:v>
                </c:pt>
                <c:pt idx="1270">
                  <c:v>4</c:v>
                </c:pt>
                <c:pt idx="1271">
                  <c:v>4</c:v>
                </c:pt>
                <c:pt idx="1272">
                  <c:v>4</c:v>
                </c:pt>
                <c:pt idx="1273">
                  <c:v>4</c:v>
                </c:pt>
                <c:pt idx="1274">
                  <c:v>4</c:v>
                </c:pt>
                <c:pt idx="1275">
                  <c:v>4</c:v>
                </c:pt>
                <c:pt idx="1276">
                  <c:v>4</c:v>
                </c:pt>
                <c:pt idx="1277">
                  <c:v>4</c:v>
                </c:pt>
                <c:pt idx="1278">
                  <c:v>4</c:v>
                </c:pt>
                <c:pt idx="1279">
                  <c:v>4</c:v>
                </c:pt>
                <c:pt idx="1280">
                  <c:v>4</c:v>
                </c:pt>
                <c:pt idx="1281">
                  <c:v>4</c:v>
                </c:pt>
                <c:pt idx="1282">
                  <c:v>4</c:v>
                </c:pt>
                <c:pt idx="1283">
                  <c:v>4</c:v>
                </c:pt>
                <c:pt idx="1284">
                  <c:v>4</c:v>
                </c:pt>
                <c:pt idx="1285">
                  <c:v>4</c:v>
                </c:pt>
                <c:pt idx="1286">
                  <c:v>4</c:v>
                </c:pt>
                <c:pt idx="1287">
                  <c:v>4</c:v>
                </c:pt>
                <c:pt idx="1288">
                  <c:v>4</c:v>
                </c:pt>
                <c:pt idx="1289">
                  <c:v>4</c:v>
                </c:pt>
                <c:pt idx="1290">
                  <c:v>4</c:v>
                </c:pt>
                <c:pt idx="1291">
                  <c:v>4</c:v>
                </c:pt>
                <c:pt idx="1292">
                  <c:v>4</c:v>
                </c:pt>
                <c:pt idx="1293">
                  <c:v>4</c:v>
                </c:pt>
                <c:pt idx="1294">
                  <c:v>4</c:v>
                </c:pt>
                <c:pt idx="1295">
                  <c:v>4</c:v>
                </c:pt>
                <c:pt idx="1296">
                  <c:v>4</c:v>
                </c:pt>
                <c:pt idx="1297">
                  <c:v>4</c:v>
                </c:pt>
                <c:pt idx="1298">
                  <c:v>4</c:v>
                </c:pt>
                <c:pt idx="1299">
                  <c:v>4</c:v>
                </c:pt>
                <c:pt idx="1300">
                  <c:v>4</c:v>
                </c:pt>
                <c:pt idx="1301">
                  <c:v>6</c:v>
                </c:pt>
                <c:pt idx="1302">
                  <c:v>6</c:v>
                </c:pt>
                <c:pt idx="1303">
                  <c:v>6</c:v>
                </c:pt>
                <c:pt idx="1304">
                  <c:v>6</c:v>
                </c:pt>
                <c:pt idx="1305">
                  <c:v>6</c:v>
                </c:pt>
                <c:pt idx="1306">
                  <c:v>6</c:v>
                </c:pt>
                <c:pt idx="1307">
                  <c:v>6</c:v>
                </c:pt>
                <c:pt idx="1308">
                  <c:v>6</c:v>
                </c:pt>
                <c:pt idx="1309">
                  <c:v>6</c:v>
                </c:pt>
                <c:pt idx="1310">
                  <c:v>6</c:v>
                </c:pt>
                <c:pt idx="1311">
                  <c:v>6</c:v>
                </c:pt>
                <c:pt idx="1312">
                  <c:v>6</c:v>
                </c:pt>
                <c:pt idx="1313">
                  <c:v>6</c:v>
                </c:pt>
                <c:pt idx="1314">
                  <c:v>6</c:v>
                </c:pt>
                <c:pt idx="1315">
                  <c:v>6</c:v>
                </c:pt>
                <c:pt idx="1316">
                  <c:v>6</c:v>
                </c:pt>
                <c:pt idx="1317">
                  <c:v>6</c:v>
                </c:pt>
                <c:pt idx="1318">
                  <c:v>6</c:v>
                </c:pt>
                <c:pt idx="1319">
                  <c:v>6</c:v>
                </c:pt>
                <c:pt idx="1320">
                  <c:v>6</c:v>
                </c:pt>
                <c:pt idx="1321">
                  <c:v>6</c:v>
                </c:pt>
                <c:pt idx="1322">
                  <c:v>6</c:v>
                </c:pt>
                <c:pt idx="1323">
                  <c:v>6</c:v>
                </c:pt>
                <c:pt idx="1324">
                  <c:v>6</c:v>
                </c:pt>
                <c:pt idx="1325">
                  <c:v>6</c:v>
                </c:pt>
                <c:pt idx="1326">
                  <c:v>6</c:v>
                </c:pt>
                <c:pt idx="1327">
                  <c:v>6</c:v>
                </c:pt>
                <c:pt idx="1328">
                  <c:v>6</c:v>
                </c:pt>
                <c:pt idx="1329">
                  <c:v>6</c:v>
                </c:pt>
                <c:pt idx="1330">
                  <c:v>6</c:v>
                </c:pt>
                <c:pt idx="1331">
                  <c:v>6</c:v>
                </c:pt>
                <c:pt idx="1332">
                  <c:v>6</c:v>
                </c:pt>
                <c:pt idx="1333">
                  <c:v>6</c:v>
                </c:pt>
                <c:pt idx="1334">
                  <c:v>6</c:v>
                </c:pt>
                <c:pt idx="1335">
                  <c:v>6</c:v>
                </c:pt>
                <c:pt idx="1336">
                  <c:v>6</c:v>
                </c:pt>
                <c:pt idx="1337">
                  <c:v>6</c:v>
                </c:pt>
                <c:pt idx="1338">
                  <c:v>6</c:v>
                </c:pt>
                <c:pt idx="1339">
                  <c:v>6</c:v>
                </c:pt>
                <c:pt idx="1340">
                  <c:v>6</c:v>
                </c:pt>
                <c:pt idx="1341">
                  <c:v>6</c:v>
                </c:pt>
                <c:pt idx="1342">
                  <c:v>6</c:v>
                </c:pt>
                <c:pt idx="1343">
                  <c:v>6</c:v>
                </c:pt>
                <c:pt idx="1344">
                  <c:v>6</c:v>
                </c:pt>
                <c:pt idx="1345">
                  <c:v>6</c:v>
                </c:pt>
                <c:pt idx="1346">
                  <c:v>6</c:v>
                </c:pt>
                <c:pt idx="1347">
                  <c:v>6</c:v>
                </c:pt>
                <c:pt idx="1348">
                  <c:v>6</c:v>
                </c:pt>
                <c:pt idx="1349">
                  <c:v>6</c:v>
                </c:pt>
                <c:pt idx="1350">
                  <c:v>6</c:v>
                </c:pt>
                <c:pt idx="1351">
                  <c:v>6</c:v>
                </c:pt>
                <c:pt idx="1352">
                  <c:v>6</c:v>
                </c:pt>
                <c:pt idx="1353">
                  <c:v>6</c:v>
                </c:pt>
                <c:pt idx="1354">
                  <c:v>6</c:v>
                </c:pt>
                <c:pt idx="1355">
                  <c:v>6</c:v>
                </c:pt>
                <c:pt idx="1356">
                  <c:v>6</c:v>
                </c:pt>
                <c:pt idx="1357">
                  <c:v>6</c:v>
                </c:pt>
                <c:pt idx="1358">
                  <c:v>6</c:v>
                </c:pt>
                <c:pt idx="1359">
                  <c:v>6</c:v>
                </c:pt>
                <c:pt idx="1360">
                  <c:v>6</c:v>
                </c:pt>
                <c:pt idx="1361">
                  <c:v>6</c:v>
                </c:pt>
                <c:pt idx="1362">
                  <c:v>6</c:v>
                </c:pt>
                <c:pt idx="1363">
                  <c:v>6</c:v>
                </c:pt>
                <c:pt idx="1364">
                  <c:v>6</c:v>
                </c:pt>
                <c:pt idx="1365">
                  <c:v>6</c:v>
                </c:pt>
                <c:pt idx="1366">
                  <c:v>6</c:v>
                </c:pt>
                <c:pt idx="1367">
                  <c:v>6</c:v>
                </c:pt>
                <c:pt idx="1368">
                  <c:v>6</c:v>
                </c:pt>
                <c:pt idx="1369">
                  <c:v>6</c:v>
                </c:pt>
                <c:pt idx="1370">
                  <c:v>6</c:v>
                </c:pt>
                <c:pt idx="1371">
                  <c:v>6</c:v>
                </c:pt>
                <c:pt idx="1372">
                  <c:v>6</c:v>
                </c:pt>
                <c:pt idx="1373">
                  <c:v>6</c:v>
                </c:pt>
                <c:pt idx="1374">
                  <c:v>6</c:v>
                </c:pt>
                <c:pt idx="1375">
                  <c:v>6</c:v>
                </c:pt>
                <c:pt idx="1376">
                  <c:v>6</c:v>
                </c:pt>
                <c:pt idx="1377">
                  <c:v>6</c:v>
                </c:pt>
                <c:pt idx="1378">
                  <c:v>6</c:v>
                </c:pt>
                <c:pt idx="1379">
                  <c:v>6</c:v>
                </c:pt>
                <c:pt idx="1380">
                  <c:v>6</c:v>
                </c:pt>
                <c:pt idx="1381">
                  <c:v>6</c:v>
                </c:pt>
                <c:pt idx="1382">
                  <c:v>6</c:v>
                </c:pt>
                <c:pt idx="1383">
                  <c:v>6</c:v>
                </c:pt>
                <c:pt idx="1384">
                  <c:v>6</c:v>
                </c:pt>
                <c:pt idx="1385">
                  <c:v>6</c:v>
                </c:pt>
                <c:pt idx="1386">
                  <c:v>6</c:v>
                </c:pt>
                <c:pt idx="1387">
                  <c:v>6</c:v>
                </c:pt>
                <c:pt idx="1388">
                  <c:v>6</c:v>
                </c:pt>
                <c:pt idx="1389">
                  <c:v>6</c:v>
                </c:pt>
                <c:pt idx="1390">
                  <c:v>6</c:v>
                </c:pt>
                <c:pt idx="1391">
                  <c:v>8</c:v>
                </c:pt>
                <c:pt idx="1392">
                  <c:v>8</c:v>
                </c:pt>
                <c:pt idx="1393">
                  <c:v>9</c:v>
                </c:pt>
                <c:pt idx="1394">
                  <c:v>9</c:v>
                </c:pt>
                <c:pt idx="1395">
                  <c:v>9</c:v>
                </c:pt>
                <c:pt idx="1396">
                  <c:v>10</c:v>
                </c:pt>
                <c:pt idx="1397">
                  <c:v>10</c:v>
                </c:pt>
                <c:pt idx="1398">
                  <c:v>10</c:v>
                </c:pt>
                <c:pt idx="1399">
                  <c:v>10</c:v>
                </c:pt>
                <c:pt idx="1400">
                  <c:v>10</c:v>
                </c:pt>
                <c:pt idx="1401">
                  <c:v>10</c:v>
                </c:pt>
                <c:pt idx="1402">
                  <c:v>10</c:v>
                </c:pt>
                <c:pt idx="1403">
                  <c:v>10</c:v>
                </c:pt>
                <c:pt idx="1404">
                  <c:v>10</c:v>
                </c:pt>
                <c:pt idx="1405">
                  <c:v>10</c:v>
                </c:pt>
                <c:pt idx="1406">
                  <c:v>10</c:v>
                </c:pt>
                <c:pt idx="1407">
                  <c:v>10</c:v>
                </c:pt>
                <c:pt idx="1408">
                  <c:v>10</c:v>
                </c:pt>
                <c:pt idx="1409">
                  <c:v>10</c:v>
                </c:pt>
                <c:pt idx="1410">
                  <c:v>10</c:v>
                </c:pt>
                <c:pt idx="1411">
                  <c:v>10</c:v>
                </c:pt>
                <c:pt idx="1412">
                  <c:v>10</c:v>
                </c:pt>
                <c:pt idx="1413">
                  <c:v>10</c:v>
                </c:pt>
                <c:pt idx="1414">
                  <c:v>10</c:v>
                </c:pt>
                <c:pt idx="1415">
                  <c:v>10</c:v>
                </c:pt>
                <c:pt idx="1416">
                  <c:v>12</c:v>
                </c:pt>
                <c:pt idx="1417">
                  <c:v>12</c:v>
                </c:pt>
                <c:pt idx="1418">
                  <c:v>12</c:v>
                </c:pt>
                <c:pt idx="1419">
                  <c:v>12</c:v>
                </c:pt>
                <c:pt idx="1420">
                  <c:v>12</c:v>
                </c:pt>
                <c:pt idx="1421">
                  <c:v>12</c:v>
                </c:pt>
                <c:pt idx="1422">
                  <c:v>12</c:v>
                </c:pt>
                <c:pt idx="1423">
                  <c:v>12</c:v>
                </c:pt>
                <c:pt idx="1424">
                  <c:v>12</c:v>
                </c:pt>
                <c:pt idx="1425">
                  <c:v>12</c:v>
                </c:pt>
                <c:pt idx="1426">
                  <c:v>12</c:v>
                </c:pt>
                <c:pt idx="1427">
                  <c:v>12</c:v>
                </c:pt>
                <c:pt idx="1428">
                  <c:v>12</c:v>
                </c:pt>
                <c:pt idx="1429">
                  <c:v>12</c:v>
                </c:pt>
                <c:pt idx="1430">
                  <c:v>12</c:v>
                </c:pt>
                <c:pt idx="1431">
                  <c:v>12</c:v>
                </c:pt>
                <c:pt idx="1432">
                  <c:v>12</c:v>
                </c:pt>
                <c:pt idx="1433">
                  <c:v>12</c:v>
                </c:pt>
                <c:pt idx="1434">
                  <c:v>12</c:v>
                </c:pt>
                <c:pt idx="1435">
                  <c:v>12</c:v>
                </c:pt>
                <c:pt idx="1436">
                  <c:v>13</c:v>
                </c:pt>
                <c:pt idx="1437">
                  <c:v>14</c:v>
                </c:pt>
                <c:pt idx="1438">
                  <c:v>14</c:v>
                </c:pt>
                <c:pt idx="1439">
                  <c:v>14</c:v>
                </c:pt>
                <c:pt idx="1440">
                  <c:v>14</c:v>
                </c:pt>
                <c:pt idx="1441">
                  <c:v>14</c:v>
                </c:pt>
                <c:pt idx="1442">
                  <c:v>14</c:v>
                </c:pt>
                <c:pt idx="1443">
                  <c:v>14</c:v>
                </c:pt>
                <c:pt idx="1444">
                  <c:v>14</c:v>
                </c:pt>
                <c:pt idx="1445">
                  <c:v>14</c:v>
                </c:pt>
                <c:pt idx="1446">
                  <c:v>14</c:v>
                </c:pt>
                <c:pt idx="1447">
                  <c:v>14</c:v>
                </c:pt>
                <c:pt idx="1448">
                  <c:v>14</c:v>
                </c:pt>
                <c:pt idx="1449">
                  <c:v>14</c:v>
                </c:pt>
                <c:pt idx="1450">
                  <c:v>14</c:v>
                </c:pt>
                <c:pt idx="1451">
                  <c:v>15</c:v>
                </c:pt>
                <c:pt idx="1452">
                  <c:v>15</c:v>
                </c:pt>
                <c:pt idx="1453">
                  <c:v>15</c:v>
                </c:pt>
                <c:pt idx="1454">
                  <c:v>15</c:v>
                </c:pt>
                <c:pt idx="1455">
                  <c:v>16</c:v>
                </c:pt>
                <c:pt idx="1456">
                  <c:v>16</c:v>
                </c:pt>
                <c:pt idx="1457">
                  <c:v>16</c:v>
                </c:pt>
                <c:pt idx="1458">
                  <c:v>16</c:v>
                </c:pt>
                <c:pt idx="1459">
                  <c:v>16</c:v>
                </c:pt>
                <c:pt idx="1460">
                  <c:v>16</c:v>
                </c:pt>
                <c:pt idx="1461">
                  <c:v>16</c:v>
                </c:pt>
                <c:pt idx="1462">
                  <c:v>16</c:v>
                </c:pt>
                <c:pt idx="1463">
                  <c:v>16</c:v>
                </c:pt>
                <c:pt idx="1464">
                  <c:v>16</c:v>
                </c:pt>
                <c:pt idx="1465">
                  <c:v>16</c:v>
                </c:pt>
                <c:pt idx="1466">
                  <c:v>16</c:v>
                </c:pt>
                <c:pt idx="1467">
                  <c:v>16</c:v>
                </c:pt>
                <c:pt idx="1468">
                  <c:v>16</c:v>
                </c:pt>
                <c:pt idx="1469">
                  <c:v>16</c:v>
                </c:pt>
                <c:pt idx="1470">
                  <c:v>18</c:v>
                </c:pt>
                <c:pt idx="1471">
                  <c:v>18</c:v>
                </c:pt>
                <c:pt idx="1472">
                  <c:v>18</c:v>
                </c:pt>
                <c:pt idx="1473">
                  <c:v>18</c:v>
                </c:pt>
                <c:pt idx="1474">
                  <c:v>18</c:v>
                </c:pt>
                <c:pt idx="1475">
                  <c:v>18</c:v>
                </c:pt>
                <c:pt idx="1476">
                  <c:v>18</c:v>
                </c:pt>
                <c:pt idx="1477">
                  <c:v>18</c:v>
                </c:pt>
                <c:pt idx="1478">
                  <c:v>18</c:v>
                </c:pt>
                <c:pt idx="1479">
                  <c:v>18</c:v>
                </c:pt>
                <c:pt idx="1480">
                  <c:v>18</c:v>
                </c:pt>
                <c:pt idx="1481">
                  <c:v>18</c:v>
                </c:pt>
                <c:pt idx="1482">
                  <c:v>18</c:v>
                </c:pt>
                <c:pt idx="1483">
                  <c:v>19</c:v>
                </c:pt>
                <c:pt idx="1484">
                  <c:v>19</c:v>
                </c:pt>
                <c:pt idx="1485">
                  <c:v>20</c:v>
                </c:pt>
                <c:pt idx="1486">
                  <c:v>21</c:v>
                </c:pt>
                <c:pt idx="1487">
                  <c:v>21</c:v>
                </c:pt>
                <c:pt idx="1488">
                  <c:v>21</c:v>
                </c:pt>
                <c:pt idx="1489">
                  <c:v>21</c:v>
                </c:pt>
                <c:pt idx="1490">
                  <c:v>21</c:v>
                </c:pt>
                <c:pt idx="1491">
                  <c:v>21</c:v>
                </c:pt>
                <c:pt idx="1492">
                  <c:v>21</c:v>
                </c:pt>
                <c:pt idx="1493">
                  <c:v>21</c:v>
                </c:pt>
                <c:pt idx="1494">
                  <c:v>21</c:v>
                </c:pt>
                <c:pt idx="1495">
                  <c:v>21</c:v>
                </c:pt>
                <c:pt idx="1496">
                  <c:v>21</c:v>
                </c:pt>
                <c:pt idx="1497">
                  <c:v>21</c:v>
                </c:pt>
                <c:pt idx="1498">
                  <c:v>21</c:v>
                </c:pt>
                <c:pt idx="1499">
                  <c:v>21</c:v>
                </c:pt>
                <c:pt idx="1500">
                  <c:v>21</c:v>
                </c:pt>
                <c:pt idx="1501">
                  <c:v>21</c:v>
                </c:pt>
                <c:pt idx="1502">
                  <c:v>21</c:v>
                </c:pt>
                <c:pt idx="1503">
                  <c:v>21</c:v>
                </c:pt>
                <c:pt idx="1504">
                  <c:v>22</c:v>
                </c:pt>
                <c:pt idx="1505">
                  <c:v>22</c:v>
                </c:pt>
                <c:pt idx="1506">
                  <c:v>22</c:v>
                </c:pt>
                <c:pt idx="1507">
                  <c:v>22</c:v>
                </c:pt>
                <c:pt idx="1508">
                  <c:v>22</c:v>
                </c:pt>
                <c:pt idx="1509">
                  <c:v>22</c:v>
                </c:pt>
                <c:pt idx="1510">
                  <c:v>22</c:v>
                </c:pt>
                <c:pt idx="1511">
                  <c:v>22</c:v>
                </c:pt>
                <c:pt idx="1512">
                  <c:v>22</c:v>
                </c:pt>
                <c:pt idx="1513">
                  <c:v>22</c:v>
                </c:pt>
                <c:pt idx="1514">
                  <c:v>24</c:v>
                </c:pt>
                <c:pt idx="1515">
                  <c:v>24</c:v>
                </c:pt>
                <c:pt idx="1516">
                  <c:v>27</c:v>
                </c:pt>
                <c:pt idx="1517">
                  <c:v>27</c:v>
                </c:pt>
                <c:pt idx="1518">
                  <c:v>27</c:v>
                </c:pt>
                <c:pt idx="1519">
                  <c:v>28</c:v>
                </c:pt>
                <c:pt idx="1520">
                  <c:v>28</c:v>
                </c:pt>
                <c:pt idx="1521">
                  <c:v>28</c:v>
                </c:pt>
                <c:pt idx="1522">
                  <c:v>28</c:v>
                </c:pt>
                <c:pt idx="1523">
                  <c:v>28</c:v>
                </c:pt>
                <c:pt idx="1524">
                  <c:v>28</c:v>
                </c:pt>
                <c:pt idx="1525">
                  <c:v>28</c:v>
                </c:pt>
                <c:pt idx="1526">
                  <c:v>28</c:v>
                </c:pt>
                <c:pt idx="1527">
                  <c:v>28</c:v>
                </c:pt>
                <c:pt idx="1528">
                  <c:v>29</c:v>
                </c:pt>
                <c:pt idx="1529">
                  <c:v>29</c:v>
                </c:pt>
                <c:pt idx="1530">
                  <c:v>29</c:v>
                </c:pt>
                <c:pt idx="1531">
                  <c:v>29</c:v>
                </c:pt>
                <c:pt idx="1532">
                  <c:v>32</c:v>
                </c:pt>
                <c:pt idx="1533">
                  <c:v>32</c:v>
                </c:pt>
                <c:pt idx="1534">
                  <c:v>32</c:v>
                </c:pt>
                <c:pt idx="1535">
                  <c:v>32</c:v>
                </c:pt>
                <c:pt idx="1536">
                  <c:v>32</c:v>
                </c:pt>
                <c:pt idx="1537">
                  <c:v>32</c:v>
                </c:pt>
                <c:pt idx="1538">
                  <c:v>32</c:v>
                </c:pt>
                <c:pt idx="1539">
                  <c:v>32</c:v>
                </c:pt>
                <c:pt idx="1540">
                  <c:v>32</c:v>
                </c:pt>
                <c:pt idx="1541">
                  <c:v>32</c:v>
                </c:pt>
                <c:pt idx="1542">
                  <c:v>32</c:v>
                </c:pt>
                <c:pt idx="1543">
                  <c:v>32</c:v>
                </c:pt>
                <c:pt idx="1544">
                  <c:v>32</c:v>
                </c:pt>
                <c:pt idx="1545">
                  <c:v>35</c:v>
                </c:pt>
                <c:pt idx="1546">
                  <c:v>35</c:v>
                </c:pt>
                <c:pt idx="1547">
                  <c:v>35</c:v>
                </c:pt>
                <c:pt idx="1548">
                  <c:v>35</c:v>
                </c:pt>
                <c:pt idx="1549">
                  <c:v>36</c:v>
                </c:pt>
                <c:pt idx="1550">
                  <c:v>37</c:v>
                </c:pt>
                <c:pt idx="1551">
                  <c:v>37</c:v>
                </c:pt>
                <c:pt idx="1552">
                  <c:v>37</c:v>
                </c:pt>
                <c:pt idx="1553">
                  <c:v>37</c:v>
                </c:pt>
                <c:pt idx="1554">
                  <c:v>38</c:v>
                </c:pt>
                <c:pt idx="1555">
                  <c:v>38</c:v>
                </c:pt>
                <c:pt idx="1556">
                  <c:v>39</c:v>
                </c:pt>
                <c:pt idx="1557">
                  <c:v>39</c:v>
                </c:pt>
                <c:pt idx="1558">
                  <c:v>39</c:v>
                </c:pt>
                <c:pt idx="1559">
                  <c:v>39</c:v>
                </c:pt>
                <c:pt idx="1560">
                  <c:v>39</c:v>
                </c:pt>
                <c:pt idx="1561">
                  <c:v>39</c:v>
                </c:pt>
                <c:pt idx="1562">
                  <c:v>39</c:v>
                </c:pt>
                <c:pt idx="1563">
                  <c:v>39</c:v>
                </c:pt>
                <c:pt idx="1564">
                  <c:v>39</c:v>
                </c:pt>
                <c:pt idx="1565">
                  <c:v>39</c:v>
                </c:pt>
                <c:pt idx="1566">
                  <c:v>39</c:v>
                </c:pt>
                <c:pt idx="1567">
                  <c:v>39</c:v>
                </c:pt>
                <c:pt idx="1568">
                  <c:v>39</c:v>
                </c:pt>
                <c:pt idx="1569">
                  <c:v>39</c:v>
                </c:pt>
                <c:pt idx="1570">
                  <c:v>39</c:v>
                </c:pt>
                <c:pt idx="1571">
                  <c:v>39</c:v>
                </c:pt>
                <c:pt idx="1572">
                  <c:v>39</c:v>
                </c:pt>
                <c:pt idx="1573">
                  <c:v>39</c:v>
                </c:pt>
                <c:pt idx="1574">
                  <c:v>39</c:v>
                </c:pt>
                <c:pt idx="1575">
                  <c:v>39</c:v>
                </c:pt>
                <c:pt idx="1576">
                  <c:v>40</c:v>
                </c:pt>
                <c:pt idx="1577">
                  <c:v>40</c:v>
                </c:pt>
                <c:pt idx="1578">
                  <c:v>40</c:v>
                </c:pt>
                <c:pt idx="1579">
                  <c:v>40</c:v>
                </c:pt>
                <c:pt idx="1580">
                  <c:v>40</c:v>
                </c:pt>
                <c:pt idx="1581">
                  <c:v>40</c:v>
                </c:pt>
                <c:pt idx="1582">
                  <c:v>40</c:v>
                </c:pt>
                <c:pt idx="1583">
                  <c:v>40</c:v>
                </c:pt>
                <c:pt idx="1584">
                  <c:v>40</c:v>
                </c:pt>
                <c:pt idx="1585">
                  <c:v>40</c:v>
                </c:pt>
                <c:pt idx="1586">
                  <c:v>40</c:v>
                </c:pt>
                <c:pt idx="1587">
                  <c:v>41</c:v>
                </c:pt>
                <c:pt idx="1588">
                  <c:v>41</c:v>
                </c:pt>
                <c:pt idx="1589">
                  <c:v>41</c:v>
                </c:pt>
                <c:pt idx="1590">
                  <c:v>41</c:v>
                </c:pt>
                <c:pt idx="1591">
                  <c:v>41</c:v>
                </c:pt>
                <c:pt idx="1592">
                  <c:v>41</c:v>
                </c:pt>
                <c:pt idx="1593">
                  <c:v>41</c:v>
                </c:pt>
                <c:pt idx="1594">
                  <c:v>41</c:v>
                </c:pt>
                <c:pt idx="1595">
                  <c:v>41</c:v>
                </c:pt>
                <c:pt idx="1596">
                  <c:v>41</c:v>
                </c:pt>
                <c:pt idx="1597">
                  <c:v>41</c:v>
                </c:pt>
                <c:pt idx="1598">
                  <c:v>42</c:v>
                </c:pt>
                <c:pt idx="1599">
                  <c:v>42</c:v>
                </c:pt>
                <c:pt idx="1600">
                  <c:v>42</c:v>
                </c:pt>
                <c:pt idx="1601">
                  <c:v>42</c:v>
                </c:pt>
                <c:pt idx="1602">
                  <c:v>42</c:v>
                </c:pt>
                <c:pt idx="1603">
                  <c:v>42</c:v>
                </c:pt>
                <c:pt idx="1604">
                  <c:v>42</c:v>
                </c:pt>
                <c:pt idx="1605">
                  <c:v>42</c:v>
                </c:pt>
                <c:pt idx="1606">
                  <c:v>42</c:v>
                </c:pt>
                <c:pt idx="1607">
                  <c:v>42</c:v>
                </c:pt>
                <c:pt idx="1608">
                  <c:v>42</c:v>
                </c:pt>
                <c:pt idx="1609">
                  <c:v>42</c:v>
                </c:pt>
                <c:pt idx="1610">
                  <c:v>42</c:v>
                </c:pt>
                <c:pt idx="1611">
                  <c:v>42</c:v>
                </c:pt>
                <c:pt idx="1612">
                  <c:v>44</c:v>
                </c:pt>
                <c:pt idx="1613">
                  <c:v>45</c:v>
                </c:pt>
                <c:pt idx="1614">
                  <c:v>45</c:v>
                </c:pt>
                <c:pt idx="1615">
                  <c:v>45</c:v>
                </c:pt>
                <c:pt idx="1616">
                  <c:v>45</c:v>
                </c:pt>
                <c:pt idx="1617">
                  <c:v>45</c:v>
                </c:pt>
                <c:pt idx="1618">
                  <c:v>45</c:v>
                </c:pt>
                <c:pt idx="1619">
                  <c:v>45</c:v>
                </c:pt>
                <c:pt idx="1620">
                  <c:v>46</c:v>
                </c:pt>
                <c:pt idx="1621">
                  <c:v>46</c:v>
                </c:pt>
                <c:pt idx="1622">
                  <c:v>46</c:v>
                </c:pt>
                <c:pt idx="1623">
                  <c:v>46</c:v>
                </c:pt>
                <c:pt idx="1624">
                  <c:v>46</c:v>
                </c:pt>
                <c:pt idx="1625">
                  <c:v>46</c:v>
                </c:pt>
                <c:pt idx="1626">
                  <c:v>46</c:v>
                </c:pt>
                <c:pt idx="1627">
                  <c:v>46</c:v>
                </c:pt>
                <c:pt idx="1628">
                  <c:v>46</c:v>
                </c:pt>
                <c:pt idx="1629">
                  <c:v>47</c:v>
                </c:pt>
                <c:pt idx="1630">
                  <c:v>47</c:v>
                </c:pt>
                <c:pt idx="1631">
                  <c:v>47</c:v>
                </c:pt>
                <c:pt idx="1632">
                  <c:v>47</c:v>
                </c:pt>
                <c:pt idx="1633">
                  <c:v>47</c:v>
                </c:pt>
                <c:pt idx="1634">
                  <c:v>47</c:v>
                </c:pt>
                <c:pt idx="1635">
                  <c:v>47</c:v>
                </c:pt>
                <c:pt idx="1636">
                  <c:v>47</c:v>
                </c:pt>
                <c:pt idx="1637">
                  <c:v>47</c:v>
                </c:pt>
                <c:pt idx="1638">
                  <c:v>47</c:v>
                </c:pt>
                <c:pt idx="1639">
                  <c:v>47</c:v>
                </c:pt>
                <c:pt idx="1640">
                  <c:v>47</c:v>
                </c:pt>
                <c:pt idx="1641">
                  <c:v>47</c:v>
                </c:pt>
                <c:pt idx="1642">
                  <c:v>47</c:v>
                </c:pt>
                <c:pt idx="1643">
                  <c:v>47</c:v>
                </c:pt>
                <c:pt idx="1644">
                  <c:v>47</c:v>
                </c:pt>
                <c:pt idx="1645">
                  <c:v>47</c:v>
                </c:pt>
                <c:pt idx="1646">
                  <c:v>47</c:v>
                </c:pt>
                <c:pt idx="1647">
                  <c:v>47</c:v>
                </c:pt>
                <c:pt idx="1648">
                  <c:v>47</c:v>
                </c:pt>
                <c:pt idx="1649">
                  <c:v>47</c:v>
                </c:pt>
                <c:pt idx="1650">
                  <c:v>47</c:v>
                </c:pt>
                <c:pt idx="1651">
                  <c:v>47</c:v>
                </c:pt>
                <c:pt idx="1652">
                  <c:v>47</c:v>
                </c:pt>
                <c:pt idx="1653">
                  <c:v>47</c:v>
                </c:pt>
                <c:pt idx="1654">
                  <c:v>47</c:v>
                </c:pt>
                <c:pt idx="1655">
                  <c:v>47</c:v>
                </c:pt>
                <c:pt idx="1656">
                  <c:v>47</c:v>
                </c:pt>
                <c:pt idx="1657">
                  <c:v>47</c:v>
                </c:pt>
                <c:pt idx="1658">
                  <c:v>47</c:v>
                </c:pt>
                <c:pt idx="1659">
                  <c:v>48</c:v>
                </c:pt>
                <c:pt idx="1660">
                  <c:v>50</c:v>
                </c:pt>
                <c:pt idx="1661">
                  <c:v>55</c:v>
                </c:pt>
                <c:pt idx="1662">
                  <c:v>58</c:v>
                </c:pt>
                <c:pt idx="1663">
                  <c:v>59</c:v>
                </c:pt>
                <c:pt idx="1664">
                  <c:v>61</c:v>
                </c:pt>
                <c:pt idx="1665">
                  <c:v>61</c:v>
                </c:pt>
                <c:pt idx="1666">
                  <c:v>61</c:v>
                </c:pt>
                <c:pt idx="1667">
                  <c:v>63</c:v>
                </c:pt>
                <c:pt idx="1668">
                  <c:v>63</c:v>
                </c:pt>
                <c:pt idx="1669">
                  <c:v>64</c:v>
                </c:pt>
                <c:pt idx="1670">
                  <c:v>64</c:v>
                </c:pt>
                <c:pt idx="1671">
                  <c:v>64</c:v>
                </c:pt>
                <c:pt idx="1672">
                  <c:v>64</c:v>
                </c:pt>
                <c:pt idx="1673">
                  <c:v>64</c:v>
                </c:pt>
                <c:pt idx="1674">
                  <c:v>66</c:v>
                </c:pt>
                <c:pt idx="1675">
                  <c:v>68</c:v>
                </c:pt>
                <c:pt idx="1676">
                  <c:v>68</c:v>
                </c:pt>
                <c:pt idx="1677">
                  <c:v>68</c:v>
                </c:pt>
                <c:pt idx="1678">
                  <c:v>68</c:v>
                </c:pt>
                <c:pt idx="1679">
                  <c:v>69</c:v>
                </c:pt>
                <c:pt idx="1680">
                  <c:v>70</c:v>
                </c:pt>
                <c:pt idx="1681">
                  <c:v>71</c:v>
                </c:pt>
                <c:pt idx="1682">
                  <c:v>71</c:v>
                </c:pt>
                <c:pt idx="1683">
                  <c:v>71</c:v>
                </c:pt>
                <c:pt idx="1684">
                  <c:v>71</c:v>
                </c:pt>
                <c:pt idx="1685">
                  <c:v>71</c:v>
                </c:pt>
                <c:pt idx="1686">
                  <c:v>71</c:v>
                </c:pt>
                <c:pt idx="1687">
                  <c:v>71</c:v>
                </c:pt>
                <c:pt idx="1688">
                  <c:v>71</c:v>
                </c:pt>
                <c:pt idx="1689">
                  <c:v>71</c:v>
                </c:pt>
                <c:pt idx="1690">
                  <c:v>71</c:v>
                </c:pt>
                <c:pt idx="1691">
                  <c:v>71</c:v>
                </c:pt>
                <c:pt idx="1692">
                  <c:v>71</c:v>
                </c:pt>
                <c:pt idx="1693">
                  <c:v>71</c:v>
                </c:pt>
                <c:pt idx="1694">
                  <c:v>71</c:v>
                </c:pt>
                <c:pt idx="1695">
                  <c:v>71</c:v>
                </c:pt>
                <c:pt idx="1696">
                  <c:v>71</c:v>
                </c:pt>
                <c:pt idx="1697">
                  <c:v>71</c:v>
                </c:pt>
                <c:pt idx="1698">
                  <c:v>71</c:v>
                </c:pt>
                <c:pt idx="1699">
                  <c:v>71</c:v>
                </c:pt>
                <c:pt idx="1700">
                  <c:v>71</c:v>
                </c:pt>
                <c:pt idx="1701">
                  <c:v>71</c:v>
                </c:pt>
                <c:pt idx="1702">
                  <c:v>71</c:v>
                </c:pt>
                <c:pt idx="1703">
                  <c:v>71</c:v>
                </c:pt>
                <c:pt idx="1704">
                  <c:v>71</c:v>
                </c:pt>
                <c:pt idx="1705">
                  <c:v>71</c:v>
                </c:pt>
                <c:pt idx="1706">
                  <c:v>71</c:v>
                </c:pt>
                <c:pt idx="1707">
                  <c:v>71</c:v>
                </c:pt>
                <c:pt idx="1708">
                  <c:v>71</c:v>
                </c:pt>
                <c:pt idx="1709">
                  <c:v>71</c:v>
                </c:pt>
                <c:pt idx="1710">
                  <c:v>71</c:v>
                </c:pt>
                <c:pt idx="1711">
                  <c:v>71</c:v>
                </c:pt>
                <c:pt idx="1712">
                  <c:v>71</c:v>
                </c:pt>
                <c:pt idx="1713">
                  <c:v>71</c:v>
                </c:pt>
                <c:pt idx="1714">
                  <c:v>71</c:v>
                </c:pt>
                <c:pt idx="1715">
                  <c:v>71</c:v>
                </c:pt>
                <c:pt idx="1716">
                  <c:v>71</c:v>
                </c:pt>
                <c:pt idx="1717">
                  <c:v>71</c:v>
                </c:pt>
                <c:pt idx="1718">
                  <c:v>71</c:v>
                </c:pt>
                <c:pt idx="1719">
                  <c:v>71</c:v>
                </c:pt>
                <c:pt idx="1720">
                  <c:v>71</c:v>
                </c:pt>
                <c:pt idx="1721">
                  <c:v>71</c:v>
                </c:pt>
                <c:pt idx="1722">
                  <c:v>71</c:v>
                </c:pt>
                <c:pt idx="1723">
                  <c:v>71</c:v>
                </c:pt>
                <c:pt idx="1724">
                  <c:v>71</c:v>
                </c:pt>
                <c:pt idx="1725">
                  <c:v>71</c:v>
                </c:pt>
                <c:pt idx="1726">
                  <c:v>71</c:v>
                </c:pt>
                <c:pt idx="1727">
                  <c:v>71</c:v>
                </c:pt>
                <c:pt idx="1728">
                  <c:v>71</c:v>
                </c:pt>
                <c:pt idx="1729">
                  <c:v>71</c:v>
                </c:pt>
                <c:pt idx="1730">
                  <c:v>71</c:v>
                </c:pt>
                <c:pt idx="1731">
                  <c:v>71</c:v>
                </c:pt>
                <c:pt idx="1732">
                  <c:v>71</c:v>
                </c:pt>
                <c:pt idx="1733">
                  <c:v>71</c:v>
                </c:pt>
                <c:pt idx="1734">
                  <c:v>71</c:v>
                </c:pt>
                <c:pt idx="1735">
                  <c:v>71</c:v>
                </c:pt>
                <c:pt idx="1736">
                  <c:v>71</c:v>
                </c:pt>
                <c:pt idx="1737">
                  <c:v>71</c:v>
                </c:pt>
                <c:pt idx="1738">
                  <c:v>71</c:v>
                </c:pt>
                <c:pt idx="1739">
                  <c:v>71</c:v>
                </c:pt>
                <c:pt idx="1740">
                  <c:v>71</c:v>
                </c:pt>
                <c:pt idx="1741">
                  <c:v>71</c:v>
                </c:pt>
                <c:pt idx="1742">
                  <c:v>71</c:v>
                </c:pt>
                <c:pt idx="1743">
                  <c:v>71</c:v>
                </c:pt>
                <c:pt idx="1744">
                  <c:v>71</c:v>
                </c:pt>
                <c:pt idx="1745">
                  <c:v>71</c:v>
                </c:pt>
                <c:pt idx="1746">
                  <c:v>71</c:v>
                </c:pt>
                <c:pt idx="1747">
                  <c:v>71</c:v>
                </c:pt>
                <c:pt idx="1748">
                  <c:v>71</c:v>
                </c:pt>
                <c:pt idx="1749">
                  <c:v>71</c:v>
                </c:pt>
                <c:pt idx="1750">
                  <c:v>71</c:v>
                </c:pt>
                <c:pt idx="1751">
                  <c:v>71</c:v>
                </c:pt>
                <c:pt idx="1752">
                  <c:v>71</c:v>
                </c:pt>
                <c:pt idx="1753">
                  <c:v>71</c:v>
                </c:pt>
                <c:pt idx="1754">
                  <c:v>71</c:v>
                </c:pt>
                <c:pt idx="1755">
                  <c:v>71</c:v>
                </c:pt>
                <c:pt idx="1756">
                  <c:v>71</c:v>
                </c:pt>
                <c:pt idx="1757">
                  <c:v>71</c:v>
                </c:pt>
                <c:pt idx="1758">
                  <c:v>71</c:v>
                </c:pt>
                <c:pt idx="1759">
                  <c:v>71</c:v>
                </c:pt>
                <c:pt idx="1760">
                  <c:v>71</c:v>
                </c:pt>
                <c:pt idx="1761">
                  <c:v>71</c:v>
                </c:pt>
                <c:pt idx="1762">
                  <c:v>71</c:v>
                </c:pt>
                <c:pt idx="1763">
                  <c:v>71</c:v>
                </c:pt>
                <c:pt idx="1764">
                  <c:v>71</c:v>
                </c:pt>
                <c:pt idx="1765">
                  <c:v>71</c:v>
                </c:pt>
                <c:pt idx="1766">
                  <c:v>71</c:v>
                </c:pt>
                <c:pt idx="1767">
                  <c:v>71</c:v>
                </c:pt>
                <c:pt idx="1768">
                  <c:v>71</c:v>
                </c:pt>
                <c:pt idx="1769">
                  <c:v>71</c:v>
                </c:pt>
                <c:pt idx="1770">
                  <c:v>71</c:v>
                </c:pt>
                <c:pt idx="1771">
                  <c:v>71</c:v>
                </c:pt>
                <c:pt idx="1772">
                  <c:v>71</c:v>
                </c:pt>
                <c:pt idx="1773">
                  <c:v>71</c:v>
                </c:pt>
                <c:pt idx="1774">
                  <c:v>71</c:v>
                </c:pt>
                <c:pt idx="1775">
                  <c:v>71</c:v>
                </c:pt>
                <c:pt idx="1776">
                  <c:v>71</c:v>
                </c:pt>
                <c:pt idx="1777">
                  <c:v>71</c:v>
                </c:pt>
                <c:pt idx="1778">
                  <c:v>71</c:v>
                </c:pt>
                <c:pt idx="1779">
                  <c:v>71</c:v>
                </c:pt>
                <c:pt idx="1780">
                  <c:v>71</c:v>
                </c:pt>
                <c:pt idx="1781">
                  <c:v>71</c:v>
                </c:pt>
                <c:pt idx="1782">
                  <c:v>71</c:v>
                </c:pt>
                <c:pt idx="1783">
                  <c:v>72</c:v>
                </c:pt>
                <c:pt idx="1784">
                  <c:v>72</c:v>
                </c:pt>
                <c:pt idx="1785">
                  <c:v>72</c:v>
                </c:pt>
                <c:pt idx="1786">
                  <c:v>72</c:v>
                </c:pt>
                <c:pt idx="1787">
                  <c:v>73</c:v>
                </c:pt>
                <c:pt idx="1788">
                  <c:v>73</c:v>
                </c:pt>
                <c:pt idx="1789">
                  <c:v>73</c:v>
                </c:pt>
                <c:pt idx="1790">
                  <c:v>73</c:v>
                </c:pt>
                <c:pt idx="1791">
                  <c:v>73</c:v>
                </c:pt>
                <c:pt idx="1792">
                  <c:v>73</c:v>
                </c:pt>
                <c:pt idx="1793">
                  <c:v>73</c:v>
                </c:pt>
                <c:pt idx="1794">
                  <c:v>73</c:v>
                </c:pt>
                <c:pt idx="1795">
                  <c:v>73</c:v>
                </c:pt>
                <c:pt idx="1796">
                  <c:v>73</c:v>
                </c:pt>
                <c:pt idx="1797">
                  <c:v>74</c:v>
                </c:pt>
                <c:pt idx="1798">
                  <c:v>74</c:v>
                </c:pt>
                <c:pt idx="1799">
                  <c:v>74</c:v>
                </c:pt>
                <c:pt idx="1800">
                  <c:v>74</c:v>
                </c:pt>
                <c:pt idx="1801">
                  <c:v>74</c:v>
                </c:pt>
                <c:pt idx="1802">
                  <c:v>74</c:v>
                </c:pt>
                <c:pt idx="1803">
                  <c:v>74</c:v>
                </c:pt>
                <c:pt idx="1804">
                  <c:v>74</c:v>
                </c:pt>
                <c:pt idx="1805">
                  <c:v>74</c:v>
                </c:pt>
                <c:pt idx="1806">
                  <c:v>74</c:v>
                </c:pt>
                <c:pt idx="1807">
                  <c:v>74</c:v>
                </c:pt>
                <c:pt idx="1808">
                  <c:v>74</c:v>
                </c:pt>
                <c:pt idx="1809">
                  <c:v>74</c:v>
                </c:pt>
                <c:pt idx="1810">
                  <c:v>74</c:v>
                </c:pt>
                <c:pt idx="1811">
                  <c:v>74</c:v>
                </c:pt>
                <c:pt idx="1812">
                  <c:v>74</c:v>
                </c:pt>
                <c:pt idx="1813">
                  <c:v>74</c:v>
                </c:pt>
                <c:pt idx="1814">
                  <c:v>76</c:v>
                </c:pt>
                <c:pt idx="1815">
                  <c:v>76</c:v>
                </c:pt>
                <c:pt idx="1816">
                  <c:v>76</c:v>
                </c:pt>
                <c:pt idx="1817">
                  <c:v>76</c:v>
                </c:pt>
                <c:pt idx="1818">
                  <c:v>76</c:v>
                </c:pt>
                <c:pt idx="1819">
                  <c:v>76</c:v>
                </c:pt>
                <c:pt idx="1820">
                  <c:v>76</c:v>
                </c:pt>
                <c:pt idx="1821">
                  <c:v>76</c:v>
                </c:pt>
                <c:pt idx="1822">
                  <c:v>76</c:v>
                </c:pt>
                <c:pt idx="1823">
                  <c:v>76</c:v>
                </c:pt>
                <c:pt idx="1824">
                  <c:v>76</c:v>
                </c:pt>
                <c:pt idx="1825">
                  <c:v>76</c:v>
                </c:pt>
                <c:pt idx="1826">
                  <c:v>76</c:v>
                </c:pt>
                <c:pt idx="1827">
                  <c:v>76</c:v>
                </c:pt>
                <c:pt idx="1828">
                  <c:v>76</c:v>
                </c:pt>
                <c:pt idx="1829">
                  <c:v>76</c:v>
                </c:pt>
                <c:pt idx="1830">
                  <c:v>76</c:v>
                </c:pt>
                <c:pt idx="1831">
                  <c:v>76</c:v>
                </c:pt>
                <c:pt idx="1832">
                  <c:v>76</c:v>
                </c:pt>
                <c:pt idx="1833">
                  <c:v>78</c:v>
                </c:pt>
                <c:pt idx="1834">
                  <c:v>78</c:v>
                </c:pt>
                <c:pt idx="1835">
                  <c:v>78</c:v>
                </c:pt>
                <c:pt idx="1836">
                  <c:v>78</c:v>
                </c:pt>
                <c:pt idx="1837">
                  <c:v>78</c:v>
                </c:pt>
                <c:pt idx="1838">
                  <c:v>78</c:v>
                </c:pt>
                <c:pt idx="1839">
                  <c:v>78</c:v>
                </c:pt>
                <c:pt idx="1840">
                  <c:v>78</c:v>
                </c:pt>
                <c:pt idx="1841">
                  <c:v>78</c:v>
                </c:pt>
                <c:pt idx="1842">
                  <c:v>78</c:v>
                </c:pt>
                <c:pt idx="1843">
                  <c:v>78</c:v>
                </c:pt>
                <c:pt idx="1844">
                  <c:v>78</c:v>
                </c:pt>
                <c:pt idx="1845">
                  <c:v>78</c:v>
                </c:pt>
                <c:pt idx="1846">
                  <c:v>78</c:v>
                </c:pt>
                <c:pt idx="1847">
                  <c:v>78</c:v>
                </c:pt>
                <c:pt idx="1848">
                  <c:v>78</c:v>
                </c:pt>
                <c:pt idx="1849">
                  <c:v>78</c:v>
                </c:pt>
                <c:pt idx="1850">
                  <c:v>78</c:v>
                </c:pt>
                <c:pt idx="1851">
                  <c:v>78</c:v>
                </c:pt>
                <c:pt idx="1852">
                  <c:v>78</c:v>
                </c:pt>
                <c:pt idx="1853">
                  <c:v>78</c:v>
                </c:pt>
                <c:pt idx="1854">
                  <c:v>78</c:v>
                </c:pt>
                <c:pt idx="1855">
                  <c:v>78</c:v>
                </c:pt>
                <c:pt idx="1856">
                  <c:v>78</c:v>
                </c:pt>
                <c:pt idx="1857">
                  <c:v>78</c:v>
                </c:pt>
                <c:pt idx="1858">
                  <c:v>78</c:v>
                </c:pt>
                <c:pt idx="1859">
                  <c:v>78</c:v>
                </c:pt>
                <c:pt idx="1860">
                  <c:v>78</c:v>
                </c:pt>
                <c:pt idx="1861">
                  <c:v>78</c:v>
                </c:pt>
                <c:pt idx="1862">
                  <c:v>78</c:v>
                </c:pt>
                <c:pt idx="1863">
                  <c:v>78</c:v>
                </c:pt>
                <c:pt idx="1864">
                  <c:v>78</c:v>
                </c:pt>
                <c:pt idx="1865">
                  <c:v>78</c:v>
                </c:pt>
                <c:pt idx="1866">
                  <c:v>78</c:v>
                </c:pt>
                <c:pt idx="1867">
                  <c:v>78</c:v>
                </c:pt>
                <c:pt idx="1868">
                  <c:v>78</c:v>
                </c:pt>
                <c:pt idx="1869">
                  <c:v>78</c:v>
                </c:pt>
                <c:pt idx="1870">
                  <c:v>78</c:v>
                </c:pt>
                <c:pt idx="1871">
                  <c:v>80</c:v>
                </c:pt>
                <c:pt idx="1872">
                  <c:v>80</c:v>
                </c:pt>
                <c:pt idx="1873">
                  <c:v>80</c:v>
                </c:pt>
                <c:pt idx="1874">
                  <c:v>81</c:v>
                </c:pt>
                <c:pt idx="1875">
                  <c:v>81</c:v>
                </c:pt>
                <c:pt idx="1876">
                  <c:v>81</c:v>
                </c:pt>
                <c:pt idx="1877">
                  <c:v>82</c:v>
                </c:pt>
                <c:pt idx="1878">
                  <c:v>82</c:v>
                </c:pt>
                <c:pt idx="1879">
                  <c:v>82</c:v>
                </c:pt>
                <c:pt idx="1880">
                  <c:v>82</c:v>
                </c:pt>
                <c:pt idx="1881">
                  <c:v>82</c:v>
                </c:pt>
                <c:pt idx="1882">
                  <c:v>82</c:v>
                </c:pt>
                <c:pt idx="1883">
                  <c:v>82</c:v>
                </c:pt>
                <c:pt idx="1884">
                  <c:v>82</c:v>
                </c:pt>
                <c:pt idx="1885">
                  <c:v>83</c:v>
                </c:pt>
                <c:pt idx="1886">
                  <c:v>84</c:v>
                </c:pt>
                <c:pt idx="1887">
                  <c:v>84</c:v>
                </c:pt>
                <c:pt idx="1888">
                  <c:v>85</c:v>
                </c:pt>
                <c:pt idx="1889">
                  <c:v>85</c:v>
                </c:pt>
                <c:pt idx="1890">
                  <c:v>85</c:v>
                </c:pt>
                <c:pt idx="1891">
                  <c:v>85</c:v>
                </c:pt>
                <c:pt idx="1892">
                  <c:v>86</c:v>
                </c:pt>
                <c:pt idx="1893">
                  <c:v>86</c:v>
                </c:pt>
                <c:pt idx="1894">
                  <c:v>86</c:v>
                </c:pt>
                <c:pt idx="1895">
                  <c:v>86</c:v>
                </c:pt>
                <c:pt idx="1896">
                  <c:v>86</c:v>
                </c:pt>
                <c:pt idx="1897">
                  <c:v>86</c:v>
                </c:pt>
                <c:pt idx="1898">
                  <c:v>87</c:v>
                </c:pt>
                <c:pt idx="1899">
                  <c:v>88</c:v>
                </c:pt>
                <c:pt idx="1900">
                  <c:v>88</c:v>
                </c:pt>
                <c:pt idx="1901">
                  <c:v>88</c:v>
                </c:pt>
                <c:pt idx="1902">
                  <c:v>88</c:v>
                </c:pt>
                <c:pt idx="1903">
                  <c:v>88</c:v>
                </c:pt>
                <c:pt idx="1904">
                  <c:v>88</c:v>
                </c:pt>
                <c:pt idx="1905">
                  <c:v>88</c:v>
                </c:pt>
                <c:pt idx="1906">
                  <c:v>88</c:v>
                </c:pt>
                <c:pt idx="1907">
                  <c:v>88</c:v>
                </c:pt>
                <c:pt idx="1908">
                  <c:v>88</c:v>
                </c:pt>
                <c:pt idx="1909">
                  <c:v>88</c:v>
                </c:pt>
                <c:pt idx="1910">
                  <c:v>88</c:v>
                </c:pt>
                <c:pt idx="1911">
                  <c:v>88</c:v>
                </c:pt>
                <c:pt idx="1912">
                  <c:v>88</c:v>
                </c:pt>
                <c:pt idx="1913">
                  <c:v>88</c:v>
                </c:pt>
                <c:pt idx="1914">
                  <c:v>88</c:v>
                </c:pt>
                <c:pt idx="1915">
                  <c:v>89</c:v>
                </c:pt>
                <c:pt idx="1916">
                  <c:v>89</c:v>
                </c:pt>
                <c:pt idx="1917">
                  <c:v>89</c:v>
                </c:pt>
                <c:pt idx="1918">
                  <c:v>89</c:v>
                </c:pt>
                <c:pt idx="1919">
                  <c:v>89</c:v>
                </c:pt>
                <c:pt idx="1920">
                  <c:v>89</c:v>
                </c:pt>
                <c:pt idx="1921">
                  <c:v>89</c:v>
                </c:pt>
                <c:pt idx="1922">
                  <c:v>89</c:v>
                </c:pt>
                <c:pt idx="1923">
                  <c:v>89</c:v>
                </c:pt>
                <c:pt idx="1924">
                  <c:v>90</c:v>
                </c:pt>
                <c:pt idx="1925">
                  <c:v>90</c:v>
                </c:pt>
                <c:pt idx="1926">
                  <c:v>90</c:v>
                </c:pt>
                <c:pt idx="1927">
                  <c:v>90</c:v>
                </c:pt>
                <c:pt idx="1928">
                  <c:v>90</c:v>
                </c:pt>
                <c:pt idx="1929">
                  <c:v>90</c:v>
                </c:pt>
                <c:pt idx="1930">
                  <c:v>90</c:v>
                </c:pt>
                <c:pt idx="1931">
                  <c:v>90</c:v>
                </c:pt>
                <c:pt idx="1932">
                  <c:v>90</c:v>
                </c:pt>
                <c:pt idx="1933">
                  <c:v>90</c:v>
                </c:pt>
                <c:pt idx="1934">
                  <c:v>90</c:v>
                </c:pt>
                <c:pt idx="1935">
                  <c:v>90</c:v>
                </c:pt>
                <c:pt idx="1936">
                  <c:v>90</c:v>
                </c:pt>
                <c:pt idx="1937">
                  <c:v>90</c:v>
                </c:pt>
                <c:pt idx="1938">
                  <c:v>90</c:v>
                </c:pt>
                <c:pt idx="1939">
                  <c:v>90</c:v>
                </c:pt>
                <c:pt idx="1940">
                  <c:v>90</c:v>
                </c:pt>
                <c:pt idx="1941">
                  <c:v>90</c:v>
                </c:pt>
                <c:pt idx="1942">
                  <c:v>90</c:v>
                </c:pt>
                <c:pt idx="1943">
                  <c:v>92</c:v>
                </c:pt>
                <c:pt idx="1944">
                  <c:v>92</c:v>
                </c:pt>
                <c:pt idx="1945">
                  <c:v>92</c:v>
                </c:pt>
                <c:pt idx="1946">
                  <c:v>92</c:v>
                </c:pt>
                <c:pt idx="1947">
                  <c:v>92</c:v>
                </c:pt>
                <c:pt idx="1948">
                  <c:v>93</c:v>
                </c:pt>
                <c:pt idx="1949">
                  <c:v>93</c:v>
                </c:pt>
                <c:pt idx="1950">
                  <c:v>93</c:v>
                </c:pt>
                <c:pt idx="1951">
                  <c:v>93</c:v>
                </c:pt>
                <c:pt idx="1952">
                  <c:v>93</c:v>
                </c:pt>
                <c:pt idx="1953">
                  <c:v>93</c:v>
                </c:pt>
                <c:pt idx="1954">
                  <c:v>93</c:v>
                </c:pt>
                <c:pt idx="1955">
                  <c:v>93</c:v>
                </c:pt>
                <c:pt idx="1956">
                  <c:v>93</c:v>
                </c:pt>
                <c:pt idx="1957">
                  <c:v>93</c:v>
                </c:pt>
                <c:pt idx="1958">
                  <c:v>93</c:v>
                </c:pt>
                <c:pt idx="1959">
                  <c:v>93</c:v>
                </c:pt>
                <c:pt idx="1960">
                  <c:v>93</c:v>
                </c:pt>
                <c:pt idx="1961">
                  <c:v>93</c:v>
                </c:pt>
                <c:pt idx="1962">
                  <c:v>93</c:v>
                </c:pt>
                <c:pt idx="1963">
                  <c:v>93</c:v>
                </c:pt>
                <c:pt idx="1964">
                  <c:v>93</c:v>
                </c:pt>
                <c:pt idx="1965">
                  <c:v>93</c:v>
                </c:pt>
                <c:pt idx="1966">
                  <c:v>93</c:v>
                </c:pt>
                <c:pt idx="1967">
                  <c:v>93</c:v>
                </c:pt>
                <c:pt idx="1968">
                  <c:v>93</c:v>
                </c:pt>
                <c:pt idx="1969">
                  <c:v>94</c:v>
                </c:pt>
                <c:pt idx="1970">
                  <c:v>94</c:v>
                </c:pt>
                <c:pt idx="1971">
                  <c:v>94</c:v>
                </c:pt>
                <c:pt idx="1972">
                  <c:v>94</c:v>
                </c:pt>
                <c:pt idx="1973">
                  <c:v>94</c:v>
                </c:pt>
                <c:pt idx="1974">
                  <c:v>94</c:v>
                </c:pt>
                <c:pt idx="1975">
                  <c:v>94</c:v>
                </c:pt>
                <c:pt idx="1976">
                  <c:v>94</c:v>
                </c:pt>
                <c:pt idx="1977">
                  <c:v>94</c:v>
                </c:pt>
                <c:pt idx="1978">
                  <c:v>94</c:v>
                </c:pt>
                <c:pt idx="1979">
                  <c:v>94</c:v>
                </c:pt>
                <c:pt idx="1980">
                  <c:v>94</c:v>
                </c:pt>
                <c:pt idx="1981">
                  <c:v>94</c:v>
                </c:pt>
                <c:pt idx="1982">
                  <c:v>94</c:v>
                </c:pt>
                <c:pt idx="1983">
                  <c:v>94</c:v>
                </c:pt>
                <c:pt idx="1984">
                  <c:v>94</c:v>
                </c:pt>
                <c:pt idx="1985">
                  <c:v>94</c:v>
                </c:pt>
                <c:pt idx="1986">
                  <c:v>94</c:v>
                </c:pt>
                <c:pt idx="1987">
                  <c:v>94</c:v>
                </c:pt>
                <c:pt idx="1988">
                  <c:v>94</c:v>
                </c:pt>
                <c:pt idx="1989">
                  <c:v>94</c:v>
                </c:pt>
                <c:pt idx="1990">
                  <c:v>95</c:v>
                </c:pt>
                <c:pt idx="1991">
                  <c:v>95</c:v>
                </c:pt>
                <c:pt idx="1992">
                  <c:v>95</c:v>
                </c:pt>
                <c:pt idx="1993">
                  <c:v>95</c:v>
                </c:pt>
                <c:pt idx="1994">
                  <c:v>95</c:v>
                </c:pt>
                <c:pt idx="1995">
                  <c:v>95</c:v>
                </c:pt>
                <c:pt idx="1996">
                  <c:v>95</c:v>
                </c:pt>
                <c:pt idx="1997">
                  <c:v>95</c:v>
                </c:pt>
                <c:pt idx="1998">
                  <c:v>95</c:v>
                </c:pt>
                <c:pt idx="1999">
                  <c:v>95</c:v>
                </c:pt>
                <c:pt idx="2000">
                  <c:v>95</c:v>
                </c:pt>
                <c:pt idx="2001">
                  <c:v>95</c:v>
                </c:pt>
                <c:pt idx="2002">
                  <c:v>95</c:v>
                </c:pt>
                <c:pt idx="2003">
                  <c:v>95</c:v>
                </c:pt>
                <c:pt idx="2004">
                  <c:v>95</c:v>
                </c:pt>
                <c:pt idx="2005">
                  <c:v>95</c:v>
                </c:pt>
                <c:pt idx="2006">
                  <c:v>95</c:v>
                </c:pt>
                <c:pt idx="2007">
                  <c:v>95</c:v>
                </c:pt>
                <c:pt idx="2008">
                  <c:v>95</c:v>
                </c:pt>
                <c:pt idx="2009">
                  <c:v>96</c:v>
                </c:pt>
                <c:pt idx="2010">
                  <c:v>96</c:v>
                </c:pt>
                <c:pt idx="2011">
                  <c:v>96</c:v>
                </c:pt>
                <c:pt idx="2012">
                  <c:v>96</c:v>
                </c:pt>
                <c:pt idx="2013">
                  <c:v>96</c:v>
                </c:pt>
                <c:pt idx="2014">
                  <c:v>96</c:v>
                </c:pt>
                <c:pt idx="2015">
                  <c:v>96</c:v>
                </c:pt>
                <c:pt idx="2016">
                  <c:v>96</c:v>
                </c:pt>
                <c:pt idx="2017">
                  <c:v>96</c:v>
                </c:pt>
                <c:pt idx="2018">
                  <c:v>96</c:v>
                </c:pt>
                <c:pt idx="2019">
                  <c:v>96</c:v>
                </c:pt>
                <c:pt idx="2020">
                  <c:v>96</c:v>
                </c:pt>
                <c:pt idx="2021">
                  <c:v>96</c:v>
                </c:pt>
                <c:pt idx="2022">
                  <c:v>96</c:v>
                </c:pt>
                <c:pt idx="2023">
                  <c:v>96</c:v>
                </c:pt>
                <c:pt idx="2024">
                  <c:v>96</c:v>
                </c:pt>
                <c:pt idx="2025">
                  <c:v>96</c:v>
                </c:pt>
                <c:pt idx="2026">
                  <c:v>96</c:v>
                </c:pt>
                <c:pt idx="2027">
                  <c:v>96</c:v>
                </c:pt>
                <c:pt idx="2028">
                  <c:v>96</c:v>
                </c:pt>
                <c:pt idx="2029">
                  <c:v>96</c:v>
                </c:pt>
                <c:pt idx="2030">
                  <c:v>96</c:v>
                </c:pt>
                <c:pt idx="2031">
                  <c:v>96</c:v>
                </c:pt>
                <c:pt idx="2032">
                  <c:v>96</c:v>
                </c:pt>
                <c:pt idx="2033">
                  <c:v>96</c:v>
                </c:pt>
                <c:pt idx="2034">
                  <c:v>96</c:v>
                </c:pt>
                <c:pt idx="2035">
                  <c:v>96</c:v>
                </c:pt>
                <c:pt idx="2036">
                  <c:v>96</c:v>
                </c:pt>
                <c:pt idx="2037">
                  <c:v>96</c:v>
                </c:pt>
                <c:pt idx="2038">
                  <c:v>96</c:v>
                </c:pt>
                <c:pt idx="2039">
                  <c:v>96</c:v>
                </c:pt>
                <c:pt idx="2040">
                  <c:v>96</c:v>
                </c:pt>
                <c:pt idx="2041">
                  <c:v>96</c:v>
                </c:pt>
                <c:pt idx="2042">
                  <c:v>96</c:v>
                </c:pt>
                <c:pt idx="2043">
                  <c:v>96</c:v>
                </c:pt>
                <c:pt idx="2044">
                  <c:v>96</c:v>
                </c:pt>
                <c:pt idx="2045">
                  <c:v>96</c:v>
                </c:pt>
                <c:pt idx="2046">
                  <c:v>96</c:v>
                </c:pt>
                <c:pt idx="2047">
                  <c:v>96</c:v>
                </c:pt>
                <c:pt idx="2048">
                  <c:v>96</c:v>
                </c:pt>
                <c:pt idx="2049">
                  <c:v>96</c:v>
                </c:pt>
                <c:pt idx="2050">
                  <c:v>96</c:v>
                </c:pt>
                <c:pt idx="2051">
                  <c:v>96</c:v>
                </c:pt>
                <c:pt idx="2052">
                  <c:v>96</c:v>
                </c:pt>
                <c:pt idx="2053">
                  <c:v>96</c:v>
                </c:pt>
                <c:pt idx="2054">
                  <c:v>96</c:v>
                </c:pt>
                <c:pt idx="2055">
                  <c:v>96</c:v>
                </c:pt>
                <c:pt idx="2056">
                  <c:v>98</c:v>
                </c:pt>
                <c:pt idx="2057">
                  <c:v>98</c:v>
                </c:pt>
                <c:pt idx="2058">
                  <c:v>98</c:v>
                </c:pt>
                <c:pt idx="2059">
                  <c:v>98</c:v>
                </c:pt>
                <c:pt idx="2060">
                  <c:v>99</c:v>
                </c:pt>
                <c:pt idx="2061">
                  <c:v>99</c:v>
                </c:pt>
                <c:pt idx="2062">
                  <c:v>99</c:v>
                </c:pt>
                <c:pt idx="2063">
                  <c:v>99</c:v>
                </c:pt>
                <c:pt idx="2064">
                  <c:v>99</c:v>
                </c:pt>
                <c:pt idx="2065">
                  <c:v>99</c:v>
                </c:pt>
                <c:pt idx="2066">
                  <c:v>99</c:v>
                </c:pt>
                <c:pt idx="2067">
                  <c:v>99</c:v>
                </c:pt>
                <c:pt idx="2068">
                  <c:v>99</c:v>
                </c:pt>
                <c:pt idx="2069">
                  <c:v>99</c:v>
                </c:pt>
                <c:pt idx="2070">
                  <c:v>99</c:v>
                </c:pt>
                <c:pt idx="2071">
                  <c:v>99</c:v>
                </c:pt>
                <c:pt idx="2072">
                  <c:v>99</c:v>
                </c:pt>
                <c:pt idx="2073">
                  <c:v>99</c:v>
                </c:pt>
                <c:pt idx="2074">
                  <c:v>99</c:v>
                </c:pt>
                <c:pt idx="2075">
                  <c:v>99</c:v>
                </c:pt>
                <c:pt idx="2076">
                  <c:v>99</c:v>
                </c:pt>
                <c:pt idx="2077">
                  <c:v>99</c:v>
                </c:pt>
                <c:pt idx="2078">
                  <c:v>100</c:v>
                </c:pt>
                <c:pt idx="2079">
                  <c:v>100</c:v>
                </c:pt>
                <c:pt idx="2080">
                  <c:v>100</c:v>
                </c:pt>
                <c:pt idx="2081">
                  <c:v>100</c:v>
                </c:pt>
                <c:pt idx="2082">
                  <c:v>100</c:v>
                </c:pt>
                <c:pt idx="2083">
                  <c:v>100</c:v>
                </c:pt>
                <c:pt idx="2084">
                  <c:v>100</c:v>
                </c:pt>
                <c:pt idx="2085">
                  <c:v>100</c:v>
                </c:pt>
                <c:pt idx="2086">
                  <c:v>100</c:v>
                </c:pt>
                <c:pt idx="2087">
                  <c:v>100</c:v>
                </c:pt>
                <c:pt idx="2088">
                  <c:v>100</c:v>
                </c:pt>
                <c:pt idx="2089">
                  <c:v>100</c:v>
                </c:pt>
                <c:pt idx="2090">
                  <c:v>100</c:v>
                </c:pt>
                <c:pt idx="2091">
                  <c:v>100</c:v>
                </c:pt>
                <c:pt idx="2092">
                  <c:v>100</c:v>
                </c:pt>
                <c:pt idx="2093">
                  <c:v>100</c:v>
                </c:pt>
                <c:pt idx="2094">
                  <c:v>100</c:v>
                </c:pt>
                <c:pt idx="2095">
                  <c:v>100</c:v>
                </c:pt>
                <c:pt idx="2096">
                  <c:v>100</c:v>
                </c:pt>
                <c:pt idx="2097">
                  <c:v>100</c:v>
                </c:pt>
                <c:pt idx="2098">
                  <c:v>100</c:v>
                </c:pt>
                <c:pt idx="2099">
                  <c:v>100</c:v>
                </c:pt>
                <c:pt idx="2100">
                  <c:v>100</c:v>
                </c:pt>
                <c:pt idx="2101">
                  <c:v>100</c:v>
                </c:pt>
                <c:pt idx="2102">
                  <c:v>100</c:v>
                </c:pt>
                <c:pt idx="2103">
                  <c:v>100</c:v>
                </c:pt>
                <c:pt idx="2104">
                  <c:v>100</c:v>
                </c:pt>
                <c:pt idx="2105">
                  <c:v>102</c:v>
                </c:pt>
                <c:pt idx="2106">
                  <c:v>102</c:v>
                </c:pt>
                <c:pt idx="2107">
                  <c:v>102</c:v>
                </c:pt>
                <c:pt idx="2108">
                  <c:v>103</c:v>
                </c:pt>
                <c:pt idx="2109">
                  <c:v>103</c:v>
                </c:pt>
                <c:pt idx="2110">
                  <c:v>104</c:v>
                </c:pt>
                <c:pt idx="2111">
                  <c:v>104</c:v>
                </c:pt>
                <c:pt idx="2112">
                  <c:v>104</c:v>
                </c:pt>
                <c:pt idx="2113">
                  <c:v>105</c:v>
                </c:pt>
                <c:pt idx="2114">
                  <c:v>105</c:v>
                </c:pt>
                <c:pt idx="2115">
                  <c:v>105</c:v>
                </c:pt>
                <c:pt idx="2116">
                  <c:v>105</c:v>
                </c:pt>
                <c:pt idx="2117">
                  <c:v>105</c:v>
                </c:pt>
                <c:pt idx="2118">
                  <c:v>105</c:v>
                </c:pt>
                <c:pt idx="2119">
                  <c:v>105</c:v>
                </c:pt>
                <c:pt idx="2120">
                  <c:v>105</c:v>
                </c:pt>
                <c:pt idx="2121">
                  <c:v>105</c:v>
                </c:pt>
                <c:pt idx="2122">
                  <c:v>105</c:v>
                </c:pt>
                <c:pt idx="2123">
                  <c:v>105</c:v>
                </c:pt>
                <c:pt idx="2124">
                  <c:v>105</c:v>
                </c:pt>
                <c:pt idx="2125">
                  <c:v>105</c:v>
                </c:pt>
                <c:pt idx="2126">
                  <c:v>105</c:v>
                </c:pt>
                <c:pt idx="2127">
                  <c:v>105</c:v>
                </c:pt>
                <c:pt idx="2128">
                  <c:v>105</c:v>
                </c:pt>
                <c:pt idx="2129">
                  <c:v>105</c:v>
                </c:pt>
                <c:pt idx="2130">
                  <c:v>105</c:v>
                </c:pt>
                <c:pt idx="2131">
                  <c:v>105</c:v>
                </c:pt>
                <c:pt idx="2132">
                  <c:v>105</c:v>
                </c:pt>
                <c:pt idx="2133">
                  <c:v>105</c:v>
                </c:pt>
                <c:pt idx="2134">
                  <c:v>105</c:v>
                </c:pt>
                <c:pt idx="2135">
                  <c:v>105</c:v>
                </c:pt>
                <c:pt idx="2136">
                  <c:v>105</c:v>
                </c:pt>
                <c:pt idx="2137">
                  <c:v>105</c:v>
                </c:pt>
                <c:pt idx="2138">
                  <c:v>105</c:v>
                </c:pt>
                <c:pt idx="2139">
                  <c:v>105</c:v>
                </c:pt>
                <c:pt idx="2140">
                  <c:v>105</c:v>
                </c:pt>
                <c:pt idx="2141">
                  <c:v>105</c:v>
                </c:pt>
                <c:pt idx="2142">
                  <c:v>105</c:v>
                </c:pt>
                <c:pt idx="2143">
                  <c:v>106</c:v>
                </c:pt>
                <c:pt idx="2144">
                  <c:v>106</c:v>
                </c:pt>
                <c:pt idx="2145">
                  <c:v>106</c:v>
                </c:pt>
                <c:pt idx="2146">
                  <c:v>106</c:v>
                </c:pt>
                <c:pt idx="2147">
                  <c:v>106</c:v>
                </c:pt>
                <c:pt idx="2148">
                  <c:v>106</c:v>
                </c:pt>
                <c:pt idx="2149">
                  <c:v>106</c:v>
                </c:pt>
                <c:pt idx="2150">
                  <c:v>107</c:v>
                </c:pt>
                <c:pt idx="2151">
                  <c:v>109</c:v>
                </c:pt>
                <c:pt idx="2152">
                  <c:v>109</c:v>
                </c:pt>
                <c:pt idx="2153">
                  <c:v>109</c:v>
                </c:pt>
                <c:pt idx="2154">
                  <c:v>109</c:v>
                </c:pt>
                <c:pt idx="2155">
                  <c:v>109</c:v>
                </c:pt>
                <c:pt idx="2156">
                  <c:v>109</c:v>
                </c:pt>
                <c:pt idx="2157">
                  <c:v>109</c:v>
                </c:pt>
                <c:pt idx="2158">
                  <c:v>109</c:v>
                </c:pt>
                <c:pt idx="2159">
                  <c:v>109</c:v>
                </c:pt>
                <c:pt idx="2160">
                  <c:v>109</c:v>
                </c:pt>
                <c:pt idx="2161">
                  <c:v>109</c:v>
                </c:pt>
                <c:pt idx="2162">
                  <c:v>109</c:v>
                </c:pt>
                <c:pt idx="2163">
                  <c:v>109</c:v>
                </c:pt>
                <c:pt idx="2164">
                  <c:v>109</c:v>
                </c:pt>
                <c:pt idx="2165">
                  <c:v>109</c:v>
                </c:pt>
                <c:pt idx="2166">
                  <c:v>109</c:v>
                </c:pt>
                <c:pt idx="2167">
                  <c:v>109</c:v>
                </c:pt>
                <c:pt idx="2168">
                  <c:v>109</c:v>
                </c:pt>
                <c:pt idx="2169">
                  <c:v>109</c:v>
                </c:pt>
                <c:pt idx="2170">
                  <c:v>109</c:v>
                </c:pt>
                <c:pt idx="2171">
                  <c:v>109</c:v>
                </c:pt>
                <c:pt idx="2172">
                  <c:v>109</c:v>
                </c:pt>
                <c:pt idx="2173">
                  <c:v>109</c:v>
                </c:pt>
                <c:pt idx="2174">
                  <c:v>109</c:v>
                </c:pt>
                <c:pt idx="2175">
                  <c:v>109</c:v>
                </c:pt>
                <c:pt idx="2176">
                  <c:v>109</c:v>
                </c:pt>
                <c:pt idx="2177">
                  <c:v>109</c:v>
                </c:pt>
                <c:pt idx="2178">
                  <c:v>109</c:v>
                </c:pt>
                <c:pt idx="2179">
                  <c:v>109</c:v>
                </c:pt>
                <c:pt idx="2180">
                  <c:v>109</c:v>
                </c:pt>
                <c:pt idx="2181">
                  <c:v>109</c:v>
                </c:pt>
                <c:pt idx="2182">
                  <c:v>109</c:v>
                </c:pt>
                <c:pt idx="2183">
                  <c:v>109</c:v>
                </c:pt>
                <c:pt idx="2184">
                  <c:v>109</c:v>
                </c:pt>
                <c:pt idx="2185">
                  <c:v>109</c:v>
                </c:pt>
                <c:pt idx="2186">
                  <c:v>109</c:v>
                </c:pt>
                <c:pt idx="2187">
                  <c:v>109</c:v>
                </c:pt>
                <c:pt idx="2188">
                  <c:v>110</c:v>
                </c:pt>
                <c:pt idx="2189">
                  <c:v>110</c:v>
                </c:pt>
                <c:pt idx="2190">
                  <c:v>110</c:v>
                </c:pt>
                <c:pt idx="2191">
                  <c:v>110</c:v>
                </c:pt>
                <c:pt idx="2192">
                  <c:v>110</c:v>
                </c:pt>
                <c:pt idx="2193">
                  <c:v>111</c:v>
                </c:pt>
                <c:pt idx="2194">
                  <c:v>111</c:v>
                </c:pt>
                <c:pt idx="2195">
                  <c:v>111</c:v>
                </c:pt>
                <c:pt idx="2196">
                  <c:v>111</c:v>
                </c:pt>
                <c:pt idx="2197">
                  <c:v>111</c:v>
                </c:pt>
                <c:pt idx="2198">
                  <c:v>111</c:v>
                </c:pt>
                <c:pt idx="2199">
                  <c:v>111</c:v>
                </c:pt>
                <c:pt idx="2200">
                  <c:v>111</c:v>
                </c:pt>
                <c:pt idx="2201">
                  <c:v>111</c:v>
                </c:pt>
                <c:pt idx="2202">
                  <c:v>111</c:v>
                </c:pt>
                <c:pt idx="2203">
                  <c:v>111</c:v>
                </c:pt>
                <c:pt idx="2204">
                  <c:v>111</c:v>
                </c:pt>
                <c:pt idx="2205">
                  <c:v>111</c:v>
                </c:pt>
                <c:pt idx="2206">
                  <c:v>111</c:v>
                </c:pt>
                <c:pt idx="2207">
                  <c:v>112</c:v>
                </c:pt>
                <c:pt idx="2208">
                  <c:v>112</c:v>
                </c:pt>
                <c:pt idx="2209">
                  <c:v>141</c:v>
                </c:pt>
                <c:pt idx="2210">
                  <c:v>141</c:v>
                </c:pt>
                <c:pt idx="2211">
                  <c:v>141</c:v>
                </c:pt>
                <c:pt idx="2212">
                  <c:v>141</c:v>
                </c:pt>
                <c:pt idx="2213">
                  <c:v>141</c:v>
                </c:pt>
                <c:pt idx="2214">
                  <c:v>141</c:v>
                </c:pt>
                <c:pt idx="2215">
                  <c:v>141</c:v>
                </c:pt>
                <c:pt idx="2216">
                  <c:v>141</c:v>
                </c:pt>
                <c:pt idx="2217">
                  <c:v>141</c:v>
                </c:pt>
                <c:pt idx="2218">
                  <c:v>141</c:v>
                </c:pt>
                <c:pt idx="2219">
                  <c:v>141</c:v>
                </c:pt>
                <c:pt idx="2220">
                  <c:v>141</c:v>
                </c:pt>
                <c:pt idx="2221">
                  <c:v>141</c:v>
                </c:pt>
                <c:pt idx="2222">
                  <c:v>141</c:v>
                </c:pt>
                <c:pt idx="2223">
                  <c:v>141</c:v>
                </c:pt>
                <c:pt idx="2224">
                  <c:v>141</c:v>
                </c:pt>
                <c:pt idx="2225">
                  <c:v>141</c:v>
                </c:pt>
                <c:pt idx="2226">
                  <c:v>141</c:v>
                </c:pt>
                <c:pt idx="2227">
                  <c:v>142</c:v>
                </c:pt>
                <c:pt idx="2228">
                  <c:v>142</c:v>
                </c:pt>
                <c:pt idx="2229">
                  <c:v>142</c:v>
                </c:pt>
                <c:pt idx="2230">
                  <c:v>142</c:v>
                </c:pt>
                <c:pt idx="2231">
                  <c:v>142</c:v>
                </c:pt>
                <c:pt idx="2232">
                  <c:v>142</c:v>
                </c:pt>
                <c:pt idx="2233">
                  <c:v>142</c:v>
                </c:pt>
                <c:pt idx="2234">
                  <c:v>142</c:v>
                </c:pt>
                <c:pt idx="2235">
                  <c:v>142</c:v>
                </c:pt>
                <c:pt idx="2236">
                  <c:v>142</c:v>
                </c:pt>
                <c:pt idx="2237">
                  <c:v>142</c:v>
                </c:pt>
                <c:pt idx="2238">
                  <c:v>142</c:v>
                </c:pt>
                <c:pt idx="2239">
                  <c:v>142</c:v>
                </c:pt>
                <c:pt idx="2240">
                  <c:v>142</c:v>
                </c:pt>
                <c:pt idx="2241">
                  <c:v>142</c:v>
                </c:pt>
                <c:pt idx="2242">
                  <c:v>142</c:v>
                </c:pt>
                <c:pt idx="2243">
                  <c:v>142</c:v>
                </c:pt>
                <c:pt idx="2244">
                  <c:v>142</c:v>
                </c:pt>
                <c:pt idx="2245">
                  <c:v>142</c:v>
                </c:pt>
                <c:pt idx="2246">
                  <c:v>142</c:v>
                </c:pt>
                <c:pt idx="2247">
                  <c:v>142</c:v>
                </c:pt>
                <c:pt idx="2248">
                  <c:v>142</c:v>
                </c:pt>
                <c:pt idx="2249">
                  <c:v>142</c:v>
                </c:pt>
                <c:pt idx="2250">
                  <c:v>143</c:v>
                </c:pt>
                <c:pt idx="2251">
                  <c:v>143</c:v>
                </c:pt>
                <c:pt idx="2252">
                  <c:v>143</c:v>
                </c:pt>
                <c:pt idx="2253">
                  <c:v>143</c:v>
                </c:pt>
                <c:pt idx="2254">
                  <c:v>143</c:v>
                </c:pt>
                <c:pt idx="2255">
                  <c:v>143</c:v>
                </c:pt>
                <c:pt idx="2256">
                  <c:v>143</c:v>
                </c:pt>
                <c:pt idx="2257">
                  <c:v>143</c:v>
                </c:pt>
                <c:pt idx="2258">
                  <c:v>143</c:v>
                </c:pt>
                <c:pt idx="2259">
                  <c:v>143</c:v>
                </c:pt>
                <c:pt idx="2260">
                  <c:v>143</c:v>
                </c:pt>
                <c:pt idx="2261">
                  <c:v>143</c:v>
                </c:pt>
                <c:pt idx="2262">
                  <c:v>143</c:v>
                </c:pt>
                <c:pt idx="2263">
                  <c:v>143</c:v>
                </c:pt>
                <c:pt idx="2264">
                  <c:v>143</c:v>
                </c:pt>
                <c:pt idx="2265">
                  <c:v>143</c:v>
                </c:pt>
                <c:pt idx="2266">
                  <c:v>143</c:v>
                </c:pt>
                <c:pt idx="2267">
                  <c:v>143</c:v>
                </c:pt>
                <c:pt idx="2268">
                  <c:v>143</c:v>
                </c:pt>
                <c:pt idx="2269">
                  <c:v>143</c:v>
                </c:pt>
                <c:pt idx="2270">
                  <c:v>143</c:v>
                </c:pt>
                <c:pt idx="2271">
                  <c:v>143</c:v>
                </c:pt>
                <c:pt idx="2272">
                  <c:v>143</c:v>
                </c:pt>
                <c:pt idx="2273">
                  <c:v>143</c:v>
                </c:pt>
                <c:pt idx="2274">
                  <c:v>143</c:v>
                </c:pt>
                <c:pt idx="2275">
                  <c:v>143</c:v>
                </c:pt>
                <c:pt idx="2276">
                  <c:v>143</c:v>
                </c:pt>
                <c:pt idx="2277">
                  <c:v>143</c:v>
                </c:pt>
                <c:pt idx="2278">
                  <c:v>143</c:v>
                </c:pt>
                <c:pt idx="2279">
                  <c:v>143</c:v>
                </c:pt>
                <c:pt idx="2280">
                  <c:v>143</c:v>
                </c:pt>
                <c:pt idx="2281">
                  <c:v>143</c:v>
                </c:pt>
                <c:pt idx="2282">
                  <c:v>143</c:v>
                </c:pt>
                <c:pt idx="2283">
                  <c:v>143</c:v>
                </c:pt>
                <c:pt idx="2284">
                  <c:v>143</c:v>
                </c:pt>
                <c:pt idx="2285">
                  <c:v>143</c:v>
                </c:pt>
                <c:pt idx="2286">
                  <c:v>143</c:v>
                </c:pt>
                <c:pt idx="2287">
                  <c:v>143</c:v>
                </c:pt>
                <c:pt idx="2288">
                  <c:v>143</c:v>
                </c:pt>
                <c:pt idx="2289">
                  <c:v>143</c:v>
                </c:pt>
                <c:pt idx="2290">
                  <c:v>143</c:v>
                </c:pt>
                <c:pt idx="2291">
                  <c:v>143</c:v>
                </c:pt>
                <c:pt idx="2292">
                  <c:v>143</c:v>
                </c:pt>
                <c:pt idx="2293">
                  <c:v>143</c:v>
                </c:pt>
                <c:pt idx="2294">
                  <c:v>143</c:v>
                </c:pt>
                <c:pt idx="2295">
                  <c:v>143</c:v>
                </c:pt>
                <c:pt idx="2296">
                  <c:v>143</c:v>
                </c:pt>
                <c:pt idx="2297">
                  <c:v>144</c:v>
                </c:pt>
                <c:pt idx="2298">
                  <c:v>144</c:v>
                </c:pt>
                <c:pt idx="2299">
                  <c:v>144</c:v>
                </c:pt>
                <c:pt idx="2300">
                  <c:v>144</c:v>
                </c:pt>
                <c:pt idx="2301">
                  <c:v>144</c:v>
                </c:pt>
                <c:pt idx="2302">
                  <c:v>144</c:v>
                </c:pt>
                <c:pt idx="2303">
                  <c:v>144</c:v>
                </c:pt>
                <c:pt idx="2304">
                  <c:v>144</c:v>
                </c:pt>
                <c:pt idx="2305">
                  <c:v>144</c:v>
                </c:pt>
                <c:pt idx="2306">
                  <c:v>144</c:v>
                </c:pt>
                <c:pt idx="2307">
                  <c:v>144</c:v>
                </c:pt>
                <c:pt idx="2308">
                  <c:v>145</c:v>
                </c:pt>
                <c:pt idx="2309">
                  <c:v>145</c:v>
                </c:pt>
                <c:pt idx="2310">
                  <c:v>145</c:v>
                </c:pt>
                <c:pt idx="2311">
                  <c:v>145</c:v>
                </c:pt>
                <c:pt idx="2312">
                  <c:v>145</c:v>
                </c:pt>
                <c:pt idx="2313">
                  <c:v>145</c:v>
                </c:pt>
                <c:pt idx="2314">
                  <c:v>145</c:v>
                </c:pt>
                <c:pt idx="2315">
                  <c:v>145</c:v>
                </c:pt>
                <c:pt idx="2316">
                  <c:v>145</c:v>
                </c:pt>
                <c:pt idx="2317">
                  <c:v>145</c:v>
                </c:pt>
                <c:pt idx="2318">
                  <c:v>145</c:v>
                </c:pt>
                <c:pt idx="2319">
                  <c:v>145</c:v>
                </c:pt>
                <c:pt idx="2320">
                  <c:v>145</c:v>
                </c:pt>
                <c:pt idx="2321">
                  <c:v>145</c:v>
                </c:pt>
                <c:pt idx="2322">
                  <c:v>145</c:v>
                </c:pt>
                <c:pt idx="2323">
                  <c:v>145</c:v>
                </c:pt>
                <c:pt idx="2324">
                  <c:v>145</c:v>
                </c:pt>
                <c:pt idx="2325">
                  <c:v>145</c:v>
                </c:pt>
                <c:pt idx="2326">
                  <c:v>146</c:v>
                </c:pt>
                <c:pt idx="2327">
                  <c:v>146</c:v>
                </c:pt>
                <c:pt idx="2328">
                  <c:v>146</c:v>
                </c:pt>
                <c:pt idx="2329">
                  <c:v>146</c:v>
                </c:pt>
                <c:pt idx="2330">
                  <c:v>146</c:v>
                </c:pt>
                <c:pt idx="2331">
                  <c:v>146</c:v>
                </c:pt>
                <c:pt idx="2332">
                  <c:v>146</c:v>
                </c:pt>
                <c:pt idx="2333">
                  <c:v>146</c:v>
                </c:pt>
                <c:pt idx="2334">
                  <c:v>146</c:v>
                </c:pt>
                <c:pt idx="2335">
                  <c:v>146</c:v>
                </c:pt>
                <c:pt idx="2336">
                  <c:v>146</c:v>
                </c:pt>
                <c:pt idx="2337">
                  <c:v>146</c:v>
                </c:pt>
                <c:pt idx="2338">
                  <c:v>146</c:v>
                </c:pt>
                <c:pt idx="2339">
                  <c:v>146</c:v>
                </c:pt>
                <c:pt idx="2340">
                  <c:v>146</c:v>
                </c:pt>
                <c:pt idx="2341">
                  <c:v>146</c:v>
                </c:pt>
                <c:pt idx="2342">
                  <c:v>146</c:v>
                </c:pt>
                <c:pt idx="2343">
                  <c:v>146</c:v>
                </c:pt>
                <c:pt idx="2344">
                  <c:v>146</c:v>
                </c:pt>
                <c:pt idx="2345">
                  <c:v>146</c:v>
                </c:pt>
                <c:pt idx="2346">
                  <c:v>146</c:v>
                </c:pt>
                <c:pt idx="2347">
                  <c:v>146</c:v>
                </c:pt>
                <c:pt idx="2348">
                  <c:v>146</c:v>
                </c:pt>
                <c:pt idx="2349">
                  <c:v>146</c:v>
                </c:pt>
                <c:pt idx="2350">
                  <c:v>146</c:v>
                </c:pt>
                <c:pt idx="2351">
                  <c:v>146</c:v>
                </c:pt>
                <c:pt idx="2352">
                  <c:v>146</c:v>
                </c:pt>
                <c:pt idx="2353">
                  <c:v>146</c:v>
                </c:pt>
                <c:pt idx="2354">
                  <c:v>147</c:v>
                </c:pt>
                <c:pt idx="2355">
                  <c:v>147</c:v>
                </c:pt>
                <c:pt idx="2356">
                  <c:v>147</c:v>
                </c:pt>
                <c:pt idx="2357">
                  <c:v>147</c:v>
                </c:pt>
                <c:pt idx="2358">
                  <c:v>147</c:v>
                </c:pt>
                <c:pt idx="2359">
                  <c:v>147</c:v>
                </c:pt>
                <c:pt idx="2360">
                  <c:v>147</c:v>
                </c:pt>
                <c:pt idx="2361">
                  <c:v>147</c:v>
                </c:pt>
                <c:pt idx="2362">
                  <c:v>147</c:v>
                </c:pt>
                <c:pt idx="2363">
                  <c:v>147</c:v>
                </c:pt>
                <c:pt idx="2364">
                  <c:v>147</c:v>
                </c:pt>
                <c:pt idx="2365">
                  <c:v>147</c:v>
                </c:pt>
                <c:pt idx="2366">
                  <c:v>147</c:v>
                </c:pt>
                <c:pt idx="2367">
                  <c:v>147</c:v>
                </c:pt>
                <c:pt idx="2368">
                  <c:v>147</c:v>
                </c:pt>
                <c:pt idx="2369">
                  <c:v>147</c:v>
                </c:pt>
                <c:pt idx="2370">
                  <c:v>147</c:v>
                </c:pt>
                <c:pt idx="2371">
                  <c:v>147</c:v>
                </c:pt>
                <c:pt idx="2372">
                  <c:v>147</c:v>
                </c:pt>
                <c:pt idx="2373">
                  <c:v>148</c:v>
                </c:pt>
                <c:pt idx="2374">
                  <c:v>148</c:v>
                </c:pt>
                <c:pt idx="2375">
                  <c:v>148</c:v>
                </c:pt>
                <c:pt idx="2376">
                  <c:v>148</c:v>
                </c:pt>
                <c:pt idx="2377">
                  <c:v>148</c:v>
                </c:pt>
                <c:pt idx="2378">
                  <c:v>149</c:v>
                </c:pt>
                <c:pt idx="2379">
                  <c:v>149</c:v>
                </c:pt>
                <c:pt idx="2380">
                  <c:v>149</c:v>
                </c:pt>
                <c:pt idx="2381">
                  <c:v>149</c:v>
                </c:pt>
                <c:pt idx="2382">
                  <c:v>149</c:v>
                </c:pt>
                <c:pt idx="2383">
                  <c:v>149</c:v>
                </c:pt>
                <c:pt idx="2384">
                  <c:v>149</c:v>
                </c:pt>
                <c:pt idx="2385">
                  <c:v>149</c:v>
                </c:pt>
                <c:pt idx="2386">
                  <c:v>149</c:v>
                </c:pt>
                <c:pt idx="2387">
                  <c:v>149</c:v>
                </c:pt>
                <c:pt idx="2388">
                  <c:v>149</c:v>
                </c:pt>
                <c:pt idx="2389">
                  <c:v>149</c:v>
                </c:pt>
                <c:pt idx="2390">
                  <c:v>149</c:v>
                </c:pt>
                <c:pt idx="2391">
                  <c:v>149</c:v>
                </c:pt>
                <c:pt idx="2392">
                  <c:v>149</c:v>
                </c:pt>
                <c:pt idx="2393">
                  <c:v>149</c:v>
                </c:pt>
                <c:pt idx="2394">
                  <c:v>149</c:v>
                </c:pt>
                <c:pt idx="2395">
                  <c:v>149</c:v>
                </c:pt>
                <c:pt idx="2396">
                  <c:v>149</c:v>
                </c:pt>
                <c:pt idx="2397">
                  <c:v>149</c:v>
                </c:pt>
                <c:pt idx="2398">
                  <c:v>149</c:v>
                </c:pt>
                <c:pt idx="2399">
                  <c:v>149</c:v>
                </c:pt>
                <c:pt idx="2400">
                  <c:v>149</c:v>
                </c:pt>
                <c:pt idx="2401">
                  <c:v>149</c:v>
                </c:pt>
                <c:pt idx="2402">
                  <c:v>149</c:v>
                </c:pt>
                <c:pt idx="2403">
                  <c:v>150</c:v>
                </c:pt>
                <c:pt idx="2404">
                  <c:v>150</c:v>
                </c:pt>
                <c:pt idx="2405">
                  <c:v>150</c:v>
                </c:pt>
                <c:pt idx="2406">
                  <c:v>150</c:v>
                </c:pt>
                <c:pt idx="2407">
                  <c:v>150</c:v>
                </c:pt>
                <c:pt idx="2408">
                  <c:v>150</c:v>
                </c:pt>
                <c:pt idx="2409">
                  <c:v>150</c:v>
                </c:pt>
                <c:pt idx="2410">
                  <c:v>151</c:v>
                </c:pt>
                <c:pt idx="2411">
                  <c:v>151</c:v>
                </c:pt>
                <c:pt idx="2412">
                  <c:v>151</c:v>
                </c:pt>
                <c:pt idx="2413">
                  <c:v>151</c:v>
                </c:pt>
                <c:pt idx="2414">
                  <c:v>151</c:v>
                </c:pt>
                <c:pt idx="2415">
                  <c:v>151</c:v>
                </c:pt>
                <c:pt idx="2416">
                  <c:v>151</c:v>
                </c:pt>
                <c:pt idx="2417">
                  <c:v>151</c:v>
                </c:pt>
                <c:pt idx="2418">
                  <c:v>151</c:v>
                </c:pt>
                <c:pt idx="2419">
                  <c:v>151</c:v>
                </c:pt>
                <c:pt idx="2420">
                  <c:v>151</c:v>
                </c:pt>
                <c:pt idx="2421">
                  <c:v>151</c:v>
                </c:pt>
                <c:pt idx="2422">
                  <c:v>151</c:v>
                </c:pt>
                <c:pt idx="2423">
                  <c:v>151</c:v>
                </c:pt>
                <c:pt idx="2424">
                  <c:v>151</c:v>
                </c:pt>
                <c:pt idx="2425">
                  <c:v>151</c:v>
                </c:pt>
                <c:pt idx="2426">
                  <c:v>151</c:v>
                </c:pt>
                <c:pt idx="2427">
                  <c:v>151</c:v>
                </c:pt>
                <c:pt idx="2428">
                  <c:v>151</c:v>
                </c:pt>
                <c:pt idx="2429">
                  <c:v>151</c:v>
                </c:pt>
                <c:pt idx="2430">
                  <c:v>156</c:v>
                </c:pt>
                <c:pt idx="2431">
                  <c:v>158</c:v>
                </c:pt>
                <c:pt idx="2432">
                  <c:v>158</c:v>
                </c:pt>
                <c:pt idx="2433">
                  <c:v>158</c:v>
                </c:pt>
                <c:pt idx="2434">
                  <c:v>158</c:v>
                </c:pt>
                <c:pt idx="2435">
                  <c:v>158</c:v>
                </c:pt>
                <c:pt idx="2436">
                  <c:v>158</c:v>
                </c:pt>
                <c:pt idx="2437">
                  <c:v>158</c:v>
                </c:pt>
                <c:pt idx="2438">
                  <c:v>158</c:v>
                </c:pt>
                <c:pt idx="2439">
                  <c:v>158</c:v>
                </c:pt>
                <c:pt idx="2440">
                  <c:v>158</c:v>
                </c:pt>
                <c:pt idx="2441">
                  <c:v>158</c:v>
                </c:pt>
                <c:pt idx="2442">
                  <c:v>158</c:v>
                </c:pt>
                <c:pt idx="2443">
                  <c:v>158</c:v>
                </c:pt>
                <c:pt idx="2444">
                  <c:v>158</c:v>
                </c:pt>
                <c:pt idx="2445">
                  <c:v>158</c:v>
                </c:pt>
                <c:pt idx="2446">
                  <c:v>158</c:v>
                </c:pt>
                <c:pt idx="2447">
                  <c:v>158</c:v>
                </c:pt>
                <c:pt idx="2448">
                  <c:v>158</c:v>
                </c:pt>
                <c:pt idx="2449">
                  <c:v>158</c:v>
                </c:pt>
                <c:pt idx="2450">
                  <c:v>158</c:v>
                </c:pt>
                <c:pt idx="2451">
                  <c:v>158</c:v>
                </c:pt>
                <c:pt idx="2452">
                  <c:v>158</c:v>
                </c:pt>
                <c:pt idx="2453">
                  <c:v>158</c:v>
                </c:pt>
                <c:pt idx="2454">
                  <c:v>158</c:v>
                </c:pt>
                <c:pt idx="2455">
                  <c:v>158</c:v>
                </c:pt>
                <c:pt idx="2456">
                  <c:v>158</c:v>
                </c:pt>
                <c:pt idx="2457">
                  <c:v>158</c:v>
                </c:pt>
                <c:pt idx="2458">
                  <c:v>158</c:v>
                </c:pt>
                <c:pt idx="2459">
                  <c:v>158</c:v>
                </c:pt>
                <c:pt idx="2460">
                  <c:v>159</c:v>
                </c:pt>
                <c:pt idx="2461">
                  <c:v>159</c:v>
                </c:pt>
                <c:pt idx="2462">
                  <c:v>159</c:v>
                </c:pt>
                <c:pt idx="2463">
                  <c:v>159</c:v>
                </c:pt>
                <c:pt idx="2464">
                  <c:v>159</c:v>
                </c:pt>
                <c:pt idx="2465">
                  <c:v>159</c:v>
                </c:pt>
                <c:pt idx="2466">
                  <c:v>159</c:v>
                </c:pt>
                <c:pt idx="2467">
                  <c:v>159</c:v>
                </c:pt>
                <c:pt idx="2468">
                  <c:v>159</c:v>
                </c:pt>
                <c:pt idx="2469">
                  <c:v>159</c:v>
                </c:pt>
                <c:pt idx="2470">
                  <c:v>159</c:v>
                </c:pt>
                <c:pt idx="2471">
                  <c:v>159</c:v>
                </c:pt>
                <c:pt idx="2472">
                  <c:v>159</c:v>
                </c:pt>
                <c:pt idx="2473">
                  <c:v>159</c:v>
                </c:pt>
                <c:pt idx="2474">
                  <c:v>159</c:v>
                </c:pt>
                <c:pt idx="2475">
                  <c:v>159</c:v>
                </c:pt>
                <c:pt idx="2476">
                  <c:v>159</c:v>
                </c:pt>
                <c:pt idx="2477">
                  <c:v>159</c:v>
                </c:pt>
                <c:pt idx="2478">
                  <c:v>159</c:v>
                </c:pt>
                <c:pt idx="2479">
                  <c:v>159</c:v>
                </c:pt>
                <c:pt idx="2480">
                  <c:v>159</c:v>
                </c:pt>
                <c:pt idx="2481">
                  <c:v>159</c:v>
                </c:pt>
                <c:pt idx="2482">
                  <c:v>159</c:v>
                </c:pt>
                <c:pt idx="2483">
                  <c:v>159</c:v>
                </c:pt>
                <c:pt idx="2484">
                  <c:v>159</c:v>
                </c:pt>
                <c:pt idx="2485">
                  <c:v>159</c:v>
                </c:pt>
                <c:pt idx="2486">
                  <c:v>159</c:v>
                </c:pt>
                <c:pt idx="2487">
                  <c:v>159</c:v>
                </c:pt>
                <c:pt idx="2488">
                  <c:v>159</c:v>
                </c:pt>
                <c:pt idx="2489">
                  <c:v>159</c:v>
                </c:pt>
                <c:pt idx="2490">
                  <c:v>159</c:v>
                </c:pt>
                <c:pt idx="2491">
                  <c:v>159</c:v>
                </c:pt>
                <c:pt idx="2492">
                  <c:v>159</c:v>
                </c:pt>
                <c:pt idx="2493">
                  <c:v>159</c:v>
                </c:pt>
                <c:pt idx="2494">
                  <c:v>159</c:v>
                </c:pt>
                <c:pt idx="2495">
                  <c:v>159</c:v>
                </c:pt>
                <c:pt idx="2496">
                  <c:v>159</c:v>
                </c:pt>
                <c:pt idx="2497">
                  <c:v>159</c:v>
                </c:pt>
                <c:pt idx="2498">
                  <c:v>159</c:v>
                </c:pt>
                <c:pt idx="2499">
                  <c:v>159</c:v>
                </c:pt>
                <c:pt idx="2500">
                  <c:v>159</c:v>
                </c:pt>
                <c:pt idx="2501">
                  <c:v>159</c:v>
                </c:pt>
                <c:pt idx="2502">
                  <c:v>159</c:v>
                </c:pt>
                <c:pt idx="2503">
                  <c:v>159</c:v>
                </c:pt>
                <c:pt idx="2504">
                  <c:v>159</c:v>
                </c:pt>
                <c:pt idx="2505">
                  <c:v>159</c:v>
                </c:pt>
                <c:pt idx="2506">
                  <c:v>159</c:v>
                </c:pt>
                <c:pt idx="2507">
                  <c:v>159</c:v>
                </c:pt>
                <c:pt idx="2508">
                  <c:v>159</c:v>
                </c:pt>
                <c:pt idx="2509">
                  <c:v>159</c:v>
                </c:pt>
                <c:pt idx="2510">
                  <c:v>159</c:v>
                </c:pt>
                <c:pt idx="2511">
                  <c:v>159</c:v>
                </c:pt>
                <c:pt idx="2512">
                  <c:v>159</c:v>
                </c:pt>
                <c:pt idx="2513">
                  <c:v>159</c:v>
                </c:pt>
                <c:pt idx="2514">
                  <c:v>159</c:v>
                </c:pt>
                <c:pt idx="2515">
                  <c:v>159</c:v>
                </c:pt>
                <c:pt idx="2516">
                  <c:v>159</c:v>
                </c:pt>
                <c:pt idx="2517">
                  <c:v>159</c:v>
                </c:pt>
                <c:pt idx="2518">
                  <c:v>159</c:v>
                </c:pt>
                <c:pt idx="2519">
                  <c:v>159</c:v>
                </c:pt>
                <c:pt idx="2520">
                  <c:v>159</c:v>
                </c:pt>
                <c:pt idx="2521">
                  <c:v>159</c:v>
                </c:pt>
                <c:pt idx="2522">
                  <c:v>159</c:v>
                </c:pt>
                <c:pt idx="2523">
                  <c:v>159</c:v>
                </c:pt>
                <c:pt idx="2524">
                  <c:v>159</c:v>
                </c:pt>
                <c:pt idx="2525">
                  <c:v>159</c:v>
                </c:pt>
                <c:pt idx="2526">
                  <c:v>159</c:v>
                </c:pt>
                <c:pt idx="2527">
                  <c:v>159</c:v>
                </c:pt>
                <c:pt idx="2528">
                  <c:v>168</c:v>
                </c:pt>
                <c:pt idx="2529">
                  <c:v>168</c:v>
                </c:pt>
                <c:pt idx="2530">
                  <c:v>168</c:v>
                </c:pt>
                <c:pt idx="2531">
                  <c:v>168</c:v>
                </c:pt>
                <c:pt idx="2532">
                  <c:v>168</c:v>
                </c:pt>
                <c:pt idx="2533">
                  <c:v>170</c:v>
                </c:pt>
                <c:pt idx="2534">
                  <c:v>171</c:v>
                </c:pt>
                <c:pt idx="2535">
                  <c:v>171</c:v>
                </c:pt>
                <c:pt idx="2536">
                  <c:v>171</c:v>
                </c:pt>
                <c:pt idx="2537">
                  <c:v>171</c:v>
                </c:pt>
                <c:pt idx="2538">
                  <c:v>171</c:v>
                </c:pt>
                <c:pt idx="2539">
                  <c:v>171</c:v>
                </c:pt>
                <c:pt idx="2540">
                  <c:v>171</c:v>
                </c:pt>
                <c:pt idx="2541">
                  <c:v>171</c:v>
                </c:pt>
                <c:pt idx="2542">
                  <c:v>171</c:v>
                </c:pt>
                <c:pt idx="2543">
                  <c:v>171</c:v>
                </c:pt>
                <c:pt idx="2544">
                  <c:v>171</c:v>
                </c:pt>
                <c:pt idx="2545">
                  <c:v>171</c:v>
                </c:pt>
                <c:pt idx="2546">
                  <c:v>171</c:v>
                </c:pt>
                <c:pt idx="2547">
                  <c:v>171</c:v>
                </c:pt>
                <c:pt idx="2548">
                  <c:v>171</c:v>
                </c:pt>
                <c:pt idx="2549">
                  <c:v>171</c:v>
                </c:pt>
                <c:pt idx="2550">
                  <c:v>171</c:v>
                </c:pt>
                <c:pt idx="2551">
                  <c:v>171</c:v>
                </c:pt>
                <c:pt idx="2552">
                  <c:v>171</c:v>
                </c:pt>
                <c:pt idx="2553">
                  <c:v>171</c:v>
                </c:pt>
                <c:pt idx="2554">
                  <c:v>171</c:v>
                </c:pt>
                <c:pt idx="2555">
                  <c:v>171</c:v>
                </c:pt>
                <c:pt idx="2556">
                  <c:v>171</c:v>
                </c:pt>
                <c:pt idx="2557">
                  <c:v>171</c:v>
                </c:pt>
                <c:pt idx="2558">
                  <c:v>171</c:v>
                </c:pt>
                <c:pt idx="2559">
                  <c:v>172</c:v>
                </c:pt>
                <c:pt idx="2560">
                  <c:v>175</c:v>
                </c:pt>
                <c:pt idx="2561">
                  <c:v>175</c:v>
                </c:pt>
                <c:pt idx="2562">
                  <c:v>175</c:v>
                </c:pt>
                <c:pt idx="2563">
                  <c:v>176</c:v>
                </c:pt>
                <c:pt idx="2564">
                  <c:v>176</c:v>
                </c:pt>
                <c:pt idx="2565">
                  <c:v>176</c:v>
                </c:pt>
                <c:pt idx="2566">
                  <c:v>176</c:v>
                </c:pt>
                <c:pt idx="2567">
                  <c:v>176</c:v>
                </c:pt>
                <c:pt idx="2568">
                  <c:v>176</c:v>
                </c:pt>
                <c:pt idx="2569">
                  <c:v>176</c:v>
                </c:pt>
                <c:pt idx="2570">
                  <c:v>176</c:v>
                </c:pt>
                <c:pt idx="2571">
                  <c:v>176</c:v>
                </c:pt>
                <c:pt idx="2572">
                  <c:v>176</c:v>
                </c:pt>
                <c:pt idx="2573">
                  <c:v>176</c:v>
                </c:pt>
                <c:pt idx="2574">
                  <c:v>176</c:v>
                </c:pt>
                <c:pt idx="2575">
                  <c:v>176</c:v>
                </c:pt>
                <c:pt idx="2576">
                  <c:v>176</c:v>
                </c:pt>
                <c:pt idx="2577">
                  <c:v>176</c:v>
                </c:pt>
                <c:pt idx="2578">
                  <c:v>176</c:v>
                </c:pt>
                <c:pt idx="2579">
                  <c:v>176</c:v>
                </c:pt>
                <c:pt idx="2580">
                  <c:v>176</c:v>
                </c:pt>
                <c:pt idx="2581">
                  <c:v>176</c:v>
                </c:pt>
                <c:pt idx="2582">
                  <c:v>176</c:v>
                </c:pt>
                <c:pt idx="2583">
                  <c:v>176</c:v>
                </c:pt>
                <c:pt idx="2584">
                  <c:v>178</c:v>
                </c:pt>
                <c:pt idx="2585">
                  <c:v>178</c:v>
                </c:pt>
                <c:pt idx="2586">
                  <c:v>178</c:v>
                </c:pt>
                <c:pt idx="2587">
                  <c:v>178</c:v>
                </c:pt>
                <c:pt idx="2588">
                  <c:v>178</c:v>
                </c:pt>
                <c:pt idx="2589">
                  <c:v>178</c:v>
                </c:pt>
                <c:pt idx="2590">
                  <c:v>179</c:v>
                </c:pt>
                <c:pt idx="2591">
                  <c:v>179</c:v>
                </c:pt>
                <c:pt idx="2592">
                  <c:v>179</c:v>
                </c:pt>
                <c:pt idx="2593">
                  <c:v>179</c:v>
                </c:pt>
                <c:pt idx="2594">
                  <c:v>179</c:v>
                </c:pt>
                <c:pt idx="2595">
                  <c:v>179</c:v>
                </c:pt>
                <c:pt idx="2596">
                  <c:v>179</c:v>
                </c:pt>
                <c:pt idx="2597">
                  <c:v>179</c:v>
                </c:pt>
                <c:pt idx="2598">
                  <c:v>179</c:v>
                </c:pt>
                <c:pt idx="2599">
                  <c:v>179</c:v>
                </c:pt>
                <c:pt idx="2600">
                  <c:v>179</c:v>
                </c:pt>
                <c:pt idx="2601">
                  <c:v>179</c:v>
                </c:pt>
                <c:pt idx="2602">
                  <c:v>179</c:v>
                </c:pt>
                <c:pt idx="2603">
                  <c:v>179</c:v>
                </c:pt>
                <c:pt idx="2604">
                  <c:v>179</c:v>
                </c:pt>
                <c:pt idx="2605">
                  <c:v>179</c:v>
                </c:pt>
                <c:pt idx="2606">
                  <c:v>179</c:v>
                </c:pt>
                <c:pt idx="2607">
                  <c:v>179</c:v>
                </c:pt>
                <c:pt idx="2608">
                  <c:v>179</c:v>
                </c:pt>
                <c:pt idx="2609">
                  <c:v>179</c:v>
                </c:pt>
                <c:pt idx="2610">
                  <c:v>179</c:v>
                </c:pt>
                <c:pt idx="2611">
                  <c:v>179</c:v>
                </c:pt>
                <c:pt idx="2612">
                  <c:v>179</c:v>
                </c:pt>
                <c:pt idx="2613">
                  <c:v>179</c:v>
                </c:pt>
                <c:pt idx="2614">
                  <c:v>179</c:v>
                </c:pt>
                <c:pt idx="2615">
                  <c:v>179</c:v>
                </c:pt>
                <c:pt idx="2616">
                  <c:v>179</c:v>
                </c:pt>
                <c:pt idx="2617">
                  <c:v>180</c:v>
                </c:pt>
                <c:pt idx="2618">
                  <c:v>180</c:v>
                </c:pt>
                <c:pt idx="2619">
                  <c:v>181</c:v>
                </c:pt>
                <c:pt idx="2620">
                  <c:v>181</c:v>
                </c:pt>
                <c:pt idx="2621">
                  <c:v>181</c:v>
                </c:pt>
                <c:pt idx="2622">
                  <c:v>181</c:v>
                </c:pt>
                <c:pt idx="2623">
                  <c:v>181</c:v>
                </c:pt>
                <c:pt idx="2624">
                  <c:v>181</c:v>
                </c:pt>
                <c:pt idx="2625">
                  <c:v>181</c:v>
                </c:pt>
                <c:pt idx="2626">
                  <c:v>181</c:v>
                </c:pt>
                <c:pt idx="2627">
                  <c:v>181</c:v>
                </c:pt>
                <c:pt idx="2628">
                  <c:v>181</c:v>
                </c:pt>
                <c:pt idx="2629">
                  <c:v>181</c:v>
                </c:pt>
                <c:pt idx="2630">
                  <c:v>181</c:v>
                </c:pt>
                <c:pt idx="2631">
                  <c:v>181</c:v>
                </c:pt>
                <c:pt idx="2632">
                  <c:v>182</c:v>
                </c:pt>
                <c:pt idx="2633">
                  <c:v>182</c:v>
                </c:pt>
                <c:pt idx="2634">
                  <c:v>182</c:v>
                </c:pt>
                <c:pt idx="2635">
                  <c:v>182</c:v>
                </c:pt>
                <c:pt idx="2636">
                  <c:v>182</c:v>
                </c:pt>
                <c:pt idx="2637">
                  <c:v>182</c:v>
                </c:pt>
                <c:pt idx="2638">
                  <c:v>182</c:v>
                </c:pt>
                <c:pt idx="2639">
                  <c:v>182</c:v>
                </c:pt>
                <c:pt idx="2640">
                  <c:v>182</c:v>
                </c:pt>
                <c:pt idx="2641">
                  <c:v>182</c:v>
                </c:pt>
                <c:pt idx="2642">
                  <c:v>182</c:v>
                </c:pt>
                <c:pt idx="2643">
                  <c:v>182</c:v>
                </c:pt>
                <c:pt idx="2644">
                  <c:v>182</c:v>
                </c:pt>
                <c:pt idx="2645">
                  <c:v>182</c:v>
                </c:pt>
                <c:pt idx="2646">
                  <c:v>182</c:v>
                </c:pt>
                <c:pt idx="2647">
                  <c:v>182</c:v>
                </c:pt>
                <c:pt idx="2648">
                  <c:v>182</c:v>
                </c:pt>
                <c:pt idx="2649">
                  <c:v>184</c:v>
                </c:pt>
                <c:pt idx="2650">
                  <c:v>185</c:v>
                </c:pt>
                <c:pt idx="2651">
                  <c:v>185</c:v>
                </c:pt>
                <c:pt idx="2652">
                  <c:v>185</c:v>
                </c:pt>
                <c:pt idx="2653">
                  <c:v>185</c:v>
                </c:pt>
                <c:pt idx="2654">
                  <c:v>185</c:v>
                </c:pt>
                <c:pt idx="2655">
                  <c:v>187</c:v>
                </c:pt>
                <c:pt idx="2656">
                  <c:v>187</c:v>
                </c:pt>
                <c:pt idx="2657">
                  <c:v>187</c:v>
                </c:pt>
                <c:pt idx="2658">
                  <c:v>187</c:v>
                </c:pt>
                <c:pt idx="2659">
                  <c:v>187</c:v>
                </c:pt>
                <c:pt idx="2660">
                  <c:v>187</c:v>
                </c:pt>
                <c:pt idx="2661">
                  <c:v>187</c:v>
                </c:pt>
                <c:pt idx="2662">
                  <c:v>187</c:v>
                </c:pt>
                <c:pt idx="2663">
                  <c:v>187</c:v>
                </c:pt>
                <c:pt idx="2664">
                  <c:v>187</c:v>
                </c:pt>
                <c:pt idx="2665">
                  <c:v>187</c:v>
                </c:pt>
                <c:pt idx="2666">
                  <c:v>187</c:v>
                </c:pt>
                <c:pt idx="2667">
                  <c:v>188</c:v>
                </c:pt>
                <c:pt idx="2668">
                  <c:v>188</c:v>
                </c:pt>
                <c:pt idx="2669">
                  <c:v>188</c:v>
                </c:pt>
                <c:pt idx="2670">
                  <c:v>188</c:v>
                </c:pt>
                <c:pt idx="2671">
                  <c:v>188</c:v>
                </c:pt>
                <c:pt idx="2672">
                  <c:v>188</c:v>
                </c:pt>
                <c:pt idx="2673">
                  <c:v>188</c:v>
                </c:pt>
                <c:pt idx="2674">
                  <c:v>188</c:v>
                </c:pt>
                <c:pt idx="2675">
                  <c:v>188</c:v>
                </c:pt>
                <c:pt idx="2676">
                  <c:v>188</c:v>
                </c:pt>
                <c:pt idx="2677">
                  <c:v>189</c:v>
                </c:pt>
                <c:pt idx="2678">
                  <c:v>189</c:v>
                </c:pt>
                <c:pt idx="2679">
                  <c:v>189</c:v>
                </c:pt>
                <c:pt idx="2680">
                  <c:v>189</c:v>
                </c:pt>
                <c:pt idx="2681">
                  <c:v>189</c:v>
                </c:pt>
                <c:pt idx="2682">
                  <c:v>189</c:v>
                </c:pt>
                <c:pt idx="2683">
                  <c:v>189</c:v>
                </c:pt>
                <c:pt idx="2684">
                  <c:v>189</c:v>
                </c:pt>
                <c:pt idx="2685">
                  <c:v>189</c:v>
                </c:pt>
                <c:pt idx="2686">
                  <c:v>189</c:v>
                </c:pt>
                <c:pt idx="2687">
                  <c:v>189</c:v>
                </c:pt>
                <c:pt idx="2688">
                  <c:v>189</c:v>
                </c:pt>
                <c:pt idx="2689">
                  <c:v>189</c:v>
                </c:pt>
                <c:pt idx="2690">
                  <c:v>189</c:v>
                </c:pt>
                <c:pt idx="2691">
                  <c:v>189</c:v>
                </c:pt>
                <c:pt idx="2692">
                  <c:v>189</c:v>
                </c:pt>
                <c:pt idx="2693">
                  <c:v>189</c:v>
                </c:pt>
                <c:pt idx="2694">
                  <c:v>189</c:v>
                </c:pt>
                <c:pt idx="2695">
                  <c:v>190</c:v>
                </c:pt>
                <c:pt idx="2696">
                  <c:v>190</c:v>
                </c:pt>
                <c:pt idx="2697">
                  <c:v>190</c:v>
                </c:pt>
                <c:pt idx="2698">
                  <c:v>190</c:v>
                </c:pt>
                <c:pt idx="2699">
                  <c:v>190</c:v>
                </c:pt>
                <c:pt idx="2700">
                  <c:v>190</c:v>
                </c:pt>
                <c:pt idx="2701">
                  <c:v>190</c:v>
                </c:pt>
                <c:pt idx="2702">
                  <c:v>190</c:v>
                </c:pt>
                <c:pt idx="2703">
                  <c:v>190</c:v>
                </c:pt>
                <c:pt idx="2704">
                  <c:v>190</c:v>
                </c:pt>
                <c:pt idx="2705">
                  <c:v>190</c:v>
                </c:pt>
                <c:pt idx="2706">
                  <c:v>190</c:v>
                </c:pt>
                <c:pt idx="2707">
                  <c:v>190</c:v>
                </c:pt>
                <c:pt idx="2708">
                  <c:v>190</c:v>
                </c:pt>
                <c:pt idx="2709">
                  <c:v>190</c:v>
                </c:pt>
                <c:pt idx="2710">
                  <c:v>190</c:v>
                </c:pt>
                <c:pt idx="2711">
                  <c:v>191</c:v>
                </c:pt>
                <c:pt idx="2712">
                  <c:v>191</c:v>
                </c:pt>
                <c:pt idx="2713">
                  <c:v>191</c:v>
                </c:pt>
                <c:pt idx="2714">
                  <c:v>191</c:v>
                </c:pt>
                <c:pt idx="2715">
                  <c:v>191</c:v>
                </c:pt>
                <c:pt idx="2716">
                  <c:v>191</c:v>
                </c:pt>
                <c:pt idx="2717">
                  <c:v>191</c:v>
                </c:pt>
                <c:pt idx="2718">
                  <c:v>191</c:v>
                </c:pt>
                <c:pt idx="2719">
                  <c:v>191</c:v>
                </c:pt>
                <c:pt idx="2720">
                  <c:v>191</c:v>
                </c:pt>
                <c:pt idx="2721">
                  <c:v>191</c:v>
                </c:pt>
                <c:pt idx="2722">
                  <c:v>191</c:v>
                </c:pt>
                <c:pt idx="2723">
                  <c:v>191</c:v>
                </c:pt>
                <c:pt idx="2724">
                  <c:v>191</c:v>
                </c:pt>
                <c:pt idx="2725">
                  <c:v>191</c:v>
                </c:pt>
                <c:pt idx="2726">
                  <c:v>191</c:v>
                </c:pt>
                <c:pt idx="2727">
                  <c:v>191</c:v>
                </c:pt>
                <c:pt idx="2728">
                  <c:v>191</c:v>
                </c:pt>
                <c:pt idx="2729">
                  <c:v>191</c:v>
                </c:pt>
                <c:pt idx="2730">
                  <c:v>191</c:v>
                </c:pt>
                <c:pt idx="2731">
                  <c:v>191</c:v>
                </c:pt>
                <c:pt idx="2732">
                  <c:v>191</c:v>
                </c:pt>
                <c:pt idx="2733">
                  <c:v>191</c:v>
                </c:pt>
                <c:pt idx="2734">
                  <c:v>191</c:v>
                </c:pt>
                <c:pt idx="2735">
                  <c:v>191</c:v>
                </c:pt>
                <c:pt idx="2736">
                  <c:v>191</c:v>
                </c:pt>
                <c:pt idx="2737">
                  <c:v>191</c:v>
                </c:pt>
                <c:pt idx="2738">
                  <c:v>191</c:v>
                </c:pt>
                <c:pt idx="2739">
                  <c:v>191</c:v>
                </c:pt>
                <c:pt idx="2740">
                  <c:v>191</c:v>
                </c:pt>
                <c:pt idx="2741">
                  <c:v>191</c:v>
                </c:pt>
                <c:pt idx="2742">
                  <c:v>191</c:v>
                </c:pt>
                <c:pt idx="2743">
                  <c:v>191</c:v>
                </c:pt>
                <c:pt idx="2744">
                  <c:v>191</c:v>
                </c:pt>
                <c:pt idx="2745">
                  <c:v>191</c:v>
                </c:pt>
                <c:pt idx="2746">
                  <c:v>191</c:v>
                </c:pt>
                <c:pt idx="2747">
                  <c:v>191</c:v>
                </c:pt>
                <c:pt idx="2748">
                  <c:v>191</c:v>
                </c:pt>
                <c:pt idx="2749">
                  <c:v>191</c:v>
                </c:pt>
                <c:pt idx="2750">
                  <c:v>191</c:v>
                </c:pt>
                <c:pt idx="2751">
                  <c:v>191</c:v>
                </c:pt>
                <c:pt idx="2752">
                  <c:v>191</c:v>
                </c:pt>
                <c:pt idx="2753">
                  <c:v>191</c:v>
                </c:pt>
                <c:pt idx="2754">
                  <c:v>191</c:v>
                </c:pt>
                <c:pt idx="2755">
                  <c:v>191</c:v>
                </c:pt>
                <c:pt idx="2756">
                  <c:v>191</c:v>
                </c:pt>
                <c:pt idx="2757">
                  <c:v>191</c:v>
                </c:pt>
                <c:pt idx="2758">
                  <c:v>191</c:v>
                </c:pt>
                <c:pt idx="2759">
                  <c:v>191</c:v>
                </c:pt>
                <c:pt idx="2760">
                  <c:v>191</c:v>
                </c:pt>
                <c:pt idx="2761">
                  <c:v>192</c:v>
                </c:pt>
                <c:pt idx="2762">
                  <c:v>192</c:v>
                </c:pt>
                <c:pt idx="2763">
                  <c:v>192</c:v>
                </c:pt>
                <c:pt idx="2764">
                  <c:v>192</c:v>
                </c:pt>
                <c:pt idx="2765">
                  <c:v>192</c:v>
                </c:pt>
                <c:pt idx="2766">
                  <c:v>193</c:v>
                </c:pt>
                <c:pt idx="2767">
                  <c:v>194</c:v>
                </c:pt>
                <c:pt idx="2768">
                  <c:v>194</c:v>
                </c:pt>
                <c:pt idx="2769">
                  <c:v>194</c:v>
                </c:pt>
                <c:pt idx="2770">
                  <c:v>194</c:v>
                </c:pt>
                <c:pt idx="2771">
                  <c:v>194</c:v>
                </c:pt>
                <c:pt idx="2772">
                  <c:v>195</c:v>
                </c:pt>
                <c:pt idx="2773">
                  <c:v>195</c:v>
                </c:pt>
                <c:pt idx="2774">
                  <c:v>195</c:v>
                </c:pt>
                <c:pt idx="2775">
                  <c:v>195</c:v>
                </c:pt>
                <c:pt idx="2776">
                  <c:v>195</c:v>
                </c:pt>
                <c:pt idx="2777">
                  <c:v>195</c:v>
                </c:pt>
                <c:pt idx="2778">
                  <c:v>196</c:v>
                </c:pt>
                <c:pt idx="2779">
                  <c:v>196</c:v>
                </c:pt>
                <c:pt idx="2780">
                  <c:v>196</c:v>
                </c:pt>
                <c:pt idx="2781">
                  <c:v>196</c:v>
                </c:pt>
                <c:pt idx="2782">
                  <c:v>196</c:v>
                </c:pt>
                <c:pt idx="2783">
                  <c:v>197</c:v>
                </c:pt>
                <c:pt idx="2784">
                  <c:v>197</c:v>
                </c:pt>
                <c:pt idx="2785">
                  <c:v>197</c:v>
                </c:pt>
                <c:pt idx="2786">
                  <c:v>197</c:v>
                </c:pt>
                <c:pt idx="2787">
                  <c:v>197</c:v>
                </c:pt>
                <c:pt idx="2788">
                  <c:v>197</c:v>
                </c:pt>
                <c:pt idx="2789">
                  <c:v>197</c:v>
                </c:pt>
                <c:pt idx="2790">
                  <c:v>197</c:v>
                </c:pt>
                <c:pt idx="2791">
                  <c:v>197</c:v>
                </c:pt>
                <c:pt idx="2792">
                  <c:v>197</c:v>
                </c:pt>
                <c:pt idx="2793">
                  <c:v>197</c:v>
                </c:pt>
                <c:pt idx="2794">
                  <c:v>198</c:v>
                </c:pt>
                <c:pt idx="2795">
                  <c:v>198</c:v>
                </c:pt>
                <c:pt idx="2796">
                  <c:v>198</c:v>
                </c:pt>
                <c:pt idx="2797">
                  <c:v>198</c:v>
                </c:pt>
                <c:pt idx="2798">
                  <c:v>198</c:v>
                </c:pt>
                <c:pt idx="2799">
                  <c:v>198</c:v>
                </c:pt>
                <c:pt idx="2800">
                  <c:v>199</c:v>
                </c:pt>
                <c:pt idx="2801">
                  <c:v>199</c:v>
                </c:pt>
                <c:pt idx="2802">
                  <c:v>199</c:v>
                </c:pt>
                <c:pt idx="2803">
                  <c:v>199</c:v>
                </c:pt>
                <c:pt idx="2804">
                  <c:v>199</c:v>
                </c:pt>
                <c:pt idx="2805">
                  <c:v>199</c:v>
                </c:pt>
                <c:pt idx="2806">
                  <c:v>199</c:v>
                </c:pt>
                <c:pt idx="2807">
                  <c:v>199</c:v>
                </c:pt>
                <c:pt idx="2808">
                  <c:v>199</c:v>
                </c:pt>
                <c:pt idx="2809">
                  <c:v>199</c:v>
                </c:pt>
                <c:pt idx="2810">
                  <c:v>199</c:v>
                </c:pt>
                <c:pt idx="2811">
                  <c:v>200</c:v>
                </c:pt>
                <c:pt idx="2812">
                  <c:v>200</c:v>
                </c:pt>
                <c:pt idx="2813">
                  <c:v>200</c:v>
                </c:pt>
                <c:pt idx="2814">
                  <c:v>200</c:v>
                </c:pt>
                <c:pt idx="2815">
                  <c:v>200</c:v>
                </c:pt>
                <c:pt idx="2816">
                  <c:v>200</c:v>
                </c:pt>
                <c:pt idx="2817">
                  <c:v>200</c:v>
                </c:pt>
                <c:pt idx="2818">
                  <c:v>200</c:v>
                </c:pt>
                <c:pt idx="2819">
                  <c:v>200</c:v>
                </c:pt>
                <c:pt idx="2820">
                  <c:v>201</c:v>
                </c:pt>
                <c:pt idx="2821">
                  <c:v>201</c:v>
                </c:pt>
                <c:pt idx="2822">
                  <c:v>201</c:v>
                </c:pt>
                <c:pt idx="2823">
                  <c:v>201</c:v>
                </c:pt>
                <c:pt idx="2824">
                  <c:v>201</c:v>
                </c:pt>
                <c:pt idx="2825">
                  <c:v>201</c:v>
                </c:pt>
                <c:pt idx="2826">
                  <c:v>201</c:v>
                </c:pt>
                <c:pt idx="2827">
                  <c:v>201</c:v>
                </c:pt>
                <c:pt idx="2828">
                  <c:v>201</c:v>
                </c:pt>
                <c:pt idx="2829">
                  <c:v>201</c:v>
                </c:pt>
                <c:pt idx="2830">
                  <c:v>201</c:v>
                </c:pt>
                <c:pt idx="2831">
                  <c:v>201</c:v>
                </c:pt>
                <c:pt idx="2832">
                  <c:v>201</c:v>
                </c:pt>
                <c:pt idx="2833">
                  <c:v>201</c:v>
                </c:pt>
                <c:pt idx="2834">
                  <c:v>201</c:v>
                </c:pt>
                <c:pt idx="2835">
                  <c:v>201</c:v>
                </c:pt>
                <c:pt idx="2836">
                  <c:v>201</c:v>
                </c:pt>
                <c:pt idx="2837">
                  <c:v>201</c:v>
                </c:pt>
                <c:pt idx="2838">
                  <c:v>202</c:v>
                </c:pt>
                <c:pt idx="2839">
                  <c:v>202</c:v>
                </c:pt>
                <c:pt idx="2840">
                  <c:v>202</c:v>
                </c:pt>
                <c:pt idx="2841">
                  <c:v>202</c:v>
                </c:pt>
                <c:pt idx="2842">
                  <c:v>202</c:v>
                </c:pt>
                <c:pt idx="2843">
                  <c:v>203</c:v>
                </c:pt>
                <c:pt idx="2844">
                  <c:v>206</c:v>
                </c:pt>
                <c:pt idx="2845">
                  <c:v>207</c:v>
                </c:pt>
                <c:pt idx="2846">
                  <c:v>207</c:v>
                </c:pt>
                <c:pt idx="2847">
                  <c:v>208</c:v>
                </c:pt>
                <c:pt idx="2848">
                  <c:v>208</c:v>
                </c:pt>
                <c:pt idx="2849">
                  <c:v>208</c:v>
                </c:pt>
                <c:pt idx="2850">
                  <c:v>208</c:v>
                </c:pt>
                <c:pt idx="2851">
                  <c:v>208</c:v>
                </c:pt>
                <c:pt idx="2852">
                  <c:v>208</c:v>
                </c:pt>
                <c:pt idx="2853">
                  <c:v>208</c:v>
                </c:pt>
                <c:pt idx="2854">
                  <c:v>208</c:v>
                </c:pt>
                <c:pt idx="2855">
                  <c:v>208</c:v>
                </c:pt>
                <c:pt idx="2856">
                  <c:v>208</c:v>
                </c:pt>
                <c:pt idx="2857">
                  <c:v>208</c:v>
                </c:pt>
                <c:pt idx="2858">
                  <c:v>209</c:v>
                </c:pt>
                <c:pt idx="2859">
                  <c:v>209</c:v>
                </c:pt>
                <c:pt idx="2860">
                  <c:v>209</c:v>
                </c:pt>
                <c:pt idx="2861">
                  <c:v>209</c:v>
                </c:pt>
                <c:pt idx="2862">
                  <c:v>209</c:v>
                </c:pt>
                <c:pt idx="2863">
                  <c:v>209</c:v>
                </c:pt>
                <c:pt idx="2864">
                  <c:v>209</c:v>
                </c:pt>
                <c:pt idx="2865">
                  <c:v>209</c:v>
                </c:pt>
                <c:pt idx="2866">
                  <c:v>210</c:v>
                </c:pt>
                <c:pt idx="2867">
                  <c:v>210</c:v>
                </c:pt>
                <c:pt idx="2868">
                  <c:v>210</c:v>
                </c:pt>
                <c:pt idx="2869">
                  <c:v>212</c:v>
                </c:pt>
                <c:pt idx="2870">
                  <c:v>212</c:v>
                </c:pt>
                <c:pt idx="2871">
                  <c:v>212</c:v>
                </c:pt>
                <c:pt idx="2872">
                  <c:v>212</c:v>
                </c:pt>
                <c:pt idx="2873">
                  <c:v>212</c:v>
                </c:pt>
                <c:pt idx="2874">
                  <c:v>212</c:v>
                </c:pt>
                <c:pt idx="2875">
                  <c:v>212</c:v>
                </c:pt>
                <c:pt idx="2876">
                  <c:v>212</c:v>
                </c:pt>
                <c:pt idx="2877">
                  <c:v>212</c:v>
                </c:pt>
                <c:pt idx="2878">
                  <c:v>212</c:v>
                </c:pt>
                <c:pt idx="2879">
                  <c:v>212</c:v>
                </c:pt>
                <c:pt idx="2880">
                  <c:v>212</c:v>
                </c:pt>
                <c:pt idx="2881">
                  <c:v>212</c:v>
                </c:pt>
                <c:pt idx="2882">
                  <c:v>212</c:v>
                </c:pt>
                <c:pt idx="2883">
                  <c:v>212</c:v>
                </c:pt>
                <c:pt idx="2884">
                  <c:v>212</c:v>
                </c:pt>
                <c:pt idx="2885">
                  <c:v>212</c:v>
                </c:pt>
                <c:pt idx="2886">
                  <c:v>212</c:v>
                </c:pt>
                <c:pt idx="2887">
                  <c:v>212</c:v>
                </c:pt>
                <c:pt idx="2888">
                  <c:v>212</c:v>
                </c:pt>
                <c:pt idx="2889">
                  <c:v>212</c:v>
                </c:pt>
                <c:pt idx="2890">
                  <c:v>212</c:v>
                </c:pt>
                <c:pt idx="2891">
                  <c:v>212</c:v>
                </c:pt>
                <c:pt idx="2892">
                  <c:v>212</c:v>
                </c:pt>
                <c:pt idx="2893">
                  <c:v>212</c:v>
                </c:pt>
                <c:pt idx="2894">
                  <c:v>212</c:v>
                </c:pt>
                <c:pt idx="2895">
                  <c:v>212</c:v>
                </c:pt>
                <c:pt idx="2896">
                  <c:v>212</c:v>
                </c:pt>
                <c:pt idx="2897">
                  <c:v>212</c:v>
                </c:pt>
                <c:pt idx="2898">
                  <c:v>212</c:v>
                </c:pt>
                <c:pt idx="2899">
                  <c:v>212</c:v>
                </c:pt>
                <c:pt idx="2900">
                  <c:v>212</c:v>
                </c:pt>
                <c:pt idx="2901">
                  <c:v>212</c:v>
                </c:pt>
                <c:pt idx="2902">
                  <c:v>212</c:v>
                </c:pt>
                <c:pt idx="2903">
                  <c:v>212</c:v>
                </c:pt>
                <c:pt idx="2904">
                  <c:v>212</c:v>
                </c:pt>
                <c:pt idx="2905">
                  <c:v>212</c:v>
                </c:pt>
                <c:pt idx="2906">
                  <c:v>212</c:v>
                </c:pt>
                <c:pt idx="2907">
                  <c:v>212</c:v>
                </c:pt>
                <c:pt idx="2908">
                  <c:v>212</c:v>
                </c:pt>
                <c:pt idx="2909">
                  <c:v>214</c:v>
                </c:pt>
                <c:pt idx="2910">
                  <c:v>214</c:v>
                </c:pt>
                <c:pt idx="2911">
                  <c:v>214</c:v>
                </c:pt>
                <c:pt idx="2912">
                  <c:v>214</c:v>
                </c:pt>
                <c:pt idx="2913">
                  <c:v>214</c:v>
                </c:pt>
                <c:pt idx="2914">
                  <c:v>214</c:v>
                </c:pt>
                <c:pt idx="2915">
                  <c:v>214</c:v>
                </c:pt>
                <c:pt idx="2916">
                  <c:v>214</c:v>
                </c:pt>
                <c:pt idx="2917">
                  <c:v>215</c:v>
                </c:pt>
                <c:pt idx="2918">
                  <c:v>216</c:v>
                </c:pt>
                <c:pt idx="2919">
                  <c:v>216</c:v>
                </c:pt>
                <c:pt idx="2920">
                  <c:v>216</c:v>
                </c:pt>
                <c:pt idx="2921">
                  <c:v>216</c:v>
                </c:pt>
                <c:pt idx="2922">
                  <c:v>216</c:v>
                </c:pt>
                <c:pt idx="2923">
                  <c:v>216</c:v>
                </c:pt>
                <c:pt idx="2924">
                  <c:v>216</c:v>
                </c:pt>
                <c:pt idx="2925">
                  <c:v>216</c:v>
                </c:pt>
                <c:pt idx="2926">
                  <c:v>216</c:v>
                </c:pt>
                <c:pt idx="2927">
                  <c:v>216</c:v>
                </c:pt>
                <c:pt idx="2928">
                  <c:v>216</c:v>
                </c:pt>
                <c:pt idx="2929">
                  <c:v>216</c:v>
                </c:pt>
                <c:pt idx="2930">
                  <c:v>216</c:v>
                </c:pt>
                <c:pt idx="2931">
                  <c:v>216</c:v>
                </c:pt>
                <c:pt idx="2932">
                  <c:v>216</c:v>
                </c:pt>
                <c:pt idx="2933">
                  <c:v>216</c:v>
                </c:pt>
                <c:pt idx="2934">
                  <c:v>216</c:v>
                </c:pt>
                <c:pt idx="2935">
                  <c:v>216</c:v>
                </c:pt>
                <c:pt idx="2936">
                  <c:v>220</c:v>
                </c:pt>
                <c:pt idx="2937">
                  <c:v>220</c:v>
                </c:pt>
                <c:pt idx="2938">
                  <c:v>220</c:v>
                </c:pt>
                <c:pt idx="2939">
                  <c:v>220</c:v>
                </c:pt>
                <c:pt idx="2940">
                  <c:v>220</c:v>
                </c:pt>
                <c:pt idx="2941">
                  <c:v>220</c:v>
                </c:pt>
                <c:pt idx="2942">
                  <c:v>220</c:v>
                </c:pt>
                <c:pt idx="2943">
                  <c:v>220</c:v>
                </c:pt>
                <c:pt idx="2944">
                  <c:v>220</c:v>
                </c:pt>
                <c:pt idx="2945">
                  <c:v>220</c:v>
                </c:pt>
                <c:pt idx="2946">
                  <c:v>220</c:v>
                </c:pt>
                <c:pt idx="2947">
                  <c:v>220</c:v>
                </c:pt>
                <c:pt idx="2948">
                  <c:v>220</c:v>
                </c:pt>
                <c:pt idx="2949">
                  <c:v>220</c:v>
                </c:pt>
                <c:pt idx="2950">
                  <c:v>220</c:v>
                </c:pt>
                <c:pt idx="2951">
                  <c:v>220</c:v>
                </c:pt>
                <c:pt idx="2952">
                  <c:v>220</c:v>
                </c:pt>
                <c:pt idx="2953">
                  <c:v>220</c:v>
                </c:pt>
                <c:pt idx="2954">
                  <c:v>220</c:v>
                </c:pt>
                <c:pt idx="2955">
                  <c:v>220</c:v>
                </c:pt>
                <c:pt idx="2956">
                  <c:v>220</c:v>
                </c:pt>
                <c:pt idx="2957">
                  <c:v>220</c:v>
                </c:pt>
                <c:pt idx="2958">
                  <c:v>220</c:v>
                </c:pt>
                <c:pt idx="2959">
                  <c:v>220</c:v>
                </c:pt>
                <c:pt idx="2960">
                  <c:v>220</c:v>
                </c:pt>
                <c:pt idx="2961">
                  <c:v>220</c:v>
                </c:pt>
                <c:pt idx="2962">
                  <c:v>220</c:v>
                </c:pt>
                <c:pt idx="2963">
                  <c:v>220</c:v>
                </c:pt>
                <c:pt idx="2964">
                  <c:v>220</c:v>
                </c:pt>
                <c:pt idx="2965">
                  <c:v>220</c:v>
                </c:pt>
                <c:pt idx="2966">
                  <c:v>220</c:v>
                </c:pt>
                <c:pt idx="2967">
                  <c:v>220</c:v>
                </c:pt>
                <c:pt idx="2968">
                  <c:v>220</c:v>
                </c:pt>
                <c:pt idx="2969">
                  <c:v>220</c:v>
                </c:pt>
                <c:pt idx="2970">
                  <c:v>221</c:v>
                </c:pt>
                <c:pt idx="2971">
                  <c:v>221</c:v>
                </c:pt>
                <c:pt idx="2972">
                  <c:v>221</c:v>
                </c:pt>
                <c:pt idx="2973">
                  <c:v>221</c:v>
                </c:pt>
                <c:pt idx="2974">
                  <c:v>221</c:v>
                </c:pt>
                <c:pt idx="2975">
                  <c:v>221</c:v>
                </c:pt>
                <c:pt idx="2976">
                  <c:v>221</c:v>
                </c:pt>
                <c:pt idx="2977">
                  <c:v>221</c:v>
                </c:pt>
                <c:pt idx="2978">
                  <c:v>221</c:v>
                </c:pt>
                <c:pt idx="2979">
                  <c:v>221</c:v>
                </c:pt>
                <c:pt idx="2980">
                  <c:v>221</c:v>
                </c:pt>
                <c:pt idx="2981">
                  <c:v>221</c:v>
                </c:pt>
                <c:pt idx="2982">
                  <c:v>221</c:v>
                </c:pt>
                <c:pt idx="2983">
                  <c:v>221</c:v>
                </c:pt>
                <c:pt idx="2984">
                  <c:v>221</c:v>
                </c:pt>
                <c:pt idx="2985">
                  <c:v>221</c:v>
                </c:pt>
                <c:pt idx="2986">
                  <c:v>221</c:v>
                </c:pt>
                <c:pt idx="2987">
                  <c:v>221</c:v>
                </c:pt>
                <c:pt idx="2988">
                  <c:v>221</c:v>
                </c:pt>
                <c:pt idx="2989">
                  <c:v>221</c:v>
                </c:pt>
                <c:pt idx="2990">
                  <c:v>221</c:v>
                </c:pt>
                <c:pt idx="2991">
                  <c:v>222</c:v>
                </c:pt>
                <c:pt idx="2992">
                  <c:v>222</c:v>
                </c:pt>
                <c:pt idx="2993">
                  <c:v>222</c:v>
                </c:pt>
                <c:pt idx="2994">
                  <c:v>222</c:v>
                </c:pt>
                <c:pt idx="2995">
                  <c:v>222</c:v>
                </c:pt>
                <c:pt idx="2996">
                  <c:v>222</c:v>
                </c:pt>
                <c:pt idx="2997">
                  <c:v>222</c:v>
                </c:pt>
                <c:pt idx="2998">
                  <c:v>223</c:v>
                </c:pt>
                <c:pt idx="2999">
                  <c:v>223</c:v>
                </c:pt>
                <c:pt idx="3000">
                  <c:v>223</c:v>
                </c:pt>
                <c:pt idx="3001">
                  <c:v>223</c:v>
                </c:pt>
                <c:pt idx="3002">
                  <c:v>223</c:v>
                </c:pt>
                <c:pt idx="3003">
                  <c:v>223</c:v>
                </c:pt>
                <c:pt idx="3004">
                  <c:v>223</c:v>
                </c:pt>
                <c:pt idx="3005">
                  <c:v>223</c:v>
                </c:pt>
                <c:pt idx="3006">
                  <c:v>224</c:v>
                </c:pt>
                <c:pt idx="3007">
                  <c:v>224</c:v>
                </c:pt>
                <c:pt idx="3008">
                  <c:v>225</c:v>
                </c:pt>
                <c:pt idx="3009">
                  <c:v>225</c:v>
                </c:pt>
                <c:pt idx="3010">
                  <c:v>226</c:v>
                </c:pt>
                <c:pt idx="3011">
                  <c:v>226</c:v>
                </c:pt>
                <c:pt idx="3012">
                  <c:v>226</c:v>
                </c:pt>
                <c:pt idx="3013">
                  <c:v>226</c:v>
                </c:pt>
                <c:pt idx="3014">
                  <c:v>226</c:v>
                </c:pt>
                <c:pt idx="3015">
                  <c:v>226</c:v>
                </c:pt>
                <c:pt idx="3016">
                  <c:v>226</c:v>
                </c:pt>
                <c:pt idx="3017">
                  <c:v>230</c:v>
                </c:pt>
                <c:pt idx="3018">
                  <c:v>230</c:v>
                </c:pt>
                <c:pt idx="3019">
                  <c:v>230</c:v>
                </c:pt>
                <c:pt idx="3020">
                  <c:v>230</c:v>
                </c:pt>
                <c:pt idx="3021">
                  <c:v>230</c:v>
                </c:pt>
                <c:pt idx="3022">
                  <c:v>230</c:v>
                </c:pt>
                <c:pt idx="3023">
                  <c:v>230</c:v>
                </c:pt>
                <c:pt idx="3024">
                  <c:v>230</c:v>
                </c:pt>
                <c:pt idx="3025">
                  <c:v>230</c:v>
                </c:pt>
                <c:pt idx="3026">
                  <c:v>230</c:v>
                </c:pt>
                <c:pt idx="3027">
                  <c:v>230</c:v>
                </c:pt>
                <c:pt idx="3028">
                  <c:v>230</c:v>
                </c:pt>
                <c:pt idx="3029">
                  <c:v>230</c:v>
                </c:pt>
                <c:pt idx="3030">
                  <c:v>230</c:v>
                </c:pt>
                <c:pt idx="3031">
                  <c:v>230</c:v>
                </c:pt>
                <c:pt idx="3032">
                  <c:v>230</c:v>
                </c:pt>
                <c:pt idx="3033">
                  <c:v>230</c:v>
                </c:pt>
                <c:pt idx="3034">
                  <c:v>230</c:v>
                </c:pt>
                <c:pt idx="3035">
                  <c:v>230</c:v>
                </c:pt>
                <c:pt idx="3036">
                  <c:v>230</c:v>
                </c:pt>
                <c:pt idx="3037">
                  <c:v>230</c:v>
                </c:pt>
                <c:pt idx="3038">
                  <c:v>230</c:v>
                </c:pt>
                <c:pt idx="3039">
                  <c:v>230</c:v>
                </c:pt>
                <c:pt idx="3040">
                  <c:v>230</c:v>
                </c:pt>
                <c:pt idx="3041">
                  <c:v>237</c:v>
                </c:pt>
                <c:pt idx="3042">
                  <c:v>237</c:v>
                </c:pt>
                <c:pt idx="3043">
                  <c:v>237</c:v>
                </c:pt>
                <c:pt idx="3044">
                  <c:v>237</c:v>
                </c:pt>
                <c:pt idx="3045">
                  <c:v>237</c:v>
                </c:pt>
                <c:pt idx="3046">
                  <c:v>237</c:v>
                </c:pt>
                <c:pt idx="3047">
                  <c:v>237</c:v>
                </c:pt>
                <c:pt idx="3048">
                  <c:v>237</c:v>
                </c:pt>
                <c:pt idx="3049">
                  <c:v>238</c:v>
                </c:pt>
                <c:pt idx="3050">
                  <c:v>238</c:v>
                </c:pt>
                <c:pt idx="3051">
                  <c:v>238</c:v>
                </c:pt>
                <c:pt idx="3052">
                  <c:v>238</c:v>
                </c:pt>
                <c:pt idx="3053">
                  <c:v>238</c:v>
                </c:pt>
                <c:pt idx="3054">
                  <c:v>238</c:v>
                </c:pt>
                <c:pt idx="3055">
                  <c:v>238</c:v>
                </c:pt>
                <c:pt idx="3056">
                  <c:v>238</c:v>
                </c:pt>
                <c:pt idx="3057">
                  <c:v>238</c:v>
                </c:pt>
                <c:pt idx="3058">
                  <c:v>243</c:v>
                </c:pt>
                <c:pt idx="3059">
                  <c:v>243</c:v>
                </c:pt>
                <c:pt idx="3060">
                  <c:v>243</c:v>
                </c:pt>
                <c:pt idx="3061">
                  <c:v>243</c:v>
                </c:pt>
                <c:pt idx="3062">
                  <c:v>243</c:v>
                </c:pt>
                <c:pt idx="3063">
                  <c:v>243</c:v>
                </c:pt>
                <c:pt idx="3064">
                  <c:v>243</c:v>
                </c:pt>
                <c:pt idx="3065">
                  <c:v>244</c:v>
                </c:pt>
                <c:pt idx="3066">
                  <c:v>244</c:v>
                </c:pt>
                <c:pt idx="3067">
                  <c:v>245</c:v>
                </c:pt>
                <c:pt idx="3068">
                  <c:v>245</c:v>
                </c:pt>
                <c:pt idx="3069">
                  <c:v>246</c:v>
                </c:pt>
                <c:pt idx="3070">
                  <c:v>246</c:v>
                </c:pt>
                <c:pt idx="3071">
                  <c:v>246</c:v>
                </c:pt>
                <c:pt idx="3072">
                  <c:v>246</c:v>
                </c:pt>
                <c:pt idx="3073">
                  <c:v>246</c:v>
                </c:pt>
                <c:pt idx="3074">
                  <c:v>246</c:v>
                </c:pt>
                <c:pt idx="3075">
                  <c:v>248</c:v>
                </c:pt>
                <c:pt idx="3076">
                  <c:v>248</c:v>
                </c:pt>
                <c:pt idx="3077">
                  <c:v>248</c:v>
                </c:pt>
                <c:pt idx="3078">
                  <c:v>248</c:v>
                </c:pt>
                <c:pt idx="3079">
                  <c:v>249</c:v>
                </c:pt>
                <c:pt idx="3080">
                  <c:v>249</c:v>
                </c:pt>
                <c:pt idx="3081">
                  <c:v>249</c:v>
                </c:pt>
                <c:pt idx="3082">
                  <c:v>249</c:v>
                </c:pt>
                <c:pt idx="3083">
                  <c:v>249</c:v>
                </c:pt>
                <c:pt idx="3084">
                  <c:v>249</c:v>
                </c:pt>
                <c:pt idx="3085">
                  <c:v>249</c:v>
                </c:pt>
                <c:pt idx="3086">
                  <c:v>249</c:v>
                </c:pt>
                <c:pt idx="3087">
                  <c:v>249</c:v>
                </c:pt>
                <c:pt idx="3088">
                  <c:v>250</c:v>
                </c:pt>
                <c:pt idx="3089">
                  <c:v>250</c:v>
                </c:pt>
                <c:pt idx="3090">
                  <c:v>251</c:v>
                </c:pt>
                <c:pt idx="3091">
                  <c:v>251</c:v>
                </c:pt>
                <c:pt idx="3092">
                  <c:v>251</c:v>
                </c:pt>
                <c:pt idx="3093">
                  <c:v>251</c:v>
                </c:pt>
                <c:pt idx="3094">
                  <c:v>251</c:v>
                </c:pt>
                <c:pt idx="3095">
                  <c:v>251</c:v>
                </c:pt>
                <c:pt idx="3096">
                  <c:v>251</c:v>
                </c:pt>
                <c:pt idx="3097">
                  <c:v>251</c:v>
                </c:pt>
                <c:pt idx="3098">
                  <c:v>251</c:v>
                </c:pt>
                <c:pt idx="3099">
                  <c:v>251</c:v>
                </c:pt>
                <c:pt idx="3100">
                  <c:v>251</c:v>
                </c:pt>
                <c:pt idx="3101">
                  <c:v>251</c:v>
                </c:pt>
                <c:pt idx="3102">
                  <c:v>251</c:v>
                </c:pt>
                <c:pt idx="3103">
                  <c:v>251</c:v>
                </c:pt>
                <c:pt idx="3104">
                  <c:v>251</c:v>
                </c:pt>
                <c:pt idx="3105">
                  <c:v>251</c:v>
                </c:pt>
                <c:pt idx="3106">
                  <c:v>251</c:v>
                </c:pt>
                <c:pt idx="3107">
                  <c:v>251</c:v>
                </c:pt>
                <c:pt idx="3108">
                  <c:v>251</c:v>
                </c:pt>
                <c:pt idx="3109">
                  <c:v>251</c:v>
                </c:pt>
                <c:pt idx="3110">
                  <c:v>251</c:v>
                </c:pt>
                <c:pt idx="3111">
                  <c:v>251</c:v>
                </c:pt>
                <c:pt idx="3112">
                  <c:v>251</c:v>
                </c:pt>
                <c:pt idx="3113">
                  <c:v>251</c:v>
                </c:pt>
                <c:pt idx="3114">
                  <c:v>251</c:v>
                </c:pt>
                <c:pt idx="3115">
                  <c:v>251</c:v>
                </c:pt>
                <c:pt idx="3116">
                  <c:v>251</c:v>
                </c:pt>
                <c:pt idx="3117">
                  <c:v>251</c:v>
                </c:pt>
                <c:pt idx="3118">
                  <c:v>251</c:v>
                </c:pt>
                <c:pt idx="3119">
                  <c:v>251</c:v>
                </c:pt>
                <c:pt idx="3120">
                  <c:v>251</c:v>
                </c:pt>
                <c:pt idx="3121">
                  <c:v>251</c:v>
                </c:pt>
                <c:pt idx="3122">
                  <c:v>251</c:v>
                </c:pt>
                <c:pt idx="3123">
                  <c:v>252</c:v>
                </c:pt>
                <c:pt idx="3124">
                  <c:v>252</c:v>
                </c:pt>
                <c:pt idx="3125">
                  <c:v>252</c:v>
                </c:pt>
                <c:pt idx="3126">
                  <c:v>252</c:v>
                </c:pt>
                <c:pt idx="3127">
                  <c:v>252</c:v>
                </c:pt>
                <c:pt idx="3128">
                  <c:v>252</c:v>
                </c:pt>
                <c:pt idx="3129">
                  <c:v>252</c:v>
                </c:pt>
                <c:pt idx="3130">
                  <c:v>252</c:v>
                </c:pt>
                <c:pt idx="3131">
                  <c:v>252</c:v>
                </c:pt>
                <c:pt idx="3132">
                  <c:v>252</c:v>
                </c:pt>
                <c:pt idx="3133">
                  <c:v>252</c:v>
                </c:pt>
                <c:pt idx="3134">
                  <c:v>252</c:v>
                </c:pt>
                <c:pt idx="3135">
                  <c:v>252</c:v>
                </c:pt>
                <c:pt idx="3136">
                  <c:v>252</c:v>
                </c:pt>
                <c:pt idx="3137">
                  <c:v>252</c:v>
                </c:pt>
                <c:pt idx="3138">
                  <c:v>252</c:v>
                </c:pt>
                <c:pt idx="3139">
                  <c:v>252</c:v>
                </c:pt>
                <c:pt idx="3140">
                  <c:v>252</c:v>
                </c:pt>
                <c:pt idx="3141">
                  <c:v>252</c:v>
                </c:pt>
                <c:pt idx="3142">
                  <c:v>252</c:v>
                </c:pt>
                <c:pt idx="3143">
                  <c:v>252</c:v>
                </c:pt>
                <c:pt idx="3144">
                  <c:v>252</c:v>
                </c:pt>
                <c:pt idx="3145">
                  <c:v>252</c:v>
                </c:pt>
                <c:pt idx="3146">
                  <c:v>252</c:v>
                </c:pt>
                <c:pt idx="3147">
                  <c:v>252</c:v>
                </c:pt>
                <c:pt idx="3148">
                  <c:v>252</c:v>
                </c:pt>
                <c:pt idx="3149">
                  <c:v>252</c:v>
                </c:pt>
                <c:pt idx="3150">
                  <c:v>252</c:v>
                </c:pt>
                <c:pt idx="3151">
                  <c:v>252</c:v>
                </c:pt>
                <c:pt idx="3152">
                  <c:v>252</c:v>
                </c:pt>
                <c:pt idx="3153">
                  <c:v>252</c:v>
                </c:pt>
                <c:pt idx="3154">
                  <c:v>252</c:v>
                </c:pt>
                <c:pt idx="3155">
                  <c:v>252</c:v>
                </c:pt>
                <c:pt idx="3156">
                  <c:v>252</c:v>
                </c:pt>
                <c:pt idx="3157">
                  <c:v>252</c:v>
                </c:pt>
                <c:pt idx="3158">
                  <c:v>252</c:v>
                </c:pt>
                <c:pt idx="3159">
                  <c:v>252</c:v>
                </c:pt>
                <c:pt idx="3160">
                  <c:v>252</c:v>
                </c:pt>
                <c:pt idx="3161">
                  <c:v>252</c:v>
                </c:pt>
                <c:pt idx="3162">
                  <c:v>252</c:v>
                </c:pt>
                <c:pt idx="3163">
                  <c:v>252</c:v>
                </c:pt>
                <c:pt idx="3164">
                  <c:v>252</c:v>
                </c:pt>
                <c:pt idx="3165">
                  <c:v>252</c:v>
                </c:pt>
                <c:pt idx="3166">
                  <c:v>252</c:v>
                </c:pt>
                <c:pt idx="3167">
                  <c:v>252</c:v>
                </c:pt>
                <c:pt idx="3168">
                  <c:v>252</c:v>
                </c:pt>
                <c:pt idx="3169">
                  <c:v>252</c:v>
                </c:pt>
                <c:pt idx="3170">
                  <c:v>252</c:v>
                </c:pt>
                <c:pt idx="3171">
                  <c:v>252</c:v>
                </c:pt>
                <c:pt idx="3172">
                  <c:v>252</c:v>
                </c:pt>
                <c:pt idx="3173">
                  <c:v>252</c:v>
                </c:pt>
                <c:pt idx="3174">
                  <c:v>252</c:v>
                </c:pt>
                <c:pt idx="3175">
                  <c:v>252</c:v>
                </c:pt>
                <c:pt idx="3176">
                  <c:v>252</c:v>
                </c:pt>
                <c:pt idx="3177">
                  <c:v>252</c:v>
                </c:pt>
                <c:pt idx="3178">
                  <c:v>252</c:v>
                </c:pt>
                <c:pt idx="3179">
                  <c:v>252</c:v>
                </c:pt>
                <c:pt idx="3180">
                  <c:v>252</c:v>
                </c:pt>
                <c:pt idx="3181">
                  <c:v>252</c:v>
                </c:pt>
                <c:pt idx="3182">
                  <c:v>252</c:v>
                </c:pt>
                <c:pt idx="3183">
                  <c:v>252</c:v>
                </c:pt>
                <c:pt idx="3184">
                  <c:v>252</c:v>
                </c:pt>
                <c:pt idx="3185">
                  <c:v>253</c:v>
                </c:pt>
                <c:pt idx="3186">
                  <c:v>253</c:v>
                </c:pt>
                <c:pt idx="3187">
                  <c:v>254</c:v>
                </c:pt>
                <c:pt idx="3188">
                  <c:v>254</c:v>
                </c:pt>
                <c:pt idx="3189">
                  <c:v>254</c:v>
                </c:pt>
                <c:pt idx="3190">
                  <c:v>254</c:v>
                </c:pt>
                <c:pt idx="3191">
                  <c:v>254</c:v>
                </c:pt>
                <c:pt idx="3192">
                  <c:v>254</c:v>
                </c:pt>
                <c:pt idx="3193">
                  <c:v>254</c:v>
                </c:pt>
                <c:pt idx="3194">
                  <c:v>254</c:v>
                </c:pt>
                <c:pt idx="3195">
                  <c:v>255</c:v>
                </c:pt>
                <c:pt idx="3196">
                  <c:v>256</c:v>
                </c:pt>
                <c:pt idx="3197">
                  <c:v>256</c:v>
                </c:pt>
                <c:pt idx="3198">
                  <c:v>256</c:v>
                </c:pt>
                <c:pt idx="3199">
                  <c:v>256</c:v>
                </c:pt>
                <c:pt idx="3200">
                  <c:v>256</c:v>
                </c:pt>
                <c:pt idx="3201">
                  <c:v>256</c:v>
                </c:pt>
                <c:pt idx="3202">
                  <c:v>256</c:v>
                </c:pt>
                <c:pt idx="3203">
                  <c:v>256</c:v>
                </c:pt>
                <c:pt idx="3204">
                  <c:v>256</c:v>
                </c:pt>
                <c:pt idx="3205">
                  <c:v>256</c:v>
                </c:pt>
                <c:pt idx="3206">
                  <c:v>256</c:v>
                </c:pt>
                <c:pt idx="3207">
                  <c:v>256</c:v>
                </c:pt>
                <c:pt idx="3208">
                  <c:v>256</c:v>
                </c:pt>
                <c:pt idx="3209">
                  <c:v>256</c:v>
                </c:pt>
                <c:pt idx="3210">
                  <c:v>256</c:v>
                </c:pt>
                <c:pt idx="3211">
                  <c:v>256</c:v>
                </c:pt>
                <c:pt idx="3212">
                  <c:v>257</c:v>
                </c:pt>
                <c:pt idx="3213">
                  <c:v>257</c:v>
                </c:pt>
                <c:pt idx="3214">
                  <c:v>257</c:v>
                </c:pt>
                <c:pt idx="3215">
                  <c:v>257</c:v>
                </c:pt>
                <c:pt idx="3216">
                  <c:v>257</c:v>
                </c:pt>
                <c:pt idx="3217">
                  <c:v>257</c:v>
                </c:pt>
                <c:pt idx="3218">
                  <c:v>257</c:v>
                </c:pt>
                <c:pt idx="3219">
                  <c:v>257</c:v>
                </c:pt>
                <c:pt idx="3220">
                  <c:v>257</c:v>
                </c:pt>
                <c:pt idx="3221">
                  <c:v>257</c:v>
                </c:pt>
                <c:pt idx="3222">
                  <c:v>257</c:v>
                </c:pt>
                <c:pt idx="3223">
                  <c:v>257</c:v>
                </c:pt>
                <c:pt idx="3224">
                  <c:v>257</c:v>
                </c:pt>
                <c:pt idx="3225">
                  <c:v>257</c:v>
                </c:pt>
                <c:pt idx="3226">
                  <c:v>258</c:v>
                </c:pt>
                <c:pt idx="3227">
                  <c:v>260</c:v>
                </c:pt>
                <c:pt idx="3228">
                  <c:v>260</c:v>
                </c:pt>
                <c:pt idx="3229">
                  <c:v>260</c:v>
                </c:pt>
                <c:pt idx="3230">
                  <c:v>260</c:v>
                </c:pt>
                <c:pt idx="3231">
                  <c:v>260</c:v>
                </c:pt>
                <c:pt idx="3232">
                  <c:v>261</c:v>
                </c:pt>
                <c:pt idx="3233">
                  <c:v>261</c:v>
                </c:pt>
                <c:pt idx="3234">
                  <c:v>261</c:v>
                </c:pt>
                <c:pt idx="3235">
                  <c:v>261</c:v>
                </c:pt>
                <c:pt idx="3236">
                  <c:v>261</c:v>
                </c:pt>
                <c:pt idx="3237">
                  <c:v>263</c:v>
                </c:pt>
                <c:pt idx="3238">
                  <c:v>264</c:v>
                </c:pt>
                <c:pt idx="3239">
                  <c:v>264</c:v>
                </c:pt>
                <c:pt idx="3240">
                  <c:v>264</c:v>
                </c:pt>
                <c:pt idx="3241">
                  <c:v>264</c:v>
                </c:pt>
                <c:pt idx="3242">
                  <c:v>264</c:v>
                </c:pt>
                <c:pt idx="3243">
                  <c:v>264</c:v>
                </c:pt>
                <c:pt idx="3244">
                  <c:v>264</c:v>
                </c:pt>
                <c:pt idx="3245">
                  <c:v>264</c:v>
                </c:pt>
                <c:pt idx="3246">
                  <c:v>264</c:v>
                </c:pt>
                <c:pt idx="3247">
                  <c:v>264</c:v>
                </c:pt>
                <c:pt idx="3248">
                  <c:v>264</c:v>
                </c:pt>
                <c:pt idx="3249">
                  <c:v>266</c:v>
                </c:pt>
                <c:pt idx="3250">
                  <c:v>267</c:v>
                </c:pt>
                <c:pt idx="3251">
                  <c:v>267</c:v>
                </c:pt>
                <c:pt idx="3252">
                  <c:v>267</c:v>
                </c:pt>
                <c:pt idx="3253">
                  <c:v>267</c:v>
                </c:pt>
                <c:pt idx="3254">
                  <c:v>267</c:v>
                </c:pt>
                <c:pt idx="3255">
                  <c:v>267</c:v>
                </c:pt>
                <c:pt idx="3256">
                  <c:v>267</c:v>
                </c:pt>
                <c:pt idx="3257">
                  <c:v>267</c:v>
                </c:pt>
                <c:pt idx="3258">
                  <c:v>267</c:v>
                </c:pt>
                <c:pt idx="3259">
                  <c:v>267</c:v>
                </c:pt>
                <c:pt idx="3260">
                  <c:v>267</c:v>
                </c:pt>
                <c:pt idx="3261">
                  <c:v>267</c:v>
                </c:pt>
                <c:pt idx="3262">
                  <c:v>267</c:v>
                </c:pt>
                <c:pt idx="3263">
                  <c:v>267</c:v>
                </c:pt>
                <c:pt idx="3264">
                  <c:v>267</c:v>
                </c:pt>
                <c:pt idx="3265">
                  <c:v>267</c:v>
                </c:pt>
                <c:pt idx="3266">
                  <c:v>267</c:v>
                </c:pt>
                <c:pt idx="3267">
                  <c:v>268</c:v>
                </c:pt>
                <c:pt idx="3268">
                  <c:v>268</c:v>
                </c:pt>
                <c:pt idx="3269">
                  <c:v>268</c:v>
                </c:pt>
                <c:pt idx="3270">
                  <c:v>268</c:v>
                </c:pt>
                <c:pt idx="3271">
                  <c:v>268</c:v>
                </c:pt>
                <c:pt idx="3272">
                  <c:v>268</c:v>
                </c:pt>
                <c:pt idx="3273">
                  <c:v>268</c:v>
                </c:pt>
                <c:pt idx="3274">
                  <c:v>268</c:v>
                </c:pt>
                <c:pt idx="3275">
                  <c:v>269</c:v>
                </c:pt>
                <c:pt idx="3276">
                  <c:v>269</c:v>
                </c:pt>
                <c:pt idx="3277">
                  <c:v>270</c:v>
                </c:pt>
                <c:pt idx="3278">
                  <c:v>270</c:v>
                </c:pt>
                <c:pt idx="3279">
                  <c:v>270</c:v>
                </c:pt>
                <c:pt idx="3280">
                  <c:v>270</c:v>
                </c:pt>
                <c:pt idx="3281">
                  <c:v>270</c:v>
                </c:pt>
                <c:pt idx="3282">
                  <c:v>270</c:v>
                </c:pt>
                <c:pt idx="3283">
                  <c:v>270</c:v>
                </c:pt>
                <c:pt idx="3284">
                  <c:v>270</c:v>
                </c:pt>
                <c:pt idx="3285">
                  <c:v>270</c:v>
                </c:pt>
                <c:pt idx="3286">
                  <c:v>270</c:v>
                </c:pt>
                <c:pt idx="3287">
                  <c:v>270</c:v>
                </c:pt>
                <c:pt idx="3288">
                  <c:v>270</c:v>
                </c:pt>
                <c:pt idx="3289">
                  <c:v>270</c:v>
                </c:pt>
                <c:pt idx="3290">
                  <c:v>270</c:v>
                </c:pt>
                <c:pt idx="3291">
                  <c:v>270</c:v>
                </c:pt>
                <c:pt idx="3292">
                  <c:v>270</c:v>
                </c:pt>
                <c:pt idx="3293">
                  <c:v>270</c:v>
                </c:pt>
                <c:pt idx="3294">
                  <c:v>270</c:v>
                </c:pt>
                <c:pt idx="3295">
                  <c:v>270</c:v>
                </c:pt>
                <c:pt idx="3296">
                  <c:v>270</c:v>
                </c:pt>
                <c:pt idx="3297">
                  <c:v>270</c:v>
                </c:pt>
                <c:pt idx="3298">
                  <c:v>270</c:v>
                </c:pt>
                <c:pt idx="3299">
                  <c:v>270</c:v>
                </c:pt>
                <c:pt idx="3300">
                  <c:v>270</c:v>
                </c:pt>
                <c:pt idx="3301">
                  <c:v>270</c:v>
                </c:pt>
                <c:pt idx="3302">
                  <c:v>270</c:v>
                </c:pt>
                <c:pt idx="3303">
                  <c:v>270</c:v>
                </c:pt>
                <c:pt idx="3304">
                  <c:v>270</c:v>
                </c:pt>
                <c:pt idx="3305">
                  <c:v>270</c:v>
                </c:pt>
                <c:pt idx="3306">
                  <c:v>270</c:v>
                </c:pt>
                <c:pt idx="3307">
                  <c:v>270</c:v>
                </c:pt>
                <c:pt idx="3308">
                  <c:v>270</c:v>
                </c:pt>
                <c:pt idx="3309">
                  <c:v>270</c:v>
                </c:pt>
                <c:pt idx="3310">
                  <c:v>270</c:v>
                </c:pt>
                <c:pt idx="3311">
                  <c:v>270</c:v>
                </c:pt>
                <c:pt idx="3312">
                  <c:v>271</c:v>
                </c:pt>
                <c:pt idx="3313">
                  <c:v>271</c:v>
                </c:pt>
                <c:pt idx="3314">
                  <c:v>271</c:v>
                </c:pt>
                <c:pt idx="3315">
                  <c:v>271</c:v>
                </c:pt>
                <c:pt idx="3316">
                  <c:v>271</c:v>
                </c:pt>
                <c:pt idx="3317">
                  <c:v>271</c:v>
                </c:pt>
                <c:pt idx="3318">
                  <c:v>271</c:v>
                </c:pt>
                <c:pt idx="3319">
                  <c:v>271</c:v>
                </c:pt>
                <c:pt idx="3320">
                  <c:v>271</c:v>
                </c:pt>
                <c:pt idx="3321">
                  <c:v>271</c:v>
                </c:pt>
                <c:pt idx="3322">
                  <c:v>271</c:v>
                </c:pt>
                <c:pt idx="3323">
                  <c:v>271</c:v>
                </c:pt>
                <c:pt idx="3324">
                  <c:v>271</c:v>
                </c:pt>
                <c:pt idx="3325">
                  <c:v>271</c:v>
                </c:pt>
                <c:pt idx="3326">
                  <c:v>271</c:v>
                </c:pt>
                <c:pt idx="3327">
                  <c:v>271</c:v>
                </c:pt>
                <c:pt idx="3328">
                  <c:v>271</c:v>
                </c:pt>
                <c:pt idx="3329">
                  <c:v>271</c:v>
                </c:pt>
                <c:pt idx="3330">
                  <c:v>271</c:v>
                </c:pt>
                <c:pt idx="3331">
                  <c:v>271</c:v>
                </c:pt>
                <c:pt idx="3332">
                  <c:v>271</c:v>
                </c:pt>
                <c:pt idx="3333">
                  <c:v>272</c:v>
                </c:pt>
                <c:pt idx="3334">
                  <c:v>272</c:v>
                </c:pt>
                <c:pt idx="3335">
                  <c:v>273</c:v>
                </c:pt>
                <c:pt idx="3336">
                  <c:v>273</c:v>
                </c:pt>
                <c:pt idx="3337">
                  <c:v>273</c:v>
                </c:pt>
                <c:pt idx="3338">
                  <c:v>273</c:v>
                </c:pt>
                <c:pt idx="3339">
                  <c:v>273</c:v>
                </c:pt>
                <c:pt idx="3340">
                  <c:v>273</c:v>
                </c:pt>
                <c:pt idx="3341">
                  <c:v>273</c:v>
                </c:pt>
                <c:pt idx="3342">
                  <c:v>274</c:v>
                </c:pt>
                <c:pt idx="3343">
                  <c:v>274</c:v>
                </c:pt>
                <c:pt idx="3344">
                  <c:v>274</c:v>
                </c:pt>
                <c:pt idx="3345">
                  <c:v>274</c:v>
                </c:pt>
                <c:pt idx="3346">
                  <c:v>275</c:v>
                </c:pt>
                <c:pt idx="3347">
                  <c:v>275</c:v>
                </c:pt>
                <c:pt idx="3348">
                  <c:v>275</c:v>
                </c:pt>
                <c:pt idx="3349">
                  <c:v>275</c:v>
                </c:pt>
                <c:pt idx="3350">
                  <c:v>275</c:v>
                </c:pt>
                <c:pt idx="3351">
                  <c:v>275</c:v>
                </c:pt>
                <c:pt idx="3352">
                  <c:v>275</c:v>
                </c:pt>
                <c:pt idx="3353">
                  <c:v>275</c:v>
                </c:pt>
                <c:pt idx="3354">
                  <c:v>275</c:v>
                </c:pt>
                <c:pt idx="3355">
                  <c:v>275</c:v>
                </c:pt>
                <c:pt idx="3356">
                  <c:v>275</c:v>
                </c:pt>
                <c:pt idx="3357">
                  <c:v>275</c:v>
                </c:pt>
                <c:pt idx="3358">
                  <c:v>275</c:v>
                </c:pt>
                <c:pt idx="3359">
                  <c:v>275</c:v>
                </c:pt>
                <c:pt idx="3360">
                  <c:v>275</c:v>
                </c:pt>
                <c:pt idx="3361">
                  <c:v>275</c:v>
                </c:pt>
                <c:pt idx="3362">
                  <c:v>275</c:v>
                </c:pt>
                <c:pt idx="3363">
                  <c:v>275</c:v>
                </c:pt>
                <c:pt idx="3364">
                  <c:v>275</c:v>
                </c:pt>
                <c:pt idx="3365">
                  <c:v>275</c:v>
                </c:pt>
                <c:pt idx="3366">
                  <c:v>275</c:v>
                </c:pt>
                <c:pt idx="3367">
                  <c:v>275</c:v>
                </c:pt>
                <c:pt idx="3368">
                  <c:v>275</c:v>
                </c:pt>
                <c:pt idx="3369">
                  <c:v>276</c:v>
                </c:pt>
                <c:pt idx="3370">
                  <c:v>276</c:v>
                </c:pt>
                <c:pt idx="3371">
                  <c:v>276</c:v>
                </c:pt>
                <c:pt idx="3372">
                  <c:v>276</c:v>
                </c:pt>
                <c:pt idx="3373">
                  <c:v>276</c:v>
                </c:pt>
                <c:pt idx="3374">
                  <c:v>276</c:v>
                </c:pt>
                <c:pt idx="3375">
                  <c:v>276</c:v>
                </c:pt>
                <c:pt idx="3376">
                  <c:v>276</c:v>
                </c:pt>
                <c:pt idx="3377">
                  <c:v>276</c:v>
                </c:pt>
                <c:pt idx="3378">
                  <c:v>276</c:v>
                </c:pt>
                <c:pt idx="3379">
                  <c:v>276</c:v>
                </c:pt>
                <c:pt idx="3380">
                  <c:v>276</c:v>
                </c:pt>
                <c:pt idx="3381">
                  <c:v>276</c:v>
                </c:pt>
                <c:pt idx="3382">
                  <c:v>276</c:v>
                </c:pt>
                <c:pt idx="3383">
                  <c:v>276</c:v>
                </c:pt>
                <c:pt idx="3384">
                  <c:v>276</c:v>
                </c:pt>
                <c:pt idx="3385">
                  <c:v>276</c:v>
                </c:pt>
                <c:pt idx="3386">
                  <c:v>276</c:v>
                </c:pt>
                <c:pt idx="3387">
                  <c:v>276</c:v>
                </c:pt>
                <c:pt idx="3388">
                  <c:v>277</c:v>
                </c:pt>
                <c:pt idx="3389">
                  <c:v>277</c:v>
                </c:pt>
                <c:pt idx="3390">
                  <c:v>277</c:v>
                </c:pt>
                <c:pt idx="3391">
                  <c:v>277</c:v>
                </c:pt>
                <c:pt idx="3392">
                  <c:v>277</c:v>
                </c:pt>
                <c:pt idx="3393">
                  <c:v>277</c:v>
                </c:pt>
                <c:pt idx="3394">
                  <c:v>277</c:v>
                </c:pt>
                <c:pt idx="3395">
                  <c:v>277</c:v>
                </c:pt>
                <c:pt idx="3396">
                  <c:v>277</c:v>
                </c:pt>
                <c:pt idx="3397">
                  <c:v>277</c:v>
                </c:pt>
                <c:pt idx="3398">
                  <c:v>277</c:v>
                </c:pt>
                <c:pt idx="3399">
                  <c:v>277</c:v>
                </c:pt>
                <c:pt idx="3400">
                  <c:v>277</c:v>
                </c:pt>
                <c:pt idx="3401">
                  <c:v>277</c:v>
                </c:pt>
                <c:pt idx="3402">
                  <c:v>277</c:v>
                </c:pt>
                <c:pt idx="3403">
                  <c:v>277</c:v>
                </c:pt>
                <c:pt idx="3404">
                  <c:v>277</c:v>
                </c:pt>
                <c:pt idx="3405">
                  <c:v>277</c:v>
                </c:pt>
                <c:pt idx="3406">
                  <c:v>277</c:v>
                </c:pt>
                <c:pt idx="3407">
                  <c:v>277</c:v>
                </c:pt>
                <c:pt idx="3408">
                  <c:v>277</c:v>
                </c:pt>
                <c:pt idx="3409">
                  <c:v>277</c:v>
                </c:pt>
                <c:pt idx="3410">
                  <c:v>277</c:v>
                </c:pt>
                <c:pt idx="3411">
                  <c:v>277</c:v>
                </c:pt>
                <c:pt idx="3412">
                  <c:v>277</c:v>
                </c:pt>
                <c:pt idx="3413">
                  <c:v>277</c:v>
                </c:pt>
                <c:pt idx="3414">
                  <c:v>277</c:v>
                </c:pt>
                <c:pt idx="3415">
                  <c:v>277</c:v>
                </c:pt>
                <c:pt idx="3416">
                  <c:v>277</c:v>
                </c:pt>
                <c:pt idx="3417">
                  <c:v>277</c:v>
                </c:pt>
                <c:pt idx="3418">
                  <c:v>285</c:v>
                </c:pt>
                <c:pt idx="3419">
                  <c:v>285</c:v>
                </c:pt>
                <c:pt idx="3420">
                  <c:v>285</c:v>
                </c:pt>
                <c:pt idx="3421">
                  <c:v>285</c:v>
                </c:pt>
                <c:pt idx="3422">
                  <c:v>285</c:v>
                </c:pt>
                <c:pt idx="3423">
                  <c:v>285</c:v>
                </c:pt>
                <c:pt idx="3424">
                  <c:v>286</c:v>
                </c:pt>
                <c:pt idx="3425">
                  <c:v>286</c:v>
                </c:pt>
                <c:pt idx="3426">
                  <c:v>286</c:v>
                </c:pt>
                <c:pt idx="3427">
                  <c:v>286</c:v>
                </c:pt>
                <c:pt idx="3428">
                  <c:v>286</c:v>
                </c:pt>
                <c:pt idx="3429">
                  <c:v>286</c:v>
                </c:pt>
                <c:pt idx="3430">
                  <c:v>286</c:v>
                </c:pt>
                <c:pt idx="3431">
                  <c:v>286</c:v>
                </c:pt>
                <c:pt idx="3432">
                  <c:v>286</c:v>
                </c:pt>
                <c:pt idx="3433">
                  <c:v>286</c:v>
                </c:pt>
                <c:pt idx="3434">
                  <c:v>286</c:v>
                </c:pt>
                <c:pt idx="3435">
                  <c:v>286</c:v>
                </c:pt>
                <c:pt idx="3436">
                  <c:v>286</c:v>
                </c:pt>
                <c:pt idx="3437">
                  <c:v>286</c:v>
                </c:pt>
                <c:pt idx="3438">
                  <c:v>286</c:v>
                </c:pt>
                <c:pt idx="3439">
                  <c:v>286</c:v>
                </c:pt>
                <c:pt idx="3440">
                  <c:v>286</c:v>
                </c:pt>
                <c:pt idx="3441">
                  <c:v>286</c:v>
                </c:pt>
                <c:pt idx="3442">
                  <c:v>286</c:v>
                </c:pt>
                <c:pt idx="3443">
                  <c:v>286</c:v>
                </c:pt>
                <c:pt idx="3444">
                  <c:v>286</c:v>
                </c:pt>
                <c:pt idx="3445">
                  <c:v>286</c:v>
                </c:pt>
                <c:pt idx="3446">
                  <c:v>286</c:v>
                </c:pt>
                <c:pt idx="3447">
                  <c:v>286</c:v>
                </c:pt>
                <c:pt idx="3448">
                  <c:v>286</c:v>
                </c:pt>
                <c:pt idx="3449">
                  <c:v>286</c:v>
                </c:pt>
                <c:pt idx="3450">
                  <c:v>286</c:v>
                </c:pt>
                <c:pt idx="3451">
                  <c:v>286</c:v>
                </c:pt>
                <c:pt idx="3452">
                  <c:v>286</c:v>
                </c:pt>
                <c:pt idx="3453">
                  <c:v>286</c:v>
                </c:pt>
                <c:pt idx="3454">
                  <c:v>286</c:v>
                </c:pt>
                <c:pt idx="3455">
                  <c:v>286</c:v>
                </c:pt>
                <c:pt idx="3456">
                  <c:v>286</c:v>
                </c:pt>
                <c:pt idx="3457">
                  <c:v>286</c:v>
                </c:pt>
                <c:pt idx="3458">
                  <c:v>286</c:v>
                </c:pt>
                <c:pt idx="3459">
                  <c:v>286</c:v>
                </c:pt>
                <c:pt idx="3460">
                  <c:v>287</c:v>
                </c:pt>
                <c:pt idx="3461">
                  <c:v>287</c:v>
                </c:pt>
                <c:pt idx="3462">
                  <c:v>287</c:v>
                </c:pt>
                <c:pt idx="3463">
                  <c:v>287</c:v>
                </c:pt>
                <c:pt idx="3464">
                  <c:v>287</c:v>
                </c:pt>
                <c:pt idx="3465">
                  <c:v>287</c:v>
                </c:pt>
                <c:pt idx="3466">
                  <c:v>287</c:v>
                </c:pt>
                <c:pt idx="3467">
                  <c:v>287</c:v>
                </c:pt>
                <c:pt idx="3468">
                  <c:v>287</c:v>
                </c:pt>
                <c:pt idx="3469">
                  <c:v>287</c:v>
                </c:pt>
                <c:pt idx="3470">
                  <c:v>288</c:v>
                </c:pt>
                <c:pt idx="3471">
                  <c:v>288</c:v>
                </c:pt>
                <c:pt idx="3472">
                  <c:v>288</c:v>
                </c:pt>
                <c:pt idx="3473">
                  <c:v>288</c:v>
                </c:pt>
                <c:pt idx="3474">
                  <c:v>288</c:v>
                </c:pt>
                <c:pt idx="3475">
                  <c:v>288</c:v>
                </c:pt>
                <c:pt idx="3476">
                  <c:v>288</c:v>
                </c:pt>
                <c:pt idx="3477">
                  <c:v>288</c:v>
                </c:pt>
                <c:pt idx="3478">
                  <c:v>288</c:v>
                </c:pt>
                <c:pt idx="3479">
                  <c:v>288</c:v>
                </c:pt>
                <c:pt idx="3480">
                  <c:v>288</c:v>
                </c:pt>
                <c:pt idx="3481">
                  <c:v>288</c:v>
                </c:pt>
                <c:pt idx="3482">
                  <c:v>288</c:v>
                </c:pt>
                <c:pt idx="3483">
                  <c:v>288</c:v>
                </c:pt>
                <c:pt idx="3484">
                  <c:v>288</c:v>
                </c:pt>
                <c:pt idx="3485">
                  <c:v>288</c:v>
                </c:pt>
                <c:pt idx="3486">
                  <c:v>288</c:v>
                </c:pt>
                <c:pt idx="3487">
                  <c:v>288</c:v>
                </c:pt>
                <c:pt idx="3488">
                  <c:v>288</c:v>
                </c:pt>
                <c:pt idx="3489">
                  <c:v>288</c:v>
                </c:pt>
                <c:pt idx="3490">
                  <c:v>288</c:v>
                </c:pt>
                <c:pt idx="3491">
                  <c:v>288</c:v>
                </c:pt>
                <c:pt idx="3492">
                  <c:v>288</c:v>
                </c:pt>
                <c:pt idx="3493">
                  <c:v>289</c:v>
                </c:pt>
                <c:pt idx="3494">
                  <c:v>289</c:v>
                </c:pt>
                <c:pt idx="3495">
                  <c:v>289</c:v>
                </c:pt>
                <c:pt idx="3496">
                  <c:v>289</c:v>
                </c:pt>
                <c:pt idx="3497">
                  <c:v>289</c:v>
                </c:pt>
                <c:pt idx="3498">
                  <c:v>289</c:v>
                </c:pt>
                <c:pt idx="3499">
                  <c:v>290</c:v>
                </c:pt>
                <c:pt idx="3500">
                  <c:v>291</c:v>
                </c:pt>
                <c:pt idx="3501">
                  <c:v>291</c:v>
                </c:pt>
                <c:pt idx="3502">
                  <c:v>291</c:v>
                </c:pt>
                <c:pt idx="3503">
                  <c:v>291</c:v>
                </c:pt>
                <c:pt idx="3504">
                  <c:v>291</c:v>
                </c:pt>
                <c:pt idx="3505">
                  <c:v>291</c:v>
                </c:pt>
                <c:pt idx="3506">
                  <c:v>291</c:v>
                </c:pt>
                <c:pt idx="3507">
                  <c:v>293</c:v>
                </c:pt>
                <c:pt idx="3508">
                  <c:v>293</c:v>
                </c:pt>
                <c:pt idx="3509">
                  <c:v>293</c:v>
                </c:pt>
                <c:pt idx="3510">
                  <c:v>293</c:v>
                </c:pt>
                <c:pt idx="3511">
                  <c:v>293</c:v>
                </c:pt>
                <c:pt idx="3512">
                  <c:v>293</c:v>
                </c:pt>
                <c:pt idx="3513">
                  <c:v>293</c:v>
                </c:pt>
                <c:pt idx="3514">
                  <c:v>293</c:v>
                </c:pt>
                <c:pt idx="3515">
                  <c:v>293</c:v>
                </c:pt>
                <c:pt idx="3516">
                  <c:v>293</c:v>
                </c:pt>
                <c:pt idx="3517">
                  <c:v>294</c:v>
                </c:pt>
                <c:pt idx="3518">
                  <c:v>294</c:v>
                </c:pt>
                <c:pt idx="3519">
                  <c:v>294</c:v>
                </c:pt>
                <c:pt idx="3520">
                  <c:v>294</c:v>
                </c:pt>
                <c:pt idx="3521">
                  <c:v>294</c:v>
                </c:pt>
                <c:pt idx="3522">
                  <c:v>294</c:v>
                </c:pt>
                <c:pt idx="3523">
                  <c:v>294</c:v>
                </c:pt>
                <c:pt idx="3524">
                  <c:v>294</c:v>
                </c:pt>
                <c:pt idx="3525">
                  <c:v>294</c:v>
                </c:pt>
                <c:pt idx="3526">
                  <c:v>294</c:v>
                </c:pt>
                <c:pt idx="3527">
                  <c:v>294</c:v>
                </c:pt>
                <c:pt idx="3528">
                  <c:v>294</c:v>
                </c:pt>
                <c:pt idx="3529">
                  <c:v>294</c:v>
                </c:pt>
                <c:pt idx="3530">
                  <c:v>294</c:v>
                </c:pt>
                <c:pt idx="3531">
                  <c:v>294</c:v>
                </c:pt>
                <c:pt idx="3532">
                  <c:v>295</c:v>
                </c:pt>
                <c:pt idx="3533">
                  <c:v>295</c:v>
                </c:pt>
                <c:pt idx="3534">
                  <c:v>295</c:v>
                </c:pt>
                <c:pt idx="3535">
                  <c:v>295</c:v>
                </c:pt>
                <c:pt idx="3536">
                  <c:v>295</c:v>
                </c:pt>
                <c:pt idx="3537">
                  <c:v>295</c:v>
                </c:pt>
                <c:pt idx="3538">
                  <c:v>295</c:v>
                </c:pt>
                <c:pt idx="3539">
                  <c:v>295</c:v>
                </c:pt>
                <c:pt idx="3540">
                  <c:v>296</c:v>
                </c:pt>
                <c:pt idx="3541">
                  <c:v>296</c:v>
                </c:pt>
                <c:pt idx="3542">
                  <c:v>296</c:v>
                </c:pt>
                <c:pt idx="3543">
                  <c:v>296</c:v>
                </c:pt>
                <c:pt idx="3544">
                  <c:v>297</c:v>
                </c:pt>
                <c:pt idx="3545">
                  <c:v>297</c:v>
                </c:pt>
                <c:pt idx="3546">
                  <c:v>297</c:v>
                </c:pt>
                <c:pt idx="3547">
                  <c:v>297</c:v>
                </c:pt>
                <c:pt idx="3548">
                  <c:v>297</c:v>
                </c:pt>
                <c:pt idx="3549">
                  <c:v>297</c:v>
                </c:pt>
                <c:pt idx="3550">
                  <c:v>297</c:v>
                </c:pt>
                <c:pt idx="3551">
                  <c:v>299</c:v>
                </c:pt>
                <c:pt idx="3552">
                  <c:v>299</c:v>
                </c:pt>
                <c:pt idx="3553">
                  <c:v>299</c:v>
                </c:pt>
                <c:pt idx="3554">
                  <c:v>299</c:v>
                </c:pt>
                <c:pt idx="3555">
                  <c:v>299</c:v>
                </c:pt>
                <c:pt idx="3556">
                  <c:v>299</c:v>
                </c:pt>
                <c:pt idx="3557">
                  <c:v>299</c:v>
                </c:pt>
                <c:pt idx="3558">
                  <c:v>299</c:v>
                </c:pt>
                <c:pt idx="3559">
                  <c:v>299</c:v>
                </c:pt>
                <c:pt idx="3560">
                  <c:v>299</c:v>
                </c:pt>
                <c:pt idx="3561">
                  <c:v>299</c:v>
                </c:pt>
                <c:pt idx="3562">
                  <c:v>299</c:v>
                </c:pt>
                <c:pt idx="3563">
                  <c:v>299</c:v>
                </c:pt>
                <c:pt idx="3564">
                  <c:v>299</c:v>
                </c:pt>
                <c:pt idx="3565">
                  <c:v>299</c:v>
                </c:pt>
                <c:pt idx="3566">
                  <c:v>299</c:v>
                </c:pt>
                <c:pt idx="3567">
                  <c:v>299</c:v>
                </c:pt>
                <c:pt idx="3568">
                  <c:v>299</c:v>
                </c:pt>
                <c:pt idx="3569">
                  <c:v>299</c:v>
                </c:pt>
                <c:pt idx="3570">
                  <c:v>299</c:v>
                </c:pt>
                <c:pt idx="3571">
                  <c:v>299</c:v>
                </c:pt>
                <c:pt idx="3572">
                  <c:v>299</c:v>
                </c:pt>
                <c:pt idx="3573">
                  <c:v>299</c:v>
                </c:pt>
                <c:pt idx="3574">
                  <c:v>299</c:v>
                </c:pt>
                <c:pt idx="3575">
                  <c:v>299</c:v>
                </c:pt>
                <c:pt idx="3576">
                  <c:v>299</c:v>
                </c:pt>
                <c:pt idx="3577">
                  <c:v>299</c:v>
                </c:pt>
                <c:pt idx="3578">
                  <c:v>299</c:v>
                </c:pt>
                <c:pt idx="3579">
                  <c:v>299</c:v>
                </c:pt>
                <c:pt idx="3580">
                  <c:v>299</c:v>
                </c:pt>
                <c:pt idx="3581">
                  <c:v>299</c:v>
                </c:pt>
                <c:pt idx="3582">
                  <c:v>300</c:v>
                </c:pt>
                <c:pt idx="3583">
                  <c:v>300</c:v>
                </c:pt>
                <c:pt idx="3584">
                  <c:v>300</c:v>
                </c:pt>
                <c:pt idx="3585">
                  <c:v>300</c:v>
                </c:pt>
                <c:pt idx="3586">
                  <c:v>300</c:v>
                </c:pt>
                <c:pt idx="3587">
                  <c:v>300</c:v>
                </c:pt>
                <c:pt idx="3588">
                  <c:v>300</c:v>
                </c:pt>
                <c:pt idx="3589">
                  <c:v>300</c:v>
                </c:pt>
                <c:pt idx="3590">
                  <c:v>301</c:v>
                </c:pt>
                <c:pt idx="3591">
                  <c:v>301</c:v>
                </c:pt>
                <c:pt idx="3592">
                  <c:v>301</c:v>
                </c:pt>
                <c:pt idx="3593">
                  <c:v>301</c:v>
                </c:pt>
                <c:pt idx="3594">
                  <c:v>301</c:v>
                </c:pt>
                <c:pt idx="3595">
                  <c:v>301</c:v>
                </c:pt>
                <c:pt idx="3596">
                  <c:v>301</c:v>
                </c:pt>
                <c:pt idx="3597">
                  <c:v>301</c:v>
                </c:pt>
                <c:pt idx="3598">
                  <c:v>301</c:v>
                </c:pt>
                <c:pt idx="3599">
                  <c:v>301</c:v>
                </c:pt>
                <c:pt idx="3600">
                  <c:v>301</c:v>
                </c:pt>
                <c:pt idx="3601">
                  <c:v>301</c:v>
                </c:pt>
                <c:pt idx="3602">
                  <c:v>301</c:v>
                </c:pt>
                <c:pt idx="3603">
                  <c:v>302</c:v>
                </c:pt>
                <c:pt idx="3604">
                  <c:v>302</c:v>
                </c:pt>
                <c:pt idx="3605">
                  <c:v>302</c:v>
                </c:pt>
                <c:pt idx="3606">
                  <c:v>302</c:v>
                </c:pt>
                <c:pt idx="3607">
                  <c:v>303</c:v>
                </c:pt>
                <c:pt idx="3608">
                  <c:v>303</c:v>
                </c:pt>
                <c:pt idx="3609">
                  <c:v>303</c:v>
                </c:pt>
                <c:pt idx="3610">
                  <c:v>303</c:v>
                </c:pt>
                <c:pt idx="3611">
                  <c:v>303</c:v>
                </c:pt>
                <c:pt idx="3612">
                  <c:v>303</c:v>
                </c:pt>
                <c:pt idx="3613">
                  <c:v>303</c:v>
                </c:pt>
                <c:pt idx="3614">
                  <c:v>303</c:v>
                </c:pt>
                <c:pt idx="3615">
                  <c:v>303</c:v>
                </c:pt>
                <c:pt idx="3616">
                  <c:v>303</c:v>
                </c:pt>
                <c:pt idx="3617">
                  <c:v>303</c:v>
                </c:pt>
                <c:pt idx="3618">
                  <c:v>303</c:v>
                </c:pt>
                <c:pt idx="3619">
                  <c:v>303</c:v>
                </c:pt>
                <c:pt idx="3620">
                  <c:v>303</c:v>
                </c:pt>
                <c:pt idx="3621">
                  <c:v>303</c:v>
                </c:pt>
                <c:pt idx="3622">
                  <c:v>303</c:v>
                </c:pt>
                <c:pt idx="3623">
                  <c:v>303</c:v>
                </c:pt>
                <c:pt idx="3624">
                  <c:v>303</c:v>
                </c:pt>
                <c:pt idx="3625">
                  <c:v>303</c:v>
                </c:pt>
                <c:pt idx="3626">
                  <c:v>303</c:v>
                </c:pt>
                <c:pt idx="3627">
                  <c:v>303</c:v>
                </c:pt>
                <c:pt idx="3628">
                  <c:v>303</c:v>
                </c:pt>
                <c:pt idx="3629">
                  <c:v>303</c:v>
                </c:pt>
                <c:pt idx="3630">
                  <c:v>303</c:v>
                </c:pt>
                <c:pt idx="3631">
                  <c:v>303</c:v>
                </c:pt>
                <c:pt idx="3632">
                  <c:v>303</c:v>
                </c:pt>
                <c:pt idx="3633">
                  <c:v>303</c:v>
                </c:pt>
                <c:pt idx="3634">
                  <c:v>303</c:v>
                </c:pt>
                <c:pt idx="3635">
                  <c:v>303</c:v>
                </c:pt>
                <c:pt idx="3636">
                  <c:v>305</c:v>
                </c:pt>
                <c:pt idx="3637">
                  <c:v>305</c:v>
                </c:pt>
                <c:pt idx="3638">
                  <c:v>305</c:v>
                </c:pt>
                <c:pt idx="3639">
                  <c:v>305</c:v>
                </c:pt>
                <c:pt idx="3640">
                  <c:v>307</c:v>
                </c:pt>
                <c:pt idx="3641">
                  <c:v>307</c:v>
                </c:pt>
                <c:pt idx="3642">
                  <c:v>307</c:v>
                </c:pt>
                <c:pt idx="3643">
                  <c:v>307</c:v>
                </c:pt>
                <c:pt idx="3644">
                  <c:v>307</c:v>
                </c:pt>
                <c:pt idx="3645">
                  <c:v>307</c:v>
                </c:pt>
                <c:pt idx="3646">
                  <c:v>307</c:v>
                </c:pt>
                <c:pt idx="3647">
                  <c:v>307</c:v>
                </c:pt>
                <c:pt idx="3648">
                  <c:v>307</c:v>
                </c:pt>
                <c:pt idx="3649">
                  <c:v>307</c:v>
                </c:pt>
                <c:pt idx="3650">
                  <c:v>307</c:v>
                </c:pt>
                <c:pt idx="3651">
                  <c:v>307</c:v>
                </c:pt>
                <c:pt idx="3652">
                  <c:v>307</c:v>
                </c:pt>
                <c:pt idx="3653">
                  <c:v>307</c:v>
                </c:pt>
                <c:pt idx="3654">
                  <c:v>307</c:v>
                </c:pt>
                <c:pt idx="3655">
                  <c:v>307</c:v>
                </c:pt>
                <c:pt idx="3656">
                  <c:v>307</c:v>
                </c:pt>
                <c:pt idx="3657">
                  <c:v>307</c:v>
                </c:pt>
                <c:pt idx="3658">
                  <c:v>307</c:v>
                </c:pt>
                <c:pt idx="3659">
                  <c:v>307</c:v>
                </c:pt>
                <c:pt idx="3660">
                  <c:v>308</c:v>
                </c:pt>
                <c:pt idx="3661">
                  <c:v>308</c:v>
                </c:pt>
                <c:pt idx="3662">
                  <c:v>308</c:v>
                </c:pt>
                <c:pt idx="3663">
                  <c:v>308</c:v>
                </c:pt>
                <c:pt idx="3664">
                  <c:v>308</c:v>
                </c:pt>
                <c:pt idx="3665">
                  <c:v>308</c:v>
                </c:pt>
                <c:pt idx="3666">
                  <c:v>308</c:v>
                </c:pt>
                <c:pt idx="3667">
                  <c:v>308</c:v>
                </c:pt>
                <c:pt idx="3668">
                  <c:v>308</c:v>
                </c:pt>
                <c:pt idx="3669">
                  <c:v>308</c:v>
                </c:pt>
                <c:pt idx="3670">
                  <c:v>308</c:v>
                </c:pt>
                <c:pt idx="3671">
                  <c:v>308</c:v>
                </c:pt>
                <c:pt idx="3672">
                  <c:v>308</c:v>
                </c:pt>
                <c:pt idx="3673">
                  <c:v>308</c:v>
                </c:pt>
                <c:pt idx="3674">
                  <c:v>308</c:v>
                </c:pt>
                <c:pt idx="3675">
                  <c:v>308</c:v>
                </c:pt>
                <c:pt idx="3676">
                  <c:v>308</c:v>
                </c:pt>
                <c:pt idx="3677">
                  <c:v>308</c:v>
                </c:pt>
                <c:pt idx="3678">
                  <c:v>308</c:v>
                </c:pt>
                <c:pt idx="3679">
                  <c:v>309</c:v>
                </c:pt>
                <c:pt idx="3680">
                  <c:v>309</c:v>
                </c:pt>
                <c:pt idx="3681">
                  <c:v>309</c:v>
                </c:pt>
                <c:pt idx="3682">
                  <c:v>309</c:v>
                </c:pt>
                <c:pt idx="3683">
                  <c:v>309</c:v>
                </c:pt>
                <c:pt idx="3684">
                  <c:v>309</c:v>
                </c:pt>
                <c:pt idx="3685">
                  <c:v>309</c:v>
                </c:pt>
                <c:pt idx="3686">
                  <c:v>309</c:v>
                </c:pt>
                <c:pt idx="3687">
                  <c:v>309</c:v>
                </c:pt>
                <c:pt idx="3688">
                  <c:v>309</c:v>
                </c:pt>
                <c:pt idx="3689">
                  <c:v>309</c:v>
                </c:pt>
                <c:pt idx="3690">
                  <c:v>309</c:v>
                </c:pt>
                <c:pt idx="3691">
                  <c:v>309</c:v>
                </c:pt>
                <c:pt idx="3692">
                  <c:v>309</c:v>
                </c:pt>
                <c:pt idx="3693">
                  <c:v>310</c:v>
                </c:pt>
                <c:pt idx="3694">
                  <c:v>310</c:v>
                </c:pt>
                <c:pt idx="3695">
                  <c:v>310</c:v>
                </c:pt>
                <c:pt idx="3696">
                  <c:v>310</c:v>
                </c:pt>
                <c:pt idx="3697">
                  <c:v>311</c:v>
                </c:pt>
                <c:pt idx="3698">
                  <c:v>311</c:v>
                </c:pt>
                <c:pt idx="3699">
                  <c:v>311</c:v>
                </c:pt>
                <c:pt idx="3700">
                  <c:v>312</c:v>
                </c:pt>
                <c:pt idx="3701">
                  <c:v>312</c:v>
                </c:pt>
                <c:pt idx="3702">
                  <c:v>312</c:v>
                </c:pt>
                <c:pt idx="3703">
                  <c:v>312</c:v>
                </c:pt>
                <c:pt idx="3704">
                  <c:v>324</c:v>
                </c:pt>
                <c:pt idx="3705">
                  <c:v>324</c:v>
                </c:pt>
                <c:pt idx="3706">
                  <c:v>324</c:v>
                </c:pt>
                <c:pt idx="3707">
                  <c:v>324</c:v>
                </c:pt>
                <c:pt idx="3708">
                  <c:v>324</c:v>
                </c:pt>
                <c:pt idx="3709">
                  <c:v>324</c:v>
                </c:pt>
                <c:pt idx="3710">
                  <c:v>324</c:v>
                </c:pt>
                <c:pt idx="3711">
                  <c:v>324</c:v>
                </c:pt>
                <c:pt idx="3712">
                  <c:v>324</c:v>
                </c:pt>
                <c:pt idx="3713">
                  <c:v>324</c:v>
                </c:pt>
                <c:pt idx="3714">
                  <c:v>324</c:v>
                </c:pt>
                <c:pt idx="3715">
                  <c:v>324</c:v>
                </c:pt>
                <c:pt idx="3716">
                  <c:v>324</c:v>
                </c:pt>
                <c:pt idx="3717">
                  <c:v>324</c:v>
                </c:pt>
                <c:pt idx="3718">
                  <c:v>324</c:v>
                </c:pt>
                <c:pt idx="3719">
                  <c:v>324</c:v>
                </c:pt>
                <c:pt idx="3720">
                  <c:v>324</c:v>
                </c:pt>
                <c:pt idx="3721">
                  <c:v>324</c:v>
                </c:pt>
                <c:pt idx="3722">
                  <c:v>324</c:v>
                </c:pt>
                <c:pt idx="3723">
                  <c:v>324</c:v>
                </c:pt>
                <c:pt idx="3724">
                  <c:v>324</c:v>
                </c:pt>
                <c:pt idx="3725">
                  <c:v>324</c:v>
                </c:pt>
                <c:pt idx="3726">
                  <c:v>324</c:v>
                </c:pt>
                <c:pt idx="3727">
                  <c:v>324</c:v>
                </c:pt>
                <c:pt idx="3728">
                  <c:v>324</c:v>
                </c:pt>
                <c:pt idx="3729">
                  <c:v>324</c:v>
                </c:pt>
                <c:pt idx="3730">
                  <c:v>324</c:v>
                </c:pt>
                <c:pt idx="3731">
                  <c:v>324</c:v>
                </c:pt>
                <c:pt idx="3732">
                  <c:v>324</c:v>
                </c:pt>
                <c:pt idx="3733">
                  <c:v>324</c:v>
                </c:pt>
                <c:pt idx="3734">
                  <c:v>324</c:v>
                </c:pt>
                <c:pt idx="3735">
                  <c:v>324</c:v>
                </c:pt>
                <c:pt idx="3736">
                  <c:v>324</c:v>
                </c:pt>
                <c:pt idx="3737">
                  <c:v>325</c:v>
                </c:pt>
                <c:pt idx="3738">
                  <c:v>325</c:v>
                </c:pt>
                <c:pt idx="3739">
                  <c:v>325</c:v>
                </c:pt>
                <c:pt idx="3740">
                  <c:v>325</c:v>
                </c:pt>
                <c:pt idx="3741">
                  <c:v>325</c:v>
                </c:pt>
                <c:pt idx="3742">
                  <c:v>326</c:v>
                </c:pt>
                <c:pt idx="3743">
                  <c:v>326</c:v>
                </c:pt>
                <c:pt idx="3744">
                  <c:v>326</c:v>
                </c:pt>
                <c:pt idx="3745">
                  <c:v>336</c:v>
                </c:pt>
                <c:pt idx="3746">
                  <c:v>336</c:v>
                </c:pt>
                <c:pt idx="3747">
                  <c:v>336</c:v>
                </c:pt>
                <c:pt idx="3748">
                  <c:v>336</c:v>
                </c:pt>
                <c:pt idx="3749">
                  <c:v>336</c:v>
                </c:pt>
                <c:pt idx="3750">
                  <c:v>336</c:v>
                </c:pt>
                <c:pt idx="3751">
                  <c:v>336</c:v>
                </c:pt>
                <c:pt idx="3752">
                  <c:v>336</c:v>
                </c:pt>
                <c:pt idx="3753">
                  <c:v>336</c:v>
                </c:pt>
                <c:pt idx="3754">
                  <c:v>336</c:v>
                </c:pt>
                <c:pt idx="3755">
                  <c:v>336</c:v>
                </c:pt>
                <c:pt idx="3756">
                  <c:v>336</c:v>
                </c:pt>
                <c:pt idx="3757">
                  <c:v>336</c:v>
                </c:pt>
                <c:pt idx="3758">
                  <c:v>336</c:v>
                </c:pt>
                <c:pt idx="3759">
                  <c:v>336</c:v>
                </c:pt>
                <c:pt idx="3760">
                  <c:v>336</c:v>
                </c:pt>
                <c:pt idx="3761">
                  <c:v>336</c:v>
                </c:pt>
                <c:pt idx="3762">
                  <c:v>336</c:v>
                </c:pt>
                <c:pt idx="3763">
                  <c:v>336</c:v>
                </c:pt>
                <c:pt idx="3764">
                  <c:v>336</c:v>
                </c:pt>
                <c:pt idx="3765">
                  <c:v>336</c:v>
                </c:pt>
                <c:pt idx="3766">
                  <c:v>336</c:v>
                </c:pt>
                <c:pt idx="3767">
                  <c:v>336</c:v>
                </c:pt>
                <c:pt idx="3768">
                  <c:v>337</c:v>
                </c:pt>
                <c:pt idx="3769">
                  <c:v>337</c:v>
                </c:pt>
                <c:pt idx="3770">
                  <c:v>338</c:v>
                </c:pt>
                <c:pt idx="3771">
                  <c:v>338</c:v>
                </c:pt>
                <c:pt idx="3772">
                  <c:v>338</c:v>
                </c:pt>
                <c:pt idx="3773">
                  <c:v>338</c:v>
                </c:pt>
                <c:pt idx="3774">
                  <c:v>338</c:v>
                </c:pt>
                <c:pt idx="3775">
                  <c:v>340</c:v>
                </c:pt>
                <c:pt idx="3776">
                  <c:v>340</c:v>
                </c:pt>
                <c:pt idx="3777">
                  <c:v>340</c:v>
                </c:pt>
                <c:pt idx="3778">
                  <c:v>340</c:v>
                </c:pt>
                <c:pt idx="3779">
                  <c:v>340</c:v>
                </c:pt>
                <c:pt idx="3780">
                  <c:v>340</c:v>
                </c:pt>
                <c:pt idx="3781">
                  <c:v>342</c:v>
                </c:pt>
                <c:pt idx="3782">
                  <c:v>342</c:v>
                </c:pt>
                <c:pt idx="3783">
                  <c:v>342</c:v>
                </c:pt>
                <c:pt idx="3784">
                  <c:v>342</c:v>
                </c:pt>
                <c:pt idx="3785">
                  <c:v>342</c:v>
                </c:pt>
                <c:pt idx="3786">
                  <c:v>342</c:v>
                </c:pt>
                <c:pt idx="3787">
                  <c:v>342</c:v>
                </c:pt>
                <c:pt idx="3788">
                  <c:v>342</c:v>
                </c:pt>
                <c:pt idx="3789">
                  <c:v>342</c:v>
                </c:pt>
                <c:pt idx="3790">
                  <c:v>343</c:v>
                </c:pt>
                <c:pt idx="3791">
                  <c:v>343</c:v>
                </c:pt>
                <c:pt idx="3792">
                  <c:v>343</c:v>
                </c:pt>
                <c:pt idx="3793">
                  <c:v>343</c:v>
                </c:pt>
                <c:pt idx="3794">
                  <c:v>343</c:v>
                </c:pt>
                <c:pt idx="3795">
                  <c:v>343</c:v>
                </c:pt>
                <c:pt idx="3796">
                  <c:v>343</c:v>
                </c:pt>
                <c:pt idx="3797">
                  <c:v>343</c:v>
                </c:pt>
                <c:pt idx="3798">
                  <c:v>343</c:v>
                </c:pt>
                <c:pt idx="3799">
                  <c:v>343</c:v>
                </c:pt>
                <c:pt idx="3800">
                  <c:v>343</c:v>
                </c:pt>
                <c:pt idx="3801">
                  <c:v>343</c:v>
                </c:pt>
                <c:pt idx="3802">
                  <c:v>343</c:v>
                </c:pt>
                <c:pt idx="3803">
                  <c:v>343</c:v>
                </c:pt>
                <c:pt idx="3804">
                  <c:v>343</c:v>
                </c:pt>
                <c:pt idx="3805">
                  <c:v>343</c:v>
                </c:pt>
                <c:pt idx="3806">
                  <c:v>343</c:v>
                </c:pt>
                <c:pt idx="3807">
                  <c:v>343</c:v>
                </c:pt>
                <c:pt idx="3808">
                  <c:v>343</c:v>
                </c:pt>
                <c:pt idx="3809">
                  <c:v>343</c:v>
                </c:pt>
                <c:pt idx="3810">
                  <c:v>343</c:v>
                </c:pt>
                <c:pt idx="3811">
                  <c:v>344</c:v>
                </c:pt>
                <c:pt idx="3812">
                  <c:v>344</c:v>
                </c:pt>
                <c:pt idx="3813">
                  <c:v>344</c:v>
                </c:pt>
                <c:pt idx="3814">
                  <c:v>344</c:v>
                </c:pt>
                <c:pt idx="3815">
                  <c:v>344</c:v>
                </c:pt>
                <c:pt idx="3816">
                  <c:v>344</c:v>
                </c:pt>
                <c:pt idx="3817">
                  <c:v>350</c:v>
                </c:pt>
                <c:pt idx="3818">
                  <c:v>350</c:v>
                </c:pt>
                <c:pt idx="3819">
                  <c:v>350</c:v>
                </c:pt>
                <c:pt idx="3820">
                  <c:v>350</c:v>
                </c:pt>
                <c:pt idx="3821">
                  <c:v>351</c:v>
                </c:pt>
                <c:pt idx="3822">
                  <c:v>356</c:v>
                </c:pt>
                <c:pt idx="3823">
                  <c:v>357</c:v>
                </c:pt>
                <c:pt idx="3824">
                  <c:v>358</c:v>
                </c:pt>
                <c:pt idx="3825">
                  <c:v>358</c:v>
                </c:pt>
                <c:pt idx="3826">
                  <c:v>358</c:v>
                </c:pt>
                <c:pt idx="3827">
                  <c:v>358</c:v>
                </c:pt>
                <c:pt idx="3828">
                  <c:v>358</c:v>
                </c:pt>
                <c:pt idx="3829">
                  <c:v>358</c:v>
                </c:pt>
                <c:pt idx="3830">
                  <c:v>358</c:v>
                </c:pt>
                <c:pt idx="3831">
                  <c:v>358</c:v>
                </c:pt>
                <c:pt idx="3832">
                  <c:v>358</c:v>
                </c:pt>
                <c:pt idx="3833">
                  <c:v>358</c:v>
                </c:pt>
                <c:pt idx="3834">
                  <c:v>359</c:v>
                </c:pt>
                <c:pt idx="3835">
                  <c:v>359</c:v>
                </c:pt>
                <c:pt idx="3836">
                  <c:v>359</c:v>
                </c:pt>
                <c:pt idx="3837">
                  <c:v>359</c:v>
                </c:pt>
                <c:pt idx="3838">
                  <c:v>359</c:v>
                </c:pt>
                <c:pt idx="3839">
                  <c:v>359</c:v>
                </c:pt>
                <c:pt idx="3840">
                  <c:v>360</c:v>
                </c:pt>
                <c:pt idx="3841">
                  <c:v>360</c:v>
                </c:pt>
                <c:pt idx="3842">
                  <c:v>360</c:v>
                </c:pt>
                <c:pt idx="3843">
                  <c:v>362</c:v>
                </c:pt>
                <c:pt idx="3844">
                  <c:v>362</c:v>
                </c:pt>
                <c:pt idx="3845">
                  <c:v>362</c:v>
                </c:pt>
                <c:pt idx="3846">
                  <c:v>362</c:v>
                </c:pt>
                <c:pt idx="3847">
                  <c:v>362</c:v>
                </c:pt>
                <c:pt idx="3848">
                  <c:v>362</c:v>
                </c:pt>
                <c:pt idx="3849">
                  <c:v>362</c:v>
                </c:pt>
                <c:pt idx="3850">
                  <c:v>362</c:v>
                </c:pt>
                <c:pt idx="3851">
                  <c:v>362</c:v>
                </c:pt>
                <c:pt idx="3852">
                  <c:v>362</c:v>
                </c:pt>
                <c:pt idx="3853">
                  <c:v>362</c:v>
                </c:pt>
                <c:pt idx="3854">
                  <c:v>362</c:v>
                </c:pt>
                <c:pt idx="3855">
                  <c:v>362</c:v>
                </c:pt>
                <c:pt idx="3856">
                  <c:v>362</c:v>
                </c:pt>
                <c:pt idx="3857">
                  <c:v>362</c:v>
                </c:pt>
                <c:pt idx="3858">
                  <c:v>364</c:v>
                </c:pt>
                <c:pt idx="3859">
                  <c:v>364</c:v>
                </c:pt>
                <c:pt idx="3860">
                  <c:v>364</c:v>
                </c:pt>
                <c:pt idx="3861">
                  <c:v>364</c:v>
                </c:pt>
                <c:pt idx="3862">
                  <c:v>364</c:v>
                </c:pt>
                <c:pt idx="3863">
                  <c:v>365</c:v>
                </c:pt>
                <c:pt idx="3864">
                  <c:v>365</c:v>
                </c:pt>
                <c:pt idx="3865">
                  <c:v>365</c:v>
                </c:pt>
                <c:pt idx="3866">
                  <c:v>365</c:v>
                </c:pt>
                <c:pt idx="3867">
                  <c:v>365</c:v>
                </c:pt>
                <c:pt idx="3868">
                  <c:v>365</c:v>
                </c:pt>
                <c:pt idx="3869">
                  <c:v>365</c:v>
                </c:pt>
                <c:pt idx="3870">
                  <c:v>365</c:v>
                </c:pt>
                <c:pt idx="3871">
                  <c:v>365</c:v>
                </c:pt>
                <c:pt idx="3872">
                  <c:v>365</c:v>
                </c:pt>
                <c:pt idx="3873">
                  <c:v>365</c:v>
                </c:pt>
                <c:pt idx="3874">
                  <c:v>365</c:v>
                </c:pt>
                <c:pt idx="3875">
                  <c:v>366</c:v>
                </c:pt>
                <c:pt idx="3876">
                  <c:v>366</c:v>
                </c:pt>
                <c:pt idx="3877">
                  <c:v>367</c:v>
                </c:pt>
                <c:pt idx="3878">
                  <c:v>367</c:v>
                </c:pt>
                <c:pt idx="3879">
                  <c:v>367</c:v>
                </c:pt>
                <c:pt idx="3880">
                  <c:v>367</c:v>
                </c:pt>
                <c:pt idx="3881">
                  <c:v>369</c:v>
                </c:pt>
                <c:pt idx="3882">
                  <c:v>369</c:v>
                </c:pt>
                <c:pt idx="3883">
                  <c:v>369</c:v>
                </c:pt>
                <c:pt idx="3884">
                  <c:v>370</c:v>
                </c:pt>
                <c:pt idx="3885">
                  <c:v>371</c:v>
                </c:pt>
                <c:pt idx="3886">
                  <c:v>371</c:v>
                </c:pt>
                <c:pt idx="3887">
                  <c:v>371</c:v>
                </c:pt>
                <c:pt idx="3888">
                  <c:v>373</c:v>
                </c:pt>
                <c:pt idx="3889">
                  <c:v>374</c:v>
                </c:pt>
                <c:pt idx="3890">
                  <c:v>374</c:v>
                </c:pt>
                <c:pt idx="3891">
                  <c:v>374</c:v>
                </c:pt>
                <c:pt idx="3892">
                  <c:v>374</c:v>
                </c:pt>
                <c:pt idx="3893">
                  <c:v>374</c:v>
                </c:pt>
                <c:pt idx="3894">
                  <c:v>374</c:v>
                </c:pt>
                <c:pt idx="3895">
                  <c:v>374</c:v>
                </c:pt>
                <c:pt idx="3896">
                  <c:v>374</c:v>
                </c:pt>
                <c:pt idx="3897">
                  <c:v>374</c:v>
                </c:pt>
                <c:pt idx="3898">
                  <c:v>374</c:v>
                </c:pt>
                <c:pt idx="3899">
                  <c:v>374</c:v>
                </c:pt>
                <c:pt idx="3900">
                  <c:v>374</c:v>
                </c:pt>
                <c:pt idx="3901">
                  <c:v>375</c:v>
                </c:pt>
                <c:pt idx="3902">
                  <c:v>375</c:v>
                </c:pt>
                <c:pt idx="3903">
                  <c:v>376</c:v>
                </c:pt>
                <c:pt idx="3904">
                  <c:v>378</c:v>
                </c:pt>
                <c:pt idx="3905">
                  <c:v>378</c:v>
                </c:pt>
                <c:pt idx="3906">
                  <c:v>378</c:v>
                </c:pt>
                <c:pt idx="3907">
                  <c:v>378</c:v>
                </c:pt>
                <c:pt idx="3908">
                  <c:v>378</c:v>
                </c:pt>
                <c:pt idx="3909">
                  <c:v>378</c:v>
                </c:pt>
                <c:pt idx="3910">
                  <c:v>378</c:v>
                </c:pt>
                <c:pt idx="3911">
                  <c:v>378</c:v>
                </c:pt>
                <c:pt idx="3912">
                  <c:v>378</c:v>
                </c:pt>
                <c:pt idx="3913">
                  <c:v>378</c:v>
                </c:pt>
                <c:pt idx="3914">
                  <c:v>378</c:v>
                </c:pt>
                <c:pt idx="3915">
                  <c:v>378</c:v>
                </c:pt>
                <c:pt idx="3916">
                  <c:v>378</c:v>
                </c:pt>
                <c:pt idx="3917">
                  <c:v>378</c:v>
                </c:pt>
                <c:pt idx="3918">
                  <c:v>378</c:v>
                </c:pt>
                <c:pt idx="3919">
                  <c:v>378</c:v>
                </c:pt>
                <c:pt idx="3920">
                  <c:v>378</c:v>
                </c:pt>
                <c:pt idx="3921">
                  <c:v>378</c:v>
                </c:pt>
                <c:pt idx="3922">
                  <c:v>378</c:v>
                </c:pt>
                <c:pt idx="3923">
                  <c:v>380</c:v>
                </c:pt>
                <c:pt idx="3924">
                  <c:v>380</c:v>
                </c:pt>
                <c:pt idx="3925">
                  <c:v>380</c:v>
                </c:pt>
                <c:pt idx="3926">
                  <c:v>380</c:v>
                </c:pt>
                <c:pt idx="3927">
                  <c:v>381</c:v>
                </c:pt>
                <c:pt idx="3928">
                  <c:v>381</c:v>
                </c:pt>
                <c:pt idx="3929">
                  <c:v>381</c:v>
                </c:pt>
                <c:pt idx="3930">
                  <c:v>381</c:v>
                </c:pt>
                <c:pt idx="3931">
                  <c:v>381</c:v>
                </c:pt>
                <c:pt idx="3932">
                  <c:v>381</c:v>
                </c:pt>
                <c:pt idx="3933">
                  <c:v>381</c:v>
                </c:pt>
                <c:pt idx="3934">
                  <c:v>383</c:v>
                </c:pt>
                <c:pt idx="3935">
                  <c:v>383</c:v>
                </c:pt>
                <c:pt idx="3936">
                  <c:v>384</c:v>
                </c:pt>
                <c:pt idx="3937">
                  <c:v>385</c:v>
                </c:pt>
                <c:pt idx="3938">
                  <c:v>385</c:v>
                </c:pt>
                <c:pt idx="3939">
                  <c:v>385</c:v>
                </c:pt>
                <c:pt idx="3940">
                  <c:v>385</c:v>
                </c:pt>
                <c:pt idx="3941">
                  <c:v>385</c:v>
                </c:pt>
                <c:pt idx="3942">
                  <c:v>385</c:v>
                </c:pt>
                <c:pt idx="3943">
                  <c:v>385</c:v>
                </c:pt>
                <c:pt idx="3944">
                  <c:v>385</c:v>
                </c:pt>
                <c:pt idx="3945">
                  <c:v>386</c:v>
                </c:pt>
                <c:pt idx="3946">
                  <c:v>386</c:v>
                </c:pt>
                <c:pt idx="3947">
                  <c:v>386</c:v>
                </c:pt>
                <c:pt idx="3948">
                  <c:v>386</c:v>
                </c:pt>
                <c:pt idx="3949">
                  <c:v>386</c:v>
                </c:pt>
                <c:pt idx="3950">
                  <c:v>386</c:v>
                </c:pt>
                <c:pt idx="3951">
                  <c:v>386</c:v>
                </c:pt>
                <c:pt idx="3952">
                  <c:v>386</c:v>
                </c:pt>
                <c:pt idx="3953">
                  <c:v>386</c:v>
                </c:pt>
                <c:pt idx="3954">
                  <c:v>388</c:v>
                </c:pt>
                <c:pt idx="3955">
                  <c:v>388</c:v>
                </c:pt>
                <c:pt idx="3956">
                  <c:v>388</c:v>
                </c:pt>
                <c:pt idx="3957">
                  <c:v>388</c:v>
                </c:pt>
                <c:pt idx="3958">
                  <c:v>388</c:v>
                </c:pt>
                <c:pt idx="3959">
                  <c:v>388</c:v>
                </c:pt>
                <c:pt idx="3960">
                  <c:v>389</c:v>
                </c:pt>
                <c:pt idx="3961">
                  <c:v>389</c:v>
                </c:pt>
                <c:pt idx="3962">
                  <c:v>389</c:v>
                </c:pt>
                <c:pt idx="3963">
                  <c:v>389</c:v>
                </c:pt>
                <c:pt idx="3964">
                  <c:v>391</c:v>
                </c:pt>
                <c:pt idx="3965">
                  <c:v>391</c:v>
                </c:pt>
                <c:pt idx="3966">
                  <c:v>391</c:v>
                </c:pt>
                <c:pt idx="3967">
                  <c:v>391</c:v>
                </c:pt>
                <c:pt idx="3968">
                  <c:v>391</c:v>
                </c:pt>
                <c:pt idx="3969">
                  <c:v>391</c:v>
                </c:pt>
                <c:pt idx="3970">
                  <c:v>391</c:v>
                </c:pt>
                <c:pt idx="3971">
                  <c:v>392</c:v>
                </c:pt>
                <c:pt idx="3972">
                  <c:v>392</c:v>
                </c:pt>
                <c:pt idx="3973">
                  <c:v>392</c:v>
                </c:pt>
                <c:pt idx="3974">
                  <c:v>392</c:v>
                </c:pt>
                <c:pt idx="3975">
                  <c:v>398</c:v>
                </c:pt>
                <c:pt idx="3976">
                  <c:v>398</c:v>
                </c:pt>
                <c:pt idx="3977">
                  <c:v>398</c:v>
                </c:pt>
                <c:pt idx="3978">
                  <c:v>398</c:v>
                </c:pt>
                <c:pt idx="3979">
                  <c:v>398</c:v>
                </c:pt>
                <c:pt idx="3980">
                  <c:v>398</c:v>
                </c:pt>
                <c:pt idx="3981">
                  <c:v>398</c:v>
                </c:pt>
                <c:pt idx="3982">
                  <c:v>398</c:v>
                </c:pt>
                <c:pt idx="3983">
                  <c:v>398</c:v>
                </c:pt>
                <c:pt idx="3984">
                  <c:v>398</c:v>
                </c:pt>
                <c:pt idx="3985">
                  <c:v>400</c:v>
                </c:pt>
                <c:pt idx="3986">
                  <c:v>400</c:v>
                </c:pt>
                <c:pt idx="3987">
                  <c:v>400</c:v>
                </c:pt>
                <c:pt idx="3988">
                  <c:v>400</c:v>
                </c:pt>
                <c:pt idx="3989">
                  <c:v>400</c:v>
                </c:pt>
                <c:pt idx="3990">
                  <c:v>400</c:v>
                </c:pt>
                <c:pt idx="3991">
                  <c:v>400</c:v>
                </c:pt>
                <c:pt idx="3992">
                  <c:v>400</c:v>
                </c:pt>
                <c:pt idx="3993">
                  <c:v>400</c:v>
                </c:pt>
                <c:pt idx="3994">
                  <c:v>400</c:v>
                </c:pt>
                <c:pt idx="3995">
                  <c:v>400</c:v>
                </c:pt>
                <c:pt idx="3996">
                  <c:v>400</c:v>
                </c:pt>
                <c:pt idx="3997">
                  <c:v>400</c:v>
                </c:pt>
                <c:pt idx="3998">
                  <c:v>400</c:v>
                </c:pt>
                <c:pt idx="3999">
                  <c:v>400</c:v>
                </c:pt>
                <c:pt idx="4000">
                  <c:v>400</c:v>
                </c:pt>
                <c:pt idx="4001">
                  <c:v>400</c:v>
                </c:pt>
                <c:pt idx="4002">
                  <c:v>400</c:v>
                </c:pt>
                <c:pt idx="4003">
                  <c:v>400</c:v>
                </c:pt>
                <c:pt idx="4004">
                  <c:v>400</c:v>
                </c:pt>
                <c:pt idx="4005">
                  <c:v>400</c:v>
                </c:pt>
                <c:pt idx="4006">
                  <c:v>401</c:v>
                </c:pt>
                <c:pt idx="4007">
                  <c:v>401</c:v>
                </c:pt>
                <c:pt idx="4008">
                  <c:v>401</c:v>
                </c:pt>
                <c:pt idx="4009">
                  <c:v>401</c:v>
                </c:pt>
                <c:pt idx="4010">
                  <c:v>401</c:v>
                </c:pt>
                <c:pt idx="4011">
                  <c:v>401</c:v>
                </c:pt>
                <c:pt idx="4012">
                  <c:v>401</c:v>
                </c:pt>
                <c:pt idx="4013">
                  <c:v>403</c:v>
                </c:pt>
                <c:pt idx="4014">
                  <c:v>403</c:v>
                </c:pt>
                <c:pt idx="4015">
                  <c:v>403</c:v>
                </c:pt>
                <c:pt idx="4016">
                  <c:v>403</c:v>
                </c:pt>
                <c:pt idx="4017">
                  <c:v>403</c:v>
                </c:pt>
                <c:pt idx="4018">
                  <c:v>403</c:v>
                </c:pt>
                <c:pt idx="4019">
                  <c:v>405</c:v>
                </c:pt>
                <c:pt idx="4020">
                  <c:v>405</c:v>
                </c:pt>
                <c:pt idx="4021">
                  <c:v>407</c:v>
                </c:pt>
                <c:pt idx="4022">
                  <c:v>407</c:v>
                </c:pt>
                <c:pt idx="4023">
                  <c:v>407</c:v>
                </c:pt>
                <c:pt idx="4024">
                  <c:v>407</c:v>
                </c:pt>
                <c:pt idx="4025">
                  <c:v>409</c:v>
                </c:pt>
                <c:pt idx="4026">
                  <c:v>409</c:v>
                </c:pt>
                <c:pt idx="4027">
                  <c:v>409</c:v>
                </c:pt>
                <c:pt idx="4028">
                  <c:v>409</c:v>
                </c:pt>
                <c:pt idx="4029">
                  <c:v>409</c:v>
                </c:pt>
                <c:pt idx="4030">
                  <c:v>409</c:v>
                </c:pt>
                <c:pt idx="4031">
                  <c:v>409</c:v>
                </c:pt>
                <c:pt idx="4032">
                  <c:v>409</c:v>
                </c:pt>
                <c:pt idx="4033">
                  <c:v>409</c:v>
                </c:pt>
                <c:pt idx="4034">
                  <c:v>409</c:v>
                </c:pt>
                <c:pt idx="4035">
                  <c:v>409</c:v>
                </c:pt>
                <c:pt idx="4036">
                  <c:v>409</c:v>
                </c:pt>
                <c:pt idx="4037">
                  <c:v>409</c:v>
                </c:pt>
                <c:pt idx="4038">
                  <c:v>409</c:v>
                </c:pt>
                <c:pt idx="4039">
                  <c:v>409</c:v>
                </c:pt>
                <c:pt idx="4040">
                  <c:v>409</c:v>
                </c:pt>
                <c:pt idx="4041">
                  <c:v>409</c:v>
                </c:pt>
                <c:pt idx="4042">
                  <c:v>410</c:v>
                </c:pt>
                <c:pt idx="4043">
                  <c:v>410</c:v>
                </c:pt>
                <c:pt idx="4044">
                  <c:v>410</c:v>
                </c:pt>
                <c:pt idx="4045">
                  <c:v>410</c:v>
                </c:pt>
                <c:pt idx="4046">
                  <c:v>410</c:v>
                </c:pt>
                <c:pt idx="4047">
                  <c:v>410</c:v>
                </c:pt>
                <c:pt idx="4048">
                  <c:v>410</c:v>
                </c:pt>
                <c:pt idx="4049">
                  <c:v>410</c:v>
                </c:pt>
                <c:pt idx="4050">
                  <c:v>410</c:v>
                </c:pt>
                <c:pt idx="4051">
                  <c:v>410</c:v>
                </c:pt>
                <c:pt idx="4052">
                  <c:v>410</c:v>
                </c:pt>
                <c:pt idx="4053">
                  <c:v>410</c:v>
                </c:pt>
                <c:pt idx="4054">
                  <c:v>410</c:v>
                </c:pt>
                <c:pt idx="4055">
                  <c:v>410</c:v>
                </c:pt>
                <c:pt idx="4056">
                  <c:v>410</c:v>
                </c:pt>
                <c:pt idx="4057">
                  <c:v>410</c:v>
                </c:pt>
                <c:pt idx="4058">
                  <c:v>410</c:v>
                </c:pt>
                <c:pt idx="4059">
                  <c:v>410</c:v>
                </c:pt>
                <c:pt idx="4060">
                  <c:v>410</c:v>
                </c:pt>
                <c:pt idx="4061">
                  <c:v>410</c:v>
                </c:pt>
                <c:pt idx="4062">
                  <c:v>411</c:v>
                </c:pt>
                <c:pt idx="4063">
                  <c:v>411</c:v>
                </c:pt>
                <c:pt idx="4064">
                  <c:v>411</c:v>
                </c:pt>
                <c:pt idx="4065">
                  <c:v>411</c:v>
                </c:pt>
                <c:pt idx="4066">
                  <c:v>416</c:v>
                </c:pt>
                <c:pt idx="4067">
                  <c:v>416</c:v>
                </c:pt>
                <c:pt idx="4068">
                  <c:v>417</c:v>
                </c:pt>
                <c:pt idx="4069">
                  <c:v>417</c:v>
                </c:pt>
                <c:pt idx="4070">
                  <c:v>417</c:v>
                </c:pt>
                <c:pt idx="4071">
                  <c:v>417</c:v>
                </c:pt>
                <c:pt idx="4072">
                  <c:v>417</c:v>
                </c:pt>
                <c:pt idx="4073">
                  <c:v>417</c:v>
                </c:pt>
                <c:pt idx="4074">
                  <c:v>417</c:v>
                </c:pt>
                <c:pt idx="4075">
                  <c:v>418</c:v>
                </c:pt>
                <c:pt idx="4076">
                  <c:v>419</c:v>
                </c:pt>
                <c:pt idx="4077">
                  <c:v>419</c:v>
                </c:pt>
                <c:pt idx="4078">
                  <c:v>420</c:v>
                </c:pt>
                <c:pt idx="4079">
                  <c:v>420</c:v>
                </c:pt>
                <c:pt idx="4080">
                  <c:v>420</c:v>
                </c:pt>
                <c:pt idx="4081">
                  <c:v>421</c:v>
                </c:pt>
                <c:pt idx="4082">
                  <c:v>421</c:v>
                </c:pt>
                <c:pt idx="4083">
                  <c:v>421</c:v>
                </c:pt>
                <c:pt idx="4084">
                  <c:v>421</c:v>
                </c:pt>
                <c:pt idx="4085">
                  <c:v>421</c:v>
                </c:pt>
                <c:pt idx="4086">
                  <c:v>421</c:v>
                </c:pt>
                <c:pt idx="4087">
                  <c:v>421</c:v>
                </c:pt>
                <c:pt idx="4088">
                  <c:v>421</c:v>
                </c:pt>
                <c:pt idx="4089">
                  <c:v>421</c:v>
                </c:pt>
                <c:pt idx="4090">
                  <c:v>421</c:v>
                </c:pt>
                <c:pt idx="4091">
                  <c:v>421</c:v>
                </c:pt>
                <c:pt idx="4092">
                  <c:v>421</c:v>
                </c:pt>
                <c:pt idx="4093">
                  <c:v>421</c:v>
                </c:pt>
                <c:pt idx="4094">
                  <c:v>421</c:v>
                </c:pt>
                <c:pt idx="4095">
                  <c:v>421</c:v>
                </c:pt>
                <c:pt idx="4096">
                  <c:v>421</c:v>
                </c:pt>
                <c:pt idx="4097">
                  <c:v>421</c:v>
                </c:pt>
                <c:pt idx="4098">
                  <c:v>421</c:v>
                </c:pt>
                <c:pt idx="4099">
                  <c:v>421</c:v>
                </c:pt>
                <c:pt idx="4100">
                  <c:v>421</c:v>
                </c:pt>
                <c:pt idx="4101">
                  <c:v>421</c:v>
                </c:pt>
                <c:pt idx="4102">
                  <c:v>421</c:v>
                </c:pt>
                <c:pt idx="4103">
                  <c:v>421</c:v>
                </c:pt>
                <c:pt idx="4104">
                  <c:v>422</c:v>
                </c:pt>
                <c:pt idx="4105">
                  <c:v>422</c:v>
                </c:pt>
                <c:pt idx="4106">
                  <c:v>422</c:v>
                </c:pt>
                <c:pt idx="4107">
                  <c:v>422</c:v>
                </c:pt>
                <c:pt idx="4108">
                  <c:v>422</c:v>
                </c:pt>
                <c:pt idx="4109">
                  <c:v>423</c:v>
                </c:pt>
                <c:pt idx="4110">
                  <c:v>425</c:v>
                </c:pt>
                <c:pt idx="4111">
                  <c:v>426</c:v>
                </c:pt>
                <c:pt idx="4112">
                  <c:v>427</c:v>
                </c:pt>
                <c:pt idx="4113">
                  <c:v>427</c:v>
                </c:pt>
                <c:pt idx="4114">
                  <c:v>427</c:v>
                </c:pt>
                <c:pt idx="4115">
                  <c:v>427</c:v>
                </c:pt>
                <c:pt idx="4116">
                  <c:v>427</c:v>
                </c:pt>
                <c:pt idx="4117">
                  <c:v>427</c:v>
                </c:pt>
                <c:pt idx="4118">
                  <c:v>427</c:v>
                </c:pt>
                <c:pt idx="4119">
                  <c:v>427</c:v>
                </c:pt>
                <c:pt idx="4120">
                  <c:v>428</c:v>
                </c:pt>
                <c:pt idx="4121">
                  <c:v>429</c:v>
                </c:pt>
                <c:pt idx="4122">
                  <c:v>429</c:v>
                </c:pt>
                <c:pt idx="4123">
                  <c:v>429</c:v>
                </c:pt>
                <c:pt idx="4124">
                  <c:v>429</c:v>
                </c:pt>
                <c:pt idx="4125">
                  <c:v>429</c:v>
                </c:pt>
                <c:pt idx="4126">
                  <c:v>429</c:v>
                </c:pt>
                <c:pt idx="4127">
                  <c:v>429</c:v>
                </c:pt>
                <c:pt idx="4128">
                  <c:v>429</c:v>
                </c:pt>
                <c:pt idx="4129">
                  <c:v>429</c:v>
                </c:pt>
                <c:pt idx="4130">
                  <c:v>429</c:v>
                </c:pt>
                <c:pt idx="4131">
                  <c:v>429</c:v>
                </c:pt>
                <c:pt idx="4132">
                  <c:v>429</c:v>
                </c:pt>
                <c:pt idx="4133">
                  <c:v>429</c:v>
                </c:pt>
                <c:pt idx="4134">
                  <c:v>429</c:v>
                </c:pt>
                <c:pt idx="4135">
                  <c:v>429</c:v>
                </c:pt>
                <c:pt idx="4136">
                  <c:v>429</c:v>
                </c:pt>
                <c:pt idx="4137">
                  <c:v>429</c:v>
                </c:pt>
                <c:pt idx="4138">
                  <c:v>429</c:v>
                </c:pt>
                <c:pt idx="4139">
                  <c:v>429</c:v>
                </c:pt>
                <c:pt idx="4140">
                  <c:v>429</c:v>
                </c:pt>
                <c:pt idx="4141">
                  <c:v>429</c:v>
                </c:pt>
                <c:pt idx="4142">
                  <c:v>429</c:v>
                </c:pt>
                <c:pt idx="4143">
                  <c:v>430</c:v>
                </c:pt>
                <c:pt idx="4144">
                  <c:v>430</c:v>
                </c:pt>
                <c:pt idx="4145">
                  <c:v>430</c:v>
                </c:pt>
                <c:pt idx="4146">
                  <c:v>430</c:v>
                </c:pt>
                <c:pt idx="4147">
                  <c:v>430</c:v>
                </c:pt>
                <c:pt idx="4148">
                  <c:v>430</c:v>
                </c:pt>
                <c:pt idx="4149">
                  <c:v>430</c:v>
                </c:pt>
                <c:pt idx="4150">
                  <c:v>430</c:v>
                </c:pt>
                <c:pt idx="4151">
                  <c:v>430</c:v>
                </c:pt>
                <c:pt idx="4152">
                  <c:v>430</c:v>
                </c:pt>
                <c:pt idx="4153">
                  <c:v>431</c:v>
                </c:pt>
                <c:pt idx="4154">
                  <c:v>431</c:v>
                </c:pt>
                <c:pt idx="4155">
                  <c:v>431</c:v>
                </c:pt>
                <c:pt idx="4156">
                  <c:v>431</c:v>
                </c:pt>
                <c:pt idx="4157">
                  <c:v>431</c:v>
                </c:pt>
                <c:pt idx="4158">
                  <c:v>431</c:v>
                </c:pt>
                <c:pt idx="4159">
                  <c:v>431</c:v>
                </c:pt>
                <c:pt idx="4160">
                  <c:v>431</c:v>
                </c:pt>
                <c:pt idx="4161">
                  <c:v>431</c:v>
                </c:pt>
                <c:pt idx="4162">
                  <c:v>431</c:v>
                </c:pt>
                <c:pt idx="4163">
                  <c:v>431</c:v>
                </c:pt>
                <c:pt idx="4164">
                  <c:v>431</c:v>
                </c:pt>
                <c:pt idx="4165">
                  <c:v>431</c:v>
                </c:pt>
                <c:pt idx="4166">
                  <c:v>431</c:v>
                </c:pt>
                <c:pt idx="4167">
                  <c:v>431</c:v>
                </c:pt>
                <c:pt idx="4168">
                  <c:v>431</c:v>
                </c:pt>
                <c:pt idx="4169">
                  <c:v>431</c:v>
                </c:pt>
                <c:pt idx="4170">
                  <c:v>431</c:v>
                </c:pt>
                <c:pt idx="4171">
                  <c:v>431</c:v>
                </c:pt>
                <c:pt idx="4172">
                  <c:v>431</c:v>
                </c:pt>
                <c:pt idx="4173">
                  <c:v>431</c:v>
                </c:pt>
                <c:pt idx="4174">
                  <c:v>431</c:v>
                </c:pt>
                <c:pt idx="4175">
                  <c:v>436</c:v>
                </c:pt>
                <c:pt idx="4176">
                  <c:v>436</c:v>
                </c:pt>
                <c:pt idx="4177">
                  <c:v>436</c:v>
                </c:pt>
                <c:pt idx="4178">
                  <c:v>436</c:v>
                </c:pt>
                <c:pt idx="4179">
                  <c:v>436</c:v>
                </c:pt>
                <c:pt idx="4180">
                  <c:v>436</c:v>
                </c:pt>
                <c:pt idx="4181">
                  <c:v>436</c:v>
                </c:pt>
                <c:pt idx="4182">
                  <c:v>439</c:v>
                </c:pt>
                <c:pt idx="4183">
                  <c:v>439</c:v>
                </c:pt>
                <c:pt idx="4184">
                  <c:v>439</c:v>
                </c:pt>
                <c:pt idx="4185">
                  <c:v>439</c:v>
                </c:pt>
                <c:pt idx="4186">
                  <c:v>440</c:v>
                </c:pt>
                <c:pt idx="4187">
                  <c:v>440</c:v>
                </c:pt>
                <c:pt idx="4188">
                  <c:v>440</c:v>
                </c:pt>
                <c:pt idx="4189">
                  <c:v>440</c:v>
                </c:pt>
                <c:pt idx="4190">
                  <c:v>440</c:v>
                </c:pt>
                <c:pt idx="4191">
                  <c:v>440</c:v>
                </c:pt>
                <c:pt idx="4192">
                  <c:v>440</c:v>
                </c:pt>
                <c:pt idx="4193">
                  <c:v>440</c:v>
                </c:pt>
                <c:pt idx="4194">
                  <c:v>440</c:v>
                </c:pt>
                <c:pt idx="4195">
                  <c:v>440</c:v>
                </c:pt>
                <c:pt idx="4196">
                  <c:v>440</c:v>
                </c:pt>
                <c:pt idx="4197">
                  <c:v>440</c:v>
                </c:pt>
                <c:pt idx="4198">
                  <c:v>440</c:v>
                </c:pt>
                <c:pt idx="4199">
                  <c:v>440</c:v>
                </c:pt>
                <c:pt idx="4200">
                  <c:v>440</c:v>
                </c:pt>
                <c:pt idx="4201">
                  <c:v>440</c:v>
                </c:pt>
                <c:pt idx="4202">
                  <c:v>445</c:v>
                </c:pt>
                <c:pt idx="4203">
                  <c:v>445</c:v>
                </c:pt>
                <c:pt idx="4204">
                  <c:v>445</c:v>
                </c:pt>
                <c:pt idx="4205">
                  <c:v>445</c:v>
                </c:pt>
                <c:pt idx="4206">
                  <c:v>445</c:v>
                </c:pt>
                <c:pt idx="4207">
                  <c:v>445</c:v>
                </c:pt>
                <c:pt idx="4208">
                  <c:v>446</c:v>
                </c:pt>
                <c:pt idx="4209">
                  <c:v>446</c:v>
                </c:pt>
                <c:pt idx="4210">
                  <c:v>446</c:v>
                </c:pt>
                <c:pt idx="4211">
                  <c:v>446</c:v>
                </c:pt>
                <c:pt idx="4212">
                  <c:v>446</c:v>
                </c:pt>
                <c:pt idx="4213">
                  <c:v>448</c:v>
                </c:pt>
                <c:pt idx="4214">
                  <c:v>453</c:v>
                </c:pt>
                <c:pt idx="4215">
                  <c:v>453</c:v>
                </c:pt>
                <c:pt idx="4216">
                  <c:v>454</c:v>
                </c:pt>
                <c:pt idx="4217">
                  <c:v>454</c:v>
                </c:pt>
                <c:pt idx="4218">
                  <c:v>455</c:v>
                </c:pt>
                <c:pt idx="4219">
                  <c:v>455</c:v>
                </c:pt>
                <c:pt idx="4220">
                  <c:v>455</c:v>
                </c:pt>
                <c:pt idx="4221">
                  <c:v>455</c:v>
                </c:pt>
                <c:pt idx="4222">
                  <c:v>456</c:v>
                </c:pt>
                <c:pt idx="4223">
                  <c:v>456</c:v>
                </c:pt>
                <c:pt idx="4224">
                  <c:v>457</c:v>
                </c:pt>
                <c:pt idx="4225">
                  <c:v>457</c:v>
                </c:pt>
                <c:pt idx="4226">
                  <c:v>457</c:v>
                </c:pt>
                <c:pt idx="4227">
                  <c:v>457</c:v>
                </c:pt>
                <c:pt idx="4228">
                  <c:v>457</c:v>
                </c:pt>
                <c:pt idx="4229">
                  <c:v>457</c:v>
                </c:pt>
                <c:pt idx="4230">
                  <c:v>457</c:v>
                </c:pt>
                <c:pt idx="4231">
                  <c:v>457</c:v>
                </c:pt>
                <c:pt idx="4232">
                  <c:v>457</c:v>
                </c:pt>
                <c:pt idx="4233">
                  <c:v>458</c:v>
                </c:pt>
                <c:pt idx="4234">
                  <c:v>458</c:v>
                </c:pt>
                <c:pt idx="4235">
                  <c:v>458</c:v>
                </c:pt>
                <c:pt idx="4236">
                  <c:v>458</c:v>
                </c:pt>
                <c:pt idx="4237">
                  <c:v>458</c:v>
                </c:pt>
                <c:pt idx="4238">
                  <c:v>458</c:v>
                </c:pt>
                <c:pt idx="4239">
                  <c:v>458</c:v>
                </c:pt>
                <c:pt idx="4240">
                  <c:v>458</c:v>
                </c:pt>
                <c:pt idx="4241">
                  <c:v>463</c:v>
                </c:pt>
                <c:pt idx="4242">
                  <c:v>463</c:v>
                </c:pt>
                <c:pt idx="4243">
                  <c:v>463</c:v>
                </c:pt>
                <c:pt idx="4244">
                  <c:v>463</c:v>
                </c:pt>
                <c:pt idx="4245">
                  <c:v>463</c:v>
                </c:pt>
                <c:pt idx="4246">
                  <c:v>463</c:v>
                </c:pt>
                <c:pt idx="4247">
                  <c:v>463</c:v>
                </c:pt>
                <c:pt idx="4248">
                  <c:v>463</c:v>
                </c:pt>
                <c:pt idx="4249">
                  <c:v>463</c:v>
                </c:pt>
                <c:pt idx="4250">
                  <c:v>463</c:v>
                </c:pt>
                <c:pt idx="4251">
                  <c:v>463</c:v>
                </c:pt>
                <c:pt idx="4252">
                  <c:v>463</c:v>
                </c:pt>
                <c:pt idx="4253">
                  <c:v>463</c:v>
                </c:pt>
                <c:pt idx="4254">
                  <c:v>463</c:v>
                </c:pt>
                <c:pt idx="4255">
                  <c:v>463</c:v>
                </c:pt>
                <c:pt idx="4256">
                  <c:v>463</c:v>
                </c:pt>
                <c:pt idx="4257">
                  <c:v>463</c:v>
                </c:pt>
                <c:pt idx="4258">
                  <c:v>464</c:v>
                </c:pt>
                <c:pt idx="4259">
                  <c:v>464</c:v>
                </c:pt>
                <c:pt idx="4260">
                  <c:v>464</c:v>
                </c:pt>
                <c:pt idx="4261">
                  <c:v>464</c:v>
                </c:pt>
                <c:pt idx="4262">
                  <c:v>464</c:v>
                </c:pt>
                <c:pt idx="4263">
                  <c:v>464</c:v>
                </c:pt>
                <c:pt idx="4264">
                  <c:v>465</c:v>
                </c:pt>
                <c:pt idx="4265">
                  <c:v>466</c:v>
                </c:pt>
                <c:pt idx="4266">
                  <c:v>466</c:v>
                </c:pt>
                <c:pt idx="4267">
                  <c:v>466</c:v>
                </c:pt>
                <c:pt idx="4268">
                  <c:v>466</c:v>
                </c:pt>
                <c:pt idx="4269">
                  <c:v>466</c:v>
                </c:pt>
                <c:pt idx="4270">
                  <c:v>466</c:v>
                </c:pt>
                <c:pt idx="4271">
                  <c:v>472</c:v>
                </c:pt>
                <c:pt idx="4272">
                  <c:v>473</c:v>
                </c:pt>
                <c:pt idx="4273">
                  <c:v>473</c:v>
                </c:pt>
                <c:pt idx="4274">
                  <c:v>473</c:v>
                </c:pt>
                <c:pt idx="4275">
                  <c:v>473</c:v>
                </c:pt>
                <c:pt idx="4276">
                  <c:v>473</c:v>
                </c:pt>
                <c:pt idx="4277">
                  <c:v>473</c:v>
                </c:pt>
                <c:pt idx="4278">
                  <c:v>473</c:v>
                </c:pt>
                <c:pt idx="4279">
                  <c:v>474</c:v>
                </c:pt>
                <c:pt idx="4280">
                  <c:v>475</c:v>
                </c:pt>
                <c:pt idx="4281">
                  <c:v>480</c:v>
                </c:pt>
                <c:pt idx="4282">
                  <c:v>480</c:v>
                </c:pt>
                <c:pt idx="4283">
                  <c:v>480</c:v>
                </c:pt>
                <c:pt idx="4284">
                  <c:v>480</c:v>
                </c:pt>
                <c:pt idx="4285">
                  <c:v>480</c:v>
                </c:pt>
                <c:pt idx="4286">
                  <c:v>480</c:v>
                </c:pt>
                <c:pt idx="4287">
                  <c:v>480</c:v>
                </c:pt>
                <c:pt idx="4288">
                  <c:v>480</c:v>
                </c:pt>
                <c:pt idx="4289">
                  <c:v>480</c:v>
                </c:pt>
                <c:pt idx="4290">
                  <c:v>480</c:v>
                </c:pt>
                <c:pt idx="4291">
                  <c:v>481</c:v>
                </c:pt>
                <c:pt idx="4292">
                  <c:v>482</c:v>
                </c:pt>
                <c:pt idx="4293">
                  <c:v>482</c:v>
                </c:pt>
                <c:pt idx="4294">
                  <c:v>482</c:v>
                </c:pt>
                <c:pt idx="4295">
                  <c:v>482</c:v>
                </c:pt>
                <c:pt idx="4296">
                  <c:v>482</c:v>
                </c:pt>
                <c:pt idx="4297">
                  <c:v>486</c:v>
                </c:pt>
                <c:pt idx="4298">
                  <c:v>486</c:v>
                </c:pt>
                <c:pt idx="4299">
                  <c:v>486</c:v>
                </c:pt>
                <c:pt idx="4300">
                  <c:v>490</c:v>
                </c:pt>
                <c:pt idx="4301">
                  <c:v>495</c:v>
                </c:pt>
                <c:pt idx="4302">
                  <c:v>495</c:v>
                </c:pt>
                <c:pt idx="4303">
                  <c:v>495</c:v>
                </c:pt>
                <c:pt idx="4304">
                  <c:v>496</c:v>
                </c:pt>
                <c:pt idx="4305">
                  <c:v>496</c:v>
                </c:pt>
                <c:pt idx="4306">
                  <c:v>496</c:v>
                </c:pt>
                <c:pt idx="4307">
                  <c:v>496</c:v>
                </c:pt>
                <c:pt idx="4308">
                  <c:v>496</c:v>
                </c:pt>
                <c:pt idx="4309">
                  <c:v>497</c:v>
                </c:pt>
                <c:pt idx="4310">
                  <c:v>498</c:v>
                </c:pt>
                <c:pt idx="4311">
                  <c:v>498</c:v>
                </c:pt>
                <c:pt idx="4312">
                  <c:v>498</c:v>
                </c:pt>
                <c:pt idx="4313">
                  <c:v>500</c:v>
                </c:pt>
                <c:pt idx="4314">
                  <c:v>500</c:v>
                </c:pt>
                <c:pt idx="4315">
                  <c:v>500</c:v>
                </c:pt>
                <c:pt idx="4316">
                  <c:v>500</c:v>
                </c:pt>
                <c:pt idx="4317">
                  <c:v>500</c:v>
                </c:pt>
                <c:pt idx="4318">
                  <c:v>500</c:v>
                </c:pt>
                <c:pt idx="4319">
                  <c:v>500</c:v>
                </c:pt>
                <c:pt idx="4320">
                  <c:v>503</c:v>
                </c:pt>
                <c:pt idx="4321">
                  <c:v>503</c:v>
                </c:pt>
                <c:pt idx="4322">
                  <c:v>504</c:v>
                </c:pt>
                <c:pt idx="4323">
                  <c:v>504</c:v>
                </c:pt>
                <c:pt idx="4324">
                  <c:v>504</c:v>
                </c:pt>
                <c:pt idx="4325">
                  <c:v>504</c:v>
                </c:pt>
                <c:pt idx="4326">
                  <c:v>506</c:v>
                </c:pt>
                <c:pt idx="4327">
                  <c:v>507</c:v>
                </c:pt>
                <c:pt idx="4328">
                  <c:v>510</c:v>
                </c:pt>
                <c:pt idx="4329">
                  <c:v>510</c:v>
                </c:pt>
                <c:pt idx="4330">
                  <c:v>510</c:v>
                </c:pt>
                <c:pt idx="4331">
                  <c:v>510</c:v>
                </c:pt>
                <c:pt idx="4332">
                  <c:v>510</c:v>
                </c:pt>
                <c:pt idx="4333">
                  <c:v>511</c:v>
                </c:pt>
                <c:pt idx="4334">
                  <c:v>512</c:v>
                </c:pt>
                <c:pt idx="4335">
                  <c:v>512</c:v>
                </c:pt>
                <c:pt idx="4336">
                  <c:v>512</c:v>
                </c:pt>
                <c:pt idx="4337">
                  <c:v>512</c:v>
                </c:pt>
                <c:pt idx="4338">
                  <c:v>512</c:v>
                </c:pt>
                <c:pt idx="4339">
                  <c:v>512</c:v>
                </c:pt>
                <c:pt idx="4340">
                  <c:v>512</c:v>
                </c:pt>
                <c:pt idx="4341">
                  <c:v>512</c:v>
                </c:pt>
                <c:pt idx="4342">
                  <c:v>512</c:v>
                </c:pt>
                <c:pt idx="4343">
                  <c:v>513</c:v>
                </c:pt>
                <c:pt idx="4344">
                  <c:v>513</c:v>
                </c:pt>
                <c:pt idx="4345">
                  <c:v>513</c:v>
                </c:pt>
                <c:pt idx="4346">
                  <c:v>513</c:v>
                </c:pt>
                <c:pt idx="4347">
                  <c:v>513</c:v>
                </c:pt>
                <c:pt idx="4348">
                  <c:v>513</c:v>
                </c:pt>
                <c:pt idx="4349">
                  <c:v>513</c:v>
                </c:pt>
                <c:pt idx="4350">
                  <c:v>514</c:v>
                </c:pt>
                <c:pt idx="4351">
                  <c:v>514</c:v>
                </c:pt>
                <c:pt idx="4352">
                  <c:v>514</c:v>
                </c:pt>
                <c:pt idx="4353">
                  <c:v>514</c:v>
                </c:pt>
                <c:pt idx="4354">
                  <c:v>514</c:v>
                </c:pt>
                <c:pt idx="4355">
                  <c:v>514</c:v>
                </c:pt>
                <c:pt idx="4356">
                  <c:v>516</c:v>
                </c:pt>
                <c:pt idx="4357">
                  <c:v>517</c:v>
                </c:pt>
                <c:pt idx="4358">
                  <c:v>517</c:v>
                </c:pt>
                <c:pt idx="4359">
                  <c:v>517</c:v>
                </c:pt>
                <c:pt idx="4360">
                  <c:v>517</c:v>
                </c:pt>
                <c:pt idx="4361">
                  <c:v>517</c:v>
                </c:pt>
                <c:pt idx="4362">
                  <c:v>517</c:v>
                </c:pt>
                <c:pt idx="4363">
                  <c:v>518</c:v>
                </c:pt>
                <c:pt idx="4364">
                  <c:v>519</c:v>
                </c:pt>
                <c:pt idx="4365">
                  <c:v>519</c:v>
                </c:pt>
                <c:pt idx="4366">
                  <c:v>521</c:v>
                </c:pt>
                <c:pt idx="4367">
                  <c:v>521</c:v>
                </c:pt>
                <c:pt idx="4368">
                  <c:v>521</c:v>
                </c:pt>
                <c:pt idx="4369">
                  <c:v>521</c:v>
                </c:pt>
                <c:pt idx="4370">
                  <c:v>521</c:v>
                </c:pt>
                <c:pt idx="4371">
                  <c:v>523</c:v>
                </c:pt>
                <c:pt idx="4372">
                  <c:v>523</c:v>
                </c:pt>
                <c:pt idx="4373">
                  <c:v>523</c:v>
                </c:pt>
                <c:pt idx="4374">
                  <c:v>523</c:v>
                </c:pt>
                <c:pt idx="4375">
                  <c:v>523</c:v>
                </c:pt>
                <c:pt idx="4376">
                  <c:v>523</c:v>
                </c:pt>
                <c:pt idx="4377">
                  <c:v>524</c:v>
                </c:pt>
                <c:pt idx="4378">
                  <c:v>524</c:v>
                </c:pt>
                <c:pt idx="4379">
                  <c:v>524</c:v>
                </c:pt>
                <c:pt idx="4380">
                  <c:v>524</c:v>
                </c:pt>
                <c:pt idx="4381">
                  <c:v>524</c:v>
                </c:pt>
                <c:pt idx="4382">
                  <c:v>524</c:v>
                </c:pt>
                <c:pt idx="4383">
                  <c:v>524</c:v>
                </c:pt>
                <c:pt idx="4384">
                  <c:v>526</c:v>
                </c:pt>
                <c:pt idx="4385">
                  <c:v>526</c:v>
                </c:pt>
                <c:pt idx="4386">
                  <c:v>526</c:v>
                </c:pt>
                <c:pt idx="4387">
                  <c:v>526</c:v>
                </c:pt>
                <c:pt idx="4388">
                  <c:v>526</c:v>
                </c:pt>
                <c:pt idx="4389">
                  <c:v>526</c:v>
                </c:pt>
                <c:pt idx="4390">
                  <c:v>526</c:v>
                </c:pt>
                <c:pt idx="4391">
                  <c:v>526</c:v>
                </c:pt>
                <c:pt idx="4392">
                  <c:v>526</c:v>
                </c:pt>
                <c:pt idx="4393">
                  <c:v>526</c:v>
                </c:pt>
                <c:pt idx="4394">
                  <c:v>526</c:v>
                </c:pt>
                <c:pt idx="4395">
                  <c:v>526</c:v>
                </c:pt>
                <c:pt idx="4396">
                  <c:v>526</c:v>
                </c:pt>
                <c:pt idx="4397">
                  <c:v>527</c:v>
                </c:pt>
                <c:pt idx="4398">
                  <c:v>527</c:v>
                </c:pt>
                <c:pt idx="4399">
                  <c:v>527</c:v>
                </c:pt>
                <c:pt idx="4400">
                  <c:v>527</c:v>
                </c:pt>
                <c:pt idx="4401">
                  <c:v>527</c:v>
                </c:pt>
                <c:pt idx="4402">
                  <c:v>527</c:v>
                </c:pt>
                <c:pt idx="4403">
                  <c:v>527</c:v>
                </c:pt>
                <c:pt idx="4404">
                  <c:v>531</c:v>
                </c:pt>
                <c:pt idx="4405">
                  <c:v>531</c:v>
                </c:pt>
                <c:pt idx="4406">
                  <c:v>531</c:v>
                </c:pt>
                <c:pt idx="4407">
                  <c:v>531</c:v>
                </c:pt>
                <c:pt idx="4408">
                  <c:v>531</c:v>
                </c:pt>
                <c:pt idx="4409">
                  <c:v>531</c:v>
                </c:pt>
                <c:pt idx="4410">
                  <c:v>531</c:v>
                </c:pt>
                <c:pt idx="4411">
                  <c:v>531</c:v>
                </c:pt>
                <c:pt idx="4412">
                  <c:v>531</c:v>
                </c:pt>
                <c:pt idx="4413">
                  <c:v>533</c:v>
                </c:pt>
                <c:pt idx="4414">
                  <c:v>533</c:v>
                </c:pt>
                <c:pt idx="4415">
                  <c:v>533</c:v>
                </c:pt>
                <c:pt idx="4416">
                  <c:v>533</c:v>
                </c:pt>
                <c:pt idx="4417">
                  <c:v>534</c:v>
                </c:pt>
                <c:pt idx="4418">
                  <c:v>535</c:v>
                </c:pt>
                <c:pt idx="4419">
                  <c:v>535</c:v>
                </c:pt>
                <c:pt idx="4420">
                  <c:v>536</c:v>
                </c:pt>
                <c:pt idx="4421">
                  <c:v>536</c:v>
                </c:pt>
                <c:pt idx="4422">
                  <c:v>536</c:v>
                </c:pt>
                <c:pt idx="4423">
                  <c:v>536</c:v>
                </c:pt>
                <c:pt idx="4424">
                  <c:v>536</c:v>
                </c:pt>
                <c:pt idx="4425">
                  <c:v>536</c:v>
                </c:pt>
                <c:pt idx="4426">
                  <c:v>537</c:v>
                </c:pt>
                <c:pt idx="4427">
                  <c:v>537</c:v>
                </c:pt>
                <c:pt idx="4428">
                  <c:v>537</c:v>
                </c:pt>
                <c:pt idx="4429">
                  <c:v>537</c:v>
                </c:pt>
                <c:pt idx="4430">
                  <c:v>537</c:v>
                </c:pt>
                <c:pt idx="4431">
                  <c:v>537</c:v>
                </c:pt>
                <c:pt idx="4432">
                  <c:v>537</c:v>
                </c:pt>
                <c:pt idx="4433">
                  <c:v>537</c:v>
                </c:pt>
                <c:pt idx="4434">
                  <c:v>537</c:v>
                </c:pt>
                <c:pt idx="4435">
                  <c:v>537</c:v>
                </c:pt>
                <c:pt idx="4436">
                  <c:v>537</c:v>
                </c:pt>
                <c:pt idx="4437">
                  <c:v>538</c:v>
                </c:pt>
                <c:pt idx="4438">
                  <c:v>538</c:v>
                </c:pt>
                <c:pt idx="4439">
                  <c:v>539</c:v>
                </c:pt>
                <c:pt idx="4440">
                  <c:v>539</c:v>
                </c:pt>
                <c:pt idx="4441">
                  <c:v>539</c:v>
                </c:pt>
                <c:pt idx="4442">
                  <c:v>539</c:v>
                </c:pt>
                <c:pt idx="4443">
                  <c:v>539</c:v>
                </c:pt>
                <c:pt idx="4444">
                  <c:v>539</c:v>
                </c:pt>
                <c:pt idx="4445">
                  <c:v>540</c:v>
                </c:pt>
                <c:pt idx="4446">
                  <c:v>542</c:v>
                </c:pt>
                <c:pt idx="4447">
                  <c:v>542</c:v>
                </c:pt>
                <c:pt idx="4448">
                  <c:v>542</c:v>
                </c:pt>
                <c:pt idx="4449">
                  <c:v>542</c:v>
                </c:pt>
                <c:pt idx="4450">
                  <c:v>542</c:v>
                </c:pt>
                <c:pt idx="4451">
                  <c:v>542</c:v>
                </c:pt>
                <c:pt idx="4452">
                  <c:v>542</c:v>
                </c:pt>
                <c:pt idx="4453">
                  <c:v>542</c:v>
                </c:pt>
                <c:pt idx="4454">
                  <c:v>542</c:v>
                </c:pt>
                <c:pt idx="4455">
                  <c:v>543</c:v>
                </c:pt>
                <c:pt idx="4456">
                  <c:v>543</c:v>
                </c:pt>
                <c:pt idx="4457">
                  <c:v>543</c:v>
                </c:pt>
                <c:pt idx="4458">
                  <c:v>543</c:v>
                </c:pt>
                <c:pt idx="4459">
                  <c:v>543</c:v>
                </c:pt>
                <c:pt idx="4460">
                  <c:v>543</c:v>
                </c:pt>
                <c:pt idx="4461">
                  <c:v>543</c:v>
                </c:pt>
                <c:pt idx="4462">
                  <c:v>543</c:v>
                </c:pt>
                <c:pt idx="4463">
                  <c:v>543</c:v>
                </c:pt>
                <c:pt idx="4464">
                  <c:v>543</c:v>
                </c:pt>
                <c:pt idx="4465">
                  <c:v>543</c:v>
                </c:pt>
                <c:pt idx="4466">
                  <c:v>543</c:v>
                </c:pt>
                <c:pt idx="4467">
                  <c:v>543</c:v>
                </c:pt>
                <c:pt idx="4468">
                  <c:v>543</c:v>
                </c:pt>
                <c:pt idx="4469">
                  <c:v>544</c:v>
                </c:pt>
                <c:pt idx="4470">
                  <c:v>544</c:v>
                </c:pt>
                <c:pt idx="4471">
                  <c:v>544</c:v>
                </c:pt>
                <c:pt idx="4472">
                  <c:v>544</c:v>
                </c:pt>
                <c:pt idx="4473">
                  <c:v>544</c:v>
                </c:pt>
                <c:pt idx="4474">
                  <c:v>544</c:v>
                </c:pt>
                <c:pt idx="4475">
                  <c:v>544</c:v>
                </c:pt>
                <c:pt idx="4476">
                  <c:v>544</c:v>
                </c:pt>
                <c:pt idx="4477">
                  <c:v>544</c:v>
                </c:pt>
                <c:pt idx="4478">
                  <c:v>544</c:v>
                </c:pt>
                <c:pt idx="4479">
                  <c:v>544</c:v>
                </c:pt>
                <c:pt idx="4480">
                  <c:v>544</c:v>
                </c:pt>
                <c:pt idx="4481">
                  <c:v>544</c:v>
                </c:pt>
                <c:pt idx="4482">
                  <c:v>544</c:v>
                </c:pt>
                <c:pt idx="4483">
                  <c:v>546</c:v>
                </c:pt>
                <c:pt idx="4484">
                  <c:v>546</c:v>
                </c:pt>
                <c:pt idx="4485">
                  <c:v>546</c:v>
                </c:pt>
                <c:pt idx="4486">
                  <c:v>546</c:v>
                </c:pt>
                <c:pt idx="4487">
                  <c:v>546</c:v>
                </c:pt>
                <c:pt idx="4488">
                  <c:v>546</c:v>
                </c:pt>
                <c:pt idx="4489">
                  <c:v>546</c:v>
                </c:pt>
                <c:pt idx="4490">
                  <c:v>546</c:v>
                </c:pt>
                <c:pt idx="4491">
                  <c:v>546</c:v>
                </c:pt>
                <c:pt idx="4492">
                  <c:v>546</c:v>
                </c:pt>
                <c:pt idx="4493">
                  <c:v>546</c:v>
                </c:pt>
                <c:pt idx="4494">
                  <c:v>546</c:v>
                </c:pt>
                <c:pt idx="4495">
                  <c:v>546</c:v>
                </c:pt>
                <c:pt idx="4496">
                  <c:v>546</c:v>
                </c:pt>
                <c:pt idx="4497">
                  <c:v>546</c:v>
                </c:pt>
                <c:pt idx="4498">
                  <c:v>546</c:v>
                </c:pt>
                <c:pt idx="4499">
                  <c:v>546</c:v>
                </c:pt>
                <c:pt idx="4500">
                  <c:v>546</c:v>
                </c:pt>
                <c:pt idx="4501">
                  <c:v>546</c:v>
                </c:pt>
                <c:pt idx="4502">
                  <c:v>553</c:v>
                </c:pt>
                <c:pt idx="4503">
                  <c:v>553</c:v>
                </c:pt>
                <c:pt idx="4504">
                  <c:v>553</c:v>
                </c:pt>
                <c:pt idx="4505">
                  <c:v>553</c:v>
                </c:pt>
                <c:pt idx="4506">
                  <c:v>553</c:v>
                </c:pt>
                <c:pt idx="4507">
                  <c:v>553</c:v>
                </c:pt>
                <c:pt idx="4508">
                  <c:v>553</c:v>
                </c:pt>
                <c:pt idx="4509">
                  <c:v>554</c:v>
                </c:pt>
                <c:pt idx="4510">
                  <c:v>555</c:v>
                </c:pt>
                <c:pt idx="4511">
                  <c:v>555</c:v>
                </c:pt>
                <c:pt idx="4512">
                  <c:v>555</c:v>
                </c:pt>
                <c:pt idx="4513">
                  <c:v>555</c:v>
                </c:pt>
                <c:pt idx="4514">
                  <c:v>555</c:v>
                </c:pt>
                <c:pt idx="4515">
                  <c:v>555</c:v>
                </c:pt>
                <c:pt idx="4516">
                  <c:v>555</c:v>
                </c:pt>
                <c:pt idx="4517">
                  <c:v>555</c:v>
                </c:pt>
                <c:pt idx="4518">
                  <c:v>555</c:v>
                </c:pt>
                <c:pt idx="4519">
                  <c:v>555</c:v>
                </c:pt>
                <c:pt idx="4520">
                  <c:v>555</c:v>
                </c:pt>
                <c:pt idx="4521">
                  <c:v>555</c:v>
                </c:pt>
                <c:pt idx="4522">
                  <c:v>555</c:v>
                </c:pt>
                <c:pt idx="4523">
                  <c:v>555</c:v>
                </c:pt>
                <c:pt idx="4524">
                  <c:v>555</c:v>
                </c:pt>
                <c:pt idx="4525">
                  <c:v>555</c:v>
                </c:pt>
                <c:pt idx="4526">
                  <c:v>555</c:v>
                </c:pt>
                <c:pt idx="4527">
                  <c:v>555</c:v>
                </c:pt>
                <c:pt idx="4528">
                  <c:v>555</c:v>
                </c:pt>
                <c:pt idx="4529">
                  <c:v>555</c:v>
                </c:pt>
                <c:pt idx="4530">
                  <c:v>555</c:v>
                </c:pt>
                <c:pt idx="4531">
                  <c:v>555</c:v>
                </c:pt>
                <c:pt idx="4532">
                  <c:v>555</c:v>
                </c:pt>
                <c:pt idx="4533">
                  <c:v>555</c:v>
                </c:pt>
                <c:pt idx="4534">
                  <c:v>555</c:v>
                </c:pt>
                <c:pt idx="4535">
                  <c:v>555</c:v>
                </c:pt>
                <c:pt idx="4536">
                  <c:v>555</c:v>
                </c:pt>
                <c:pt idx="4537">
                  <c:v>555</c:v>
                </c:pt>
                <c:pt idx="4538">
                  <c:v>555</c:v>
                </c:pt>
                <c:pt idx="4539">
                  <c:v>555</c:v>
                </c:pt>
                <c:pt idx="4540">
                  <c:v>555</c:v>
                </c:pt>
                <c:pt idx="4541">
                  <c:v>555</c:v>
                </c:pt>
                <c:pt idx="4542">
                  <c:v>555</c:v>
                </c:pt>
                <c:pt idx="4543">
                  <c:v>555</c:v>
                </c:pt>
                <c:pt idx="4544">
                  <c:v>555</c:v>
                </c:pt>
                <c:pt idx="4545">
                  <c:v>555</c:v>
                </c:pt>
                <c:pt idx="4546">
                  <c:v>555</c:v>
                </c:pt>
                <c:pt idx="4547">
                  <c:v>555</c:v>
                </c:pt>
                <c:pt idx="4548">
                  <c:v>555</c:v>
                </c:pt>
                <c:pt idx="4549">
                  <c:v>555</c:v>
                </c:pt>
                <c:pt idx="4550">
                  <c:v>555</c:v>
                </c:pt>
                <c:pt idx="4551">
                  <c:v>555</c:v>
                </c:pt>
                <c:pt idx="4552">
                  <c:v>555</c:v>
                </c:pt>
                <c:pt idx="4553">
                  <c:v>555</c:v>
                </c:pt>
                <c:pt idx="4554">
                  <c:v>555</c:v>
                </c:pt>
                <c:pt idx="4555">
                  <c:v>555</c:v>
                </c:pt>
                <c:pt idx="4556">
                  <c:v>555</c:v>
                </c:pt>
                <c:pt idx="4557">
                  <c:v>555</c:v>
                </c:pt>
                <c:pt idx="4558">
                  <c:v>555</c:v>
                </c:pt>
                <c:pt idx="4559">
                  <c:v>555</c:v>
                </c:pt>
                <c:pt idx="4560">
                  <c:v>555</c:v>
                </c:pt>
                <c:pt idx="4561">
                  <c:v>555</c:v>
                </c:pt>
                <c:pt idx="4562">
                  <c:v>555</c:v>
                </c:pt>
                <c:pt idx="4563">
                  <c:v>555</c:v>
                </c:pt>
                <c:pt idx="4564">
                  <c:v>555</c:v>
                </c:pt>
                <c:pt idx="4565">
                  <c:v>555</c:v>
                </c:pt>
                <c:pt idx="4566">
                  <c:v>555</c:v>
                </c:pt>
                <c:pt idx="4567">
                  <c:v>558</c:v>
                </c:pt>
                <c:pt idx="4568">
                  <c:v>558</c:v>
                </c:pt>
                <c:pt idx="4569">
                  <c:v>558</c:v>
                </c:pt>
                <c:pt idx="4570">
                  <c:v>558</c:v>
                </c:pt>
                <c:pt idx="4571">
                  <c:v>558</c:v>
                </c:pt>
                <c:pt idx="4572">
                  <c:v>558</c:v>
                </c:pt>
                <c:pt idx="4573">
                  <c:v>558</c:v>
                </c:pt>
                <c:pt idx="4574">
                  <c:v>558</c:v>
                </c:pt>
                <c:pt idx="4575">
                  <c:v>558</c:v>
                </c:pt>
                <c:pt idx="4576">
                  <c:v>558</c:v>
                </c:pt>
                <c:pt idx="4577">
                  <c:v>558</c:v>
                </c:pt>
                <c:pt idx="4578">
                  <c:v>558</c:v>
                </c:pt>
                <c:pt idx="4579">
                  <c:v>558</c:v>
                </c:pt>
                <c:pt idx="4580">
                  <c:v>558</c:v>
                </c:pt>
                <c:pt idx="4581">
                  <c:v>558</c:v>
                </c:pt>
                <c:pt idx="4582">
                  <c:v>558</c:v>
                </c:pt>
                <c:pt idx="4583">
                  <c:v>558</c:v>
                </c:pt>
                <c:pt idx="4584">
                  <c:v>558</c:v>
                </c:pt>
                <c:pt idx="4585">
                  <c:v>558</c:v>
                </c:pt>
                <c:pt idx="4586">
                  <c:v>558</c:v>
                </c:pt>
                <c:pt idx="4587">
                  <c:v>558</c:v>
                </c:pt>
                <c:pt idx="4588">
                  <c:v>558</c:v>
                </c:pt>
                <c:pt idx="4589">
                  <c:v>558</c:v>
                </c:pt>
                <c:pt idx="4590">
                  <c:v>558</c:v>
                </c:pt>
                <c:pt idx="4591">
                  <c:v>558</c:v>
                </c:pt>
                <c:pt idx="4592">
                  <c:v>558</c:v>
                </c:pt>
                <c:pt idx="4593">
                  <c:v>558</c:v>
                </c:pt>
                <c:pt idx="4594">
                  <c:v>558</c:v>
                </c:pt>
                <c:pt idx="4595">
                  <c:v>558</c:v>
                </c:pt>
                <c:pt idx="4596">
                  <c:v>558</c:v>
                </c:pt>
                <c:pt idx="4597">
                  <c:v>558</c:v>
                </c:pt>
                <c:pt idx="4598">
                  <c:v>558</c:v>
                </c:pt>
                <c:pt idx="4599">
                  <c:v>558</c:v>
                </c:pt>
                <c:pt idx="4600">
                  <c:v>558</c:v>
                </c:pt>
                <c:pt idx="4601">
                  <c:v>558</c:v>
                </c:pt>
                <c:pt idx="4602">
                  <c:v>558</c:v>
                </c:pt>
                <c:pt idx="4603">
                  <c:v>558</c:v>
                </c:pt>
                <c:pt idx="4604">
                  <c:v>558</c:v>
                </c:pt>
                <c:pt idx="4605">
                  <c:v>558</c:v>
                </c:pt>
                <c:pt idx="4606">
                  <c:v>558</c:v>
                </c:pt>
                <c:pt idx="4607">
                  <c:v>559</c:v>
                </c:pt>
                <c:pt idx="4608">
                  <c:v>560</c:v>
                </c:pt>
                <c:pt idx="4609">
                  <c:v>560</c:v>
                </c:pt>
                <c:pt idx="4610">
                  <c:v>560</c:v>
                </c:pt>
                <c:pt idx="4611">
                  <c:v>560</c:v>
                </c:pt>
                <c:pt idx="4612">
                  <c:v>560</c:v>
                </c:pt>
                <c:pt idx="4613">
                  <c:v>560</c:v>
                </c:pt>
                <c:pt idx="4614">
                  <c:v>560</c:v>
                </c:pt>
                <c:pt idx="4615">
                  <c:v>561</c:v>
                </c:pt>
                <c:pt idx="4616">
                  <c:v>563</c:v>
                </c:pt>
                <c:pt idx="4617">
                  <c:v>563</c:v>
                </c:pt>
                <c:pt idx="4618">
                  <c:v>563</c:v>
                </c:pt>
                <c:pt idx="4619">
                  <c:v>564</c:v>
                </c:pt>
                <c:pt idx="4620">
                  <c:v>565</c:v>
                </c:pt>
                <c:pt idx="4621">
                  <c:v>565</c:v>
                </c:pt>
                <c:pt idx="4622">
                  <c:v>565</c:v>
                </c:pt>
                <c:pt idx="4623">
                  <c:v>565</c:v>
                </c:pt>
                <c:pt idx="4624">
                  <c:v>565</c:v>
                </c:pt>
                <c:pt idx="4625">
                  <c:v>565</c:v>
                </c:pt>
                <c:pt idx="4626">
                  <c:v>565</c:v>
                </c:pt>
                <c:pt idx="4627">
                  <c:v>566</c:v>
                </c:pt>
                <c:pt idx="4628">
                  <c:v>566</c:v>
                </c:pt>
                <c:pt idx="4629">
                  <c:v>566</c:v>
                </c:pt>
                <c:pt idx="4630">
                  <c:v>566</c:v>
                </c:pt>
                <c:pt idx="4631">
                  <c:v>566</c:v>
                </c:pt>
                <c:pt idx="4632">
                  <c:v>566</c:v>
                </c:pt>
                <c:pt idx="4633">
                  <c:v>566</c:v>
                </c:pt>
                <c:pt idx="4634">
                  <c:v>566</c:v>
                </c:pt>
                <c:pt idx="4635">
                  <c:v>566</c:v>
                </c:pt>
                <c:pt idx="4636">
                  <c:v>566</c:v>
                </c:pt>
                <c:pt idx="4637">
                  <c:v>566</c:v>
                </c:pt>
                <c:pt idx="4638">
                  <c:v>566</c:v>
                </c:pt>
                <c:pt idx="4639">
                  <c:v>566</c:v>
                </c:pt>
                <c:pt idx="4640">
                  <c:v>566</c:v>
                </c:pt>
                <c:pt idx="4641">
                  <c:v>566</c:v>
                </c:pt>
                <c:pt idx="4642">
                  <c:v>566</c:v>
                </c:pt>
                <c:pt idx="4643">
                  <c:v>566</c:v>
                </c:pt>
                <c:pt idx="4644">
                  <c:v>567</c:v>
                </c:pt>
                <c:pt idx="4645">
                  <c:v>567</c:v>
                </c:pt>
                <c:pt idx="4646">
                  <c:v>567</c:v>
                </c:pt>
                <c:pt idx="4647">
                  <c:v>567</c:v>
                </c:pt>
                <c:pt idx="4648">
                  <c:v>567</c:v>
                </c:pt>
                <c:pt idx="4649">
                  <c:v>568</c:v>
                </c:pt>
                <c:pt idx="4650">
                  <c:v>568</c:v>
                </c:pt>
                <c:pt idx="4651">
                  <c:v>568</c:v>
                </c:pt>
                <c:pt idx="4652">
                  <c:v>568</c:v>
                </c:pt>
                <c:pt idx="4653">
                  <c:v>568</c:v>
                </c:pt>
                <c:pt idx="4654">
                  <c:v>568</c:v>
                </c:pt>
                <c:pt idx="4655">
                  <c:v>570</c:v>
                </c:pt>
                <c:pt idx="4656">
                  <c:v>570</c:v>
                </c:pt>
                <c:pt idx="4657">
                  <c:v>570</c:v>
                </c:pt>
                <c:pt idx="4658">
                  <c:v>570</c:v>
                </c:pt>
                <c:pt idx="4659">
                  <c:v>570</c:v>
                </c:pt>
                <c:pt idx="4660">
                  <c:v>570</c:v>
                </c:pt>
                <c:pt idx="4661">
                  <c:v>570</c:v>
                </c:pt>
                <c:pt idx="4662">
                  <c:v>570</c:v>
                </c:pt>
                <c:pt idx="4663">
                  <c:v>570</c:v>
                </c:pt>
                <c:pt idx="4664">
                  <c:v>571</c:v>
                </c:pt>
                <c:pt idx="4665">
                  <c:v>571</c:v>
                </c:pt>
                <c:pt idx="4666">
                  <c:v>571</c:v>
                </c:pt>
                <c:pt idx="4667">
                  <c:v>571</c:v>
                </c:pt>
                <c:pt idx="4668">
                  <c:v>573</c:v>
                </c:pt>
                <c:pt idx="4669">
                  <c:v>574</c:v>
                </c:pt>
                <c:pt idx="4670">
                  <c:v>574</c:v>
                </c:pt>
                <c:pt idx="4671">
                  <c:v>574</c:v>
                </c:pt>
                <c:pt idx="4672">
                  <c:v>574</c:v>
                </c:pt>
                <c:pt idx="4673">
                  <c:v>574</c:v>
                </c:pt>
                <c:pt idx="4674">
                  <c:v>574</c:v>
                </c:pt>
                <c:pt idx="4675">
                  <c:v>574</c:v>
                </c:pt>
                <c:pt idx="4676">
                  <c:v>574</c:v>
                </c:pt>
                <c:pt idx="4677">
                  <c:v>574</c:v>
                </c:pt>
                <c:pt idx="4678">
                  <c:v>574</c:v>
                </c:pt>
                <c:pt idx="4679">
                  <c:v>574</c:v>
                </c:pt>
                <c:pt idx="4680">
                  <c:v>574</c:v>
                </c:pt>
                <c:pt idx="4681">
                  <c:v>574</c:v>
                </c:pt>
                <c:pt idx="4682">
                  <c:v>574</c:v>
                </c:pt>
                <c:pt idx="4683">
                  <c:v>574</c:v>
                </c:pt>
                <c:pt idx="4684">
                  <c:v>574</c:v>
                </c:pt>
                <c:pt idx="4685">
                  <c:v>574</c:v>
                </c:pt>
                <c:pt idx="4686">
                  <c:v>574</c:v>
                </c:pt>
                <c:pt idx="4687">
                  <c:v>574</c:v>
                </c:pt>
                <c:pt idx="4688">
                  <c:v>574</c:v>
                </c:pt>
                <c:pt idx="4689">
                  <c:v>574</c:v>
                </c:pt>
                <c:pt idx="4690">
                  <c:v>574</c:v>
                </c:pt>
                <c:pt idx="4691">
                  <c:v>574</c:v>
                </c:pt>
                <c:pt idx="4692">
                  <c:v>576</c:v>
                </c:pt>
                <c:pt idx="4693">
                  <c:v>576</c:v>
                </c:pt>
                <c:pt idx="4694">
                  <c:v>577</c:v>
                </c:pt>
                <c:pt idx="4695">
                  <c:v>577</c:v>
                </c:pt>
                <c:pt idx="4696">
                  <c:v>582</c:v>
                </c:pt>
                <c:pt idx="4697">
                  <c:v>582</c:v>
                </c:pt>
                <c:pt idx="4698">
                  <c:v>582</c:v>
                </c:pt>
                <c:pt idx="4699">
                  <c:v>582</c:v>
                </c:pt>
                <c:pt idx="4700">
                  <c:v>582</c:v>
                </c:pt>
                <c:pt idx="4701">
                  <c:v>583</c:v>
                </c:pt>
                <c:pt idx="4702">
                  <c:v>583</c:v>
                </c:pt>
                <c:pt idx="4703">
                  <c:v>583</c:v>
                </c:pt>
                <c:pt idx="4704">
                  <c:v>584</c:v>
                </c:pt>
                <c:pt idx="4705">
                  <c:v>584</c:v>
                </c:pt>
                <c:pt idx="4706">
                  <c:v>586</c:v>
                </c:pt>
                <c:pt idx="4707">
                  <c:v>586</c:v>
                </c:pt>
                <c:pt idx="4708">
                  <c:v>586</c:v>
                </c:pt>
                <c:pt idx="4709">
                  <c:v>586</c:v>
                </c:pt>
                <c:pt idx="4710">
                  <c:v>586</c:v>
                </c:pt>
                <c:pt idx="4711">
                  <c:v>586</c:v>
                </c:pt>
                <c:pt idx="4712">
                  <c:v>586</c:v>
                </c:pt>
                <c:pt idx="4713">
                  <c:v>586</c:v>
                </c:pt>
                <c:pt idx="4714">
                  <c:v>586</c:v>
                </c:pt>
                <c:pt idx="4715">
                  <c:v>586</c:v>
                </c:pt>
                <c:pt idx="4716">
                  <c:v>586</c:v>
                </c:pt>
                <c:pt idx="4717">
                  <c:v>586</c:v>
                </c:pt>
                <c:pt idx="4718">
                  <c:v>586</c:v>
                </c:pt>
                <c:pt idx="4719">
                  <c:v>586</c:v>
                </c:pt>
                <c:pt idx="4720">
                  <c:v>586</c:v>
                </c:pt>
                <c:pt idx="4721">
                  <c:v>586</c:v>
                </c:pt>
                <c:pt idx="4722">
                  <c:v>586</c:v>
                </c:pt>
                <c:pt idx="4723">
                  <c:v>586</c:v>
                </c:pt>
                <c:pt idx="4724">
                  <c:v>586</c:v>
                </c:pt>
                <c:pt idx="4725">
                  <c:v>586</c:v>
                </c:pt>
                <c:pt idx="4726">
                  <c:v>586</c:v>
                </c:pt>
                <c:pt idx="4727">
                  <c:v>586</c:v>
                </c:pt>
                <c:pt idx="4728">
                  <c:v>587</c:v>
                </c:pt>
                <c:pt idx="4729">
                  <c:v>587</c:v>
                </c:pt>
                <c:pt idx="4730">
                  <c:v>587</c:v>
                </c:pt>
                <c:pt idx="4731">
                  <c:v>587</c:v>
                </c:pt>
                <c:pt idx="4732">
                  <c:v>587</c:v>
                </c:pt>
                <c:pt idx="4733">
                  <c:v>587</c:v>
                </c:pt>
                <c:pt idx="4734">
                  <c:v>587</c:v>
                </c:pt>
                <c:pt idx="4735">
                  <c:v>587</c:v>
                </c:pt>
                <c:pt idx="4736">
                  <c:v>587</c:v>
                </c:pt>
                <c:pt idx="4737">
                  <c:v>587</c:v>
                </c:pt>
                <c:pt idx="4738">
                  <c:v>587</c:v>
                </c:pt>
                <c:pt idx="4739">
                  <c:v>587</c:v>
                </c:pt>
                <c:pt idx="4740">
                  <c:v>587</c:v>
                </c:pt>
                <c:pt idx="4741">
                  <c:v>587</c:v>
                </c:pt>
                <c:pt idx="4742">
                  <c:v>587</c:v>
                </c:pt>
                <c:pt idx="4743">
                  <c:v>587</c:v>
                </c:pt>
                <c:pt idx="4744">
                  <c:v>587</c:v>
                </c:pt>
                <c:pt idx="4745">
                  <c:v>587</c:v>
                </c:pt>
                <c:pt idx="4746">
                  <c:v>587</c:v>
                </c:pt>
                <c:pt idx="4747">
                  <c:v>590</c:v>
                </c:pt>
                <c:pt idx="4748">
                  <c:v>590</c:v>
                </c:pt>
                <c:pt idx="4749">
                  <c:v>591</c:v>
                </c:pt>
                <c:pt idx="4750">
                  <c:v>591</c:v>
                </c:pt>
                <c:pt idx="4751">
                  <c:v>591</c:v>
                </c:pt>
                <c:pt idx="4752">
                  <c:v>591</c:v>
                </c:pt>
                <c:pt idx="4753">
                  <c:v>591</c:v>
                </c:pt>
                <c:pt idx="4754">
                  <c:v>591</c:v>
                </c:pt>
                <c:pt idx="4755">
                  <c:v>591</c:v>
                </c:pt>
                <c:pt idx="4756">
                  <c:v>591</c:v>
                </c:pt>
                <c:pt idx="4757">
                  <c:v>591</c:v>
                </c:pt>
                <c:pt idx="4758">
                  <c:v>591</c:v>
                </c:pt>
                <c:pt idx="4759">
                  <c:v>591</c:v>
                </c:pt>
                <c:pt idx="4760">
                  <c:v>591</c:v>
                </c:pt>
                <c:pt idx="4761">
                  <c:v>591</c:v>
                </c:pt>
                <c:pt idx="4762">
                  <c:v>592</c:v>
                </c:pt>
                <c:pt idx="4763">
                  <c:v>593</c:v>
                </c:pt>
                <c:pt idx="4764">
                  <c:v>594</c:v>
                </c:pt>
                <c:pt idx="4765">
                  <c:v>594</c:v>
                </c:pt>
                <c:pt idx="4766">
                  <c:v>594</c:v>
                </c:pt>
                <c:pt idx="4767">
                  <c:v>594</c:v>
                </c:pt>
                <c:pt idx="4768">
                  <c:v>595</c:v>
                </c:pt>
                <c:pt idx="4769">
                  <c:v>595</c:v>
                </c:pt>
                <c:pt idx="4770">
                  <c:v>595</c:v>
                </c:pt>
                <c:pt idx="4771">
                  <c:v>595</c:v>
                </c:pt>
                <c:pt idx="4772">
                  <c:v>595</c:v>
                </c:pt>
                <c:pt idx="4773">
                  <c:v>595</c:v>
                </c:pt>
                <c:pt idx="4774">
                  <c:v>595</c:v>
                </c:pt>
                <c:pt idx="4775">
                  <c:v>596</c:v>
                </c:pt>
                <c:pt idx="4776">
                  <c:v>596</c:v>
                </c:pt>
                <c:pt idx="4777">
                  <c:v>598</c:v>
                </c:pt>
                <c:pt idx="4778">
                  <c:v>598</c:v>
                </c:pt>
                <c:pt idx="4779">
                  <c:v>598</c:v>
                </c:pt>
                <c:pt idx="4780">
                  <c:v>598</c:v>
                </c:pt>
                <c:pt idx="4781">
                  <c:v>598</c:v>
                </c:pt>
                <c:pt idx="4782">
                  <c:v>598</c:v>
                </c:pt>
                <c:pt idx="4783">
                  <c:v>598</c:v>
                </c:pt>
                <c:pt idx="4784">
                  <c:v>598</c:v>
                </c:pt>
                <c:pt idx="4785">
                  <c:v>598</c:v>
                </c:pt>
                <c:pt idx="4786">
                  <c:v>598</c:v>
                </c:pt>
                <c:pt idx="4787">
                  <c:v>598</c:v>
                </c:pt>
                <c:pt idx="4788">
                  <c:v>598</c:v>
                </c:pt>
                <c:pt idx="4789">
                  <c:v>598</c:v>
                </c:pt>
                <c:pt idx="4790">
                  <c:v>598</c:v>
                </c:pt>
                <c:pt idx="4791">
                  <c:v>598</c:v>
                </c:pt>
                <c:pt idx="4792">
                  <c:v>598</c:v>
                </c:pt>
                <c:pt idx="4793">
                  <c:v>598</c:v>
                </c:pt>
                <c:pt idx="4794">
                  <c:v>598</c:v>
                </c:pt>
                <c:pt idx="4795">
                  <c:v>598</c:v>
                </c:pt>
                <c:pt idx="4796">
                  <c:v>598</c:v>
                </c:pt>
                <c:pt idx="4797">
                  <c:v>599</c:v>
                </c:pt>
                <c:pt idx="4798">
                  <c:v>599</c:v>
                </c:pt>
                <c:pt idx="4799">
                  <c:v>599</c:v>
                </c:pt>
                <c:pt idx="4800">
                  <c:v>599</c:v>
                </c:pt>
                <c:pt idx="4801">
                  <c:v>600</c:v>
                </c:pt>
                <c:pt idx="4802">
                  <c:v>600</c:v>
                </c:pt>
                <c:pt idx="4803">
                  <c:v>600</c:v>
                </c:pt>
                <c:pt idx="4804">
                  <c:v>600</c:v>
                </c:pt>
                <c:pt idx="4805">
                  <c:v>600</c:v>
                </c:pt>
                <c:pt idx="4806">
                  <c:v>600</c:v>
                </c:pt>
                <c:pt idx="4807">
                  <c:v>600</c:v>
                </c:pt>
                <c:pt idx="4808">
                  <c:v>600</c:v>
                </c:pt>
                <c:pt idx="4809">
                  <c:v>600</c:v>
                </c:pt>
                <c:pt idx="4810">
                  <c:v>600</c:v>
                </c:pt>
                <c:pt idx="4811">
                  <c:v>600</c:v>
                </c:pt>
                <c:pt idx="4812">
                  <c:v>601</c:v>
                </c:pt>
                <c:pt idx="4813">
                  <c:v>601</c:v>
                </c:pt>
                <c:pt idx="4814">
                  <c:v>601</c:v>
                </c:pt>
                <c:pt idx="4815">
                  <c:v>601</c:v>
                </c:pt>
                <c:pt idx="4816">
                  <c:v>601</c:v>
                </c:pt>
                <c:pt idx="4817">
                  <c:v>601</c:v>
                </c:pt>
                <c:pt idx="4818">
                  <c:v>601</c:v>
                </c:pt>
                <c:pt idx="4819">
                  <c:v>605</c:v>
                </c:pt>
                <c:pt idx="4820">
                  <c:v>605</c:v>
                </c:pt>
                <c:pt idx="4821">
                  <c:v>605</c:v>
                </c:pt>
                <c:pt idx="4822">
                  <c:v>605</c:v>
                </c:pt>
                <c:pt idx="4823">
                  <c:v>605</c:v>
                </c:pt>
                <c:pt idx="4824">
                  <c:v>605</c:v>
                </c:pt>
                <c:pt idx="4825">
                  <c:v>613</c:v>
                </c:pt>
                <c:pt idx="4826">
                  <c:v>613</c:v>
                </c:pt>
                <c:pt idx="4827">
                  <c:v>613</c:v>
                </c:pt>
                <c:pt idx="4828">
                  <c:v>619</c:v>
                </c:pt>
                <c:pt idx="4829">
                  <c:v>619</c:v>
                </c:pt>
                <c:pt idx="4830">
                  <c:v>619</c:v>
                </c:pt>
                <c:pt idx="4831">
                  <c:v>619</c:v>
                </c:pt>
                <c:pt idx="4832">
                  <c:v>619</c:v>
                </c:pt>
                <c:pt idx="4833">
                  <c:v>619</c:v>
                </c:pt>
                <c:pt idx="4834">
                  <c:v>619</c:v>
                </c:pt>
                <c:pt idx="4835">
                  <c:v>619</c:v>
                </c:pt>
                <c:pt idx="4836">
                  <c:v>619</c:v>
                </c:pt>
                <c:pt idx="4837">
                  <c:v>620</c:v>
                </c:pt>
                <c:pt idx="4838">
                  <c:v>620</c:v>
                </c:pt>
                <c:pt idx="4839">
                  <c:v>620</c:v>
                </c:pt>
                <c:pt idx="4840">
                  <c:v>620</c:v>
                </c:pt>
                <c:pt idx="4841">
                  <c:v>622</c:v>
                </c:pt>
                <c:pt idx="4842">
                  <c:v>623</c:v>
                </c:pt>
                <c:pt idx="4843">
                  <c:v>623</c:v>
                </c:pt>
                <c:pt idx="4844">
                  <c:v>623</c:v>
                </c:pt>
                <c:pt idx="4845">
                  <c:v>625</c:v>
                </c:pt>
                <c:pt idx="4846">
                  <c:v>630</c:v>
                </c:pt>
                <c:pt idx="4847">
                  <c:v>630</c:v>
                </c:pt>
                <c:pt idx="4848">
                  <c:v>630</c:v>
                </c:pt>
                <c:pt idx="4849">
                  <c:v>630</c:v>
                </c:pt>
                <c:pt idx="4850">
                  <c:v>630</c:v>
                </c:pt>
                <c:pt idx="4851">
                  <c:v>630</c:v>
                </c:pt>
                <c:pt idx="4852">
                  <c:v>630</c:v>
                </c:pt>
                <c:pt idx="4853">
                  <c:v>631</c:v>
                </c:pt>
                <c:pt idx="4854">
                  <c:v>631</c:v>
                </c:pt>
                <c:pt idx="4855">
                  <c:v>631</c:v>
                </c:pt>
                <c:pt idx="4856">
                  <c:v>631</c:v>
                </c:pt>
                <c:pt idx="4857">
                  <c:v>633</c:v>
                </c:pt>
                <c:pt idx="4858">
                  <c:v>633</c:v>
                </c:pt>
                <c:pt idx="4859">
                  <c:v>633</c:v>
                </c:pt>
                <c:pt idx="4860">
                  <c:v>633</c:v>
                </c:pt>
                <c:pt idx="4861">
                  <c:v>633</c:v>
                </c:pt>
                <c:pt idx="4862">
                  <c:v>633</c:v>
                </c:pt>
                <c:pt idx="4863">
                  <c:v>634</c:v>
                </c:pt>
                <c:pt idx="4864">
                  <c:v>634</c:v>
                </c:pt>
                <c:pt idx="4865">
                  <c:v>634</c:v>
                </c:pt>
                <c:pt idx="4866">
                  <c:v>634</c:v>
                </c:pt>
                <c:pt idx="4867">
                  <c:v>634</c:v>
                </c:pt>
                <c:pt idx="4868">
                  <c:v>634</c:v>
                </c:pt>
                <c:pt idx="4869">
                  <c:v>634</c:v>
                </c:pt>
                <c:pt idx="4870">
                  <c:v>634</c:v>
                </c:pt>
                <c:pt idx="4871">
                  <c:v>634</c:v>
                </c:pt>
                <c:pt idx="4872">
                  <c:v>634</c:v>
                </c:pt>
                <c:pt idx="4873">
                  <c:v>634</c:v>
                </c:pt>
                <c:pt idx="4874">
                  <c:v>634</c:v>
                </c:pt>
                <c:pt idx="4875">
                  <c:v>636</c:v>
                </c:pt>
                <c:pt idx="4876">
                  <c:v>636</c:v>
                </c:pt>
                <c:pt idx="4877">
                  <c:v>637</c:v>
                </c:pt>
                <c:pt idx="4878">
                  <c:v>637</c:v>
                </c:pt>
                <c:pt idx="4879">
                  <c:v>637</c:v>
                </c:pt>
                <c:pt idx="4880">
                  <c:v>637</c:v>
                </c:pt>
                <c:pt idx="4881">
                  <c:v>637</c:v>
                </c:pt>
                <c:pt idx="4882">
                  <c:v>638</c:v>
                </c:pt>
                <c:pt idx="4883">
                  <c:v>638</c:v>
                </c:pt>
                <c:pt idx="4884">
                  <c:v>638</c:v>
                </c:pt>
                <c:pt idx="4885">
                  <c:v>638</c:v>
                </c:pt>
                <c:pt idx="4886">
                  <c:v>639</c:v>
                </c:pt>
                <c:pt idx="4887">
                  <c:v>639</c:v>
                </c:pt>
                <c:pt idx="4888">
                  <c:v>639</c:v>
                </c:pt>
                <c:pt idx="4889">
                  <c:v>641</c:v>
                </c:pt>
                <c:pt idx="4890">
                  <c:v>641</c:v>
                </c:pt>
                <c:pt idx="4891">
                  <c:v>643</c:v>
                </c:pt>
                <c:pt idx="4892">
                  <c:v>643</c:v>
                </c:pt>
                <c:pt idx="4893">
                  <c:v>643</c:v>
                </c:pt>
                <c:pt idx="4894">
                  <c:v>643</c:v>
                </c:pt>
                <c:pt idx="4895">
                  <c:v>643</c:v>
                </c:pt>
                <c:pt idx="4896">
                  <c:v>643</c:v>
                </c:pt>
                <c:pt idx="4897">
                  <c:v>643</c:v>
                </c:pt>
                <c:pt idx="4898">
                  <c:v>643</c:v>
                </c:pt>
                <c:pt idx="4899">
                  <c:v>644</c:v>
                </c:pt>
                <c:pt idx="4900">
                  <c:v>644</c:v>
                </c:pt>
                <c:pt idx="4901">
                  <c:v>645</c:v>
                </c:pt>
                <c:pt idx="4902">
                  <c:v>645</c:v>
                </c:pt>
                <c:pt idx="4903">
                  <c:v>645</c:v>
                </c:pt>
                <c:pt idx="4904">
                  <c:v>647</c:v>
                </c:pt>
                <c:pt idx="4905">
                  <c:v>647</c:v>
                </c:pt>
                <c:pt idx="4906">
                  <c:v>647</c:v>
                </c:pt>
                <c:pt idx="4907">
                  <c:v>647</c:v>
                </c:pt>
                <c:pt idx="4908">
                  <c:v>648</c:v>
                </c:pt>
                <c:pt idx="4909">
                  <c:v>648</c:v>
                </c:pt>
                <c:pt idx="4910">
                  <c:v>648</c:v>
                </c:pt>
                <c:pt idx="4911">
                  <c:v>648</c:v>
                </c:pt>
                <c:pt idx="4912">
                  <c:v>648</c:v>
                </c:pt>
                <c:pt idx="4913">
                  <c:v>648</c:v>
                </c:pt>
                <c:pt idx="4914">
                  <c:v>648</c:v>
                </c:pt>
                <c:pt idx="4915">
                  <c:v>648</c:v>
                </c:pt>
                <c:pt idx="4916">
                  <c:v>650</c:v>
                </c:pt>
                <c:pt idx="4917">
                  <c:v>651</c:v>
                </c:pt>
                <c:pt idx="4918">
                  <c:v>652</c:v>
                </c:pt>
                <c:pt idx="4919">
                  <c:v>652</c:v>
                </c:pt>
                <c:pt idx="4920">
                  <c:v>652</c:v>
                </c:pt>
                <c:pt idx="4921">
                  <c:v>655</c:v>
                </c:pt>
                <c:pt idx="4922">
                  <c:v>655</c:v>
                </c:pt>
                <c:pt idx="4923">
                  <c:v>655</c:v>
                </c:pt>
                <c:pt idx="4924">
                  <c:v>655</c:v>
                </c:pt>
                <c:pt idx="4925">
                  <c:v>655</c:v>
                </c:pt>
                <c:pt idx="4926">
                  <c:v>656</c:v>
                </c:pt>
                <c:pt idx="4927">
                  <c:v>656</c:v>
                </c:pt>
                <c:pt idx="4928">
                  <c:v>657</c:v>
                </c:pt>
                <c:pt idx="4929">
                  <c:v>657</c:v>
                </c:pt>
                <c:pt idx="4930">
                  <c:v>658</c:v>
                </c:pt>
                <c:pt idx="4931">
                  <c:v>658</c:v>
                </c:pt>
                <c:pt idx="4932">
                  <c:v>658</c:v>
                </c:pt>
                <c:pt idx="4933">
                  <c:v>658</c:v>
                </c:pt>
                <c:pt idx="4934">
                  <c:v>658</c:v>
                </c:pt>
                <c:pt idx="4935">
                  <c:v>658</c:v>
                </c:pt>
                <c:pt idx="4936">
                  <c:v>658</c:v>
                </c:pt>
                <c:pt idx="4937">
                  <c:v>658</c:v>
                </c:pt>
                <c:pt idx="4938">
                  <c:v>658</c:v>
                </c:pt>
                <c:pt idx="4939">
                  <c:v>658</c:v>
                </c:pt>
                <c:pt idx="4940">
                  <c:v>658</c:v>
                </c:pt>
                <c:pt idx="4941">
                  <c:v>658</c:v>
                </c:pt>
                <c:pt idx="4942">
                  <c:v>658</c:v>
                </c:pt>
                <c:pt idx="4943">
                  <c:v>660</c:v>
                </c:pt>
                <c:pt idx="4944">
                  <c:v>662</c:v>
                </c:pt>
                <c:pt idx="4945">
                  <c:v>662</c:v>
                </c:pt>
                <c:pt idx="4946">
                  <c:v>662</c:v>
                </c:pt>
                <c:pt idx="4947">
                  <c:v>662</c:v>
                </c:pt>
                <c:pt idx="4948">
                  <c:v>662</c:v>
                </c:pt>
                <c:pt idx="4949">
                  <c:v>663</c:v>
                </c:pt>
                <c:pt idx="4950">
                  <c:v>663</c:v>
                </c:pt>
                <c:pt idx="4951">
                  <c:v>663</c:v>
                </c:pt>
                <c:pt idx="4952">
                  <c:v>663</c:v>
                </c:pt>
                <c:pt idx="4953">
                  <c:v>663</c:v>
                </c:pt>
                <c:pt idx="4954">
                  <c:v>664</c:v>
                </c:pt>
                <c:pt idx="4955">
                  <c:v>665</c:v>
                </c:pt>
                <c:pt idx="4956">
                  <c:v>665</c:v>
                </c:pt>
                <c:pt idx="4957">
                  <c:v>665</c:v>
                </c:pt>
                <c:pt idx="4958">
                  <c:v>665</c:v>
                </c:pt>
                <c:pt idx="4959">
                  <c:v>665</c:v>
                </c:pt>
                <c:pt idx="4960">
                  <c:v>665</c:v>
                </c:pt>
                <c:pt idx="4961">
                  <c:v>665</c:v>
                </c:pt>
                <c:pt idx="4962">
                  <c:v>666</c:v>
                </c:pt>
                <c:pt idx="4963">
                  <c:v>671</c:v>
                </c:pt>
                <c:pt idx="4964">
                  <c:v>671</c:v>
                </c:pt>
                <c:pt idx="4965">
                  <c:v>671</c:v>
                </c:pt>
                <c:pt idx="4966">
                  <c:v>671</c:v>
                </c:pt>
                <c:pt idx="4967">
                  <c:v>671</c:v>
                </c:pt>
                <c:pt idx="4968">
                  <c:v>671</c:v>
                </c:pt>
                <c:pt idx="4969">
                  <c:v>671</c:v>
                </c:pt>
                <c:pt idx="4970">
                  <c:v>671</c:v>
                </c:pt>
                <c:pt idx="4971">
                  <c:v>671</c:v>
                </c:pt>
                <c:pt idx="4972">
                  <c:v>671</c:v>
                </c:pt>
                <c:pt idx="4973">
                  <c:v>671</c:v>
                </c:pt>
                <c:pt idx="4974">
                  <c:v>671</c:v>
                </c:pt>
                <c:pt idx="4975">
                  <c:v>671</c:v>
                </c:pt>
                <c:pt idx="4976">
                  <c:v>671</c:v>
                </c:pt>
                <c:pt idx="4977">
                  <c:v>671</c:v>
                </c:pt>
                <c:pt idx="4978">
                  <c:v>671</c:v>
                </c:pt>
                <c:pt idx="4979">
                  <c:v>671</c:v>
                </c:pt>
                <c:pt idx="4980">
                  <c:v>671</c:v>
                </c:pt>
                <c:pt idx="4981">
                  <c:v>671</c:v>
                </c:pt>
                <c:pt idx="4982">
                  <c:v>671</c:v>
                </c:pt>
                <c:pt idx="4983">
                  <c:v>671</c:v>
                </c:pt>
                <c:pt idx="4984">
                  <c:v>672</c:v>
                </c:pt>
                <c:pt idx="4985">
                  <c:v>672</c:v>
                </c:pt>
                <c:pt idx="4986">
                  <c:v>672</c:v>
                </c:pt>
                <c:pt idx="4987">
                  <c:v>672</c:v>
                </c:pt>
                <c:pt idx="4988">
                  <c:v>672</c:v>
                </c:pt>
                <c:pt idx="4989">
                  <c:v>672</c:v>
                </c:pt>
                <c:pt idx="4990">
                  <c:v>672</c:v>
                </c:pt>
                <c:pt idx="4991">
                  <c:v>672</c:v>
                </c:pt>
                <c:pt idx="4992">
                  <c:v>672</c:v>
                </c:pt>
                <c:pt idx="4993">
                  <c:v>672</c:v>
                </c:pt>
                <c:pt idx="4994">
                  <c:v>672</c:v>
                </c:pt>
                <c:pt idx="4995">
                  <c:v>672</c:v>
                </c:pt>
                <c:pt idx="4996">
                  <c:v>681</c:v>
                </c:pt>
                <c:pt idx="4997">
                  <c:v>688</c:v>
                </c:pt>
                <c:pt idx="4998">
                  <c:v>689</c:v>
                </c:pt>
                <c:pt idx="4999">
                  <c:v>690</c:v>
                </c:pt>
                <c:pt idx="5000">
                  <c:v>690</c:v>
                </c:pt>
                <c:pt idx="5001">
                  <c:v>690</c:v>
                </c:pt>
                <c:pt idx="5002">
                  <c:v>690</c:v>
                </c:pt>
                <c:pt idx="5003">
                  <c:v>690</c:v>
                </c:pt>
                <c:pt idx="5004">
                  <c:v>690</c:v>
                </c:pt>
                <c:pt idx="5005">
                  <c:v>690</c:v>
                </c:pt>
                <c:pt idx="5006">
                  <c:v>690</c:v>
                </c:pt>
                <c:pt idx="5007">
                  <c:v>692</c:v>
                </c:pt>
                <c:pt idx="5008">
                  <c:v>692</c:v>
                </c:pt>
                <c:pt idx="5009">
                  <c:v>692</c:v>
                </c:pt>
                <c:pt idx="5010">
                  <c:v>692</c:v>
                </c:pt>
                <c:pt idx="5011">
                  <c:v>692</c:v>
                </c:pt>
                <c:pt idx="5012">
                  <c:v>692</c:v>
                </c:pt>
                <c:pt idx="5013">
                  <c:v>692</c:v>
                </c:pt>
                <c:pt idx="5014">
                  <c:v>692</c:v>
                </c:pt>
                <c:pt idx="5015">
                  <c:v>692</c:v>
                </c:pt>
                <c:pt idx="5016">
                  <c:v>692</c:v>
                </c:pt>
                <c:pt idx="5017">
                  <c:v>692</c:v>
                </c:pt>
                <c:pt idx="5018">
                  <c:v>692</c:v>
                </c:pt>
                <c:pt idx="5019">
                  <c:v>692</c:v>
                </c:pt>
                <c:pt idx="5020">
                  <c:v>692</c:v>
                </c:pt>
                <c:pt idx="5021">
                  <c:v>694</c:v>
                </c:pt>
                <c:pt idx="5022">
                  <c:v>694</c:v>
                </c:pt>
                <c:pt idx="5023">
                  <c:v>694</c:v>
                </c:pt>
                <c:pt idx="5024">
                  <c:v>694</c:v>
                </c:pt>
                <c:pt idx="5025">
                  <c:v>694</c:v>
                </c:pt>
                <c:pt idx="5026">
                  <c:v>694</c:v>
                </c:pt>
                <c:pt idx="5027">
                  <c:v>694</c:v>
                </c:pt>
                <c:pt idx="5028">
                  <c:v>694</c:v>
                </c:pt>
                <c:pt idx="5029">
                  <c:v>694</c:v>
                </c:pt>
                <c:pt idx="5030">
                  <c:v>694</c:v>
                </c:pt>
                <c:pt idx="5031">
                  <c:v>694</c:v>
                </c:pt>
                <c:pt idx="5032">
                  <c:v>697</c:v>
                </c:pt>
                <c:pt idx="5033">
                  <c:v>697</c:v>
                </c:pt>
                <c:pt idx="5034">
                  <c:v>697</c:v>
                </c:pt>
                <c:pt idx="5035">
                  <c:v>697</c:v>
                </c:pt>
                <c:pt idx="5036">
                  <c:v>697</c:v>
                </c:pt>
                <c:pt idx="5037">
                  <c:v>697</c:v>
                </c:pt>
                <c:pt idx="5038">
                  <c:v>697</c:v>
                </c:pt>
                <c:pt idx="5039">
                  <c:v>697</c:v>
                </c:pt>
                <c:pt idx="5040">
                  <c:v>698</c:v>
                </c:pt>
                <c:pt idx="5041">
                  <c:v>698</c:v>
                </c:pt>
                <c:pt idx="5042">
                  <c:v>698</c:v>
                </c:pt>
                <c:pt idx="5043">
                  <c:v>698</c:v>
                </c:pt>
                <c:pt idx="5044">
                  <c:v>698</c:v>
                </c:pt>
                <c:pt idx="5045">
                  <c:v>698</c:v>
                </c:pt>
                <c:pt idx="5046">
                  <c:v>698</c:v>
                </c:pt>
                <c:pt idx="5047">
                  <c:v>698</c:v>
                </c:pt>
                <c:pt idx="5048">
                  <c:v>698</c:v>
                </c:pt>
                <c:pt idx="5049">
                  <c:v>698</c:v>
                </c:pt>
                <c:pt idx="5050">
                  <c:v>698</c:v>
                </c:pt>
                <c:pt idx="5051">
                  <c:v>738</c:v>
                </c:pt>
                <c:pt idx="5052">
                  <c:v>739</c:v>
                </c:pt>
                <c:pt idx="5053">
                  <c:v>739</c:v>
                </c:pt>
                <c:pt idx="5054">
                  <c:v>742</c:v>
                </c:pt>
                <c:pt idx="5055">
                  <c:v>742</c:v>
                </c:pt>
                <c:pt idx="5056">
                  <c:v>742</c:v>
                </c:pt>
                <c:pt idx="5057">
                  <c:v>742</c:v>
                </c:pt>
                <c:pt idx="5058">
                  <c:v>742</c:v>
                </c:pt>
                <c:pt idx="5059">
                  <c:v>744</c:v>
                </c:pt>
                <c:pt idx="5060">
                  <c:v>744</c:v>
                </c:pt>
                <c:pt idx="5061">
                  <c:v>744</c:v>
                </c:pt>
                <c:pt idx="5062">
                  <c:v>752</c:v>
                </c:pt>
                <c:pt idx="5063">
                  <c:v>752</c:v>
                </c:pt>
                <c:pt idx="5064">
                  <c:v>753</c:v>
                </c:pt>
                <c:pt idx="5065">
                  <c:v>754</c:v>
                </c:pt>
                <c:pt idx="5066">
                  <c:v>755</c:v>
                </c:pt>
                <c:pt idx="5067">
                  <c:v>755</c:v>
                </c:pt>
                <c:pt idx="5068">
                  <c:v>756</c:v>
                </c:pt>
                <c:pt idx="5069">
                  <c:v>756</c:v>
                </c:pt>
                <c:pt idx="5070">
                  <c:v>756</c:v>
                </c:pt>
                <c:pt idx="5071">
                  <c:v>756</c:v>
                </c:pt>
                <c:pt idx="5072">
                  <c:v>756</c:v>
                </c:pt>
                <c:pt idx="5073">
                  <c:v>759</c:v>
                </c:pt>
                <c:pt idx="5074">
                  <c:v>761</c:v>
                </c:pt>
                <c:pt idx="5075">
                  <c:v>761</c:v>
                </c:pt>
                <c:pt idx="5076">
                  <c:v>761</c:v>
                </c:pt>
                <c:pt idx="5077">
                  <c:v>761</c:v>
                </c:pt>
                <c:pt idx="5078">
                  <c:v>761</c:v>
                </c:pt>
                <c:pt idx="5079">
                  <c:v>761</c:v>
                </c:pt>
                <c:pt idx="5080">
                  <c:v>761</c:v>
                </c:pt>
                <c:pt idx="5081">
                  <c:v>761</c:v>
                </c:pt>
                <c:pt idx="5082">
                  <c:v>762</c:v>
                </c:pt>
                <c:pt idx="5083">
                  <c:v>763</c:v>
                </c:pt>
                <c:pt idx="5084">
                  <c:v>763</c:v>
                </c:pt>
                <c:pt idx="5085">
                  <c:v>765</c:v>
                </c:pt>
                <c:pt idx="5086">
                  <c:v>766</c:v>
                </c:pt>
                <c:pt idx="5087">
                  <c:v>766</c:v>
                </c:pt>
                <c:pt idx="5088">
                  <c:v>766</c:v>
                </c:pt>
                <c:pt idx="5089">
                  <c:v>766</c:v>
                </c:pt>
                <c:pt idx="5090">
                  <c:v>767</c:v>
                </c:pt>
                <c:pt idx="5091">
                  <c:v>767</c:v>
                </c:pt>
                <c:pt idx="5092">
                  <c:v>767</c:v>
                </c:pt>
                <c:pt idx="5093">
                  <c:v>767</c:v>
                </c:pt>
                <c:pt idx="5094">
                  <c:v>767</c:v>
                </c:pt>
                <c:pt idx="5095">
                  <c:v>767</c:v>
                </c:pt>
                <c:pt idx="5096">
                  <c:v>768</c:v>
                </c:pt>
                <c:pt idx="5097">
                  <c:v>768</c:v>
                </c:pt>
                <c:pt idx="5098">
                  <c:v>768</c:v>
                </c:pt>
                <c:pt idx="5099">
                  <c:v>768</c:v>
                </c:pt>
                <c:pt idx="5100">
                  <c:v>769</c:v>
                </c:pt>
                <c:pt idx="5101">
                  <c:v>769</c:v>
                </c:pt>
                <c:pt idx="5102">
                  <c:v>769</c:v>
                </c:pt>
                <c:pt idx="5103">
                  <c:v>770</c:v>
                </c:pt>
                <c:pt idx="5104">
                  <c:v>770</c:v>
                </c:pt>
                <c:pt idx="5105">
                  <c:v>778</c:v>
                </c:pt>
                <c:pt idx="5106">
                  <c:v>778</c:v>
                </c:pt>
                <c:pt idx="5107">
                  <c:v>778</c:v>
                </c:pt>
                <c:pt idx="5108">
                  <c:v>778</c:v>
                </c:pt>
                <c:pt idx="5109">
                  <c:v>778</c:v>
                </c:pt>
                <c:pt idx="5110">
                  <c:v>778</c:v>
                </c:pt>
                <c:pt idx="5111">
                  <c:v>778</c:v>
                </c:pt>
                <c:pt idx="5112">
                  <c:v>778</c:v>
                </c:pt>
                <c:pt idx="5113">
                  <c:v>778</c:v>
                </c:pt>
                <c:pt idx="5114">
                  <c:v>778</c:v>
                </c:pt>
                <c:pt idx="5115">
                  <c:v>778</c:v>
                </c:pt>
                <c:pt idx="5116">
                  <c:v>778</c:v>
                </c:pt>
                <c:pt idx="5117">
                  <c:v>778</c:v>
                </c:pt>
                <c:pt idx="5118">
                  <c:v>778</c:v>
                </c:pt>
                <c:pt idx="5119">
                  <c:v>778</c:v>
                </c:pt>
                <c:pt idx="5120">
                  <c:v>778</c:v>
                </c:pt>
                <c:pt idx="5121">
                  <c:v>778</c:v>
                </c:pt>
                <c:pt idx="5122">
                  <c:v>779</c:v>
                </c:pt>
                <c:pt idx="5123">
                  <c:v>779</c:v>
                </c:pt>
                <c:pt idx="5124">
                  <c:v>779</c:v>
                </c:pt>
                <c:pt idx="5125">
                  <c:v>779</c:v>
                </c:pt>
                <c:pt idx="5126">
                  <c:v>779</c:v>
                </c:pt>
                <c:pt idx="5127">
                  <c:v>780</c:v>
                </c:pt>
                <c:pt idx="5128">
                  <c:v>780</c:v>
                </c:pt>
                <c:pt idx="5129">
                  <c:v>780</c:v>
                </c:pt>
                <c:pt idx="5130">
                  <c:v>780</c:v>
                </c:pt>
                <c:pt idx="5131">
                  <c:v>780</c:v>
                </c:pt>
                <c:pt idx="5132">
                  <c:v>781</c:v>
                </c:pt>
                <c:pt idx="5133">
                  <c:v>781</c:v>
                </c:pt>
                <c:pt idx="5134">
                  <c:v>781</c:v>
                </c:pt>
                <c:pt idx="5135">
                  <c:v>781</c:v>
                </c:pt>
                <c:pt idx="5136">
                  <c:v>781</c:v>
                </c:pt>
                <c:pt idx="5137">
                  <c:v>782</c:v>
                </c:pt>
                <c:pt idx="5138">
                  <c:v>782</c:v>
                </c:pt>
                <c:pt idx="5139">
                  <c:v>782</c:v>
                </c:pt>
                <c:pt idx="5140">
                  <c:v>782</c:v>
                </c:pt>
                <c:pt idx="5141">
                  <c:v>782</c:v>
                </c:pt>
                <c:pt idx="5142">
                  <c:v>782</c:v>
                </c:pt>
                <c:pt idx="5143">
                  <c:v>782</c:v>
                </c:pt>
                <c:pt idx="5144">
                  <c:v>782</c:v>
                </c:pt>
                <c:pt idx="5145">
                  <c:v>782</c:v>
                </c:pt>
                <c:pt idx="5146">
                  <c:v>782</c:v>
                </c:pt>
                <c:pt idx="5147">
                  <c:v>782</c:v>
                </c:pt>
                <c:pt idx="5148">
                  <c:v>782</c:v>
                </c:pt>
                <c:pt idx="5149">
                  <c:v>782</c:v>
                </c:pt>
                <c:pt idx="5150">
                  <c:v>782</c:v>
                </c:pt>
                <c:pt idx="5151">
                  <c:v>791</c:v>
                </c:pt>
                <c:pt idx="5152">
                  <c:v>791</c:v>
                </c:pt>
                <c:pt idx="5153">
                  <c:v>791</c:v>
                </c:pt>
                <c:pt idx="5154">
                  <c:v>792</c:v>
                </c:pt>
                <c:pt idx="5155">
                  <c:v>792</c:v>
                </c:pt>
                <c:pt idx="5156">
                  <c:v>792</c:v>
                </c:pt>
                <c:pt idx="5157">
                  <c:v>793</c:v>
                </c:pt>
                <c:pt idx="5158">
                  <c:v>793</c:v>
                </c:pt>
                <c:pt idx="5159">
                  <c:v>793</c:v>
                </c:pt>
                <c:pt idx="5160">
                  <c:v>797</c:v>
                </c:pt>
                <c:pt idx="5161">
                  <c:v>797</c:v>
                </c:pt>
                <c:pt idx="5162">
                  <c:v>797</c:v>
                </c:pt>
                <c:pt idx="5163">
                  <c:v>797</c:v>
                </c:pt>
                <c:pt idx="5164">
                  <c:v>797</c:v>
                </c:pt>
                <c:pt idx="5165">
                  <c:v>798</c:v>
                </c:pt>
                <c:pt idx="5166">
                  <c:v>798</c:v>
                </c:pt>
                <c:pt idx="5167">
                  <c:v>798</c:v>
                </c:pt>
                <c:pt idx="5168">
                  <c:v>798</c:v>
                </c:pt>
                <c:pt idx="5169">
                  <c:v>798</c:v>
                </c:pt>
                <c:pt idx="5170">
                  <c:v>798</c:v>
                </c:pt>
                <c:pt idx="5171">
                  <c:v>798</c:v>
                </c:pt>
                <c:pt idx="5172">
                  <c:v>798</c:v>
                </c:pt>
                <c:pt idx="5173">
                  <c:v>798</c:v>
                </c:pt>
                <c:pt idx="5174">
                  <c:v>798</c:v>
                </c:pt>
                <c:pt idx="5175">
                  <c:v>798</c:v>
                </c:pt>
                <c:pt idx="5176">
                  <c:v>798</c:v>
                </c:pt>
                <c:pt idx="5177">
                  <c:v>798</c:v>
                </c:pt>
                <c:pt idx="5178">
                  <c:v>798</c:v>
                </c:pt>
                <c:pt idx="5179">
                  <c:v>799</c:v>
                </c:pt>
                <c:pt idx="5180">
                  <c:v>799</c:v>
                </c:pt>
                <c:pt idx="5181">
                  <c:v>800</c:v>
                </c:pt>
                <c:pt idx="5182">
                  <c:v>801</c:v>
                </c:pt>
                <c:pt idx="5183">
                  <c:v>801</c:v>
                </c:pt>
                <c:pt idx="5184">
                  <c:v>801</c:v>
                </c:pt>
                <c:pt idx="5185">
                  <c:v>801</c:v>
                </c:pt>
                <c:pt idx="5186">
                  <c:v>801</c:v>
                </c:pt>
                <c:pt idx="5187">
                  <c:v>801</c:v>
                </c:pt>
                <c:pt idx="5188">
                  <c:v>801</c:v>
                </c:pt>
                <c:pt idx="5189">
                  <c:v>802</c:v>
                </c:pt>
                <c:pt idx="5190">
                  <c:v>802</c:v>
                </c:pt>
                <c:pt idx="5191">
                  <c:v>802</c:v>
                </c:pt>
                <c:pt idx="5192">
                  <c:v>802</c:v>
                </c:pt>
                <c:pt idx="5193">
                  <c:v>802</c:v>
                </c:pt>
                <c:pt idx="5194">
                  <c:v>802</c:v>
                </c:pt>
                <c:pt idx="5195">
                  <c:v>813</c:v>
                </c:pt>
                <c:pt idx="5196">
                  <c:v>823</c:v>
                </c:pt>
                <c:pt idx="5197">
                  <c:v>823</c:v>
                </c:pt>
                <c:pt idx="5198">
                  <c:v>823</c:v>
                </c:pt>
                <c:pt idx="5199">
                  <c:v>823</c:v>
                </c:pt>
                <c:pt idx="5200">
                  <c:v>823</c:v>
                </c:pt>
                <c:pt idx="5201">
                  <c:v>823</c:v>
                </c:pt>
                <c:pt idx="5202">
                  <c:v>823</c:v>
                </c:pt>
                <c:pt idx="5203">
                  <c:v>823</c:v>
                </c:pt>
                <c:pt idx="5204">
                  <c:v>823</c:v>
                </c:pt>
                <c:pt idx="5205">
                  <c:v>823</c:v>
                </c:pt>
                <c:pt idx="5206">
                  <c:v>823</c:v>
                </c:pt>
                <c:pt idx="5207">
                  <c:v>823</c:v>
                </c:pt>
                <c:pt idx="5208">
                  <c:v>823</c:v>
                </c:pt>
                <c:pt idx="5209">
                  <c:v>823</c:v>
                </c:pt>
                <c:pt idx="5210">
                  <c:v>824</c:v>
                </c:pt>
                <c:pt idx="5211">
                  <c:v>826</c:v>
                </c:pt>
                <c:pt idx="5212">
                  <c:v>827</c:v>
                </c:pt>
                <c:pt idx="5213">
                  <c:v>828</c:v>
                </c:pt>
                <c:pt idx="5214">
                  <c:v>828</c:v>
                </c:pt>
                <c:pt idx="5215">
                  <c:v>828</c:v>
                </c:pt>
                <c:pt idx="5216">
                  <c:v>828</c:v>
                </c:pt>
                <c:pt idx="5217">
                  <c:v>828</c:v>
                </c:pt>
                <c:pt idx="5218">
                  <c:v>828</c:v>
                </c:pt>
                <c:pt idx="5219">
                  <c:v>828</c:v>
                </c:pt>
                <c:pt idx="5220">
                  <c:v>828</c:v>
                </c:pt>
                <c:pt idx="5221">
                  <c:v>828</c:v>
                </c:pt>
                <c:pt idx="5222">
                  <c:v>828</c:v>
                </c:pt>
                <c:pt idx="5223">
                  <c:v>828</c:v>
                </c:pt>
                <c:pt idx="5224">
                  <c:v>828</c:v>
                </c:pt>
                <c:pt idx="5225">
                  <c:v>828</c:v>
                </c:pt>
                <c:pt idx="5226">
                  <c:v>829</c:v>
                </c:pt>
                <c:pt idx="5227">
                  <c:v>829</c:v>
                </c:pt>
                <c:pt idx="5228">
                  <c:v>829</c:v>
                </c:pt>
                <c:pt idx="5229">
                  <c:v>829</c:v>
                </c:pt>
                <c:pt idx="5230">
                  <c:v>830</c:v>
                </c:pt>
                <c:pt idx="5231">
                  <c:v>830</c:v>
                </c:pt>
                <c:pt idx="5232">
                  <c:v>830</c:v>
                </c:pt>
                <c:pt idx="5233">
                  <c:v>830</c:v>
                </c:pt>
                <c:pt idx="5234">
                  <c:v>830</c:v>
                </c:pt>
                <c:pt idx="5235">
                  <c:v>830</c:v>
                </c:pt>
                <c:pt idx="5236">
                  <c:v>831</c:v>
                </c:pt>
                <c:pt idx="5237">
                  <c:v>831</c:v>
                </c:pt>
                <c:pt idx="5238">
                  <c:v>831</c:v>
                </c:pt>
                <c:pt idx="5239">
                  <c:v>831</c:v>
                </c:pt>
                <c:pt idx="5240">
                  <c:v>831</c:v>
                </c:pt>
                <c:pt idx="5241">
                  <c:v>831</c:v>
                </c:pt>
                <c:pt idx="5242">
                  <c:v>831</c:v>
                </c:pt>
                <c:pt idx="5243">
                  <c:v>831</c:v>
                </c:pt>
                <c:pt idx="5244">
                  <c:v>831</c:v>
                </c:pt>
                <c:pt idx="5245">
                  <c:v>831</c:v>
                </c:pt>
                <c:pt idx="5246">
                  <c:v>831</c:v>
                </c:pt>
                <c:pt idx="5247">
                  <c:v>831</c:v>
                </c:pt>
                <c:pt idx="5248">
                  <c:v>832</c:v>
                </c:pt>
                <c:pt idx="5249">
                  <c:v>832</c:v>
                </c:pt>
                <c:pt idx="5250">
                  <c:v>832</c:v>
                </c:pt>
                <c:pt idx="5251">
                  <c:v>832</c:v>
                </c:pt>
                <c:pt idx="5252">
                  <c:v>832</c:v>
                </c:pt>
                <c:pt idx="5253">
                  <c:v>833</c:v>
                </c:pt>
                <c:pt idx="5254">
                  <c:v>833</c:v>
                </c:pt>
                <c:pt idx="5255">
                  <c:v>833</c:v>
                </c:pt>
                <c:pt idx="5256">
                  <c:v>833</c:v>
                </c:pt>
                <c:pt idx="5257">
                  <c:v>833</c:v>
                </c:pt>
                <c:pt idx="5258">
                  <c:v>833</c:v>
                </c:pt>
                <c:pt idx="5259">
                  <c:v>844</c:v>
                </c:pt>
                <c:pt idx="5260">
                  <c:v>844</c:v>
                </c:pt>
                <c:pt idx="5261">
                  <c:v>844</c:v>
                </c:pt>
                <c:pt idx="5262">
                  <c:v>863</c:v>
                </c:pt>
                <c:pt idx="5263">
                  <c:v>871</c:v>
                </c:pt>
                <c:pt idx="5264">
                  <c:v>871</c:v>
                </c:pt>
                <c:pt idx="5265">
                  <c:v>872</c:v>
                </c:pt>
                <c:pt idx="5266">
                  <c:v>872</c:v>
                </c:pt>
                <c:pt idx="5267">
                  <c:v>872</c:v>
                </c:pt>
                <c:pt idx="5268">
                  <c:v>872</c:v>
                </c:pt>
                <c:pt idx="5269">
                  <c:v>872</c:v>
                </c:pt>
                <c:pt idx="5270">
                  <c:v>872</c:v>
                </c:pt>
                <c:pt idx="5271">
                  <c:v>872</c:v>
                </c:pt>
                <c:pt idx="5272">
                  <c:v>872</c:v>
                </c:pt>
                <c:pt idx="5273">
                  <c:v>872</c:v>
                </c:pt>
                <c:pt idx="5274">
                  <c:v>872</c:v>
                </c:pt>
                <c:pt idx="5275">
                  <c:v>872</c:v>
                </c:pt>
                <c:pt idx="5276">
                  <c:v>872</c:v>
                </c:pt>
                <c:pt idx="5277">
                  <c:v>872</c:v>
                </c:pt>
                <c:pt idx="5278">
                  <c:v>872</c:v>
                </c:pt>
                <c:pt idx="5279">
                  <c:v>872</c:v>
                </c:pt>
                <c:pt idx="5280">
                  <c:v>872</c:v>
                </c:pt>
                <c:pt idx="5281">
                  <c:v>872</c:v>
                </c:pt>
                <c:pt idx="5282">
                  <c:v>872</c:v>
                </c:pt>
                <c:pt idx="5283">
                  <c:v>872</c:v>
                </c:pt>
                <c:pt idx="5284">
                  <c:v>872</c:v>
                </c:pt>
                <c:pt idx="5285">
                  <c:v>872</c:v>
                </c:pt>
                <c:pt idx="5286">
                  <c:v>872</c:v>
                </c:pt>
                <c:pt idx="5287">
                  <c:v>872</c:v>
                </c:pt>
                <c:pt idx="5288">
                  <c:v>872</c:v>
                </c:pt>
                <c:pt idx="5289">
                  <c:v>872</c:v>
                </c:pt>
                <c:pt idx="5290">
                  <c:v>872</c:v>
                </c:pt>
                <c:pt idx="5291">
                  <c:v>872</c:v>
                </c:pt>
                <c:pt idx="5292">
                  <c:v>872</c:v>
                </c:pt>
                <c:pt idx="5293">
                  <c:v>872</c:v>
                </c:pt>
                <c:pt idx="5294">
                  <c:v>873</c:v>
                </c:pt>
                <c:pt idx="5295">
                  <c:v>873</c:v>
                </c:pt>
                <c:pt idx="5296">
                  <c:v>873</c:v>
                </c:pt>
                <c:pt idx="5297">
                  <c:v>873</c:v>
                </c:pt>
                <c:pt idx="5298">
                  <c:v>873</c:v>
                </c:pt>
                <c:pt idx="5299">
                  <c:v>873</c:v>
                </c:pt>
                <c:pt idx="5300">
                  <c:v>873</c:v>
                </c:pt>
                <c:pt idx="5301">
                  <c:v>873</c:v>
                </c:pt>
                <c:pt idx="5302">
                  <c:v>873</c:v>
                </c:pt>
                <c:pt idx="5303">
                  <c:v>873</c:v>
                </c:pt>
                <c:pt idx="5304">
                  <c:v>874</c:v>
                </c:pt>
                <c:pt idx="5305">
                  <c:v>874</c:v>
                </c:pt>
                <c:pt idx="5306">
                  <c:v>874</c:v>
                </c:pt>
                <c:pt idx="5307">
                  <c:v>874</c:v>
                </c:pt>
                <c:pt idx="5308">
                  <c:v>874</c:v>
                </c:pt>
                <c:pt idx="5309">
                  <c:v>874</c:v>
                </c:pt>
                <c:pt idx="5310">
                  <c:v>874</c:v>
                </c:pt>
                <c:pt idx="5311">
                  <c:v>874</c:v>
                </c:pt>
                <c:pt idx="5312">
                  <c:v>874</c:v>
                </c:pt>
                <c:pt idx="5313">
                  <c:v>874</c:v>
                </c:pt>
                <c:pt idx="5314">
                  <c:v>874</c:v>
                </c:pt>
                <c:pt idx="5315">
                  <c:v>874</c:v>
                </c:pt>
                <c:pt idx="5316">
                  <c:v>874</c:v>
                </c:pt>
                <c:pt idx="5317">
                  <c:v>874</c:v>
                </c:pt>
                <c:pt idx="5318">
                  <c:v>874</c:v>
                </c:pt>
                <c:pt idx="5319">
                  <c:v>874</c:v>
                </c:pt>
                <c:pt idx="5320">
                  <c:v>874</c:v>
                </c:pt>
                <c:pt idx="5321">
                  <c:v>874</c:v>
                </c:pt>
                <c:pt idx="5322">
                  <c:v>874</c:v>
                </c:pt>
                <c:pt idx="5323">
                  <c:v>875</c:v>
                </c:pt>
                <c:pt idx="5324">
                  <c:v>875</c:v>
                </c:pt>
                <c:pt idx="5325">
                  <c:v>875</c:v>
                </c:pt>
                <c:pt idx="5326">
                  <c:v>876</c:v>
                </c:pt>
                <c:pt idx="5327">
                  <c:v>885</c:v>
                </c:pt>
                <c:pt idx="5328">
                  <c:v>885</c:v>
                </c:pt>
                <c:pt idx="5329">
                  <c:v>886</c:v>
                </c:pt>
                <c:pt idx="5330">
                  <c:v>886</c:v>
                </c:pt>
                <c:pt idx="5331">
                  <c:v>887</c:v>
                </c:pt>
                <c:pt idx="5332">
                  <c:v>887</c:v>
                </c:pt>
                <c:pt idx="5333">
                  <c:v>887</c:v>
                </c:pt>
                <c:pt idx="5334">
                  <c:v>888</c:v>
                </c:pt>
                <c:pt idx="5335">
                  <c:v>888</c:v>
                </c:pt>
                <c:pt idx="5336">
                  <c:v>888</c:v>
                </c:pt>
                <c:pt idx="5337">
                  <c:v>888</c:v>
                </c:pt>
                <c:pt idx="5338">
                  <c:v>888</c:v>
                </c:pt>
                <c:pt idx="5339">
                  <c:v>888</c:v>
                </c:pt>
                <c:pt idx="5340">
                  <c:v>888</c:v>
                </c:pt>
                <c:pt idx="5341">
                  <c:v>889</c:v>
                </c:pt>
                <c:pt idx="5342">
                  <c:v>889</c:v>
                </c:pt>
                <c:pt idx="5343">
                  <c:v>889</c:v>
                </c:pt>
                <c:pt idx="5344">
                  <c:v>889</c:v>
                </c:pt>
                <c:pt idx="5345">
                  <c:v>889</c:v>
                </c:pt>
                <c:pt idx="5346">
                  <c:v>889</c:v>
                </c:pt>
                <c:pt idx="5347">
                  <c:v>890</c:v>
                </c:pt>
                <c:pt idx="5348">
                  <c:v>890</c:v>
                </c:pt>
                <c:pt idx="5349">
                  <c:v>890</c:v>
                </c:pt>
                <c:pt idx="5350">
                  <c:v>890</c:v>
                </c:pt>
                <c:pt idx="5351">
                  <c:v>890</c:v>
                </c:pt>
                <c:pt idx="5352">
                  <c:v>890</c:v>
                </c:pt>
                <c:pt idx="5353">
                  <c:v>890</c:v>
                </c:pt>
                <c:pt idx="5354">
                  <c:v>890</c:v>
                </c:pt>
                <c:pt idx="5355">
                  <c:v>890</c:v>
                </c:pt>
                <c:pt idx="5356">
                  <c:v>890</c:v>
                </c:pt>
                <c:pt idx="5357">
                  <c:v>890</c:v>
                </c:pt>
                <c:pt idx="5358">
                  <c:v>890</c:v>
                </c:pt>
                <c:pt idx="5359">
                  <c:v>890</c:v>
                </c:pt>
                <c:pt idx="5360">
                  <c:v>890</c:v>
                </c:pt>
                <c:pt idx="5361">
                  <c:v>890</c:v>
                </c:pt>
                <c:pt idx="5362">
                  <c:v>891</c:v>
                </c:pt>
                <c:pt idx="5363">
                  <c:v>891</c:v>
                </c:pt>
                <c:pt idx="5364">
                  <c:v>892</c:v>
                </c:pt>
                <c:pt idx="5365">
                  <c:v>893</c:v>
                </c:pt>
                <c:pt idx="5366">
                  <c:v>893</c:v>
                </c:pt>
                <c:pt idx="5367">
                  <c:v>893</c:v>
                </c:pt>
                <c:pt idx="5368">
                  <c:v>893</c:v>
                </c:pt>
                <c:pt idx="5369">
                  <c:v>893</c:v>
                </c:pt>
                <c:pt idx="5370">
                  <c:v>893</c:v>
                </c:pt>
                <c:pt idx="5371">
                  <c:v>893</c:v>
                </c:pt>
                <c:pt idx="5372">
                  <c:v>893</c:v>
                </c:pt>
                <c:pt idx="5373">
                  <c:v>893</c:v>
                </c:pt>
                <c:pt idx="5374">
                  <c:v>893</c:v>
                </c:pt>
                <c:pt idx="5375">
                  <c:v>893</c:v>
                </c:pt>
                <c:pt idx="5376">
                  <c:v>893</c:v>
                </c:pt>
                <c:pt idx="5377">
                  <c:v>893</c:v>
                </c:pt>
                <c:pt idx="5378">
                  <c:v>893</c:v>
                </c:pt>
                <c:pt idx="5379">
                  <c:v>893</c:v>
                </c:pt>
                <c:pt idx="5380">
                  <c:v>893</c:v>
                </c:pt>
                <c:pt idx="5381">
                  <c:v>894</c:v>
                </c:pt>
                <c:pt idx="5382">
                  <c:v>894</c:v>
                </c:pt>
                <c:pt idx="5383">
                  <c:v>894</c:v>
                </c:pt>
                <c:pt idx="5384">
                  <c:v>894</c:v>
                </c:pt>
                <c:pt idx="5385">
                  <c:v>894</c:v>
                </c:pt>
                <c:pt idx="5386">
                  <c:v>894</c:v>
                </c:pt>
                <c:pt idx="5387">
                  <c:v>894</c:v>
                </c:pt>
                <c:pt idx="5388">
                  <c:v>895</c:v>
                </c:pt>
                <c:pt idx="5389">
                  <c:v>895</c:v>
                </c:pt>
                <c:pt idx="5390">
                  <c:v>895</c:v>
                </c:pt>
                <c:pt idx="5391">
                  <c:v>896</c:v>
                </c:pt>
                <c:pt idx="5392">
                  <c:v>896</c:v>
                </c:pt>
                <c:pt idx="5393">
                  <c:v>896</c:v>
                </c:pt>
                <c:pt idx="5394">
                  <c:v>896</c:v>
                </c:pt>
                <c:pt idx="5395">
                  <c:v>896</c:v>
                </c:pt>
                <c:pt idx="5396">
                  <c:v>896</c:v>
                </c:pt>
                <c:pt idx="5397">
                  <c:v>897</c:v>
                </c:pt>
                <c:pt idx="5398">
                  <c:v>897</c:v>
                </c:pt>
                <c:pt idx="5399">
                  <c:v>897</c:v>
                </c:pt>
                <c:pt idx="5400">
                  <c:v>897</c:v>
                </c:pt>
                <c:pt idx="5401">
                  <c:v>897</c:v>
                </c:pt>
                <c:pt idx="5402">
                  <c:v>897</c:v>
                </c:pt>
                <c:pt idx="5403">
                  <c:v>897</c:v>
                </c:pt>
                <c:pt idx="5404">
                  <c:v>897</c:v>
                </c:pt>
                <c:pt idx="5405">
                  <c:v>897</c:v>
                </c:pt>
                <c:pt idx="5406">
                  <c:v>897</c:v>
                </c:pt>
                <c:pt idx="5407">
                  <c:v>925</c:v>
                </c:pt>
                <c:pt idx="5408">
                  <c:v>925</c:v>
                </c:pt>
                <c:pt idx="5409">
                  <c:v>926</c:v>
                </c:pt>
                <c:pt idx="5410">
                  <c:v>930</c:v>
                </c:pt>
                <c:pt idx="5411">
                  <c:v>930</c:v>
                </c:pt>
                <c:pt idx="5412">
                  <c:v>932</c:v>
                </c:pt>
                <c:pt idx="5413">
                  <c:v>932</c:v>
                </c:pt>
                <c:pt idx="5414">
                  <c:v>933</c:v>
                </c:pt>
                <c:pt idx="5415">
                  <c:v>933</c:v>
                </c:pt>
                <c:pt idx="5416">
                  <c:v>944</c:v>
                </c:pt>
                <c:pt idx="5417">
                  <c:v>944</c:v>
                </c:pt>
                <c:pt idx="5418">
                  <c:v>944</c:v>
                </c:pt>
                <c:pt idx="5419">
                  <c:v>944</c:v>
                </c:pt>
                <c:pt idx="5420">
                  <c:v>945</c:v>
                </c:pt>
                <c:pt idx="5421">
                  <c:v>945</c:v>
                </c:pt>
                <c:pt idx="5422">
                  <c:v>945</c:v>
                </c:pt>
                <c:pt idx="5423">
                  <c:v>945</c:v>
                </c:pt>
                <c:pt idx="5424">
                  <c:v>946</c:v>
                </c:pt>
                <c:pt idx="5425">
                  <c:v>947</c:v>
                </c:pt>
                <c:pt idx="5426">
                  <c:v>947</c:v>
                </c:pt>
                <c:pt idx="5427">
                  <c:v>947</c:v>
                </c:pt>
                <c:pt idx="5428">
                  <c:v>947</c:v>
                </c:pt>
                <c:pt idx="5429">
                  <c:v>947</c:v>
                </c:pt>
                <c:pt idx="5430">
                  <c:v>947</c:v>
                </c:pt>
                <c:pt idx="5431">
                  <c:v>947</c:v>
                </c:pt>
                <c:pt idx="5432">
                  <c:v>947</c:v>
                </c:pt>
                <c:pt idx="5433">
                  <c:v>947</c:v>
                </c:pt>
                <c:pt idx="5434">
                  <c:v>947</c:v>
                </c:pt>
                <c:pt idx="5435">
                  <c:v>947</c:v>
                </c:pt>
                <c:pt idx="5436">
                  <c:v>947</c:v>
                </c:pt>
                <c:pt idx="5437">
                  <c:v>947</c:v>
                </c:pt>
                <c:pt idx="5438">
                  <c:v>947</c:v>
                </c:pt>
                <c:pt idx="5439">
                  <c:v>947</c:v>
                </c:pt>
                <c:pt idx="5440">
                  <c:v>947</c:v>
                </c:pt>
                <c:pt idx="5441">
                  <c:v>947</c:v>
                </c:pt>
                <c:pt idx="5442">
                  <c:v>947</c:v>
                </c:pt>
                <c:pt idx="5443">
                  <c:v>947</c:v>
                </c:pt>
                <c:pt idx="5444">
                  <c:v>947</c:v>
                </c:pt>
                <c:pt idx="5445">
                  <c:v>947</c:v>
                </c:pt>
                <c:pt idx="5446">
                  <c:v>947</c:v>
                </c:pt>
                <c:pt idx="5447">
                  <c:v>948</c:v>
                </c:pt>
                <c:pt idx="5448">
                  <c:v>949</c:v>
                </c:pt>
                <c:pt idx="5449">
                  <c:v>949</c:v>
                </c:pt>
                <c:pt idx="5450">
                  <c:v>949</c:v>
                </c:pt>
                <c:pt idx="5451">
                  <c:v>949</c:v>
                </c:pt>
                <c:pt idx="5452">
                  <c:v>949</c:v>
                </c:pt>
                <c:pt idx="5453">
                  <c:v>949</c:v>
                </c:pt>
                <c:pt idx="5454">
                  <c:v>950</c:v>
                </c:pt>
                <c:pt idx="5455">
                  <c:v>951</c:v>
                </c:pt>
                <c:pt idx="5456">
                  <c:v>951</c:v>
                </c:pt>
                <c:pt idx="5457">
                  <c:v>951</c:v>
                </c:pt>
                <c:pt idx="5458">
                  <c:v>951</c:v>
                </c:pt>
                <c:pt idx="5459">
                  <c:v>951</c:v>
                </c:pt>
                <c:pt idx="5460">
                  <c:v>951</c:v>
                </c:pt>
                <c:pt idx="5461">
                  <c:v>951</c:v>
                </c:pt>
                <c:pt idx="5462">
                  <c:v>951</c:v>
                </c:pt>
                <c:pt idx="5463">
                  <c:v>951</c:v>
                </c:pt>
                <c:pt idx="5464">
                  <c:v>951</c:v>
                </c:pt>
                <c:pt idx="5465">
                  <c:v>952</c:v>
                </c:pt>
                <c:pt idx="5466">
                  <c:v>952</c:v>
                </c:pt>
                <c:pt idx="5467">
                  <c:v>952</c:v>
                </c:pt>
                <c:pt idx="5468">
                  <c:v>952</c:v>
                </c:pt>
                <c:pt idx="5469">
                  <c:v>952</c:v>
                </c:pt>
                <c:pt idx="5470">
                  <c:v>952</c:v>
                </c:pt>
                <c:pt idx="5471">
                  <c:v>952</c:v>
                </c:pt>
                <c:pt idx="5472">
                  <c:v>952</c:v>
                </c:pt>
                <c:pt idx="5473">
                  <c:v>953</c:v>
                </c:pt>
                <c:pt idx="5474">
                  <c:v>955</c:v>
                </c:pt>
                <c:pt idx="5475">
                  <c:v>957</c:v>
                </c:pt>
                <c:pt idx="5476">
                  <c:v>958</c:v>
                </c:pt>
                <c:pt idx="5477">
                  <c:v>961</c:v>
                </c:pt>
                <c:pt idx="5478">
                  <c:v>961</c:v>
                </c:pt>
                <c:pt idx="5479">
                  <c:v>961</c:v>
                </c:pt>
                <c:pt idx="5480">
                  <c:v>961</c:v>
                </c:pt>
                <c:pt idx="5481">
                  <c:v>961</c:v>
                </c:pt>
                <c:pt idx="5482">
                  <c:v>961</c:v>
                </c:pt>
                <c:pt idx="5483">
                  <c:v>961</c:v>
                </c:pt>
                <c:pt idx="5484">
                  <c:v>961</c:v>
                </c:pt>
                <c:pt idx="5485">
                  <c:v>961</c:v>
                </c:pt>
                <c:pt idx="5486">
                  <c:v>961</c:v>
                </c:pt>
                <c:pt idx="5487">
                  <c:v>962</c:v>
                </c:pt>
                <c:pt idx="5488">
                  <c:v>962</c:v>
                </c:pt>
                <c:pt idx="5489">
                  <c:v>962</c:v>
                </c:pt>
                <c:pt idx="5490">
                  <c:v>962</c:v>
                </c:pt>
                <c:pt idx="5491">
                  <c:v>962</c:v>
                </c:pt>
                <c:pt idx="5492">
                  <c:v>962</c:v>
                </c:pt>
                <c:pt idx="5493">
                  <c:v>963</c:v>
                </c:pt>
                <c:pt idx="5494">
                  <c:v>964</c:v>
                </c:pt>
                <c:pt idx="5495">
                  <c:v>964</c:v>
                </c:pt>
                <c:pt idx="5496">
                  <c:v>964</c:v>
                </c:pt>
                <c:pt idx="5497">
                  <c:v>964</c:v>
                </c:pt>
                <c:pt idx="5498">
                  <c:v>965</c:v>
                </c:pt>
                <c:pt idx="5499">
                  <c:v>965</c:v>
                </c:pt>
                <c:pt idx="5500">
                  <c:v>965</c:v>
                </c:pt>
                <c:pt idx="5501">
                  <c:v>965</c:v>
                </c:pt>
                <c:pt idx="5502">
                  <c:v>965</c:v>
                </c:pt>
                <c:pt idx="5503">
                  <c:v>965</c:v>
                </c:pt>
                <c:pt idx="5504">
                  <c:v>965</c:v>
                </c:pt>
                <c:pt idx="5505">
                  <c:v>965</c:v>
                </c:pt>
                <c:pt idx="5506">
                  <c:v>965</c:v>
                </c:pt>
                <c:pt idx="5507">
                  <c:v>965</c:v>
                </c:pt>
                <c:pt idx="5508">
                  <c:v>966</c:v>
                </c:pt>
                <c:pt idx="5509">
                  <c:v>967</c:v>
                </c:pt>
                <c:pt idx="5510">
                  <c:v>967</c:v>
                </c:pt>
                <c:pt idx="5511">
                  <c:v>967</c:v>
                </c:pt>
                <c:pt idx="5512">
                  <c:v>967</c:v>
                </c:pt>
                <c:pt idx="5513">
                  <c:v>967</c:v>
                </c:pt>
                <c:pt idx="5514">
                  <c:v>971</c:v>
                </c:pt>
                <c:pt idx="5515">
                  <c:v>971</c:v>
                </c:pt>
                <c:pt idx="5516">
                  <c:v>972</c:v>
                </c:pt>
                <c:pt idx="5517">
                  <c:v>972</c:v>
                </c:pt>
                <c:pt idx="5518">
                  <c:v>973</c:v>
                </c:pt>
                <c:pt idx="5519">
                  <c:v>973</c:v>
                </c:pt>
                <c:pt idx="5520">
                  <c:v>973</c:v>
                </c:pt>
                <c:pt idx="5521">
                  <c:v>973</c:v>
                </c:pt>
                <c:pt idx="5522">
                  <c:v>973</c:v>
                </c:pt>
                <c:pt idx="5523">
                  <c:v>973</c:v>
                </c:pt>
                <c:pt idx="5524">
                  <c:v>973</c:v>
                </c:pt>
                <c:pt idx="5525">
                  <c:v>975</c:v>
                </c:pt>
                <c:pt idx="5526">
                  <c:v>984</c:v>
                </c:pt>
                <c:pt idx="5527">
                  <c:v>984</c:v>
                </c:pt>
                <c:pt idx="5528">
                  <c:v>984</c:v>
                </c:pt>
                <c:pt idx="5529">
                  <c:v>984</c:v>
                </c:pt>
                <c:pt idx="5530">
                  <c:v>984</c:v>
                </c:pt>
                <c:pt idx="5531">
                  <c:v>985</c:v>
                </c:pt>
                <c:pt idx="5532">
                  <c:v>986</c:v>
                </c:pt>
                <c:pt idx="5533">
                  <c:v>986</c:v>
                </c:pt>
                <c:pt idx="5534">
                  <c:v>986</c:v>
                </c:pt>
                <c:pt idx="5535">
                  <c:v>986</c:v>
                </c:pt>
                <c:pt idx="5536">
                  <c:v>1005</c:v>
                </c:pt>
                <c:pt idx="5537">
                  <c:v>1005</c:v>
                </c:pt>
                <c:pt idx="5538">
                  <c:v>1007</c:v>
                </c:pt>
                <c:pt idx="5539">
                  <c:v>1007</c:v>
                </c:pt>
                <c:pt idx="5540">
                  <c:v>1007</c:v>
                </c:pt>
                <c:pt idx="5541">
                  <c:v>1007</c:v>
                </c:pt>
                <c:pt idx="5542">
                  <c:v>1007</c:v>
                </c:pt>
                <c:pt idx="5543">
                  <c:v>1007</c:v>
                </c:pt>
                <c:pt idx="5544">
                  <c:v>1007</c:v>
                </c:pt>
                <c:pt idx="5545">
                  <c:v>1007</c:v>
                </c:pt>
                <c:pt idx="5546">
                  <c:v>1007</c:v>
                </c:pt>
                <c:pt idx="5547">
                  <c:v>1007</c:v>
                </c:pt>
                <c:pt idx="5548">
                  <c:v>1007</c:v>
                </c:pt>
                <c:pt idx="5549">
                  <c:v>1007</c:v>
                </c:pt>
                <c:pt idx="5550">
                  <c:v>1007</c:v>
                </c:pt>
                <c:pt idx="5551">
                  <c:v>1008</c:v>
                </c:pt>
                <c:pt idx="5552">
                  <c:v>1008</c:v>
                </c:pt>
                <c:pt idx="5553">
                  <c:v>1008</c:v>
                </c:pt>
                <c:pt idx="5554">
                  <c:v>1008</c:v>
                </c:pt>
                <c:pt idx="5555">
                  <c:v>1008</c:v>
                </c:pt>
                <c:pt idx="5556">
                  <c:v>1008</c:v>
                </c:pt>
                <c:pt idx="5557">
                  <c:v>1008</c:v>
                </c:pt>
                <c:pt idx="5558">
                  <c:v>1009</c:v>
                </c:pt>
                <c:pt idx="5559">
                  <c:v>1009</c:v>
                </c:pt>
                <c:pt idx="5560">
                  <c:v>1009</c:v>
                </c:pt>
                <c:pt idx="5561">
                  <c:v>1009</c:v>
                </c:pt>
                <c:pt idx="5562">
                  <c:v>1009</c:v>
                </c:pt>
                <c:pt idx="5563">
                  <c:v>1009</c:v>
                </c:pt>
                <c:pt idx="5564">
                  <c:v>1009</c:v>
                </c:pt>
                <c:pt idx="5565">
                  <c:v>1009</c:v>
                </c:pt>
                <c:pt idx="5566">
                  <c:v>1009</c:v>
                </c:pt>
                <c:pt idx="5567">
                  <c:v>1009</c:v>
                </c:pt>
                <c:pt idx="5568">
                  <c:v>1009</c:v>
                </c:pt>
                <c:pt idx="5569">
                  <c:v>1009</c:v>
                </c:pt>
                <c:pt idx="5570">
                  <c:v>1009</c:v>
                </c:pt>
                <c:pt idx="5571">
                  <c:v>1010</c:v>
                </c:pt>
                <c:pt idx="5572">
                  <c:v>1010</c:v>
                </c:pt>
                <c:pt idx="5573">
                  <c:v>1010</c:v>
                </c:pt>
                <c:pt idx="5574">
                  <c:v>1010</c:v>
                </c:pt>
                <c:pt idx="5575">
                  <c:v>1010</c:v>
                </c:pt>
                <c:pt idx="5576">
                  <c:v>1010</c:v>
                </c:pt>
                <c:pt idx="5577">
                  <c:v>1010</c:v>
                </c:pt>
                <c:pt idx="5578">
                  <c:v>1010</c:v>
                </c:pt>
                <c:pt idx="5579">
                  <c:v>1010</c:v>
                </c:pt>
                <c:pt idx="5580">
                  <c:v>1010</c:v>
                </c:pt>
                <c:pt idx="5581">
                  <c:v>1010</c:v>
                </c:pt>
                <c:pt idx="5582">
                  <c:v>1010</c:v>
                </c:pt>
                <c:pt idx="5583">
                  <c:v>1010</c:v>
                </c:pt>
                <c:pt idx="5584">
                  <c:v>1010</c:v>
                </c:pt>
                <c:pt idx="5585">
                  <c:v>1010</c:v>
                </c:pt>
                <c:pt idx="5586">
                  <c:v>1010</c:v>
                </c:pt>
                <c:pt idx="5587">
                  <c:v>1010</c:v>
                </c:pt>
                <c:pt idx="5588">
                  <c:v>1012</c:v>
                </c:pt>
                <c:pt idx="5589">
                  <c:v>1012</c:v>
                </c:pt>
                <c:pt idx="5590">
                  <c:v>1012</c:v>
                </c:pt>
                <c:pt idx="5591">
                  <c:v>1012</c:v>
                </c:pt>
                <c:pt idx="5592">
                  <c:v>1012</c:v>
                </c:pt>
                <c:pt idx="5593">
                  <c:v>1012</c:v>
                </c:pt>
                <c:pt idx="5594">
                  <c:v>1012</c:v>
                </c:pt>
                <c:pt idx="5595">
                  <c:v>1012</c:v>
                </c:pt>
                <c:pt idx="5596">
                  <c:v>1012</c:v>
                </c:pt>
                <c:pt idx="5597">
                  <c:v>1012</c:v>
                </c:pt>
                <c:pt idx="5598">
                  <c:v>1012</c:v>
                </c:pt>
                <c:pt idx="5599">
                  <c:v>1013</c:v>
                </c:pt>
                <c:pt idx="5600">
                  <c:v>1013</c:v>
                </c:pt>
                <c:pt idx="5601">
                  <c:v>1013</c:v>
                </c:pt>
                <c:pt idx="5602">
                  <c:v>1013</c:v>
                </c:pt>
                <c:pt idx="5603">
                  <c:v>1013</c:v>
                </c:pt>
                <c:pt idx="5604">
                  <c:v>1013</c:v>
                </c:pt>
                <c:pt idx="5605">
                  <c:v>1013</c:v>
                </c:pt>
                <c:pt idx="5606">
                  <c:v>1013</c:v>
                </c:pt>
                <c:pt idx="5607">
                  <c:v>1013</c:v>
                </c:pt>
                <c:pt idx="5608">
                  <c:v>1013</c:v>
                </c:pt>
                <c:pt idx="5609">
                  <c:v>1013</c:v>
                </c:pt>
                <c:pt idx="5610">
                  <c:v>1013</c:v>
                </c:pt>
                <c:pt idx="5611">
                  <c:v>1013</c:v>
                </c:pt>
                <c:pt idx="5612">
                  <c:v>1013</c:v>
                </c:pt>
                <c:pt idx="5613">
                  <c:v>1013</c:v>
                </c:pt>
                <c:pt idx="5614">
                  <c:v>1013</c:v>
                </c:pt>
                <c:pt idx="5615">
                  <c:v>1013</c:v>
                </c:pt>
                <c:pt idx="5616">
                  <c:v>1013</c:v>
                </c:pt>
                <c:pt idx="5617">
                  <c:v>1013</c:v>
                </c:pt>
                <c:pt idx="5618">
                  <c:v>1013</c:v>
                </c:pt>
                <c:pt idx="5619">
                  <c:v>1013</c:v>
                </c:pt>
                <c:pt idx="5620">
                  <c:v>1013</c:v>
                </c:pt>
                <c:pt idx="5621">
                  <c:v>1013</c:v>
                </c:pt>
                <c:pt idx="5622">
                  <c:v>1013</c:v>
                </c:pt>
                <c:pt idx="5623">
                  <c:v>1013</c:v>
                </c:pt>
                <c:pt idx="5624">
                  <c:v>1013</c:v>
                </c:pt>
                <c:pt idx="5625">
                  <c:v>1013</c:v>
                </c:pt>
                <c:pt idx="5626">
                  <c:v>1013</c:v>
                </c:pt>
                <c:pt idx="5627">
                  <c:v>1013</c:v>
                </c:pt>
                <c:pt idx="5628">
                  <c:v>1013</c:v>
                </c:pt>
                <c:pt idx="5629">
                  <c:v>1013</c:v>
                </c:pt>
                <c:pt idx="5630">
                  <c:v>1013</c:v>
                </c:pt>
                <c:pt idx="5631">
                  <c:v>1013</c:v>
                </c:pt>
                <c:pt idx="5632">
                  <c:v>1013</c:v>
                </c:pt>
                <c:pt idx="5633">
                  <c:v>1013</c:v>
                </c:pt>
                <c:pt idx="5634">
                  <c:v>1013</c:v>
                </c:pt>
                <c:pt idx="5635">
                  <c:v>1013</c:v>
                </c:pt>
                <c:pt idx="5636">
                  <c:v>1013</c:v>
                </c:pt>
                <c:pt idx="5637">
                  <c:v>1013</c:v>
                </c:pt>
                <c:pt idx="5638">
                  <c:v>1013</c:v>
                </c:pt>
                <c:pt idx="5639">
                  <c:v>1013</c:v>
                </c:pt>
                <c:pt idx="5640">
                  <c:v>1013</c:v>
                </c:pt>
                <c:pt idx="5641">
                  <c:v>1013</c:v>
                </c:pt>
                <c:pt idx="5642">
                  <c:v>1013</c:v>
                </c:pt>
                <c:pt idx="5643">
                  <c:v>1013</c:v>
                </c:pt>
                <c:pt idx="5644">
                  <c:v>1013</c:v>
                </c:pt>
                <c:pt idx="5645">
                  <c:v>1013</c:v>
                </c:pt>
                <c:pt idx="5646">
                  <c:v>1013</c:v>
                </c:pt>
                <c:pt idx="5647">
                  <c:v>1013</c:v>
                </c:pt>
                <c:pt idx="5648">
                  <c:v>1013</c:v>
                </c:pt>
                <c:pt idx="5649">
                  <c:v>1013</c:v>
                </c:pt>
                <c:pt idx="5650">
                  <c:v>1013</c:v>
                </c:pt>
                <c:pt idx="5651">
                  <c:v>1013</c:v>
                </c:pt>
                <c:pt idx="5652">
                  <c:v>1013</c:v>
                </c:pt>
                <c:pt idx="5653">
                  <c:v>1013</c:v>
                </c:pt>
                <c:pt idx="5654">
                  <c:v>1013</c:v>
                </c:pt>
                <c:pt idx="5655">
                  <c:v>1013</c:v>
                </c:pt>
                <c:pt idx="5656">
                  <c:v>1013</c:v>
                </c:pt>
                <c:pt idx="5657">
                  <c:v>1013</c:v>
                </c:pt>
                <c:pt idx="5658">
                  <c:v>1013</c:v>
                </c:pt>
                <c:pt idx="5659">
                  <c:v>1013</c:v>
                </c:pt>
                <c:pt idx="5660">
                  <c:v>1013</c:v>
                </c:pt>
                <c:pt idx="5661">
                  <c:v>1013</c:v>
                </c:pt>
                <c:pt idx="5662">
                  <c:v>1016</c:v>
                </c:pt>
                <c:pt idx="5663">
                  <c:v>1016</c:v>
                </c:pt>
                <c:pt idx="5664">
                  <c:v>1016</c:v>
                </c:pt>
                <c:pt idx="5665">
                  <c:v>1016</c:v>
                </c:pt>
                <c:pt idx="5666">
                  <c:v>1016</c:v>
                </c:pt>
                <c:pt idx="5667">
                  <c:v>1016</c:v>
                </c:pt>
                <c:pt idx="5668">
                  <c:v>1017</c:v>
                </c:pt>
                <c:pt idx="5669">
                  <c:v>1017</c:v>
                </c:pt>
                <c:pt idx="5670">
                  <c:v>1017</c:v>
                </c:pt>
                <c:pt idx="5671">
                  <c:v>1017</c:v>
                </c:pt>
                <c:pt idx="5672">
                  <c:v>1017</c:v>
                </c:pt>
                <c:pt idx="5673">
                  <c:v>1017</c:v>
                </c:pt>
                <c:pt idx="5674">
                  <c:v>1017</c:v>
                </c:pt>
                <c:pt idx="5675">
                  <c:v>1017</c:v>
                </c:pt>
                <c:pt idx="5676">
                  <c:v>1017</c:v>
                </c:pt>
                <c:pt idx="5677">
                  <c:v>1017</c:v>
                </c:pt>
                <c:pt idx="5678">
                  <c:v>1017</c:v>
                </c:pt>
                <c:pt idx="5679">
                  <c:v>1017</c:v>
                </c:pt>
                <c:pt idx="5680">
                  <c:v>1017</c:v>
                </c:pt>
                <c:pt idx="5681">
                  <c:v>1017</c:v>
                </c:pt>
                <c:pt idx="5682">
                  <c:v>1017</c:v>
                </c:pt>
                <c:pt idx="5683">
                  <c:v>1017</c:v>
                </c:pt>
                <c:pt idx="5684">
                  <c:v>1017</c:v>
                </c:pt>
                <c:pt idx="5685">
                  <c:v>1019</c:v>
                </c:pt>
                <c:pt idx="5686">
                  <c:v>1021</c:v>
                </c:pt>
                <c:pt idx="5687">
                  <c:v>1021</c:v>
                </c:pt>
                <c:pt idx="5688">
                  <c:v>1021</c:v>
                </c:pt>
                <c:pt idx="5689">
                  <c:v>1021</c:v>
                </c:pt>
                <c:pt idx="5690">
                  <c:v>1021</c:v>
                </c:pt>
                <c:pt idx="5691">
                  <c:v>1023</c:v>
                </c:pt>
                <c:pt idx="5692">
                  <c:v>1023</c:v>
                </c:pt>
                <c:pt idx="5693">
                  <c:v>1023</c:v>
                </c:pt>
                <c:pt idx="5694">
                  <c:v>1023</c:v>
                </c:pt>
                <c:pt idx="5695">
                  <c:v>1023</c:v>
                </c:pt>
                <c:pt idx="5696">
                  <c:v>1023</c:v>
                </c:pt>
                <c:pt idx="5697">
                  <c:v>1023</c:v>
                </c:pt>
                <c:pt idx="5698">
                  <c:v>1023</c:v>
                </c:pt>
                <c:pt idx="5699">
                  <c:v>1023</c:v>
                </c:pt>
                <c:pt idx="5700">
                  <c:v>1023</c:v>
                </c:pt>
                <c:pt idx="5701">
                  <c:v>1023</c:v>
                </c:pt>
                <c:pt idx="5702">
                  <c:v>1024</c:v>
                </c:pt>
                <c:pt idx="5703">
                  <c:v>1024</c:v>
                </c:pt>
                <c:pt idx="5704">
                  <c:v>1024</c:v>
                </c:pt>
                <c:pt idx="5705">
                  <c:v>1024</c:v>
                </c:pt>
                <c:pt idx="5706">
                  <c:v>1024</c:v>
                </c:pt>
                <c:pt idx="5707">
                  <c:v>1024</c:v>
                </c:pt>
                <c:pt idx="5708">
                  <c:v>1025</c:v>
                </c:pt>
                <c:pt idx="5709">
                  <c:v>1025</c:v>
                </c:pt>
                <c:pt idx="5710">
                  <c:v>1025</c:v>
                </c:pt>
                <c:pt idx="5711">
                  <c:v>1025</c:v>
                </c:pt>
                <c:pt idx="5712">
                  <c:v>1026</c:v>
                </c:pt>
                <c:pt idx="5713">
                  <c:v>1026</c:v>
                </c:pt>
                <c:pt idx="5714">
                  <c:v>1027</c:v>
                </c:pt>
                <c:pt idx="5715">
                  <c:v>1028</c:v>
                </c:pt>
                <c:pt idx="5716">
                  <c:v>1028</c:v>
                </c:pt>
                <c:pt idx="5717">
                  <c:v>1028</c:v>
                </c:pt>
                <c:pt idx="5718">
                  <c:v>1028</c:v>
                </c:pt>
                <c:pt idx="5719">
                  <c:v>1028</c:v>
                </c:pt>
                <c:pt idx="5720">
                  <c:v>1028</c:v>
                </c:pt>
                <c:pt idx="5721">
                  <c:v>1028</c:v>
                </c:pt>
                <c:pt idx="5722">
                  <c:v>1028</c:v>
                </c:pt>
                <c:pt idx="5723">
                  <c:v>1028</c:v>
                </c:pt>
                <c:pt idx="5724">
                  <c:v>1028</c:v>
                </c:pt>
                <c:pt idx="5725">
                  <c:v>1028</c:v>
                </c:pt>
                <c:pt idx="5726">
                  <c:v>1028</c:v>
                </c:pt>
                <c:pt idx="5727">
                  <c:v>1028</c:v>
                </c:pt>
                <c:pt idx="5728">
                  <c:v>1028</c:v>
                </c:pt>
                <c:pt idx="5729">
                  <c:v>1028</c:v>
                </c:pt>
                <c:pt idx="5730">
                  <c:v>1028</c:v>
                </c:pt>
                <c:pt idx="5731">
                  <c:v>1029</c:v>
                </c:pt>
                <c:pt idx="5732">
                  <c:v>1029</c:v>
                </c:pt>
                <c:pt idx="5733">
                  <c:v>1030</c:v>
                </c:pt>
                <c:pt idx="5734">
                  <c:v>1030</c:v>
                </c:pt>
                <c:pt idx="5735">
                  <c:v>1030</c:v>
                </c:pt>
                <c:pt idx="5736">
                  <c:v>1030</c:v>
                </c:pt>
                <c:pt idx="5737">
                  <c:v>1030</c:v>
                </c:pt>
                <c:pt idx="5738">
                  <c:v>1030</c:v>
                </c:pt>
                <c:pt idx="5739">
                  <c:v>1030</c:v>
                </c:pt>
                <c:pt idx="5740">
                  <c:v>1030</c:v>
                </c:pt>
                <c:pt idx="5741">
                  <c:v>1033</c:v>
                </c:pt>
                <c:pt idx="5742">
                  <c:v>1033</c:v>
                </c:pt>
                <c:pt idx="5743">
                  <c:v>1033</c:v>
                </c:pt>
                <c:pt idx="5744">
                  <c:v>1033</c:v>
                </c:pt>
                <c:pt idx="5745">
                  <c:v>1033</c:v>
                </c:pt>
                <c:pt idx="5746">
                  <c:v>1033</c:v>
                </c:pt>
                <c:pt idx="5747">
                  <c:v>1033</c:v>
                </c:pt>
                <c:pt idx="5748">
                  <c:v>1033</c:v>
                </c:pt>
                <c:pt idx="5749">
                  <c:v>1033</c:v>
                </c:pt>
                <c:pt idx="5750">
                  <c:v>1033</c:v>
                </c:pt>
                <c:pt idx="5751">
                  <c:v>1033</c:v>
                </c:pt>
                <c:pt idx="5752">
                  <c:v>1033</c:v>
                </c:pt>
                <c:pt idx="5753">
                  <c:v>1033</c:v>
                </c:pt>
                <c:pt idx="5754">
                  <c:v>1033</c:v>
                </c:pt>
                <c:pt idx="5755">
                  <c:v>1034</c:v>
                </c:pt>
                <c:pt idx="5756">
                  <c:v>1034</c:v>
                </c:pt>
                <c:pt idx="5757">
                  <c:v>1034</c:v>
                </c:pt>
                <c:pt idx="5758">
                  <c:v>1034</c:v>
                </c:pt>
                <c:pt idx="5759">
                  <c:v>1034</c:v>
                </c:pt>
                <c:pt idx="5760">
                  <c:v>1034</c:v>
                </c:pt>
                <c:pt idx="5761">
                  <c:v>1034</c:v>
                </c:pt>
                <c:pt idx="5762">
                  <c:v>1034</c:v>
                </c:pt>
                <c:pt idx="5763">
                  <c:v>1034</c:v>
                </c:pt>
                <c:pt idx="5764">
                  <c:v>1034</c:v>
                </c:pt>
                <c:pt idx="5765">
                  <c:v>1034</c:v>
                </c:pt>
                <c:pt idx="5766">
                  <c:v>1034</c:v>
                </c:pt>
                <c:pt idx="5767">
                  <c:v>1034</c:v>
                </c:pt>
                <c:pt idx="5768">
                  <c:v>1034</c:v>
                </c:pt>
                <c:pt idx="5769">
                  <c:v>1034</c:v>
                </c:pt>
                <c:pt idx="5770">
                  <c:v>1034</c:v>
                </c:pt>
                <c:pt idx="5771">
                  <c:v>1034</c:v>
                </c:pt>
                <c:pt idx="5772">
                  <c:v>1034</c:v>
                </c:pt>
                <c:pt idx="5773">
                  <c:v>1034</c:v>
                </c:pt>
                <c:pt idx="5774">
                  <c:v>1034</c:v>
                </c:pt>
                <c:pt idx="5775">
                  <c:v>1034</c:v>
                </c:pt>
                <c:pt idx="5776">
                  <c:v>1036</c:v>
                </c:pt>
                <c:pt idx="5777">
                  <c:v>1036</c:v>
                </c:pt>
                <c:pt idx="5778">
                  <c:v>1036</c:v>
                </c:pt>
                <c:pt idx="5779">
                  <c:v>1036</c:v>
                </c:pt>
                <c:pt idx="5780">
                  <c:v>1036</c:v>
                </c:pt>
                <c:pt idx="5781">
                  <c:v>1036</c:v>
                </c:pt>
                <c:pt idx="5782">
                  <c:v>1036</c:v>
                </c:pt>
                <c:pt idx="5783">
                  <c:v>1036</c:v>
                </c:pt>
                <c:pt idx="5784">
                  <c:v>1036</c:v>
                </c:pt>
                <c:pt idx="5785">
                  <c:v>1036</c:v>
                </c:pt>
                <c:pt idx="5786">
                  <c:v>1036</c:v>
                </c:pt>
                <c:pt idx="5787">
                  <c:v>1036</c:v>
                </c:pt>
                <c:pt idx="5788">
                  <c:v>1036</c:v>
                </c:pt>
                <c:pt idx="5789">
                  <c:v>1036</c:v>
                </c:pt>
                <c:pt idx="5790">
                  <c:v>1036</c:v>
                </c:pt>
                <c:pt idx="5791">
                  <c:v>1037</c:v>
                </c:pt>
                <c:pt idx="5792">
                  <c:v>1037</c:v>
                </c:pt>
                <c:pt idx="5793">
                  <c:v>1037</c:v>
                </c:pt>
                <c:pt idx="5794">
                  <c:v>1037</c:v>
                </c:pt>
                <c:pt idx="5795">
                  <c:v>1037</c:v>
                </c:pt>
                <c:pt idx="5796">
                  <c:v>1037</c:v>
                </c:pt>
                <c:pt idx="5797">
                  <c:v>1037</c:v>
                </c:pt>
                <c:pt idx="5798">
                  <c:v>1040</c:v>
                </c:pt>
                <c:pt idx="5799">
                  <c:v>1041</c:v>
                </c:pt>
                <c:pt idx="5800">
                  <c:v>1041</c:v>
                </c:pt>
                <c:pt idx="5801">
                  <c:v>1041</c:v>
                </c:pt>
                <c:pt idx="5802">
                  <c:v>1041</c:v>
                </c:pt>
                <c:pt idx="5803">
                  <c:v>1041</c:v>
                </c:pt>
                <c:pt idx="5804">
                  <c:v>1041</c:v>
                </c:pt>
                <c:pt idx="5805">
                  <c:v>1041</c:v>
                </c:pt>
                <c:pt idx="5806">
                  <c:v>1041</c:v>
                </c:pt>
                <c:pt idx="5807">
                  <c:v>1041</c:v>
                </c:pt>
                <c:pt idx="5808">
                  <c:v>1041</c:v>
                </c:pt>
                <c:pt idx="5809">
                  <c:v>1041</c:v>
                </c:pt>
                <c:pt idx="5810">
                  <c:v>1041</c:v>
                </c:pt>
                <c:pt idx="5811">
                  <c:v>1042</c:v>
                </c:pt>
                <c:pt idx="5812">
                  <c:v>1042</c:v>
                </c:pt>
                <c:pt idx="5813">
                  <c:v>1043</c:v>
                </c:pt>
                <c:pt idx="5814">
                  <c:v>1043</c:v>
                </c:pt>
                <c:pt idx="5815">
                  <c:v>1043</c:v>
                </c:pt>
                <c:pt idx="5816">
                  <c:v>1043</c:v>
                </c:pt>
                <c:pt idx="5817">
                  <c:v>1043</c:v>
                </c:pt>
                <c:pt idx="5818">
                  <c:v>1043</c:v>
                </c:pt>
                <c:pt idx="5819">
                  <c:v>1043</c:v>
                </c:pt>
                <c:pt idx="5820">
                  <c:v>1043</c:v>
                </c:pt>
                <c:pt idx="5821">
                  <c:v>1046</c:v>
                </c:pt>
                <c:pt idx="5822">
                  <c:v>1046</c:v>
                </c:pt>
                <c:pt idx="5823">
                  <c:v>1046</c:v>
                </c:pt>
                <c:pt idx="5824">
                  <c:v>1046</c:v>
                </c:pt>
                <c:pt idx="5825">
                  <c:v>1048</c:v>
                </c:pt>
                <c:pt idx="5826">
                  <c:v>1048</c:v>
                </c:pt>
                <c:pt idx="5827">
                  <c:v>1048</c:v>
                </c:pt>
                <c:pt idx="5828">
                  <c:v>1048</c:v>
                </c:pt>
                <c:pt idx="5829">
                  <c:v>1048</c:v>
                </c:pt>
                <c:pt idx="5830">
                  <c:v>1048</c:v>
                </c:pt>
                <c:pt idx="5831">
                  <c:v>1048</c:v>
                </c:pt>
                <c:pt idx="5832">
                  <c:v>1049</c:v>
                </c:pt>
                <c:pt idx="5833">
                  <c:v>1050</c:v>
                </c:pt>
                <c:pt idx="5834">
                  <c:v>1050</c:v>
                </c:pt>
                <c:pt idx="5835">
                  <c:v>1050</c:v>
                </c:pt>
                <c:pt idx="5836">
                  <c:v>1050</c:v>
                </c:pt>
                <c:pt idx="5837">
                  <c:v>1050</c:v>
                </c:pt>
                <c:pt idx="5838">
                  <c:v>1050</c:v>
                </c:pt>
                <c:pt idx="5839">
                  <c:v>1050</c:v>
                </c:pt>
                <c:pt idx="5840">
                  <c:v>1050</c:v>
                </c:pt>
                <c:pt idx="5841">
                  <c:v>1050</c:v>
                </c:pt>
                <c:pt idx="5842">
                  <c:v>1050</c:v>
                </c:pt>
                <c:pt idx="5843">
                  <c:v>1050</c:v>
                </c:pt>
                <c:pt idx="5844">
                  <c:v>1050</c:v>
                </c:pt>
                <c:pt idx="5845">
                  <c:v>1050</c:v>
                </c:pt>
                <c:pt idx="5846">
                  <c:v>1050</c:v>
                </c:pt>
                <c:pt idx="5847">
                  <c:v>1050</c:v>
                </c:pt>
                <c:pt idx="5848">
                  <c:v>1050</c:v>
                </c:pt>
                <c:pt idx="5849">
                  <c:v>1050</c:v>
                </c:pt>
                <c:pt idx="5850">
                  <c:v>1050</c:v>
                </c:pt>
                <c:pt idx="5851">
                  <c:v>1050</c:v>
                </c:pt>
                <c:pt idx="5852">
                  <c:v>1050</c:v>
                </c:pt>
                <c:pt idx="5853">
                  <c:v>1050</c:v>
                </c:pt>
                <c:pt idx="5854">
                  <c:v>1051</c:v>
                </c:pt>
                <c:pt idx="5855">
                  <c:v>1051</c:v>
                </c:pt>
                <c:pt idx="5856">
                  <c:v>1051</c:v>
                </c:pt>
                <c:pt idx="5857">
                  <c:v>1051</c:v>
                </c:pt>
                <c:pt idx="5858">
                  <c:v>1051</c:v>
                </c:pt>
                <c:pt idx="5859">
                  <c:v>1051</c:v>
                </c:pt>
                <c:pt idx="5860">
                  <c:v>1051</c:v>
                </c:pt>
                <c:pt idx="5861">
                  <c:v>1051</c:v>
                </c:pt>
                <c:pt idx="5862">
                  <c:v>1051</c:v>
                </c:pt>
                <c:pt idx="5863">
                  <c:v>1051</c:v>
                </c:pt>
                <c:pt idx="5864">
                  <c:v>1051</c:v>
                </c:pt>
                <c:pt idx="5865">
                  <c:v>1051</c:v>
                </c:pt>
                <c:pt idx="5866">
                  <c:v>1051</c:v>
                </c:pt>
                <c:pt idx="5867">
                  <c:v>1051</c:v>
                </c:pt>
                <c:pt idx="5868">
                  <c:v>1051</c:v>
                </c:pt>
                <c:pt idx="5869">
                  <c:v>1051</c:v>
                </c:pt>
                <c:pt idx="5870">
                  <c:v>1051</c:v>
                </c:pt>
                <c:pt idx="5871">
                  <c:v>1051</c:v>
                </c:pt>
                <c:pt idx="5872">
                  <c:v>1051</c:v>
                </c:pt>
                <c:pt idx="5873">
                  <c:v>1051</c:v>
                </c:pt>
                <c:pt idx="5874">
                  <c:v>1051</c:v>
                </c:pt>
                <c:pt idx="5875">
                  <c:v>1051</c:v>
                </c:pt>
                <c:pt idx="5876">
                  <c:v>1051</c:v>
                </c:pt>
                <c:pt idx="5877">
                  <c:v>1051</c:v>
                </c:pt>
                <c:pt idx="5878">
                  <c:v>1051</c:v>
                </c:pt>
                <c:pt idx="5879">
                  <c:v>1051</c:v>
                </c:pt>
                <c:pt idx="5880">
                  <c:v>1051</c:v>
                </c:pt>
                <c:pt idx="5881">
                  <c:v>1051</c:v>
                </c:pt>
                <c:pt idx="5882">
                  <c:v>1052</c:v>
                </c:pt>
                <c:pt idx="5883">
                  <c:v>1052</c:v>
                </c:pt>
                <c:pt idx="5884">
                  <c:v>1052</c:v>
                </c:pt>
                <c:pt idx="5885">
                  <c:v>1052</c:v>
                </c:pt>
                <c:pt idx="5886">
                  <c:v>1052</c:v>
                </c:pt>
                <c:pt idx="5887">
                  <c:v>1052</c:v>
                </c:pt>
                <c:pt idx="5888">
                  <c:v>1052</c:v>
                </c:pt>
                <c:pt idx="5889">
                  <c:v>1052</c:v>
                </c:pt>
                <c:pt idx="5890">
                  <c:v>1052</c:v>
                </c:pt>
                <c:pt idx="5891">
                  <c:v>1052</c:v>
                </c:pt>
                <c:pt idx="5892">
                  <c:v>1052</c:v>
                </c:pt>
                <c:pt idx="5893">
                  <c:v>1052</c:v>
                </c:pt>
                <c:pt idx="5894">
                  <c:v>1052</c:v>
                </c:pt>
                <c:pt idx="5895">
                  <c:v>1054</c:v>
                </c:pt>
                <c:pt idx="5896">
                  <c:v>1054</c:v>
                </c:pt>
                <c:pt idx="5897">
                  <c:v>1055</c:v>
                </c:pt>
                <c:pt idx="5898">
                  <c:v>1058</c:v>
                </c:pt>
                <c:pt idx="5899">
                  <c:v>1058</c:v>
                </c:pt>
                <c:pt idx="5900">
                  <c:v>1058</c:v>
                </c:pt>
                <c:pt idx="5901">
                  <c:v>1058</c:v>
                </c:pt>
                <c:pt idx="5902">
                  <c:v>1059</c:v>
                </c:pt>
                <c:pt idx="5903">
                  <c:v>1061</c:v>
                </c:pt>
                <c:pt idx="5904">
                  <c:v>1061</c:v>
                </c:pt>
                <c:pt idx="5905">
                  <c:v>1061</c:v>
                </c:pt>
                <c:pt idx="5906">
                  <c:v>1061</c:v>
                </c:pt>
                <c:pt idx="5907">
                  <c:v>1061</c:v>
                </c:pt>
                <c:pt idx="5908">
                  <c:v>1061</c:v>
                </c:pt>
                <c:pt idx="5909">
                  <c:v>1061</c:v>
                </c:pt>
                <c:pt idx="5910">
                  <c:v>1061</c:v>
                </c:pt>
                <c:pt idx="5911">
                  <c:v>1062</c:v>
                </c:pt>
                <c:pt idx="5912">
                  <c:v>1062</c:v>
                </c:pt>
                <c:pt idx="5913">
                  <c:v>1062</c:v>
                </c:pt>
                <c:pt idx="5914">
                  <c:v>1062</c:v>
                </c:pt>
                <c:pt idx="5915">
                  <c:v>1062</c:v>
                </c:pt>
                <c:pt idx="5916">
                  <c:v>1062</c:v>
                </c:pt>
                <c:pt idx="5917">
                  <c:v>1063</c:v>
                </c:pt>
                <c:pt idx="5918">
                  <c:v>1065</c:v>
                </c:pt>
                <c:pt idx="5919">
                  <c:v>1065</c:v>
                </c:pt>
                <c:pt idx="5920">
                  <c:v>1065</c:v>
                </c:pt>
                <c:pt idx="5921">
                  <c:v>1065</c:v>
                </c:pt>
                <c:pt idx="5922">
                  <c:v>1065</c:v>
                </c:pt>
                <c:pt idx="5923">
                  <c:v>1066</c:v>
                </c:pt>
                <c:pt idx="5924">
                  <c:v>1066</c:v>
                </c:pt>
                <c:pt idx="5925">
                  <c:v>1066</c:v>
                </c:pt>
                <c:pt idx="5926">
                  <c:v>1066</c:v>
                </c:pt>
                <c:pt idx="5927">
                  <c:v>1066</c:v>
                </c:pt>
                <c:pt idx="5928">
                  <c:v>1066</c:v>
                </c:pt>
                <c:pt idx="5929">
                  <c:v>1067</c:v>
                </c:pt>
                <c:pt idx="5930">
                  <c:v>1067</c:v>
                </c:pt>
                <c:pt idx="5931">
                  <c:v>1067</c:v>
                </c:pt>
                <c:pt idx="5932">
                  <c:v>1067</c:v>
                </c:pt>
                <c:pt idx="5933">
                  <c:v>1067</c:v>
                </c:pt>
                <c:pt idx="5934">
                  <c:v>1067</c:v>
                </c:pt>
                <c:pt idx="5935">
                  <c:v>1068</c:v>
                </c:pt>
                <c:pt idx="5936">
                  <c:v>1069</c:v>
                </c:pt>
                <c:pt idx="5937">
                  <c:v>1069</c:v>
                </c:pt>
                <c:pt idx="5938">
                  <c:v>1069</c:v>
                </c:pt>
                <c:pt idx="5939">
                  <c:v>1069</c:v>
                </c:pt>
                <c:pt idx="5940">
                  <c:v>1069</c:v>
                </c:pt>
                <c:pt idx="5941">
                  <c:v>1069</c:v>
                </c:pt>
                <c:pt idx="5942">
                  <c:v>1069</c:v>
                </c:pt>
                <c:pt idx="5943">
                  <c:v>1069</c:v>
                </c:pt>
                <c:pt idx="5944">
                  <c:v>1069</c:v>
                </c:pt>
                <c:pt idx="5945">
                  <c:v>1070</c:v>
                </c:pt>
                <c:pt idx="5946">
                  <c:v>1070</c:v>
                </c:pt>
                <c:pt idx="5947">
                  <c:v>1078</c:v>
                </c:pt>
                <c:pt idx="5948">
                  <c:v>1078</c:v>
                </c:pt>
                <c:pt idx="5949">
                  <c:v>1078</c:v>
                </c:pt>
                <c:pt idx="5950">
                  <c:v>1078</c:v>
                </c:pt>
                <c:pt idx="5951">
                  <c:v>1078</c:v>
                </c:pt>
                <c:pt idx="5952">
                  <c:v>1078</c:v>
                </c:pt>
                <c:pt idx="5953">
                  <c:v>1078</c:v>
                </c:pt>
                <c:pt idx="5954">
                  <c:v>1079</c:v>
                </c:pt>
                <c:pt idx="5955">
                  <c:v>1089</c:v>
                </c:pt>
                <c:pt idx="5956">
                  <c:v>1089</c:v>
                </c:pt>
                <c:pt idx="5957">
                  <c:v>1089</c:v>
                </c:pt>
                <c:pt idx="5958">
                  <c:v>1089</c:v>
                </c:pt>
                <c:pt idx="5959">
                  <c:v>1089</c:v>
                </c:pt>
                <c:pt idx="5960">
                  <c:v>1089</c:v>
                </c:pt>
                <c:pt idx="5961">
                  <c:v>1090</c:v>
                </c:pt>
                <c:pt idx="5962">
                  <c:v>1090</c:v>
                </c:pt>
                <c:pt idx="5963">
                  <c:v>1090</c:v>
                </c:pt>
                <c:pt idx="5964">
                  <c:v>1090</c:v>
                </c:pt>
                <c:pt idx="5965">
                  <c:v>1093</c:v>
                </c:pt>
                <c:pt idx="5966">
                  <c:v>1094</c:v>
                </c:pt>
                <c:pt idx="5967">
                  <c:v>1097</c:v>
                </c:pt>
                <c:pt idx="5968">
                  <c:v>1099</c:v>
                </c:pt>
                <c:pt idx="5969">
                  <c:v>1100</c:v>
                </c:pt>
                <c:pt idx="5970">
                  <c:v>1100</c:v>
                </c:pt>
                <c:pt idx="5971">
                  <c:v>1116</c:v>
                </c:pt>
                <c:pt idx="5972">
                  <c:v>1118</c:v>
                </c:pt>
                <c:pt idx="5973">
                  <c:v>1120</c:v>
                </c:pt>
                <c:pt idx="5974">
                  <c:v>1120</c:v>
                </c:pt>
                <c:pt idx="5975">
                  <c:v>1120</c:v>
                </c:pt>
                <c:pt idx="5976">
                  <c:v>1120</c:v>
                </c:pt>
                <c:pt idx="5977">
                  <c:v>1120</c:v>
                </c:pt>
                <c:pt idx="5978">
                  <c:v>1120</c:v>
                </c:pt>
                <c:pt idx="5979">
                  <c:v>1120</c:v>
                </c:pt>
                <c:pt idx="5980">
                  <c:v>1120</c:v>
                </c:pt>
                <c:pt idx="5981">
                  <c:v>1120</c:v>
                </c:pt>
                <c:pt idx="5982">
                  <c:v>1121</c:v>
                </c:pt>
                <c:pt idx="5983">
                  <c:v>1121</c:v>
                </c:pt>
                <c:pt idx="5984">
                  <c:v>1122</c:v>
                </c:pt>
                <c:pt idx="5985">
                  <c:v>1122</c:v>
                </c:pt>
                <c:pt idx="5986">
                  <c:v>1122</c:v>
                </c:pt>
                <c:pt idx="5987">
                  <c:v>1122</c:v>
                </c:pt>
                <c:pt idx="5988">
                  <c:v>1123</c:v>
                </c:pt>
                <c:pt idx="5989">
                  <c:v>1123</c:v>
                </c:pt>
                <c:pt idx="5990">
                  <c:v>1123</c:v>
                </c:pt>
                <c:pt idx="5991">
                  <c:v>1123</c:v>
                </c:pt>
                <c:pt idx="5992">
                  <c:v>1123</c:v>
                </c:pt>
                <c:pt idx="5993">
                  <c:v>1133</c:v>
                </c:pt>
                <c:pt idx="5994">
                  <c:v>1136</c:v>
                </c:pt>
                <c:pt idx="5995">
                  <c:v>1142</c:v>
                </c:pt>
                <c:pt idx="5996">
                  <c:v>1142</c:v>
                </c:pt>
                <c:pt idx="5997">
                  <c:v>1142</c:v>
                </c:pt>
                <c:pt idx="5998">
                  <c:v>1143</c:v>
                </c:pt>
                <c:pt idx="5999">
                  <c:v>1146</c:v>
                </c:pt>
                <c:pt idx="6000">
                  <c:v>1148</c:v>
                </c:pt>
                <c:pt idx="6001">
                  <c:v>1149</c:v>
                </c:pt>
                <c:pt idx="6002">
                  <c:v>1151</c:v>
                </c:pt>
                <c:pt idx="6003">
                  <c:v>1151</c:v>
                </c:pt>
                <c:pt idx="6004">
                  <c:v>1151</c:v>
                </c:pt>
                <c:pt idx="6005">
                  <c:v>1151</c:v>
                </c:pt>
                <c:pt idx="6006">
                  <c:v>1153</c:v>
                </c:pt>
                <c:pt idx="6007">
                  <c:v>1153</c:v>
                </c:pt>
                <c:pt idx="6008">
                  <c:v>1154</c:v>
                </c:pt>
                <c:pt idx="6009">
                  <c:v>1155</c:v>
                </c:pt>
                <c:pt idx="6010">
                  <c:v>1155</c:v>
                </c:pt>
                <c:pt idx="6011">
                  <c:v>1157</c:v>
                </c:pt>
                <c:pt idx="6012">
                  <c:v>1158</c:v>
                </c:pt>
                <c:pt idx="6013">
                  <c:v>1158</c:v>
                </c:pt>
                <c:pt idx="6014">
                  <c:v>1158</c:v>
                </c:pt>
                <c:pt idx="6015">
                  <c:v>1158</c:v>
                </c:pt>
                <c:pt idx="6016">
                  <c:v>1158</c:v>
                </c:pt>
                <c:pt idx="6017">
                  <c:v>1158</c:v>
                </c:pt>
                <c:pt idx="6018">
                  <c:v>1159</c:v>
                </c:pt>
                <c:pt idx="6019">
                  <c:v>1159</c:v>
                </c:pt>
                <c:pt idx="6020">
                  <c:v>1159</c:v>
                </c:pt>
                <c:pt idx="6021">
                  <c:v>1159</c:v>
                </c:pt>
                <c:pt idx="6022">
                  <c:v>1159</c:v>
                </c:pt>
                <c:pt idx="6023">
                  <c:v>1159</c:v>
                </c:pt>
                <c:pt idx="6024">
                  <c:v>1159</c:v>
                </c:pt>
                <c:pt idx="6025">
                  <c:v>1159</c:v>
                </c:pt>
                <c:pt idx="6026">
                  <c:v>1159</c:v>
                </c:pt>
                <c:pt idx="6027">
                  <c:v>1160</c:v>
                </c:pt>
                <c:pt idx="6028">
                  <c:v>1160</c:v>
                </c:pt>
                <c:pt idx="6029">
                  <c:v>1160</c:v>
                </c:pt>
                <c:pt idx="6030">
                  <c:v>1160</c:v>
                </c:pt>
                <c:pt idx="6031">
                  <c:v>1160</c:v>
                </c:pt>
                <c:pt idx="6032">
                  <c:v>1160</c:v>
                </c:pt>
                <c:pt idx="6033">
                  <c:v>1160</c:v>
                </c:pt>
                <c:pt idx="6034">
                  <c:v>1177</c:v>
                </c:pt>
                <c:pt idx="6035">
                  <c:v>1178</c:v>
                </c:pt>
                <c:pt idx="6036">
                  <c:v>1178</c:v>
                </c:pt>
                <c:pt idx="6037">
                  <c:v>1178</c:v>
                </c:pt>
                <c:pt idx="6038">
                  <c:v>1178</c:v>
                </c:pt>
                <c:pt idx="6039">
                  <c:v>1178</c:v>
                </c:pt>
                <c:pt idx="6040">
                  <c:v>1178</c:v>
                </c:pt>
                <c:pt idx="6041">
                  <c:v>1178</c:v>
                </c:pt>
                <c:pt idx="6042">
                  <c:v>1180</c:v>
                </c:pt>
                <c:pt idx="6043">
                  <c:v>1181</c:v>
                </c:pt>
                <c:pt idx="6044">
                  <c:v>1181</c:v>
                </c:pt>
                <c:pt idx="6045">
                  <c:v>1181</c:v>
                </c:pt>
                <c:pt idx="6046">
                  <c:v>1182</c:v>
                </c:pt>
                <c:pt idx="6047">
                  <c:v>1183</c:v>
                </c:pt>
                <c:pt idx="6048">
                  <c:v>1183</c:v>
                </c:pt>
                <c:pt idx="6049">
                  <c:v>1183</c:v>
                </c:pt>
                <c:pt idx="6050">
                  <c:v>1183</c:v>
                </c:pt>
                <c:pt idx="6051">
                  <c:v>1183</c:v>
                </c:pt>
                <c:pt idx="6052">
                  <c:v>1184</c:v>
                </c:pt>
                <c:pt idx="6053">
                  <c:v>1184</c:v>
                </c:pt>
                <c:pt idx="6054">
                  <c:v>1184</c:v>
                </c:pt>
                <c:pt idx="6055">
                  <c:v>1184</c:v>
                </c:pt>
                <c:pt idx="6056">
                  <c:v>1184</c:v>
                </c:pt>
                <c:pt idx="6057">
                  <c:v>1193</c:v>
                </c:pt>
                <c:pt idx="6058">
                  <c:v>1193</c:v>
                </c:pt>
                <c:pt idx="6059">
                  <c:v>1194</c:v>
                </c:pt>
                <c:pt idx="6060">
                  <c:v>1194</c:v>
                </c:pt>
                <c:pt idx="6061">
                  <c:v>1194</c:v>
                </c:pt>
                <c:pt idx="6062">
                  <c:v>1194</c:v>
                </c:pt>
                <c:pt idx="6063">
                  <c:v>1194</c:v>
                </c:pt>
                <c:pt idx="6064">
                  <c:v>1195</c:v>
                </c:pt>
                <c:pt idx="6065">
                  <c:v>1195</c:v>
                </c:pt>
                <c:pt idx="6066">
                  <c:v>1195</c:v>
                </c:pt>
                <c:pt idx="6067">
                  <c:v>1195</c:v>
                </c:pt>
                <c:pt idx="6068">
                  <c:v>1195</c:v>
                </c:pt>
                <c:pt idx="6069">
                  <c:v>1199</c:v>
                </c:pt>
                <c:pt idx="6070">
                  <c:v>1199</c:v>
                </c:pt>
                <c:pt idx="6071">
                  <c:v>1199</c:v>
                </c:pt>
                <c:pt idx="6072">
                  <c:v>1199</c:v>
                </c:pt>
                <c:pt idx="6073">
                  <c:v>1201</c:v>
                </c:pt>
                <c:pt idx="6074">
                  <c:v>1201</c:v>
                </c:pt>
                <c:pt idx="6075">
                  <c:v>1203</c:v>
                </c:pt>
                <c:pt idx="6076">
                  <c:v>1203</c:v>
                </c:pt>
                <c:pt idx="6077">
                  <c:v>1203</c:v>
                </c:pt>
                <c:pt idx="6078">
                  <c:v>1203</c:v>
                </c:pt>
                <c:pt idx="6079">
                  <c:v>1203</c:v>
                </c:pt>
                <c:pt idx="6080">
                  <c:v>1203</c:v>
                </c:pt>
                <c:pt idx="6081">
                  <c:v>1203</c:v>
                </c:pt>
                <c:pt idx="6082">
                  <c:v>1203</c:v>
                </c:pt>
                <c:pt idx="6083">
                  <c:v>1204</c:v>
                </c:pt>
                <c:pt idx="6084">
                  <c:v>1204</c:v>
                </c:pt>
                <c:pt idx="6085">
                  <c:v>1204</c:v>
                </c:pt>
                <c:pt idx="6086">
                  <c:v>1204</c:v>
                </c:pt>
                <c:pt idx="6087">
                  <c:v>1204</c:v>
                </c:pt>
                <c:pt idx="6088">
                  <c:v>1204</c:v>
                </c:pt>
                <c:pt idx="6089">
                  <c:v>1204</c:v>
                </c:pt>
                <c:pt idx="6090">
                  <c:v>1204</c:v>
                </c:pt>
                <c:pt idx="6091">
                  <c:v>1204</c:v>
                </c:pt>
                <c:pt idx="6092">
                  <c:v>1204</c:v>
                </c:pt>
                <c:pt idx="6093">
                  <c:v>1207</c:v>
                </c:pt>
                <c:pt idx="6094">
                  <c:v>1207</c:v>
                </c:pt>
                <c:pt idx="6095">
                  <c:v>1207</c:v>
                </c:pt>
                <c:pt idx="6096">
                  <c:v>1207</c:v>
                </c:pt>
                <c:pt idx="6097">
                  <c:v>1207</c:v>
                </c:pt>
                <c:pt idx="6098">
                  <c:v>1208</c:v>
                </c:pt>
                <c:pt idx="6099">
                  <c:v>1208</c:v>
                </c:pt>
                <c:pt idx="6100">
                  <c:v>1208</c:v>
                </c:pt>
                <c:pt idx="6101">
                  <c:v>1208</c:v>
                </c:pt>
                <c:pt idx="6102">
                  <c:v>1208</c:v>
                </c:pt>
                <c:pt idx="6103">
                  <c:v>1208</c:v>
                </c:pt>
                <c:pt idx="6104">
                  <c:v>1208</c:v>
                </c:pt>
                <c:pt idx="6105">
                  <c:v>1208</c:v>
                </c:pt>
                <c:pt idx="6106">
                  <c:v>1209</c:v>
                </c:pt>
                <c:pt idx="6107">
                  <c:v>1209</c:v>
                </c:pt>
                <c:pt idx="6108">
                  <c:v>1209</c:v>
                </c:pt>
                <c:pt idx="6109">
                  <c:v>1209</c:v>
                </c:pt>
                <c:pt idx="6110">
                  <c:v>1209</c:v>
                </c:pt>
                <c:pt idx="6111">
                  <c:v>1209</c:v>
                </c:pt>
                <c:pt idx="6112">
                  <c:v>1209</c:v>
                </c:pt>
                <c:pt idx="6113">
                  <c:v>1211</c:v>
                </c:pt>
                <c:pt idx="6114">
                  <c:v>1211</c:v>
                </c:pt>
                <c:pt idx="6115">
                  <c:v>1211</c:v>
                </c:pt>
                <c:pt idx="6116">
                  <c:v>1211</c:v>
                </c:pt>
                <c:pt idx="6117">
                  <c:v>1211</c:v>
                </c:pt>
                <c:pt idx="6118">
                  <c:v>1211</c:v>
                </c:pt>
                <c:pt idx="6119">
                  <c:v>1211</c:v>
                </c:pt>
                <c:pt idx="6120">
                  <c:v>1211</c:v>
                </c:pt>
                <c:pt idx="6121">
                  <c:v>1212</c:v>
                </c:pt>
                <c:pt idx="6122">
                  <c:v>1212</c:v>
                </c:pt>
                <c:pt idx="6123">
                  <c:v>1212</c:v>
                </c:pt>
                <c:pt idx="6124">
                  <c:v>1212</c:v>
                </c:pt>
                <c:pt idx="6125">
                  <c:v>1212</c:v>
                </c:pt>
                <c:pt idx="6126">
                  <c:v>1214</c:v>
                </c:pt>
                <c:pt idx="6127">
                  <c:v>1214</c:v>
                </c:pt>
                <c:pt idx="6128">
                  <c:v>1215</c:v>
                </c:pt>
                <c:pt idx="6129">
                  <c:v>1216</c:v>
                </c:pt>
                <c:pt idx="6130">
                  <c:v>1216</c:v>
                </c:pt>
                <c:pt idx="6131">
                  <c:v>1217</c:v>
                </c:pt>
                <c:pt idx="6132">
                  <c:v>1217</c:v>
                </c:pt>
                <c:pt idx="6133">
                  <c:v>1218</c:v>
                </c:pt>
                <c:pt idx="6134">
                  <c:v>1218</c:v>
                </c:pt>
                <c:pt idx="6135">
                  <c:v>1219</c:v>
                </c:pt>
                <c:pt idx="6136">
                  <c:v>1219</c:v>
                </c:pt>
                <c:pt idx="6137">
                  <c:v>1219</c:v>
                </c:pt>
                <c:pt idx="6138">
                  <c:v>1221</c:v>
                </c:pt>
                <c:pt idx="6139">
                  <c:v>1222</c:v>
                </c:pt>
                <c:pt idx="6140">
                  <c:v>1230</c:v>
                </c:pt>
                <c:pt idx="6141">
                  <c:v>1231</c:v>
                </c:pt>
                <c:pt idx="6142">
                  <c:v>1243</c:v>
                </c:pt>
                <c:pt idx="6143">
                  <c:v>1244</c:v>
                </c:pt>
                <c:pt idx="6144">
                  <c:v>1244</c:v>
                </c:pt>
                <c:pt idx="6145">
                  <c:v>1244</c:v>
                </c:pt>
                <c:pt idx="6146">
                  <c:v>1244</c:v>
                </c:pt>
                <c:pt idx="6147">
                  <c:v>1247</c:v>
                </c:pt>
                <c:pt idx="6148">
                  <c:v>1248</c:v>
                </c:pt>
                <c:pt idx="6149">
                  <c:v>1249</c:v>
                </c:pt>
                <c:pt idx="6150">
                  <c:v>1250</c:v>
                </c:pt>
                <c:pt idx="6151">
                  <c:v>1250</c:v>
                </c:pt>
                <c:pt idx="6152">
                  <c:v>1250</c:v>
                </c:pt>
                <c:pt idx="6153">
                  <c:v>1251</c:v>
                </c:pt>
                <c:pt idx="6154">
                  <c:v>1252</c:v>
                </c:pt>
                <c:pt idx="6155">
                  <c:v>1252</c:v>
                </c:pt>
                <c:pt idx="6156">
                  <c:v>1253</c:v>
                </c:pt>
                <c:pt idx="6157">
                  <c:v>1253</c:v>
                </c:pt>
                <c:pt idx="6158">
                  <c:v>1253</c:v>
                </c:pt>
                <c:pt idx="6159">
                  <c:v>1254</c:v>
                </c:pt>
                <c:pt idx="6160">
                  <c:v>1254</c:v>
                </c:pt>
                <c:pt idx="6161">
                  <c:v>1254</c:v>
                </c:pt>
                <c:pt idx="6162">
                  <c:v>1259</c:v>
                </c:pt>
                <c:pt idx="6163">
                  <c:v>1262</c:v>
                </c:pt>
                <c:pt idx="6164">
                  <c:v>1262</c:v>
                </c:pt>
                <c:pt idx="6165">
                  <c:v>1262</c:v>
                </c:pt>
                <c:pt idx="6166">
                  <c:v>1263</c:v>
                </c:pt>
                <c:pt idx="6167">
                  <c:v>1263</c:v>
                </c:pt>
                <c:pt idx="6168">
                  <c:v>1263</c:v>
                </c:pt>
                <c:pt idx="6169">
                  <c:v>1264</c:v>
                </c:pt>
                <c:pt idx="6170">
                  <c:v>1264</c:v>
                </c:pt>
                <c:pt idx="6171">
                  <c:v>1264</c:v>
                </c:pt>
                <c:pt idx="6172">
                  <c:v>1264</c:v>
                </c:pt>
                <c:pt idx="6173">
                  <c:v>1264</c:v>
                </c:pt>
                <c:pt idx="6174">
                  <c:v>1264</c:v>
                </c:pt>
                <c:pt idx="6175">
                  <c:v>1264</c:v>
                </c:pt>
                <c:pt idx="6176">
                  <c:v>1264</c:v>
                </c:pt>
                <c:pt idx="6177">
                  <c:v>1265</c:v>
                </c:pt>
                <c:pt idx="6178">
                  <c:v>1265</c:v>
                </c:pt>
                <c:pt idx="6179">
                  <c:v>1266</c:v>
                </c:pt>
                <c:pt idx="6180">
                  <c:v>1266</c:v>
                </c:pt>
                <c:pt idx="6181">
                  <c:v>1267</c:v>
                </c:pt>
                <c:pt idx="6182">
                  <c:v>1267</c:v>
                </c:pt>
                <c:pt idx="6183">
                  <c:v>1267</c:v>
                </c:pt>
                <c:pt idx="6184">
                  <c:v>1267</c:v>
                </c:pt>
                <c:pt idx="6185">
                  <c:v>1268</c:v>
                </c:pt>
                <c:pt idx="6186">
                  <c:v>1269</c:v>
                </c:pt>
                <c:pt idx="6187">
                  <c:v>1270</c:v>
                </c:pt>
                <c:pt idx="6188">
                  <c:v>1270</c:v>
                </c:pt>
                <c:pt idx="6189">
                  <c:v>1270</c:v>
                </c:pt>
                <c:pt idx="6190">
                  <c:v>1270</c:v>
                </c:pt>
                <c:pt idx="6191">
                  <c:v>1270</c:v>
                </c:pt>
                <c:pt idx="6192">
                  <c:v>1270</c:v>
                </c:pt>
                <c:pt idx="6193">
                  <c:v>1270</c:v>
                </c:pt>
                <c:pt idx="6194">
                  <c:v>1270</c:v>
                </c:pt>
                <c:pt idx="6195">
                  <c:v>1270</c:v>
                </c:pt>
                <c:pt idx="6196">
                  <c:v>1270</c:v>
                </c:pt>
                <c:pt idx="6197">
                  <c:v>1270</c:v>
                </c:pt>
                <c:pt idx="6198">
                  <c:v>1273</c:v>
                </c:pt>
                <c:pt idx="6199">
                  <c:v>1273</c:v>
                </c:pt>
                <c:pt idx="6200">
                  <c:v>1273</c:v>
                </c:pt>
                <c:pt idx="6201">
                  <c:v>1273</c:v>
                </c:pt>
                <c:pt idx="6202">
                  <c:v>1273</c:v>
                </c:pt>
                <c:pt idx="6203">
                  <c:v>1273</c:v>
                </c:pt>
                <c:pt idx="6204">
                  <c:v>1273</c:v>
                </c:pt>
                <c:pt idx="6205">
                  <c:v>1273</c:v>
                </c:pt>
                <c:pt idx="6206">
                  <c:v>1273</c:v>
                </c:pt>
                <c:pt idx="6207">
                  <c:v>1273</c:v>
                </c:pt>
                <c:pt idx="6208">
                  <c:v>1273</c:v>
                </c:pt>
                <c:pt idx="6209">
                  <c:v>1273</c:v>
                </c:pt>
                <c:pt idx="6210">
                  <c:v>1274</c:v>
                </c:pt>
                <c:pt idx="6211">
                  <c:v>1274</c:v>
                </c:pt>
                <c:pt idx="6212">
                  <c:v>1274</c:v>
                </c:pt>
                <c:pt idx="6213">
                  <c:v>1274</c:v>
                </c:pt>
                <c:pt idx="6214">
                  <c:v>1274</c:v>
                </c:pt>
                <c:pt idx="6215">
                  <c:v>1274</c:v>
                </c:pt>
                <c:pt idx="6216">
                  <c:v>1275</c:v>
                </c:pt>
                <c:pt idx="6217">
                  <c:v>1275</c:v>
                </c:pt>
                <c:pt idx="6218">
                  <c:v>1275</c:v>
                </c:pt>
                <c:pt idx="6219">
                  <c:v>1276</c:v>
                </c:pt>
                <c:pt idx="6220">
                  <c:v>1276</c:v>
                </c:pt>
                <c:pt idx="6221">
                  <c:v>1276</c:v>
                </c:pt>
                <c:pt idx="6222">
                  <c:v>1276</c:v>
                </c:pt>
                <c:pt idx="6223">
                  <c:v>1276</c:v>
                </c:pt>
                <c:pt idx="6224">
                  <c:v>1276</c:v>
                </c:pt>
                <c:pt idx="6225">
                  <c:v>1276</c:v>
                </c:pt>
                <c:pt idx="6226">
                  <c:v>1276</c:v>
                </c:pt>
                <c:pt idx="6227">
                  <c:v>1277</c:v>
                </c:pt>
                <c:pt idx="6228">
                  <c:v>1277</c:v>
                </c:pt>
                <c:pt idx="6229">
                  <c:v>1277</c:v>
                </c:pt>
                <c:pt idx="6230">
                  <c:v>1282</c:v>
                </c:pt>
                <c:pt idx="6231">
                  <c:v>1290</c:v>
                </c:pt>
                <c:pt idx="6232">
                  <c:v>1290</c:v>
                </c:pt>
                <c:pt idx="6233">
                  <c:v>1290</c:v>
                </c:pt>
                <c:pt idx="6234">
                  <c:v>1290</c:v>
                </c:pt>
                <c:pt idx="6235">
                  <c:v>1290</c:v>
                </c:pt>
                <c:pt idx="6236">
                  <c:v>1290</c:v>
                </c:pt>
                <c:pt idx="6237">
                  <c:v>1291</c:v>
                </c:pt>
                <c:pt idx="6238">
                  <c:v>1292</c:v>
                </c:pt>
                <c:pt idx="6239">
                  <c:v>1292</c:v>
                </c:pt>
                <c:pt idx="6240">
                  <c:v>1298</c:v>
                </c:pt>
                <c:pt idx="6241">
                  <c:v>1298</c:v>
                </c:pt>
                <c:pt idx="6242">
                  <c:v>1298</c:v>
                </c:pt>
                <c:pt idx="6243">
                  <c:v>1298</c:v>
                </c:pt>
                <c:pt idx="6244">
                  <c:v>1299</c:v>
                </c:pt>
                <c:pt idx="6245">
                  <c:v>1300</c:v>
                </c:pt>
                <c:pt idx="6246">
                  <c:v>1300</c:v>
                </c:pt>
                <c:pt idx="6247">
                  <c:v>1301</c:v>
                </c:pt>
                <c:pt idx="6248">
                  <c:v>1301</c:v>
                </c:pt>
                <c:pt idx="6249">
                  <c:v>1302</c:v>
                </c:pt>
                <c:pt idx="6250">
                  <c:v>1302</c:v>
                </c:pt>
                <c:pt idx="6251">
                  <c:v>1302</c:v>
                </c:pt>
                <c:pt idx="6252">
                  <c:v>1302</c:v>
                </c:pt>
                <c:pt idx="6253">
                  <c:v>1302</c:v>
                </c:pt>
                <c:pt idx="6254">
                  <c:v>1303</c:v>
                </c:pt>
                <c:pt idx="6255">
                  <c:v>1303</c:v>
                </c:pt>
                <c:pt idx="6256">
                  <c:v>1303</c:v>
                </c:pt>
                <c:pt idx="6257">
                  <c:v>1303</c:v>
                </c:pt>
                <c:pt idx="6258">
                  <c:v>1305</c:v>
                </c:pt>
                <c:pt idx="6259">
                  <c:v>1305</c:v>
                </c:pt>
                <c:pt idx="6260">
                  <c:v>1306</c:v>
                </c:pt>
                <c:pt idx="6261">
                  <c:v>1311</c:v>
                </c:pt>
                <c:pt idx="6262">
                  <c:v>1311</c:v>
                </c:pt>
                <c:pt idx="6263">
                  <c:v>1311</c:v>
                </c:pt>
                <c:pt idx="6264">
                  <c:v>1311</c:v>
                </c:pt>
                <c:pt idx="6265">
                  <c:v>1311</c:v>
                </c:pt>
                <c:pt idx="6266">
                  <c:v>1312</c:v>
                </c:pt>
                <c:pt idx="6267">
                  <c:v>1312</c:v>
                </c:pt>
                <c:pt idx="6268">
                  <c:v>1315</c:v>
                </c:pt>
                <c:pt idx="6269">
                  <c:v>1315</c:v>
                </c:pt>
                <c:pt idx="6270">
                  <c:v>1315</c:v>
                </c:pt>
                <c:pt idx="6271">
                  <c:v>1315</c:v>
                </c:pt>
                <c:pt idx="6272">
                  <c:v>1315</c:v>
                </c:pt>
                <c:pt idx="6273">
                  <c:v>1315</c:v>
                </c:pt>
                <c:pt idx="6274">
                  <c:v>1321</c:v>
                </c:pt>
                <c:pt idx="6275">
                  <c:v>1321</c:v>
                </c:pt>
                <c:pt idx="6276">
                  <c:v>1321</c:v>
                </c:pt>
                <c:pt idx="6277">
                  <c:v>1321</c:v>
                </c:pt>
                <c:pt idx="6278">
                  <c:v>1321</c:v>
                </c:pt>
                <c:pt idx="6279">
                  <c:v>1322</c:v>
                </c:pt>
                <c:pt idx="6280">
                  <c:v>1322</c:v>
                </c:pt>
                <c:pt idx="6281">
                  <c:v>1322</c:v>
                </c:pt>
                <c:pt idx="6282">
                  <c:v>1322</c:v>
                </c:pt>
                <c:pt idx="6283">
                  <c:v>1323</c:v>
                </c:pt>
                <c:pt idx="6284">
                  <c:v>1323</c:v>
                </c:pt>
                <c:pt idx="6285">
                  <c:v>1323</c:v>
                </c:pt>
                <c:pt idx="6286">
                  <c:v>1323</c:v>
                </c:pt>
                <c:pt idx="6287">
                  <c:v>1323</c:v>
                </c:pt>
                <c:pt idx="6288">
                  <c:v>1323</c:v>
                </c:pt>
                <c:pt idx="6289">
                  <c:v>1323</c:v>
                </c:pt>
                <c:pt idx="6290">
                  <c:v>1324</c:v>
                </c:pt>
                <c:pt idx="6291">
                  <c:v>1324</c:v>
                </c:pt>
                <c:pt idx="6292">
                  <c:v>1324</c:v>
                </c:pt>
                <c:pt idx="6293">
                  <c:v>1324</c:v>
                </c:pt>
                <c:pt idx="6294">
                  <c:v>1324</c:v>
                </c:pt>
                <c:pt idx="6295">
                  <c:v>1324</c:v>
                </c:pt>
                <c:pt idx="6296">
                  <c:v>1325</c:v>
                </c:pt>
                <c:pt idx="6297">
                  <c:v>1325</c:v>
                </c:pt>
                <c:pt idx="6298">
                  <c:v>1325</c:v>
                </c:pt>
                <c:pt idx="6299">
                  <c:v>1325</c:v>
                </c:pt>
                <c:pt idx="6300">
                  <c:v>1325</c:v>
                </c:pt>
                <c:pt idx="6301">
                  <c:v>1326</c:v>
                </c:pt>
                <c:pt idx="6302">
                  <c:v>1326</c:v>
                </c:pt>
                <c:pt idx="6303">
                  <c:v>1329</c:v>
                </c:pt>
                <c:pt idx="6304">
                  <c:v>1332</c:v>
                </c:pt>
                <c:pt idx="6305">
                  <c:v>1332</c:v>
                </c:pt>
                <c:pt idx="6306">
                  <c:v>1332</c:v>
                </c:pt>
                <c:pt idx="6307">
                  <c:v>1332</c:v>
                </c:pt>
                <c:pt idx="6308">
                  <c:v>1332</c:v>
                </c:pt>
                <c:pt idx="6309">
                  <c:v>1332</c:v>
                </c:pt>
                <c:pt idx="6310">
                  <c:v>1332</c:v>
                </c:pt>
                <c:pt idx="6311">
                  <c:v>1332</c:v>
                </c:pt>
                <c:pt idx="6312">
                  <c:v>1332</c:v>
                </c:pt>
                <c:pt idx="6313">
                  <c:v>1332</c:v>
                </c:pt>
                <c:pt idx="6314">
                  <c:v>1334</c:v>
                </c:pt>
                <c:pt idx="6315">
                  <c:v>1335</c:v>
                </c:pt>
                <c:pt idx="6316">
                  <c:v>1335</c:v>
                </c:pt>
                <c:pt idx="6317">
                  <c:v>1335</c:v>
                </c:pt>
                <c:pt idx="6318">
                  <c:v>1335</c:v>
                </c:pt>
                <c:pt idx="6319">
                  <c:v>1335</c:v>
                </c:pt>
                <c:pt idx="6320">
                  <c:v>1335</c:v>
                </c:pt>
                <c:pt idx="6321">
                  <c:v>1335</c:v>
                </c:pt>
                <c:pt idx="6322">
                  <c:v>1336</c:v>
                </c:pt>
                <c:pt idx="6323">
                  <c:v>1337</c:v>
                </c:pt>
                <c:pt idx="6324">
                  <c:v>1337</c:v>
                </c:pt>
                <c:pt idx="6325">
                  <c:v>1338</c:v>
                </c:pt>
                <c:pt idx="6326">
                  <c:v>1341</c:v>
                </c:pt>
                <c:pt idx="6327">
                  <c:v>1341</c:v>
                </c:pt>
                <c:pt idx="6328">
                  <c:v>1346</c:v>
                </c:pt>
                <c:pt idx="6329">
                  <c:v>1347</c:v>
                </c:pt>
                <c:pt idx="6330">
                  <c:v>1349</c:v>
                </c:pt>
                <c:pt idx="6331">
                  <c:v>1353</c:v>
                </c:pt>
                <c:pt idx="6332">
                  <c:v>1353</c:v>
                </c:pt>
                <c:pt idx="6333">
                  <c:v>1353</c:v>
                </c:pt>
                <c:pt idx="6334">
                  <c:v>1353</c:v>
                </c:pt>
                <c:pt idx="6335">
                  <c:v>1353</c:v>
                </c:pt>
                <c:pt idx="6336">
                  <c:v>1353</c:v>
                </c:pt>
                <c:pt idx="6337">
                  <c:v>1353</c:v>
                </c:pt>
                <c:pt idx="6338">
                  <c:v>1356</c:v>
                </c:pt>
                <c:pt idx="6339">
                  <c:v>1356</c:v>
                </c:pt>
                <c:pt idx="6340">
                  <c:v>1356</c:v>
                </c:pt>
                <c:pt idx="6341">
                  <c:v>1356</c:v>
                </c:pt>
                <c:pt idx="6342">
                  <c:v>1356</c:v>
                </c:pt>
                <c:pt idx="6343">
                  <c:v>1356</c:v>
                </c:pt>
                <c:pt idx="6344">
                  <c:v>1356</c:v>
                </c:pt>
                <c:pt idx="6345">
                  <c:v>1356</c:v>
                </c:pt>
                <c:pt idx="6346">
                  <c:v>1356</c:v>
                </c:pt>
                <c:pt idx="6347">
                  <c:v>1356</c:v>
                </c:pt>
                <c:pt idx="6348">
                  <c:v>1356</c:v>
                </c:pt>
                <c:pt idx="6349">
                  <c:v>1357</c:v>
                </c:pt>
                <c:pt idx="6350">
                  <c:v>1357</c:v>
                </c:pt>
                <c:pt idx="6351">
                  <c:v>1358</c:v>
                </c:pt>
                <c:pt idx="6352">
                  <c:v>1359</c:v>
                </c:pt>
                <c:pt idx="6353">
                  <c:v>1362</c:v>
                </c:pt>
                <c:pt idx="6354">
                  <c:v>1363</c:v>
                </c:pt>
                <c:pt idx="6355">
                  <c:v>1363</c:v>
                </c:pt>
                <c:pt idx="6356">
                  <c:v>1365</c:v>
                </c:pt>
                <c:pt idx="6357">
                  <c:v>1367</c:v>
                </c:pt>
                <c:pt idx="6358">
                  <c:v>1367</c:v>
                </c:pt>
                <c:pt idx="6359">
                  <c:v>1371</c:v>
                </c:pt>
                <c:pt idx="6360">
                  <c:v>1371</c:v>
                </c:pt>
                <c:pt idx="6361">
                  <c:v>1371</c:v>
                </c:pt>
                <c:pt idx="6362">
                  <c:v>1371</c:v>
                </c:pt>
                <c:pt idx="6363">
                  <c:v>1371</c:v>
                </c:pt>
                <c:pt idx="6364">
                  <c:v>1372</c:v>
                </c:pt>
                <c:pt idx="6365">
                  <c:v>1373</c:v>
                </c:pt>
                <c:pt idx="6366">
                  <c:v>1373</c:v>
                </c:pt>
                <c:pt idx="6367">
                  <c:v>1373</c:v>
                </c:pt>
                <c:pt idx="6368">
                  <c:v>1373</c:v>
                </c:pt>
                <c:pt idx="6369">
                  <c:v>1373</c:v>
                </c:pt>
                <c:pt idx="6370">
                  <c:v>1373</c:v>
                </c:pt>
                <c:pt idx="6371">
                  <c:v>1373</c:v>
                </c:pt>
                <c:pt idx="6372">
                  <c:v>1373</c:v>
                </c:pt>
                <c:pt idx="6373">
                  <c:v>1373</c:v>
                </c:pt>
                <c:pt idx="6374">
                  <c:v>1373</c:v>
                </c:pt>
                <c:pt idx="6375">
                  <c:v>1373</c:v>
                </c:pt>
                <c:pt idx="6376">
                  <c:v>1373</c:v>
                </c:pt>
                <c:pt idx="6377">
                  <c:v>1373</c:v>
                </c:pt>
                <c:pt idx="6378">
                  <c:v>1373</c:v>
                </c:pt>
                <c:pt idx="6379">
                  <c:v>1373</c:v>
                </c:pt>
                <c:pt idx="6380">
                  <c:v>1373</c:v>
                </c:pt>
                <c:pt idx="6381">
                  <c:v>1373</c:v>
                </c:pt>
                <c:pt idx="6382">
                  <c:v>1373</c:v>
                </c:pt>
                <c:pt idx="6383">
                  <c:v>1373</c:v>
                </c:pt>
                <c:pt idx="6384">
                  <c:v>1373</c:v>
                </c:pt>
                <c:pt idx="6385">
                  <c:v>1373</c:v>
                </c:pt>
                <c:pt idx="6386">
                  <c:v>1373</c:v>
                </c:pt>
                <c:pt idx="6387">
                  <c:v>1373</c:v>
                </c:pt>
                <c:pt idx="6388">
                  <c:v>1373</c:v>
                </c:pt>
                <c:pt idx="6389">
                  <c:v>1373</c:v>
                </c:pt>
                <c:pt idx="6390">
                  <c:v>1373</c:v>
                </c:pt>
                <c:pt idx="6391">
                  <c:v>1373</c:v>
                </c:pt>
                <c:pt idx="6392">
                  <c:v>1383</c:v>
                </c:pt>
                <c:pt idx="6393">
                  <c:v>1386</c:v>
                </c:pt>
                <c:pt idx="6394">
                  <c:v>1386</c:v>
                </c:pt>
                <c:pt idx="6395">
                  <c:v>1387</c:v>
                </c:pt>
                <c:pt idx="6396">
                  <c:v>1387</c:v>
                </c:pt>
                <c:pt idx="6397">
                  <c:v>1389</c:v>
                </c:pt>
                <c:pt idx="6398">
                  <c:v>1389</c:v>
                </c:pt>
                <c:pt idx="6399">
                  <c:v>1389</c:v>
                </c:pt>
                <c:pt idx="6400">
                  <c:v>1405</c:v>
                </c:pt>
                <c:pt idx="6401">
                  <c:v>1408</c:v>
                </c:pt>
                <c:pt idx="6402">
                  <c:v>1408</c:v>
                </c:pt>
                <c:pt idx="6403">
                  <c:v>1408</c:v>
                </c:pt>
                <c:pt idx="6404">
                  <c:v>1408</c:v>
                </c:pt>
                <c:pt idx="6405">
                  <c:v>1408</c:v>
                </c:pt>
                <c:pt idx="6406">
                  <c:v>1409</c:v>
                </c:pt>
                <c:pt idx="6407">
                  <c:v>1409</c:v>
                </c:pt>
                <c:pt idx="6408">
                  <c:v>1409</c:v>
                </c:pt>
                <c:pt idx="6409">
                  <c:v>1409</c:v>
                </c:pt>
                <c:pt idx="6410">
                  <c:v>1410</c:v>
                </c:pt>
                <c:pt idx="6411">
                  <c:v>1410</c:v>
                </c:pt>
                <c:pt idx="6412">
                  <c:v>1410</c:v>
                </c:pt>
                <c:pt idx="6413">
                  <c:v>1410</c:v>
                </c:pt>
                <c:pt idx="6414">
                  <c:v>1410</c:v>
                </c:pt>
                <c:pt idx="6415">
                  <c:v>1410</c:v>
                </c:pt>
                <c:pt idx="6416">
                  <c:v>1410</c:v>
                </c:pt>
                <c:pt idx="6417">
                  <c:v>1410</c:v>
                </c:pt>
                <c:pt idx="6418">
                  <c:v>1410</c:v>
                </c:pt>
                <c:pt idx="6419">
                  <c:v>1410</c:v>
                </c:pt>
                <c:pt idx="6420">
                  <c:v>1410</c:v>
                </c:pt>
                <c:pt idx="6421">
                  <c:v>1410</c:v>
                </c:pt>
                <c:pt idx="6422">
                  <c:v>1410</c:v>
                </c:pt>
                <c:pt idx="6423">
                  <c:v>1411</c:v>
                </c:pt>
                <c:pt idx="6424">
                  <c:v>1411</c:v>
                </c:pt>
                <c:pt idx="6425">
                  <c:v>1411</c:v>
                </c:pt>
                <c:pt idx="6426">
                  <c:v>1414</c:v>
                </c:pt>
                <c:pt idx="6427">
                  <c:v>1415</c:v>
                </c:pt>
                <c:pt idx="6428">
                  <c:v>1427</c:v>
                </c:pt>
                <c:pt idx="6429">
                  <c:v>1427</c:v>
                </c:pt>
                <c:pt idx="6430">
                  <c:v>1427</c:v>
                </c:pt>
                <c:pt idx="6431">
                  <c:v>1427</c:v>
                </c:pt>
                <c:pt idx="6432">
                  <c:v>1427</c:v>
                </c:pt>
                <c:pt idx="6433">
                  <c:v>1439</c:v>
                </c:pt>
                <c:pt idx="6434">
                  <c:v>1439</c:v>
                </c:pt>
                <c:pt idx="6435">
                  <c:v>1439</c:v>
                </c:pt>
                <c:pt idx="6436">
                  <c:v>1445</c:v>
                </c:pt>
                <c:pt idx="6437">
                  <c:v>1446</c:v>
                </c:pt>
                <c:pt idx="6438">
                  <c:v>1447</c:v>
                </c:pt>
                <c:pt idx="6439">
                  <c:v>1447</c:v>
                </c:pt>
                <c:pt idx="6440">
                  <c:v>1447</c:v>
                </c:pt>
                <c:pt idx="6441">
                  <c:v>1452</c:v>
                </c:pt>
                <c:pt idx="6442">
                  <c:v>1454</c:v>
                </c:pt>
                <c:pt idx="6443">
                  <c:v>1454</c:v>
                </c:pt>
                <c:pt idx="6444">
                  <c:v>1454</c:v>
                </c:pt>
                <c:pt idx="6445">
                  <c:v>1454</c:v>
                </c:pt>
                <c:pt idx="6446">
                  <c:v>1455</c:v>
                </c:pt>
                <c:pt idx="6447">
                  <c:v>1456</c:v>
                </c:pt>
                <c:pt idx="6448">
                  <c:v>1456</c:v>
                </c:pt>
                <c:pt idx="6449">
                  <c:v>1456</c:v>
                </c:pt>
                <c:pt idx="6450">
                  <c:v>1456</c:v>
                </c:pt>
                <c:pt idx="6451">
                  <c:v>1457</c:v>
                </c:pt>
                <c:pt idx="6452">
                  <c:v>1458</c:v>
                </c:pt>
                <c:pt idx="6453">
                  <c:v>1459</c:v>
                </c:pt>
                <c:pt idx="6454">
                  <c:v>1459</c:v>
                </c:pt>
                <c:pt idx="6455">
                  <c:v>1459</c:v>
                </c:pt>
                <c:pt idx="6456">
                  <c:v>1459</c:v>
                </c:pt>
                <c:pt idx="6457">
                  <c:v>1459</c:v>
                </c:pt>
                <c:pt idx="6458">
                  <c:v>1459</c:v>
                </c:pt>
                <c:pt idx="6459">
                  <c:v>1459</c:v>
                </c:pt>
                <c:pt idx="6460">
                  <c:v>1459</c:v>
                </c:pt>
                <c:pt idx="6461">
                  <c:v>1460</c:v>
                </c:pt>
                <c:pt idx="6462">
                  <c:v>1460</c:v>
                </c:pt>
                <c:pt idx="6463">
                  <c:v>1460</c:v>
                </c:pt>
                <c:pt idx="6464">
                  <c:v>1460</c:v>
                </c:pt>
                <c:pt idx="6465">
                  <c:v>1460</c:v>
                </c:pt>
                <c:pt idx="6466">
                  <c:v>1464</c:v>
                </c:pt>
                <c:pt idx="6467">
                  <c:v>1465</c:v>
                </c:pt>
                <c:pt idx="6468">
                  <c:v>1468</c:v>
                </c:pt>
                <c:pt idx="6469">
                  <c:v>1470</c:v>
                </c:pt>
                <c:pt idx="6470">
                  <c:v>1470</c:v>
                </c:pt>
                <c:pt idx="6471">
                  <c:v>1474</c:v>
                </c:pt>
                <c:pt idx="6472">
                  <c:v>1476</c:v>
                </c:pt>
                <c:pt idx="6473">
                  <c:v>1479</c:v>
                </c:pt>
                <c:pt idx="6474">
                  <c:v>1482</c:v>
                </c:pt>
                <c:pt idx="6475">
                  <c:v>1486</c:v>
                </c:pt>
              </c:numCache>
            </c:numRef>
          </c:yVal>
        </c:ser>
        <c:ser>
          <c:idx val="0"/>
          <c:order val="2"/>
          <c:tx>
            <c:v>CORS</c:v>
          </c:tx>
          <c:marker>
            <c:symbol val="diamond"/>
            <c:size val="4"/>
          </c:marker>
          <c:xVal>
            <c:numRef>
              <c:f>[cors_counts.xlsx]nohup!$A$1:$B$6476</c:f>
              <c:numCache>
                <c:formatCode>m/d/yyyy</c:formatCode>
                <c:ptCount val="6476"/>
                <c:pt idx="0">
                  <c:v>34335</c:v>
                </c:pt>
                <c:pt idx="1">
                  <c:v>34336</c:v>
                </c:pt>
                <c:pt idx="2">
                  <c:v>34337</c:v>
                </c:pt>
                <c:pt idx="3">
                  <c:v>34338</c:v>
                </c:pt>
                <c:pt idx="4">
                  <c:v>34339</c:v>
                </c:pt>
                <c:pt idx="5">
                  <c:v>34340</c:v>
                </c:pt>
                <c:pt idx="6">
                  <c:v>34341</c:v>
                </c:pt>
                <c:pt idx="7">
                  <c:v>34342</c:v>
                </c:pt>
                <c:pt idx="8">
                  <c:v>34343</c:v>
                </c:pt>
                <c:pt idx="9">
                  <c:v>34344</c:v>
                </c:pt>
                <c:pt idx="10">
                  <c:v>34345</c:v>
                </c:pt>
                <c:pt idx="11">
                  <c:v>34346</c:v>
                </c:pt>
                <c:pt idx="12">
                  <c:v>34347</c:v>
                </c:pt>
                <c:pt idx="13">
                  <c:v>34348</c:v>
                </c:pt>
                <c:pt idx="14">
                  <c:v>34349</c:v>
                </c:pt>
                <c:pt idx="15">
                  <c:v>34350</c:v>
                </c:pt>
                <c:pt idx="16">
                  <c:v>34351</c:v>
                </c:pt>
                <c:pt idx="17">
                  <c:v>34352</c:v>
                </c:pt>
                <c:pt idx="18">
                  <c:v>34353</c:v>
                </c:pt>
                <c:pt idx="19">
                  <c:v>34354</c:v>
                </c:pt>
                <c:pt idx="20">
                  <c:v>34355</c:v>
                </c:pt>
                <c:pt idx="21">
                  <c:v>34356</c:v>
                </c:pt>
                <c:pt idx="22">
                  <c:v>34357</c:v>
                </c:pt>
                <c:pt idx="23">
                  <c:v>34358</c:v>
                </c:pt>
                <c:pt idx="24">
                  <c:v>34359</c:v>
                </c:pt>
                <c:pt idx="25">
                  <c:v>34360</c:v>
                </c:pt>
                <c:pt idx="26">
                  <c:v>34361</c:v>
                </c:pt>
                <c:pt idx="27">
                  <c:v>34362</c:v>
                </c:pt>
                <c:pt idx="28">
                  <c:v>34363</c:v>
                </c:pt>
                <c:pt idx="29">
                  <c:v>34364</c:v>
                </c:pt>
                <c:pt idx="30">
                  <c:v>34365</c:v>
                </c:pt>
                <c:pt idx="31">
                  <c:v>34366</c:v>
                </c:pt>
                <c:pt idx="32">
                  <c:v>34367</c:v>
                </c:pt>
                <c:pt idx="33">
                  <c:v>34368</c:v>
                </c:pt>
                <c:pt idx="34">
                  <c:v>34369</c:v>
                </c:pt>
                <c:pt idx="35">
                  <c:v>34370</c:v>
                </c:pt>
                <c:pt idx="36">
                  <c:v>34371</c:v>
                </c:pt>
                <c:pt idx="37">
                  <c:v>34372</c:v>
                </c:pt>
                <c:pt idx="38">
                  <c:v>34373</c:v>
                </c:pt>
                <c:pt idx="39">
                  <c:v>34374</c:v>
                </c:pt>
                <c:pt idx="40">
                  <c:v>34375</c:v>
                </c:pt>
                <c:pt idx="41">
                  <c:v>34376</c:v>
                </c:pt>
                <c:pt idx="42">
                  <c:v>34377</c:v>
                </c:pt>
                <c:pt idx="43">
                  <c:v>34378</c:v>
                </c:pt>
                <c:pt idx="44">
                  <c:v>34379</c:v>
                </c:pt>
                <c:pt idx="45">
                  <c:v>34380</c:v>
                </c:pt>
                <c:pt idx="46">
                  <c:v>34381</c:v>
                </c:pt>
                <c:pt idx="47">
                  <c:v>34382</c:v>
                </c:pt>
                <c:pt idx="48">
                  <c:v>34383</c:v>
                </c:pt>
                <c:pt idx="49">
                  <c:v>34384</c:v>
                </c:pt>
                <c:pt idx="50">
                  <c:v>34385</c:v>
                </c:pt>
                <c:pt idx="51">
                  <c:v>34386</c:v>
                </c:pt>
                <c:pt idx="52">
                  <c:v>34387</c:v>
                </c:pt>
                <c:pt idx="53">
                  <c:v>34388</c:v>
                </c:pt>
                <c:pt idx="54">
                  <c:v>34389</c:v>
                </c:pt>
                <c:pt idx="55">
                  <c:v>34390</c:v>
                </c:pt>
                <c:pt idx="56">
                  <c:v>34391</c:v>
                </c:pt>
                <c:pt idx="57">
                  <c:v>34392</c:v>
                </c:pt>
                <c:pt idx="58">
                  <c:v>34393</c:v>
                </c:pt>
                <c:pt idx="59">
                  <c:v>34394</c:v>
                </c:pt>
                <c:pt idx="60">
                  <c:v>34395</c:v>
                </c:pt>
                <c:pt idx="61">
                  <c:v>34396</c:v>
                </c:pt>
                <c:pt idx="62">
                  <c:v>34397</c:v>
                </c:pt>
                <c:pt idx="63">
                  <c:v>34398</c:v>
                </c:pt>
                <c:pt idx="64">
                  <c:v>34399</c:v>
                </c:pt>
                <c:pt idx="65">
                  <c:v>34400</c:v>
                </c:pt>
                <c:pt idx="66">
                  <c:v>34401</c:v>
                </c:pt>
                <c:pt idx="67">
                  <c:v>34402</c:v>
                </c:pt>
                <c:pt idx="68">
                  <c:v>34403</c:v>
                </c:pt>
                <c:pt idx="69">
                  <c:v>34404</c:v>
                </c:pt>
                <c:pt idx="70">
                  <c:v>34405</c:v>
                </c:pt>
                <c:pt idx="71">
                  <c:v>34406</c:v>
                </c:pt>
                <c:pt idx="72">
                  <c:v>34407</c:v>
                </c:pt>
                <c:pt idx="73">
                  <c:v>34408</c:v>
                </c:pt>
                <c:pt idx="74">
                  <c:v>34409</c:v>
                </c:pt>
                <c:pt idx="75">
                  <c:v>34410</c:v>
                </c:pt>
                <c:pt idx="76">
                  <c:v>34411</c:v>
                </c:pt>
                <c:pt idx="77">
                  <c:v>34412</c:v>
                </c:pt>
                <c:pt idx="78">
                  <c:v>34413</c:v>
                </c:pt>
                <c:pt idx="79">
                  <c:v>34414</c:v>
                </c:pt>
                <c:pt idx="80">
                  <c:v>34415</c:v>
                </c:pt>
                <c:pt idx="81">
                  <c:v>34416</c:v>
                </c:pt>
                <c:pt idx="82">
                  <c:v>34417</c:v>
                </c:pt>
                <c:pt idx="83">
                  <c:v>34418</c:v>
                </c:pt>
                <c:pt idx="84">
                  <c:v>34419</c:v>
                </c:pt>
                <c:pt idx="85">
                  <c:v>34420</c:v>
                </c:pt>
                <c:pt idx="86">
                  <c:v>34421</c:v>
                </c:pt>
                <c:pt idx="87">
                  <c:v>34422</c:v>
                </c:pt>
                <c:pt idx="88">
                  <c:v>34423</c:v>
                </c:pt>
                <c:pt idx="89">
                  <c:v>34424</c:v>
                </c:pt>
                <c:pt idx="90">
                  <c:v>34425</c:v>
                </c:pt>
                <c:pt idx="91">
                  <c:v>34426</c:v>
                </c:pt>
                <c:pt idx="92">
                  <c:v>34427</c:v>
                </c:pt>
                <c:pt idx="93">
                  <c:v>34428</c:v>
                </c:pt>
                <c:pt idx="94">
                  <c:v>34429</c:v>
                </c:pt>
                <c:pt idx="95">
                  <c:v>34430</c:v>
                </c:pt>
                <c:pt idx="96">
                  <c:v>34431</c:v>
                </c:pt>
                <c:pt idx="97">
                  <c:v>34432</c:v>
                </c:pt>
                <c:pt idx="98">
                  <c:v>34433</c:v>
                </c:pt>
                <c:pt idx="99">
                  <c:v>34434</c:v>
                </c:pt>
                <c:pt idx="100">
                  <c:v>34435</c:v>
                </c:pt>
                <c:pt idx="101">
                  <c:v>34436</c:v>
                </c:pt>
                <c:pt idx="102">
                  <c:v>34437</c:v>
                </c:pt>
                <c:pt idx="103">
                  <c:v>34438</c:v>
                </c:pt>
                <c:pt idx="104">
                  <c:v>34439</c:v>
                </c:pt>
                <c:pt idx="105">
                  <c:v>34440</c:v>
                </c:pt>
                <c:pt idx="106">
                  <c:v>34441</c:v>
                </c:pt>
                <c:pt idx="107">
                  <c:v>34442</c:v>
                </c:pt>
                <c:pt idx="108">
                  <c:v>34443</c:v>
                </c:pt>
                <c:pt idx="109">
                  <c:v>34444</c:v>
                </c:pt>
                <c:pt idx="110">
                  <c:v>34445</c:v>
                </c:pt>
                <c:pt idx="111">
                  <c:v>34446</c:v>
                </c:pt>
                <c:pt idx="112">
                  <c:v>34447</c:v>
                </c:pt>
                <c:pt idx="113">
                  <c:v>34448</c:v>
                </c:pt>
                <c:pt idx="114">
                  <c:v>34449</c:v>
                </c:pt>
                <c:pt idx="115">
                  <c:v>34450</c:v>
                </c:pt>
                <c:pt idx="116">
                  <c:v>34451</c:v>
                </c:pt>
                <c:pt idx="117">
                  <c:v>34452</c:v>
                </c:pt>
                <c:pt idx="118">
                  <c:v>34453</c:v>
                </c:pt>
                <c:pt idx="119">
                  <c:v>34454</c:v>
                </c:pt>
                <c:pt idx="120">
                  <c:v>34455</c:v>
                </c:pt>
                <c:pt idx="121">
                  <c:v>34456</c:v>
                </c:pt>
                <c:pt idx="122">
                  <c:v>34457</c:v>
                </c:pt>
                <c:pt idx="123">
                  <c:v>34458</c:v>
                </c:pt>
                <c:pt idx="124">
                  <c:v>34459</c:v>
                </c:pt>
                <c:pt idx="125">
                  <c:v>34460</c:v>
                </c:pt>
                <c:pt idx="126">
                  <c:v>34461</c:v>
                </c:pt>
                <c:pt idx="127">
                  <c:v>34462</c:v>
                </c:pt>
                <c:pt idx="128">
                  <c:v>34463</c:v>
                </c:pt>
                <c:pt idx="129">
                  <c:v>34464</c:v>
                </c:pt>
                <c:pt idx="130">
                  <c:v>34465</c:v>
                </c:pt>
                <c:pt idx="131">
                  <c:v>34466</c:v>
                </c:pt>
                <c:pt idx="132">
                  <c:v>34467</c:v>
                </c:pt>
                <c:pt idx="133">
                  <c:v>34468</c:v>
                </c:pt>
                <c:pt idx="134">
                  <c:v>34469</c:v>
                </c:pt>
                <c:pt idx="135">
                  <c:v>34470</c:v>
                </c:pt>
                <c:pt idx="136">
                  <c:v>34471</c:v>
                </c:pt>
                <c:pt idx="137">
                  <c:v>34472</c:v>
                </c:pt>
                <c:pt idx="138">
                  <c:v>34473</c:v>
                </c:pt>
                <c:pt idx="139">
                  <c:v>34474</c:v>
                </c:pt>
                <c:pt idx="140">
                  <c:v>34475</c:v>
                </c:pt>
                <c:pt idx="141">
                  <c:v>34476</c:v>
                </c:pt>
                <c:pt idx="142">
                  <c:v>34477</c:v>
                </c:pt>
                <c:pt idx="143">
                  <c:v>34478</c:v>
                </c:pt>
                <c:pt idx="144">
                  <c:v>34479</c:v>
                </c:pt>
                <c:pt idx="145">
                  <c:v>34480</c:v>
                </c:pt>
                <c:pt idx="146">
                  <c:v>34481</c:v>
                </c:pt>
                <c:pt idx="147">
                  <c:v>34482</c:v>
                </c:pt>
                <c:pt idx="148">
                  <c:v>34483</c:v>
                </c:pt>
                <c:pt idx="149">
                  <c:v>34484</c:v>
                </c:pt>
                <c:pt idx="150">
                  <c:v>34485</c:v>
                </c:pt>
                <c:pt idx="151">
                  <c:v>34486</c:v>
                </c:pt>
                <c:pt idx="152">
                  <c:v>34487</c:v>
                </c:pt>
                <c:pt idx="153">
                  <c:v>34488</c:v>
                </c:pt>
                <c:pt idx="154">
                  <c:v>34489</c:v>
                </c:pt>
                <c:pt idx="155">
                  <c:v>34490</c:v>
                </c:pt>
                <c:pt idx="156">
                  <c:v>34491</c:v>
                </c:pt>
                <c:pt idx="157">
                  <c:v>34492</c:v>
                </c:pt>
                <c:pt idx="158">
                  <c:v>34493</c:v>
                </c:pt>
                <c:pt idx="159">
                  <c:v>34494</c:v>
                </c:pt>
                <c:pt idx="160">
                  <c:v>34495</c:v>
                </c:pt>
                <c:pt idx="161">
                  <c:v>34496</c:v>
                </c:pt>
                <c:pt idx="162">
                  <c:v>34497</c:v>
                </c:pt>
                <c:pt idx="163">
                  <c:v>34498</c:v>
                </c:pt>
                <c:pt idx="164">
                  <c:v>34499</c:v>
                </c:pt>
                <c:pt idx="165">
                  <c:v>34500</c:v>
                </c:pt>
                <c:pt idx="166">
                  <c:v>34501</c:v>
                </c:pt>
                <c:pt idx="167">
                  <c:v>34502</c:v>
                </c:pt>
                <c:pt idx="168">
                  <c:v>34503</c:v>
                </c:pt>
                <c:pt idx="169">
                  <c:v>34504</c:v>
                </c:pt>
                <c:pt idx="170">
                  <c:v>34505</c:v>
                </c:pt>
                <c:pt idx="171">
                  <c:v>34506</c:v>
                </c:pt>
                <c:pt idx="172">
                  <c:v>34507</c:v>
                </c:pt>
                <c:pt idx="173">
                  <c:v>34508</c:v>
                </c:pt>
                <c:pt idx="174">
                  <c:v>34509</c:v>
                </c:pt>
                <c:pt idx="175">
                  <c:v>34510</c:v>
                </c:pt>
                <c:pt idx="176">
                  <c:v>34511</c:v>
                </c:pt>
                <c:pt idx="177">
                  <c:v>34512</c:v>
                </c:pt>
                <c:pt idx="178">
                  <c:v>34513</c:v>
                </c:pt>
                <c:pt idx="179">
                  <c:v>34514</c:v>
                </c:pt>
                <c:pt idx="180">
                  <c:v>34515</c:v>
                </c:pt>
                <c:pt idx="181">
                  <c:v>34516</c:v>
                </c:pt>
                <c:pt idx="182">
                  <c:v>34517</c:v>
                </c:pt>
                <c:pt idx="183">
                  <c:v>34518</c:v>
                </c:pt>
                <c:pt idx="184">
                  <c:v>34519</c:v>
                </c:pt>
                <c:pt idx="185">
                  <c:v>34520</c:v>
                </c:pt>
                <c:pt idx="186">
                  <c:v>34521</c:v>
                </c:pt>
                <c:pt idx="187">
                  <c:v>34522</c:v>
                </c:pt>
                <c:pt idx="188">
                  <c:v>34523</c:v>
                </c:pt>
                <c:pt idx="189">
                  <c:v>34524</c:v>
                </c:pt>
                <c:pt idx="190">
                  <c:v>34525</c:v>
                </c:pt>
                <c:pt idx="191">
                  <c:v>34526</c:v>
                </c:pt>
                <c:pt idx="192">
                  <c:v>34527</c:v>
                </c:pt>
                <c:pt idx="193">
                  <c:v>34528</c:v>
                </c:pt>
                <c:pt idx="194">
                  <c:v>34529</c:v>
                </c:pt>
                <c:pt idx="195">
                  <c:v>34530</c:v>
                </c:pt>
                <c:pt idx="196">
                  <c:v>34531</c:v>
                </c:pt>
                <c:pt idx="197">
                  <c:v>34532</c:v>
                </c:pt>
                <c:pt idx="198">
                  <c:v>34533</c:v>
                </c:pt>
                <c:pt idx="199">
                  <c:v>34534</c:v>
                </c:pt>
                <c:pt idx="200">
                  <c:v>34535</c:v>
                </c:pt>
                <c:pt idx="201">
                  <c:v>34536</c:v>
                </c:pt>
                <c:pt idx="202">
                  <c:v>34537</c:v>
                </c:pt>
                <c:pt idx="203">
                  <c:v>34538</c:v>
                </c:pt>
                <c:pt idx="204">
                  <c:v>34539</c:v>
                </c:pt>
                <c:pt idx="205">
                  <c:v>34540</c:v>
                </c:pt>
                <c:pt idx="206">
                  <c:v>34541</c:v>
                </c:pt>
                <c:pt idx="207">
                  <c:v>34542</c:v>
                </c:pt>
                <c:pt idx="208">
                  <c:v>34543</c:v>
                </c:pt>
                <c:pt idx="209">
                  <c:v>34544</c:v>
                </c:pt>
                <c:pt idx="210">
                  <c:v>34545</c:v>
                </c:pt>
                <c:pt idx="211">
                  <c:v>34546</c:v>
                </c:pt>
                <c:pt idx="212">
                  <c:v>34547</c:v>
                </c:pt>
                <c:pt idx="213">
                  <c:v>34548</c:v>
                </c:pt>
                <c:pt idx="214">
                  <c:v>34549</c:v>
                </c:pt>
                <c:pt idx="215">
                  <c:v>34550</c:v>
                </c:pt>
                <c:pt idx="216">
                  <c:v>34551</c:v>
                </c:pt>
                <c:pt idx="217">
                  <c:v>34552</c:v>
                </c:pt>
                <c:pt idx="218">
                  <c:v>34553</c:v>
                </c:pt>
                <c:pt idx="219">
                  <c:v>34554</c:v>
                </c:pt>
                <c:pt idx="220">
                  <c:v>34555</c:v>
                </c:pt>
                <c:pt idx="221">
                  <c:v>34556</c:v>
                </c:pt>
                <c:pt idx="222">
                  <c:v>34557</c:v>
                </c:pt>
                <c:pt idx="223">
                  <c:v>34558</c:v>
                </c:pt>
                <c:pt idx="224">
                  <c:v>34559</c:v>
                </c:pt>
                <c:pt idx="225">
                  <c:v>34560</c:v>
                </c:pt>
                <c:pt idx="226">
                  <c:v>34561</c:v>
                </c:pt>
                <c:pt idx="227">
                  <c:v>34562</c:v>
                </c:pt>
                <c:pt idx="228">
                  <c:v>34563</c:v>
                </c:pt>
                <c:pt idx="229">
                  <c:v>34564</c:v>
                </c:pt>
                <c:pt idx="230">
                  <c:v>34565</c:v>
                </c:pt>
                <c:pt idx="231">
                  <c:v>34566</c:v>
                </c:pt>
                <c:pt idx="232">
                  <c:v>34567</c:v>
                </c:pt>
                <c:pt idx="233">
                  <c:v>34568</c:v>
                </c:pt>
                <c:pt idx="234">
                  <c:v>34569</c:v>
                </c:pt>
                <c:pt idx="235">
                  <c:v>34570</c:v>
                </c:pt>
                <c:pt idx="236">
                  <c:v>34571</c:v>
                </c:pt>
                <c:pt idx="237">
                  <c:v>34572</c:v>
                </c:pt>
                <c:pt idx="238">
                  <c:v>34573</c:v>
                </c:pt>
                <c:pt idx="239">
                  <c:v>34574</c:v>
                </c:pt>
                <c:pt idx="240">
                  <c:v>34575</c:v>
                </c:pt>
                <c:pt idx="241">
                  <c:v>34576</c:v>
                </c:pt>
                <c:pt idx="242">
                  <c:v>34577</c:v>
                </c:pt>
                <c:pt idx="243">
                  <c:v>34578</c:v>
                </c:pt>
                <c:pt idx="244">
                  <c:v>34579</c:v>
                </c:pt>
                <c:pt idx="245">
                  <c:v>34580</c:v>
                </c:pt>
                <c:pt idx="246">
                  <c:v>34581</c:v>
                </c:pt>
                <c:pt idx="247">
                  <c:v>34582</c:v>
                </c:pt>
                <c:pt idx="248">
                  <c:v>34583</c:v>
                </c:pt>
                <c:pt idx="249">
                  <c:v>34584</c:v>
                </c:pt>
                <c:pt idx="250">
                  <c:v>34585</c:v>
                </c:pt>
                <c:pt idx="251">
                  <c:v>34586</c:v>
                </c:pt>
                <c:pt idx="252">
                  <c:v>34587</c:v>
                </c:pt>
                <c:pt idx="253">
                  <c:v>34588</c:v>
                </c:pt>
                <c:pt idx="254">
                  <c:v>34589</c:v>
                </c:pt>
                <c:pt idx="255">
                  <c:v>34590</c:v>
                </c:pt>
                <c:pt idx="256">
                  <c:v>34591</c:v>
                </c:pt>
                <c:pt idx="257">
                  <c:v>34592</c:v>
                </c:pt>
                <c:pt idx="258">
                  <c:v>34593</c:v>
                </c:pt>
                <c:pt idx="259">
                  <c:v>34594</c:v>
                </c:pt>
                <c:pt idx="260">
                  <c:v>34595</c:v>
                </c:pt>
                <c:pt idx="261">
                  <c:v>34596</c:v>
                </c:pt>
                <c:pt idx="262">
                  <c:v>34597</c:v>
                </c:pt>
                <c:pt idx="263">
                  <c:v>34598</c:v>
                </c:pt>
                <c:pt idx="264">
                  <c:v>34599</c:v>
                </c:pt>
                <c:pt idx="265">
                  <c:v>34600</c:v>
                </c:pt>
                <c:pt idx="266">
                  <c:v>34601</c:v>
                </c:pt>
                <c:pt idx="267">
                  <c:v>34602</c:v>
                </c:pt>
                <c:pt idx="268">
                  <c:v>34603</c:v>
                </c:pt>
                <c:pt idx="269">
                  <c:v>34604</c:v>
                </c:pt>
                <c:pt idx="270">
                  <c:v>34605</c:v>
                </c:pt>
                <c:pt idx="271">
                  <c:v>34606</c:v>
                </c:pt>
                <c:pt idx="272">
                  <c:v>34607</c:v>
                </c:pt>
                <c:pt idx="273">
                  <c:v>34608</c:v>
                </c:pt>
                <c:pt idx="274">
                  <c:v>34609</c:v>
                </c:pt>
                <c:pt idx="275">
                  <c:v>34610</c:v>
                </c:pt>
                <c:pt idx="276">
                  <c:v>34611</c:v>
                </c:pt>
                <c:pt idx="277">
                  <c:v>34612</c:v>
                </c:pt>
                <c:pt idx="278">
                  <c:v>34613</c:v>
                </c:pt>
                <c:pt idx="279">
                  <c:v>34614</c:v>
                </c:pt>
                <c:pt idx="280">
                  <c:v>34615</c:v>
                </c:pt>
                <c:pt idx="281">
                  <c:v>34616</c:v>
                </c:pt>
                <c:pt idx="282">
                  <c:v>34617</c:v>
                </c:pt>
                <c:pt idx="283">
                  <c:v>34618</c:v>
                </c:pt>
                <c:pt idx="284">
                  <c:v>34619</c:v>
                </c:pt>
                <c:pt idx="285">
                  <c:v>34620</c:v>
                </c:pt>
                <c:pt idx="286">
                  <c:v>34621</c:v>
                </c:pt>
                <c:pt idx="287">
                  <c:v>34622</c:v>
                </c:pt>
                <c:pt idx="288">
                  <c:v>34623</c:v>
                </c:pt>
                <c:pt idx="289">
                  <c:v>34624</c:v>
                </c:pt>
                <c:pt idx="290">
                  <c:v>34625</c:v>
                </c:pt>
                <c:pt idx="291">
                  <c:v>34626</c:v>
                </c:pt>
                <c:pt idx="292">
                  <c:v>34627</c:v>
                </c:pt>
                <c:pt idx="293">
                  <c:v>34628</c:v>
                </c:pt>
                <c:pt idx="294">
                  <c:v>34629</c:v>
                </c:pt>
                <c:pt idx="295">
                  <c:v>34630</c:v>
                </c:pt>
                <c:pt idx="296">
                  <c:v>34631</c:v>
                </c:pt>
                <c:pt idx="297">
                  <c:v>34632</c:v>
                </c:pt>
                <c:pt idx="298">
                  <c:v>34633</c:v>
                </c:pt>
                <c:pt idx="299">
                  <c:v>34634</c:v>
                </c:pt>
                <c:pt idx="300">
                  <c:v>34635</c:v>
                </c:pt>
                <c:pt idx="301">
                  <c:v>34636</c:v>
                </c:pt>
                <c:pt idx="302">
                  <c:v>34637</c:v>
                </c:pt>
                <c:pt idx="303">
                  <c:v>34638</c:v>
                </c:pt>
                <c:pt idx="304">
                  <c:v>34639</c:v>
                </c:pt>
                <c:pt idx="305">
                  <c:v>34640</c:v>
                </c:pt>
                <c:pt idx="306">
                  <c:v>34641</c:v>
                </c:pt>
                <c:pt idx="307">
                  <c:v>34642</c:v>
                </c:pt>
                <c:pt idx="308">
                  <c:v>34643</c:v>
                </c:pt>
                <c:pt idx="309">
                  <c:v>34644</c:v>
                </c:pt>
                <c:pt idx="310">
                  <c:v>34645</c:v>
                </c:pt>
                <c:pt idx="311">
                  <c:v>34646</c:v>
                </c:pt>
                <c:pt idx="312">
                  <c:v>34647</c:v>
                </c:pt>
                <c:pt idx="313">
                  <c:v>34648</c:v>
                </c:pt>
                <c:pt idx="314">
                  <c:v>34649</c:v>
                </c:pt>
                <c:pt idx="315">
                  <c:v>34650</c:v>
                </c:pt>
                <c:pt idx="316">
                  <c:v>34651</c:v>
                </c:pt>
                <c:pt idx="317">
                  <c:v>34652</c:v>
                </c:pt>
                <c:pt idx="318">
                  <c:v>34653</c:v>
                </c:pt>
                <c:pt idx="319">
                  <c:v>34654</c:v>
                </c:pt>
                <c:pt idx="320">
                  <c:v>34655</c:v>
                </c:pt>
                <c:pt idx="321">
                  <c:v>34656</c:v>
                </c:pt>
                <c:pt idx="322">
                  <c:v>34657</c:v>
                </c:pt>
                <c:pt idx="323">
                  <c:v>34658</c:v>
                </c:pt>
                <c:pt idx="324">
                  <c:v>34659</c:v>
                </c:pt>
                <c:pt idx="325">
                  <c:v>34660</c:v>
                </c:pt>
                <c:pt idx="326">
                  <c:v>34661</c:v>
                </c:pt>
                <c:pt idx="327">
                  <c:v>34662</c:v>
                </c:pt>
                <c:pt idx="328">
                  <c:v>34663</c:v>
                </c:pt>
                <c:pt idx="329">
                  <c:v>34664</c:v>
                </c:pt>
                <c:pt idx="330">
                  <c:v>34665</c:v>
                </c:pt>
                <c:pt idx="331">
                  <c:v>34666</c:v>
                </c:pt>
                <c:pt idx="332">
                  <c:v>34667</c:v>
                </c:pt>
                <c:pt idx="333">
                  <c:v>34668</c:v>
                </c:pt>
                <c:pt idx="334">
                  <c:v>34669</c:v>
                </c:pt>
                <c:pt idx="335">
                  <c:v>34670</c:v>
                </c:pt>
                <c:pt idx="336">
                  <c:v>34671</c:v>
                </c:pt>
                <c:pt idx="337">
                  <c:v>34672</c:v>
                </c:pt>
                <c:pt idx="338">
                  <c:v>34673</c:v>
                </c:pt>
                <c:pt idx="339">
                  <c:v>34674</c:v>
                </c:pt>
                <c:pt idx="340">
                  <c:v>34675</c:v>
                </c:pt>
                <c:pt idx="341">
                  <c:v>34676</c:v>
                </c:pt>
                <c:pt idx="342">
                  <c:v>34677</c:v>
                </c:pt>
                <c:pt idx="343">
                  <c:v>34678</c:v>
                </c:pt>
                <c:pt idx="344">
                  <c:v>34679</c:v>
                </c:pt>
                <c:pt idx="345">
                  <c:v>34680</c:v>
                </c:pt>
                <c:pt idx="346">
                  <c:v>34681</c:v>
                </c:pt>
                <c:pt idx="347">
                  <c:v>34682</c:v>
                </c:pt>
                <c:pt idx="348">
                  <c:v>34683</c:v>
                </c:pt>
                <c:pt idx="349">
                  <c:v>34684</c:v>
                </c:pt>
                <c:pt idx="350">
                  <c:v>34685</c:v>
                </c:pt>
                <c:pt idx="351">
                  <c:v>34686</c:v>
                </c:pt>
                <c:pt idx="352">
                  <c:v>34687</c:v>
                </c:pt>
                <c:pt idx="353">
                  <c:v>34688</c:v>
                </c:pt>
                <c:pt idx="354">
                  <c:v>34689</c:v>
                </c:pt>
                <c:pt idx="355">
                  <c:v>34690</c:v>
                </c:pt>
                <c:pt idx="356">
                  <c:v>34691</c:v>
                </c:pt>
                <c:pt idx="357">
                  <c:v>34692</c:v>
                </c:pt>
                <c:pt idx="358">
                  <c:v>34693</c:v>
                </c:pt>
                <c:pt idx="359">
                  <c:v>34694</c:v>
                </c:pt>
                <c:pt idx="360">
                  <c:v>34695</c:v>
                </c:pt>
                <c:pt idx="361">
                  <c:v>34696</c:v>
                </c:pt>
                <c:pt idx="362">
                  <c:v>34697</c:v>
                </c:pt>
                <c:pt idx="363">
                  <c:v>34698</c:v>
                </c:pt>
                <c:pt idx="364">
                  <c:v>34699</c:v>
                </c:pt>
                <c:pt idx="365">
                  <c:v>34700</c:v>
                </c:pt>
                <c:pt idx="366">
                  <c:v>34701</c:v>
                </c:pt>
                <c:pt idx="367">
                  <c:v>34702</c:v>
                </c:pt>
                <c:pt idx="368">
                  <c:v>34703</c:v>
                </c:pt>
                <c:pt idx="369">
                  <c:v>34704</c:v>
                </c:pt>
                <c:pt idx="370">
                  <c:v>34705</c:v>
                </c:pt>
                <c:pt idx="371">
                  <c:v>34706</c:v>
                </c:pt>
                <c:pt idx="372">
                  <c:v>34707</c:v>
                </c:pt>
                <c:pt idx="373">
                  <c:v>34708</c:v>
                </c:pt>
                <c:pt idx="374">
                  <c:v>34709</c:v>
                </c:pt>
                <c:pt idx="375">
                  <c:v>34710</c:v>
                </c:pt>
                <c:pt idx="376">
                  <c:v>34711</c:v>
                </c:pt>
                <c:pt idx="377">
                  <c:v>34712</c:v>
                </c:pt>
                <c:pt idx="378">
                  <c:v>34713</c:v>
                </c:pt>
                <c:pt idx="379">
                  <c:v>34714</c:v>
                </c:pt>
                <c:pt idx="380">
                  <c:v>34715</c:v>
                </c:pt>
                <c:pt idx="381">
                  <c:v>34716</c:v>
                </c:pt>
                <c:pt idx="382">
                  <c:v>34717</c:v>
                </c:pt>
                <c:pt idx="383">
                  <c:v>34718</c:v>
                </c:pt>
                <c:pt idx="384">
                  <c:v>34719</c:v>
                </c:pt>
                <c:pt idx="385">
                  <c:v>34720</c:v>
                </c:pt>
                <c:pt idx="386">
                  <c:v>34721</c:v>
                </c:pt>
                <c:pt idx="387">
                  <c:v>34722</c:v>
                </c:pt>
                <c:pt idx="388">
                  <c:v>34723</c:v>
                </c:pt>
                <c:pt idx="389">
                  <c:v>34724</c:v>
                </c:pt>
                <c:pt idx="390">
                  <c:v>34725</c:v>
                </c:pt>
                <c:pt idx="391">
                  <c:v>34726</c:v>
                </c:pt>
                <c:pt idx="392">
                  <c:v>34727</c:v>
                </c:pt>
                <c:pt idx="393">
                  <c:v>34728</c:v>
                </c:pt>
                <c:pt idx="394">
                  <c:v>34729</c:v>
                </c:pt>
                <c:pt idx="395">
                  <c:v>34730</c:v>
                </c:pt>
                <c:pt idx="396">
                  <c:v>34731</c:v>
                </c:pt>
                <c:pt idx="397">
                  <c:v>34732</c:v>
                </c:pt>
                <c:pt idx="398">
                  <c:v>34733</c:v>
                </c:pt>
                <c:pt idx="399">
                  <c:v>34734</c:v>
                </c:pt>
                <c:pt idx="400">
                  <c:v>34735</c:v>
                </c:pt>
                <c:pt idx="401">
                  <c:v>34736</c:v>
                </c:pt>
                <c:pt idx="402">
                  <c:v>34737</c:v>
                </c:pt>
                <c:pt idx="403">
                  <c:v>34738</c:v>
                </c:pt>
                <c:pt idx="404">
                  <c:v>34739</c:v>
                </c:pt>
                <c:pt idx="405">
                  <c:v>34740</c:v>
                </c:pt>
                <c:pt idx="406">
                  <c:v>34741</c:v>
                </c:pt>
                <c:pt idx="407">
                  <c:v>34742</c:v>
                </c:pt>
                <c:pt idx="408">
                  <c:v>34743</c:v>
                </c:pt>
                <c:pt idx="409">
                  <c:v>34744</c:v>
                </c:pt>
                <c:pt idx="410">
                  <c:v>34745</c:v>
                </c:pt>
                <c:pt idx="411">
                  <c:v>34746</c:v>
                </c:pt>
                <c:pt idx="412">
                  <c:v>34747</c:v>
                </c:pt>
                <c:pt idx="413">
                  <c:v>34748</c:v>
                </c:pt>
                <c:pt idx="414">
                  <c:v>34749</c:v>
                </c:pt>
                <c:pt idx="415">
                  <c:v>34750</c:v>
                </c:pt>
                <c:pt idx="416">
                  <c:v>34751</c:v>
                </c:pt>
                <c:pt idx="417">
                  <c:v>34752</c:v>
                </c:pt>
                <c:pt idx="418">
                  <c:v>34753</c:v>
                </c:pt>
                <c:pt idx="419">
                  <c:v>34754</c:v>
                </c:pt>
                <c:pt idx="420">
                  <c:v>34755</c:v>
                </c:pt>
                <c:pt idx="421">
                  <c:v>34756</c:v>
                </c:pt>
                <c:pt idx="422">
                  <c:v>34757</c:v>
                </c:pt>
                <c:pt idx="423">
                  <c:v>34758</c:v>
                </c:pt>
                <c:pt idx="424">
                  <c:v>34759</c:v>
                </c:pt>
                <c:pt idx="425">
                  <c:v>34760</c:v>
                </c:pt>
                <c:pt idx="426">
                  <c:v>34761</c:v>
                </c:pt>
                <c:pt idx="427">
                  <c:v>34762</c:v>
                </c:pt>
                <c:pt idx="428">
                  <c:v>34763</c:v>
                </c:pt>
                <c:pt idx="429">
                  <c:v>34764</c:v>
                </c:pt>
                <c:pt idx="430">
                  <c:v>34765</c:v>
                </c:pt>
                <c:pt idx="431">
                  <c:v>34766</c:v>
                </c:pt>
                <c:pt idx="432">
                  <c:v>34767</c:v>
                </c:pt>
                <c:pt idx="433">
                  <c:v>34768</c:v>
                </c:pt>
                <c:pt idx="434">
                  <c:v>34769</c:v>
                </c:pt>
                <c:pt idx="435">
                  <c:v>34770</c:v>
                </c:pt>
                <c:pt idx="436">
                  <c:v>34771</c:v>
                </c:pt>
                <c:pt idx="437">
                  <c:v>34772</c:v>
                </c:pt>
                <c:pt idx="438">
                  <c:v>34773</c:v>
                </c:pt>
                <c:pt idx="439">
                  <c:v>34774</c:v>
                </c:pt>
                <c:pt idx="440">
                  <c:v>34775</c:v>
                </c:pt>
                <c:pt idx="441">
                  <c:v>34776</c:v>
                </c:pt>
                <c:pt idx="442">
                  <c:v>34777</c:v>
                </c:pt>
                <c:pt idx="443">
                  <c:v>34778</c:v>
                </c:pt>
                <c:pt idx="444">
                  <c:v>34779</c:v>
                </c:pt>
                <c:pt idx="445">
                  <c:v>34780</c:v>
                </c:pt>
                <c:pt idx="446">
                  <c:v>34781</c:v>
                </c:pt>
                <c:pt idx="447">
                  <c:v>34782</c:v>
                </c:pt>
                <c:pt idx="448">
                  <c:v>34783</c:v>
                </c:pt>
                <c:pt idx="449">
                  <c:v>34784</c:v>
                </c:pt>
                <c:pt idx="450">
                  <c:v>34785</c:v>
                </c:pt>
                <c:pt idx="451">
                  <c:v>34786</c:v>
                </c:pt>
                <c:pt idx="452">
                  <c:v>34787</c:v>
                </c:pt>
                <c:pt idx="453">
                  <c:v>34788</c:v>
                </c:pt>
                <c:pt idx="454">
                  <c:v>34789</c:v>
                </c:pt>
                <c:pt idx="455">
                  <c:v>34790</c:v>
                </c:pt>
                <c:pt idx="456">
                  <c:v>34791</c:v>
                </c:pt>
                <c:pt idx="457">
                  <c:v>34792</c:v>
                </c:pt>
                <c:pt idx="458">
                  <c:v>34793</c:v>
                </c:pt>
                <c:pt idx="459">
                  <c:v>34794</c:v>
                </c:pt>
                <c:pt idx="460">
                  <c:v>34795</c:v>
                </c:pt>
                <c:pt idx="461">
                  <c:v>34796</c:v>
                </c:pt>
                <c:pt idx="462">
                  <c:v>34797</c:v>
                </c:pt>
                <c:pt idx="463">
                  <c:v>34798</c:v>
                </c:pt>
                <c:pt idx="464">
                  <c:v>34799</c:v>
                </c:pt>
                <c:pt idx="465">
                  <c:v>34800</c:v>
                </c:pt>
                <c:pt idx="466">
                  <c:v>34801</c:v>
                </c:pt>
                <c:pt idx="467">
                  <c:v>34802</c:v>
                </c:pt>
                <c:pt idx="468">
                  <c:v>34803</c:v>
                </c:pt>
                <c:pt idx="469">
                  <c:v>34804</c:v>
                </c:pt>
                <c:pt idx="470">
                  <c:v>34805</c:v>
                </c:pt>
                <c:pt idx="471">
                  <c:v>34806</c:v>
                </c:pt>
                <c:pt idx="472">
                  <c:v>34807</c:v>
                </c:pt>
                <c:pt idx="473">
                  <c:v>34808</c:v>
                </c:pt>
                <c:pt idx="474">
                  <c:v>34809</c:v>
                </c:pt>
                <c:pt idx="475">
                  <c:v>34810</c:v>
                </c:pt>
                <c:pt idx="476">
                  <c:v>34811</c:v>
                </c:pt>
                <c:pt idx="477">
                  <c:v>34812</c:v>
                </c:pt>
                <c:pt idx="478">
                  <c:v>34813</c:v>
                </c:pt>
                <c:pt idx="479">
                  <c:v>34814</c:v>
                </c:pt>
                <c:pt idx="480">
                  <c:v>34815</c:v>
                </c:pt>
                <c:pt idx="481">
                  <c:v>34816</c:v>
                </c:pt>
                <c:pt idx="482">
                  <c:v>34817</c:v>
                </c:pt>
                <c:pt idx="483">
                  <c:v>34818</c:v>
                </c:pt>
                <c:pt idx="484">
                  <c:v>34819</c:v>
                </c:pt>
                <c:pt idx="485">
                  <c:v>34820</c:v>
                </c:pt>
                <c:pt idx="486">
                  <c:v>34821</c:v>
                </c:pt>
                <c:pt idx="487">
                  <c:v>34822</c:v>
                </c:pt>
                <c:pt idx="488">
                  <c:v>34823</c:v>
                </c:pt>
                <c:pt idx="489">
                  <c:v>34824</c:v>
                </c:pt>
                <c:pt idx="490">
                  <c:v>34825</c:v>
                </c:pt>
                <c:pt idx="491">
                  <c:v>34826</c:v>
                </c:pt>
                <c:pt idx="492">
                  <c:v>34827</c:v>
                </c:pt>
                <c:pt idx="493">
                  <c:v>34828</c:v>
                </c:pt>
                <c:pt idx="494">
                  <c:v>34829</c:v>
                </c:pt>
                <c:pt idx="495">
                  <c:v>34830</c:v>
                </c:pt>
                <c:pt idx="496">
                  <c:v>34831</c:v>
                </c:pt>
                <c:pt idx="497">
                  <c:v>34832</c:v>
                </c:pt>
                <c:pt idx="498">
                  <c:v>34833</c:v>
                </c:pt>
                <c:pt idx="499">
                  <c:v>34834</c:v>
                </c:pt>
                <c:pt idx="500">
                  <c:v>34835</c:v>
                </c:pt>
                <c:pt idx="501">
                  <c:v>34836</c:v>
                </c:pt>
                <c:pt idx="502">
                  <c:v>34837</c:v>
                </c:pt>
                <c:pt idx="503">
                  <c:v>34838</c:v>
                </c:pt>
                <c:pt idx="504">
                  <c:v>34839</c:v>
                </c:pt>
                <c:pt idx="505">
                  <c:v>34840</c:v>
                </c:pt>
                <c:pt idx="506">
                  <c:v>34841</c:v>
                </c:pt>
                <c:pt idx="507">
                  <c:v>34842</c:v>
                </c:pt>
                <c:pt idx="508">
                  <c:v>34843</c:v>
                </c:pt>
                <c:pt idx="509">
                  <c:v>34844</c:v>
                </c:pt>
                <c:pt idx="510">
                  <c:v>34845</c:v>
                </c:pt>
                <c:pt idx="511">
                  <c:v>34846</c:v>
                </c:pt>
                <c:pt idx="512">
                  <c:v>34847</c:v>
                </c:pt>
                <c:pt idx="513">
                  <c:v>34848</c:v>
                </c:pt>
                <c:pt idx="514">
                  <c:v>34849</c:v>
                </c:pt>
                <c:pt idx="515">
                  <c:v>34850</c:v>
                </c:pt>
                <c:pt idx="516">
                  <c:v>34851</c:v>
                </c:pt>
                <c:pt idx="517">
                  <c:v>34852</c:v>
                </c:pt>
                <c:pt idx="518">
                  <c:v>34853</c:v>
                </c:pt>
                <c:pt idx="519">
                  <c:v>34854</c:v>
                </c:pt>
                <c:pt idx="520">
                  <c:v>34855</c:v>
                </c:pt>
                <c:pt idx="521">
                  <c:v>34856</c:v>
                </c:pt>
                <c:pt idx="522">
                  <c:v>34857</c:v>
                </c:pt>
                <c:pt idx="523">
                  <c:v>34858</c:v>
                </c:pt>
                <c:pt idx="524">
                  <c:v>34859</c:v>
                </c:pt>
                <c:pt idx="525">
                  <c:v>34860</c:v>
                </c:pt>
                <c:pt idx="526">
                  <c:v>34861</c:v>
                </c:pt>
                <c:pt idx="527">
                  <c:v>34862</c:v>
                </c:pt>
                <c:pt idx="528">
                  <c:v>34863</c:v>
                </c:pt>
                <c:pt idx="529">
                  <c:v>34864</c:v>
                </c:pt>
                <c:pt idx="530">
                  <c:v>34865</c:v>
                </c:pt>
                <c:pt idx="531">
                  <c:v>34866</c:v>
                </c:pt>
                <c:pt idx="532">
                  <c:v>34867</c:v>
                </c:pt>
                <c:pt idx="533">
                  <c:v>34868</c:v>
                </c:pt>
                <c:pt idx="534">
                  <c:v>34869</c:v>
                </c:pt>
                <c:pt idx="535">
                  <c:v>34870</c:v>
                </c:pt>
                <c:pt idx="536">
                  <c:v>34871</c:v>
                </c:pt>
                <c:pt idx="537">
                  <c:v>34872</c:v>
                </c:pt>
                <c:pt idx="538">
                  <c:v>34873</c:v>
                </c:pt>
                <c:pt idx="539">
                  <c:v>34874</c:v>
                </c:pt>
                <c:pt idx="540">
                  <c:v>34875</c:v>
                </c:pt>
                <c:pt idx="541">
                  <c:v>34876</c:v>
                </c:pt>
                <c:pt idx="542">
                  <c:v>34877</c:v>
                </c:pt>
                <c:pt idx="543">
                  <c:v>34878</c:v>
                </c:pt>
                <c:pt idx="544">
                  <c:v>34879</c:v>
                </c:pt>
                <c:pt idx="545">
                  <c:v>34880</c:v>
                </c:pt>
                <c:pt idx="546">
                  <c:v>34881</c:v>
                </c:pt>
                <c:pt idx="547">
                  <c:v>34882</c:v>
                </c:pt>
                <c:pt idx="548">
                  <c:v>34883</c:v>
                </c:pt>
                <c:pt idx="549">
                  <c:v>34884</c:v>
                </c:pt>
                <c:pt idx="550">
                  <c:v>34885</c:v>
                </c:pt>
                <c:pt idx="551">
                  <c:v>34886</c:v>
                </c:pt>
                <c:pt idx="552">
                  <c:v>34887</c:v>
                </c:pt>
                <c:pt idx="553">
                  <c:v>34888</c:v>
                </c:pt>
                <c:pt idx="554">
                  <c:v>34889</c:v>
                </c:pt>
                <c:pt idx="555">
                  <c:v>34890</c:v>
                </c:pt>
                <c:pt idx="556">
                  <c:v>34891</c:v>
                </c:pt>
                <c:pt idx="557">
                  <c:v>34892</c:v>
                </c:pt>
                <c:pt idx="558">
                  <c:v>34893</c:v>
                </c:pt>
                <c:pt idx="559">
                  <c:v>34894</c:v>
                </c:pt>
                <c:pt idx="560">
                  <c:v>34895</c:v>
                </c:pt>
                <c:pt idx="561">
                  <c:v>34896</c:v>
                </c:pt>
                <c:pt idx="562">
                  <c:v>34897</c:v>
                </c:pt>
                <c:pt idx="563">
                  <c:v>34898</c:v>
                </c:pt>
                <c:pt idx="564">
                  <c:v>34899</c:v>
                </c:pt>
                <c:pt idx="565">
                  <c:v>34900</c:v>
                </c:pt>
                <c:pt idx="566">
                  <c:v>34901</c:v>
                </c:pt>
                <c:pt idx="567">
                  <c:v>34902</c:v>
                </c:pt>
                <c:pt idx="568">
                  <c:v>34903</c:v>
                </c:pt>
                <c:pt idx="569">
                  <c:v>34904</c:v>
                </c:pt>
                <c:pt idx="570">
                  <c:v>34905</c:v>
                </c:pt>
                <c:pt idx="571">
                  <c:v>34906</c:v>
                </c:pt>
                <c:pt idx="572">
                  <c:v>34907</c:v>
                </c:pt>
                <c:pt idx="573">
                  <c:v>34908</c:v>
                </c:pt>
                <c:pt idx="574">
                  <c:v>34909</c:v>
                </c:pt>
                <c:pt idx="575">
                  <c:v>34910</c:v>
                </c:pt>
                <c:pt idx="576">
                  <c:v>34911</c:v>
                </c:pt>
                <c:pt idx="577">
                  <c:v>34912</c:v>
                </c:pt>
                <c:pt idx="578">
                  <c:v>34913</c:v>
                </c:pt>
                <c:pt idx="579">
                  <c:v>34914</c:v>
                </c:pt>
                <c:pt idx="580">
                  <c:v>34915</c:v>
                </c:pt>
                <c:pt idx="581">
                  <c:v>34916</c:v>
                </c:pt>
                <c:pt idx="582">
                  <c:v>34917</c:v>
                </c:pt>
                <c:pt idx="583">
                  <c:v>34918</c:v>
                </c:pt>
                <c:pt idx="584">
                  <c:v>34919</c:v>
                </c:pt>
                <c:pt idx="585">
                  <c:v>34920</c:v>
                </c:pt>
                <c:pt idx="586">
                  <c:v>34921</c:v>
                </c:pt>
                <c:pt idx="587">
                  <c:v>34922</c:v>
                </c:pt>
                <c:pt idx="588">
                  <c:v>34923</c:v>
                </c:pt>
                <c:pt idx="589">
                  <c:v>34924</c:v>
                </c:pt>
                <c:pt idx="590">
                  <c:v>34925</c:v>
                </c:pt>
                <c:pt idx="591">
                  <c:v>34926</c:v>
                </c:pt>
                <c:pt idx="592">
                  <c:v>34927</c:v>
                </c:pt>
                <c:pt idx="593">
                  <c:v>34928</c:v>
                </c:pt>
                <c:pt idx="594">
                  <c:v>34929</c:v>
                </c:pt>
                <c:pt idx="595">
                  <c:v>34930</c:v>
                </c:pt>
                <c:pt idx="596">
                  <c:v>34931</c:v>
                </c:pt>
                <c:pt idx="597">
                  <c:v>34932</c:v>
                </c:pt>
                <c:pt idx="598">
                  <c:v>34933</c:v>
                </c:pt>
                <c:pt idx="599">
                  <c:v>34934</c:v>
                </c:pt>
                <c:pt idx="600">
                  <c:v>34935</c:v>
                </c:pt>
                <c:pt idx="601">
                  <c:v>34936</c:v>
                </c:pt>
                <c:pt idx="602">
                  <c:v>34937</c:v>
                </c:pt>
                <c:pt idx="603">
                  <c:v>34938</c:v>
                </c:pt>
                <c:pt idx="604">
                  <c:v>34939</c:v>
                </c:pt>
                <c:pt idx="605">
                  <c:v>34940</c:v>
                </c:pt>
                <c:pt idx="606">
                  <c:v>34941</c:v>
                </c:pt>
                <c:pt idx="607">
                  <c:v>34942</c:v>
                </c:pt>
                <c:pt idx="608">
                  <c:v>34943</c:v>
                </c:pt>
                <c:pt idx="609">
                  <c:v>34944</c:v>
                </c:pt>
                <c:pt idx="610">
                  <c:v>34945</c:v>
                </c:pt>
                <c:pt idx="611">
                  <c:v>34946</c:v>
                </c:pt>
                <c:pt idx="612">
                  <c:v>34947</c:v>
                </c:pt>
                <c:pt idx="613">
                  <c:v>34948</c:v>
                </c:pt>
                <c:pt idx="614">
                  <c:v>34949</c:v>
                </c:pt>
                <c:pt idx="615">
                  <c:v>34950</c:v>
                </c:pt>
                <c:pt idx="616">
                  <c:v>34951</c:v>
                </c:pt>
                <c:pt idx="617">
                  <c:v>34952</c:v>
                </c:pt>
                <c:pt idx="618">
                  <c:v>34953</c:v>
                </c:pt>
                <c:pt idx="619">
                  <c:v>34954</c:v>
                </c:pt>
                <c:pt idx="620">
                  <c:v>34955</c:v>
                </c:pt>
                <c:pt idx="621">
                  <c:v>34956</c:v>
                </c:pt>
                <c:pt idx="622">
                  <c:v>34957</c:v>
                </c:pt>
                <c:pt idx="623">
                  <c:v>34958</c:v>
                </c:pt>
                <c:pt idx="624">
                  <c:v>34959</c:v>
                </c:pt>
                <c:pt idx="625">
                  <c:v>34960</c:v>
                </c:pt>
                <c:pt idx="626">
                  <c:v>34961</c:v>
                </c:pt>
                <c:pt idx="627">
                  <c:v>34962</c:v>
                </c:pt>
                <c:pt idx="628">
                  <c:v>34963</c:v>
                </c:pt>
                <c:pt idx="629">
                  <c:v>34964</c:v>
                </c:pt>
                <c:pt idx="630">
                  <c:v>34965</c:v>
                </c:pt>
                <c:pt idx="631">
                  <c:v>34966</c:v>
                </c:pt>
                <c:pt idx="632">
                  <c:v>34967</c:v>
                </c:pt>
                <c:pt idx="633">
                  <c:v>34968</c:v>
                </c:pt>
                <c:pt idx="634">
                  <c:v>34969</c:v>
                </c:pt>
                <c:pt idx="635">
                  <c:v>34970</c:v>
                </c:pt>
                <c:pt idx="636">
                  <c:v>34971</c:v>
                </c:pt>
                <c:pt idx="637">
                  <c:v>34972</c:v>
                </c:pt>
                <c:pt idx="638">
                  <c:v>34973</c:v>
                </c:pt>
                <c:pt idx="639">
                  <c:v>34974</c:v>
                </c:pt>
                <c:pt idx="640">
                  <c:v>34975</c:v>
                </c:pt>
                <c:pt idx="641">
                  <c:v>34976</c:v>
                </c:pt>
                <c:pt idx="642">
                  <c:v>34977</c:v>
                </c:pt>
                <c:pt idx="643">
                  <c:v>34978</c:v>
                </c:pt>
                <c:pt idx="644">
                  <c:v>34979</c:v>
                </c:pt>
                <c:pt idx="645">
                  <c:v>34980</c:v>
                </c:pt>
                <c:pt idx="646">
                  <c:v>34981</c:v>
                </c:pt>
                <c:pt idx="647">
                  <c:v>34982</c:v>
                </c:pt>
                <c:pt idx="648">
                  <c:v>34983</c:v>
                </c:pt>
                <c:pt idx="649">
                  <c:v>34984</c:v>
                </c:pt>
                <c:pt idx="650">
                  <c:v>34985</c:v>
                </c:pt>
                <c:pt idx="651">
                  <c:v>34986</c:v>
                </c:pt>
                <c:pt idx="652">
                  <c:v>34987</c:v>
                </c:pt>
                <c:pt idx="653">
                  <c:v>34988</c:v>
                </c:pt>
                <c:pt idx="654">
                  <c:v>34989</c:v>
                </c:pt>
                <c:pt idx="655">
                  <c:v>34990</c:v>
                </c:pt>
                <c:pt idx="656">
                  <c:v>34991</c:v>
                </c:pt>
                <c:pt idx="657">
                  <c:v>34992</c:v>
                </c:pt>
                <c:pt idx="658">
                  <c:v>34993</c:v>
                </c:pt>
                <c:pt idx="659">
                  <c:v>34994</c:v>
                </c:pt>
                <c:pt idx="660">
                  <c:v>34995</c:v>
                </c:pt>
                <c:pt idx="661">
                  <c:v>34996</c:v>
                </c:pt>
                <c:pt idx="662">
                  <c:v>34997</c:v>
                </c:pt>
                <c:pt idx="663">
                  <c:v>34998</c:v>
                </c:pt>
                <c:pt idx="664">
                  <c:v>34999</c:v>
                </c:pt>
                <c:pt idx="665">
                  <c:v>35000</c:v>
                </c:pt>
                <c:pt idx="666">
                  <c:v>35001</c:v>
                </c:pt>
                <c:pt idx="667">
                  <c:v>35002</c:v>
                </c:pt>
                <c:pt idx="668">
                  <c:v>35003</c:v>
                </c:pt>
                <c:pt idx="669">
                  <c:v>35004</c:v>
                </c:pt>
                <c:pt idx="670">
                  <c:v>35005</c:v>
                </c:pt>
                <c:pt idx="671">
                  <c:v>35006</c:v>
                </c:pt>
                <c:pt idx="672">
                  <c:v>35007</c:v>
                </c:pt>
                <c:pt idx="673">
                  <c:v>35008</c:v>
                </c:pt>
                <c:pt idx="674">
                  <c:v>35009</c:v>
                </c:pt>
                <c:pt idx="675">
                  <c:v>35010</c:v>
                </c:pt>
                <c:pt idx="676">
                  <c:v>35011</c:v>
                </c:pt>
                <c:pt idx="677">
                  <c:v>35012</c:v>
                </c:pt>
                <c:pt idx="678">
                  <c:v>35013</c:v>
                </c:pt>
                <c:pt idx="679">
                  <c:v>35014</c:v>
                </c:pt>
                <c:pt idx="680">
                  <c:v>35015</c:v>
                </c:pt>
                <c:pt idx="681">
                  <c:v>35016</c:v>
                </c:pt>
                <c:pt idx="682">
                  <c:v>35017</c:v>
                </c:pt>
                <c:pt idx="683">
                  <c:v>35018</c:v>
                </c:pt>
                <c:pt idx="684">
                  <c:v>35019</c:v>
                </c:pt>
                <c:pt idx="685">
                  <c:v>35020</c:v>
                </c:pt>
                <c:pt idx="686">
                  <c:v>35021</c:v>
                </c:pt>
                <c:pt idx="687">
                  <c:v>35022</c:v>
                </c:pt>
                <c:pt idx="688">
                  <c:v>35023</c:v>
                </c:pt>
                <c:pt idx="689">
                  <c:v>35024</c:v>
                </c:pt>
                <c:pt idx="690">
                  <c:v>35025</c:v>
                </c:pt>
                <c:pt idx="691">
                  <c:v>35026</c:v>
                </c:pt>
                <c:pt idx="692">
                  <c:v>35027</c:v>
                </c:pt>
                <c:pt idx="693">
                  <c:v>35028</c:v>
                </c:pt>
                <c:pt idx="694">
                  <c:v>35029</c:v>
                </c:pt>
                <c:pt idx="695">
                  <c:v>35030</c:v>
                </c:pt>
                <c:pt idx="696">
                  <c:v>35031</c:v>
                </c:pt>
                <c:pt idx="697">
                  <c:v>35032</c:v>
                </c:pt>
                <c:pt idx="698">
                  <c:v>35033</c:v>
                </c:pt>
                <c:pt idx="699">
                  <c:v>35034</c:v>
                </c:pt>
                <c:pt idx="700">
                  <c:v>35035</c:v>
                </c:pt>
                <c:pt idx="701">
                  <c:v>35036</c:v>
                </c:pt>
                <c:pt idx="702">
                  <c:v>35037</c:v>
                </c:pt>
                <c:pt idx="703">
                  <c:v>35038</c:v>
                </c:pt>
                <c:pt idx="704">
                  <c:v>35039</c:v>
                </c:pt>
                <c:pt idx="705">
                  <c:v>35040</c:v>
                </c:pt>
                <c:pt idx="706">
                  <c:v>35041</c:v>
                </c:pt>
                <c:pt idx="707">
                  <c:v>35042</c:v>
                </c:pt>
                <c:pt idx="708">
                  <c:v>35043</c:v>
                </c:pt>
                <c:pt idx="709">
                  <c:v>35044</c:v>
                </c:pt>
                <c:pt idx="710">
                  <c:v>35045</c:v>
                </c:pt>
                <c:pt idx="711">
                  <c:v>35046</c:v>
                </c:pt>
                <c:pt idx="712">
                  <c:v>35047</c:v>
                </c:pt>
                <c:pt idx="713">
                  <c:v>35048</c:v>
                </c:pt>
                <c:pt idx="714">
                  <c:v>35049</c:v>
                </c:pt>
                <c:pt idx="715">
                  <c:v>35050</c:v>
                </c:pt>
                <c:pt idx="716">
                  <c:v>35051</c:v>
                </c:pt>
                <c:pt idx="717">
                  <c:v>35052</c:v>
                </c:pt>
                <c:pt idx="718">
                  <c:v>35053</c:v>
                </c:pt>
                <c:pt idx="719">
                  <c:v>35054</c:v>
                </c:pt>
                <c:pt idx="720">
                  <c:v>35055</c:v>
                </c:pt>
                <c:pt idx="721">
                  <c:v>35056</c:v>
                </c:pt>
                <c:pt idx="722">
                  <c:v>35057</c:v>
                </c:pt>
                <c:pt idx="723">
                  <c:v>35058</c:v>
                </c:pt>
                <c:pt idx="724">
                  <c:v>35059</c:v>
                </c:pt>
                <c:pt idx="725">
                  <c:v>35060</c:v>
                </c:pt>
                <c:pt idx="726">
                  <c:v>35061</c:v>
                </c:pt>
                <c:pt idx="727">
                  <c:v>35062</c:v>
                </c:pt>
                <c:pt idx="728">
                  <c:v>35063</c:v>
                </c:pt>
                <c:pt idx="729">
                  <c:v>35064</c:v>
                </c:pt>
                <c:pt idx="730">
                  <c:v>35065</c:v>
                </c:pt>
                <c:pt idx="731">
                  <c:v>35066</c:v>
                </c:pt>
                <c:pt idx="732">
                  <c:v>35067</c:v>
                </c:pt>
                <c:pt idx="733">
                  <c:v>35068</c:v>
                </c:pt>
                <c:pt idx="734">
                  <c:v>35069</c:v>
                </c:pt>
                <c:pt idx="735">
                  <c:v>35070</c:v>
                </c:pt>
                <c:pt idx="736">
                  <c:v>35071</c:v>
                </c:pt>
                <c:pt idx="737">
                  <c:v>35072</c:v>
                </c:pt>
                <c:pt idx="738">
                  <c:v>35073</c:v>
                </c:pt>
                <c:pt idx="739">
                  <c:v>35074</c:v>
                </c:pt>
                <c:pt idx="740">
                  <c:v>35075</c:v>
                </c:pt>
                <c:pt idx="741">
                  <c:v>35076</c:v>
                </c:pt>
                <c:pt idx="742">
                  <c:v>35077</c:v>
                </c:pt>
                <c:pt idx="743">
                  <c:v>35078</c:v>
                </c:pt>
                <c:pt idx="744">
                  <c:v>35079</c:v>
                </c:pt>
                <c:pt idx="745">
                  <c:v>35080</c:v>
                </c:pt>
                <c:pt idx="746">
                  <c:v>35081</c:v>
                </c:pt>
                <c:pt idx="747">
                  <c:v>35082</c:v>
                </c:pt>
                <c:pt idx="748">
                  <c:v>35083</c:v>
                </c:pt>
                <c:pt idx="749">
                  <c:v>35084</c:v>
                </c:pt>
                <c:pt idx="750">
                  <c:v>35085</c:v>
                </c:pt>
                <c:pt idx="751">
                  <c:v>35086</c:v>
                </c:pt>
                <c:pt idx="752">
                  <c:v>35087</c:v>
                </c:pt>
                <c:pt idx="753">
                  <c:v>35088</c:v>
                </c:pt>
                <c:pt idx="754">
                  <c:v>35089</c:v>
                </c:pt>
                <c:pt idx="755">
                  <c:v>35090</c:v>
                </c:pt>
                <c:pt idx="756">
                  <c:v>35091</c:v>
                </c:pt>
                <c:pt idx="757">
                  <c:v>35092</c:v>
                </c:pt>
                <c:pt idx="758">
                  <c:v>35093</c:v>
                </c:pt>
                <c:pt idx="759">
                  <c:v>35094</c:v>
                </c:pt>
                <c:pt idx="760">
                  <c:v>35095</c:v>
                </c:pt>
                <c:pt idx="761">
                  <c:v>35096</c:v>
                </c:pt>
                <c:pt idx="762">
                  <c:v>35097</c:v>
                </c:pt>
                <c:pt idx="763">
                  <c:v>35098</c:v>
                </c:pt>
                <c:pt idx="764">
                  <c:v>35099</c:v>
                </c:pt>
                <c:pt idx="765">
                  <c:v>35100</c:v>
                </c:pt>
                <c:pt idx="766">
                  <c:v>35101</c:v>
                </c:pt>
                <c:pt idx="767">
                  <c:v>35102</c:v>
                </c:pt>
                <c:pt idx="768">
                  <c:v>35103</c:v>
                </c:pt>
                <c:pt idx="769">
                  <c:v>35104</c:v>
                </c:pt>
                <c:pt idx="770">
                  <c:v>35105</c:v>
                </c:pt>
                <c:pt idx="771">
                  <c:v>35106</c:v>
                </c:pt>
                <c:pt idx="772">
                  <c:v>35107</c:v>
                </c:pt>
                <c:pt idx="773">
                  <c:v>35108</c:v>
                </c:pt>
                <c:pt idx="774">
                  <c:v>35109</c:v>
                </c:pt>
                <c:pt idx="775">
                  <c:v>35110</c:v>
                </c:pt>
                <c:pt idx="776">
                  <c:v>35111</c:v>
                </c:pt>
                <c:pt idx="777">
                  <c:v>35112</c:v>
                </c:pt>
                <c:pt idx="778">
                  <c:v>35113</c:v>
                </c:pt>
                <c:pt idx="779">
                  <c:v>35114</c:v>
                </c:pt>
                <c:pt idx="780">
                  <c:v>35115</c:v>
                </c:pt>
                <c:pt idx="781">
                  <c:v>35116</c:v>
                </c:pt>
                <c:pt idx="782">
                  <c:v>35117</c:v>
                </c:pt>
                <c:pt idx="783">
                  <c:v>35118</c:v>
                </c:pt>
                <c:pt idx="784">
                  <c:v>35119</c:v>
                </c:pt>
                <c:pt idx="785">
                  <c:v>35120</c:v>
                </c:pt>
                <c:pt idx="786">
                  <c:v>35121</c:v>
                </c:pt>
                <c:pt idx="787">
                  <c:v>35122</c:v>
                </c:pt>
                <c:pt idx="788">
                  <c:v>35123</c:v>
                </c:pt>
                <c:pt idx="789">
                  <c:v>35124</c:v>
                </c:pt>
                <c:pt idx="790">
                  <c:v>35125</c:v>
                </c:pt>
                <c:pt idx="791">
                  <c:v>35126</c:v>
                </c:pt>
                <c:pt idx="792">
                  <c:v>35127</c:v>
                </c:pt>
                <c:pt idx="793">
                  <c:v>35128</c:v>
                </c:pt>
                <c:pt idx="794">
                  <c:v>35129</c:v>
                </c:pt>
                <c:pt idx="795">
                  <c:v>35130</c:v>
                </c:pt>
                <c:pt idx="796">
                  <c:v>35131</c:v>
                </c:pt>
                <c:pt idx="797">
                  <c:v>35132</c:v>
                </c:pt>
                <c:pt idx="798">
                  <c:v>35133</c:v>
                </c:pt>
                <c:pt idx="799">
                  <c:v>35134</c:v>
                </c:pt>
                <c:pt idx="800">
                  <c:v>35135</c:v>
                </c:pt>
                <c:pt idx="801">
                  <c:v>35136</c:v>
                </c:pt>
                <c:pt idx="802">
                  <c:v>35137</c:v>
                </c:pt>
                <c:pt idx="803">
                  <c:v>35138</c:v>
                </c:pt>
                <c:pt idx="804">
                  <c:v>35139</c:v>
                </c:pt>
                <c:pt idx="805">
                  <c:v>35140</c:v>
                </c:pt>
                <c:pt idx="806">
                  <c:v>35141</c:v>
                </c:pt>
                <c:pt idx="807">
                  <c:v>35142</c:v>
                </c:pt>
                <c:pt idx="808">
                  <c:v>35143</c:v>
                </c:pt>
                <c:pt idx="809">
                  <c:v>35144</c:v>
                </c:pt>
                <c:pt idx="810">
                  <c:v>35145</c:v>
                </c:pt>
                <c:pt idx="811">
                  <c:v>35146</c:v>
                </c:pt>
                <c:pt idx="812">
                  <c:v>35147</c:v>
                </c:pt>
                <c:pt idx="813">
                  <c:v>35148</c:v>
                </c:pt>
                <c:pt idx="814">
                  <c:v>35149</c:v>
                </c:pt>
                <c:pt idx="815">
                  <c:v>35150</c:v>
                </c:pt>
                <c:pt idx="816">
                  <c:v>35151</c:v>
                </c:pt>
                <c:pt idx="817">
                  <c:v>35152</c:v>
                </c:pt>
                <c:pt idx="818">
                  <c:v>35153</c:v>
                </c:pt>
                <c:pt idx="819">
                  <c:v>35154</c:v>
                </c:pt>
                <c:pt idx="820">
                  <c:v>35155</c:v>
                </c:pt>
                <c:pt idx="821">
                  <c:v>35156</c:v>
                </c:pt>
                <c:pt idx="822">
                  <c:v>35157</c:v>
                </c:pt>
                <c:pt idx="823">
                  <c:v>35158</c:v>
                </c:pt>
                <c:pt idx="824">
                  <c:v>35159</c:v>
                </c:pt>
                <c:pt idx="825">
                  <c:v>35160</c:v>
                </c:pt>
                <c:pt idx="826">
                  <c:v>35161</c:v>
                </c:pt>
                <c:pt idx="827">
                  <c:v>35162</c:v>
                </c:pt>
                <c:pt idx="828">
                  <c:v>35163</c:v>
                </c:pt>
                <c:pt idx="829">
                  <c:v>35164</c:v>
                </c:pt>
                <c:pt idx="830">
                  <c:v>35165</c:v>
                </c:pt>
                <c:pt idx="831">
                  <c:v>35166</c:v>
                </c:pt>
                <c:pt idx="832">
                  <c:v>35167</c:v>
                </c:pt>
                <c:pt idx="833">
                  <c:v>35168</c:v>
                </c:pt>
                <c:pt idx="834">
                  <c:v>35169</c:v>
                </c:pt>
                <c:pt idx="835">
                  <c:v>35170</c:v>
                </c:pt>
                <c:pt idx="836">
                  <c:v>35171</c:v>
                </c:pt>
                <c:pt idx="837">
                  <c:v>35172</c:v>
                </c:pt>
                <c:pt idx="838">
                  <c:v>35173</c:v>
                </c:pt>
                <c:pt idx="839">
                  <c:v>35174</c:v>
                </c:pt>
                <c:pt idx="840">
                  <c:v>35175</c:v>
                </c:pt>
                <c:pt idx="841">
                  <c:v>35176</c:v>
                </c:pt>
                <c:pt idx="842">
                  <c:v>35177</c:v>
                </c:pt>
                <c:pt idx="843">
                  <c:v>35178</c:v>
                </c:pt>
                <c:pt idx="844">
                  <c:v>35179</c:v>
                </c:pt>
                <c:pt idx="845">
                  <c:v>35180</c:v>
                </c:pt>
                <c:pt idx="846">
                  <c:v>35181</c:v>
                </c:pt>
                <c:pt idx="847">
                  <c:v>35182</c:v>
                </c:pt>
                <c:pt idx="848">
                  <c:v>35183</c:v>
                </c:pt>
                <c:pt idx="849">
                  <c:v>35184</c:v>
                </c:pt>
                <c:pt idx="850">
                  <c:v>35185</c:v>
                </c:pt>
                <c:pt idx="851">
                  <c:v>35186</c:v>
                </c:pt>
                <c:pt idx="852">
                  <c:v>35187</c:v>
                </c:pt>
                <c:pt idx="853">
                  <c:v>35188</c:v>
                </c:pt>
                <c:pt idx="854">
                  <c:v>35189</c:v>
                </c:pt>
                <c:pt idx="855">
                  <c:v>35190</c:v>
                </c:pt>
                <c:pt idx="856">
                  <c:v>35191</c:v>
                </c:pt>
                <c:pt idx="857">
                  <c:v>35192</c:v>
                </c:pt>
                <c:pt idx="858">
                  <c:v>35193</c:v>
                </c:pt>
                <c:pt idx="859">
                  <c:v>35194</c:v>
                </c:pt>
                <c:pt idx="860">
                  <c:v>35195</c:v>
                </c:pt>
                <c:pt idx="861">
                  <c:v>35196</c:v>
                </c:pt>
                <c:pt idx="862">
                  <c:v>35197</c:v>
                </c:pt>
                <c:pt idx="863">
                  <c:v>35198</c:v>
                </c:pt>
                <c:pt idx="864">
                  <c:v>35199</c:v>
                </c:pt>
                <c:pt idx="865">
                  <c:v>35200</c:v>
                </c:pt>
                <c:pt idx="866">
                  <c:v>35201</c:v>
                </c:pt>
                <c:pt idx="867">
                  <c:v>35202</c:v>
                </c:pt>
                <c:pt idx="868">
                  <c:v>35203</c:v>
                </c:pt>
                <c:pt idx="869">
                  <c:v>35204</c:v>
                </c:pt>
                <c:pt idx="870">
                  <c:v>35205</c:v>
                </c:pt>
                <c:pt idx="871">
                  <c:v>35206</c:v>
                </c:pt>
                <c:pt idx="872">
                  <c:v>35207</c:v>
                </c:pt>
                <c:pt idx="873">
                  <c:v>35208</c:v>
                </c:pt>
                <c:pt idx="874">
                  <c:v>35209</c:v>
                </c:pt>
                <c:pt idx="875">
                  <c:v>35210</c:v>
                </c:pt>
                <c:pt idx="876">
                  <c:v>35211</c:v>
                </c:pt>
                <c:pt idx="877">
                  <c:v>35212</c:v>
                </c:pt>
                <c:pt idx="878">
                  <c:v>35213</c:v>
                </c:pt>
                <c:pt idx="879">
                  <c:v>35214</c:v>
                </c:pt>
                <c:pt idx="880">
                  <c:v>35215</c:v>
                </c:pt>
                <c:pt idx="881">
                  <c:v>35216</c:v>
                </c:pt>
                <c:pt idx="882">
                  <c:v>35217</c:v>
                </c:pt>
                <c:pt idx="883">
                  <c:v>35218</c:v>
                </c:pt>
                <c:pt idx="884">
                  <c:v>35219</c:v>
                </c:pt>
                <c:pt idx="885">
                  <c:v>35220</c:v>
                </c:pt>
                <c:pt idx="886">
                  <c:v>35221</c:v>
                </c:pt>
                <c:pt idx="887">
                  <c:v>35222</c:v>
                </c:pt>
                <c:pt idx="888">
                  <c:v>35223</c:v>
                </c:pt>
                <c:pt idx="889">
                  <c:v>35224</c:v>
                </c:pt>
                <c:pt idx="890">
                  <c:v>35225</c:v>
                </c:pt>
                <c:pt idx="891">
                  <c:v>35226</c:v>
                </c:pt>
                <c:pt idx="892">
                  <c:v>35227</c:v>
                </c:pt>
                <c:pt idx="893">
                  <c:v>35228</c:v>
                </c:pt>
                <c:pt idx="894">
                  <c:v>35229</c:v>
                </c:pt>
                <c:pt idx="895">
                  <c:v>35230</c:v>
                </c:pt>
                <c:pt idx="896">
                  <c:v>35231</c:v>
                </c:pt>
                <c:pt idx="897">
                  <c:v>35232</c:v>
                </c:pt>
                <c:pt idx="898">
                  <c:v>35233</c:v>
                </c:pt>
                <c:pt idx="899">
                  <c:v>35234</c:v>
                </c:pt>
                <c:pt idx="900">
                  <c:v>35235</c:v>
                </c:pt>
                <c:pt idx="901">
                  <c:v>35236</c:v>
                </c:pt>
                <c:pt idx="902">
                  <c:v>35237</c:v>
                </c:pt>
                <c:pt idx="903">
                  <c:v>35238</c:v>
                </c:pt>
                <c:pt idx="904">
                  <c:v>35239</c:v>
                </c:pt>
                <c:pt idx="905">
                  <c:v>35240</c:v>
                </c:pt>
                <c:pt idx="906">
                  <c:v>35241</c:v>
                </c:pt>
                <c:pt idx="907">
                  <c:v>35242</c:v>
                </c:pt>
                <c:pt idx="908">
                  <c:v>35243</c:v>
                </c:pt>
                <c:pt idx="909">
                  <c:v>35244</c:v>
                </c:pt>
                <c:pt idx="910">
                  <c:v>35245</c:v>
                </c:pt>
                <c:pt idx="911">
                  <c:v>35246</c:v>
                </c:pt>
                <c:pt idx="912">
                  <c:v>35247</c:v>
                </c:pt>
                <c:pt idx="913">
                  <c:v>35248</c:v>
                </c:pt>
                <c:pt idx="914">
                  <c:v>35249</c:v>
                </c:pt>
                <c:pt idx="915">
                  <c:v>35250</c:v>
                </c:pt>
                <c:pt idx="916">
                  <c:v>35251</c:v>
                </c:pt>
                <c:pt idx="917">
                  <c:v>35252</c:v>
                </c:pt>
                <c:pt idx="918">
                  <c:v>35253</c:v>
                </c:pt>
                <c:pt idx="919">
                  <c:v>35254</c:v>
                </c:pt>
                <c:pt idx="920">
                  <c:v>35255</c:v>
                </c:pt>
                <c:pt idx="921">
                  <c:v>35256</c:v>
                </c:pt>
                <c:pt idx="922">
                  <c:v>35257</c:v>
                </c:pt>
                <c:pt idx="923">
                  <c:v>35258</c:v>
                </c:pt>
                <c:pt idx="924">
                  <c:v>35259</c:v>
                </c:pt>
                <c:pt idx="925">
                  <c:v>35260</c:v>
                </c:pt>
                <c:pt idx="926">
                  <c:v>35261</c:v>
                </c:pt>
                <c:pt idx="927">
                  <c:v>35262</c:v>
                </c:pt>
                <c:pt idx="928">
                  <c:v>35263</c:v>
                </c:pt>
                <c:pt idx="929">
                  <c:v>35264</c:v>
                </c:pt>
                <c:pt idx="930">
                  <c:v>35265</c:v>
                </c:pt>
                <c:pt idx="931">
                  <c:v>35266</c:v>
                </c:pt>
                <c:pt idx="932">
                  <c:v>35267</c:v>
                </c:pt>
                <c:pt idx="933">
                  <c:v>35268</c:v>
                </c:pt>
                <c:pt idx="934">
                  <c:v>35269</c:v>
                </c:pt>
                <c:pt idx="935">
                  <c:v>35270</c:v>
                </c:pt>
                <c:pt idx="936">
                  <c:v>35271</c:v>
                </c:pt>
                <c:pt idx="937">
                  <c:v>35272</c:v>
                </c:pt>
                <c:pt idx="938">
                  <c:v>35273</c:v>
                </c:pt>
                <c:pt idx="939">
                  <c:v>35274</c:v>
                </c:pt>
                <c:pt idx="940">
                  <c:v>35275</c:v>
                </c:pt>
                <c:pt idx="941">
                  <c:v>35276</c:v>
                </c:pt>
                <c:pt idx="942">
                  <c:v>35277</c:v>
                </c:pt>
                <c:pt idx="943">
                  <c:v>35278</c:v>
                </c:pt>
                <c:pt idx="944">
                  <c:v>35279</c:v>
                </c:pt>
                <c:pt idx="945">
                  <c:v>35280</c:v>
                </c:pt>
                <c:pt idx="946">
                  <c:v>35281</c:v>
                </c:pt>
                <c:pt idx="947">
                  <c:v>35282</c:v>
                </c:pt>
                <c:pt idx="948">
                  <c:v>35283</c:v>
                </c:pt>
                <c:pt idx="949">
                  <c:v>35284</c:v>
                </c:pt>
                <c:pt idx="950">
                  <c:v>35285</c:v>
                </c:pt>
                <c:pt idx="951">
                  <c:v>35286</c:v>
                </c:pt>
                <c:pt idx="952">
                  <c:v>35287</c:v>
                </c:pt>
                <c:pt idx="953">
                  <c:v>35288</c:v>
                </c:pt>
                <c:pt idx="954">
                  <c:v>35289</c:v>
                </c:pt>
                <c:pt idx="955">
                  <c:v>35290</c:v>
                </c:pt>
                <c:pt idx="956">
                  <c:v>35291</c:v>
                </c:pt>
                <c:pt idx="957">
                  <c:v>35292</c:v>
                </c:pt>
                <c:pt idx="958">
                  <c:v>35293</c:v>
                </c:pt>
                <c:pt idx="959">
                  <c:v>35294</c:v>
                </c:pt>
                <c:pt idx="960">
                  <c:v>35295</c:v>
                </c:pt>
                <c:pt idx="961">
                  <c:v>35296</c:v>
                </c:pt>
                <c:pt idx="962">
                  <c:v>35297</c:v>
                </c:pt>
                <c:pt idx="963">
                  <c:v>35298</c:v>
                </c:pt>
                <c:pt idx="964">
                  <c:v>35299</c:v>
                </c:pt>
                <c:pt idx="965">
                  <c:v>35300</c:v>
                </c:pt>
                <c:pt idx="966">
                  <c:v>35301</c:v>
                </c:pt>
                <c:pt idx="967">
                  <c:v>35302</c:v>
                </c:pt>
                <c:pt idx="968">
                  <c:v>35303</c:v>
                </c:pt>
                <c:pt idx="969">
                  <c:v>35304</c:v>
                </c:pt>
                <c:pt idx="970">
                  <c:v>35305</c:v>
                </c:pt>
                <c:pt idx="971">
                  <c:v>35306</c:v>
                </c:pt>
                <c:pt idx="972">
                  <c:v>35307</c:v>
                </c:pt>
                <c:pt idx="973">
                  <c:v>35308</c:v>
                </c:pt>
                <c:pt idx="974">
                  <c:v>35309</c:v>
                </c:pt>
                <c:pt idx="975">
                  <c:v>35310</c:v>
                </c:pt>
                <c:pt idx="976">
                  <c:v>35311</c:v>
                </c:pt>
                <c:pt idx="977">
                  <c:v>35312</c:v>
                </c:pt>
                <c:pt idx="978">
                  <c:v>35313</c:v>
                </c:pt>
                <c:pt idx="979">
                  <c:v>35314</c:v>
                </c:pt>
                <c:pt idx="980">
                  <c:v>35315</c:v>
                </c:pt>
                <c:pt idx="981">
                  <c:v>35316</c:v>
                </c:pt>
                <c:pt idx="982">
                  <c:v>35317</c:v>
                </c:pt>
                <c:pt idx="983">
                  <c:v>35318</c:v>
                </c:pt>
                <c:pt idx="984">
                  <c:v>35319</c:v>
                </c:pt>
                <c:pt idx="985">
                  <c:v>35320</c:v>
                </c:pt>
                <c:pt idx="986">
                  <c:v>35321</c:v>
                </c:pt>
                <c:pt idx="987">
                  <c:v>35322</c:v>
                </c:pt>
                <c:pt idx="988">
                  <c:v>35323</c:v>
                </c:pt>
                <c:pt idx="989">
                  <c:v>35324</c:v>
                </c:pt>
                <c:pt idx="990">
                  <c:v>35325</c:v>
                </c:pt>
                <c:pt idx="991">
                  <c:v>35326</c:v>
                </c:pt>
                <c:pt idx="992">
                  <c:v>35327</c:v>
                </c:pt>
                <c:pt idx="993">
                  <c:v>35328</c:v>
                </c:pt>
                <c:pt idx="994">
                  <c:v>35329</c:v>
                </c:pt>
                <c:pt idx="995">
                  <c:v>35330</c:v>
                </c:pt>
                <c:pt idx="996">
                  <c:v>35331</c:v>
                </c:pt>
                <c:pt idx="997">
                  <c:v>35332</c:v>
                </c:pt>
                <c:pt idx="998">
                  <c:v>35333</c:v>
                </c:pt>
                <c:pt idx="999">
                  <c:v>35334</c:v>
                </c:pt>
                <c:pt idx="1000">
                  <c:v>35335</c:v>
                </c:pt>
                <c:pt idx="1001">
                  <c:v>35336</c:v>
                </c:pt>
                <c:pt idx="1002">
                  <c:v>35337</c:v>
                </c:pt>
                <c:pt idx="1003">
                  <c:v>35338</c:v>
                </c:pt>
                <c:pt idx="1004">
                  <c:v>35339</c:v>
                </c:pt>
                <c:pt idx="1005">
                  <c:v>35340</c:v>
                </c:pt>
                <c:pt idx="1006">
                  <c:v>35341</c:v>
                </c:pt>
                <c:pt idx="1007">
                  <c:v>35342</c:v>
                </c:pt>
                <c:pt idx="1008">
                  <c:v>35343</c:v>
                </c:pt>
                <c:pt idx="1009">
                  <c:v>35344</c:v>
                </c:pt>
                <c:pt idx="1010">
                  <c:v>35345</c:v>
                </c:pt>
                <c:pt idx="1011">
                  <c:v>35346</c:v>
                </c:pt>
                <c:pt idx="1012">
                  <c:v>35347</c:v>
                </c:pt>
                <c:pt idx="1013">
                  <c:v>35348</c:v>
                </c:pt>
                <c:pt idx="1014">
                  <c:v>35349</c:v>
                </c:pt>
                <c:pt idx="1015">
                  <c:v>35350</c:v>
                </c:pt>
                <c:pt idx="1016">
                  <c:v>35351</c:v>
                </c:pt>
                <c:pt idx="1017">
                  <c:v>35352</c:v>
                </c:pt>
                <c:pt idx="1018">
                  <c:v>35353</c:v>
                </c:pt>
                <c:pt idx="1019">
                  <c:v>35354</c:v>
                </c:pt>
                <c:pt idx="1020">
                  <c:v>35355</c:v>
                </c:pt>
                <c:pt idx="1021">
                  <c:v>35356</c:v>
                </c:pt>
                <c:pt idx="1022">
                  <c:v>35357</c:v>
                </c:pt>
                <c:pt idx="1023">
                  <c:v>35358</c:v>
                </c:pt>
                <c:pt idx="1024">
                  <c:v>35359</c:v>
                </c:pt>
                <c:pt idx="1025">
                  <c:v>35360</c:v>
                </c:pt>
                <c:pt idx="1026">
                  <c:v>35361</c:v>
                </c:pt>
                <c:pt idx="1027">
                  <c:v>35362</c:v>
                </c:pt>
                <c:pt idx="1028">
                  <c:v>35363</c:v>
                </c:pt>
                <c:pt idx="1029">
                  <c:v>35364</c:v>
                </c:pt>
                <c:pt idx="1030">
                  <c:v>35365</c:v>
                </c:pt>
                <c:pt idx="1031">
                  <c:v>35366</c:v>
                </c:pt>
                <c:pt idx="1032">
                  <c:v>35367</c:v>
                </c:pt>
                <c:pt idx="1033">
                  <c:v>35368</c:v>
                </c:pt>
                <c:pt idx="1034">
                  <c:v>35369</c:v>
                </c:pt>
                <c:pt idx="1035">
                  <c:v>35370</c:v>
                </c:pt>
                <c:pt idx="1036">
                  <c:v>35371</c:v>
                </c:pt>
                <c:pt idx="1037">
                  <c:v>35372</c:v>
                </c:pt>
                <c:pt idx="1038">
                  <c:v>35373</c:v>
                </c:pt>
                <c:pt idx="1039">
                  <c:v>35374</c:v>
                </c:pt>
                <c:pt idx="1040">
                  <c:v>35375</c:v>
                </c:pt>
                <c:pt idx="1041">
                  <c:v>35376</c:v>
                </c:pt>
                <c:pt idx="1042">
                  <c:v>35377</c:v>
                </c:pt>
                <c:pt idx="1043">
                  <c:v>35378</c:v>
                </c:pt>
                <c:pt idx="1044">
                  <c:v>35379</c:v>
                </c:pt>
                <c:pt idx="1045">
                  <c:v>35380</c:v>
                </c:pt>
                <c:pt idx="1046">
                  <c:v>35381</c:v>
                </c:pt>
                <c:pt idx="1047">
                  <c:v>35382</c:v>
                </c:pt>
                <c:pt idx="1048">
                  <c:v>35383</c:v>
                </c:pt>
                <c:pt idx="1049">
                  <c:v>35384</c:v>
                </c:pt>
                <c:pt idx="1050">
                  <c:v>35385</c:v>
                </c:pt>
                <c:pt idx="1051">
                  <c:v>35386</c:v>
                </c:pt>
                <c:pt idx="1052">
                  <c:v>35387</c:v>
                </c:pt>
                <c:pt idx="1053">
                  <c:v>35388</c:v>
                </c:pt>
                <c:pt idx="1054">
                  <c:v>35389</c:v>
                </c:pt>
                <c:pt idx="1055">
                  <c:v>35390</c:v>
                </c:pt>
                <c:pt idx="1056">
                  <c:v>35391</c:v>
                </c:pt>
                <c:pt idx="1057">
                  <c:v>35392</c:v>
                </c:pt>
                <c:pt idx="1058">
                  <c:v>35393</c:v>
                </c:pt>
                <c:pt idx="1059">
                  <c:v>35394</c:v>
                </c:pt>
                <c:pt idx="1060">
                  <c:v>35395</c:v>
                </c:pt>
                <c:pt idx="1061">
                  <c:v>35396</c:v>
                </c:pt>
                <c:pt idx="1062">
                  <c:v>35397</c:v>
                </c:pt>
                <c:pt idx="1063">
                  <c:v>35398</c:v>
                </c:pt>
                <c:pt idx="1064">
                  <c:v>35399</c:v>
                </c:pt>
                <c:pt idx="1065">
                  <c:v>35400</c:v>
                </c:pt>
                <c:pt idx="1066">
                  <c:v>35401</c:v>
                </c:pt>
                <c:pt idx="1067">
                  <c:v>35402</c:v>
                </c:pt>
                <c:pt idx="1068">
                  <c:v>35403</c:v>
                </c:pt>
                <c:pt idx="1069">
                  <c:v>35404</c:v>
                </c:pt>
                <c:pt idx="1070">
                  <c:v>35405</c:v>
                </c:pt>
                <c:pt idx="1071">
                  <c:v>35406</c:v>
                </c:pt>
                <c:pt idx="1072">
                  <c:v>35407</c:v>
                </c:pt>
                <c:pt idx="1073">
                  <c:v>35408</c:v>
                </c:pt>
                <c:pt idx="1074">
                  <c:v>35409</c:v>
                </c:pt>
                <c:pt idx="1075">
                  <c:v>35410</c:v>
                </c:pt>
                <c:pt idx="1076">
                  <c:v>35411</c:v>
                </c:pt>
                <c:pt idx="1077">
                  <c:v>35412</c:v>
                </c:pt>
                <c:pt idx="1078">
                  <c:v>35413</c:v>
                </c:pt>
                <c:pt idx="1079">
                  <c:v>35414</c:v>
                </c:pt>
                <c:pt idx="1080">
                  <c:v>35415</c:v>
                </c:pt>
                <c:pt idx="1081">
                  <c:v>35416</c:v>
                </c:pt>
                <c:pt idx="1082">
                  <c:v>35417</c:v>
                </c:pt>
                <c:pt idx="1083">
                  <c:v>35418</c:v>
                </c:pt>
                <c:pt idx="1084">
                  <c:v>35419</c:v>
                </c:pt>
                <c:pt idx="1085">
                  <c:v>35420</c:v>
                </c:pt>
                <c:pt idx="1086">
                  <c:v>35421</c:v>
                </c:pt>
                <c:pt idx="1087">
                  <c:v>35422</c:v>
                </c:pt>
                <c:pt idx="1088">
                  <c:v>35423</c:v>
                </c:pt>
                <c:pt idx="1089">
                  <c:v>35424</c:v>
                </c:pt>
                <c:pt idx="1090">
                  <c:v>35425</c:v>
                </c:pt>
                <c:pt idx="1091">
                  <c:v>35426</c:v>
                </c:pt>
                <c:pt idx="1092">
                  <c:v>35427</c:v>
                </c:pt>
                <c:pt idx="1093">
                  <c:v>35428</c:v>
                </c:pt>
                <c:pt idx="1094">
                  <c:v>35429</c:v>
                </c:pt>
                <c:pt idx="1095">
                  <c:v>35430</c:v>
                </c:pt>
                <c:pt idx="1096">
                  <c:v>35431</c:v>
                </c:pt>
                <c:pt idx="1097">
                  <c:v>35432</c:v>
                </c:pt>
                <c:pt idx="1098">
                  <c:v>35433</c:v>
                </c:pt>
                <c:pt idx="1099">
                  <c:v>35434</c:v>
                </c:pt>
                <c:pt idx="1100">
                  <c:v>35435</c:v>
                </c:pt>
                <c:pt idx="1101">
                  <c:v>35436</c:v>
                </c:pt>
                <c:pt idx="1102">
                  <c:v>35437</c:v>
                </c:pt>
                <c:pt idx="1103">
                  <c:v>35438</c:v>
                </c:pt>
                <c:pt idx="1104">
                  <c:v>35439</c:v>
                </c:pt>
                <c:pt idx="1105">
                  <c:v>35440</c:v>
                </c:pt>
                <c:pt idx="1106">
                  <c:v>35441</c:v>
                </c:pt>
                <c:pt idx="1107">
                  <c:v>35442</c:v>
                </c:pt>
                <c:pt idx="1108">
                  <c:v>35443</c:v>
                </c:pt>
                <c:pt idx="1109">
                  <c:v>35444</c:v>
                </c:pt>
                <c:pt idx="1110">
                  <c:v>35445</c:v>
                </c:pt>
                <c:pt idx="1111">
                  <c:v>35446</c:v>
                </c:pt>
                <c:pt idx="1112">
                  <c:v>35447</c:v>
                </c:pt>
                <c:pt idx="1113">
                  <c:v>35448</c:v>
                </c:pt>
                <c:pt idx="1114">
                  <c:v>35449</c:v>
                </c:pt>
                <c:pt idx="1115">
                  <c:v>35450</c:v>
                </c:pt>
                <c:pt idx="1116">
                  <c:v>35451</c:v>
                </c:pt>
                <c:pt idx="1117">
                  <c:v>35452</c:v>
                </c:pt>
                <c:pt idx="1118">
                  <c:v>35453</c:v>
                </c:pt>
                <c:pt idx="1119">
                  <c:v>35454</c:v>
                </c:pt>
                <c:pt idx="1120">
                  <c:v>35455</c:v>
                </c:pt>
                <c:pt idx="1121">
                  <c:v>35456</c:v>
                </c:pt>
                <c:pt idx="1122">
                  <c:v>35457</c:v>
                </c:pt>
                <c:pt idx="1123">
                  <c:v>35458</c:v>
                </c:pt>
                <c:pt idx="1124">
                  <c:v>35459</c:v>
                </c:pt>
                <c:pt idx="1125">
                  <c:v>35460</c:v>
                </c:pt>
                <c:pt idx="1126">
                  <c:v>35461</c:v>
                </c:pt>
                <c:pt idx="1127">
                  <c:v>35462</c:v>
                </c:pt>
                <c:pt idx="1128">
                  <c:v>35463</c:v>
                </c:pt>
                <c:pt idx="1129">
                  <c:v>35464</c:v>
                </c:pt>
                <c:pt idx="1130">
                  <c:v>35465</c:v>
                </c:pt>
                <c:pt idx="1131">
                  <c:v>35466</c:v>
                </c:pt>
                <c:pt idx="1132">
                  <c:v>35467</c:v>
                </c:pt>
                <c:pt idx="1133">
                  <c:v>35468</c:v>
                </c:pt>
                <c:pt idx="1134">
                  <c:v>35469</c:v>
                </c:pt>
                <c:pt idx="1135">
                  <c:v>35470</c:v>
                </c:pt>
                <c:pt idx="1136">
                  <c:v>35471</c:v>
                </c:pt>
                <c:pt idx="1137">
                  <c:v>35472</c:v>
                </c:pt>
                <c:pt idx="1138">
                  <c:v>35473</c:v>
                </c:pt>
                <c:pt idx="1139">
                  <c:v>35474</c:v>
                </c:pt>
                <c:pt idx="1140">
                  <c:v>35475</c:v>
                </c:pt>
                <c:pt idx="1141">
                  <c:v>35476</c:v>
                </c:pt>
                <c:pt idx="1142">
                  <c:v>35477</c:v>
                </c:pt>
                <c:pt idx="1143">
                  <c:v>35478</c:v>
                </c:pt>
                <c:pt idx="1144">
                  <c:v>35479</c:v>
                </c:pt>
                <c:pt idx="1145">
                  <c:v>35480</c:v>
                </c:pt>
                <c:pt idx="1146">
                  <c:v>35481</c:v>
                </c:pt>
                <c:pt idx="1147">
                  <c:v>35482</c:v>
                </c:pt>
                <c:pt idx="1148">
                  <c:v>35483</c:v>
                </c:pt>
                <c:pt idx="1149">
                  <c:v>35484</c:v>
                </c:pt>
                <c:pt idx="1150">
                  <c:v>35485</c:v>
                </c:pt>
                <c:pt idx="1151">
                  <c:v>35486</c:v>
                </c:pt>
                <c:pt idx="1152">
                  <c:v>35487</c:v>
                </c:pt>
                <c:pt idx="1153">
                  <c:v>35488</c:v>
                </c:pt>
                <c:pt idx="1154">
                  <c:v>35489</c:v>
                </c:pt>
                <c:pt idx="1155">
                  <c:v>35490</c:v>
                </c:pt>
                <c:pt idx="1156">
                  <c:v>35491</c:v>
                </c:pt>
                <c:pt idx="1157">
                  <c:v>35492</c:v>
                </c:pt>
                <c:pt idx="1158">
                  <c:v>35493</c:v>
                </c:pt>
                <c:pt idx="1159">
                  <c:v>35494</c:v>
                </c:pt>
                <c:pt idx="1160">
                  <c:v>35495</c:v>
                </c:pt>
                <c:pt idx="1161">
                  <c:v>35496</c:v>
                </c:pt>
                <c:pt idx="1162">
                  <c:v>35497</c:v>
                </c:pt>
                <c:pt idx="1163">
                  <c:v>35498</c:v>
                </c:pt>
                <c:pt idx="1164">
                  <c:v>35499</c:v>
                </c:pt>
                <c:pt idx="1165">
                  <c:v>35500</c:v>
                </c:pt>
                <c:pt idx="1166">
                  <c:v>35501</c:v>
                </c:pt>
                <c:pt idx="1167">
                  <c:v>35502</c:v>
                </c:pt>
                <c:pt idx="1168">
                  <c:v>35503</c:v>
                </c:pt>
                <c:pt idx="1169">
                  <c:v>35504</c:v>
                </c:pt>
                <c:pt idx="1170">
                  <c:v>35505</c:v>
                </c:pt>
                <c:pt idx="1171">
                  <c:v>35506</c:v>
                </c:pt>
                <c:pt idx="1172">
                  <c:v>35507</c:v>
                </c:pt>
                <c:pt idx="1173">
                  <c:v>35508</c:v>
                </c:pt>
                <c:pt idx="1174">
                  <c:v>35509</c:v>
                </c:pt>
                <c:pt idx="1175">
                  <c:v>35510</c:v>
                </c:pt>
                <c:pt idx="1176">
                  <c:v>35511</c:v>
                </c:pt>
                <c:pt idx="1177">
                  <c:v>35512</c:v>
                </c:pt>
                <c:pt idx="1178">
                  <c:v>35513</c:v>
                </c:pt>
                <c:pt idx="1179">
                  <c:v>35514</c:v>
                </c:pt>
                <c:pt idx="1180">
                  <c:v>35515</c:v>
                </c:pt>
                <c:pt idx="1181">
                  <c:v>35516</c:v>
                </c:pt>
                <c:pt idx="1182">
                  <c:v>35517</c:v>
                </c:pt>
                <c:pt idx="1183">
                  <c:v>35518</c:v>
                </c:pt>
                <c:pt idx="1184">
                  <c:v>35519</c:v>
                </c:pt>
                <c:pt idx="1185">
                  <c:v>35520</c:v>
                </c:pt>
                <c:pt idx="1186">
                  <c:v>35521</c:v>
                </c:pt>
                <c:pt idx="1187">
                  <c:v>35522</c:v>
                </c:pt>
                <c:pt idx="1188">
                  <c:v>35523</c:v>
                </c:pt>
                <c:pt idx="1189">
                  <c:v>35524</c:v>
                </c:pt>
                <c:pt idx="1190">
                  <c:v>35525</c:v>
                </c:pt>
                <c:pt idx="1191">
                  <c:v>35526</c:v>
                </c:pt>
                <c:pt idx="1192">
                  <c:v>35527</c:v>
                </c:pt>
                <c:pt idx="1193">
                  <c:v>35528</c:v>
                </c:pt>
                <c:pt idx="1194">
                  <c:v>35529</c:v>
                </c:pt>
                <c:pt idx="1195">
                  <c:v>35530</c:v>
                </c:pt>
                <c:pt idx="1196">
                  <c:v>35531</c:v>
                </c:pt>
                <c:pt idx="1197">
                  <c:v>35532</c:v>
                </c:pt>
                <c:pt idx="1198">
                  <c:v>35533</c:v>
                </c:pt>
                <c:pt idx="1199">
                  <c:v>35534</c:v>
                </c:pt>
                <c:pt idx="1200">
                  <c:v>35535</c:v>
                </c:pt>
                <c:pt idx="1201">
                  <c:v>35536</c:v>
                </c:pt>
                <c:pt idx="1202">
                  <c:v>35537</c:v>
                </c:pt>
                <c:pt idx="1203">
                  <c:v>35538</c:v>
                </c:pt>
                <c:pt idx="1204">
                  <c:v>35539</c:v>
                </c:pt>
                <c:pt idx="1205">
                  <c:v>35540</c:v>
                </c:pt>
                <c:pt idx="1206">
                  <c:v>35541</c:v>
                </c:pt>
                <c:pt idx="1207">
                  <c:v>35542</c:v>
                </c:pt>
                <c:pt idx="1208">
                  <c:v>35543</c:v>
                </c:pt>
                <c:pt idx="1209">
                  <c:v>35544</c:v>
                </c:pt>
                <c:pt idx="1210">
                  <c:v>35545</c:v>
                </c:pt>
                <c:pt idx="1211">
                  <c:v>35546</c:v>
                </c:pt>
                <c:pt idx="1212">
                  <c:v>35547</c:v>
                </c:pt>
                <c:pt idx="1213">
                  <c:v>35548</c:v>
                </c:pt>
                <c:pt idx="1214">
                  <c:v>35549</c:v>
                </c:pt>
                <c:pt idx="1215">
                  <c:v>35550</c:v>
                </c:pt>
                <c:pt idx="1216">
                  <c:v>35551</c:v>
                </c:pt>
                <c:pt idx="1217">
                  <c:v>35552</c:v>
                </c:pt>
                <c:pt idx="1218">
                  <c:v>35553</c:v>
                </c:pt>
                <c:pt idx="1219">
                  <c:v>35554</c:v>
                </c:pt>
                <c:pt idx="1220">
                  <c:v>35555</c:v>
                </c:pt>
                <c:pt idx="1221">
                  <c:v>35556</c:v>
                </c:pt>
                <c:pt idx="1222">
                  <c:v>35557</c:v>
                </c:pt>
                <c:pt idx="1223">
                  <c:v>35558</c:v>
                </c:pt>
                <c:pt idx="1224">
                  <c:v>35559</c:v>
                </c:pt>
                <c:pt idx="1225">
                  <c:v>35560</c:v>
                </c:pt>
                <c:pt idx="1226">
                  <c:v>35561</c:v>
                </c:pt>
                <c:pt idx="1227">
                  <c:v>35562</c:v>
                </c:pt>
                <c:pt idx="1228">
                  <c:v>35563</c:v>
                </c:pt>
                <c:pt idx="1229">
                  <c:v>35564</c:v>
                </c:pt>
                <c:pt idx="1230">
                  <c:v>35565</c:v>
                </c:pt>
                <c:pt idx="1231">
                  <c:v>35566</c:v>
                </c:pt>
                <c:pt idx="1232">
                  <c:v>35567</c:v>
                </c:pt>
                <c:pt idx="1233">
                  <c:v>35568</c:v>
                </c:pt>
                <c:pt idx="1234">
                  <c:v>35569</c:v>
                </c:pt>
                <c:pt idx="1235">
                  <c:v>35570</c:v>
                </c:pt>
                <c:pt idx="1236">
                  <c:v>35571</c:v>
                </c:pt>
                <c:pt idx="1237">
                  <c:v>35572</c:v>
                </c:pt>
                <c:pt idx="1238">
                  <c:v>35573</c:v>
                </c:pt>
                <c:pt idx="1239">
                  <c:v>35574</c:v>
                </c:pt>
                <c:pt idx="1240">
                  <c:v>35575</c:v>
                </c:pt>
                <c:pt idx="1241">
                  <c:v>35576</c:v>
                </c:pt>
                <c:pt idx="1242">
                  <c:v>35577</c:v>
                </c:pt>
                <c:pt idx="1243">
                  <c:v>35578</c:v>
                </c:pt>
                <c:pt idx="1244">
                  <c:v>35579</c:v>
                </c:pt>
                <c:pt idx="1245">
                  <c:v>35580</c:v>
                </c:pt>
                <c:pt idx="1246">
                  <c:v>35581</c:v>
                </c:pt>
                <c:pt idx="1247">
                  <c:v>35582</c:v>
                </c:pt>
                <c:pt idx="1248">
                  <c:v>35583</c:v>
                </c:pt>
                <c:pt idx="1249">
                  <c:v>35584</c:v>
                </c:pt>
                <c:pt idx="1250">
                  <c:v>35585</c:v>
                </c:pt>
                <c:pt idx="1251">
                  <c:v>35586</c:v>
                </c:pt>
                <c:pt idx="1252">
                  <c:v>35587</c:v>
                </c:pt>
                <c:pt idx="1253">
                  <c:v>35588</c:v>
                </c:pt>
                <c:pt idx="1254">
                  <c:v>35589</c:v>
                </c:pt>
                <c:pt idx="1255">
                  <c:v>35590</c:v>
                </c:pt>
                <c:pt idx="1256">
                  <c:v>35591</c:v>
                </c:pt>
                <c:pt idx="1257">
                  <c:v>35592</c:v>
                </c:pt>
                <c:pt idx="1258">
                  <c:v>35593</c:v>
                </c:pt>
                <c:pt idx="1259">
                  <c:v>35594</c:v>
                </c:pt>
                <c:pt idx="1260">
                  <c:v>35595</c:v>
                </c:pt>
                <c:pt idx="1261">
                  <c:v>35596</c:v>
                </c:pt>
                <c:pt idx="1262">
                  <c:v>35597</c:v>
                </c:pt>
                <c:pt idx="1263">
                  <c:v>35598</c:v>
                </c:pt>
                <c:pt idx="1264">
                  <c:v>35599</c:v>
                </c:pt>
                <c:pt idx="1265">
                  <c:v>35600</c:v>
                </c:pt>
                <c:pt idx="1266">
                  <c:v>35601</c:v>
                </c:pt>
                <c:pt idx="1267">
                  <c:v>35602</c:v>
                </c:pt>
                <c:pt idx="1268">
                  <c:v>35603</c:v>
                </c:pt>
                <c:pt idx="1269">
                  <c:v>35604</c:v>
                </c:pt>
                <c:pt idx="1270">
                  <c:v>35605</c:v>
                </c:pt>
                <c:pt idx="1271">
                  <c:v>35606</c:v>
                </c:pt>
                <c:pt idx="1272">
                  <c:v>35607</c:v>
                </c:pt>
                <c:pt idx="1273">
                  <c:v>35608</c:v>
                </c:pt>
                <c:pt idx="1274">
                  <c:v>35609</c:v>
                </c:pt>
                <c:pt idx="1275">
                  <c:v>35610</c:v>
                </c:pt>
                <c:pt idx="1276">
                  <c:v>35611</c:v>
                </c:pt>
                <c:pt idx="1277">
                  <c:v>35612</c:v>
                </c:pt>
                <c:pt idx="1278">
                  <c:v>35613</c:v>
                </c:pt>
                <c:pt idx="1279">
                  <c:v>35614</c:v>
                </c:pt>
                <c:pt idx="1280">
                  <c:v>35615</c:v>
                </c:pt>
                <c:pt idx="1281">
                  <c:v>35616</c:v>
                </c:pt>
                <c:pt idx="1282">
                  <c:v>35617</c:v>
                </c:pt>
                <c:pt idx="1283">
                  <c:v>35618</c:v>
                </c:pt>
                <c:pt idx="1284">
                  <c:v>35619</c:v>
                </c:pt>
                <c:pt idx="1285">
                  <c:v>35620</c:v>
                </c:pt>
                <c:pt idx="1286">
                  <c:v>35621</c:v>
                </c:pt>
                <c:pt idx="1287">
                  <c:v>35622</c:v>
                </c:pt>
                <c:pt idx="1288">
                  <c:v>35623</c:v>
                </c:pt>
                <c:pt idx="1289">
                  <c:v>35624</c:v>
                </c:pt>
                <c:pt idx="1290">
                  <c:v>35625</c:v>
                </c:pt>
                <c:pt idx="1291">
                  <c:v>35626</c:v>
                </c:pt>
                <c:pt idx="1292">
                  <c:v>35627</c:v>
                </c:pt>
                <c:pt idx="1293">
                  <c:v>35628</c:v>
                </c:pt>
                <c:pt idx="1294">
                  <c:v>35629</c:v>
                </c:pt>
                <c:pt idx="1295">
                  <c:v>35630</c:v>
                </c:pt>
                <c:pt idx="1296">
                  <c:v>35631</c:v>
                </c:pt>
                <c:pt idx="1297">
                  <c:v>35632</c:v>
                </c:pt>
                <c:pt idx="1298">
                  <c:v>35633</c:v>
                </c:pt>
                <c:pt idx="1299">
                  <c:v>35634</c:v>
                </c:pt>
                <c:pt idx="1300">
                  <c:v>35635</c:v>
                </c:pt>
                <c:pt idx="1301">
                  <c:v>35636</c:v>
                </c:pt>
                <c:pt idx="1302">
                  <c:v>35637</c:v>
                </c:pt>
                <c:pt idx="1303">
                  <c:v>35638</c:v>
                </c:pt>
                <c:pt idx="1304">
                  <c:v>35639</c:v>
                </c:pt>
                <c:pt idx="1305">
                  <c:v>35640</c:v>
                </c:pt>
                <c:pt idx="1306">
                  <c:v>35641</c:v>
                </c:pt>
                <c:pt idx="1307">
                  <c:v>35642</c:v>
                </c:pt>
                <c:pt idx="1308">
                  <c:v>35643</c:v>
                </c:pt>
                <c:pt idx="1309">
                  <c:v>35644</c:v>
                </c:pt>
                <c:pt idx="1310">
                  <c:v>35645</c:v>
                </c:pt>
                <c:pt idx="1311">
                  <c:v>35646</c:v>
                </c:pt>
                <c:pt idx="1312">
                  <c:v>35647</c:v>
                </c:pt>
                <c:pt idx="1313">
                  <c:v>35648</c:v>
                </c:pt>
                <c:pt idx="1314">
                  <c:v>35649</c:v>
                </c:pt>
                <c:pt idx="1315">
                  <c:v>35650</c:v>
                </c:pt>
                <c:pt idx="1316">
                  <c:v>35651</c:v>
                </c:pt>
                <c:pt idx="1317">
                  <c:v>35652</c:v>
                </c:pt>
                <c:pt idx="1318">
                  <c:v>35653</c:v>
                </c:pt>
                <c:pt idx="1319">
                  <c:v>35654</c:v>
                </c:pt>
                <c:pt idx="1320">
                  <c:v>35655</c:v>
                </c:pt>
                <c:pt idx="1321">
                  <c:v>35656</c:v>
                </c:pt>
                <c:pt idx="1322">
                  <c:v>35657</c:v>
                </c:pt>
                <c:pt idx="1323">
                  <c:v>35658</c:v>
                </c:pt>
                <c:pt idx="1324">
                  <c:v>35659</c:v>
                </c:pt>
                <c:pt idx="1325">
                  <c:v>35660</c:v>
                </c:pt>
                <c:pt idx="1326">
                  <c:v>35661</c:v>
                </c:pt>
                <c:pt idx="1327">
                  <c:v>35662</c:v>
                </c:pt>
                <c:pt idx="1328">
                  <c:v>35663</c:v>
                </c:pt>
                <c:pt idx="1329">
                  <c:v>35664</c:v>
                </c:pt>
                <c:pt idx="1330">
                  <c:v>35665</c:v>
                </c:pt>
                <c:pt idx="1331">
                  <c:v>35666</c:v>
                </c:pt>
                <c:pt idx="1332">
                  <c:v>35667</c:v>
                </c:pt>
                <c:pt idx="1333">
                  <c:v>35668</c:v>
                </c:pt>
                <c:pt idx="1334">
                  <c:v>35669</c:v>
                </c:pt>
                <c:pt idx="1335">
                  <c:v>35670</c:v>
                </c:pt>
                <c:pt idx="1336">
                  <c:v>35671</c:v>
                </c:pt>
                <c:pt idx="1337">
                  <c:v>35672</c:v>
                </c:pt>
                <c:pt idx="1338">
                  <c:v>35673</c:v>
                </c:pt>
                <c:pt idx="1339">
                  <c:v>35674</c:v>
                </c:pt>
                <c:pt idx="1340">
                  <c:v>35675</c:v>
                </c:pt>
                <c:pt idx="1341">
                  <c:v>35676</c:v>
                </c:pt>
                <c:pt idx="1342">
                  <c:v>35677</c:v>
                </c:pt>
                <c:pt idx="1343">
                  <c:v>35678</c:v>
                </c:pt>
                <c:pt idx="1344">
                  <c:v>35679</c:v>
                </c:pt>
                <c:pt idx="1345">
                  <c:v>35680</c:v>
                </c:pt>
                <c:pt idx="1346">
                  <c:v>35681</c:v>
                </c:pt>
                <c:pt idx="1347">
                  <c:v>35682</c:v>
                </c:pt>
                <c:pt idx="1348">
                  <c:v>35683</c:v>
                </c:pt>
                <c:pt idx="1349">
                  <c:v>35684</c:v>
                </c:pt>
                <c:pt idx="1350">
                  <c:v>35685</c:v>
                </c:pt>
                <c:pt idx="1351">
                  <c:v>35686</c:v>
                </c:pt>
                <c:pt idx="1352">
                  <c:v>35687</c:v>
                </c:pt>
                <c:pt idx="1353">
                  <c:v>35688</c:v>
                </c:pt>
                <c:pt idx="1354">
                  <c:v>35689</c:v>
                </c:pt>
                <c:pt idx="1355">
                  <c:v>35690</c:v>
                </c:pt>
                <c:pt idx="1356">
                  <c:v>35691</c:v>
                </c:pt>
                <c:pt idx="1357">
                  <c:v>35692</c:v>
                </c:pt>
                <c:pt idx="1358">
                  <c:v>35693</c:v>
                </c:pt>
                <c:pt idx="1359">
                  <c:v>35694</c:v>
                </c:pt>
                <c:pt idx="1360">
                  <c:v>35695</c:v>
                </c:pt>
                <c:pt idx="1361">
                  <c:v>35696</c:v>
                </c:pt>
                <c:pt idx="1362">
                  <c:v>35697</c:v>
                </c:pt>
                <c:pt idx="1363">
                  <c:v>35698</c:v>
                </c:pt>
                <c:pt idx="1364">
                  <c:v>35699</c:v>
                </c:pt>
                <c:pt idx="1365">
                  <c:v>35700</c:v>
                </c:pt>
                <c:pt idx="1366">
                  <c:v>35701</c:v>
                </c:pt>
                <c:pt idx="1367">
                  <c:v>35702</c:v>
                </c:pt>
                <c:pt idx="1368">
                  <c:v>35703</c:v>
                </c:pt>
                <c:pt idx="1369">
                  <c:v>35704</c:v>
                </c:pt>
                <c:pt idx="1370">
                  <c:v>35705</c:v>
                </c:pt>
                <c:pt idx="1371">
                  <c:v>35706</c:v>
                </c:pt>
                <c:pt idx="1372">
                  <c:v>35707</c:v>
                </c:pt>
                <c:pt idx="1373">
                  <c:v>35708</c:v>
                </c:pt>
                <c:pt idx="1374">
                  <c:v>35709</c:v>
                </c:pt>
                <c:pt idx="1375">
                  <c:v>35710</c:v>
                </c:pt>
                <c:pt idx="1376">
                  <c:v>35711</c:v>
                </c:pt>
                <c:pt idx="1377">
                  <c:v>35712</c:v>
                </c:pt>
                <c:pt idx="1378">
                  <c:v>35713</c:v>
                </c:pt>
                <c:pt idx="1379">
                  <c:v>35714</c:v>
                </c:pt>
                <c:pt idx="1380">
                  <c:v>35715</c:v>
                </c:pt>
                <c:pt idx="1381">
                  <c:v>35716</c:v>
                </c:pt>
                <c:pt idx="1382">
                  <c:v>35717</c:v>
                </c:pt>
                <c:pt idx="1383">
                  <c:v>35718</c:v>
                </c:pt>
                <c:pt idx="1384">
                  <c:v>35719</c:v>
                </c:pt>
                <c:pt idx="1385">
                  <c:v>35720</c:v>
                </c:pt>
                <c:pt idx="1386">
                  <c:v>35721</c:v>
                </c:pt>
                <c:pt idx="1387">
                  <c:v>35722</c:v>
                </c:pt>
                <c:pt idx="1388">
                  <c:v>35723</c:v>
                </c:pt>
                <c:pt idx="1389">
                  <c:v>35724</c:v>
                </c:pt>
                <c:pt idx="1390">
                  <c:v>35725</c:v>
                </c:pt>
                <c:pt idx="1391">
                  <c:v>35726</c:v>
                </c:pt>
                <c:pt idx="1392">
                  <c:v>35727</c:v>
                </c:pt>
                <c:pt idx="1393">
                  <c:v>35728</c:v>
                </c:pt>
                <c:pt idx="1394">
                  <c:v>35729</c:v>
                </c:pt>
                <c:pt idx="1395">
                  <c:v>35730</c:v>
                </c:pt>
                <c:pt idx="1396">
                  <c:v>35731</c:v>
                </c:pt>
                <c:pt idx="1397">
                  <c:v>35732</c:v>
                </c:pt>
                <c:pt idx="1398">
                  <c:v>35733</c:v>
                </c:pt>
                <c:pt idx="1399">
                  <c:v>35734</c:v>
                </c:pt>
                <c:pt idx="1400">
                  <c:v>35735</c:v>
                </c:pt>
                <c:pt idx="1401">
                  <c:v>35736</c:v>
                </c:pt>
                <c:pt idx="1402">
                  <c:v>35737</c:v>
                </c:pt>
                <c:pt idx="1403">
                  <c:v>35738</c:v>
                </c:pt>
                <c:pt idx="1404">
                  <c:v>35739</c:v>
                </c:pt>
                <c:pt idx="1405">
                  <c:v>35740</c:v>
                </c:pt>
                <c:pt idx="1406">
                  <c:v>35741</c:v>
                </c:pt>
                <c:pt idx="1407">
                  <c:v>35742</c:v>
                </c:pt>
                <c:pt idx="1408">
                  <c:v>35743</c:v>
                </c:pt>
                <c:pt idx="1409">
                  <c:v>35744</c:v>
                </c:pt>
                <c:pt idx="1410">
                  <c:v>35745</c:v>
                </c:pt>
                <c:pt idx="1411">
                  <c:v>35746</c:v>
                </c:pt>
                <c:pt idx="1412">
                  <c:v>35747</c:v>
                </c:pt>
                <c:pt idx="1413">
                  <c:v>35748</c:v>
                </c:pt>
                <c:pt idx="1414">
                  <c:v>35749</c:v>
                </c:pt>
                <c:pt idx="1415">
                  <c:v>35750</c:v>
                </c:pt>
                <c:pt idx="1416">
                  <c:v>35751</c:v>
                </c:pt>
                <c:pt idx="1417">
                  <c:v>35752</c:v>
                </c:pt>
                <c:pt idx="1418">
                  <c:v>35753</c:v>
                </c:pt>
                <c:pt idx="1419">
                  <c:v>35754</c:v>
                </c:pt>
                <c:pt idx="1420">
                  <c:v>35755</c:v>
                </c:pt>
                <c:pt idx="1421">
                  <c:v>35756</c:v>
                </c:pt>
                <c:pt idx="1422">
                  <c:v>35757</c:v>
                </c:pt>
                <c:pt idx="1423">
                  <c:v>35758</c:v>
                </c:pt>
                <c:pt idx="1424">
                  <c:v>35759</c:v>
                </c:pt>
                <c:pt idx="1425">
                  <c:v>35760</c:v>
                </c:pt>
                <c:pt idx="1426">
                  <c:v>35761</c:v>
                </c:pt>
                <c:pt idx="1427">
                  <c:v>35762</c:v>
                </c:pt>
                <c:pt idx="1428">
                  <c:v>35763</c:v>
                </c:pt>
                <c:pt idx="1429">
                  <c:v>35764</c:v>
                </c:pt>
                <c:pt idx="1430">
                  <c:v>35765</c:v>
                </c:pt>
                <c:pt idx="1431">
                  <c:v>35766</c:v>
                </c:pt>
                <c:pt idx="1432">
                  <c:v>35767</c:v>
                </c:pt>
                <c:pt idx="1433">
                  <c:v>35768</c:v>
                </c:pt>
                <c:pt idx="1434">
                  <c:v>35769</c:v>
                </c:pt>
                <c:pt idx="1435">
                  <c:v>35770</c:v>
                </c:pt>
                <c:pt idx="1436">
                  <c:v>35771</c:v>
                </c:pt>
                <c:pt idx="1437">
                  <c:v>35772</c:v>
                </c:pt>
                <c:pt idx="1438">
                  <c:v>35773</c:v>
                </c:pt>
                <c:pt idx="1439">
                  <c:v>35774</c:v>
                </c:pt>
                <c:pt idx="1440">
                  <c:v>35775</c:v>
                </c:pt>
                <c:pt idx="1441">
                  <c:v>35776</c:v>
                </c:pt>
                <c:pt idx="1442">
                  <c:v>35777</c:v>
                </c:pt>
                <c:pt idx="1443">
                  <c:v>35778</c:v>
                </c:pt>
                <c:pt idx="1444">
                  <c:v>35779</c:v>
                </c:pt>
                <c:pt idx="1445">
                  <c:v>35780</c:v>
                </c:pt>
                <c:pt idx="1446">
                  <c:v>35781</c:v>
                </c:pt>
                <c:pt idx="1447">
                  <c:v>35782</c:v>
                </c:pt>
                <c:pt idx="1448">
                  <c:v>35783</c:v>
                </c:pt>
                <c:pt idx="1449">
                  <c:v>35784</c:v>
                </c:pt>
                <c:pt idx="1450">
                  <c:v>35785</c:v>
                </c:pt>
                <c:pt idx="1451">
                  <c:v>35786</c:v>
                </c:pt>
                <c:pt idx="1452">
                  <c:v>35787</c:v>
                </c:pt>
                <c:pt idx="1453">
                  <c:v>35788</c:v>
                </c:pt>
                <c:pt idx="1454">
                  <c:v>35789</c:v>
                </c:pt>
                <c:pt idx="1455">
                  <c:v>35790</c:v>
                </c:pt>
                <c:pt idx="1456">
                  <c:v>35791</c:v>
                </c:pt>
                <c:pt idx="1457">
                  <c:v>35792</c:v>
                </c:pt>
                <c:pt idx="1458">
                  <c:v>35793</c:v>
                </c:pt>
                <c:pt idx="1459">
                  <c:v>35794</c:v>
                </c:pt>
                <c:pt idx="1460">
                  <c:v>35795</c:v>
                </c:pt>
                <c:pt idx="1461">
                  <c:v>35796</c:v>
                </c:pt>
                <c:pt idx="1462">
                  <c:v>35797</c:v>
                </c:pt>
                <c:pt idx="1463">
                  <c:v>35798</c:v>
                </c:pt>
                <c:pt idx="1464">
                  <c:v>35799</c:v>
                </c:pt>
                <c:pt idx="1465">
                  <c:v>35800</c:v>
                </c:pt>
                <c:pt idx="1466">
                  <c:v>35801</c:v>
                </c:pt>
                <c:pt idx="1467">
                  <c:v>35802</c:v>
                </c:pt>
                <c:pt idx="1468">
                  <c:v>35803</c:v>
                </c:pt>
                <c:pt idx="1469">
                  <c:v>35804</c:v>
                </c:pt>
                <c:pt idx="1470">
                  <c:v>35805</c:v>
                </c:pt>
                <c:pt idx="1471">
                  <c:v>35806</c:v>
                </c:pt>
                <c:pt idx="1472">
                  <c:v>35807</c:v>
                </c:pt>
                <c:pt idx="1473">
                  <c:v>35808</c:v>
                </c:pt>
                <c:pt idx="1474">
                  <c:v>35809</c:v>
                </c:pt>
                <c:pt idx="1475">
                  <c:v>35810</c:v>
                </c:pt>
                <c:pt idx="1476">
                  <c:v>35811</c:v>
                </c:pt>
                <c:pt idx="1477">
                  <c:v>35812</c:v>
                </c:pt>
                <c:pt idx="1478">
                  <c:v>35813</c:v>
                </c:pt>
                <c:pt idx="1479">
                  <c:v>35814</c:v>
                </c:pt>
                <c:pt idx="1480">
                  <c:v>35815</c:v>
                </c:pt>
                <c:pt idx="1481">
                  <c:v>35816</c:v>
                </c:pt>
                <c:pt idx="1482">
                  <c:v>35817</c:v>
                </c:pt>
                <c:pt idx="1483">
                  <c:v>35818</c:v>
                </c:pt>
                <c:pt idx="1484">
                  <c:v>35819</c:v>
                </c:pt>
                <c:pt idx="1485">
                  <c:v>35820</c:v>
                </c:pt>
                <c:pt idx="1486">
                  <c:v>35821</c:v>
                </c:pt>
                <c:pt idx="1487">
                  <c:v>35822</c:v>
                </c:pt>
                <c:pt idx="1488">
                  <c:v>35823</c:v>
                </c:pt>
                <c:pt idx="1489">
                  <c:v>35824</c:v>
                </c:pt>
                <c:pt idx="1490">
                  <c:v>35825</c:v>
                </c:pt>
                <c:pt idx="1491">
                  <c:v>35826</c:v>
                </c:pt>
                <c:pt idx="1492">
                  <c:v>35827</c:v>
                </c:pt>
                <c:pt idx="1493">
                  <c:v>35828</c:v>
                </c:pt>
                <c:pt idx="1494">
                  <c:v>35829</c:v>
                </c:pt>
                <c:pt idx="1495">
                  <c:v>35830</c:v>
                </c:pt>
                <c:pt idx="1496">
                  <c:v>35831</c:v>
                </c:pt>
                <c:pt idx="1497">
                  <c:v>35832</c:v>
                </c:pt>
                <c:pt idx="1498">
                  <c:v>35833</c:v>
                </c:pt>
                <c:pt idx="1499">
                  <c:v>35834</c:v>
                </c:pt>
                <c:pt idx="1500">
                  <c:v>35835</c:v>
                </c:pt>
                <c:pt idx="1501">
                  <c:v>35836</c:v>
                </c:pt>
                <c:pt idx="1502">
                  <c:v>35837</c:v>
                </c:pt>
                <c:pt idx="1503">
                  <c:v>35838</c:v>
                </c:pt>
                <c:pt idx="1504">
                  <c:v>35839</c:v>
                </c:pt>
                <c:pt idx="1505">
                  <c:v>35840</c:v>
                </c:pt>
                <c:pt idx="1506">
                  <c:v>35841</c:v>
                </c:pt>
                <c:pt idx="1507">
                  <c:v>35842</c:v>
                </c:pt>
                <c:pt idx="1508">
                  <c:v>35843</c:v>
                </c:pt>
                <c:pt idx="1509">
                  <c:v>35844</c:v>
                </c:pt>
                <c:pt idx="1510">
                  <c:v>35845</c:v>
                </c:pt>
                <c:pt idx="1511">
                  <c:v>35846</c:v>
                </c:pt>
                <c:pt idx="1512">
                  <c:v>35847</c:v>
                </c:pt>
                <c:pt idx="1513">
                  <c:v>35848</c:v>
                </c:pt>
                <c:pt idx="1514">
                  <c:v>35849</c:v>
                </c:pt>
                <c:pt idx="1515">
                  <c:v>35850</c:v>
                </c:pt>
                <c:pt idx="1516">
                  <c:v>35851</c:v>
                </c:pt>
                <c:pt idx="1517">
                  <c:v>35852</c:v>
                </c:pt>
                <c:pt idx="1518">
                  <c:v>35853</c:v>
                </c:pt>
                <c:pt idx="1519">
                  <c:v>35854</c:v>
                </c:pt>
                <c:pt idx="1520">
                  <c:v>35855</c:v>
                </c:pt>
                <c:pt idx="1521">
                  <c:v>35856</c:v>
                </c:pt>
                <c:pt idx="1522">
                  <c:v>35857</c:v>
                </c:pt>
                <c:pt idx="1523">
                  <c:v>35858</c:v>
                </c:pt>
                <c:pt idx="1524">
                  <c:v>35859</c:v>
                </c:pt>
                <c:pt idx="1525">
                  <c:v>35860</c:v>
                </c:pt>
                <c:pt idx="1526">
                  <c:v>35861</c:v>
                </c:pt>
                <c:pt idx="1527">
                  <c:v>35862</c:v>
                </c:pt>
                <c:pt idx="1528">
                  <c:v>35863</c:v>
                </c:pt>
                <c:pt idx="1529">
                  <c:v>35864</c:v>
                </c:pt>
                <c:pt idx="1530">
                  <c:v>35865</c:v>
                </c:pt>
                <c:pt idx="1531">
                  <c:v>35866</c:v>
                </c:pt>
                <c:pt idx="1532">
                  <c:v>35867</c:v>
                </c:pt>
                <c:pt idx="1533">
                  <c:v>35868</c:v>
                </c:pt>
                <c:pt idx="1534">
                  <c:v>35869</c:v>
                </c:pt>
                <c:pt idx="1535">
                  <c:v>35870</c:v>
                </c:pt>
                <c:pt idx="1536">
                  <c:v>35871</c:v>
                </c:pt>
                <c:pt idx="1537">
                  <c:v>35872</c:v>
                </c:pt>
                <c:pt idx="1538">
                  <c:v>35873</c:v>
                </c:pt>
                <c:pt idx="1539">
                  <c:v>35874</c:v>
                </c:pt>
                <c:pt idx="1540">
                  <c:v>35875</c:v>
                </c:pt>
                <c:pt idx="1541">
                  <c:v>35876</c:v>
                </c:pt>
                <c:pt idx="1542">
                  <c:v>35877</c:v>
                </c:pt>
                <c:pt idx="1543">
                  <c:v>35878</c:v>
                </c:pt>
                <c:pt idx="1544">
                  <c:v>35879</c:v>
                </c:pt>
                <c:pt idx="1545">
                  <c:v>35880</c:v>
                </c:pt>
                <c:pt idx="1546">
                  <c:v>35881</c:v>
                </c:pt>
                <c:pt idx="1547">
                  <c:v>35882</c:v>
                </c:pt>
                <c:pt idx="1548">
                  <c:v>35883</c:v>
                </c:pt>
                <c:pt idx="1549">
                  <c:v>35884</c:v>
                </c:pt>
                <c:pt idx="1550">
                  <c:v>35885</c:v>
                </c:pt>
                <c:pt idx="1551">
                  <c:v>35886</c:v>
                </c:pt>
                <c:pt idx="1552">
                  <c:v>35887</c:v>
                </c:pt>
                <c:pt idx="1553">
                  <c:v>35888</c:v>
                </c:pt>
                <c:pt idx="1554">
                  <c:v>35889</c:v>
                </c:pt>
                <c:pt idx="1555">
                  <c:v>35890</c:v>
                </c:pt>
                <c:pt idx="1556">
                  <c:v>35891</c:v>
                </c:pt>
                <c:pt idx="1557">
                  <c:v>35892</c:v>
                </c:pt>
                <c:pt idx="1558">
                  <c:v>35893</c:v>
                </c:pt>
                <c:pt idx="1559">
                  <c:v>35894</c:v>
                </c:pt>
                <c:pt idx="1560">
                  <c:v>35895</c:v>
                </c:pt>
                <c:pt idx="1561">
                  <c:v>35896</c:v>
                </c:pt>
                <c:pt idx="1562">
                  <c:v>35897</c:v>
                </c:pt>
                <c:pt idx="1563">
                  <c:v>35898</c:v>
                </c:pt>
                <c:pt idx="1564">
                  <c:v>35899</c:v>
                </c:pt>
                <c:pt idx="1565">
                  <c:v>35900</c:v>
                </c:pt>
                <c:pt idx="1566">
                  <c:v>35901</c:v>
                </c:pt>
                <c:pt idx="1567">
                  <c:v>35902</c:v>
                </c:pt>
                <c:pt idx="1568">
                  <c:v>35903</c:v>
                </c:pt>
                <c:pt idx="1569">
                  <c:v>35904</c:v>
                </c:pt>
                <c:pt idx="1570">
                  <c:v>35905</c:v>
                </c:pt>
                <c:pt idx="1571">
                  <c:v>35906</c:v>
                </c:pt>
                <c:pt idx="1572">
                  <c:v>35907</c:v>
                </c:pt>
                <c:pt idx="1573">
                  <c:v>35908</c:v>
                </c:pt>
                <c:pt idx="1574">
                  <c:v>35909</c:v>
                </c:pt>
                <c:pt idx="1575">
                  <c:v>35910</c:v>
                </c:pt>
                <c:pt idx="1576">
                  <c:v>35911</c:v>
                </c:pt>
                <c:pt idx="1577">
                  <c:v>35912</c:v>
                </c:pt>
                <c:pt idx="1578">
                  <c:v>35913</c:v>
                </c:pt>
                <c:pt idx="1579">
                  <c:v>35914</c:v>
                </c:pt>
                <c:pt idx="1580">
                  <c:v>35915</c:v>
                </c:pt>
                <c:pt idx="1581">
                  <c:v>35916</c:v>
                </c:pt>
                <c:pt idx="1582">
                  <c:v>35917</c:v>
                </c:pt>
                <c:pt idx="1583">
                  <c:v>35918</c:v>
                </c:pt>
                <c:pt idx="1584">
                  <c:v>35919</c:v>
                </c:pt>
                <c:pt idx="1585">
                  <c:v>35920</c:v>
                </c:pt>
                <c:pt idx="1586">
                  <c:v>35921</c:v>
                </c:pt>
                <c:pt idx="1587">
                  <c:v>35922</c:v>
                </c:pt>
                <c:pt idx="1588">
                  <c:v>35923</c:v>
                </c:pt>
                <c:pt idx="1589">
                  <c:v>35924</c:v>
                </c:pt>
                <c:pt idx="1590">
                  <c:v>35925</c:v>
                </c:pt>
                <c:pt idx="1591">
                  <c:v>35926</c:v>
                </c:pt>
                <c:pt idx="1592">
                  <c:v>35927</c:v>
                </c:pt>
                <c:pt idx="1593">
                  <c:v>35928</c:v>
                </c:pt>
                <c:pt idx="1594">
                  <c:v>35929</c:v>
                </c:pt>
                <c:pt idx="1595">
                  <c:v>35930</c:v>
                </c:pt>
                <c:pt idx="1596">
                  <c:v>35931</c:v>
                </c:pt>
                <c:pt idx="1597">
                  <c:v>35932</c:v>
                </c:pt>
                <c:pt idx="1598">
                  <c:v>35933</c:v>
                </c:pt>
                <c:pt idx="1599">
                  <c:v>35934</c:v>
                </c:pt>
                <c:pt idx="1600">
                  <c:v>35935</c:v>
                </c:pt>
                <c:pt idx="1601">
                  <c:v>35936</c:v>
                </c:pt>
                <c:pt idx="1602">
                  <c:v>35937</c:v>
                </c:pt>
                <c:pt idx="1603">
                  <c:v>35938</c:v>
                </c:pt>
                <c:pt idx="1604">
                  <c:v>35939</c:v>
                </c:pt>
                <c:pt idx="1605">
                  <c:v>35940</c:v>
                </c:pt>
                <c:pt idx="1606">
                  <c:v>35941</c:v>
                </c:pt>
                <c:pt idx="1607">
                  <c:v>35942</c:v>
                </c:pt>
                <c:pt idx="1608">
                  <c:v>35943</c:v>
                </c:pt>
                <c:pt idx="1609">
                  <c:v>35944</c:v>
                </c:pt>
                <c:pt idx="1610">
                  <c:v>35945</c:v>
                </c:pt>
                <c:pt idx="1611">
                  <c:v>35946</c:v>
                </c:pt>
                <c:pt idx="1612">
                  <c:v>35947</c:v>
                </c:pt>
                <c:pt idx="1613">
                  <c:v>35948</c:v>
                </c:pt>
                <c:pt idx="1614">
                  <c:v>35949</c:v>
                </c:pt>
                <c:pt idx="1615">
                  <c:v>35950</c:v>
                </c:pt>
                <c:pt idx="1616">
                  <c:v>35951</c:v>
                </c:pt>
                <c:pt idx="1617">
                  <c:v>35952</c:v>
                </c:pt>
                <c:pt idx="1618">
                  <c:v>35953</c:v>
                </c:pt>
                <c:pt idx="1619">
                  <c:v>35954</c:v>
                </c:pt>
                <c:pt idx="1620">
                  <c:v>35955</c:v>
                </c:pt>
                <c:pt idx="1621">
                  <c:v>35956</c:v>
                </c:pt>
                <c:pt idx="1622">
                  <c:v>35957</c:v>
                </c:pt>
                <c:pt idx="1623">
                  <c:v>35958</c:v>
                </c:pt>
                <c:pt idx="1624">
                  <c:v>35959</c:v>
                </c:pt>
                <c:pt idx="1625">
                  <c:v>35960</c:v>
                </c:pt>
                <c:pt idx="1626">
                  <c:v>35961</c:v>
                </c:pt>
                <c:pt idx="1627">
                  <c:v>35962</c:v>
                </c:pt>
                <c:pt idx="1628">
                  <c:v>35963</c:v>
                </c:pt>
                <c:pt idx="1629">
                  <c:v>35964</c:v>
                </c:pt>
                <c:pt idx="1630">
                  <c:v>35965</c:v>
                </c:pt>
                <c:pt idx="1631">
                  <c:v>35966</c:v>
                </c:pt>
                <c:pt idx="1632">
                  <c:v>35967</c:v>
                </c:pt>
                <c:pt idx="1633">
                  <c:v>35968</c:v>
                </c:pt>
                <c:pt idx="1634">
                  <c:v>35969</c:v>
                </c:pt>
                <c:pt idx="1635">
                  <c:v>35970</c:v>
                </c:pt>
                <c:pt idx="1636">
                  <c:v>35971</c:v>
                </c:pt>
                <c:pt idx="1637">
                  <c:v>35972</c:v>
                </c:pt>
                <c:pt idx="1638">
                  <c:v>35973</c:v>
                </c:pt>
                <c:pt idx="1639">
                  <c:v>35974</c:v>
                </c:pt>
                <c:pt idx="1640">
                  <c:v>35975</c:v>
                </c:pt>
                <c:pt idx="1641">
                  <c:v>35976</c:v>
                </c:pt>
                <c:pt idx="1642">
                  <c:v>35977</c:v>
                </c:pt>
                <c:pt idx="1643">
                  <c:v>35978</c:v>
                </c:pt>
                <c:pt idx="1644">
                  <c:v>35979</c:v>
                </c:pt>
                <c:pt idx="1645">
                  <c:v>35980</c:v>
                </c:pt>
                <c:pt idx="1646">
                  <c:v>35981</c:v>
                </c:pt>
                <c:pt idx="1647">
                  <c:v>35982</c:v>
                </c:pt>
                <c:pt idx="1648">
                  <c:v>35983</c:v>
                </c:pt>
                <c:pt idx="1649">
                  <c:v>35984</c:v>
                </c:pt>
                <c:pt idx="1650">
                  <c:v>35985</c:v>
                </c:pt>
                <c:pt idx="1651">
                  <c:v>35986</c:v>
                </c:pt>
                <c:pt idx="1652">
                  <c:v>35987</c:v>
                </c:pt>
                <c:pt idx="1653">
                  <c:v>35988</c:v>
                </c:pt>
                <c:pt idx="1654">
                  <c:v>35989</c:v>
                </c:pt>
                <c:pt idx="1655">
                  <c:v>35990</c:v>
                </c:pt>
                <c:pt idx="1656">
                  <c:v>35991</c:v>
                </c:pt>
                <c:pt idx="1657">
                  <c:v>35992</c:v>
                </c:pt>
                <c:pt idx="1658">
                  <c:v>35993</c:v>
                </c:pt>
                <c:pt idx="1659">
                  <c:v>35994</c:v>
                </c:pt>
                <c:pt idx="1660">
                  <c:v>35995</c:v>
                </c:pt>
                <c:pt idx="1661">
                  <c:v>35996</c:v>
                </c:pt>
                <c:pt idx="1662">
                  <c:v>35997</c:v>
                </c:pt>
                <c:pt idx="1663">
                  <c:v>35998</c:v>
                </c:pt>
                <c:pt idx="1664">
                  <c:v>35999</c:v>
                </c:pt>
                <c:pt idx="1665">
                  <c:v>36000</c:v>
                </c:pt>
                <c:pt idx="1666">
                  <c:v>36001</c:v>
                </c:pt>
                <c:pt idx="1667">
                  <c:v>36002</c:v>
                </c:pt>
                <c:pt idx="1668">
                  <c:v>36003</c:v>
                </c:pt>
                <c:pt idx="1669">
                  <c:v>36004</c:v>
                </c:pt>
                <c:pt idx="1670">
                  <c:v>36005</c:v>
                </c:pt>
                <c:pt idx="1671">
                  <c:v>36006</c:v>
                </c:pt>
                <c:pt idx="1672">
                  <c:v>36007</c:v>
                </c:pt>
                <c:pt idx="1673">
                  <c:v>36008</c:v>
                </c:pt>
                <c:pt idx="1674">
                  <c:v>36009</c:v>
                </c:pt>
                <c:pt idx="1675">
                  <c:v>36010</c:v>
                </c:pt>
                <c:pt idx="1676">
                  <c:v>36011</c:v>
                </c:pt>
                <c:pt idx="1677">
                  <c:v>36012</c:v>
                </c:pt>
                <c:pt idx="1678">
                  <c:v>36013</c:v>
                </c:pt>
                <c:pt idx="1679">
                  <c:v>36014</c:v>
                </c:pt>
                <c:pt idx="1680">
                  <c:v>36015</c:v>
                </c:pt>
                <c:pt idx="1681">
                  <c:v>36016</c:v>
                </c:pt>
                <c:pt idx="1682">
                  <c:v>36017</c:v>
                </c:pt>
                <c:pt idx="1683">
                  <c:v>36018</c:v>
                </c:pt>
                <c:pt idx="1684">
                  <c:v>36019</c:v>
                </c:pt>
                <c:pt idx="1685">
                  <c:v>36020</c:v>
                </c:pt>
                <c:pt idx="1686">
                  <c:v>36021</c:v>
                </c:pt>
                <c:pt idx="1687">
                  <c:v>36022</c:v>
                </c:pt>
                <c:pt idx="1688">
                  <c:v>36023</c:v>
                </c:pt>
                <c:pt idx="1689">
                  <c:v>36024</c:v>
                </c:pt>
                <c:pt idx="1690">
                  <c:v>36025</c:v>
                </c:pt>
                <c:pt idx="1691">
                  <c:v>36026</c:v>
                </c:pt>
                <c:pt idx="1692">
                  <c:v>36027</c:v>
                </c:pt>
                <c:pt idx="1693">
                  <c:v>36028</c:v>
                </c:pt>
                <c:pt idx="1694">
                  <c:v>36029</c:v>
                </c:pt>
                <c:pt idx="1695">
                  <c:v>36030</c:v>
                </c:pt>
                <c:pt idx="1696">
                  <c:v>36031</c:v>
                </c:pt>
                <c:pt idx="1697">
                  <c:v>36032</c:v>
                </c:pt>
                <c:pt idx="1698">
                  <c:v>36033</c:v>
                </c:pt>
                <c:pt idx="1699">
                  <c:v>36034</c:v>
                </c:pt>
                <c:pt idx="1700">
                  <c:v>36035</c:v>
                </c:pt>
                <c:pt idx="1701">
                  <c:v>36036</c:v>
                </c:pt>
                <c:pt idx="1702">
                  <c:v>36037</c:v>
                </c:pt>
                <c:pt idx="1703">
                  <c:v>36038</c:v>
                </c:pt>
                <c:pt idx="1704">
                  <c:v>36039</c:v>
                </c:pt>
                <c:pt idx="1705">
                  <c:v>36040</c:v>
                </c:pt>
                <c:pt idx="1706">
                  <c:v>36041</c:v>
                </c:pt>
                <c:pt idx="1707">
                  <c:v>36042</c:v>
                </c:pt>
                <c:pt idx="1708">
                  <c:v>36043</c:v>
                </c:pt>
                <c:pt idx="1709">
                  <c:v>36044</c:v>
                </c:pt>
                <c:pt idx="1710">
                  <c:v>36045</c:v>
                </c:pt>
                <c:pt idx="1711">
                  <c:v>36046</c:v>
                </c:pt>
                <c:pt idx="1712">
                  <c:v>36047</c:v>
                </c:pt>
                <c:pt idx="1713">
                  <c:v>36048</c:v>
                </c:pt>
                <c:pt idx="1714">
                  <c:v>36049</c:v>
                </c:pt>
                <c:pt idx="1715">
                  <c:v>36050</c:v>
                </c:pt>
                <c:pt idx="1716">
                  <c:v>36051</c:v>
                </c:pt>
                <c:pt idx="1717">
                  <c:v>36052</c:v>
                </c:pt>
                <c:pt idx="1718">
                  <c:v>36053</c:v>
                </c:pt>
                <c:pt idx="1719">
                  <c:v>36054</c:v>
                </c:pt>
                <c:pt idx="1720">
                  <c:v>36055</c:v>
                </c:pt>
                <c:pt idx="1721">
                  <c:v>36056</c:v>
                </c:pt>
                <c:pt idx="1722">
                  <c:v>36057</c:v>
                </c:pt>
                <c:pt idx="1723">
                  <c:v>36058</c:v>
                </c:pt>
                <c:pt idx="1724">
                  <c:v>36059</c:v>
                </c:pt>
                <c:pt idx="1725">
                  <c:v>36060</c:v>
                </c:pt>
                <c:pt idx="1726">
                  <c:v>36061</c:v>
                </c:pt>
                <c:pt idx="1727">
                  <c:v>36062</c:v>
                </c:pt>
                <c:pt idx="1728">
                  <c:v>36063</c:v>
                </c:pt>
                <c:pt idx="1729">
                  <c:v>36064</c:v>
                </c:pt>
                <c:pt idx="1730">
                  <c:v>36065</c:v>
                </c:pt>
                <c:pt idx="1731">
                  <c:v>36066</c:v>
                </c:pt>
                <c:pt idx="1732">
                  <c:v>36067</c:v>
                </c:pt>
                <c:pt idx="1733">
                  <c:v>36068</c:v>
                </c:pt>
                <c:pt idx="1734">
                  <c:v>36069</c:v>
                </c:pt>
                <c:pt idx="1735">
                  <c:v>36070</c:v>
                </c:pt>
                <c:pt idx="1736">
                  <c:v>36071</c:v>
                </c:pt>
                <c:pt idx="1737">
                  <c:v>36072</c:v>
                </c:pt>
                <c:pt idx="1738">
                  <c:v>36073</c:v>
                </c:pt>
                <c:pt idx="1739">
                  <c:v>36074</c:v>
                </c:pt>
                <c:pt idx="1740">
                  <c:v>36075</c:v>
                </c:pt>
                <c:pt idx="1741">
                  <c:v>36076</c:v>
                </c:pt>
                <c:pt idx="1742">
                  <c:v>36077</c:v>
                </c:pt>
                <c:pt idx="1743">
                  <c:v>36078</c:v>
                </c:pt>
                <c:pt idx="1744">
                  <c:v>36079</c:v>
                </c:pt>
                <c:pt idx="1745">
                  <c:v>36080</c:v>
                </c:pt>
                <c:pt idx="1746">
                  <c:v>36081</c:v>
                </c:pt>
                <c:pt idx="1747">
                  <c:v>36082</c:v>
                </c:pt>
                <c:pt idx="1748">
                  <c:v>36083</c:v>
                </c:pt>
                <c:pt idx="1749">
                  <c:v>36084</c:v>
                </c:pt>
                <c:pt idx="1750">
                  <c:v>36085</c:v>
                </c:pt>
                <c:pt idx="1751">
                  <c:v>36086</c:v>
                </c:pt>
                <c:pt idx="1752">
                  <c:v>36087</c:v>
                </c:pt>
                <c:pt idx="1753">
                  <c:v>36088</c:v>
                </c:pt>
                <c:pt idx="1754">
                  <c:v>36089</c:v>
                </c:pt>
                <c:pt idx="1755">
                  <c:v>36090</c:v>
                </c:pt>
                <c:pt idx="1756">
                  <c:v>36091</c:v>
                </c:pt>
                <c:pt idx="1757">
                  <c:v>36092</c:v>
                </c:pt>
                <c:pt idx="1758">
                  <c:v>36093</c:v>
                </c:pt>
                <c:pt idx="1759">
                  <c:v>36094</c:v>
                </c:pt>
                <c:pt idx="1760">
                  <c:v>36095</c:v>
                </c:pt>
                <c:pt idx="1761">
                  <c:v>36096</c:v>
                </c:pt>
                <c:pt idx="1762">
                  <c:v>36097</c:v>
                </c:pt>
                <c:pt idx="1763">
                  <c:v>36098</c:v>
                </c:pt>
                <c:pt idx="1764">
                  <c:v>36099</c:v>
                </c:pt>
                <c:pt idx="1765">
                  <c:v>36100</c:v>
                </c:pt>
                <c:pt idx="1766">
                  <c:v>36101</c:v>
                </c:pt>
                <c:pt idx="1767">
                  <c:v>36102</c:v>
                </c:pt>
                <c:pt idx="1768">
                  <c:v>36103</c:v>
                </c:pt>
                <c:pt idx="1769">
                  <c:v>36104</c:v>
                </c:pt>
                <c:pt idx="1770">
                  <c:v>36105</c:v>
                </c:pt>
                <c:pt idx="1771">
                  <c:v>36106</c:v>
                </c:pt>
                <c:pt idx="1772">
                  <c:v>36107</c:v>
                </c:pt>
                <c:pt idx="1773">
                  <c:v>36108</c:v>
                </c:pt>
                <c:pt idx="1774">
                  <c:v>36109</c:v>
                </c:pt>
                <c:pt idx="1775">
                  <c:v>36110</c:v>
                </c:pt>
                <c:pt idx="1776">
                  <c:v>36111</c:v>
                </c:pt>
                <c:pt idx="1777">
                  <c:v>36112</c:v>
                </c:pt>
                <c:pt idx="1778">
                  <c:v>36113</c:v>
                </c:pt>
                <c:pt idx="1779">
                  <c:v>36114</c:v>
                </c:pt>
                <c:pt idx="1780">
                  <c:v>36115</c:v>
                </c:pt>
                <c:pt idx="1781">
                  <c:v>36116</c:v>
                </c:pt>
                <c:pt idx="1782">
                  <c:v>36117</c:v>
                </c:pt>
                <c:pt idx="1783">
                  <c:v>36118</c:v>
                </c:pt>
                <c:pt idx="1784">
                  <c:v>36119</c:v>
                </c:pt>
                <c:pt idx="1785">
                  <c:v>36120</c:v>
                </c:pt>
                <c:pt idx="1786">
                  <c:v>36121</c:v>
                </c:pt>
                <c:pt idx="1787">
                  <c:v>36122</c:v>
                </c:pt>
                <c:pt idx="1788">
                  <c:v>36123</c:v>
                </c:pt>
                <c:pt idx="1789">
                  <c:v>36124</c:v>
                </c:pt>
                <c:pt idx="1790">
                  <c:v>36125</c:v>
                </c:pt>
                <c:pt idx="1791">
                  <c:v>36126</c:v>
                </c:pt>
                <c:pt idx="1792">
                  <c:v>36127</c:v>
                </c:pt>
                <c:pt idx="1793">
                  <c:v>36128</c:v>
                </c:pt>
                <c:pt idx="1794">
                  <c:v>36129</c:v>
                </c:pt>
                <c:pt idx="1795">
                  <c:v>36130</c:v>
                </c:pt>
                <c:pt idx="1796">
                  <c:v>36131</c:v>
                </c:pt>
                <c:pt idx="1797">
                  <c:v>36132</c:v>
                </c:pt>
                <c:pt idx="1798">
                  <c:v>36133</c:v>
                </c:pt>
                <c:pt idx="1799">
                  <c:v>36134</c:v>
                </c:pt>
                <c:pt idx="1800">
                  <c:v>36135</c:v>
                </c:pt>
                <c:pt idx="1801">
                  <c:v>36136</c:v>
                </c:pt>
                <c:pt idx="1802">
                  <c:v>36137</c:v>
                </c:pt>
                <c:pt idx="1803">
                  <c:v>36138</c:v>
                </c:pt>
                <c:pt idx="1804">
                  <c:v>36139</c:v>
                </c:pt>
                <c:pt idx="1805">
                  <c:v>36140</c:v>
                </c:pt>
                <c:pt idx="1806">
                  <c:v>36141</c:v>
                </c:pt>
                <c:pt idx="1807">
                  <c:v>36142</c:v>
                </c:pt>
                <c:pt idx="1808">
                  <c:v>36143</c:v>
                </c:pt>
                <c:pt idx="1809">
                  <c:v>36144</c:v>
                </c:pt>
                <c:pt idx="1810">
                  <c:v>36145</c:v>
                </c:pt>
                <c:pt idx="1811">
                  <c:v>36146</c:v>
                </c:pt>
                <c:pt idx="1812">
                  <c:v>36147</c:v>
                </c:pt>
                <c:pt idx="1813">
                  <c:v>36148</c:v>
                </c:pt>
                <c:pt idx="1814">
                  <c:v>36149</c:v>
                </c:pt>
                <c:pt idx="1815">
                  <c:v>36150</c:v>
                </c:pt>
                <c:pt idx="1816">
                  <c:v>36151</c:v>
                </c:pt>
                <c:pt idx="1817">
                  <c:v>36152</c:v>
                </c:pt>
                <c:pt idx="1818">
                  <c:v>36153</c:v>
                </c:pt>
                <c:pt idx="1819">
                  <c:v>36154</c:v>
                </c:pt>
                <c:pt idx="1820">
                  <c:v>36155</c:v>
                </c:pt>
                <c:pt idx="1821">
                  <c:v>36156</c:v>
                </c:pt>
                <c:pt idx="1822">
                  <c:v>36157</c:v>
                </c:pt>
                <c:pt idx="1823">
                  <c:v>36158</c:v>
                </c:pt>
                <c:pt idx="1824">
                  <c:v>36159</c:v>
                </c:pt>
                <c:pt idx="1825">
                  <c:v>36160</c:v>
                </c:pt>
                <c:pt idx="1826">
                  <c:v>36161</c:v>
                </c:pt>
                <c:pt idx="1827">
                  <c:v>36162</c:v>
                </c:pt>
                <c:pt idx="1828">
                  <c:v>36163</c:v>
                </c:pt>
                <c:pt idx="1829">
                  <c:v>36164</c:v>
                </c:pt>
                <c:pt idx="1830">
                  <c:v>36165</c:v>
                </c:pt>
                <c:pt idx="1831">
                  <c:v>36166</c:v>
                </c:pt>
                <c:pt idx="1832">
                  <c:v>36167</c:v>
                </c:pt>
                <c:pt idx="1833">
                  <c:v>36168</c:v>
                </c:pt>
                <c:pt idx="1834">
                  <c:v>36169</c:v>
                </c:pt>
                <c:pt idx="1835">
                  <c:v>36170</c:v>
                </c:pt>
                <c:pt idx="1836">
                  <c:v>36171</c:v>
                </c:pt>
                <c:pt idx="1837">
                  <c:v>36172</c:v>
                </c:pt>
                <c:pt idx="1838">
                  <c:v>36173</c:v>
                </c:pt>
                <c:pt idx="1839">
                  <c:v>36174</c:v>
                </c:pt>
                <c:pt idx="1840">
                  <c:v>36175</c:v>
                </c:pt>
                <c:pt idx="1841">
                  <c:v>36176</c:v>
                </c:pt>
                <c:pt idx="1842">
                  <c:v>36177</c:v>
                </c:pt>
                <c:pt idx="1843">
                  <c:v>36178</c:v>
                </c:pt>
                <c:pt idx="1844">
                  <c:v>36179</c:v>
                </c:pt>
                <c:pt idx="1845">
                  <c:v>36180</c:v>
                </c:pt>
                <c:pt idx="1846">
                  <c:v>36181</c:v>
                </c:pt>
                <c:pt idx="1847">
                  <c:v>36182</c:v>
                </c:pt>
                <c:pt idx="1848">
                  <c:v>36183</c:v>
                </c:pt>
                <c:pt idx="1849">
                  <c:v>36184</c:v>
                </c:pt>
                <c:pt idx="1850">
                  <c:v>36185</c:v>
                </c:pt>
                <c:pt idx="1851">
                  <c:v>36186</c:v>
                </c:pt>
                <c:pt idx="1852">
                  <c:v>36187</c:v>
                </c:pt>
                <c:pt idx="1853">
                  <c:v>36188</c:v>
                </c:pt>
                <c:pt idx="1854">
                  <c:v>36189</c:v>
                </c:pt>
                <c:pt idx="1855">
                  <c:v>36190</c:v>
                </c:pt>
                <c:pt idx="1856">
                  <c:v>36191</c:v>
                </c:pt>
                <c:pt idx="1857">
                  <c:v>36192</c:v>
                </c:pt>
                <c:pt idx="1858">
                  <c:v>36193</c:v>
                </c:pt>
                <c:pt idx="1859">
                  <c:v>36194</c:v>
                </c:pt>
                <c:pt idx="1860">
                  <c:v>36195</c:v>
                </c:pt>
                <c:pt idx="1861">
                  <c:v>36196</c:v>
                </c:pt>
                <c:pt idx="1862">
                  <c:v>36197</c:v>
                </c:pt>
                <c:pt idx="1863">
                  <c:v>36198</c:v>
                </c:pt>
                <c:pt idx="1864">
                  <c:v>36199</c:v>
                </c:pt>
                <c:pt idx="1865">
                  <c:v>36200</c:v>
                </c:pt>
                <c:pt idx="1866">
                  <c:v>36201</c:v>
                </c:pt>
                <c:pt idx="1867">
                  <c:v>36202</c:v>
                </c:pt>
                <c:pt idx="1868">
                  <c:v>36203</c:v>
                </c:pt>
                <c:pt idx="1869">
                  <c:v>36204</c:v>
                </c:pt>
                <c:pt idx="1870">
                  <c:v>36205</c:v>
                </c:pt>
                <c:pt idx="1871">
                  <c:v>36206</c:v>
                </c:pt>
                <c:pt idx="1872">
                  <c:v>36207</c:v>
                </c:pt>
                <c:pt idx="1873">
                  <c:v>36208</c:v>
                </c:pt>
                <c:pt idx="1874">
                  <c:v>36209</c:v>
                </c:pt>
                <c:pt idx="1875">
                  <c:v>36210</c:v>
                </c:pt>
                <c:pt idx="1876">
                  <c:v>36211</c:v>
                </c:pt>
                <c:pt idx="1877">
                  <c:v>36212</c:v>
                </c:pt>
                <c:pt idx="1878">
                  <c:v>36213</c:v>
                </c:pt>
                <c:pt idx="1879">
                  <c:v>36214</c:v>
                </c:pt>
                <c:pt idx="1880">
                  <c:v>36215</c:v>
                </c:pt>
                <c:pt idx="1881">
                  <c:v>36216</c:v>
                </c:pt>
                <c:pt idx="1882">
                  <c:v>36217</c:v>
                </c:pt>
                <c:pt idx="1883">
                  <c:v>36218</c:v>
                </c:pt>
                <c:pt idx="1884">
                  <c:v>36219</c:v>
                </c:pt>
                <c:pt idx="1885">
                  <c:v>36220</c:v>
                </c:pt>
                <c:pt idx="1886">
                  <c:v>36221</c:v>
                </c:pt>
                <c:pt idx="1887">
                  <c:v>36222</c:v>
                </c:pt>
                <c:pt idx="1888">
                  <c:v>36223</c:v>
                </c:pt>
                <c:pt idx="1889">
                  <c:v>36224</c:v>
                </c:pt>
                <c:pt idx="1890">
                  <c:v>36225</c:v>
                </c:pt>
                <c:pt idx="1891">
                  <c:v>36226</c:v>
                </c:pt>
                <c:pt idx="1892">
                  <c:v>36227</c:v>
                </c:pt>
                <c:pt idx="1893">
                  <c:v>36228</c:v>
                </c:pt>
                <c:pt idx="1894">
                  <c:v>36229</c:v>
                </c:pt>
                <c:pt idx="1895">
                  <c:v>36230</c:v>
                </c:pt>
                <c:pt idx="1896">
                  <c:v>36231</c:v>
                </c:pt>
                <c:pt idx="1897">
                  <c:v>36232</c:v>
                </c:pt>
                <c:pt idx="1898">
                  <c:v>36233</c:v>
                </c:pt>
                <c:pt idx="1899">
                  <c:v>36234</c:v>
                </c:pt>
                <c:pt idx="1900">
                  <c:v>36235</c:v>
                </c:pt>
                <c:pt idx="1901">
                  <c:v>36236</c:v>
                </c:pt>
                <c:pt idx="1902">
                  <c:v>36237</c:v>
                </c:pt>
                <c:pt idx="1903">
                  <c:v>36238</c:v>
                </c:pt>
                <c:pt idx="1904">
                  <c:v>36239</c:v>
                </c:pt>
                <c:pt idx="1905">
                  <c:v>36240</c:v>
                </c:pt>
                <c:pt idx="1906">
                  <c:v>36241</c:v>
                </c:pt>
                <c:pt idx="1907">
                  <c:v>36242</c:v>
                </c:pt>
                <c:pt idx="1908">
                  <c:v>36243</c:v>
                </c:pt>
                <c:pt idx="1909">
                  <c:v>36244</c:v>
                </c:pt>
                <c:pt idx="1910">
                  <c:v>36245</c:v>
                </c:pt>
                <c:pt idx="1911">
                  <c:v>36246</c:v>
                </c:pt>
                <c:pt idx="1912">
                  <c:v>36247</c:v>
                </c:pt>
                <c:pt idx="1913">
                  <c:v>36248</c:v>
                </c:pt>
                <c:pt idx="1914">
                  <c:v>36249</c:v>
                </c:pt>
                <c:pt idx="1915">
                  <c:v>36250</c:v>
                </c:pt>
                <c:pt idx="1916">
                  <c:v>36251</c:v>
                </c:pt>
                <c:pt idx="1917">
                  <c:v>36252</c:v>
                </c:pt>
                <c:pt idx="1918">
                  <c:v>36253</c:v>
                </c:pt>
                <c:pt idx="1919">
                  <c:v>36254</c:v>
                </c:pt>
                <c:pt idx="1920">
                  <c:v>36255</c:v>
                </c:pt>
                <c:pt idx="1921">
                  <c:v>36256</c:v>
                </c:pt>
                <c:pt idx="1922">
                  <c:v>36257</c:v>
                </c:pt>
                <c:pt idx="1923">
                  <c:v>36258</c:v>
                </c:pt>
                <c:pt idx="1924">
                  <c:v>36259</c:v>
                </c:pt>
                <c:pt idx="1925">
                  <c:v>36260</c:v>
                </c:pt>
                <c:pt idx="1926">
                  <c:v>36261</c:v>
                </c:pt>
                <c:pt idx="1927">
                  <c:v>36262</c:v>
                </c:pt>
                <c:pt idx="1928">
                  <c:v>36263</c:v>
                </c:pt>
                <c:pt idx="1929">
                  <c:v>36264</c:v>
                </c:pt>
                <c:pt idx="1930">
                  <c:v>36265</c:v>
                </c:pt>
                <c:pt idx="1931">
                  <c:v>36266</c:v>
                </c:pt>
                <c:pt idx="1932">
                  <c:v>36267</c:v>
                </c:pt>
                <c:pt idx="1933">
                  <c:v>36268</c:v>
                </c:pt>
                <c:pt idx="1934">
                  <c:v>36269</c:v>
                </c:pt>
                <c:pt idx="1935">
                  <c:v>36270</c:v>
                </c:pt>
                <c:pt idx="1936">
                  <c:v>36271</c:v>
                </c:pt>
                <c:pt idx="1937">
                  <c:v>36272</c:v>
                </c:pt>
                <c:pt idx="1938">
                  <c:v>36273</c:v>
                </c:pt>
                <c:pt idx="1939">
                  <c:v>36274</c:v>
                </c:pt>
                <c:pt idx="1940">
                  <c:v>36275</c:v>
                </c:pt>
                <c:pt idx="1941">
                  <c:v>36276</c:v>
                </c:pt>
                <c:pt idx="1942">
                  <c:v>36277</c:v>
                </c:pt>
                <c:pt idx="1943">
                  <c:v>36278</c:v>
                </c:pt>
                <c:pt idx="1944">
                  <c:v>36279</c:v>
                </c:pt>
                <c:pt idx="1945">
                  <c:v>36280</c:v>
                </c:pt>
                <c:pt idx="1946">
                  <c:v>36281</c:v>
                </c:pt>
                <c:pt idx="1947">
                  <c:v>36282</c:v>
                </c:pt>
                <c:pt idx="1948">
                  <c:v>36283</c:v>
                </c:pt>
                <c:pt idx="1949">
                  <c:v>36284</c:v>
                </c:pt>
                <c:pt idx="1950">
                  <c:v>36285</c:v>
                </c:pt>
                <c:pt idx="1951">
                  <c:v>36286</c:v>
                </c:pt>
                <c:pt idx="1952">
                  <c:v>36287</c:v>
                </c:pt>
                <c:pt idx="1953">
                  <c:v>36288</c:v>
                </c:pt>
                <c:pt idx="1954">
                  <c:v>36289</c:v>
                </c:pt>
                <c:pt idx="1955">
                  <c:v>36290</c:v>
                </c:pt>
                <c:pt idx="1956">
                  <c:v>36291</c:v>
                </c:pt>
                <c:pt idx="1957">
                  <c:v>36292</c:v>
                </c:pt>
                <c:pt idx="1958">
                  <c:v>36293</c:v>
                </c:pt>
                <c:pt idx="1959">
                  <c:v>36294</c:v>
                </c:pt>
                <c:pt idx="1960">
                  <c:v>36295</c:v>
                </c:pt>
                <c:pt idx="1961">
                  <c:v>36296</c:v>
                </c:pt>
                <c:pt idx="1962">
                  <c:v>36297</c:v>
                </c:pt>
                <c:pt idx="1963">
                  <c:v>36298</c:v>
                </c:pt>
                <c:pt idx="1964">
                  <c:v>36299</c:v>
                </c:pt>
                <c:pt idx="1965">
                  <c:v>36300</c:v>
                </c:pt>
                <c:pt idx="1966">
                  <c:v>36301</c:v>
                </c:pt>
                <c:pt idx="1967">
                  <c:v>36302</c:v>
                </c:pt>
                <c:pt idx="1968">
                  <c:v>36303</c:v>
                </c:pt>
                <c:pt idx="1969">
                  <c:v>36304</c:v>
                </c:pt>
                <c:pt idx="1970">
                  <c:v>36305</c:v>
                </c:pt>
                <c:pt idx="1971">
                  <c:v>36306</c:v>
                </c:pt>
                <c:pt idx="1972">
                  <c:v>36307</c:v>
                </c:pt>
                <c:pt idx="1973">
                  <c:v>36308</c:v>
                </c:pt>
                <c:pt idx="1974">
                  <c:v>36309</c:v>
                </c:pt>
                <c:pt idx="1975">
                  <c:v>36310</c:v>
                </c:pt>
                <c:pt idx="1976">
                  <c:v>36311</c:v>
                </c:pt>
                <c:pt idx="1977">
                  <c:v>36312</c:v>
                </c:pt>
                <c:pt idx="1978">
                  <c:v>36313</c:v>
                </c:pt>
                <c:pt idx="1979">
                  <c:v>36314</c:v>
                </c:pt>
                <c:pt idx="1980">
                  <c:v>36315</c:v>
                </c:pt>
                <c:pt idx="1981">
                  <c:v>36316</c:v>
                </c:pt>
                <c:pt idx="1982">
                  <c:v>36317</c:v>
                </c:pt>
                <c:pt idx="1983">
                  <c:v>36318</c:v>
                </c:pt>
                <c:pt idx="1984">
                  <c:v>36319</c:v>
                </c:pt>
                <c:pt idx="1985">
                  <c:v>36320</c:v>
                </c:pt>
                <c:pt idx="1986">
                  <c:v>36321</c:v>
                </c:pt>
                <c:pt idx="1987">
                  <c:v>36322</c:v>
                </c:pt>
                <c:pt idx="1988">
                  <c:v>36323</c:v>
                </c:pt>
                <c:pt idx="1989">
                  <c:v>36324</c:v>
                </c:pt>
                <c:pt idx="1990">
                  <c:v>36325</c:v>
                </c:pt>
                <c:pt idx="1991">
                  <c:v>36326</c:v>
                </c:pt>
                <c:pt idx="1992">
                  <c:v>36327</c:v>
                </c:pt>
                <c:pt idx="1993">
                  <c:v>36328</c:v>
                </c:pt>
                <c:pt idx="1994">
                  <c:v>36329</c:v>
                </c:pt>
                <c:pt idx="1995">
                  <c:v>36330</c:v>
                </c:pt>
                <c:pt idx="1996">
                  <c:v>36331</c:v>
                </c:pt>
                <c:pt idx="1997">
                  <c:v>36332</c:v>
                </c:pt>
                <c:pt idx="1998">
                  <c:v>36333</c:v>
                </c:pt>
                <c:pt idx="1999">
                  <c:v>36334</c:v>
                </c:pt>
                <c:pt idx="2000">
                  <c:v>36335</c:v>
                </c:pt>
                <c:pt idx="2001">
                  <c:v>36336</c:v>
                </c:pt>
                <c:pt idx="2002">
                  <c:v>36337</c:v>
                </c:pt>
                <c:pt idx="2003">
                  <c:v>36338</c:v>
                </c:pt>
                <c:pt idx="2004">
                  <c:v>36339</c:v>
                </c:pt>
                <c:pt idx="2005">
                  <c:v>36340</c:v>
                </c:pt>
                <c:pt idx="2006">
                  <c:v>36341</c:v>
                </c:pt>
                <c:pt idx="2007">
                  <c:v>36342</c:v>
                </c:pt>
                <c:pt idx="2008">
                  <c:v>36343</c:v>
                </c:pt>
                <c:pt idx="2009">
                  <c:v>36344</c:v>
                </c:pt>
                <c:pt idx="2010">
                  <c:v>36345</c:v>
                </c:pt>
                <c:pt idx="2011">
                  <c:v>36346</c:v>
                </c:pt>
                <c:pt idx="2012">
                  <c:v>36347</c:v>
                </c:pt>
                <c:pt idx="2013">
                  <c:v>36348</c:v>
                </c:pt>
                <c:pt idx="2014">
                  <c:v>36349</c:v>
                </c:pt>
                <c:pt idx="2015">
                  <c:v>36350</c:v>
                </c:pt>
                <c:pt idx="2016">
                  <c:v>36351</c:v>
                </c:pt>
                <c:pt idx="2017">
                  <c:v>36352</c:v>
                </c:pt>
                <c:pt idx="2018">
                  <c:v>36353</c:v>
                </c:pt>
                <c:pt idx="2019">
                  <c:v>36354</c:v>
                </c:pt>
                <c:pt idx="2020">
                  <c:v>36355</c:v>
                </c:pt>
                <c:pt idx="2021">
                  <c:v>36356</c:v>
                </c:pt>
                <c:pt idx="2022">
                  <c:v>36357</c:v>
                </c:pt>
                <c:pt idx="2023">
                  <c:v>36358</c:v>
                </c:pt>
                <c:pt idx="2024">
                  <c:v>36359</c:v>
                </c:pt>
                <c:pt idx="2025">
                  <c:v>36360</c:v>
                </c:pt>
                <c:pt idx="2026">
                  <c:v>36361</c:v>
                </c:pt>
                <c:pt idx="2027">
                  <c:v>36362</c:v>
                </c:pt>
                <c:pt idx="2028">
                  <c:v>36363</c:v>
                </c:pt>
                <c:pt idx="2029">
                  <c:v>36364</c:v>
                </c:pt>
                <c:pt idx="2030">
                  <c:v>36365</c:v>
                </c:pt>
                <c:pt idx="2031">
                  <c:v>36366</c:v>
                </c:pt>
                <c:pt idx="2032">
                  <c:v>36367</c:v>
                </c:pt>
                <c:pt idx="2033">
                  <c:v>36368</c:v>
                </c:pt>
                <c:pt idx="2034">
                  <c:v>36369</c:v>
                </c:pt>
                <c:pt idx="2035">
                  <c:v>36370</c:v>
                </c:pt>
                <c:pt idx="2036">
                  <c:v>36371</c:v>
                </c:pt>
                <c:pt idx="2037">
                  <c:v>36372</c:v>
                </c:pt>
                <c:pt idx="2038">
                  <c:v>36373</c:v>
                </c:pt>
                <c:pt idx="2039">
                  <c:v>36374</c:v>
                </c:pt>
                <c:pt idx="2040">
                  <c:v>36375</c:v>
                </c:pt>
                <c:pt idx="2041">
                  <c:v>36376</c:v>
                </c:pt>
                <c:pt idx="2042">
                  <c:v>36377</c:v>
                </c:pt>
                <c:pt idx="2043">
                  <c:v>36378</c:v>
                </c:pt>
                <c:pt idx="2044">
                  <c:v>36379</c:v>
                </c:pt>
                <c:pt idx="2045">
                  <c:v>36380</c:v>
                </c:pt>
                <c:pt idx="2046">
                  <c:v>36381</c:v>
                </c:pt>
                <c:pt idx="2047">
                  <c:v>36382</c:v>
                </c:pt>
                <c:pt idx="2048">
                  <c:v>36383</c:v>
                </c:pt>
                <c:pt idx="2049">
                  <c:v>36384</c:v>
                </c:pt>
                <c:pt idx="2050">
                  <c:v>36385</c:v>
                </c:pt>
                <c:pt idx="2051">
                  <c:v>36386</c:v>
                </c:pt>
                <c:pt idx="2052">
                  <c:v>36387</c:v>
                </c:pt>
                <c:pt idx="2053">
                  <c:v>36388</c:v>
                </c:pt>
                <c:pt idx="2054">
                  <c:v>36389</c:v>
                </c:pt>
                <c:pt idx="2055">
                  <c:v>36390</c:v>
                </c:pt>
                <c:pt idx="2056">
                  <c:v>36391</c:v>
                </c:pt>
                <c:pt idx="2057">
                  <c:v>36392</c:v>
                </c:pt>
                <c:pt idx="2058">
                  <c:v>36393</c:v>
                </c:pt>
                <c:pt idx="2059">
                  <c:v>36394</c:v>
                </c:pt>
                <c:pt idx="2060">
                  <c:v>36395</c:v>
                </c:pt>
                <c:pt idx="2061">
                  <c:v>36396</c:v>
                </c:pt>
                <c:pt idx="2062">
                  <c:v>36397</c:v>
                </c:pt>
                <c:pt idx="2063">
                  <c:v>36398</c:v>
                </c:pt>
                <c:pt idx="2064">
                  <c:v>36399</c:v>
                </c:pt>
                <c:pt idx="2065">
                  <c:v>36400</c:v>
                </c:pt>
                <c:pt idx="2066">
                  <c:v>36401</c:v>
                </c:pt>
                <c:pt idx="2067">
                  <c:v>36402</c:v>
                </c:pt>
                <c:pt idx="2068">
                  <c:v>36403</c:v>
                </c:pt>
                <c:pt idx="2069">
                  <c:v>36404</c:v>
                </c:pt>
                <c:pt idx="2070">
                  <c:v>36405</c:v>
                </c:pt>
                <c:pt idx="2071">
                  <c:v>36406</c:v>
                </c:pt>
                <c:pt idx="2072">
                  <c:v>36407</c:v>
                </c:pt>
                <c:pt idx="2073">
                  <c:v>36408</c:v>
                </c:pt>
                <c:pt idx="2074">
                  <c:v>36409</c:v>
                </c:pt>
                <c:pt idx="2075">
                  <c:v>36410</c:v>
                </c:pt>
                <c:pt idx="2076">
                  <c:v>36411</c:v>
                </c:pt>
                <c:pt idx="2077">
                  <c:v>36412</c:v>
                </c:pt>
                <c:pt idx="2078">
                  <c:v>36413</c:v>
                </c:pt>
                <c:pt idx="2079">
                  <c:v>36414</c:v>
                </c:pt>
                <c:pt idx="2080">
                  <c:v>36415</c:v>
                </c:pt>
                <c:pt idx="2081">
                  <c:v>36416</c:v>
                </c:pt>
                <c:pt idx="2082">
                  <c:v>36417</c:v>
                </c:pt>
                <c:pt idx="2083">
                  <c:v>36418</c:v>
                </c:pt>
                <c:pt idx="2084">
                  <c:v>36419</c:v>
                </c:pt>
                <c:pt idx="2085">
                  <c:v>36420</c:v>
                </c:pt>
                <c:pt idx="2086">
                  <c:v>36421</c:v>
                </c:pt>
                <c:pt idx="2087">
                  <c:v>36422</c:v>
                </c:pt>
                <c:pt idx="2088">
                  <c:v>36423</c:v>
                </c:pt>
                <c:pt idx="2089">
                  <c:v>36424</c:v>
                </c:pt>
                <c:pt idx="2090">
                  <c:v>36425</c:v>
                </c:pt>
                <c:pt idx="2091">
                  <c:v>36426</c:v>
                </c:pt>
                <c:pt idx="2092">
                  <c:v>36427</c:v>
                </c:pt>
                <c:pt idx="2093">
                  <c:v>36428</c:v>
                </c:pt>
                <c:pt idx="2094">
                  <c:v>36429</c:v>
                </c:pt>
                <c:pt idx="2095">
                  <c:v>36430</c:v>
                </c:pt>
                <c:pt idx="2096">
                  <c:v>36431</c:v>
                </c:pt>
                <c:pt idx="2097">
                  <c:v>36432</c:v>
                </c:pt>
                <c:pt idx="2098">
                  <c:v>36433</c:v>
                </c:pt>
                <c:pt idx="2099">
                  <c:v>36434</c:v>
                </c:pt>
                <c:pt idx="2100">
                  <c:v>36435</c:v>
                </c:pt>
                <c:pt idx="2101">
                  <c:v>36436</c:v>
                </c:pt>
                <c:pt idx="2102">
                  <c:v>36437</c:v>
                </c:pt>
                <c:pt idx="2103">
                  <c:v>36438</c:v>
                </c:pt>
                <c:pt idx="2104">
                  <c:v>36439</c:v>
                </c:pt>
                <c:pt idx="2105">
                  <c:v>36440</c:v>
                </c:pt>
                <c:pt idx="2106">
                  <c:v>36441</c:v>
                </c:pt>
                <c:pt idx="2107">
                  <c:v>36442</c:v>
                </c:pt>
                <c:pt idx="2108">
                  <c:v>36443</c:v>
                </c:pt>
                <c:pt idx="2109">
                  <c:v>36444</c:v>
                </c:pt>
                <c:pt idx="2110">
                  <c:v>36445</c:v>
                </c:pt>
                <c:pt idx="2111">
                  <c:v>36446</c:v>
                </c:pt>
                <c:pt idx="2112">
                  <c:v>36447</c:v>
                </c:pt>
                <c:pt idx="2113">
                  <c:v>36448</c:v>
                </c:pt>
                <c:pt idx="2114">
                  <c:v>36449</c:v>
                </c:pt>
                <c:pt idx="2115">
                  <c:v>36450</c:v>
                </c:pt>
                <c:pt idx="2116">
                  <c:v>36451</c:v>
                </c:pt>
                <c:pt idx="2117">
                  <c:v>36452</c:v>
                </c:pt>
                <c:pt idx="2118">
                  <c:v>36453</c:v>
                </c:pt>
                <c:pt idx="2119">
                  <c:v>36454</c:v>
                </c:pt>
                <c:pt idx="2120">
                  <c:v>36455</c:v>
                </c:pt>
                <c:pt idx="2121">
                  <c:v>36456</c:v>
                </c:pt>
                <c:pt idx="2122">
                  <c:v>36457</c:v>
                </c:pt>
                <c:pt idx="2123">
                  <c:v>36458</c:v>
                </c:pt>
                <c:pt idx="2124">
                  <c:v>36459</c:v>
                </c:pt>
                <c:pt idx="2125">
                  <c:v>36460</c:v>
                </c:pt>
                <c:pt idx="2126">
                  <c:v>36461</c:v>
                </c:pt>
                <c:pt idx="2127">
                  <c:v>36462</c:v>
                </c:pt>
                <c:pt idx="2128">
                  <c:v>36463</c:v>
                </c:pt>
                <c:pt idx="2129">
                  <c:v>36464</c:v>
                </c:pt>
                <c:pt idx="2130">
                  <c:v>36465</c:v>
                </c:pt>
                <c:pt idx="2131">
                  <c:v>36466</c:v>
                </c:pt>
                <c:pt idx="2132">
                  <c:v>36467</c:v>
                </c:pt>
                <c:pt idx="2133">
                  <c:v>36468</c:v>
                </c:pt>
                <c:pt idx="2134">
                  <c:v>36469</c:v>
                </c:pt>
                <c:pt idx="2135">
                  <c:v>36470</c:v>
                </c:pt>
                <c:pt idx="2136">
                  <c:v>36471</c:v>
                </c:pt>
                <c:pt idx="2137">
                  <c:v>36472</c:v>
                </c:pt>
                <c:pt idx="2138">
                  <c:v>36473</c:v>
                </c:pt>
                <c:pt idx="2139">
                  <c:v>36474</c:v>
                </c:pt>
                <c:pt idx="2140">
                  <c:v>36475</c:v>
                </c:pt>
                <c:pt idx="2141">
                  <c:v>36476</c:v>
                </c:pt>
                <c:pt idx="2142">
                  <c:v>36477</c:v>
                </c:pt>
                <c:pt idx="2143">
                  <c:v>36478</c:v>
                </c:pt>
                <c:pt idx="2144">
                  <c:v>36479</c:v>
                </c:pt>
                <c:pt idx="2145">
                  <c:v>36480</c:v>
                </c:pt>
                <c:pt idx="2146">
                  <c:v>36481</c:v>
                </c:pt>
                <c:pt idx="2147">
                  <c:v>36482</c:v>
                </c:pt>
                <c:pt idx="2148">
                  <c:v>36483</c:v>
                </c:pt>
                <c:pt idx="2149">
                  <c:v>36484</c:v>
                </c:pt>
                <c:pt idx="2150">
                  <c:v>36485</c:v>
                </c:pt>
                <c:pt idx="2151">
                  <c:v>36486</c:v>
                </c:pt>
                <c:pt idx="2152">
                  <c:v>36487</c:v>
                </c:pt>
                <c:pt idx="2153">
                  <c:v>36488</c:v>
                </c:pt>
                <c:pt idx="2154">
                  <c:v>36489</c:v>
                </c:pt>
                <c:pt idx="2155">
                  <c:v>36490</c:v>
                </c:pt>
                <c:pt idx="2156">
                  <c:v>36491</c:v>
                </c:pt>
                <c:pt idx="2157">
                  <c:v>36492</c:v>
                </c:pt>
                <c:pt idx="2158">
                  <c:v>36493</c:v>
                </c:pt>
                <c:pt idx="2159">
                  <c:v>36494</c:v>
                </c:pt>
                <c:pt idx="2160">
                  <c:v>36495</c:v>
                </c:pt>
                <c:pt idx="2161">
                  <c:v>36496</c:v>
                </c:pt>
                <c:pt idx="2162">
                  <c:v>36497</c:v>
                </c:pt>
                <c:pt idx="2163">
                  <c:v>36498</c:v>
                </c:pt>
                <c:pt idx="2164">
                  <c:v>36499</c:v>
                </c:pt>
                <c:pt idx="2165">
                  <c:v>36500</c:v>
                </c:pt>
                <c:pt idx="2166">
                  <c:v>36501</c:v>
                </c:pt>
                <c:pt idx="2167">
                  <c:v>36502</c:v>
                </c:pt>
                <c:pt idx="2168">
                  <c:v>36503</c:v>
                </c:pt>
                <c:pt idx="2169">
                  <c:v>36504</c:v>
                </c:pt>
                <c:pt idx="2170">
                  <c:v>36505</c:v>
                </c:pt>
                <c:pt idx="2171">
                  <c:v>36506</c:v>
                </c:pt>
                <c:pt idx="2172">
                  <c:v>36507</c:v>
                </c:pt>
                <c:pt idx="2173">
                  <c:v>36508</c:v>
                </c:pt>
                <c:pt idx="2174">
                  <c:v>36509</c:v>
                </c:pt>
                <c:pt idx="2175">
                  <c:v>36510</c:v>
                </c:pt>
                <c:pt idx="2176">
                  <c:v>36511</c:v>
                </c:pt>
                <c:pt idx="2177">
                  <c:v>36512</c:v>
                </c:pt>
                <c:pt idx="2178">
                  <c:v>36513</c:v>
                </c:pt>
                <c:pt idx="2179">
                  <c:v>36514</c:v>
                </c:pt>
                <c:pt idx="2180">
                  <c:v>36515</c:v>
                </c:pt>
                <c:pt idx="2181">
                  <c:v>36516</c:v>
                </c:pt>
                <c:pt idx="2182">
                  <c:v>36517</c:v>
                </c:pt>
                <c:pt idx="2183">
                  <c:v>36518</c:v>
                </c:pt>
                <c:pt idx="2184">
                  <c:v>36519</c:v>
                </c:pt>
                <c:pt idx="2185">
                  <c:v>36520</c:v>
                </c:pt>
                <c:pt idx="2186">
                  <c:v>36521</c:v>
                </c:pt>
                <c:pt idx="2187">
                  <c:v>36522</c:v>
                </c:pt>
                <c:pt idx="2188">
                  <c:v>36523</c:v>
                </c:pt>
                <c:pt idx="2189">
                  <c:v>36524</c:v>
                </c:pt>
                <c:pt idx="2190">
                  <c:v>36525</c:v>
                </c:pt>
                <c:pt idx="2191">
                  <c:v>36526</c:v>
                </c:pt>
                <c:pt idx="2192">
                  <c:v>36527</c:v>
                </c:pt>
                <c:pt idx="2193">
                  <c:v>36528</c:v>
                </c:pt>
                <c:pt idx="2194">
                  <c:v>36529</c:v>
                </c:pt>
                <c:pt idx="2195">
                  <c:v>36530</c:v>
                </c:pt>
                <c:pt idx="2196">
                  <c:v>36531</c:v>
                </c:pt>
                <c:pt idx="2197">
                  <c:v>36532</c:v>
                </c:pt>
                <c:pt idx="2198">
                  <c:v>36533</c:v>
                </c:pt>
                <c:pt idx="2199">
                  <c:v>36534</c:v>
                </c:pt>
                <c:pt idx="2200">
                  <c:v>36535</c:v>
                </c:pt>
                <c:pt idx="2201">
                  <c:v>36536</c:v>
                </c:pt>
                <c:pt idx="2202">
                  <c:v>36537</c:v>
                </c:pt>
                <c:pt idx="2203">
                  <c:v>36538</c:v>
                </c:pt>
                <c:pt idx="2204">
                  <c:v>36539</c:v>
                </c:pt>
                <c:pt idx="2205">
                  <c:v>36540</c:v>
                </c:pt>
                <c:pt idx="2206">
                  <c:v>36541</c:v>
                </c:pt>
                <c:pt idx="2207">
                  <c:v>36542</c:v>
                </c:pt>
                <c:pt idx="2208">
                  <c:v>36543</c:v>
                </c:pt>
                <c:pt idx="2209">
                  <c:v>36544</c:v>
                </c:pt>
                <c:pt idx="2210">
                  <c:v>36545</c:v>
                </c:pt>
                <c:pt idx="2211">
                  <c:v>36546</c:v>
                </c:pt>
                <c:pt idx="2212">
                  <c:v>36547</c:v>
                </c:pt>
                <c:pt idx="2213">
                  <c:v>36548</c:v>
                </c:pt>
                <c:pt idx="2214">
                  <c:v>36549</c:v>
                </c:pt>
                <c:pt idx="2215">
                  <c:v>36550</c:v>
                </c:pt>
                <c:pt idx="2216">
                  <c:v>36551</c:v>
                </c:pt>
                <c:pt idx="2217">
                  <c:v>36552</c:v>
                </c:pt>
                <c:pt idx="2218">
                  <c:v>36553</c:v>
                </c:pt>
                <c:pt idx="2219">
                  <c:v>36554</c:v>
                </c:pt>
                <c:pt idx="2220">
                  <c:v>36555</c:v>
                </c:pt>
                <c:pt idx="2221">
                  <c:v>36556</c:v>
                </c:pt>
                <c:pt idx="2222">
                  <c:v>36557</c:v>
                </c:pt>
                <c:pt idx="2223">
                  <c:v>36558</c:v>
                </c:pt>
                <c:pt idx="2224">
                  <c:v>36559</c:v>
                </c:pt>
                <c:pt idx="2225">
                  <c:v>36560</c:v>
                </c:pt>
                <c:pt idx="2226">
                  <c:v>36561</c:v>
                </c:pt>
                <c:pt idx="2227">
                  <c:v>36562</c:v>
                </c:pt>
                <c:pt idx="2228">
                  <c:v>36563</c:v>
                </c:pt>
                <c:pt idx="2229">
                  <c:v>36564</c:v>
                </c:pt>
                <c:pt idx="2230">
                  <c:v>36565</c:v>
                </c:pt>
                <c:pt idx="2231">
                  <c:v>36566</c:v>
                </c:pt>
                <c:pt idx="2232">
                  <c:v>36567</c:v>
                </c:pt>
                <c:pt idx="2233">
                  <c:v>36568</c:v>
                </c:pt>
                <c:pt idx="2234">
                  <c:v>36569</c:v>
                </c:pt>
                <c:pt idx="2235">
                  <c:v>36570</c:v>
                </c:pt>
                <c:pt idx="2236">
                  <c:v>36571</c:v>
                </c:pt>
                <c:pt idx="2237">
                  <c:v>36572</c:v>
                </c:pt>
                <c:pt idx="2238">
                  <c:v>36573</c:v>
                </c:pt>
                <c:pt idx="2239">
                  <c:v>36574</c:v>
                </c:pt>
                <c:pt idx="2240">
                  <c:v>36575</c:v>
                </c:pt>
                <c:pt idx="2241">
                  <c:v>36576</c:v>
                </c:pt>
                <c:pt idx="2242">
                  <c:v>36577</c:v>
                </c:pt>
                <c:pt idx="2243">
                  <c:v>36578</c:v>
                </c:pt>
                <c:pt idx="2244">
                  <c:v>36579</c:v>
                </c:pt>
                <c:pt idx="2245">
                  <c:v>36580</c:v>
                </c:pt>
                <c:pt idx="2246">
                  <c:v>36581</c:v>
                </c:pt>
                <c:pt idx="2247">
                  <c:v>36582</c:v>
                </c:pt>
                <c:pt idx="2248">
                  <c:v>36583</c:v>
                </c:pt>
                <c:pt idx="2249">
                  <c:v>36584</c:v>
                </c:pt>
                <c:pt idx="2250">
                  <c:v>36585</c:v>
                </c:pt>
                <c:pt idx="2251">
                  <c:v>36586</c:v>
                </c:pt>
                <c:pt idx="2252">
                  <c:v>36587</c:v>
                </c:pt>
                <c:pt idx="2253">
                  <c:v>36588</c:v>
                </c:pt>
                <c:pt idx="2254">
                  <c:v>36589</c:v>
                </c:pt>
                <c:pt idx="2255">
                  <c:v>36590</c:v>
                </c:pt>
                <c:pt idx="2256">
                  <c:v>36591</c:v>
                </c:pt>
                <c:pt idx="2257">
                  <c:v>36592</c:v>
                </c:pt>
                <c:pt idx="2258">
                  <c:v>36593</c:v>
                </c:pt>
                <c:pt idx="2259">
                  <c:v>36594</c:v>
                </c:pt>
                <c:pt idx="2260">
                  <c:v>36595</c:v>
                </c:pt>
                <c:pt idx="2261">
                  <c:v>36596</c:v>
                </c:pt>
                <c:pt idx="2262">
                  <c:v>36597</c:v>
                </c:pt>
                <c:pt idx="2263">
                  <c:v>36598</c:v>
                </c:pt>
                <c:pt idx="2264">
                  <c:v>36599</c:v>
                </c:pt>
                <c:pt idx="2265">
                  <c:v>36600</c:v>
                </c:pt>
                <c:pt idx="2266">
                  <c:v>36601</c:v>
                </c:pt>
                <c:pt idx="2267">
                  <c:v>36602</c:v>
                </c:pt>
                <c:pt idx="2268">
                  <c:v>36603</c:v>
                </c:pt>
                <c:pt idx="2269">
                  <c:v>36604</c:v>
                </c:pt>
                <c:pt idx="2270">
                  <c:v>36605</c:v>
                </c:pt>
                <c:pt idx="2271">
                  <c:v>36606</c:v>
                </c:pt>
                <c:pt idx="2272">
                  <c:v>36607</c:v>
                </c:pt>
                <c:pt idx="2273">
                  <c:v>36608</c:v>
                </c:pt>
                <c:pt idx="2274">
                  <c:v>36609</c:v>
                </c:pt>
                <c:pt idx="2275">
                  <c:v>36610</c:v>
                </c:pt>
                <c:pt idx="2276">
                  <c:v>36611</c:v>
                </c:pt>
                <c:pt idx="2277">
                  <c:v>36612</c:v>
                </c:pt>
                <c:pt idx="2278">
                  <c:v>36613</c:v>
                </c:pt>
                <c:pt idx="2279">
                  <c:v>36614</c:v>
                </c:pt>
                <c:pt idx="2280">
                  <c:v>36615</c:v>
                </c:pt>
                <c:pt idx="2281">
                  <c:v>36616</c:v>
                </c:pt>
                <c:pt idx="2282">
                  <c:v>36617</c:v>
                </c:pt>
                <c:pt idx="2283">
                  <c:v>36618</c:v>
                </c:pt>
                <c:pt idx="2284">
                  <c:v>36619</c:v>
                </c:pt>
                <c:pt idx="2285">
                  <c:v>36620</c:v>
                </c:pt>
                <c:pt idx="2286">
                  <c:v>36621</c:v>
                </c:pt>
                <c:pt idx="2287">
                  <c:v>36622</c:v>
                </c:pt>
                <c:pt idx="2288">
                  <c:v>36623</c:v>
                </c:pt>
                <c:pt idx="2289">
                  <c:v>36624</c:v>
                </c:pt>
                <c:pt idx="2290">
                  <c:v>36625</c:v>
                </c:pt>
                <c:pt idx="2291">
                  <c:v>36626</c:v>
                </c:pt>
                <c:pt idx="2292">
                  <c:v>36627</c:v>
                </c:pt>
                <c:pt idx="2293">
                  <c:v>36628</c:v>
                </c:pt>
                <c:pt idx="2294">
                  <c:v>36629</c:v>
                </c:pt>
                <c:pt idx="2295">
                  <c:v>36630</c:v>
                </c:pt>
                <c:pt idx="2296">
                  <c:v>36631</c:v>
                </c:pt>
                <c:pt idx="2297">
                  <c:v>36632</c:v>
                </c:pt>
                <c:pt idx="2298">
                  <c:v>36633</c:v>
                </c:pt>
                <c:pt idx="2299">
                  <c:v>36634</c:v>
                </c:pt>
                <c:pt idx="2300">
                  <c:v>36635</c:v>
                </c:pt>
                <c:pt idx="2301">
                  <c:v>36636</c:v>
                </c:pt>
                <c:pt idx="2302">
                  <c:v>36637</c:v>
                </c:pt>
                <c:pt idx="2303">
                  <c:v>36638</c:v>
                </c:pt>
                <c:pt idx="2304">
                  <c:v>36639</c:v>
                </c:pt>
                <c:pt idx="2305">
                  <c:v>36640</c:v>
                </c:pt>
                <c:pt idx="2306">
                  <c:v>36641</c:v>
                </c:pt>
                <c:pt idx="2307">
                  <c:v>36642</c:v>
                </c:pt>
                <c:pt idx="2308">
                  <c:v>36643</c:v>
                </c:pt>
                <c:pt idx="2309">
                  <c:v>36644</c:v>
                </c:pt>
                <c:pt idx="2310">
                  <c:v>36645</c:v>
                </c:pt>
                <c:pt idx="2311">
                  <c:v>36646</c:v>
                </c:pt>
                <c:pt idx="2312">
                  <c:v>36647</c:v>
                </c:pt>
                <c:pt idx="2313">
                  <c:v>36648</c:v>
                </c:pt>
                <c:pt idx="2314">
                  <c:v>36649</c:v>
                </c:pt>
                <c:pt idx="2315">
                  <c:v>36650</c:v>
                </c:pt>
                <c:pt idx="2316">
                  <c:v>36651</c:v>
                </c:pt>
                <c:pt idx="2317">
                  <c:v>36652</c:v>
                </c:pt>
                <c:pt idx="2318">
                  <c:v>36653</c:v>
                </c:pt>
                <c:pt idx="2319">
                  <c:v>36654</c:v>
                </c:pt>
                <c:pt idx="2320">
                  <c:v>36655</c:v>
                </c:pt>
                <c:pt idx="2321">
                  <c:v>36656</c:v>
                </c:pt>
                <c:pt idx="2322">
                  <c:v>36657</c:v>
                </c:pt>
                <c:pt idx="2323">
                  <c:v>36658</c:v>
                </c:pt>
                <c:pt idx="2324">
                  <c:v>36659</c:v>
                </c:pt>
                <c:pt idx="2325">
                  <c:v>36660</c:v>
                </c:pt>
                <c:pt idx="2326">
                  <c:v>36661</c:v>
                </c:pt>
                <c:pt idx="2327">
                  <c:v>36662</c:v>
                </c:pt>
                <c:pt idx="2328">
                  <c:v>36663</c:v>
                </c:pt>
                <c:pt idx="2329">
                  <c:v>36664</c:v>
                </c:pt>
                <c:pt idx="2330">
                  <c:v>36665</c:v>
                </c:pt>
                <c:pt idx="2331">
                  <c:v>36666</c:v>
                </c:pt>
                <c:pt idx="2332">
                  <c:v>36667</c:v>
                </c:pt>
                <c:pt idx="2333">
                  <c:v>36668</c:v>
                </c:pt>
                <c:pt idx="2334">
                  <c:v>36669</c:v>
                </c:pt>
                <c:pt idx="2335">
                  <c:v>36670</c:v>
                </c:pt>
                <c:pt idx="2336">
                  <c:v>36671</c:v>
                </c:pt>
                <c:pt idx="2337">
                  <c:v>36672</c:v>
                </c:pt>
                <c:pt idx="2338">
                  <c:v>36673</c:v>
                </c:pt>
                <c:pt idx="2339">
                  <c:v>36674</c:v>
                </c:pt>
                <c:pt idx="2340">
                  <c:v>36675</c:v>
                </c:pt>
                <c:pt idx="2341">
                  <c:v>36676</c:v>
                </c:pt>
                <c:pt idx="2342">
                  <c:v>36677</c:v>
                </c:pt>
                <c:pt idx="2343">
                  <c:v>36678</c:v>
                </c:pt>
                <c:pt idx="2344">
                  <c:v>36679</c:v>
                </c:pt>
                <c:pt idx="2345">
                  <c:v>36680</c:v>
                </c:pt>
                <c:pt idx="2346">
                  <c:v>36681</c:v>
                </c:pt>
                <c:pt idx="2347">
                  <c:v>36682</c:v>
                </c:pt>
                <c:pt idx="2348">
                  <c:v>36683</c:v>
                </c:pt>
                <c:pt idx="2349">
                  <c:v>36684</c:v>
                </c:pt>
                <c:pt idx="2350">
                  <c:v>36685</c:v>
                </c:pt>
                <c:pt idx="2351">
                  <c:v>36686</c:v>
                </c:pt>
                <c:pt idx="2352">
                  <c:v>36687</c:v>
                </c:pt>
                <c:pt idx="2353">
                  <c:v>36688</c:v>
                </c:pt>
                <c:pt idx="2354">
                  <c:v>36689</c:v>
                </c:pt>
                <c:pt idx="2355">
                  <c:v>36690</c:v>
                </c:pt>
                <c:pt idx="2356">
                  <c:v>36691</c:v>
                </c:pt>
                <c:pt idx="2357">
                  <c:v>36692</c:v>
                </c:pt>
                <c:pt idx="2358">
                  <c:v>36693</c:v>
                </c:pt>
                <c:pt idx="2359">
                  <c:v>36694</c:v>
                </c:pt>
                <c:pt idx="2360">
                  <c:v>36695</c:v>
                </c:pt>
                <c:pt idx="2361">
                  <c:v>36696</c:v>
                </c:pt>
                <c:pt idx="2362">
                  <c:v>36697</c:v>
                </c:pt>
                <c:pt idx="2363">
                  <c:v>36698</c:v>
                </c:pt>
                <c:pt idx="2364">
                  <c:v>36699</c:v>
                </c:pt>
                <c:pt idx="2365">
                  <c:v>36700</c:v>
                </c:pt>
                <c:pt idx="2366">
                  <c:v>36701</c:v>
                </c:pt>
                <c:pt idx="2367">
                  <c:v>36702</c:v>
                </c:pt>
                <c:pt idx="2368">
                  <c:v>36703</c:v>
                </c:pt>
                <c:pt idx="2369">
                  <c:v>36704</c:v>
                </c:pt>
                <c:pt idx="2370">
                  <c:v>36705</c:v>
                </c:pt>
                <c:pt idx="2371">
                  <c:v>36706</c:v>
                </c:pt>
                <c:pt idx="2372">
                  <c:v>36707</c:v>
                </c:pt>
                <c:pt idx="2373">
                  <c:v>36708</c:v>
                </c:pt>
                <c:pt idx="2374">
                  <c:v>36709</c:v>
                </c:pt>
                <c:pt idx="2375">
                  <c:v>36710</c:v>
                </c:pt>
                <c:pt idx="2376">
                  <c:v>36711</c:v>
                </c:pt>
                <c:pt idx="2377">
                  <c:v>36712</c:v>
                </c:pt>
                <c:pt idx="2378">
                  <c:v>36713</c:v>
                </c:pt>
                <c:pt idx="2379">
                  <c:v>36714</c:v>
                </c:pt>
                <c:pt idx="2380">
                  <c:v>36715</c:v>
                </c:pt>
                <c:pt idx="2381">
                  <c:v>36716</c:v>
                </c:pt>
                <c:pt idx="2382">
                  <c:v>36717</c:v>
                </c:pt>
                <c:pt idx="2383">
                  <c:v>36718</c:v>
                </c:pt>
                <c:pt idx="2384">
                  <c:v>36719</c:v>
                </c:pt>
                <c:pt idx="2385">
                  <c:v>36720</c:v>
                </c:pt>
                <c:pt idx="2386">
                  <c:v>36721</c:v>
                </c:pt>
                <c:pt idx="2387">
                  <c:v>36722</c:v>
                </c:pt>
                <c:pt idx="2388">
                  <c:v>36723</c:v>
                </c:pt>
                <c:pt idx="2389">
                  <c:v>36724</c:v>
                </c:pt>
                <c:pt idx="2390">
                  <c:v>36725</c:v>
                </c:pt>
                <c:pt idx="2391">
                  <c:v>36726</c:v>
                </c:pt>
                <c:pt idx="2392">
                  <c:v>36727</c:v>
                </c:pt>
                <c:pt idx="2393">
                  <c:v>36728</c:v>
                </c:pt>
                <c:pt idx="2394">
                  <c:v>36729</c:v>
                </c:pt>
                <c:pt idx="2395">
                  <c:v>36730</c:v>
                </c:pt>
                <c:pt idx="2396">
                  <c:v>36731</c:v>
                </c:pt>
                <c:pt idx="2397">
                  <c:v>36732</c:v>
                </c:pt>
                <c:pt idx="2398">
                  <c:v>36733</c:v>
                </c:pt>
                <c:pt idx="2399">
                  <c:v>36734</c:v>
                </c:pt>
                <c:pt idx="2400">
                  <c:v>36735</c:v>
                </c:pt>
                <c:pt idx="2401">
                  <c:v>36736</c:v>
                </c:pt>
                <c:pt idx="2402">
                  <c:v>36737</c:v>
                </c:pt>
                <c:pt idx="2403">
                  <c:v>36738</c:v>
                </c:pt>
                <c:pt idx="2404">
                  <c:v>36739</c:v>
                </c:pt>
                <c:pt idx="2405">
                  <c:v>36740</c:v>
                </c:pt>
                <c:pt idx="2406">
                  <c:v>36741</c:v>
                </c:pt>
                <c:pt idx="2407">
                  <c:v>36742</c:v>
                </c:pt>
                <c:pt idx="2408">
                  <c:v>36743</c:v>
                </c:pt>
                <c:pt idx="2409">
                  <c:v>36744</c:v>
                </c:pt>
                <c:pt idx="2410">
                  <c:v>36745</c:v>
                </c:pt>
                <c:pt idx="2411">
                  <c:v>36746</c:v>
                </c:pt>
                <c:pt idx="2412">
                  <c:v>36747</c:v>
                </c:pt>
                <c:pt idx="2413">
                  <c:v>36748</c:v>
                </c:pt>
                <c:pt idx="2414">
                  <c:v>36749</c:v>
                </c:pt>
                <c:pt idx="2415">
                  <c:v>36750</c:v>
                </c:pt>
                <c:pt idx="2416">
                  <c:v>36751</c:v>
                </c:pt>
                <c:pt idx="2417">
                  <c:v>36752</c:v>
                </c:pt>
                <c:pt idx="2418">
                  <c:v>36753</c:v>
                </c:pt>
                <c:pt idx="2419">
                  <c:v>36754</c:v>
                </c:pt>
                <c:pt idx="2420">
                  <c:v>36755</c:v>
                </c:pt>
                <c:pt idx="2421">
                  <c:v>36756</c:v>
                </c:pt>
                <c:pt idx="2422">
                  <c:v>36757</c:v>
                </c:pt>
                <c:pt idx="2423">
                  <c:v>36758</c:v>
                </c:pt>
                <c:pt idx="2424">
                  <c:v>36759</c:v>
                </c:pt>
                <c:pt idx="2425">
                  <c:v>36760</c:v>
                </c:pt>
                <c:pt idx="2426">
                  <c:v>36761</c:v>
                </c:pt>
                <c:pt idx="2427">
                  <c:v>36762</c:v>
                </c:pt>
                <c:pt idx="2428">
                  <c:v>36763</c:v>
                </c:pt>
                <c:pt idx="2429">
                  <c:v>36764</c:v>
                </c:pt>
                <c:pt idx="2430">
                  <c:v>36765</c:v>
                </c:pt>
                <c:pt idx="2431">
                  <c:v>36766</c:v>
                </c:pt>
                <c:pt idx="2432">
                  <c:v>36767</c:v>
                </c:pt>
                <c:pt idx="2433">
                  <c:v>36768</c:v>
                </c:pt>
                <c:pt idx="2434">
                  <c:v>36769</c:v>
                </c:pt>
                <c:pt idx="2435">
                  <c:v>36770</c:v>
                </c:pt>
                <c:pt idx="2436">
                  <c:v>36771</c:v>
                </c:pt>
                <c:pt idx="2437">
                  <c:v>36772</c:v>
                </c:pt>
                <c:pt idx="2438">
                  <c:v>36773</c:v>
                </c:pt>
                <c:pt idx="2439">
                  <c:v>36774</c:v>
                </c:pt>
                <c:pt idx="2440">
                  <c:v>36775</c:v>
                </c:pt>
                <c:pt idx="2441">
                  <c:v>36776</c:v>
                </c:pt>
                <c:pt idx="2442">
                  <c:v>36777</c:v>
                </c:pt>
                <c:pt idx="2443">
                  <c:v>36778</c:v>
                </c:pt>
                <c:pt idx="2444">
                  <c:v>36779</c:v>
                </c:pt>
                <c:pt idx="2445">
                  <c:v>36780</c:v>
                </c:pt>
                <c:pt idx="2446">
                  <c:v>36781</c:v>
                </c:pt>
                <c:pt idx="2447">
                  <c:v>36782</c:v>
                </c:pt>
                <c:pt idx="2448">
                  <c:v>36783</c:v>
                </c:pt>
                <c:pt idx="2449">
                  <c:v>36784</c:v>
                </c:pt>
                <c:pt idx="2450">
                  <c:v>36785</c:v>
                </c:pt>
                <c:pt idx="2451">
                  <c:v>36786</c:v>
                </c:pt>
                <c:pt idx="2452">
                  <c:v>36787</c:v>
                </c:pt>
                <c:pt idx="2453">
                  <c:v>36788</c:v>
                </c:pt>
                <c:pt idx="2454">
                  <c:v>36789</c:v>
                </c:pt>
                <c:pt idx="2455">
                  <c:v>36790</c:v>
                </c:pt>
                <c:pt idx="2456">
                  <c:v>36791</c:v>
                </c:pt>
                <c:pt idx="2457">
                  <c:v>36792</c:v>
                </c:pt>
                <c:pt idx="2458">
                  <c:v>36793</c:v>
                </c:pt>
                <c:pt idx="2459">
                  <c:v>36794</c:v>
                </c:pt>
                <c:pt idx="2460">
                  <c:v>36795</c:v>
                </c:pt>
                <c:pt idx="2461">
                  <c:v>36796</c:v>
                </c:pt>
                <c:pt idx="2462">
                  <c:v>36797</c:v>
                </c:pt>
                <c:pt idx="2463">
                  <c:v>36798</c:v>
                </c:pt>
                <c:pt idx="2464">
                  <c:v>36799</c:v>
                </c:pt>
                <c:pt idx="2465">
                  <c:v>36800</c:v>
                </c:pt>
                <c:pt idx="2466">
                  <c:v>36801</c:v>
                </c:pt>
                <c:pt idx="2467">
                  <c:v>36802</c:v>
                </c:pt>
                <c:pt idx="2468">
                  <c:v>36803</c:v>
                </c:pt>
                <c:pt idx="2469">
                  <c:v>36804</c:v>
                </c:pt>
                <c:pt idx="2470">
                  <c:v>36805</c:v>
                </c:pt>
                <c:pt idx="2471">
                  <c:v>36806</c:v>
                </c:pt>
                <c:pt idx="2472">
                  <c:v>36807</c:v>
                </c:pt>
                <c:pt idx="2473">
                  <c:v>36808</c:v>
                </c:pt>
                <c:pt idx="2474">
                  <c:v>36809</c:v>
                </c:pt>
                <c:pt idx="2475">
                  <c:v>36810</c:v>
                </c:pt>
                <c:pt idx="2476">
                  <c:v>36811</c:v>
                </c:pt>
                <c:pt idx="2477">
                  <c:v>36812</c:v>
                </c:pt>
                <c:pt idx="2478">
                  <c:v>36813</c:v>
                </c:pt>
                <c:pt idx="2479">
                  <c:v>36814</c:v>
                </c:pt>
                <c:pt idx="2480">
                  <c:v>36815</c:v>
                </c:pt>
                <c:pt idx="2481">
                  <c:v>36816</c:v>
                </c:pt>
                <c:pt idx="2482">
                  <c:v>36817</c:v>
                </c:pt>
                <c:pt idx="2483">
                  <c:v>36818</c:v>
                </c:pt>
                <c:pt idx="2484">
                  <c:v>36819</c:v>
                </c:pt>
                <c:pt idx="2485">
                  <c:v>36820</c:v>
                </c:pt>
                <c:pt idx="2486">
                  <c:v>36821</c:v>
                </c:pt>
                <c:pt idx="2487">
                  <c:v>36822</c:v>
                </c:pt>
                <c:pt idx="2488">
                  <c:v>36823</c:v>
                </c:pt>
                <c:pt idx="2489">
                  <c:v>36824</c:v>
                </c:pt>
                <c:pt idx="2490">
                  <c:v>36825</c:v>
                </c:pt>
                <c:pt idx="2491">
                  <c:v>36826</c:v>
                </c:pt>
                <c:pt idx="2492">
                  <c:v>36827</c:v>
                </c:pt>
                <c:pt idx="2493">
                  <c:v>36828</c:v>
                </c:pt>
                <c:pt idx="2494">
                  <c:v>36829</c:v>
                </c:pt>
                <c:pt idx="2495">
                  <c:v>36830</c:v>
                </c:pt>
                <c:pt idx="2496">
                  <c:v>36831</c:v>
                </c:pt>
                <c:pt idx="2497">
                  <c:v>36832</c:v>
                </c:pt>
                <c:pt idx="2498">
                  <c:v>36833</c:v>
                </c:pt>
                <c:pt idx="2499">
                  <c:v>36834</c:v>
                </c:pt>
                <c:pt idx="2500">
                  <c:v>36835</c:v>
                </c:pt>
                <c:pt idx="2501">
                  <c:v>36836</c:v>
                </c:pt>
                <c:pt idx="2502">
                  <c:v>36837</c:v>
                </c:pt>
                <c:pt idx="2503">
                  <c:v>36838</c:v>
                </c:pt>
                <c:pt idx="2504">
                  <c:v>36839</c:v>
                </c:pt>
                <c:pt idx="2505">
                  <c:v>36840</c:v>
                </c:pt>
                <c:pt idx="2506">
                  <c:v>36841</c:v>
                </c:pt>
                <c:pt idx="2507">
                  <c:v>36842</c:v>
                </c:pt>
                <c:pt idx="2508">
                  <c:v>36843</c:v>
                </c:pt>
                <c:pt idx="2509">
                  <c:v>36844</c:v>
                </c:pt>
                <c:pt idx="2510">
                  <c:v>36845</c:v>
                </c:pt>
                <c:pt idx="2511">
                  <c:v>36846</c:v>
                </c:pt>
                <c:pt idx="2512">
                  <c:v>36847</c:v>
                </c:pt>
                <c:pt idx="2513">
                  <c:v>36848</c:v>
                </c:pt>
                <c:pt idx="2514">
                  <c:v>36849</c:v>
                </c:pt>
                <c:pt idx="2515">
                  <c:v>36850</c:v>
                </c:pt>
                <c:pt idx="2516">
                  <c:v>36851</c:v>
                </c:pt>
                <c:pt idx="2517">
                  <c:v>36852</c:v>
                </c:pt>
                <c:pt idx="2518">
                  <c:v>36853</c:v>
                </c:pt>
                <c:pt idx="2519">
                  <c:v>36854</c:v>
                </c:pt>
                <c:pt idx="2520">
                  <c:v>36855</c:v>
                </c:pt>
                <c:pt idx="2521">
                  <c:v>36856</c:v>
                </c:pt>
                <c:pt idx="2522">
                  <c:v>36857</c:v>
                </c:pt>
                <c:pt idx="2523">
                  <c:v>36858</c:v>
                </c:pt>
                <c:pt idx="2524">
                  <c:v>36859</c:v>
                </c:pt>
                <c:pt idx="2525">
                  <c:v>36860</c:v>
                </c:pt>
                <c:pt idx="2526">
                  <c:v>36861</c:v>
                </c:pt>
                <c:pt idx="2527">
                  <c:v>36862</c:v>
                </c:pt>
                <c:pt idx="2528">
                  <c:v>36863</c:v>
                </c:pt>
                <c:pt idx="2529">
                  <c:v>36864</c:v>
                </c:pt>
                <c:pt idx="2530">
                  <c:v>36865</c:v>
                </c:pt>
                <c:pt idx="2531">
                  <c:v>36866</c:v>
                </c:pt>
                <c:pt idx="2532">
                  <c:v>36867</c:v>
                </c:pt>
                <c:pt idx="2533">
                  <c:v>36868</c:v>
                </c:pt>
                <c:pt idx="2534">
                  <c:v>36869</c:v>
                </c:pt>
                <c:pt idx="2535">
                  <c:v>36870</c:v>
                </c:pt>
                <c:pt idx="2536">
                  <c:v>36871</c:v>
                </c:pt>
                <c:pt idx="2537">
                  <c:v>36872</c:v>
                </c:pt>
                <c:pt idx="2538">
                  <c:v>36873</c:v>
                </c:pt>
                <c:pt idx="2539">
                  <c:v>36874</c:v>
                </c:pt>
                <c:pt idx="2540">
                  <c:v>36875</c:v>
                </c:pt>
                <c:pt idx="2541">
                  <c:v>36876</c:v>
                </c:pt>
                <c:pt idx="2542">
                  <c:v>36877</c:v>
                </c:pt>
                <c:pt idx="2543">
                  <c:v>36878</c:v>
                </c:pt>
                <c:pt idx="2544">
                  <c:v>36879</c:v>
                </c:pt>
                <c:pt idx="2545">
                  <c:v>36880</c:v>
                </c:pt>
                <c:pt idx="2546">
                  <c:v>36881</c:v>
                </c:pt>
                <c:pt idx="2547">
                  <c:v>36882</c:v>
                </c:pt>
                <c:pt idx="2548">
                  <c:v>36883</c:v>
                </c:pt>
                <c:pt idx="2549">
                  <c:v>36884</c:v>
                </c:pt>
                <c:pt idx="2550">
                  <c:v>36885</c:v>
                </c:pt>
                <c:pt idx="2551">
                  <c:v>36886</c:v>
                </c:pt>
                <c:pt idx="2552">
                  <c:v>36887</c:v>
                </c:pt>
                <c:pt idx="2553">
                  <c:v>36888</c:v>
                </c:pt>
                <c:pt idx="2554">
                  <c:v>36889</c:v>
                </c:pt>
                <c:pt idx="2555">
                  <c:v>36890</c:v>
                </c:pt>
                <c:pt idx="2556">
                  <c:v>36891</c:v>
                </c:pt>
                <c:pt idx="2557">
                  <c:v>36892</c:v>
                </c:pt>
                <c:pt idx="2558">
                  <c:v>36893</c:v>
                </c:pt>
                <c:pt idx="2559">
                  <c:v>36894</c:v>
                </c:pt>
                <c:pt idx="2560">
                  <c:v>36895</c:v>
                </c:pt>
                <c:pt idx="2561">
                  <c:v>36896</c:v>
                </c:pt>
                <c:pt idx="2562">
                  <c:v>36897</c:v>
                </c:pt>
                <c:pt idx="2563">
                  <c:v>36898</c:v>
                </c:pt>
                <c:pt idx="2564">
                  <c:v>36899</c:v>
                </c:pt>
                <c:pt idx="2565">
                  <c:v>36900</c:v>
                </c:pt>
                <c:pt idx="2566">
                  <c:v>36901</c:v>
                </c:pt>
                <c:pt idx="2567">
                  <c:v>36902</c:v>
                </c:pt>
                <c:pt idx="2568">
                  <c:v>36903</c:v>
                </c:pt>
                <c:pt idx="2569">
                  <c:v>36904</c:v>
                </c:pt>
                <c:pt idx="2570">
                  <c:v>36905</c:v>
                </c:pt>
                <c:pt idx="2571">
                  <c:v>36906</c:v>
                </c:pt>
                <c:pt idx="2572">
                  <c:v>36907</c:v>
                </c:pt>
                <c:pt idx="2573">
                  <c:v>36908</c:v>
                </c:pt>
                <c:pt idx="2574">
                  <c:v>36909</c:v>
                </c:pt>
                <c:pt idx="2575">
                  <c:v>36910</c:v>
                </c:pt>
                <c:pt idx="2576">
                  <c:v>36911</c:v>
                </c:pt>
                <c:pt idx="2577">
                  <c:v>36912</c:v>
                </c:pt>
                <c:pt idx="2578">
                  <c:v>36913</c:v>
                </c:pt>
                <c:pt idx="2579">
                  <c:v>36914</c:v>
                </c:pt>
                <c:pt idx="2580">
                  <c:v>36915</c:v>
                </c:pt>
                <c:pt idx="2581">
                  <c:v>36916</c:v>
                </c:pt>
                <c:pt idx="2582">
                  <c:v>36917</c:v>
                </c:pt>
                <c:pt idx="2583">
                  <c:v>36918</c:v>
                </c:pt>
                <c:pt idx="2584">
                  <c:v>36919</c:v>
                </c:pt>
                <c:pt idx="2585">
                  <c:v>36920</c:v>
                </c:pt>
                <c:pt idx="2586">
                  <c:v>36921</c:v>
                </c:pt>
                <c:pt idx="2587">
                  <c:v>36922</c:v>
                </c:pt>
                <c:pt idx="2588">
                  <c:v>36923</c:v>
                </c:pt>
                <c:pt idx="2589">
                  <c:v>36924</c:v>
                </c:pt>
                <c:pt idx="2590">
                  <c:v>36925</c:v>
                </c:pt>
                <c:pt idx="2591">
                  <c:v>36926</c:v>
                </c:pt>
                <c:pt idx="2592">
                  <c:v>36927</c:v>
                </c:pt>
                <c:pt idx="2593">
                  <c:v>36928</c:v>
                </c:pt>
                <c:pt idx="2594">
                  <c:v>36929</c:v>
                </c:pt>
                <c:pt idx="2595">
                  <c:v>36930</c:v>
                </c:pt>
                <c:pt idx="2596">
                  <c:v>36931</c:v>
                </c:pt>
                <c:pt idx="2597">
                  <c:v>36932</c:v>
                </c:pt>
                <c:pt idx="2598">
                  <c:v>36933</c:v>
                </c:pt>
                <c:pt idx="2599">
                  <c:v>36934</c:v>
                </c:pt>
                <c:pt idx="2600">
                  <c:v>36935</c:v>
                </c:pt>
                <c:pt idx="2601">
                  <c:v>36936</c:v>
                </c:pt>
                <c:pt idx="2602">
                  <c:v>36937</c:v>
                </c:pt>
                <c:pt idx="2603">
                  <c:v>36938</c:v>
                </c:pt>
                <c:pt idx="2604">
                  <c:v>36939</c:v>
                </c:pt>
                <c:pt idx="2605">
                  <c:v>36940</c:v>
                </c:pt>
                <c:pt idx="2606">
                  <c:v>36941</c:v>
                </c:pt>
                <c:pt idx="2607">
                  <c:v>36942</c:v>
                </c:pt>
                <c:pt idx="2608">
                  <c:v>36943</c:v>
                </c:pt>
                <c:pt idx="2609">
                  <c:v>36944</c:v>
                </c:pt>
                <c:pt idx="2610">
                  <c:v>36945</c:v>
                </c:pt>
                <c:pt idx="2611">
                  <c:v>36946</c:v>
                </c:pt>
                <c:pt idx="2612">
                  <c:v>36947</c:v>
                </c:pt>
                <c:pt idx="2613">
                  <c:v>36948</c:v>
                </c:pt>
                <c:pt idx="2614">
                  <c:v>36949</c:v>
                </c:pt>
                <c:pt idx="2615">
                  <c:v>36950</c:v>
                </c:pt>
                <c:pt idx="2616">
                  <c:v>36951</c:v>
                </c:pt>
                <c:pt idx="2617">
                  <c:v>36952</c:v>
                </c:pt>
                <c:pt idx="2618">
                  <c:v>36953</c:v>
                </c:pt>
                <c:pt idx="2619">
                  <c:v>36954</c:v>
                </c:pt>
                <c:pt idx="2620">
                  <c:v>36955</c:v>
                </c:pt>
                <c:pt idx="2621">
                  <c:v>36956</c:v>
                </c:pt>
                <c:pt idx="2622">
                  <c:v>36957</c:v>
                </c:pt>
                <c:pt idx="2623">
                  <c:v>36958</c:v>
                </c:pt>
                <c:pt idx="2624">
                  <c:v>36959</c:v>
                </c:pt>
                <c:pt idx="2625">
                  <c:v>36960</c:v>
                </c:pt>
                <c:pt idx="2626">
                  <c:v>36961</c:v>
                </c:pt>
                <c:pt idx="2627">
                  <c:v>36962</c:v>
                </c:pt>
                <c:pt idx="2628">
                  <c:v>36963</c:v>
                </c:pt>
                <c:pt idx="2629">
                  <c:v>36964</c:v>
                </c:pt>
                <c:pt idx="2630">
                  <c:v>36965</c:v>
                </c:pt>
                <c:pt idx="2631">
                  <c:v>36966</c:v>
                </c:pt>
                <c:pt idx="2632">
                  <c:v>36967</c:v>
                </c:pt>
                <c:pt idx="2633">
                  <c:v>36968</c:v>
                </c:pt>
                <c:pt idx="2634">
                  <c:v>36969</c:v>
                </c:pt>
                <c:pt idx="2635">
                  <c:v>36970</c:v>
                </c:pt>
                <c:pt idx="2636">
                  <c:v>36971</c:v>
                </c:pt>
                <c:pt idx="2637">
                  <c:v>36972</c:v>
                </c:pt>
                <c:pt idx="2638">
                  <c:v>36973</c:v>
                </c:pt>
                <c:pt idx="2639">
                  <c:v>36974</c:v>
                </c:pt>
                <c:pt idx="2640">
                  <c:v>36975</c:v>
                </c:pt>
                <c:pt idx="2641">
                  <c:v>36976</c:v>
                </c:pt>
                <c:pt idx="2642">
                  <c:v>36977</c:v>
                </c:pt>
                <c:pt idx="2643">
                  <c:v>36978</c:v>
                </c:pt>
                <c:pt idx="2644">
                  <c:v>36979</c:v>
                </c:pt>
                <c:pt idx="2645">
                  <c:v>36980</c:v>
                </c:pt>
                <c:pt idx="2646">
                  <c:v>36981</c:v>
                </c:pt>
                <c:pt idx="2647">
                  <c:v>36982</c:v>
                </c:pt>
                <c:pt idx="2648">
                  <c:v>36983</c:v>
                </c:pt>
                <c:pt idx="2649">
                  <c:v>36984</c:v>
                </c:pt>
                <c:pt idx="2650">
                  <c:v>36985</c:v>
                </c:pt>
                <c:pt idx="2651">
                  <c:v>36986</c:v>
                </c:pt>
                <c:pt idx="2652">
                  <c:v>36987</c:v>
                </c:pt>
                <c:pt idx="2653">
                  <c:v>36988</c:v>
                </c:pt>
                <c:pt idx="2654">
                  <c:v>36989</c:v>
                </c:pt>
                <c:pt idx="2655">
                  <c:v>36990</c:v>
                </c:pt>
                <c:pt idx="2656">
                  <c:v>36991</c:v>
                </c:pt>
                <c:pt idx="2657">
                  <c:v>36992</c:v>
                </c:pt>
                <c:pt idx="2658">
                  <c:v>36993</c:v>
                </c:pt>
                <c:pt idx="2659">
                  <c:v>36994</c:v>
                </c:pt>
                <c:pt idx="2660">
                  <c:v>36995</c:v>
                </c:pt>
                <c:pt idx="2661">
                  <c:v>36996</c:v>
                </c:pt>
                <c:pt idx="2662">
                  <c:v>36997</c:v>
                </c:pt>
                <c:pt idx="2663">
                  <c:v>36998</c:v>
                </c:pt>
                <c:pt idx="2664">
                  <c:v>36999</c:v>
                </c:pt>
                <c:pt idx="2665">
                  <c:v>37000</c:v>
                </c:pt>
                <c:pt idx="2666">
                  <c:v>37001</c:v>
                </c:pt>
                <c:pt idx="2667">
                  <c:v>37002</c:v>
                </c:pt>
                <c:pt idx="2668">
                  <c:v>37003</c:v>
                </c:pt>
                <c:pt idx="2669">
                  <c:v>37004</c:v>
                </c:pt>
                <c:pt idx="2670">
                  <c:v>37005</c:v>
                </c:pt>
                <c:pt idx="2671">
                  <c:v>37006</c:v>
                </c:pt>
                <c:pt idx="2672">
                  <c:v>37007</c:v>
                </c:pt>
                <c:pt idx="2673">
                  <c:v>37008</c:v>
                </c:pt>
                <c:pt idx="2674">
                  <c:v>37009</c:v>
                </c:pt>
                <c:pt idx="2675">
                  <c:v>37010</c:v>
                </c:pt>
                <c:pt idx="2676">
                  <c:v>37011</c:v>
                </c:pt>
                <c:pt idx="2677">
                  <c:v>37012</c:v>
                </c:pt>
                <c:pt idx="2678">
                  <c:v>37013</c:v>
                </c:pt>
                <c:pt idx="2679">
                  <c:v>37014</c:v>
                </c:pt>
                <c:pt idx="2680">
                  <c:v>37015</c:v>
                </c:pt>
                <c:pt idx="2681">
                  <c:v>37016</c:v>
                </c:pt>
                <c:pt idx="2682">
                  <c:v>37017</c:v>
                </c:pt>
                <c:pt idx="2683">
                  <c:v>37018</c:v>
                </c:pt>
                <c:pt idx="2684">
                  <c:v>37019</c:v>
                </c:pt>
                <c:pt idx="2685">
                  <c:v>37020</c:v>
                </c:pt>
                <c:pt idx="2686">
                  <c:v>37021</c:v>
                </c:pt>
                <c:pt idx="2687">
                  <c:v>37022</c:v>
                </c:pt>
                <c:pt idx="2688">
                  <c:v>37023</c:v>
                </c:pt>
                <c:pt idx="2689">
                  <c:v>37024</c:v>
                </c:pt>
                <c:pt idx="2690">
                  <c:v>37025</c:v>
                </c:pt>
                <c:pt idx="2691">
                  <c:v>37026</c:v>
                </c:pt>
                <c:pt idx="2692">
                  <c:v>37027</c:v>
                </c:pt>
                <c:pt idx="2693">
                  <c:v>37028</c:v>
                </c:pt>
                <c:pt idx="2694">
                  <c:v>37029</c:v>
                </c:pt>
                <c:pt idx="2695">
                  <c:v>37030</c:v>
                </c:pt>
                <c:pt idx="2696">
                  <c:v>37031</c:v>
                </c:pt>
                <c:pt idx="2697">
                  <c:v>37032</c:v>
                </c:pt>
                <c:pt idx="2698">
                  <c:v>37033</c:v>
                </c:pt>
                <c:pt idx="2699">
                  <c:v>37034</c:v>
                </c:pt>
                <c:pt idx="2700">
                  <c:v>37035</c:v>
                </c:pt>
                <c:pt idx="2701">
                  <c:v>37036</c:v>
                </c:pt>
                <c:pt idx="2702">
                  <c:v>37037</c:v>
                </c:pt>
                <c:pt idx="2703">
                  <c:v>37038</c:v>
                </c:pt>
                <c:pt idx="2704">
                  <c:v>37039</c:v>
                </c:pt>
                <c:pt idx="2705">
                  <c:v>37040</c:v>
                </c:pt>
                <c:pt idx="2706">
                  <c:v>37041</c:v>
                </c:pt>
                <c:pt idx="2707">
                  <c:v>37042</c:v>
                </c:pt>
                <c:pt idx="2708">
                  <c:v>37043</c:v>
                </c:pt>
                <c:pt idx="2709">
                  <c:v>37044</c:v>
                </c:pt>
                <c:pt idx="2710">
                  <c:v>37045</c:v>
                </c:pt>
                <c:pt idx="2711">
                  <c:v>37046</c:v>
                </c:pt>
                <c:pt idx="2712">
                  <c:v>37047</c:v>
                </c:pt>
                <c:pt idx="2713">
                  <c:v>37048</c:v>
                </c:pt>
                <c:pt idx="2714">
                  <c:v>37049</c:v>
                </c:pt>
                <c:pt idx="2715">
                  <c:v>37050</c:v>
                </c:pt>
                <c:pt idx="2716">
                  <c:v>37051</c:v>
                </c:pt>
                <c:pt idx="2717">
                  <c:v>37052</c:v>
                </c:pt>
                <c:pt idx="2718">
                  <c:v>37053</c:v>
                </c:pt>
                <c:pt idx="2719">
                  <c:v>37054</c:v>
                </c:pt>
                <c:pt idx="2720">
                  <c:v>37055</c:v>
                </c:pt>
                <c:pt idx="2721">
                  <c:v>37056</c:v>
                </c:pt>
                <c:pt idx="2722">
                  <c:v>37057</c:v>
                </c:pt>
                <c:pt idx="2723">
                  <c:v>37058</c:v>
                </c:pt>
                <c:pt idx="2724">
                  <c:v>37059</c:v>
                </c:pt>
                <c:pt idx="2725">
                  <c:v>37060</c:v>
                </c:pt>
                <c:pt idx="2726">
                  <c:v>37061</c:v>
                </c:pt>
                <c:pt idx="2727">
                  <c:v>37062</c:v>
                </c:pt>
                <c:pt idx="2728">
                  <c:v>37063</c:v>
                </c:pt>
                <c:pt idx="2729">
                  <c:v>37064</c:v>
                </c:pt>
                <c:pt idx="2730">
                  <c:v>37065</c:v>
                </c:pt>
                <c:pt idx="2731">
                  <c:v>37066</c:v>
                </c:pt>
                <c:pt idx="2732">
                  <c:v>37067</c:v>
                </c:pt>
                <c:pt idx="2733">
                  <c:v>37068</c:v>
                </c:pt>
                <c:pt idx="2734">
                  <c:v>37069</c:v>
                </c:pt>
                <c:pt idx="2735">
                  <c:v>37070</c:v>
                </c:pt>
                <c:pt idx="2736">
                  <c:v>37071</c:v>
                </c:pt>
                <c:pt idx="2737">
                  <c:v>37072</c:v>
                </c:pt>
                <c:pt idx="2738">
                  <c:v>37073</c:v>
                </c:pt>
                <c:pt idx="2739">
                  <c:v>37074</c:v>
                </c:pt>
                <c:pt idx="2740">
                  <c:v>37075</c:v>
                </c:pt>
                <c:pt idx="2741">
                  <c:v>37076</c:v>
                </c:pt>
                <c:pt idx="2742">
                  <c:v>37077</c:v>
                </c:pt>
                <c:pt idx="2743">
                  <c:v>37078</c:v>
                </c:pt>
                <c:pt idx="2744">
                  <c:v>37079</c:v>
                </c:pt>
                <c:pt idx="2745">
                  <c:v>37080</c:v>
                </c:pt>
                <c:pt idx="2746">
                  <c:v>37081</c:v>
                </c:pt>
                <c:pt idx="2747">
                  <c:v>37082</c:v>
                </c:pt>
                <c:pt idx="2748">
                  <c:v>37083</c:v>
                </c:pt>
                <c:pt idx="2749">
                  <c:v>37084</c:v>
                </c:pt>
                <c:pt idx="2750">
                  <c:v>37085</c:v>
                </c:pt>
                <c:pt idx="2751">
                  <c:v>37086</c:v>
                </c:pt>
                <c:pt idx="2752">
                  <c:v>37087</c:v>
                </c:pt>
                <c:pt idx="2753">
                  <c:v>37088</c:v>
                </c:pt>
                <c:pt idx="2754">
                  <c:v>37089</c:v>
                </c:pt>
                <c:pt idx="2755">
                  <c:v>37090</c:v>
                </c:pt>
                <c:pt idx="2756">
                  <c:v>37091</c:v>
                </c:pt>
                <c:pt idx="2757">
                  <c:v>37092</c:v>
                </c:pt>
                <c:pt idx="2758">
                  <c:v>37093</c:v>
                </c:pt>
                <c:pt idx="2759">
                  <c:v>37094</c:v>
                </c:pt>
                <c:pt idx="2760">
                  <c:v>37095</c:v>
                </c:pt>
                <c:pt idx="2761">
                  <c:v>37096</c:v>
                </c:pt>
                <c:pt idx="2762">
                  <c:v>37097</c:v>
                </c:pt>
                <c:pt idx="2763">
                  <c:v>37098</c:v>
                </c:pt>
                <c:pt idx="2764">
                  <c:v>37099</c:v>
                </c:pt>
                <c:pt idx="2765">
                  <c:v>37100</c:v>
                </c:pt>
                <c:pt idx="2766">
                  <c:v>37101</c:v>
                </c:pt>
                <c:pt idx="2767">
                  <c:v>37102</c:v>
                </c:pt>
                <c:pt idx="2768">
                  <c:v>37103</c:v>
                </c:pt>
                <c:pt idx="2769">
                  <c:v>37104</c:v>
                </c:pt>
                <c:pt idx="2770">
                  <c:v>37105</c:v>
                </c:pt>
                <c:pt idx="2771">
                  <c:v>37106</c:v>
                </c:pt>
                <c:pt idx="2772">
                  <c:v>37107</c:v>
                </c:pt>
                <c:pt idx="2773">
                  <c:v>37108</c:v>
                </c:pt>
                <c:pt idx="2774">
                  <c:v>37109</c:v>
                </c:pt>
                <c:pt idx="2775">
                  <c:v>37110</c:v>
                </c:pt>
                <c:pt idx="2776">
                  <c:v>37111</c:v>
                </c:pt>
                <c:pt idx="2777">
                  <c:v>37112</c:v>
                </c:pt>
                <c:pt idx="2778">
                  <c:v>37113</c:v>
                </c:pt>
                <c:pt idx="2779">
                  <c:v>37114</c:v>
                </c:pt>
                <c:pt idx="2780">
                  <c:v>37115</c:v>
                </c:pt>
                <c:pt idx="2781">
                  <c:v>37116</c:v>
                </c:pt>
                <c:pt idx="2782">
                  <c:v>37117</c:v>
                </c:pt>
                <c:pt idx="2783">
                  <c:v>37118</c:v>
                </c:pt>
                <c:pt idx="2784">
                  <c:v>37119</c:v>
                </c:pt>
                <c:pt idx="2785">
                  <c:v>37120</c:v>
                </c:pt>
                <c:pt idx="2786">
                  <c:v>37121</c:v>
                </c:pt>
                <c:pt idx="2787">
                  <c:v>37122</c:v>
                </c:pt>
                <c:pt idx="2788">
                  <c:v>37123</c:v>
                </c:pt>
                <c:pt idx="2789">
                  <c:v>37124</c:v>
                </c:pt>
                <c:pt idx="2790">
                  <c:v>37125</c:v>
                </c:pt>
                <c:pt idx="2791">
                  <c:v>37126</c:v>
                </c:pt>
                <c:pt idx="2792">
                  <c:v>37127</c:v>
                </c:pt>
                <c:pt idx="2793">
                  <c:v>37128</c:v>
                </c:pt>
                <c:pt idx="2794">
                  <c:v>37129</c:v>
                </c:pt>
                <c:pt idx="2795">
                  <c:v>37130</c:v>
                </c:pt>
                <c:pt idx="2796">
                  <c:v>37131</c:v>
                </c:pt>
                <c:pt idx="2797">
                  <c:v>37132</c:v>
                </c:pt>
                <c:pt idx="2798">
                  <c:v>37133</c:v>
                </c:pt>
                <c:pt idx="2799">
                  <c:v>37134</c:v>
                </c:pt>
                <c:pt idx="2800">
                  <c:v>37135</c:v>
                </c:pt>
                <c:pt idx="2801">
                  <c:v>37136</c:v>
                </c:pt>
                <c:pt idx="2802">
                  <c:v>37137</c:v>
                </c:pt>
                <c:pt idx="2803">
                  <c:v>37138</c:v>
                </c:pt>
                <c:pt idx="2804">
                  <c:v>37139</c:v>
                </c:pt>
                <c:pt idx="2805">
                  <c:v>37140</c:v>
                </c:pt>
                <c:pt idx="2806">
                  <c:v>37141</c:v>
                </c:pt>
                <c:pt idx="2807">
                  <c:v>37142</c:v>
                </c:pt>
                <c:pt idx="2808">
                  <c:v>37143</c:v>
                </c:pt>
                <c:pt idx="2809">
                  <c:v>37144</c:v>
                </c:pt>
                <c:pt idx="2810">
                  <c:v>37145</c:v>
                </c:pt>
                <c:pt idx="2811">
                  <c:v>37146</c:v>
                </c:pt>
                <c:pt idx="2812">
                  <c:v>37147</c:v>
                </c:pt>
                <c:pt idx="2813">
                  <c:v>37148</c:v>
                </c:pt>
                <c:pt idx="2814">
                  <c:v>37149</c:v>
                </c:pt>
                <c:pt idx="2815">
                  <c:v>37150</c:v>
                </c:pt>
                <c:pt idx="2816">
                  <c:v>37151</c:v>
                </c:pt>
                <c:pt idx="2817">
                  <c:v>37152</c:v>
                </c:pt>
                <c:pt idx="2818">
                  <c:v>37153</c:v>
                </c:pt>
                <c:pt idx="2819">
                  <c:v>37154</c:v>
                </c:pt>
                <c:pt idx="2820">
                  <c:v>37155</c:v>
                </c:pt>
                <c:pt idx="2821">
                  <c:v>37156</c:v>
                </c:pt>
                <c:pt idx="2822">
                  <c:v>37157</c:v>
                </c:pt>
                <c:pt idx="2823">
                  <c:v>37158</c:v>
                </c:pt>
                <c:pt idx="2824">
                  <c:v>37159</c:v>
                </c:pt>
                <c:pt idx="2825">
                  <c:v>37160</c:v>
                </c:pt>
                <c:pt idx="2826">
                  <c:v>37161</c:v>
                </c:pt>
                <c:pt idx="2827">
                  <c:v>37162</c:v>
                </c:pt>
                <c:pt idx="2828">
                  <c:v>37163</c:v>
                </c:pt>
                <c:pt idx="2829">
                  <c:v>37164</c:v>
                </c:pt>
                <c:pt idx="2830">
                  <c:v>37165</c:v>
                </c:pt>
                <c:pt idx="2831">
                  <c:v>37166</c:v>
                </c:pt>
                <c:pt idx="2832">
                  <c:v>37167</c:v>
                </c:pt>
                <c:pt idx="2833">
                  <c:v>37168</c:v>
                </c:pt>
                <c:pt idx="2834">
                  <c:v>37169</c:v>
                </c:pt>
                <c:pt idx="2835">
                  <c:v>37170</c:v>
                </c:pt>
                <c:pt idx="2836">
                  <c:v>37171</c:v>
                </c:pt>
                <c:pt idx="2837">
                  <c:v>37172</c:v>
                </c:pt>
                <c:pt idx="2838">
                  <c:v>37173</c:v>
                </c:pt>
                <c:pt idx="2839">
                  <c:v>37174</c:v>
                </c:pt>
                <c:pt idx="2840">
                  <c:v>37175</c:v>
                </c:pt>
                <c:pt idx="2841">
                  <c:v>37176</c:v>
                </c:pt>
                <c:pt idx="2842">
                  <c:v>37177</c:v>
                </c:pt>
                <c:pt idx="2843">
                  <c:v>37178</c:v>
                </c:pt>
                <c:pt idx="2844">
                  <c:v>37179</c:v>
                </c:pt>
                <c:pt idx="2845">
                  <c:v>37180</c:v>
                </c:pt>
                <c:pt idx="2846">
                  <c:v>37181</c:v>
                </c:pt>
                <c:pt idx="2847">
                  <c:v>37182</c:v>
                </c:pt>
                <c:pt idx="2848">
                  <c:v>37183</c:v>
                </c:pt>
                <c:pt idx="2849">
                  <c:v>37184</c:v>
                </c:pt>
                <c:pt idx="2850">
                  <c:v>37185</c:v>
                </c:pt>
                <c:pt idx="2851">
                  <c:v>37186</c:v>
                </c:pt>
                <c:pt idx="2852">
                  <c:v>37187</c:v>
                </c:pt>
                <c:pt idx="2853">
                  <c:v>37188</c:v>
                </c:pt>
                <c:pt idx="2854">
                  <c:v>37189</c:v>
                </c:pt>
                <c:pt idx="2855">
                  <c:v>37190</c:v>
                </c:pt>
                <c:pt idx="2856">
                  <c:v>37191</c:v>
                </c:pt>
                <c:pt idx="2857">
                  <c:v>37192</c:v>
                </c:pt>
                <c:pt idx="2858">
                  <c:v>37193</c:v>
                </c:pt>
                <c:pt idx="2859">
                  <c:v>37194</c:v>
                </c:pt>
                <c:pt idx="2860">
                  <c:v>37195</c:v>
                </c:pt>
                <c:pt idx="2861">
                  <c:v>37196</c:v>
                </c:pt>
                <c:pt idx="2862">
                  <c:v>37197</c:v>
                </c:pt>
                <c:pt idx="2863">
                  <c:v>37198</c:v>
                </c:pt>
                <c:pt idx="2864">
                  <c:v>37199</c:v>
                </c:pt>
                <c:pt idx="2865">
                  <c:v>37200</c:v>
                </c:pt>
                <c:pt idx="2866">
                  <c:v>37201</c:v>
                </c:pt>
                <c:pt idx="2867">
                  <c:v>37202</c:v>
                </c:pt>
                <c:pt idx="2868">
                  <c:v>37203</c:v>
                </c:pt>
                <c:pt idx="2869">
                  <c:v>37204</c:v>
                </c:pt>
                <c:pt idx="2870">
                  <c:v>37205</c:v>
                </c:pt>
                <c:pt idx="2871">
                  <c:v>37206</c:v>
                </c:pt>
                <c:pt idx="2872">
                  <c:v>37207</c:v>
                </c:pt>
                <c:pt idx="2873">
                  <c:v>37208</c:v>
                </c:pt>
                <c:pt idx="2874">
                  <c:v>37209</c:v>
                </c:pt>
                <c:pt idx="2875">
                  <c:v>37210</c:v>
                </c:pt>
                <c:pt idx="2876">
                  <c:v>37211</c:v>
                </c:pt>
                <c:pt idx="2877">
                  <c:v>37212</c:v>
                </c:pt>
                <c:pt idx="2878">
                  <c:v>37213</c:v>
                </c:pt>
                <c:pt idx="2879">
                  <c:v>37214</c:v>
                </c:pt>
                <c:pt idx="2880">
                  <c:v>37215</c:v>
                </c:pt>
                <c:pt idx="2881">
                  <c:v>37216</c:v>
                </c:pt>
                <c:pt idx="2882">
                  <c:v>37217</c:v>
                </c:pt>
                <c:pt idx="2883">
                  <c:v>37218</c:v>
                </c:pt>
                <c:pt idx="2884">
                  <c:v>37219</c:v>
                </c:pt>
                <c:pt idx="2885">
                  <c:v>37220</c:v>
                </c:pt>
                <c:pt idx="2886">
                  <c:v>37221</c:v>
                </c:pt>
                <c:pt idx="2887">
                  <c:v>37222</c:v>
                </c:pt>
                <c:pt idx="2888">
                  <c:v>37223</c:v>
                </c:pt>
                <c:pt idx="2889">
                  <c:v>37224</c:v>
                </c:pt>
                <c:pt idx="2890">
                  <c:v>37225</c:v>
                </c:pt>
                <c:pt idx="2891">
                  <c:v>37226</c:v>
                </c:pt>
                <c:pt idx="2892">
                  <c:v>37227</c:v>
                </c:pt>
                <c:pt idx="2893">
                  <c:v>37228</c:v>
                </c:pt>
                <c:pt idx="2894">
                  <c:v>37229</c:v>
                </c:pt>
                <c:pt idx="2895">
                  <c:v>37230</c:v>
                </c:pt>
                <c:pt idx="2896">
                  <c:v>37231</c:v>
                </c:pt>
                <c:pt idx="2897">
                  <c:v>37232</c:v>
                </c:pt>
                <c:pt idx="2898">
                  <c:v>37233</c:v>
                </c:pt>
                <c:pt idx="2899">
                  <c:v>37234</c:v>
                </c:pt>
                <c:pt idx="2900">
                  <c:v>37235</c:v>
                </c:pt>
                <c:pt idx="2901">
                  <c:v>37236</c:v>
                </c:pt>
                <c:pt idx="2902">
                  <c:v>37237</c:v>
                </c:pt>
                <c:pt idx="2903">
                  <c:v>37238</c:v>
                </c:pt>
                <c:pt idx="2904">
                  <c:v>37239</c:v>
                </c:pt>
                <c:pt idx="2905">
                  <c:v>37240</c:v>
                </c:pt>
                <c:pt idx="2906">
                  <c:v>37241</c:v>
                </c:pt>
                <c:pt idx="2907">
                  <c:v>37242</c:v>
                </c:pt>
                <c:pt idx="2908">
                  <c:v>37243</c:v>
                </c:pt>
                <c:pt idx="2909">
                  <c:v>37244</c:v>
                </c:pt>
                <c:pt idx="2910">
                  <c:v>37245</c:v>
                </c:pt>
                <c:pt idx="2911">
                  <c:v>37246</c:v>
                </c:pt>
                <c:pt idx="2912">
                  <c:v>37247</c:v>
                </c:pt>
                <c:pt idx="2913">
                  <c:v>37248</c:v>
                </c:pt>
                <c:pt idx="2914">
                  <c:v>37249</c:v>
                </c:pt>
                <c:pt idx="2915">
                  <c:v>37250</c:v>
                </c:pt>
                <c:pt idx="2916">
                  <c:v>37251</c:v>
                </c:pt>
                <c:pt idx="2917">
                  <c:v>37252</c:v>
                </c:pt>
                <c:pt idx="2918">
                  <c:v>37253</c:v>
                </c:pt>
                <c:pt idx="2919">
                  <c:v>37254</c:v>
                </c:pt>
                <c:pt idx="2920">
                  <c:v>37255</c:v>
                </c:pt>
                <c:pt idx="2921">
                  <c:v>37256</c:v>
                </c:pt>
                <c:pt idx="2922">
                  <c:v>37257</c:v>
                </c:pt>
                <c:pt idx="2923">
                  <c:v>37258</c:v>
                </c:pt>
                <c:pt idx="2924">
                  <c:v>37259</c:v>
                </c:pt>
                <c:pt idx="2925">
                  <c:v>37260</c:v>
                </c:pt>
                <c:pt idx="2926">
                  <c:v>37261</c:v>
                </c:pt>
                <c:pt idx="2927">
                  <c:v>37262</c:v>
                </c:pt>
                <c:pt idx="2928">
                  <c:v>37263</c:v>
                </c:pt>
                <c:pt idx="2929">
                  <c:v>37264</c:v>
                </c:pt>
                <c:pt idx="2930">
                  <c:v>37265</c:v>
                </c:pt>
                <c:pt idx="2931">
                  <c:v>37266</c:v>
                </c:pt>
                <c:pt idx="2932">
                  <c:v>37267</c:v>
                </c:pt>
                <c:pt idx="2933">
                  <c:v>37268</c:v>
                </c:pt>
                <c:pt idx="2934">
                  <c:v>37269</c:v>
                </c:pt>
                <c:pt idx="2935">
                  <c:v>37270</c:v>
                </c:pt>
                <c:pt idx="2936">
                  <c:v>37271</c:v>
                </c:pt>
                <c:pt idx="2937">
                  <c:v>37272</c:v>
                </c:pt>
                <c:pt idx="2938">
                  <c:v>37273</c:v>
                </c:pt>
                <c:pt idx="2939">
                  <c:v>37274</c:v>
                </c:pt>
                <c:pt idx="2940">
                  <c:v>37275</c:v>
                </c:pt>
                <c:pt idx="2941">
                  <c:v>37276</c:v>
                </c:pt>
                <c:pt idx="2942">
                  <c:v>37277</c:v>
                </c:pt>
                <c:pt idx="2943">
                  <c:v>37278</c:v>
                </c:pt>
                <c:pt idx="2944">
                  <c:v>37279</c:v>
                </c:pt>
                <c:pt idx="2945">
                  <c:v>37280</c:v>
                </c:pt>
                <c:pt idx="2946">
                  <c:v>37281</c:v>
                </c:pt>
                <c:pt idx="2947">
                  <c:v>37282</c:v>
                </c:pt>
                <c:pt idx="2948">
                  <c:v>37283</c:v>
                </c:pt>
                <c:pt idx="2949">
                  <c:v>37284</c:v>
                </c:pt>
                <c:pt idx="2950">
                  <c:v>37285</c:v>
                </c:pt>
                <c:pt idx="2951">
                  <c:v>37286</c:v>
                </c:pt>
                <c:pt idx="2952">
                  <c:v>37287</c:v>
                </c:pt>
                <c:pt idx="2953">
                  <c:v>37288</c:v>
                </c:pt>
                <c:pt idx="2954">
                  <c:v>37289</c:v>
                </c:pt>
                <c:pt idx="2955">
                  <c:v>37290</c:v>
                </c:pt>
                <c:pt idx="2956">
                  <c:v>37291</c:v>
                </c:pt>
                <c:pt idx="2957">
                  <c:v>37292</c:v>
                </c:pt>
                <c:pt idx="2958">
                  <c:v>37293</c:v>
                </c:pt>
                <c:pt idx="2959">
                  <c:v>37294</c:v>
                </c:pt>
                <c:pt idx="2960">
                  <c:v>37295</c:v>
                </c:pt>
                <c:pt idx="2961">
                  <c:v>37296</c:v>
                </c:pt>
                <c:pt idx="2962">
                  <c:v>37297</c:v>
                </c:pt>
                <c:pt idx="2963">
                  <c:v>37298</c:v>
                </c:pt>
                <c:pt idx="2964">
                  <c:v>37299</c:v>
                </c:pt>
                <c:pt idx="2965">
                  <c:v>37300</c:v>
                </c:pt>
                <c:pt idx="2966">
                  <c:v>37301</c:v>
                </c:pt>
                <c:pt idx="2967">
                  <c:v>37302</c:v>
                </c:pt>
                <c:pt idx="2968">
                  <c:v>37303</c:v>
                </c:pt>
                <c:pt idx="2969">
                  <c:v>37304</c:v>
                </c:pt>
                <c:pt idx="2970">
                  <c:v>37305</c:v>
                </c:pt>
                <c:pt idx="2971">
                  <c:v>37306</c:v>
                </c:pt>
                <c:pt idx="2972">
                  <c:v>37307</c:v>
                </c:pt>
                <c:pt idx="2973">
                  <c:v>37308</c:v>
                </c:pt>
                <c:pt idx="2974">
                  <c:v>37309</c:v>
                </c:pt>
                <c:pt idx="2975">
                  <c:v>37310</c:v>
                </c:pt>
                <c:pt idx="2976">
                  <c:v>37311</c:v>
                </c:pt>
                <c:pt idx="2977">
                  <c:v>37312</c:v>
                </c:pt>
                <c:pt idx="2978">
                  <c:v>37313</c:v>
                </c:pt>
                <c:pt idx="2979">
                  <c:v>37314</c:v>
                </c:pt>
                <c:pt idx="2980">
                  <c:v>37315</c:v>
                </c:pt>
                <c:pt idx="2981">
                  <c:v>37316</c:v>
                </c:pt>
                <c:pt idx="2982">
                  <c:v>37317</c:v>
                </c:pt>
                <c:pt idx="2983">
                  <c:v>37318</c:v>
                </c:pt>
                <c:pt idx="2984">
                  <c:v>37319</c:v>
                </c:pt>
                <c:pt idx="2985">
                  <c:v>37320</c:v>
                </c:pt>
                <c:pt idx="2986">
                  <c:v>37321</c:v>
                </c:pt>
                <c:pt idx="2987">
                  <c:v>37322</c:v>
                </c:pt>
                <c:pt idx="2988">
                  <c:v>37323</c:v>
                </c:pt>
                <c:pt idx="2989">
                  <c:v>37324</c:v>
                </c:pt>
                <c:pt idx="2990">
                  <c:v>37325</c:v>
                </c:pt>
                <c:pt idx="2991">
                  <c:v>37326</c:v>
                </c:pt>
                <c:pt idx="2992">
                  <c:v>37327</c:v>
                </c:pt>
                <c:pt idx="2993">
                  <c:v>37328</c:v>
                </c:pt>
                <c:pt idx="2994">
                  <c:v>37329</c:v>
                </c:pt>
                <c:pt idx="2995">
                  <c:v>37330</c:v>
                </c:pt>
                <c:pt idx="2996">
                  <c:v>37331</c:v>
                </c:pt>
                <c:pt idx="2997">
                  <c:v>37332</c:v>
                </c:pt>
                <c:pt idx="2998">
                  <c:v>37333</c:v>
                </c:pt>
                <c:pt idx="2999">
                  <c:v>37334</c:v>
                </c:pt>
                <c:pt idx="3000">
                  <c:v>37335</c:v>
                </c:pt>
                <c:pt idx="3001">
                  <c:v>37336</c:v>
                </c:pt>
                <c:pt idx="3002">
                  <c:v>37337</c:v>
                </c:pt>
                <c:pt idx="3003">
                  <c:v>37338</c:v>
                </c:pt>
                <c:pt idx="3004">
                  <c:v>37339</c:v>
                </c:pt>
                <c:pt idx="3005">
                  <c:v>37340</c:v>
                </c:pt>
                <c:pt idx="3006">
                  <c:v>37341</c:v>
                </c:pt>
                <c:pt idx="3007">
                  <c:v>37342</c:v>
                </c:pt>
                <c:pt idx="3008">
                  <c:v>37343</c:v>
                </c:pt>
                <c:pt idx="3009">
                  <c:v>37344</c:v>
                </c:pt>
                <c:pt idx="3010">
                  <c:v>37345</c:v>
                </c:pt>
                <c:pt idx="3011">
                  <c:v>37346</c:v>
                </c:pt>
                <c:pt idx="3012">
                  <c:v>37347</c:v>
                </c:pt>
                <c:pt idx="3013">
                  <c:v>37348</c:v>
                </c:pt>
                <c:pt idx="3014">
                  <c:v>37349</c:v>
                </c:pt>
                <c:pt idx="3015">
                  <c:v>37350</c:v>
                </c:pt>
                <c:pt idx="3016">
                  <c:v>37351</c:v>
                </c:pt>
                <c:pt idx="3017">
                  <c:v>37352</c:v>
                </c:pt>
                <c:pt idx="3018">
                  <c:v>37353</c:v>
                </c:pt>
                <c:pt idx="3019">
                  <c:v>37354</c:v>
                </c:pt>
                <c:pt idx="3020">
                  <c:v>37355</c:v>
                </c:pt>
                <c:pt idx="3021">
                  <c:v>37356</c:v>
                </c:pt>
                <c:pt idx="3022">
                  <c:v>37357</c:v>
                </c:pt>
                <c:pt idx="3023">
                  <c:v>37358</c:v>
                </c:pt>
                <c:pt idx="3024">
                  <c:v>37359</c:v>
                </c:pt>
                <c:pt idx="3025">
                  <c:v>37360</c:v>
                </c:pt>
                <c:pt idx="3026">
                  <c:v>37361</c:v>
                </c:pt>
                <c:pt idx="3027">
                  <c:v>37362</c:v>
                </c:pt>
                <c:pt idx="3028">
                  <c:v>37363</c:v>
                </c:pt>
                <c:pt idx="3029">
                  <c:v>37364</c:v>
                </c:pt>
                <c:pt idx="3030">
                  <c:v>37365</c:v>
                </c:pt>
                <c:pt idx="3031">
                  <c:v>37366</c:v>
                </c:pt>
                <c:pt idx="3032">
                  <c:v>37367</c:v>
                </c:pt>
                <c:pt idx="3033">
                  <c:v>37368</c:v>
                </c:pt>
                <c:pt idx="3034">
                  <c:v>37369</c:v>
                </c:pt>
                <c:pt idx="3035">
                  <c:v>37370</c:v>
                </c:pt>
                <c:pt idx="3036">
                  <c:v>37371</c:v>
                </c:pt>
                <c:pt idx="3037">
                  <c:v>37372</c:v>
                </c:pt>
                <c:pt idx="3038">
                  <c:v>37373</c:v>
                </c:pt>
                <c:pt idx="3039">
                  <c:v>37374</c:v>
                </c:pt>
                <c:pt idx="3040">
                  <c:v>37375</c:v>
                </c:pt>
                <c:pt idx="3041">
                  <c:v>37376</c:v>
                </c:pt>
                <c:pt idx="3042">
                  <c:v>37377</c:v>
                </c:pt>
                <c:pt idx="3043">
                  <c:v>37378</c:v>
                </c:pt>
                <c:pt idx="3044">
                  <c:v>37379</c:v>
                </c:pt>
                <c:pt idx="3045">
                  <c:v>37380</c:v>
                </c:pt>
                <c:pt idx="3046">
                  <c:v>37381</c:v>
                </c:pt>
                <c:pt idx="3047">
                  <c:v>37382</c:v>
                </c:pt>
                <c:pt idx="3048">
                  <c:v>37383</c:v>
                </c:pt>
                <c:pt idx="3049">
                  <c:v>37384</c:v>
                </c:pt>
                <c:pt idx="3050">
                  <c:v>37385</c:v>
                </c:pt>
                <c:pt idx="3051">
                  <c:v>37386</c:v>
                </c:pt>
                <c:pt idx="3052">
                  <c:v>37387</c:v>
                </c:pt>
                <c:pt idx="3053">
                  <c:v>37388</c:v>
                </c:pt>
                <c:pt idx="3054">
                  <c:v>37389</c:v>
                </c:pt>
                <c:pt idx="3055">
                  <c:v>37390</c:v>
                </c:pt>
                <c:pt idx="3056">
                  <c:v>37391</c:v>
                </c:pt>
                <c:pt idx="3057">
                  <c:v>37392</c:v>
                </c:pt>
                <c:pt idx="3058">
                  <c:v>37393</c:v>
                </c:pt>
                <c:pt idx="3059">
                  <c:v>37394</c:v>
                </c:pt>
                <c:pt idx="3060">
                  <c:v>37395</c:v>
                </c:pt>
                <c:pt idx="3061">
                  <c:v>37396</c:v>
                </c:pt>
                <c:pt idx="3062">
                  <c:v>37397</c:v>
                </c:pt>
                <c:pt idx="3063">
                  <c:v>37398</c:v>
                </c:pt>
                <c:pt idx="3064">
                  <c:v>37399</c:v>
                </c:pt>
                <c:pt idx="3065">
                  <c:v>37400</c:v>
                </c:pt>
                <c:pt idx="3066">
                  <c:v>37401</c:v>
                </c:pt>
                <c:pt idx="3067">
                  <c:v>37402</c:v>
                </c:pt>
                <c:pt idx="3068">
                  <c:v>37403</c:v>
                </c:pt>
                <c:pt idx="3069">
                  <c:v>37404</c:v>
                </c:pt>
                <c:pt idx="3070">
                  <c:v>37405</c:v>
                </c:pt>
                <c:pt idx="3071">
                  <c:v>37406</c:v>
                </c:pt>
                <c:pt idx="3072">
                  <c:v>37407</c:v>
                </c:pt>
                <c:pt idx="3073">
                  <c:v>37408</c:v>
                </c:pt>
                <c:pt idx="3074">
                  <c:v>37409</c:v>
                </c:pt>
                <c:pt idx="3075">
                  <c:v>37410</c:v>
                </c:pt>
                <c:pt idx="3076">
                  <c:v>37411</c:v>
                </c:pt>
                <c:pt idx="3077">
                  <c:v>37412</c:v>
                </c:pt>
                <c:pt idx="3078">
                  <c:v>37413</c:v>
                </c:pt>
                <c:pt idx="3079">
                  <c:v>37414</c:v>
                </c:pt>
                <c:pt idx="3080">
                  <c:v>37415</c:v>
                </c:pt>
                <c:pt idx="3081">
                  <c:v>37416</c:v>
                </c:pt>
                <c:pt idx="3082">
                  <c:v>37417</c:v>
                </c:pt>
                <c:pt idx="3083">
                  <c:v>37418</c:v>
                </c:pt>
                <c:pt idx="3084">
                  <c:v>37419</c:v>
                </c:pt>
                <c:pt idx="3085">
                  <c:v>37420</c:v>
                </c:pt>
                <c:pt idx="3086">
                  <c:v>37421</c:v>
                </c:pt>
                <c:pt idx="3087">
                  <c:v>37422</c:v>
                </c:pt>
                <c:pt idx="3088">
                  <c:v>37423</c:v>
                </c:pt>
                <c:pt idx="3089">
                  <c:v>37424</c:v>
                </c:pt>
                <c:pt idx="3090">
                  <c:v>37425</c:v>
                </c:pt>
                <c:pt idx="3091">
                  <c:v>37426</c:v>
                </c:pt>
                <c:pt idx="3092">
                  <c:v>37427</c:v>
                </c:pt>
                <c:pt idx="3093">
                  <c:v>37428</c:v>
                </c:pt>
                <c:pt idx="3094">
                  <c:v>37429</c:v>
                </c:pt>
                <c:pt idx="3095">
                  <c:v>37430</c:v>
                </c:pt>
                <c:pt idx="3096">
                  <c:v>37431</c:v>
                </c:pt>
                <c:pt idx="3097">
                  <c:v>37432</c:v>
                </c:pt>
                <c:pt idx="3098">
                  <c:v>37433</c:v>
                </c:pt>
                <c:pt idx="3099">
                  <c:v>37434</c:v>
                </c:pt>
                <c:pt idx="3100">
                  <c:v>37435</c:v>
                </c:pt>
                <c:pt idx="3101">
                  <c:v>37436</c:v>
                </c:pt>
                <c:pt idx="3102">
                  <c:v>37437</c:v>
                </c:pt>
                <c:pt idx="3103">
                  <c:v>37438</c:v>
                </c:pt>
                <c:pt idx="3104">
                  <c:v>37439</c:v>
                </c:pt>
                <c:pt idx="3105">
                  <c:v>37440</c:v>
                </c:pt>
                <c:pt idx="3106">
                  <c:v>37441</c:v>
                </c:pt>
                <c:pt idx="3107">
                  <c:v>37442</c:v>
                </c:pt>
                <c:pt idx="3108">
                  <c:v>37443</c:v>
                </c:pt>
                <c:pt idx="3109">
                  <c:v>37444</c:v>
                </c:pt>
                <c:pt idx="3110">
                  <c:v>37445</c:v>
                </c:pt>
                <c:pt idx="3111">
                  <c:v>37446</c:v>
                </c:pt>
                <c:pt idx="3112">
                  <c:v>37447</c:v>
                </c:pt>
                <c:pt idx="3113">
                  <c:v>37448</c:v>
                </c:pt>
                <c:pt idx="3114">
                  <c:v>37449</c:v>
                </c:pt>
                <c:pt idx="3115">
                  <c:v>37450</c:v>
                </c:pt>
                <c:pt idx="3116">
                  <c:v>37451</c:v>
                </c:pt>
                <c:pt idx="3117">
                  <c:v>37452</c:v>
                </c:pt>
                <c:pt idx="3118">
                  <c:v>37453</c:v>
                </c:pt>
                <c:pt idx="3119">
                  <c:v>37454</c:v>
                </c:pt>
                <c:pt idx="3120">
                  <c:v>37455</c:v>
                </c:pt>
                <c:pt idx="3121">
                  <c:v>37456</c:v>
                </c:pt>
                <c:pt idx="3122">
                  <c:v>37457</c:v>
                </c:pt>
                <c:pt idx="3123">
                  <c:v>37458</c:v>
                </c:pt>
                <c:pt idx="3124">
                  <c:v>37459</c:v>
                </c:pt>
                <c:pt idx="3125">
                  <c:v>37460</c:v>
                </c:pt>
                <c:pt idx="3126">
                  <c:v>37461</c:v>
                </c:pt>
                <c:pt idx="3127">
                  <c:v>37462</c:v>
                </c:pt>
                <c:pt idx="3128">
                  <c:v>37463</c:v>
                </c:pt>
                <c:pt idx="3129">
                  <c:v>37464</c:v>
                </c:pt>
                <c:pt idx="3130">
                  <c:v>37465</c:v>
                </c:pt>
                <c:pt idx="3131">
                  <c:v>37466</c:v>
                </c:pt>
                <c:pt idx="3132">
                  <c:v>37467</c:v>
                </c:pt>
                <c:pt idx="3133">
                  <c:v>37468</c:v>
                </c:pt>
                <c:pt idx="3134">
                  <c:v>37469</c:v>
                </c:pt>
                <c:pt idx="3135">
                  <c:v>37470</c:v>
                </c:pt>
                <c:pt idx="3136">
                  <c:v>37471</c:v>
                </c:pt>
                <c:pt idx="3137">
                  <c:v>37472</c:v>
                </c:pt>
                <c:pt idx="3138">
                  <c:v>37473</c:v>
                </c:pt>
                <c:pt idx="3139">
                  <c:v>37474</c:v>
                </c:pt>
                <c:pt idx="3140">
                  <c:v>37475</c:v>
                </c:pt>
                <c:pt idx="3141">
                  <c:v>37476</c:v>
                </c:pt>
                <c:pt idx="3142">
                  <c:v>37477</c:v>
                </c:pt>
                <c:pt idx="3143">
                  <c:v>37478</c:v>
                </c:pt>
                <c:pt idx="3144">
                  <c:v>37479</c:v>
                </c:pt>
                <c:pt idx="3145">
                  <c:v>37480</c:v>
                </c:pt>
                <c:pt idx="3146">
                  <c:v>37481</c:v>
                </c:pt>
                <c:pt idx="3147">
                  <c:v>37482</c:v>
                </c:pt>
                <c:pt idx="3148">
                  <c:v>37483</c:v>
                </c:pt>
                <c:pt idx="3149">
                  <c:v>37484</c:v>
                </c:pt>
                <c:pt idx="3150">
                  <c:v>37485</c:v>
                </c:pt>
                <c:pt idx="3151">
                  <c:v>37486</c:v>
                </c:pt>
                <c:pt idx="3152">
                  <c:v>37487</c:v>
                </c:pt>
                <c:pt idx="3153">
                  <c:v>37488</c:v>
                </c:pt>
                <c:pt idx="3154">
                  <c:v>37489</c:v>
                </c:pt>
                <c:pt idx="3155">
                  <c:v>37490</c:v>
                </c:pt>
                <c:pt idx="3156">
                  <c:v>37491</c:v>
                </c:pt>
                <c:pt idx="3157">
                  <c:v>37492</c:v>
                </c:pt>
                <c:pt idx="3158">
                  <c:v>37493</c:v>
                </c:pt>
                <c:pt idx="3159">
                  <c:v>37494</c:v>
                </c:pt>
                <c:pt idx="3160">
                  <c:v>37495</c:v>
                </c:pt>
                <c:pt idx="3161">
                  <c:v>37496</c:v>
                </c:pt>
                <c:pt idx="3162">
                  <c:v>37497</c:v>
                </c:pt>
                <c:pt idx="3163">
                  <c:v>37498</c:v>
                </c:pt>
                <c:pt idx="3164">
                  <c:v>37499</c:v>
                </c:pt>
                <c:pt idx="3165">
                  <c:v>37500</c:v>
                </c:pt>
                <c:pt idx="3166">
                  <c:v>37501</c:v>
                </c:pt>
                <c:pt idx="3167">
                  <c:v>37502</c:v>
                </c:pt>
                <c:pt idx="3168">
                  <c:v>37503</c:v>
                </c:pt>
                <c:pt idx="3169">
                  <c:v>37504</c:v>
                </c:pt>
                <c:pt idx="3170">
                  <c:v>37505</c:v>
                </c:pt>
                <c:pt idx="3171">
                  <c:v>37506</c:v>
                </c:pt>
                <c:pt idx="3172">
                  <c:v>37507</c:v>
                </c:pt>
                <c:pt idx="3173">
                  <c:v>37508</c:v>
                </c:pt>
                <c:pt idx="3174">
                  <c:v>37509</c:v>
                </c:pt>
                <c:pt idx="3175">
                  <c:v>37510</c:v>
                </c:pt>
                <c:pt idx="3176">
                  <c:v>37511</c:v>
                </c:pt>
                <c:pt idx="3177">
                  <c:v>37512</c:v>
                </c:pt>
                <c:pt idx="3178">
                  <c:v>37513</c:v>
                </c:pt>
                <c:pt idx="3179">
                  <c:v>37514</c:v>
                </c:pt>
                <c:pt idx="3180">
                  <c:v>37515</c:v>
                </c:pt>
                <c:pt idx="3181">
                  <c:v>37516</c:v>
                </c:pt>
                <c:pt idx="3182">
                  <c:v>37517</c:v>
                </c:pt>
                <c:pt idx="3183">
                  <c:v>37518</c:v>
                </c:pt>
                <c:pt idx="3184">
                  <c:v>37519</c:v>
                </c:pt>
                <c:pt idx="3185">
                  <c:v>37520</c:v>
                </c:pt>
                <c:pt idx="3186">
                  <c:v>37521</c:v>
                </c:pt>
                <c:pt idx="3187">
                  <c:v>37522</c:v>
                </c:pt>
                <c:pt idx="3188">
                  <c:v>37523</c:v>
                </c:pt>
                <c:pt idx="3189">
                  <c:v>37524</c:v>
                </c:pt>
                <c:pt idx="3190">
                  <c:v>37525</c:v>
                </c:pt>
                <c:pt idx="3191">
                  <c:v>37526</c:v>
                </c:pt>
                <c:pt idx="3192">
                  <c:v>37527</c:v>
                </c:pt>
                <c:pt idx="3193">
                  <c:v>37528</c:v>
                </c:pt>
                <c:pt idx="3194">
                  <c:v>37529</c:v>
                </c:pt>
                <c:pt idx="3195">
                  <c:v>37530</c:v>
                </c:pt>
                <c:pt idx="3196">
                  <c:v>37531</c:v>
                </c:pt>
                <c:pt idx="3197">
                  <c:v>37532</c:v>
                </c:pt>
                <c:pt idx="3198">
                  <c:v>37533</c:v>
                </c:pt>
                <c:pt idx="3199">
                  <c:v>37534</c:v>
                </c:pt>
                <c:pt idx="3200">
                  <c:v>37535</c:v>
                </c:pt>
                <c:pt idx="3201">
                  <c:v>37536</c:v>
                </c:pt>
                <c:pt idx="3202">
                  <c:v>37537</c:v>
                </c:pt>
                <c:pt idx="3203">
                  <c:v>37538</c:v>
                </c:pt>
                <c:pt idx="3204">
                  <c:v>37539</c:v>
                </c:pt>
                <c:pt idx="3205">
                  <c:v>37540</c:v>
                </c:pt>
                <c:pt idx="3206">
                  <c:v>37541</c:v>
                </c:pt>
                <c:pt idx="3207">
                  <c:v>37542</c:v>
                </c:pt>
                <c:pt idx="3208">
                  <c:v>37543</c:v>
                </c:pt>
                <c:pt idx="3209">
                  <c:v>37544</c:v>
                </c:pt>
                <c:pt idx="3210">
                  <c:v>37545</c:v>
                </c:pt>
                <c:pt idx="3211">
                  <c:v>37546</c:v>
                </c:pt>
                <c:pt idx="3212">
                  <c:v>37547</c:v>
                </c:pt>
                <c:pt idx="3213">
                  <c:v>37548</c:v>
                </c:pt>
                <c:pt idx="3214">
                  <c:v>37549</c:v>
                </c:pt>
                <c:pt idx="3215">
                  <c:v>37550</c:v>
                </c:pt>
                <c:pt idx="3216">
                  <c:v>37551</c:v>
                </c:pt>
                <c:pt idx="3217">
                  <c:v>37552</c:v>
                </c:pt>
                <c:pt idx="3218">
                  <c:v>37553</c:v>
                </c:pt>
                <c:pt idx="3219">
                  <c:v>37554</c:v>
                </c:pt>
                <c:pt idx="3220">
                  <c:v>37555</c:v>
                </c:pt>
                <c:pt idx="3221">
                  <c:v>37556</c:v>
                </c:pt>
                <c:pt idx="3222">
                  <c:v>37557</c:v>
                </c:pt>
                <c:pt idx="3223">
                  <c:v>37558</c:v>
                </c:pt>
                <c:pt idx="3224">
                  <c:v>37559</c:v>
                </c:pt>
                <c:pt idx="3225">
                  <c:v>37560</c:v>
                </c:pt>
                <c:pt idx="3226">
                  <c:v>37561</c:v>
                </c:pt>
                <c:pt idx="3227">
                  <c:v>37562</c:v>
                </c:pt>
                <c:pt idx="3228">
                  <c:v>37563</c:v>
                </c:pt>
                <c:pt idx="3229">
                  <c:v>37564</c:v>
                </c:pt>
                <c:pt idx="3230">
                  <c:v>37565</c:v>
                </c:pt>
                <c:pt idx="3231">
                  <c:v>37566</c:v>
                </c:pt>
                <c:pt idx="3232">
                  <c:v>37567</c:v>
                </c:pt>
                <c:pt idx="3233">
                  <c:v>37568</c:v>
                </c:pt>
                <c:pt idx="3234">
                  <c:v>37569</c:v>
                </c:pt>
                <c:pt idx="3235">
                  <c:v>37570</c:v>
                </c:pt>
                <c:pt idx="3236">
                  <c:v>37571</c:v>
                </c:pt>
                <c:pt idx="3237">
                  <c:v>37572</c:v>
                </c:pt>
                <c:pt idx="3238">
                  <c:v>37573</c:v>
                </c:pt>
                <c:pt idx="3239">
                  <c:v>37574</c:v>
                </c:pt>
                <c:pt idx="3240">
                  <c:v>37575</c:v>
                </c:pt>
                <c:pt idx="3241">
                  <c:v>37576</c:v>
                </c:pt>
                <c:pt idx="3242">
                  <c:v>37577</c:v>
                </c:pt>
                <c:pt idx="3243">
                  <c:v>37578</c:v>
                </c:pt>
                <c:pt idx="3244">
                  <c:v>37579</c:v>
                </c:pt>
                <c:pt idx="3245">
                  <c:v>37580</c:v>
                </c:pt>
                <c:pt idx="3246">
                  <c:v>37581</c:v>
                </c:pt>
                <c:pt idx="3247">
                  <c:v>37582</c:v>
                </c:pt>
                <c:pt idx="3248">
                  <c:v>37583</c:v>
                </c:pt>
                <c:pt idx="3249">
                  <c:v>37584</c:v>
                </c:pt>
                <c:pt idx="3250">
                  <c:v>37585</c:v>
                </c:pt>
                <c:pt idx="3251">
                  <c:v>37586</c:v>
                </c:pt>
                <c:pt idx="3252">
                  <c:v>37587</c:v>
                </c:pt>
                <c:pt idx="3253">
                  <c:v>37588</c:v>
                </c:pt>
                <c:pt idx="3254">
                  <c:v>37589</c:v>
                </c:pt>
                <c:pt idx="3255">
                  <c:v>37590</c:v>
                </c:pt>
                <c:pt idx="3256">
                  <c:v>37591</c:v>
                </c:pt>
                <c:pt idx="3257">
                  <c:v>37592</c:v>
                </c:pt>
                <c:pt idx="3258">
                  <c:v>37593</c:v>
                </c:pt>
                <c:pt idx="3259">
                  <c:v>37594</c:v>
                </c:pt>
                <c:pt idx="3260">
                  <c:v>37595</c:v>
                </c:pt>
                <c:pt idx="3261">
                  <c:v>37596</c:v>
                </c:pt>
                <c:pt idx="3262">
                  <c:v>37597</c:v>
                </c:pt>
                <c:pt idx="3263">
                  <c:v>37598</c:v>
                </c:pt>
                <c:pt idx="3264">
                  <c:v>37599</c:v>
                </c:pt>
                <c:pt idx="3265">
                  <c:v>37600</c:v>
                </c:pt>
                <c:pt idx="3266">
                  <c:v>37601</c:v>
                </c:pt>
                <c:pt idx="3267">
                  <c:v>37602</c:v>
                </c:pt>
                <c:pt idx="3268">
                  <c:v>37603</c:v>
                </c:pt>
                <c:pt idx="3269">
                  <c:v>37604</c:v>
                </c:pt>
                <c:pt idx="3270">
                  <c:v>37605</c:v>
                </c:pt>
                <c:pt idx="3271">
                  <c:v>37606</c:v>
                </c:pt>
                <c:pt idx="3272">
                  <c:v>37607</c:v>
                </c:pt>
                <c:pt idx="3273">
                  <c:v>37608</c:v>
                </c:pt>
                <c:pt idx="3274">
                  <c:v>37609</c:v>
                </c:pt>
                <c:pt idx="3275">
                  <c:v>37610</c:v>
                </c:pt>
                <c:pt idx="3276">
                  <c:v>37611</c:v>
                </c:pt>
                <c:pt idx="3277">
                  <c:v>37612</c:v>
                </c:pt>
                <c:pt idx="3278">
                  <c:v>37613</c:v>
                </c:pt>
                <c:pt idx="3279">
                  <c:v>37614</c:v>
                </c:pt>
                <c:pt idx="3280">
                  <c:v>37615</c:v>
                </c:pt>
                <c:pt idx="3281">
                  <c:v>37616</c:v>
                </c:pt>
                <c:pt idx="3282">
                  <c:v>37617</c:v>
                </c:pt>
                <c:pt idx="3283">
                  <c:v>37618</c:v>
                </c:pt>
                <c:pt idx="3284">
                  <c:v>37619</c:v>
                </c:pt>
                <c:pt idx="3285">
                  <c:v>37620</c:v>
                </c:pt>
                <c:pt idx="3286">
                  <c:v>37621</c:v>
                </c:pt>
                <c:pt idx="3287">
                  <c:v>37622</c:v>
                </c:pt>
                <c:pt idx="3288">
                  <c:v>37623</c:v>
                </c:pt>
                <c:pt idx="3289">
                  <c:v>37624</c:v>
                </c:pt>
                <c:pt idx="3290">
                  <c:v>37625</c:v>
                </c:pt>
                <c:pt idx="3291">
                  <c:v>37626</c:v>
                </c:pt>
                <c:pt idx="3292">
                  <c:v>37627</c:v>
                </c:pt>
                <c:pt idx="3293">
                  <c:v>37628</c:v>
                </c:pt>
                <c:pt idx="3294">
                  <c:v>37629</c:v>
                </c:pt>
                <c:pt idx="3295">
                  <c:v>37630</c:v>
                </c:pt>
                <c:pt idx="3296">
                  <c:v>37631</c:v>
                </c:pt>
                <c:pt idx="3297">
                  <c:v>37632</c:v>
                </c:pt>
                <c:pt idx="3298">
                  <c:v>37633</c:v>
                </c:pt>
                <c:pt idx="3299">
                  <c:v>37634</c:v>
                </c:pt>
                <c:pt idx="3300">
                  <c:v>37635</c:v>
                </c:pt>
                <c:pt idx="3301">
                  <c:v>37636</c:v>
                </c:pt>
                <c:pt idx="3302">
                  <c:v>37637</c:v>
                </c:pt>
                <c:pt idx="3303">
                  <c:v>37638</c:v>
                </c:pt>
                <c:pt idx="3304">
                  <c:v>37639</c:v>
                </c:pt>
                <c:pt idx="3305">
                  <c:v>37640</c:v>
                </c:pt>
                <c:pt idx="3306">
                  <c:v>37641</c:v>
                </c:pt>
                <c:pt idx="3307">
                  <c:v>37642</c:v>
                </c:pt>
                <c:pt idx="3308">
                  <c:v>37643</c:v>
                </c:pt>
                <c:pt idx="3309">
                  <c:v>37644</c:v>
                </c:pt>
                <c:pt idx="3310">
                  <c:v>37645</c:v>
                </c:pt>
                <c:pt idx="3311">
                  <c:v>37646</c:v>
                </c:pt>
                <c:pt idx="3312">
                  <c:v>37647</c:v>
                </c:pt>
                <c:pt idx="3313">
                  <c:v>37648</c:v>
                </c:pt>
                <c:pt idx="3314">
                  <c:v>37649</c:v>
                </c:pt>
                <c:pt idx="3315">
                  <c:v>37650</c:v>
                </c:pt>
                <c:pt idx="3316">
                  <c:v>37651</c:v>
                </c:pt>
                <c:pt idx="3317">
                  <c:v>37652</c:v>
                </c:pt>
                <c:pt idx="3318">
                  <c:v>37653</c:v>
                </c:pt>
                <c:pt idx="3319">
                  <c:v>37654</c:v>
                </c:pt>
                <c:pt idx="3320">
                  <c:v>37655</c:v>
                </c:pt>
                <c:pt idx="3321">
                  <c:v>37656</c:v>
                </c:pt>
                <c:pt idx="3322">
                  <c:v>37657</c:v>
                </c:pt>
                <c:pt idx="3323">
                  <c:v>37658</c:v>
                </c:pt>
                <c:pt idx="3324">
                  <c:v>37659</c:v>
                </c:pt>
                <c:pt idx="3325">
                  <c:v>37660</c:v>
                </c:pt>
                <c:pt idx="3326">
                  <c:v>37661</c:v>
                </c:pt>
                <c:pt idx="3327">
                  <c:v>37662</c:v>
                </c:pt>
                <c:pt idx="3328">
                  <c:v>37663</c:v>
                </c:pt>
                <c:pt idx="3329">
                  <c:v>37664</c:v>
                </c:pt>
                <c:pt idx="3330">
                  <c:v>37665</c:v>
                </c:pt>
                <c:pt idx="3331">
                  <c:v>37666</c:v>
                </c:pt>
                <c:pt idx="3332">
                  <c:v>37667</c:v>
                </c:pt>
                <c:pt idx="3333">
                  <c:v>37668</c:v>
                </c:pt>
                <c:pt idx="3334">
                  <c:v>37669</c:v>
                </c:pt>
                <c:pt idx="3335">
                  <c:v>37670</c:v>
                </c:pt>
                <c:pt idx="3336">
                  <c:v>37671</c:v>
                </c:pt>
                <c:pt idx="3337">
                  <c:v>37672</c:v>
                </c:pt>
                <c:pt idx="3338">
                  <c:v>37673</c:v>
                </c:pt>
                <c:pt idx="3339">
                  <c:v>37674</c:v>
                </c:pt>
                <c:pt idx="3340">
                  <c:v>37675</c:v>
                </c:pt>
                <c:pt idx="3341">
                  <c:v>37676</c:v>
                </c:pt>
                <c:pt idx="3342">
                  <c:v>37677</c:v>
                </c:pt>
                <c:pt idx="3343">
                  <c:v>37678</c:v>
                </c:pt>
                <c:pt idx="3344">
                  <c:v>37679</c:v>
                </c:pt>
                <c:pt idx="3345">
                  <c:v>37680</c:v>
                </c:pt>
                <c:pt idx="3346">
                  <c:v>37681</c:v>
                </c:pt>
                <c:pt idx="3347">
                  <c:v>37682</c:v>
                </c:pt>
                <c:pt idx="3348">
                  <c:v>37683</c:v>
                </c:pt>
                <c:pt idx="3349">
                  <c:v>37684</c:v>
                </c:pt>
                <c:pt idx="3350">
                  <c:v>37685</c:v>
                </c:pt>
                <c:pt idx="3351">
                  <c:v>37686</c:v>
                </c:pt>
                <c:pt idx="3352">
                  <c:v>37687</c:v>
                </c:pt>
                <c:pt idx="3353">
                  <c:v>37688</c:v>
                </c:pt>
                <c:pt idx="3354">
                  <c:v>37689</c:v>
                </c:pt>
                <c:pt idx="3355">
                  <c:v>37690</c:v>
                </c:pt>
                <c:pt idx="3356">
                  <c:v>37691</c:v>
                </c:pt>
                <c:pt idx="3357">
                  <c:v>37692</c:v>
                </c:pt>
                <c:pt idx="3358">
                  <c:v>37693</c:v>
                </c:pt>
                <c:pt idx="3359">
                  <c:v>37694</c:v>
                </c:pt>
                <c:pt idx="3360">
                  <c:v>37695</c:v>
                </c:pt>
                <c:pt idx="3361">
                  <c:v>37696</c:v>
                </c:pt>
                <c:pt idx="3362">
                  <c:v>37697</c:v>
                </c:pt>
                <c:pt idx="3363">
                  <c:v>37698</c:v>
                </c:pt>
                <c:pt idx="3364">
                  <c:v>37699</c:v>
                </c:pt>
                <c:pt idx="3365">
                  <c:v>37700</c:v>
                </c:pt>
                <c:pt idx="3366">
                  <c:v>37701</c:v>
                </c:pt>
                <c:pt idx="3367">
                  <c:v>37702</c:v>
                </c:pt>
                <c:pt idx="3368">
                  <c:v>37703</c:v>
                </c:pt>
                <c:pt idx="3369">
                  <c:v>37704</c:v>
                </c:pt>
                <c:pt idx="3370">
                  <c:v>37705</c:v>
                </c:pt>
                <c:pt idx="3371">
                  <c:v>37706</c:v>
                </c:pt>
                <c:pt idx="3372">
                  <c:v>37707</c:v>
                </c:pt>
                <c:pt idx="3373">
                  <c:v>37708</c:v>
                </c:pt>
                <c:pt idx="3374">
                  <c:v>37709</c:v>
                </c:pt>
                <c:pt idx="3375">
                  <c:v>37710</c:v>
                </c:pt>
                <c:pt idx="3376">
                  <c:v>37711</c:v>
                </c:pt>
                <c:pt idx="3377">
                  <c:v>37712</c:v>
                </c:pt>
                <c:pt idx="3378">
                  <c:v>37713</c:v>
                </c:pt>
                <c:pt idx="3379">
                  <c:v>37714</c:v>
                </c:pt>
                <c:pt idx="3380">
                  <c:v>37715</c:v>
                </c:pt>
                <c:pt idx="3381">
                  <c:v>37716</c:v>
                </c:pt>
                <c:pt idx="3382">
                  <c:v>37717</c:v>
                </c:pt>
                <c:pt idx="3383">
                  <c:v>37718</c:v>
                </c:pt>
                <c:pt idx="3384">
                  <c:v>37719</c:v>
                </c:pt>
                <c:pt idx="3385">
                  <c:v>37720</c:v>
                </c:pt>
                <c:pt idx="3386">
                  <c:v>37721</c:v>
                </c:pt>
                <c:pt idx="3387">
                  <c:v>37722</c:v>
                </c:pt>
                <c:pt idx="3388">
                  <c:v>37723</c:v>
                </c:pt>
                <c:pt idx="3389">
                  <c:v>37724</c:v>
                </c:pt>
                <c:pt idx="3390">
                  <c:v>37725</c:v>
                </c:pt>
                <c:pt idx="3391">
                  <c:v>37726</c:v>
                </c:pt>
                <c:pt idx="3392">
                  <c:v>37727</c:v>
                </c:pt>
                <c:pt idx="3393">
                  <c:v>37728</c:v>
                </c:pt>
                <c:pt idx="3394">
                  <c:v>37729</c:v>
                </c:pt>
                <c:pt idx="3395">
                  <c:v>37730</c:v>
                </c:pt>
                <c:pt idx="3396">
                  <c:v>37731</c:v>
                </c:pt>
                <c:pt idx="3397">
                  <c:v>37732</c:v>
                </c:pt>
                <c:pt idx="3398">
                  <c:v>37733</c:v>
                </c:pt>
                <c:pt idx="3399">
                  <c:v>37734</c:v>
                </c:pt>
                <c:pt idx="3400">
                  <c:v>37735</c:v>
                </c:pt>
                <c:pt idx="3401">
                  <c:v>37736</c:v>
                </c:pt>
                <c:pt idx="3402">
                  <c:v>37737</c:v>
                </c:pt>
                <c:pt idx="3403">
                  <c:v>37738</c:v>
                </c:pt>
                <c:pt idx="3404">
                  <c:v>37739</c:v>
                </c:pt>
                <c:pt idx="3405">
                  <c:v>37740</c:v>
                </c:pt>
                <c:pt idx="3406">
                  <c:v>37741</c:v>
                </c:pt>
                <c:pt idx="3407">
                  <c:v>37742</c:v>
                </c:pt>
                <c:pt idx="3408">
                  <c:v>37743</c:v>
                </c:pt>
                <c:pt idx="3409">
                  <c:v>37744</c:v>
                </c:pt>
                <c:pt idx="3410">
                  <c:v>37745</c:v>
                </c:pt>
                <c:pt idx="3411">
                  <c:v>37746</c:v>
                </c:pt>
                <c:pt idx="3412">
                  <c:v>37747</c:v>
                </c:pt>
                <c:pt idx="3413">
                  <c:v>37748</c:v>
                </c:pt>
                <c:pt idx="3414">
                  <c:v>37749</c:v>
                </c:pt>
                <c:pt idx="3415">
                  <c:v>37750</c:v>
                </c:pt>
                <c:pt idx="3416">
                  <c:v>37751</c:v>
                </c:pt>
                <c:pt idx="3417">
                  <c:v>37752</c:v>
                </c:pt>
                <c:pt idx="3418">
                  <c:v>37753</c:v>
                </c:pt>
                <c:pt idx="3419">
                  <c:v>37754</c:v>
                </c:pt>
                <c:pt idx="3420">
                  <c:v>37755</c:v>
                </c:pt>
                <c:pt idx="3421">
                  <c:v>37756</c:v>
                </c:pt>
                <c:pt idx="3422">
                  <c:v>37757</c:v>
                </c:pt>
                <c:pt idx="3423">
                  <c:v>37758</c:v>
                </c:pt>
                <c:pt idx="3424">
                  <c:v>37759</c:v>
                </c:pt>
                <c:pt idx="3425">
                  <c:v>37760</c:v>
                </c:pt>
                <c:pt idx="3426">
                  <c:v>37761</c:v>
                </c:pt>
                <c:pt idx="3427">
                  <c:v>37762</c:v>
                </c:pt>
                <c:pt idx="3428">
                  <c:v>37763</c:v>
                </c:pt>
                <c:pt idx="3429">
                  <c:v>37764</c:v>
                </c:pt>
                <c:pt idx="3430">
                  <c:v>37765</c:v>
                </c:pt>
                <c:pt idx="3431">
                  <c:v>37766</c:v>
                </c:pt>
                <c:pt idx="3432">
                  <c:v>37767</c:v>
                </c:pt>
                <c:pt idx="3433">
                  <c:v>37768</c:v>
                </c:pt>
                <c:pt idx="3434">
                  <c:v>37769</c:v>
                </c:pt>
                <c:pt idx="3435">
                  <c:v>37770</c:v>
                </c:pt>
                <c:pt idx="3436">
                  <c:v>37771</c:v>
                </c:pt>
                <c:pt idx="3437">
                  <c:v>37772</c:v>
                </c:pt>
                <c:pt idx="3438">
                  <c:v>37773</c:v>
                </c:pt>
                <c:pt idx="3439">
                  <c:v>37774</c:v>
                </c:pt>
                <c:pt idx="3440">
                  <c:v>37775</c:v>
                </c:pt>
                <c:pt idx="3441">
                  <c:v>37776</c:v>
                </c:pt>
                <c:pt idx="3442">
                  <c:v>37777</c:v>
                </c:pt>
                <c:pt idx="3443">
                  <c:v>37778</c:v>
                </c:pt>
                <c:pt idx="3444">
                  <c:v>37779</c:v>
                </c:pt>
                <c:pt idx="3445">
                  <c:v>37780</c:v>
                </c:pt>
                <c:pt idx="3446">
                  <c:v>37781</c:v>
                </c:pt>
                <c:pt idx="3447">
                  <c:v>37782</c:v>
                </c:pt>
                <c:pt idx="3448">
                  <c:v>37783</c:v>
                </c:pt>
                <c:pt idx="3449">
                  <c:v>37784</c:v>
                </c:pt>
                <c:pt idx="3450">
                  <c:v>37785</c:v>
                </c:pt>
                <c:pt idx="3451">
                  <c:v>37786</c:v>
                </c:pt>
                <c:pt idx="3452">
                  <c:v>37787</c:v>
                </c:pt>
                <c:pt idx="3453">
                  <c:v>37788</c:v>
                </c:pt>
                <c:pt idx="3454">
                  <c:v>37789</c:v>
                </c:pt>
                <c:pt idx="3455">
                  <c:v>37790</c:v>
                </c:pt>
                <c:pt idx="3456">
                  <c:v>37791</c:v>
                </c:pt>
                <c:pt idx="3457">
                  <c:v>37792</c:v>
                </c:pt>
                <c:pt idx="3458">
                  <c:v>37793</c:v>
                </c:pt>
                <c:pt idx="3459">
                  <c:v>37794</c:v>
                </c:pt>
                <c:pt idx="3460">
                  <c:v>37795</c:v>
                </c:pt>
                <c:pt idx="3461">
                  <c:v>37796</c:v>
                </c:pt>
                <c:pt idx="3462">
                  <c:v>37797</c:v>
                </c:pt>
                <c:pt idx="3463">
                  <c:v>37798</c:v>
                </c:pt>
                <c:pt idx="3464">
                  <c:v>37799</c:v>
                </c:pt>
                <c:pt idx="3465">
                  <c:v>37800</c:v>
                </c:pt>
                <c:pt idx="3466">
                  <c:v>37801</c:v>
                </c:pt>
                <c:pt idx="3467">
                  <c:v>37802</c:v>
                </c:pt>
                <c:pt idx="3468">
                  <c:v>37803</c:v>
                </c:pt>
                <c:pt idx="3469">
                  <c:v>37804</c:v>
                </c:pt>
                <c:pt idx="3470">
                  <c:v>37805</c:v>
                </c:pt>
                <c:pt idx="3471">
                  <c:v>37806</c:v>
                </c:pt>
                <c:pt idx="3472">
                  <c:v>37807</c:v>
                </c:pt>
                <c:pt idx="3473">
                  <c:v>37808</c:v>
                </c:pt>
                <c:pt idx="3474">
                  <c:v>37809</c:v>
                </c:pt>
                <c:pt idx="3475">
                  <c:v>37810</c:v>
                </c:pt>
                <c:pt idx="3476">
                  <c:v>37811</c:v>
                </c:pt>
                <c:pt idx="3477">
                  <c:v>37812</c:v>
                </c:pt>
                <c:pt idx="3478">
                  <c:v>37813</c:v>
                </c:pt>
                <c:pt idx="3479">
                  <c:v>37814</c:v>
                </c:pt>
                <c:pt idx="3480">
                  <c:v>37815</c:v>
                </c:pt>
                <c:pt idx="3481">
                  <c:v>37816</c:v>
                </c:pt>
                <c:pt idx="3482">
                  <c:v>37817</c:v>
                </c:pt>
                <c:pt idx="3483">
                  <c:v>37818</c:v>
                </c:pt>
                <c:pt idx="3484">
                  <c:v>37819</c:v>
                </c:pt>
                <c:pt idx="3485">
                  <c:v>37820</c:v>
                </c:pt>
                <c:pt idx="3486">
                  <c:v>37821</c:v>
                </c:pt>
                <c:pt idx="3487">
                  <c:v>37822</c:v>
                </c:pt>
                <c:pt idx="3488">
                  <c:v>37823</c:v>
                </c:pt>
                <c:pt idx="3489">
                  <c:v>37824</c:v>
                </c:pt>
                <c:pt idx="3490">
                  <c:v>37825</c:v>
                </c:pt>
                <c:pt idx="3491">
                  <c:v>37826</c:v>
                </c:pt>
                <c:pt idx="3492">
                  <c:v>37827</c:v>
                </c:pt>
                <c:pt idx="3493">
                  <c:v>37828</c:v>
                </c:pt>
                <c:pt idx="3494">
                  <c:v>37829</c:v>
                </c:pt>
                <c:pt idx="3495">
                  <c:v>37830</c:v>
                </c:pt>
                <c:pt idx="3496">
                  <c:v>37831</c:v>
                </c:pt>
                <c:pt idx="3497">
                  <c:v>37832</c:v>
                </c:pt>
                <c:pt idx="3498">
                  <c:v>37833</c:v>
                </c:pt>
                <c:pt idx="3499">
                  <c:v>37834</c:v>
                </c:pt>
                <c:pt idx="3500">
                  <c:v>37835</c:v>
                </c:pt>
                <c:pt idx="3501">
                  <c:v>37836</c:v>
                </c:pt>
                <c:pt idx="3502">
                  <c:v>37837</c:v>
                </c:pt>
                <c:pt idx="3503">
                  <c:v>37838</c:v>
                </c:pt>
                <c:pt idx="3504">
                  <c:v>37839</c:v>
                </c:pt>
                <c:pt idx="3505">
                  <c:v>37840</c:v>
                </c:pt>
                <c:pt idx="3506">
                  <c:v>37841</c:v>
                </c:pt>
                <c:pt idx="3507">
                  <c:v>37842</c:v>
                </c:pt>
                <c:pt idx="3508">
                  <c:v>37843</c:v>
                </c:pt>
                <c:pt idx="3509">
                  <c:v>37844</c:v>
                </c:pt>
                <c:pt idx="3510">
                  <c:v>37845</c:v>
                </c:pt>
                <c:pt idx="3511">
                  <c:v>37846</c:v>
                </c:pt>
                <c:pt idx="3512">
                  <c:v>37847</c:v>
                </c:pt>
                <c:pt idx="3513">
                  <c:v>37848</c:v>
                </c:pt>
                <c:pt idx="3514">
                  <c:v>37849</c:v>
                </c:pt>
                <c:pt idx="3515">
                  <c:v>37850</c:v>
                </c:pt>
                <c:pt idx="3516">
                  <c:v>37851</c:v>
                </c:pt>
                <c:pt idx="3517">
                  <c:v>37852</c:v>
                </c:pt>
                <c:pt idx="3518">
                  <c:v>37853</c:v>
                </c:pt>
                <c:pt idx="3519">
                  <c:v>37854</c:v>
                </c:pt>
                <c:pt idx="3520">
                  <c:v>37855</c:v>
                </c:pt>
                <c:pt idx="3521">
                  <c:v>37856</c:v>
                </c:pt>
                <c:pt idx="3522">
                  <c:v>37857</c:v>
                </c:pt>
                <c:pt idx="3523">
                  <c:v>37858</c:v>
                </c:pt>
                <c:pt idx="3524">
                  <c:v>37859</c:v>
                </c:pt>
                <c:pt idx="3525">
                  <c:v>37860</c:v>
                </c:pt>
                <c:pt idx="3526">
                  <c:v>37861</c:v>
                </c:pt>
                <c:pt idx="3527">
                  <c:v>37862</c:v>
                </c:pt>
                <c:pt idx="3528">
                  <c:v>37863</c:v>
                </c:pt>
                <c:pt idx="3529">
                  <c:v>37864</c:v>
                </c:pt>
                <c:pt idx="3530">
                  <c:v>37865</c:v>
                </c:pt>
                <c:pt idx="3531">
                  <c:v>37866</c:v>
                </c:pt>
                <c:pt idx="3532">
                  <c:v>37867</c:v>
                </c:pt>
                <c:pt idx="3533">
                  <c:v>37868</c:v>
                </c:pt>
                <c:pt idx="3534">
                  <c:v>37869</c:v>
                </c:pt>
                <c:pt idx="3535">
                  <c:v>37870</c:v>
                </c:pt>
                <c:pt idx="3536">
                  <c:v>37871</c:v>
                </c:pt>
                <c:pt idx="3537">
                  <c:v>37872</c:v>
                </c:pt>
                <c:pt idx="3538">
                  <c:v>37873</c:v>
                </c:pt>
                <c:pt idx="3539">
                  <c:v>37874</c:v>
                </c:pt>
                <c:pt idx="3540">
                  <c:v>37875</c:v>
                </c:pt>
                <c:pt idx="3541">
                  <c:v>37876</c:v>
                </c:pt>
                <c:pt idx="3542">
                  <c:v>37877</c:v>
                </c:pt>
                <c:pt idx="3543">
                  <c:v>37878</c:v>
                </c:pt>
                <c:pt idx="3544">
                  <c:v>37879</c:v>
                </c:pt>
                <c:pt idx="3545">
                  <c:v>37880</c:v>
                </c:pt>
                <c:pt idx="3546">
                  <c:v>37881</c:v>
                </c:pt>
                <c:pt idx="3547">
                  <c:v>37882</c:v>
                </c:pt>
                <c:pt idx="3548">
                  <c:v>37883</c:v>
                </c:pt>
                <c:pt idx="3549">
                  <c:v>37884</c:v>
                </c:pt>
                <c:pt idx="3550">
                  <c:v>37885</c:v>
                </c:pt>
                <c:pt idx="3551">
                  <c:v>37886</c:v>
                </c:pt>
                <c:pt idx="3552">
                  <c:v>37887</c:v>
                </c:pt>
                <c:pt idx="3553">
                  <c:v>37888</c:v>
                </c:pt>
                <c:pt idx="3554">
                  <c:v>37889</c:v>
                </c:pt>
                <c:pt idx="3555">
                  <c:v>37890</c:v>
                </c:pt>
                <c:pt idx="3556">
                  <c:v>37891</c:v>
                </c:pt>
                <c:pt idx="3557">
                  <c:v>37892</c:v>
                </c:pt>
                <c:pt idx="3558">
                  <c:v>37893</c:v>
                </c:pt>
                <c:pt idx="3559">
                  <c:v>37894</c:v>
                </c:pt>
                <c:pt idx="3560">
                  <c:v>37895</c:v>
                </c:pt>
                <c:pt idx="3561">
                  <c:v>37896</c:v>
                </c:pt>
                <c:pt idx="3562">
                  <c:v>37897</c:v>
                </c:pt>
                <c:pt idx="3563">
                  <c:v>37898</c:v>
                </c:pt>
                <c:pt idx="3564">
                  <c:v>37899</c:v>
                </c:pt>
                <c:pt idx="3565">
                  <c:v>37900</c:v>
                </c:pt>
                <c:pt idx="3566">
                  <c:v>37901</c:v>
                </c:pt>
                <c:pt idx="3567">
                  <c:v>37902</c:v>
                </c:pt>
                <c:pt idx="3568">
                  <c:v>37903</c:v>
                </c:pt>
                <c:pt idx="3569">
                  <c:v>37904</c:v>
                </c:pt>
                <c:pt idx="3570">
                  <c:v>37905</c:v>
                </c:pt>
                <c:pt idx="3571">
                  <c:v>37906</c:v>
                </c:pt>
                <c:pt idx="3572">
                  <c:v>37907</c:v>
                </c:pt>
                <c:pt idx="3573">
                  <c:v>37908</c:v>
                </c:pt>
                <c:pt idx="3574">
                  <c:v>37909</c:v>
                </c:pt>
                <c:pt idx="3575">
                  <c:v>37910</c:v>
                </c:pt>
                <c:pt idx="3576">
                  <c:v>37911</c:v>
                </c:pt>
                <c:pt idx="3577">
                  <c:v>37912</c:v>
                </c:pt>
                <c:pt idx="3578">
                  <c:v>37913</c:v>
                </c:pt>
                <c:pt idx="3579">
                  <c:v>37914</c:v>
                </c:pt>
                <c:pt idx="3580">
                  <c:v>37915</c:v>
                </c:pt>
                <c:pt idx="3581">
                  <c:v>37916</c:v>
                </c:pt>
                <c:pt idx="3582">
                  <c:v>37917</c:v>
                </c:pt>
                <c:pt idx="3583">
                  <c:v>37918</c:v>
                </c:pt>
                <c:pt idx="3584">
                  <c:v>37919</c:v>
                </c:pt>
                <c:pt idx="3585">
                  <c:v>37920</c:v>
                </c:pt>
                <c:pt idx="3586">
                  <c:v>37921</c:v>
                </c:pt>
                <c:pt idx="3587">
                  <c:v>37922</c:v>
                </c:pt>
                <c:pt idx="3588">
                  <c:v>37923</c:v>
                </c:pt>
                <c:pt idx="3589">
                  <c:v>37924</c:v>
                </c:pt>
                <c:pt idx="3590">
                  <c:v>37925</c:v>
                </c:pt>
                <c:pt idx="3591">
                  <c:v>37926</c:v>
                </c:pt>
                <c:pt idx="3592">
                  <c:v>37927</c:v>
                </c:pt>
                <c:pt idx="3593">
                  <c:v>37928</c:v>
                </c:pt>
                <c:pt idx="3594">
                  <c:v>37929</c:v>
                </c:pt>
                <c:pt idx="3595">
                  <c:v>37930</c:v>
                </c:pt>
                <c:pt idx="3596">
                  <c:v>37931</c:v>
                </c:pt>
                <c:pt idx="3597">
                  <c:v>37932</c:v>
                </c:pt>
                <c:pt idx="3598">
                  <c:v>37933</c:v>
                </c:pt>
                <c:pt idx="3599">
                  <c:v>37934</c:v>
                </c:pt>
                <c:pt idx="3600">
                  <c:v>37935</c:v>
                </c:pt>
                <c:pt idx="3601">
                  <c:v>37936</c:v>
                </c:pt>
                <c:pt idx="3602">
                  <c:v>37937</c:v>
                </c:pt>
                <c:pt idx="3603">
                  <c:v>37938</c:v>
                </c:pt>
                <c:pt idx="3604">
                  <c:v>37939</c:v>
                </c:pt>
                <c:pt idx="3605">
                  <c:v>37940</c:v>
                </c:pt>
                <c:pt idx="3606">
                  <c:v>37941</c:v>
                </c:pt>
                <c:pt idx="3607">
                  <c:v>37942</c:v>
                </c:pt>
                <c:pt idx="3608">
                  <c:v>37943</c:v>
                </c:pt>
                <c:pt idx="3609">
                  <c:v>37944</c:v>
                </c:pt>
                <c:pt idx="3610">
                  <c:v>37945</c:v>
                </c:pt>
                <c:pt idx="3611">
                  <c:v>37946</c:v>
                </c:pt>
                <c:pt idx="3612">
                  <c:v>37947</c:v>
                </c:pt>
                <c:pt idx="3613">
                  <c:v>37948</c:v>
                </c:pt>
                <c:pt idx="3614">
                  <c:v>37949</c:v>
                </c:pt>
                <c:pt idx="3615">
                  <c:v>37950</c:v>
                </c:pt>
                <c:pt idx="3616">
                  <c:v>37951</c:v>
                </c:pt>
                <c:pt idx="3617">
                  <c:v>37952</c:v>
                </c:pt>
                <c:pt idx="3618">
                  <c:v>37953</c:v>
                </c:pt>
                <c:pt idx="3619">
                  <c:v>37954</c:v>
                </c:pt>
                <c:pt idx="3620">
                  <c:v>37955</c:v>
                </c:pt>
                <c:pt idx="3621">
                  <c:v>37956</c:v>
                </c:pt>
                <c:pt idx="3622">
                  <c:v>37957</c:v>
                </c:pt>
                <c:pt idx="3623">
                  <c:v>37958</c:v>
                </c:pt>
                <c:pt idx="3624">
                  <c:v>37959</c:v>
                </c:pt>
                <c:pt idx="3625">
                  <c:v>37960</c:v>
                </c:pt>
                <c:pt idx="3626">
                  <c:v>37961</c:v>
                </c:pt>
                <c:pt idx="3627">
                  <c:v>37962</c:v>
                </c:pt>
                <c:pt idx="3628">
                  <c:v>37963</c:v>
                </c:pt>
                <c:pt idx="3629">
                  <c:v>37964</c:v>
                </c:pt>
                <c:pt idx="3630">
                  <c:v>37965</c:v>
                </c:pt>
                <c:pt idx="3631">
                  <c:v>37966</c:v>
                </c:pt>
                <c:pt idx="3632">
                  <c:v>37967</c:v>
                </c:pt>
                <c:pt idx="3633">
                  <c:v>37968</c:v>
                </c:pt>
                <c:pt idx="3634">
                  <c:v>37969</c:v>
                </c:pt>
                <c:pt idx="3635">
                  <c:v>37970</c:v>
                </c:pt>
                <c:pt idx="3636">
                  <c:v>37971</c:v>
                </c:pt>
                <c:pt idx="3637">
                  <c:v>37972</c:v>
                </c:pt>
                <c:pt idx="3638">
                  <c:v>37973</c:v>
                </c:pt>
                <c:pt idx="3639">
                  <c:v>37974</c:v>
                </c:pt>
                <c:pt idx="3640">
                  <c:v>37975</c:v>
                </c:pt>
                <c:pt idx="3641">
                  <c:v>37976</c:v>
                </c:pt>
                <c:pt idx="3642">
                  <c:v>37977</c:v>
                </c:pt>
                <c:pt idx="3643">
                  <c:v>37978</c:v>
                </c:pt>
                <c:pt idx="3644">
                  <c:v>37979</c:v>
                </c:pt>
                <c:pt idx="3645">
                  <c:v>37980</c:v>
                </c:pt>
                <c:pt idx="3646">
                  <c:v>37981</c:v>
                </c:pt>
                <c:pt idx="3647">
                  <c:v>37982</c:v>
                </c:pt>
                <c:pt idx="3648">
                  <c:v>37983</c:v>
                </c:pt>
                <c:pt idx="3649">
                  <c:v>37984</c:v>
                </c:pt>
                <c:pt idx="3650">
                  <c:v>37985</c:v>
                </c:pt>
                <c:pt idx="3651">
                  <c:v>37986</c:v>
                </c:pt>
                <c:pt idx="3652">
                  <c:v>37987</c:v>
                </c:pt>
                <c:pt idx="3653">
                  <c:v>37988</c:v>
                </c:pt>
                <c:pt idx="3654">
                  <c:v>37989</c:v>
                </c:pt>
                <c:pt idx="3655">
                  <c:v>37990</c:v>
                </c:pt>
                <c:pt idx="3656">
                  <c:v>37991</c:v>
                </c:pt>
                <c:pt idx="3657">
                  <c:v>37992</c:v>
                </c:pt>
                <c:pt idx="3658">
                  <c:v>37993</c:v>
                </c:pt>
                <c:pt idx="3659">
                  <c:v>37994</c:v>
                </c:pt>
                <c:pt idx="3660">
                  <c:v>37995</c:v>
                </c:pt>
                <c:pt idx="3661">
                  <c:v>37996</c:v>
                </c:pt>
                <c:pt idx="3662">
                  <c:v>37997</c:v>
                </c:pt>
                <c:pt idx="3663">
                  <c:v>37998</c:v>
                </c:pt>
                <c:pt idx="3664">
                  <c:v>37999</c:v>
                </c:pt>
                <c:pt idx="3665">
                  <c:v>38000</c:v>
                </c:pt>
                <c:pt idx="3666">
                  <c:v>38001</c:v>
                </c:pt>
                <c:pt idx="3667">
                  <c:v>38002</c:v>
                </c:pt>
                <c:pt idx="3668">
                  <c:v>38003</c:v>
                </c:pt>
                <c:pt idx="3669">
                  <c:v>38004</c:v>
                </c:pt>
                <c:pt idx="3670">
                  <c:v>38005</c:v>
                </c:pt>
                <c:pt idx="3671">
                  <c:v>38006</c:v>
                </c:pt>
                <c:pt idx="3672">
                  <c:v>38007</c:v>
                </c:pt>
                <c:pt idx="3673">
                  <c:v>38008</c:v>
                </c:pt>
                <c:pt idx="3674">
                  <c:v>38009</c:v>
                </c:pt>
                <c:pt idx="3675">
                  <c:v>38010</c:v>
                </c:pt>
                <c:pt idx="3676">
                  <c:v>38011</c:v>
                </c:pt>
                <c:pt idx="3677">
                  <c:v>38012</c:v>
                </c:pt>
                <c:pt idx="3678">
                  <c:v>38013</c:v>
                </c:pt>
                <c:pt idx="3679">
                  <c:v>38014</c:v>
                </c:pt>
                <c:pt idx="3680">
                  <c:v>38015</c:v>
                </c:pt>
                <c:pt idx="3681">
                  <c:v>38016</c:v>
                </c:pt>
                <c:pt idx="3682">
                  <c:v>38017</c:v>
                </c:pt>
                <c:pt idx="3683">
                  <c:v>38018</c:v>
                </c:pt>
                <c:pt idx="3684">
                  <c:v>38019</c:v>
                </c:pt>
                <c:pt idx="3685">
                  <c:v>38020</c:v>
                </c:pt>
                <c:pt idx="3686">
                  <c:v>38021</c:v>
                </c:pt>
                <c:pt idx="3687">
                  <c:v>38022</c:v>
                </c:pt>
                <c:pt idx="3688">
                  <c:v>38023</c:v>
                </c:pt>
                <c:pt idx="3689">
                  <c:v>38024</c:v>
                </c:pt>
                <c:pt idx="3690">
                  <c:v>38025</c:v>
                </c:pt>
                <c:pt idx="3691">
                  <c:v>38026</c:v>
                </c:pt>
                <c:pt idx="3692">
                  <c:v>38027</c:v>
                </c:pt>
                <c:pt idx="3693">
                  <c:v>38028</c:v>
                </c:pt>
                <c:pt idx="3694">
                  <c:v>38029</c:v>
                </c:pt>
                <c:pt idx="3695">
                  <c:v>38030</c:v>
                </c:pt>
                <c:pt idx="3696">
                  <c:v>38031</c:v>
                </c:pt>
                <c:pt idx="3697">
                  <c:v>38032</c:v>
                </c:pt>
                <c:pt idx="3698">
                  <c:v>38033</c:v>
                </c:pt>
                <c:pt idx="3699">
                  <c:v>38034</c:v>
                </c:pt>
                <c:pt idx="3700">
                  <c:v>38035</c:v>
                </c:pt>
                <c:pt idx="3701">
                  <c:v>38036</c:v>
                </c:pt>
                <c:pt idx="3702">
                  <c:v>38037</c:v>
                </c:pt>
                <c:pt idx="3703">
                  <c:v>38038</c:v>
                </c:pt>
                <c:pt idx="3704">
                  <c:v>38039</c:v>
                </c:pt>
                <c:pt idx="3705">
                  <c:v>38040</c:v>
                </c:pt>
                <c:pt idx="3706">
                  <c:v>38041</c:v>
                </c:pt>
                <c:pt idx="3707">
                  <c:v>38042</c:v>
                </c:pt>
                <c:pt idx="3708">
                  <c:v>38043</c:v>
                </c:pt>
                <c:pt idx="3709">
                  <c:v>38044</c:v>
                </c:pt>
                <c:pt idx="3710">
                  <c:v>38045</c:v>
                </c:pt>
                <c:pt idx="3711">
                  <c:v>38046</c:v>
                </c:pt>
                <c:pt idx="3712">
                  <c:v>38047</c:v>
                </c:pt>
                <c:pt idx="3713">
                  <c:v>38048</c:v>
                </c:pt>
                <c:pt idx="3714">
                  <c:v>38049</c:v>
                </c:pt>
                <c:pt idx="3715">
                  <c:v>38050</c:v>
                </c:pt>
                <c:pt idx="3716">
                  <c:v>38051</c:v>
                </c:pt>
                <c:pt idx="3717">
                  <c:v>38052</c:v>
                </c:pt>
                <c:pt idx="3718">
                  <c:v>38053</c:v>
                </c:pt>
                <c:pt idx="3719">
                  <c:v>38054</c:v>
                </c:pt>
                <c:pt idx="3720">
                  <c:v>38055</c:v>
                </c:pt>
                <c:pt idx="3721">
                  <c:v>38056</c:v>
                </c:pt>
                <c:pt idx="3722">
                  <c:v>38057</c:v>
                </c:pt>
                <c:pt idx="3723">
                  <c:v>38058</c:v>
                </c:pt>
                <c:pt idx="3724">
                  <c:v>38059</c:v>
                </c:pt>
                <c:pt idx="3725">
                  <c:v>38060</c:v>
                </c:pt>
                <c:pt idx="3726">
                  <c:v>38061</c:v>
                </c:pt>
                <c:pt idx="3727">
                  <c:v>38062</c:v>
                </c:pt>
                <c:pt idx="3728">
                  <c:v>38063</c:v>
                </c:pt>
                <c:pt idx="3729">
                  <c:v>38064</c:v>
                </c:pt>
                <c:pt idx="3730">
                  <c:v>38065</c:v>
                </c:pt>
                <c:pt idx="3731">
                  <c:v>38066</c:v>
                </c:pt>
                <c:pt idx="3732">
                  <c:v>38067</c:v>
                </c:pt>
                <c:pt idx="3733">
                  <c:v>38068</c:v>
                </c:pt>
                <c:pt idx="3734">
                  <c:v>38069</c:v>
                </c:pt>
                <c:pt idx="3735">
                  <c:v>38070</c:v>
                </c:pt>
                <c:pt idx="3736">
                  <c:v>38071</c:v>
                </c:pt>
                <c:pt idx="3737">
                  <c:v>38072</c:v>
                </c:pt>
                <c:pt idx="3738">
                  <c:v>38073</c:v>
                </c:pt>
                <c:pt idx="3739">
                  <c:v>38074</c:v>
                </c:pt>
                <c:pt idx="3740">
                  <c:v>38075</c:v>
                </c:pt>
                <c:pt idx="3741">
                  <c:v>38076</c:v>
                </c:pt>
                <c:pt idx="3742">
                  <c:v>38077</c:v>
                </c:pt>
                <c:pt idx="3743">
                  <c:v>38078</c:v>
                </c:pt>
                <c:pt idx="3744">
                  <c:v>38079</c:v>
                </c:pt>
                <c:pt idx="3745">
                  <c:v>38080</c:v>
                </c:pt>
                <c:pt idx="3746">
                  <c:v>38081</c:v>
                </c:pt>
                <c:pt idx="3747">
                  <c:v>38082</c:v>
                </c:pt>
                <c:pt idx="3748">
                  <c:v>38083</c:v>
                </c:pt>
                <c:pt idx="3749">
                  <c:v>38084</c:v>
                </c:pt>
                <c:pt idx="3750">
                  <c:v>38085</c:v>
                </c:pt>
                <c:pt idx="3751">
                  <c:v>38086</c:v>
                </c:pt>
                <c:pt idx="3752">
                  <c:v>38087</c:v>
                </c:pt>
                <c:pt idx="3753">
                  <c:v>38088</c:v>
                </c:pt>
                <c:pt idx="3754">
                  <c:v>38089</c:v>
                </c:pt>
                <c:pt idx="3755">
                  <c:v>38090</c:v>
                </c:pt>
                <c:pt idx="3756">
                  <c:v>38091</c:v>
                </c:pt>
                <c:pt idx="3757">
                  <c:v>38092</c:v>
                </c:pt>
                <c:pt idx="3758">
                  <c:v>38093</c:v>
                </c:pt>
                <c:pt idx="3759">
                  <c:v>38094</c:v>
                </c:pt>
                <c:pt idx="3760">
                  <c:v>38095</c:v>
                </c:pt>
                <c:pt idx="3761">
                  <c:v>38096</c:v>
                </c:pt>
                <c:pt idx="3762">
                  <c:v>38097</c:v>
                </c:pt>
                <c:pt idx="3763">
                  <c:v>38098</c:v>
                </c:pt>
                <c:pt idx="3764">
                  <c:v>38099</c:v>
                </c:pt>
                <c:pt idx="3765">
                  <c:v>38100</c:v>
                </c:pt>
                <c:pt idx="3766">
                  <c:v>38101</c:v>
                </c:pt>
                <c:pt idx="3767">
                  <c:v>38102</c:v>
                </c:pt>
                <c:pt idx="3768">
                  <c:v>38103</c:v>
                </c:pt>
                <c:pt idx="3769">
                  <c:v>38104</c:v>
                </c:pt>
                <c:pt idx="3770">
                  <c:v>38105</c:v>
                </c:pt>
                <c:pt idx="3771">
                  <c:v>38106</c:v>
                </c:pt>
                <c:pt idx="3772">
                  <c:v>38107</c:v>
                </c:pt>
                <c:pt idx="3773">
                  <c:v>38108</c:v>
                </c:pt>
                <c:pt idx="3774">
                  <c:v>38109</c:v>
                </c:pt>
                <c:pt idx="3775">
                  <c:v>38110</c:v>
                </c:pt>
                <c:pt idx="3776">
                  <c:v>38111</c:v>
                </c:pt>
                <c:pt idx="3777">
                  <c:v>38112</c:v>
                </c:pt>
                <c:pt idx="3778">
                  <c:v>38113</c:v>
                </c:pt>
                <c:pt idx="3779">
                  <c:v>38114</c:v>
                </c:pt>
                <c:pt idx="3780">
                  <c:v>38115</c:v>
                </c:pt>
                <c:pt idx="3781">
                  <c:v>38116</c:v>
                </c:pt>
                <c:pt idx="3782">
                  <c:v>38117</c:v>
                </c:pt>
                <c:pt idx="3783">
                  <c:v>38118</c:v>
                </c:pt>
                <c:pt idx="3784">
                  <c:v>38119</c:v>
                </c:pt>
                <c:pt idx="3785">
                  <c:v>38120</c:v>
                </c:pt>
                <c:pt idx="3786">
                  <c:v>38121</c:v>
                </c:pt>
                <c:pt idx="3787">
                  <c:v>38122</c:v>
                </c:pt>
                <c:pt idx="3788">
                  <c:v>38123</c:v>
                </c:pt>
                <c:pt idx="3789">
                  <c:v>38124</c:v>
                </c:pt>
                <c:pt idx="3790">
                  <c:v>38125</c:v>
                </c:pt>
                <c:pt idx="3791">
                  <c:v>38126</c:v>
                </c:pt>
                <c:pt idx="3792">
                  <c:v>38127</c:v>
                </c:pt>
                <c:pt idx="3793">
                  <c:v>38128</c:v>
                </c:pt>
                <c:pt idx="3794">
                  <c:v>38129</c:v>
                </c:pt>
                <c:pt idx="3795">
                  <c:v>38130</c:v>
                </c:pt>
                <c:pt idx="3796">
                  <c:v>38131</c:v>
                </c:pt>
                <c:pt idx="3797">
                  <c:v>38132</c:v>
                </c:pt>
                <c:pt idx="3798">
                  <c:v>38133</c:v>
                </c:pt>
                <c:pt idx="3799">
                  <c:v>38134</c:v>
                </c:pt>
                <c:pt idx="3800">
                  <c:v>38135</c:v>
                </c:pt>
                <c:pt idx="3801">
                  <c:v>38136</c:v>
                </c:pt>
                <c:pt idx="3802">
                  <c:v>38137</c:v>
                </c:pt>
                <c:pt idx="3803">
                  <c:v>38138</c:v>
                </c:pt>
                <c:pt idx="3804">
                  <c:v>38139</c:v>
                </c:pt>
                <c:pt idx="3805">
                  <c:v>38140</c:v>
                </c:pt>
                <c:pt idx="3806">
                  <c:v>38141</c:v>
                </c:pt>
                <c:pt idx="3807">
                  <c:v>38142</c:v>
                </c:pt>
                <c:pt idx="3808">
                  <c:v>38143</c:v>
                </c:pt>
                <c:pt idx="3809">
                  <c:v>38144</c:v>
                </c:pt>
                <c:pt idx="3810">
                  <c:v>38145</c:v>
                </c:pt>
                <c:pt idx="3811">
                  <c:v>38146</c:v>
                </c:pt>
                <c:pt idx="3812">
                  <c:v>38147</c:v>
                </c:pt>
                <c:pt idx="3813">
                  <c:v>38148</c:v>
                </c:pt>
                <c:pt idx="3814">
                  <c:v>38149</c:v>
                </c:pt>
                <c:pt idx="3815">
                  <c:v>38150</c:v>
                </c:pt>
                <c:pt idx="3816">
                  <c:v>38151</c:v>
                </c:pt>
                <c:pt idx="3817">
                  <c:v>38152</c:v>
                </c:pt>
                <c:pt idx="3818">
                  <c:v>38153</c:v>
                </c:pt>
                <c:pt idx="3819">
                  <c:v>38154</c:v>
                </c:pt>
                <c:pt idx="3820">
                  <c:v>38155</c:v>
                </c:pt>
                <c:pt idx="3821">
                  <c:v>38156</c:v>
                </c:pt>
                <c:pt idx="3822">
                  <c:v>38157</c:v>
                </c:pt>
                <c:pt idx="3823">
                  <c:v>38158</c:v>
                </c:pt>
                <c:pt idx="3824">
                  <c:v>38159</c:v>
                </c:pt>
                <c:pt idx="3825">
                  <c:v>38160</c:v>
                </c:pt>
                <c:pt idx="3826">
                  <c:v>38161</c:v>
                </c:pt>
                <c:pt idx="3827">
                  <c:v>38162</c:v>
                </c:pt>
                <c:pt idx="3828">
                  <c:v>38163</c:v>
                </c:pt>
                <c:pt idx="3829">
                  <c:v>38164</c:v>
                </c:pt>
                <c:pt idx="3830">
                  <c:v>38165</c:v>
                </c:pt>
                <c:pt idx="3831">
                  <c:v>38166</c:v>
                </c:pt>
                <c:pt idx="3832">
                  <c:v>38167</c:v>
                </c:pt>
                <c:pt idx="3833">
                  <c:v>38168</c:v>
                </c:pt>
                <c:pt idx="3834">
                  <c:v>38169</c:v>
                </c:pt>
                <c:pt idx="3835">
                  <c:v>38170</c:v>
                </c:pt>
                <c:pt idx="3836">
                  <c:v>38171</c:v>
                </c:pt>
                <c:pt idx="3837">
                  <c:v>38172</c:v>
                </c:pt>
                <c:pt idx="3838">
                  <c:v>38173</c:v>
                </c:pt>
                <c:pt idx="3839">
                  <c:v>38174</c:v>
                </c:pt>
                <c:pt idx="3840">
                  <c:v>38175</c:v>
                </c:pt>
                <c:pt idx="3841">
                  <c:v>38176</c:v>
                </c:pt>
                <c:pt idx="3842">
                  <c:v>38177</c:v>
                </c:pt>
                <c:pt idx="3843">
                  <c:v>38178</c:v>
                </c:pt>
                <c:pt idx="3844">
                  <c:v>38179</c:v>
                </c:pt>
                <c:pt idx="3845">
                  <c:v>38180</c:v>
                </c:pt>
                <c:pt idx="3846">
                  <c:v>38181</c:v>
                </c:pt>
                <c:pt idx="3847">
                  <c:v>38182</c:v>
                </c:pt>
                <c:pt idx="3848">
                  <c:v>38183</c:v>
                </c:pt>
                <c:pt idx="3849">
                  <c:v>38184</c:v>
                </c:pt>
                <c:pt idx="3850">
                  <c:v>38185</c:v>
                </c:pt>
                <c:pt idx="3851">
                  <c:v>38186</c:v>
                </c:pt>
                <c:pt idx="3852">
                  <c:v>38187</c:v>
                </c:pt>
                <c:pt idx="3853">
                  <c:v>38188</c:v>
                </c:pt>
                <c:pt idx="3854">
                  <c:v>38189</c:v>
                </c:pt>
                <c:pt idx="3855">
                  <c:v>38190</c:v>
                </c:pt>
                <c:pt idx="3856">
                  <c:v>38191</c:v>
                </c:pt>
                <c:pt idx="3857">
                  <c:v>38192</c:v>
                </c:pt>
                <c:pt idx="3858">
                  <c:v>38193</c:v>
                </c:pt>
                <c:pt idx="3859">
                  <c:v>38194</c:v>
                </c:pt>
                <c:pt idx="3860">
                  <c:v>38195</c:v>
                </c:pt>
                <c:pt idx="3861">
                  <c:v>38196</c:v>
                </c:pt>
                <c:pt idx="3862">
                  <c:v>38197</c:v>
                </c:pt>
                <c:pt idx="3863">
                  <c:v>38198</c:v>
                </c:pt>
                <c:pt idx="3864">
                  <c:v>38199</c:v>
                </c:pt>
                <c:pt idx="3865">
                  <c:v>38200</c:v>
                </c:pt>
                <c:pt idx="3866">
                  <c:v>38201</c:v>
                </c:pt>
                <c:pt idx="3867">
                  <c:v>38202</c:v>
                </c:pt>
                <c:pt idx="3868">
                  <c:v>38203</c:v>
                </c:pt>
                <c:pt idx="3869">
                  <c:v>38204</c:v>
                </c:pt>
                <c:pt idx="3870">
                  <c:v>38205</c:v>
                </c:pt>
                <c:pt idx="3871">
                  <c:v>38206</c:v>
                </c:pt>
                <c:pt idx="3872">
                  <c:v>38207</c:v>
                </c:pt>
                <c:pt idx="3873">
                  <c:v>38208</c:v>
                </c:pt>
                <c:pt idx="3874">
                  <c:v>38209</c:v>
                </c:pt>
                <c:pt idx="3875">
                  <c:v>38210</c:v>
                </c:pt>
                <c:pt idx="3876">
                  <c:v>38211</c:v>
                </c:pt>
                <c:pt idx="3877">
                  <c:v>38212</c:v>
                </c:pt>
                <c:pt idx="3878">
                  <c:v>38213</c:v>
                </c:pt>
                <c:pt idx="3879">
                  <c:v>38214</c:v>
                </c:pt>
                <c:pt idx="3880">
                  <c:v>38215</c:v>
                </c:pt>
                <c:pt idx="3881">
                  <c:v>38216</c:v>
                </c:pt>
                <c:pt idx="3882">
                  <c:v>38217</c:v>
                </c:pt>
                <c:pt idx="3883">
                  <c:v>38218</c:v>
                </c:pt>
                <c:pt idx="3884">
                  <c:v>38219</c:v>
                </c:pt>
                <c:pt idx="3885">
                  <c:v>38220</c:v>
                </c:pt>
                <c:pt idx="3886">
                  <c:v>38221</c:v>
                </c:pt>
                <c:pt idx="3887">
                  <c:v>38222</c:v>
                </c:pt>
                <c:pt idx="3888">
                  <c:v>38223</c:v>
                </c:pt>
                <c:pt idx="3889">
                  <c:v>38224</c:v>
                </c:pt>
                <c:pt idx="3890">
                  <c:v>38225</c:v>
                </c:pt>
                <c:pt idx="3891">
                  <c:v>38226</c:v>
                </c:pt>
                <c:pt idx="3892">
                  <c:v>38227</c:v>
                </c:pt>
                <c:pt idx="3893">
                  <c:v>38228</c:v>
                </c:pt>
                <c:pt idx="3894">
                  <c:v>38229</c:v>
                </c:pt>
                <c:pt idx="3895">
                  <c:v>38230</c:v>
                </c:pt>
                <c:pt idx="3896">
                  <c:v>38231</c:v>
                </c:pt>
                <c:pt idx="3897">
                  <c:v>38232</c:v>
                </c:pt>
                <c:pt idx="3898">
                  <c:v>38233</c:v>
                </c:pt>
                <c:pt idx="3899">
                  <c:v>38234</c:v>
                </c:pt>
                <c:pt idx="3900">
                  <c:v>38235</c:v>
                </c:pt>
                <c:pt idx="3901">
                  <c:v>38236</c:v>
                </c:pt>
                <c:pt idx="3902">
                  <c:v>38237</c:v>
                </c:pt>
                <c:pt idx="3903">
                  <c:v>38238</c:v>
                </c:pt>
                <c:pt idx="3904">
                  <c:v>38239</c:v>
                </c:pt>
                <c:pt idx="3905">
                  <c:v>38240</c:v>
                </c:pt>
                <c:pt idx="3906">
                  <c:v>38241</c:v>
                </c:pt>
                <c:pt idx="3907">
                  <c:v>38242</c:v>
                </c:pt>
                <c:pt idx="3908">
                  <c:v>38243</c:v>
                </c:pt>
                <c:pt idx="3909">
                  <c:v>38244</c:v>
                </c:pt>
                <c:pt idx="3910">
                  <c:v>38245</c:v>
                </c:pt>
                <c:pt idx="3911">
                  <c:v>38246</c:v>
                </c:pt>
                <c:pt idx="3912">
                  <c:v>38247</c:v>
                </c:pt>
                <c:pt idx="3913">
                  <c:v>38248</c:v>
                </c:pt>
                <c:pt idx="3914">
                  <c:v>38249</c:v>
                </c:pt>
                <c:pt idx="3915">
                  <c:v>38250</c:v>
                </c:pt>
                <c:pt idx="3916">
                  <c:v>38251</c:v>
                </c:pt>
                <c:pt idx="3917">
                  <c:v>38252</c:v>
                </c:pt>
                <c:pt idx="3918">
                  <c:v>38253</c:v>
                </c:pt>
                <c:pt idx="3919">
                  <c:v>38254</c:v>
                </c:pt>
                <c:pt idx="3920">
                  <c:v>38255</c:v>
                </c:pt>
                <c:pt idx="3921">
                  <c:v>38256</c:v>
                </c:pt>
                <c:pt idx="3922">
                  <c:v>38257</c:v>
                </c:pt>
                <c:pt idx="3923">
                  <c:v>38258</c:v>
                </c:pt>
                <c:pt idx="3924">
                  <c:v>38259</c:v>
                </c:pt>
                <c:pt idx="3925">
                  <c:v>38260</c:v>
                </c:pt>
                <c:pt idx="3926">
                  <c:v>38261</c:v>
                </c:pt>
                <c:pt idx="3927">
                  <c:v>38262</c:v>
                </c:pt>
                <c:pt idx="3928">
                  <c:v>38263</c:v>
                </c:pt>
                <c:pt idx="3929">
                  <c:v>38264</c:v>
                </c:pt>
                <c:pt idx="3930">
                  <c:v>38265</c:v>
                </c:pt>
                <c:pt idx="3931">
                  <c:v>38266</c:v>
                </c:pt>
                <c:pt idx="3932">
                  <c:v>38267</c:v>
                </c:pt>
                <c:pt idx="3933">
                  <c:v>38268</c:v>
                </c:pt>
                <c:pt idx="3934">
                  <c:v>38269</c:v>
                </c:pt>
                <c:pt idx="3935">
                  <c:v>38270</c:v>
                </c:pt>
                <c:pt idx="3936">
                  <c:v>38271</c:v>
                </c:pt>
                <c:pt idx="3937">
                  <c:v>38272</c:v>
                </c:pt>
                <c:pt idx="3938">
                  <c:v>38273</c:v>
                </c:pt>
                <c:pt idx="3939">
                  <c:v>38274</c:v>
                </c:pt>
                <c:pt idx="3940">
                  <c:v>38275</c:v>
                </c:pt>
                <c:pt idx="3941">
                  <c:v>38276</c:v>
                </c:pt>
                <c:pt idx="3942">
                  <c:v>38277</c:v>
                </c:pt>
                <c:pt idx="3943">
                  <c:v>38278</c:v>
                </c:pt>
                <c:pt idx="3944">
                  <c:v>38279</c:v>
                </c:pt>
                <c:pt idx="3945">
                  <c:v>38280</c:v>
                </c:pt>
                <c:pt idx="3946">
                  <c:v>38281</c:v>
                </c:pt>
                <c:pt idx="3947">
                  <c:v>38282</c:v>
                </c:pt>
                <c:pt idx="3948">
                  <c:v>38283</c:v>
                </c:pt>
                <c:pt idx="3949">
                  <c:v>38284</c:v>
                </c:pt>
                <c:pt idx="3950">
                  <c:v>38285</c:v>
                </c:pt>
                <c:pt idx="3951">
                  <c:v>38286</c:v>
                </c:pt>
                <c:pt idx="3952">
                  <c:v>38287</c:v>
                </c:pt>
                <c:pt idx="3953">
                  <c:v>38288</c:v>
                </c:pt>
                <c:pt idx="3954">
                  <c:v>38289</c:v>
                </c:pt>
                <c:pt idx="3955">
                  <c:v>38290</c:v>
                </c:pt>
                <c:pt idx="3956">
                  <c:v>38291</c:v>
                </c:pt>
                <c:pt idx="3957">
                  <c:v>38292</c:v>
                </c:pt>
                <c:pt idx="3958">
                  <c:v>38293</c:v>
                </c:pt>
                <c:pt idx="3959">
                  <c:v>38294</c:v>
                </c:pt>
                <c:pt idx="3960">
                  <c:v>38295</c:v>
                </c:pt>
                <c:pt idx="3961">
                  <c:v>38296</c:v>
                </c:pt>
                <c:pt idx="3962">
                  <c:v>38297</c:v>
                </c:pt>
                <c:pt idx="3963">
                  <c:v>38298</c:v>
                </c:pt>
                <c:pt idx="3964">
                  <c:v>38299</c:v>
                </c:pt>
                <c:pt idx="3965">
                  <c:v>38300</c:v>
                </c:pt>
                <c:pt idx="3966">
                  <c:v>38301</c:v>
                </c:pt>
                <c:pt idx="3967">
                  <c:v>38302</c:v>
                </c:pt>
                <c:pt idx="3968">
                  <c:v>38303</c:v>
                </c:pt>
                <c:pt idx="3969">
                  <c:v>38304</c:v>
                </c:pt>
                <c:pt idx="3970">
                  <c:v>38305</c:v>
                </c:pt>
                <c:pt idx="3971">
                  <c:v>38306</c:v>
                </c:pt>
                <c:pt idx="3972">
                  <c:v>38307</c:v>
                </c:pt>
                <c:pt idx="3973">
                  <c:v>38308</c:v>
                </c:pt>
                <c:pt idx="3974">
                  <c:v>38309</c:v>
                </c:pt>
                <c:pt idx="3975">
                  <c:v>38310</c:v>
                </c:pt>
                <c:pt idx="3976">
                  <c:v>38311</c:v>
                </c:pt>
                <c:pt idx="3977">
                  <c:v>38312</c:v>
                </c:pt>
                <c:pt idx="3978">
                  <c:v>38313</c:v>
                </c:pt>
                <c:pt idx="3979">
                  <c:v>38314</c:v>
                </c:pt>
                <c:pt idx="3980">
                  <c:v>38315</c:v>
                </c:pt>
                <c:pt idx="3981">
                  <c:v>38316</c:v>
                </c:pt>
                <c:pt idx="3982">
                  <c:v>38317</c:v>
                </c:pt>
                <c:pt idx="3983">
                  <c:v>38318</c:v>
                </c:pt>
                <c:pt idx="3984">
                  <c:v>38319</c:v>
                </c:pt>
                <c:pt idx="3985">
                  <c:v>38320</c:v>
                </c:pt>
                <c:pt idx="3986">
                  <c:v>38321</c:v>
                </c:pt>
                <c:pt idx="3987">
                  <c:v>38322</c:v>
                </c:pt>
                <c:pt idx="3988">
                  <c:v>38323</c:v>
                </c:pt>
                <c:pt idx="3989">
                  <c:v>38324</c:v>
                </c:pt>
                <c:pt idx="3990">
                  <c:v>38325</c:v>
                </c:pt>
                <c:pt idx="3991">
                  <c:v>38326</c:v>
                </c:pt>
                <c:pt idx="3992">
                  <c:v>38327</c:v>
                </c:pt>
                <c:pt idx="3993">
                  <c:v>38328</c:v>
                </c:pt>
                <c:pt idx="3994">
                  <c:v>38329</c:v>
                </c:pt>
                <c:pt idx="3995">
                  <c:v>38330</c:v>
                </c:pt>
                <c:pt idx="3996">
                  <c:v>38331</c:v>
                </c:pt>
                <c:pt idx="3997">
                  <c:v>38332</c:v>
                </c:pt>
                <c:pt idx="3998">
                  <c:v>38333</c:v>
                </c:pt>
                <c:pt idx="3999">
                  <c:v>38334</c:v>
                </c:pt>
                <c:pt idx="4000">
                  <c:v>38335</c:v>
                </c:pt>
                <c:pt idx="4001">
                  <c:v>38336</c:v>
                </c:pt>
                <c:pt idx="4002">
                  <c:v>38337</c:v>
                </c:pt>
                <c:pt idx="4003">
                  <c:v>38338</c:v>
                </c:pt>
                <c:pt idx="4004">
                  <c:v>38339</c:v>
                </c:pt>
                <c:pt idx="4005">
                  <c:v>38340</c:v>
                </c:pt>
                <c:pt idx="4006">
                  <c:v>38341</c:v>
                </c:pt>
                <c:pt idx="4007">
                  <c:v>38342</c:v>
                </c:pt>
                <c:pt idx="4008">
                  <c:v>38343</c:v>
                </c:pt>
                <c:pt idx="4009">
                  <c:v>38344</c:v>
                </c:pt>
                <c:pt idx="4010">
                  <c:v>38345</c:v>
                </c:pt>
                <c:pt idx="4011">
                  <c:v>38346</c:v>
                </c:pt>
                <c:pt idx="4012">
                  <c:v>38347</c:v>
                </c:pt>
                <c:pt idx="4013">
                  <c:v>38348</c:v>
                </c:pt>
                <c:pt idx="4014">
                  <c:v>38349</c:v>
                </c:pt>
                <c:pt idx="4015">
                  <c:v>38350</c:v>
                </c:pt>
                <c:pt idx="4016">
                  <c:v>38351</c:v>
                </c:pt>
                <c:pt idx="4017">
                  <c:v>38352</c:v>
                </c:pt>
                <c:pt idx="4018">
                  <c:v>38353</c:v>
                </c:pt>
                <c:pt idx="4019">
                  <c:v>38354</c:v>
                </c:pt>
                <c:pt idx="4020">
                  <c:v>38355</c:v>
                </c:pt>
                <c:pt idx="4021">
                  <c:v>38356</c:v>
                </c:pt>
                <c:pt idx="4022">
                  <c:v>38357</c:v>
                </c:pt>
                <c:pt idx="4023">
                  <c:v>38358</c:v>
                </c:pt>
                <c:pt idx="4024">
                  <c:v>38359</c:v>
                </c:pt>
                <c:pt idx="4025">
                  <c:v>38360</c:v>
                </c:pt>
                <c:pt idx="4026">
                  <c:v>38361</c:v>
                </c:pt>
                <c:pt idx="4027">
                  <c:v>38362</c:v>
                </c:pt>
                <c:pt idx="4028">
                  <c:v>38363</c:v>
                </c:pt>
                <c:pt idx="4029">
                  <c:v>38364</c:v>
                </c:pt>
                <c:pt idx="4030">
                  <c:v>38365</c:v>
                </c:pt>
                <c:pt idx="4031">
                  <c:v>38366</c:v>
                </c:pt>
                <c:pt idx="4032">
                  <c:v>38367</c:v>
                </c:pt>
                <c:pt idx="4033">
                  <c:v>38368</c:v>
                </c:pt>
                <c:pt idx="4034">
                  <c:v>38369</c:v>
                </c:pt>
                <c:pt idx="4035">
                  <c:v>38370</c:v>
                </c:pt>
                <c:pt idx="4036">
                  <c:v>38371</c:v>
                </c:pt>
                <c:pt idx="4037">
                  <c:v>38372</c:v>
                </c:pt>
                <c:pt idx="4038">
                  <c:v>38373</c:v>
                </c:pt>
                <c:pt idx="4039">
                  <c:v>38374</c:v>
                </c:pt>
                <c:pt idx="4040">
                  <c:v>38375</c:v>
                </c:pt>
                <c:pt idx="4041">
                  <c:v>38376</c:v>
                </c:pt>
                <c:pt idx="4042">
                  <c:v>38377</c:v>
                </c:pt>
                <c:pt idx="4043">
                  <c:v>38378</c:v>
                </c:pt>
                <c:pt idx="4044">
                  <c:v>38379</c:v>
                </c:pt>
                <c:pt idx="4045">
                  <c:v>38380</c:v>
                </c:pt>
                <c:pt idx="4046">
                  <c:v>38381</c:v>
                </c:pt>
                <c:pt idx="4047">
                  <c:v>38382</c:v>
                </c:pt>
                <c:pt idx="4048">
                  <c:v>38383</c:v>
                </c:pt>
                <c:pt idx="4049">
                  <c:v>38384</c:v>
                </c:pt>
                <c:pt idx="4050">
                  <c:v>38385</c:v>
                </c:pt>
                <c:pt idx="4051">
                  <c:v>38386</c:v>
                </c:pt>
                <c:pt idx="4052">
                  <c:v>38387</c:v>
                </c:pt>
                <c:pt idx="4053">
                  <c:v>38388</c:v>
                </c:pt>
                <c:pt idx="4054">
                  <c:v>38389</c:v>
                </c:pt>
                <c:pt idx="4055">
                  <c:v>38390</c:v>
                </c:pt>
                <c:pt idx="4056">
                  <c:v>38391</c:v>
                </c:pt>
                <c:pt idx="4057">
                  <c:v>38392</c:v>
                </c:pt>
                <c:pt idx="4058">
                  <c:v>38393</c:v>
                </c:pt>
                <c:pt idx="4059">
                  <c:v>38394</c:v>
                </c:pt>
                <c:pt idx="4060">
                  <c:v>38395</c:v>
                </c:pt>
                <c:pt idx="4061">
                  <c:v>38396</c:v>
                </c:pt>
                <c:pt idx="4062">
                  <c:v>38397</c:v>
                </c:pt>
                <c:pt idx="4063">
                  <c:v>38398</c:v>
                </c:pt>
                <c:pt idx="4064">
                  <c:v>38399</c:v>
                </c:pt>
                <c:pt idx="4065">
                  <c:v>38400</c:v>
                </c:pt>
                <c:pt idx="4066">
                  <c:v>38401</c:v>
                </c:pt>
                <c:pt idx="4067">
                  <c:v>38402</c:v>
                </c:pt>
                <c:pt idx="4068">
                  <c:v>38403</c:v>
                </c:pt>
                <c:pt idx="4069">
                  <c:v>38404</c:v>
                </c:pt>
                <c:pt idx="4070">
                  <c:v>38405</c:v>
                </c:pt>
                <c:pt idx="4071">
                  <c:v>38406</c:v>
                </c:pt>
                <c:pt idx="4072">
                  <c:v>38407</c:v>
                </c:pt>
                <c:pt idx="4073">
                  <c:v>38408</c:v>
                </c:pt>
                <c:pt idx="4074">
                  <c:v>38409</c:v>
                </c:pt>
                <c:pt idx="4075">
                  <c:v>38410</c:v>
                </c:pt>
                <c:pt idx="4076">
                  <c:v>38411</c:v>
                </c:pt>
                <c:pt idx="4077">
                  <c:v>38412</c:v>
                </c:pt>
                <c:pt idx="4078">
                  <c:v>38413</c:v>
                </c:pt>
                <c:pt idx="4079">
                  <c:v>38414</c:v>
                </c:pt>
                <c:pt idx="4080">
                  <c:v>38415</c:v>
                </c:pt>
                <c:pt idx="4081">
                  <c:v>38416</c:v>
                </c:pt>
                <c:pt idx="4082">
                  <c:v>38417</c:v>
                </c:pt>
                <c:pt idx="4083">
                  <c:v>38418</c:v>
                </c:pt>
                <c:pt idx="4084">
                  <c:v>38419</c:v>
                </c:pt>
                <c:pt idx="4085">
                  <c:v>38420</c:v>
                </c:pt>
                <c:pt idx="4086">
                  <c:v>38421</c:v>
                </c:pt>
                <c:pt idx="4087">
                  <c:v>38422</c:v>
                </c:pt>
                <c:pt idx="4088">
                  <c:v>38423</c:v>
                </c:pt>
                <c:pt idx="4089">
                  <c:v>38424</c:v>
                </c:pt>
                <c:pt idx="4090">
                  <c:v>38425</c:v>
                </c:pt>
                <c:pt idx="4091">
                  <c:v>38426</c:v>
                </c:pt>
                <c:pt idx="4092">
                  <c:v>38427</c:v>
                </c:pt>
                <c:pt idx="4093">
                  <c:v>38428</c:v>
                </c:pt>
                <c:pt idx="4094">
                  <c:v>38429</c:v>
                </c:pt>
                <c:pt idx="4095">
                  <c:v>38430</c:v>
                </c:pt>
                <c:pt idx="4096">
                  <c:v>38431</c:v>
                </c:pt>
                <c:pt idx="4097">
                  <c:v>38432</c:v>
                </c:pt>
                <c:pt idx="4098">
                  <c:v>38433</c:v>
                </c:pt>
                <c:pt idx="4099">
                  <c:v>38434</c:v>
                </c:pt>
                <c:pt idx="4100">
                  <c:v>38435</c:v>
                </c:pt>
                <c:pt idx="4101">
                  <c:v>38436</c:v>
                </c:pt>
                <c:pt idx="4102">
                  <c:v>38437</c:v>
                </c:pt>
                <c:pt idx="4103">
                  <c:v>38438</c:v>
                </c:pt>
                <c:pt idx="4104">
                  <c:v>38439</c:v>
                </c:pt>
                <c:pt idx="4105">
                  <c:v>38440</c:v>
                </c:pt>
                <c:pt idx="4106">
                  <c:v>38441</c:v>
                </c:pt>
                <c:pt idx="4107">
                  <c:v>38442</c:v>
                </c:pt>
                <c:pt idx="4108">
                  <c:v>38443</c:v>
                </c:pt>
                <c:pt idx="4109">
                  <c:v>38444</c:v>
                </c:pt>
                <c:pt idx="4110">
                  <c:v>38445</c:v>
                </c:pt>
                <c:pt idx="4111">
                  <c:v>38446</c:v>
                </c:pt>
                <c:pt idx="4112">
                  <c:v>38447</c:v>
                </c:pt>
                <c:pt idx="4113">
                  <c:v>38448</c:v>
                </c:pt>
                <c:pt idx="4114">
                  <c:v>38449</c:v>
                </c:pt>
                <c:pt idx="4115">
                  <c:v>38450</c:v>
                </c:pt>
                <c:pt idx="4116">
                  <c:v>38451</c:v>
                </c:pt>
                <c:pt idx="4117">
                  <c:v>38452</c:v>
                </c:pt>
                <c:pt idx="4118">
                  <c:v>38453</c:v>
                </c:pt>
                <c:pt idx="4119">
                  <c:v>38454</c:v>
                </c:pt>
                <c:pt idx="4120">
                  <c:v>38455</c:v>
                </c:pt>
                <c:pt idx="4121">
                  <c:v>38456</c:v>
                </c:pt>
                <c:pt idx="4122">
                  <c:v>38457</c:v>
                </c:pt>
                <c:pt idx="4123">
                  <c:v>38458</c:v>
                </c:pt>
                <c:pt idx="4124">
                  <c:v>38459</c:v>
                </c:pt>
                <c:pt idx="4125">
                  <c:v>38460</c:v>
                </c:pt>
                <c:pt idx="4126">
                  <c:v>38461</c:v>
                </c:pt>
                <c:pt idx="4127">
                  <c:v>38462</c:v>
                </c:pt>
                <c:pt idx="4128">
                  <c:v>38463</c:v>
                </c:pt>
                <c:pt idx="4129">
                  <c:v>38464</c:v>
                </c:pt>
                <c:pt idx="4130">
                  <c:v>38465</c:v>
                </c:pt>
                <c:pt idx="4131">
                  <c:v>38466</c:v>
                </c:pt>
                <c:pt idx="4132">
                  <c:v>38467</c:v>
                </c:pt>
                <c:pt idx="4133">
                  <c:v>38468</c:v>
                </c:pt>
                <c:pt idx="4134">
                  <c:v>38469</c:v>
                </c:pt>
                <c:pt idx="4135">
                  <c:v>38470</c:v>
                </c:pt>
                <c:pt idx="4136">
                  <c:v>38471</c:v>
                </c:pt>
                <c:pt idx="4137">
                  <c:v>38472</c:v>
                </c:pt>
                <c:pt idx="4138">
                  <c:v>38473</c:v>
                </c:pt>
                <c:pt idx="4139">
                  <c:v>38474</c:v>
                </c:pt>
                <c:pt idx="4140">
                  <c:v>38475</c:v>
                </c:pt>
                <c:pt idx="4141">
                  <c:v>38476</c:v>
                </c:pt>
                <c:pt idx="4142">
                  <c:v>38477</c:v>
                </c:pt>
                <c:pt idx="4143">
                  <c:v>38478</c:v>
                </c:pt>
                <c:pt idx="4144">
                  <c:v>38479</c:v>
                </c:pt>
                <c:pt idx="4145">
                  <c:v>38480</c:v>
                </c:pt>
                <c:pt idx="4146">
                  <c:v>38481</c:v>
                </c:pt>
                <c:pt idx="4147">
                  <c:v>38482</c:v>
                </c:pt>
                <c:pt idx="4148">
                  <c:v>38483</c:v>
                </c:pt>
                <c:pt idx="4149">
                  <c:v>38484</c:v>
                </c:pt>
                <c:pt idx="4150">
                  <c:v>38485</c:v>
                </c:pt>
                <c:pt idx="4151">
                  <c:v>38486</c:v>
                </c:pt>
                <c:pt idx="4152">
                  <c:v>38487</c:v>
                </c:pt>
                <c:pt idx="4153">
                  <c:v>38488</c:v>
                </c:pt>
                <c:pt idx="4154">
                  <c:v>38489</c:v>
                </c:pt>
                <c:pt idx="4155">
                  <c:v>38490</c:v>
                </c:pt>
                <c:pt idx="4156">
                  <c:v>38491</c:v>
                </c:pt>
                <c:pt idx="4157">
                  <c:v>38492</c:v>
                </c:pt>
                <c:pt idx="4158">
                  <c:v>38493</c:v>
                </c:pt>
                <c:pt idx="4159">
                  <c:v>38494</c:v>
                </c:pt>
                <c:pt idx="4160">
                  <c:v>38495</c:v>
                </c:pt>
                <c:pt idx="4161">
                  <c:v>38496</c:v>
                </c:pt>
                <c:pt idx="4162">
                  <c:v>38497</c:v>
                </c:pt>
                <c:pt idx="4163">
                  <c:v>38498</c:v>
                </c:pt>
                <c:pt idx="4164">
                  <c:v>38499</c:v>
                </c:pt>
                <c:pt idx="4165">
                  <c:v>38500</c:v>
                </c:pt>
                <c:pt idx="4166">
                  <c:v>38501</c:v>
                </c:pt>
                <c:pt idx="4167">
                  <c:v>38502</c:v>
                </c:pt>
                <c:pt idx="4168">
                  <c:v>38503</c:v>
                </c:pt>
                <c:pt idx="4169">
                  <c:v>38504</c:v>
                </c:pt>
                <c:pt idx="4170">
                  <c:v>38505</c:v>
                </c:pt>
                <c:pt idx="4171">
                  <c:v>38506</c:v>
                </c:pt>
                <c:pt idx="4172">
                  <c:v>38507</c:v>
                </c:pt>
                <c:pt idx="4173">
                  <c:v>38508</c:v>
                </c:pt>
                <c:pt idx="4174">
                  <c:v>38509</c:v>
                </c:pt>
                <c:pt idx="4175">
                  <c:v>38510</c:v>
                </c:pt>
                <c:pt idx="4176">
                  <c:v>38511</c:v>
                </c:pt>
                <c:pt idx="4177">
                  <c:v>38512</c:v>
                </c:pt>
                <c:pt idx="4178">
                  <c:v>38513</c:v>
                </c:pt>
                <c:pt idx="4179">
                  <c:v>38514</c:v>
                </c:pt>
                <c:pt idx="4180">
                  <c:v>38515</c:v>
                </c:pt>
                <c:pt idx="4181">
                  <c:v>38516</c:v>
                </c:pt>
                <c:pt idx="4182">
                  <c:v>38517</c:v>
                </c:pt>
                <c:pt idx="4183">
                  <c:v>38518</c:v>
                </c:pt>
                <c:pt idx="4184">
                  <c:v>38519</c:v>
                </c:pt>
                <c:pt idx="4185">
                  <c:v>38520</c:v>
                </c:pt>
                <c:pt idx="4186">
                  <c:v>38521</c:v>
                </c:pt>
                <c:pt idx="4187">
                  <c:v>38522</c:v>
                </c:pt>
                <c:pt idx="4188">
                  <c:v>38523</c:v>
                </c:pt>
                <c:pt idx="4189">
                  <c:v>38524</c:v>
                </c:pt>
                <c:pt idx="4190">
                  <c:v>38525</c:v>
                </c:pt>
                <c:pt idx="4191">
                  <c:v>38526</c:v>
                </c:pt>
                <c:pt idx="4192">
                  <c:v>38527</c:v>
                </c:pt>
                <c:pt idx="4193">
                  <c:v>38528</c:v>
                </c:pt>
                <c:pt idx="4194">
                  <c:v>38529</c:v>
                </c:pt>
                <c:pt idx="4195">
                  <c:v>38530</c:v>
                </c:pt>
                <c:pt idx="4196">
                  <c:v>38531</c:v>
                </c:pt>
                <c:pt idx="4197">
                  <c:v>38532</c:v>
                </c:pt>
                <c:pt idx="4198">
                  <c:v>38533</c:v>
                </c:pt>
                <c:pt idx="4199">
                  <c:v>38534</c:v>
                </c:pt>
                <c:pt idx="4200">
                  <c:v>38535</c:v>
                </c:pt>
                <c:pt idx="4201">
                  <c:v>38536</c:v>
                </c:pt>
                <c:pt idx="4202">
                  <c:v>38537</c:v>
                </c:pt>
                <c:pt idx="4203">
                  <c:v>38538</c:v>
                </c:pt>
                <c:pt idx="4204">
                  <c:v>38539</c:v>
                </c:pt>
                <c:pt idx="4205">
                  <c:v>38540</c:v>
                </c:pt>
                <c:pt idx="4206">
                  <c:v>38541</c:v>
                </c:pt>
                <c:pt idx="4207">
                  <c:v>38542</c:v>
                </c:pt>
                <c:pt idx="4208">
                  <c:v>38543</c:v>
                </c:pt>
                <c:pt idx="4209">
                  <c:v>38544</c:v>
                </c:pt>
                <c:pt idx="4210">
                  <c:v>38545</c:v>
                </c:pt>
                <c:pt idx="4211">
                  <c:v>38546</c:v>
                </c:pt>
                <c:pt idx="4212">
                  <c:v>38547</c:v>
                </c:pt>
                <c:pt idx="4213">
                  <c:v>38548</c:v>
                </c:pt>
                <c:pt idx="4214">
                  <c:v>38549</c:v>
                </c:pt>
                <c:pt idx="4215">
                  <c:v>38550</c:v>
                </c:pt>
                <c:pt idx="4216">
                  <c:v>38551</c:v>
                </c:pt>
                <c:pt idx="4217">
                  <c:v>38552</c:v>
                </c:pt>
                <c:pt idx="4218">
                  <c:v>38553</c:v>
                </c:pt>
                <c:pt idx="4219">
                  <c:v>38554</c:v>
                </c:pt>
                <c:pt idx="4220">
                  <c:v>38555</c:v>
                </c:pt>
                <c:pt idx="4221">
                  <c:v>38556</c:v>
                </c:pt>
                <c:pt idx="4222">
                  <c:v>38557</c:v>
                </c:pt>
                <c:pt idx="4223">
                  <c:v>38558</c:v>
                </c:pt>
                <c:pt idx="4224">
                  <c:v>38559</c:v>
                </c:pt>
                <c:pt idx="4225">
                  <c:v>38560</c:v>
                </c:pt>
                <c:pt idx="4226">
                  <c:v>38561</c:v>
                </c:pt>
                <c:pt idx="4227">
                  <c:v>38562</c:v>
                </c:pt>
                <c:pt idx="4228">
                  <c:v>38563</c:v>
                </c:pt>
                <c:pt idx="4229">
                  <c:v>38564</c:v>
                </c:pt>
                <c:pt idx="4230">
                  <c:v>38565</c:v>
                </c:pt>
                <c:pt idx="4231">
                  <c:v>38566</c:v>
                </c:pt>
                <c:pt idx="4232">
                  <c:v>38567</c:v>
                </c:pt>
                <c:pt idx="4233">
                  <c:v>38568</c:v>
                </c:pt>
                <c:pt idx="4234">
                  <c:v>38569</c:v>
                </c:pt>
                <c:pt idx="4235">
                  <c:v>38570</c:v>
                </c:pt>
                <c:pt idx="4236">
                  <c:v>38571</c:v>
                </c:pt>
                <c:pt idx="4237">
                  <c:v>38572</c:v>
                </c:pt>
                <c:pt idx="4238">
                  <c:v>38573</c:v>
                </c:pt>
                <c:pt idx="4239">
                  <c:v>38574</c:v>
                </c:pt>
                <c:pt idx="4240">
                  <c:v>38575</c:v>
                </c:pt>
                <c:pt idx="4241">
                  <c:v>38576</c:v>
                </c:pt>
                <c:pt idx="4242">
                  <c:v>38577</c:v>
                </c:pt>
                <c:pt idx="4243">
                  <c:v>38578</c:v>
                </c:pt>
                <c:pt idx="4244">
                  <c:v>38579</c:v>
                </c:pt>
                <c:pt idx="4245">
                  <c:v>38580</c:v>
                </c:pt>
                <c:pt idx="4246">
                  <c:v>38581</c:v>
                </c:pt>
                <c:pt idx="4247">
                  <c:v>38582</c:v>
                </c:pt>
                <c:pt idx="4248">
                  <c:v>38583</c:v>
                </c:pt>
                <c:pt idx="4249">
                  <c:v>38584</c:v>
                </c:pt>
                <c:pt idx="4250">
                  <c:v>38585</c:v>
                </c:pt>
                <c:pt idx="4251">
                  <c:v>38586</c:v>
                </c:pt>
                <c:pt idx="4252">
                  <c:v>38587</c:v>
                </c:pt>
                <c:pt idx="4253">
                  <c:v>38588</c:v>
                </c:pt>
                <c:pt idx="4254">
                  <c:v>38589</c:v>
                </c:pt>
                <c:pt idx="4255">
                  <c:v>38590</c:v>
                </c:pt>
                <c:pt idx="4256">
                  <c:v>38591</c:v>
                </c:pt>
                <c:pt idx="4257">
                  <c:v>38592</c:v>
                </c:pt>
                <c:pt idx="4258">
                  <c:v>38593</c:v>
                </c:pt>
                <c:pt idx="4259">
                  <c:v>38594</c:v>
                </c:pt>
                <c:pt idx="4260">
                  <c:v>38595</c:v>
                </c:pt>
                <c:pt idx="4261">
                  <c:v>38596</c:v>
                </c:pt>
                <c:pt idx="4262">
                  <c:v>38597</c:v>
                </c:pt>
                <c:pt idx="4263">
                  <c:v>38598</c:v>
                </c:pt>
                <c:pt idx="4264">
                  <c:v>38599</c:v>
                </c:pt>
                <c:pt idx="4265">
                  <c:v>38600</c:v>
                </c:pt>
                <c:pt idx="4266">
                  <c:v>38601</c:v>
                </c:pt>
                <c:pt idx="4267">
                  <c:v>38602</c:v>
                </c:pt>
                <c:pt idx="4268">
                  <c:v>38603</c:v>
                </c:pt>
                <c:pt idx="4269">
                  <c:v>38604</c:v>
                </c:pt>
                <c:pt idx="4270">
                  <c:v>38605</c:v>
                </c:pt>
                <c:pt idx="4271">
                  <c:v>38606</c:v>
                </c:pt>
                <c:pt idx="4272">
                  <c:v>38607</c:v>
                </c:pt>
                <c:pt idx="4273">
                  <c:v>38608</c:v>
                </c:pt>
                <c:pt idx="4274">
                  <c:v>38609</c:v>
                </c:pt>
                <c:pt idx="4275">
                  <c:v>38610</c:v>
                </c:pt>
                <c:pt idx="4276">
                  <c:v>38611</c:v>
                </c:pt>
                <c:pt idx="4277">
                  <c:v>38612</c:v>
                </c:pt>
                <c:pt idx="4278">
                  <c:v>38613</c:v>
                </c:pt>
                <c:pt idx="4279">
                  <c:v>38614</c:v>
                </c:pt>
                <c:pt idx="4280">
                  <c:v>38615</c:v>
                </c:pt>
                <c:pt idx="4281">
                  <c:v>38616</c:v>
                </c:pt>
                <c:pt idx="4282">
                  <c:v>38617</c:v>
                </c:pt>
                <c:pt idx="4283">
                  <c:v>38618</c:v>
                </c:pt>
                <c:pt idx="4284">
                  <c:v>38619</c:v>
                </c:pt>
                <c:pt idx="4285">
                  <c:v>38620</c:v>
                </c:pt>
                <c:pt idx="4286">
                  <c:v>38621</c:v>
                </c:pt>
                <c:pt idx="4287">
                  <c:v>38622</c:v>
                </c:pt>
                <c:pt idx="4288">
                  <c:v>38623</c:v>
                </c:pt>
                <c:pt idx="4289">
                  <c:v>38624</c:v>
                </c:pt>
                <c:pt idx="4290">
                  <c:v>38625</c:v>
                </c:pt>
                <c:pt idx="4291">
                  <c:v>38626</c:v>
                </c:pt>
                <c:pt idx="4292">
                  <c:v>38627</c:v>
                </c:pt>
                <c:pt idx="4293">
                  <c:v>38628</c:v>
                </c:pt>
                <c:pt idx="4294">
                  <c:v>38629</c:v>
                </c:pt>
                <c:pt idx="4295">
                  <c:v>38630</c:v>
                </c:pt>
                <c:pt idx="4296">
                  <c:v>38631</c:v>
                </c:pt>
                <c:pt idx="4297">
                  <c:v>38632</c:v>
                </c:pt>
                <c:pt idx="4298">
                  <c:v>38633</c:v>
                </c:pt>
                <c:pt idx="4299">
                  <c:v>38634</c:v>
                </c:pt>
                <c:pt idx="4300">
                  <c:v>38635</c:v>
                </c:pt>
                <c:pt idx="4301">
                  <c:v>38636</c:v>
                </c:pt>
                <c:pt idx="4302">
                  <c:v>38637</c:v>
                </c:pt>
                <c:pt idx="4303">
                  <c:v>38638</c:v>
                </c:pt>
                <c:pt idx="4304">
                  <c:v>38639</c:v>
                </c:pt>
                <c:pt idx="4305">
                  <c:v>38640</c:v>
                </c:pt>
                <c:pt idx="4306">
                  <c:v>38641</c:v>
                </c:pt>
                <c:pt idx="4307">
                  <c:v>38642</c:v>
                </c:pt>
                <c:pt idx="4308">
                  <c:v>38643</c:v>
                </c:pt>
                <c:pt idx="4309">
                  <c:v>38644</c:v>
                </c:pt>
                <c:pt idx="4310">
                  <c:v>38645</c:v>
                </c:pt>
                <c:pt idx="4311">
                  <c:v>38646</c:v>
                </c:pt>
                <c:pt idx="4312">
                  <c:v>38647</c:v>
                </c:pt>
                <c:pt idx="4313">
                  <c:v>38648</c:v>
                </c:pt>
                <c:pt idx="4314">
                  <c:v>38649</c:v>
                </c:pt>
                <c:pt idx="4315">
                  <c:v>38650</c:v>
                </c:pt>
                <c:pt idx="4316">
                  <c:v>38651</c:v>
                </c:pt>
                <c:pt idx="4317">
                  <c:v>38652</c:v>
                </c:pt>
                <c:pt idx="4318">
                  <c:v>38653</c:v>
                </c:pt>
                <c:pt idx="4319">
                  <c:v>38654</c:v>
                </c:pt>
                <c:pt idx="4320">
                  <c:v>38655</c:v>
                </c:pt>
                <c:pt idx="4321">
                  <c:v>38656</c:v>
                </c:pt>
                <c:pt idx="4322">
                  <c:v>38657</c:v>
                </c:pt>
                <c:pt idx="4323">
                  <c:v>38658</c:v>
                </c:pt>
                <c:pt idx="4324">
                  <c:v>38659</c:v>
                </c:pt>
                <c:pt idx="4325">
                  <c:v>38660</c:v>
                </c:pt>
                <c:pt idx="4326">
                  <c:v>38661</c:v>
                </c:pt>
                <c:pt idx="4327">
                  <c:v>38662</c:v>
                </c:pt>
                <c:pt idx="4328">
                  <c:v>38663</c:v>
                </c:pt>
                <c:pt idx="4329">
                  <c:v>38664</c:v>
                </c:pt>
                <c:pt idx="4330">
                  <c:v>38665</c:v>
                </c:pt>
                <c:pt idx="4331">
                  <c:v>38666</c:v>
                </c:pt>
                <c:pt idx="4332">
                  <c:v>38667</c:v>
                </c:pt>
                <c:pt idx="4333">
                  <c:v>38668</c:v>
                </c:pt>
                <c:pt idx="4334">
                  <c:v>38669</c:v>
                </c:pt>
                <c:pt idx="4335">
                  <c:v>38670</c:v>
                </c:pt>
                <c:pt idx="4336">
                  <c:v>38671</c:v>
                </c:pt>
                <c:pt idx="4337">
                  <c:v>38672</c:v>
                </c:pt>
                <c:pt idx="4338">
                  <c:v>38673</c:v>
                </c:pt>
                <c:pt idx="4339">
                  <c:v>38674</c:v>
                </c:pt>
                <c:pt idx="4340">
                  <c:v>38675</c:v>
                </c:pt>
                <c:pt idx="4341">
                  <c:v>38676</c:v>
                </c:pt>
                <c:pt idx="4342">
                  <c:v>38677</c:v>
                </c:pt>
                <c:pt idx="4343">
                  <c:v>38678</c:v>
                </c:pt>
                <c:pt idx="4344">
                  <c:v>38679</c:v>
                </c:pt>
                <c:pt idx="4345">
                  <c:v>38680</c:v>
                </c:pt>
                <c:pt idx="4346">
                  <c:v>38681</c:v>
                </c:pt>
                <c:pt idx="4347">
                  <c:v>38682</c:v>
                </c:pt>
                <c:pt idx="4348">
                  <c:v>38683</c:v>
                </c:pt>
                <c:pt idx="4349">
                  <c:v>38684</c:v>
                </c:pt>
                <c:pt idx="4350">
                  <c:v>38685</c:v>
                </c:pt>
                <c:pt idx="4351">
                  <c:v>38686</c:v>
                </c:pt>
                <c:pt idx="4352">
                  <c:v>38687</c:v>
                </c:pt>
                <c:pt idx="4353">
                  <c:v>38688</c:v>
                </c:pt>
                <c:pt idx="4354">
                  <c:v>38689</c:v>
                </c:pt>
                <c:pt idx="4355">
                  <c:v>38690</c:v>
                </c:pt>
                <c:pt idx="4356">
                  <c:v>38691</c:v>
                </c:pt>
                <c:pt idx="4357">
                  <c:v>38692</c:v>
                </c:pt>
                <c:pt idx="4358">
                  <c:v>38693</c:v>
                </c:pt>
                <c:pt idx="4359">
                  <c:v>38694</c:v>
                </c:pt>
                <c:pt idx="4360">
                  <c:v>38695</c:v>
                </c:pt>
                <c:pt idx="4361">
                  <c:v>38696</c:v>
                </c:pt>
                <c:pt idx="4362">
                  <c:v>38697</c:v>
                </c:pt>
                <c:pt idx="4363">
                  <c:v>38698</c:v>
                </c:pt>
                <c:pt idx="4364">
                  <c:v>38699</c:v>
                </c:pt>
                <c:pt idx="4365">
                  <c:v>38700</c:v>
                </c:pt>
                <c:pt idx="4366">
                  <c:v>38701</c:v>
                </c:pt>
                <c:pt idx="4367">
                  <c:v>38702</c:v>
                </c:pt>
                <c:pt idx="4368">
                  <c:v>38703</c:v>
                </c:pt>
                <c:pt idx="4369">
                  <c:v>38704</c:v>
                </c:pt>
                <c:pt idx="4370">
                  <c:v>38705</c:v>
                </c:pt>
                <c:pt idx="4371">
                  <c:v>38706</c:v>
                </c:pt>
                <c:pt idx="4372">
                  <c:v>38707</c:v>
                </c:pt>
                <c:pt idx="4373">
                  <c:v>38708</c:v>
                </c:pt>
                <c:pt idx="4374">
                  <c:v>38709</c:v>
                </c:pt>
                <c:pt idx="4375">
                  <c:v>38710</c:v>
                </c:pt>
                <c:pt idx="4376">
                  <c:v>38711</c:v>
                </c:pt>
                <c:pt idx="4377">
                  <c:v>38712</c:v>
                </c:pt>
                <c:pt idx="4378">
                  <c:v>38713</c:v>
                </c:pt>
                <c:pt idx="4379">
                  <c:v>38714</c:v>
                </c:pt>
                <c:pt idx="4380">
                  <c:v>38715</c:v>
                </c:pt>
                <c:pt idx="4381">
                  <c:v>38716</c:v>
                </c:pt>
                <c:pt idx="4382">
                  <c:v>38717</c:v>
                </c:pt>
                <c:pt idx="4383">
                  <c:v>38718</c:v>
                </c:pt>
                <c:pt idx="4384">
                  <c:v>38719</c:v>
                </c:pt>
                <c:pt idx="4385">
                  <c:v>38720</c:v>
                </c:pt>
                <c:pt idx="4386">
                  <c:v>38721</c:v>
                </c:pt>
                <c:pt idx="4387">
                  <c:v>38722</c:v>
                </c:pt>
                <c:pt idx="4388">
                  <c:v>38723</c:v>
                </c:pt>
                <c:pt idx="4389">
                  <c:v>38724</c:v>
                </c:pt>
                <c:pt idx="4390">
                  <c:v>38725</c:v>
                </c:pt>
                <c:pt idx="4391">
                  <c:v>38726</c:v>
                </c:pt>
                <c:pt idx="4392">
                  <c:v>38727</c:v>
                </c:pt>
                <c:pt idx="4393">
                  <c:v>38728</c:v>
                </c:pt>
                <c:pt idx="4394">
                  <c:v>38729</c:v>
                </c:pt>
                <c:pt idx="4395">
                  <c:v>38730</c:v>
                </c:pt>
                <c:pt idx="4396">
                  <c:v>38731</c:v>
                </c:pt>
                <c:pt idx="4397">
                  <c:v>38732</c:v>
                </c:pt>
                <c:pt idx="4398">
                  <c:v>38733</c:v>
                </c:pt>
                <c:pt idx="4399">
                  <c:v>38734</c:v>
                </c:pt>
                <c:pt idx="4400">
                  <c:v>38735</c:v>
                </c:pt>
                <c:pt idx="4401">
                  <c:v>38736</c:v>
                </c:pt>
                <c:pt idx="4402">
                  <c:v>38737</c:v>
                </c:pt>
                <c:pt idx="4403">
                  <c:v>38738</c:v>
                </c:pt>
                <c:pt idx="4404">
                  <c:v>38739</c:v>
                </c:pt>
                <c:pt idx="4405">
                  <c:v>38740</c:v>
                </c:pt>
                <c:pt idx="4406">
                  <c:v>38741</c:v>
                </c:pt>
                <c:pt idx="4407">
                  <c:v>38742</c:v>
                </c:pt>
                <c:pt idx="4408">
                  <c:v>38743</c:v>
                </c:pt>
                <c:pt idx="4409">
                  <c:v>38744</c:v>
                </c:pt>
                <c:pt idx="4410">
                  <c:v>38745</c:v>
                </c:pt>
                <c:pt idx="4411">
                  <c:v>38746</c:v>
                </c:pt>
                <c:pt idx="4412">
                  <c:v>38747</c:v>
                </c:pt>
                <c:pt idx="4413">
                  <c:v>38748</c:v>
                </c:pt>
                <c:pt idx="4414">
                  <c:v>38749</c:v>
                </c:pt>
                <c:pt idx="4415">
                  <c:v>38750</c:v>
                </c:pt>
                <c:pt idx="4416">
                  <c:v>38751</c:v>
                </c:pt>
                <c:pt idx="4417">
                  <c:v>38752</c:v>
                </c:pt>
                <c:pt idx="4418">
                  <c:v>38753</c:v>
                </c:pt>
                <c:pt idx="4419">
                  <c:v>38754</c:v>
                </c:pt>
                <c:pt idx="4420">
                  <c:v>38755</c:v>
                </c:pt>
                <c:pt idx="4421">
                  <c:v>38756</c:v>
                </c:pt>
                <c:pt idx="4422">
                  <c:v>38757</c:v>
                </c:pt>
                <c:pt idx="4423">
                  <c:v>38758</c:v>
                </c:pt>
                <c:pt idx="4424">
                  <c:v>38759</c:v>
                </c:pt>
                <c:pt idx="4425">
                  <c:v>38760</c:v>
                </c:pt>
                <c:pt idx="4426">
                  <c:v>38761</c:v>
                </c:pt>
                <c:pt idx="4427">
                  <c:v>38762</c:v>
                </c:pt>
                <c:pt idx="4428">
                  <c:v>38763</c:v>
                </c:pt>
                <c:pt idx="4429">
                  <c:v>38764</c:v>
                </c:pt>
                <c:pt idx="4430">
                  <c:v>38765</c:v>
                </c:pt>
                <c:pt idx="4431">
                  <c:v>38766</c:v>
                </c:pt>
                <c:pt idx="4432">
                  <c:v>38767</c:v>
                </c:pt>
                <c:pt idx="4433">
                  <c:v>38768</c:v>
                </c:pt>
                <c:pt idx="4434">
                  <c:v>38769</c:v>
                </c:pt>
                <c:pt idx="4435">
                  <c:v>38770</c:v>
                </c:pt>
                <c:pt idx="4436">
                  <c:v>38771</c:v>
                </c:pt>
                <c:pt idx="4437">
                  <c:v>38772</c:v>
                </c:pt>
                <c:pt idx="4438">
                  <c:v>38773</c:v>
                </c:pt>
                <c:pt idx="4439">
                  <c:v>38774</c:v>
                </c:pt>
                <c:pt idx="4440">
                  <c:v>38775</c:v>
                </c:pt>
                <c:pt idx="4441">
                  <c:v>38776</c:v>
                </c:pt>
                <c:pt idx="4442">
                  <c:v>38777</c:v>
                </c:pt>
                <c:pt idx="4443">
                  <c:v>38778</c:v>
                </c:pt>
                <c:pt idx="4444">
                  <c:v>38779</c:v>
                </c:pt>
                <c:pt idx="4445">
                  <c:v>38780</c:v>
                </c:pt>
                <c:pt idx="4446">
                  <c:v>38781</c:v>
                </c:pt>
                <c:pt idx="4447">
                  <c:v>38782</c:v>
                </c:pt>
                <c:pt idx="4448">
                  <c:v>38783</c:v>
                </c:pt>
                <c:pt idx="4449">
                  <c:v>38784</c:v>
                </c:pt>
                <c:pt idx="4450">
                  <c:v>38785</c:v>
                </c:pt>
                <c:pt idx="4451">
                  <c:v>38786</c:v>
                </c:pt>
                <c:pt idx="4452">
                  <c:v>38787</c:v>
                </c:pt>
                <c:pt idx="4453">
                  <c:v>38788</c:v>
                </c:pt>
                <c:pt idx="4454">
                  <c:v>38789</c:v>
                </c:pt>
                <c:pt idx="4455">
                  <c:v>38790</c:v>
                </c:pt>
                <c:pt idx="4456">
                  <c:v>38791</c:v>
                </c:pt>
                <c:pt idx="4457">
                  <c:v>38792</c:v>
                </c:pt>
                <c:pt idx="4458">
                  <c:v>38793</c:v>
                </c:pt>
                <c:pt idx="4459">
                  <c:v>38794</c:v>
                </c:pt>
                <c:pt idx="4460">
                  <c:v>38795</c:v>
                </c:pt>
                <c:pt idx="4461">
                  <c:v>38796</c:v>
                </c:pt>
                <c:pt idx="4462">
                  <c:v>38797</c:v>
                </c:pt>
                <c:pt idx="4463">
                  <c:v>38798</c:v>
                </c:pt>
                <c:pt idx="4464">
                  <c:v>38799</c:v>
                </c:pt>
                <c:pt idx="4465">
                  <c:v>38800</c:v>
                </c:pt>
                <c:pt idx="4466">
                  <c:v>38801</c:v>
                </c:pt>
                <c:pt idx="4467">
                  <c:v>38802</c:v>
                </c:pt>
                <c:pt idx="4468">
                  <c:v>38803</c:v>
                </c:pt>
                <c:pt idx="4469">
                  <c:v>38804</c:v>
                </c:pt>
                <c:pt idx="4470">
                  <c:v>38805</c:v>
                </c:pt>
                <c:pt idx="4471">
                  <c:v>38806</c:v>
                </c:pt>
                <c:pt idx="4472">
                  <c:v>38807</c:v>
                </c:pt>
                <c:pt idx="4473">
                  <c:v>38808</c:v>
                </c:pt>
                <c:pt idx="4474">
                  <c:v>38809</c:v>
                </c:pt>
                <c:pt idx="4475">
                  <c:v>38810</c:v>
                </c:pt>
                <c:pt idx="4476">
                  <c:v>38811</c:v>
                </c:pt>
                <c:pt idx="4477">
                  <c:v>38812</c:v>
                </c:pt>
                <c:pt idx="4478">
                  <c:v>38813</c:v>
                </c:pt>
                <c:pt idx="4479">
                  <c:v>38814</c:v>
                </c:pt>
                <c:pt idx="4480">
                  <c:v>38815</c:v>
                </c:pt>
                <c:pt idx="4481">
                  <c:v>38816</c:v>
                </c:pt>
                <c:pt idx="4482">
                  <c:v>38817</c:v>
                </c:pt>
                <c:pt idx="4483">
                  <c:v>38818</c:v>
                </c:pt>
                <c:pt idx="4484">
                  <c:v>38819</c:v>
                </c:pt>
                <c:pt idx="4485">
                  <c:v>38820</c:v>
                </c:pt>
                <c:pt idx="4486">
                  <c:v>38821</c:v>
                </c:pt>
                <c:pt idx="4487">
                  <c:v>38822</c:v>
                </c:pt>
                <c:pt idx="4488">
                  <c:v>38823</c:v>
                </c:pt>
                <c:pt idx="4489">
                  <c:v>38824</c:v>
                </c:pt>
                <c:pt idx="4490">
                  <c:v>38825</c:v>
                </c:pt>
                <c:pt idx="4491">
                  <c:v>38826</c:v>
                </c:pt>
                <c:pt idx="4492">
                  <c:v>38827</c:v>
                </c:pt>
                <c:pt idx="4493">
                  <c:v>38828</c:v>
                </c:pt>
                <c:pt idx="4494">
                  <c:v>38829</c:v>
                </c:pt>
                <c:pt idx="4495">
                  <c:v>38830</c:v>
                </c:pt>
                <c:pt idx="4496">
                  <c:v>38831</c:v>
                </c:pt>
                <c:pt idx="4497">
                  <c:v>38832</c:v>
                </c:pt>
                <c:pt idx="4498">
                  <c:v>38833</c:v>
                </c:pt>
                <c:pt idx="4499">
                  <c:v>38834</c:v>
                </c:pt>
                <c:pt idx="4500">
                  <c:v>38835</c:v>
                </c:pt>
                <c:pt idx="4501">
                  <c:v>38836</c:v>
                </c:pt>
                <c:pt idx="4502">
                  <c:v>38837</c:v>
                </c:pt>
                <c:pt idx="4503">
                  <c:v>38838</c:v>
                </c:pt>
                <c:pt idx="4504">
                  <c:v>38839</c:v>
                </c:pt>
                <c:pt idx="4505">
                  <c:v>38840</c:v>
                </c:pt>
                <c:pt idx="4506">
                  <c:v>38841</c:v>
                </c:pt>
                <c:pt idx="4507">
                  <c:v>38842</c:v>
                </c:pt>
                <c:pt idx="4508">
                  <c:v>38843</c:v>
                </c:pt>
                <c:pt idx="4509">
                  <c:v>38844</c:v>
                </c:pt>
                <c:pt idx="4510">
                  <c:v>38845</c:v>
                </c:pt>
                <c:pt idx="4511">
                  <c:v>38846</c:v>
                </c:pt>
                <c:pt idx="4512">
                  <c:v>38847</c:v>
                </c:pt>
                <c:pt idx="4513">
                  <c:v>38848</c:v>
                </c:pt>
                <c:pt idx="4514">
                  <c:v>38849</c:v>
                </c:pt>
                <c:pt idx="4515">
                  <c:v>38850</c:v>
                </c:pt>
                <c:pt idx="4516">
                  <c:v>38851</c:v>
                </c:pt>
                <c:pt idx="4517">
                  <c:v>38852</c:v>
                </c:pt>
                <c:pt idx="4518">
                  <c:v>38853</c:v>
                </c:pt>
                <c:pt idx="4519">
                  <c:v>38854</c:v>
                </c:pt>
                <c:pt idx="4520">
                  <c:v>38855</c:v>
                </c:pt>
                <c:pt idx="4521">
                  <c:v>38856</c:v>
                </c:pt>
                <c:pt idx="4522">
                  <c:v>38857</c:v>
                </c:pt>
                <c:pt idx="4523">
                  <c:v>38858</c:v>
                </c:pt>
                <c:pt idx="4524">
                  <c:v>38859</c:v>
                </c:pt>
                <c:pt idx="4525">
                  <c:v>38860</c:v>
                </c:pt>
                <c:pt idx="4526">
                  <c:v>38861</c:v>
                </c:pt>
                <c:pt idx="4527">
                  <c:v>38862</c:v>
                </c:pt>
                <c:pt idx="4528">
                  <c:v>38863</c:v>
                </c:pt>
                <c:pt idx="4529">
                  <c:v>38864</c:v>
                </c:pt>
                <c:pt idx="4530">
                  <c:v>38865</c:v>
                </c:pt>
                <c:pt idx="4531">
                  <c:v>38866</c:v>
                </c:pt>
                <c:pt idx="4532">
                  <c:v>38867</c:v>
                </c:pt>
                <c:pt idx="4533">
                  <c:v>38868</c:v>
                </c:pt>
                <c:pt idx="4534">
                  <c:v>38869</c:v>
                </c:pt>
                <c:pt idx="4535">
                  <c:v>38870</c:v>
                </c:pt>
                <c:pt idx="4536">
                  <c:v>38871</c:v>
                </c:pt>
                <c:pt idx="4537">
                  <c:v>38872</c:v>
                </c:pt>
                <c:pt idx="4538">
                  <c:v>38873</c:v>
                </c:pt>
                <c:pt idx="4539">
                  <c:v>38874</c:v>
                </c:pt>
                <c:pt idx="4540">
                  <c:v>38875</c:v>
                </c:pt>
                <c:pt idx="4541">
                  <c:v>38876</c:v>
                </c:pt>
                <c:pt idx="4542">
                  <c:v>38877</c:v>
                </c:pt>
                <c:pt idx="4543">
                  <c:v>38878</c:v>
                </c:pt>
                <c:pt idx="4544">
                  <c:v>38879</c:v>
                </c:pt>
                <c:pt idx="4545">
                  <c:v>38880</c:v>
                </c:pt>
                <c:pt idx="4546">
                  <c:v>38881</c:v>
                </c:pt>
                <c:pt idx="4547">
                  <c:v>38882</c:v>
                </c:pt>
                <c:pt idx="4548">
                  <c:v>38883</c:v>
                </c:pt>
                <c:pt idx="4549">
                  <c:v>38884</c:v>
                </c:pt>
                <c:pt idx="4550">
                  <c:v>38885</c:v>
                </c:pt>
                <c:pt idx="4551">
                  <c:v>38886</c:v>
                </c:pt>
                <c:pt idx="4552">
                  <c:v>38887</c:v>
                </c:pt>
                <c:pt idx="4553">
                  <c:v>38888</c:v>
                </c:pt>
                <c:pt idx="4554">
                  <c:v>38889</c:v>
                </c:pt>
                <c:pt idx="4555">
                  <c:v>38890</c:v>
                </c:pt>
                <c:pt idx="4556">
                  <c:v>38891</c:v>
                </c:pt>
                <c:pt idx="4557">
                  <c:v>38892</c:v>
                </c:pt>
                <c:pt idx="4558">
                  <c:v>38893</c:v>
                </c:pt>
                <c:pt idx="4559">
                  <c:v>38894</c:v>
                </c:pt>
                <c:pt idx="4560">
                  <c:v>38895</c:v>
                </c:pt>
                <c:pt idx="4561">
                  <c:v>38896</c:v>
                </c:pt>
                <c:pt idx="4562">
                  <c:v>38897</c:v>
                </c:pt>
                <c:pt idx="4563">
                  <c:v>38898</c:v>
                </c:pt>
                <c:pt idx="4564">
                  <c:v>38899</c:v>
                </c:pt>
                <c:pt idx="4565">
                  <c:v>38900</c:v>
                </c:pt>
                <c:pt idx="4566">
                  <c:v>38901</c:v>
                </c:pt>
                <c:pt idx="4567">
                  <c:v>38902</c:v>
                </c:pt>
                <c:pt idx="4568">
                  <c:v>38903</c:v>
                </c:pt>
                <c:pt idx="4569">
                  <c:v>38904</c:v>
                </c:pt>
                <c:pt idx="4570">
                  <c:v>38905</c:v>
                </c:pt>
                <c:pt idx="4571">
                  <c:v>38906</c:v>
                </c:pt>
                <c:pt idx="4572">
                  <c:v>38907</c:v>
                </c:pt>
                <c:pt idx="4573">
                  <c:v>38908</c:v>
                </c:pt>
                <c:pt idx="4574">
                  <c:v>38909</c:v>
                </c:pt>
                <c:pt idx="4575">
                  <c:v>38910</c:v>
                </c:pt>
                <c:pt idx="4576">
                  <c:v>38911</c:v>
                </c:pt>
                <c:pt idx="4577">
                  <c:v>38912</c:v>
                </c:pt>
                <c:pt idx="4578">
                  <c:v>38913</c:v>
                </c:pt>
                <c:pt idx="4579">
                  <c:v>38914</c:v>
                </c:pt>
                <c:pt idx="4580">
                  <c:v>38915</c:v>
                </c:pt>
                <c:pt idx="4581">
                  <c:v>38916</c:v>
                </c:pt>
                <c:pt idx="4582">
                  <c:v>38917</c:v>
                </c:pt>
                <c:pt idx="4583">
                  <c:v>38918</c:v>
                </c:pt>
                <c:pt idx="4584">
                  <c:v>38919</c:v>
                </c:pt>
                <c:pt idx="4585">
                  <c:v>38920</c:v>
                </c:pt>
                <c:pt idx="4586">
                  <c:v>38921</c:v>
                </c:pt>
                <c:pt idx="4587">
                  <c:v>38922</c:v>
                </c:pt>
                <c:pt idx="4588">
                  <c:v>38923</c:v>
                </c:pt>
                <c:pt idx="4589">
                  <c:v>38924</c:v>
                </c:pt>
                <c:pt idx="4590">
                  <c:v>38925</c:v>
                </c:pt>
                <c:pt idx="4591">
                  <c:v>38926</c:v>
                </c:pt>
                <c:pt idx="4592">
                  <c:v>38927</c:v>
                </c:pt>
                <c:pt idx="4593">
                  <c:v>38928</c:v>
                </c:pt>
                <c:pt idx="4594">
                  <c:v>38929</c:v>
                </c:pt>
                <c:pt idx="4595">
                  <c:v>38930</c:v>
                </c:pt>
                <c:pt idx="4596">
                  <c:v>38931</c:v>
                </c:pt>
                <c:pt idx="4597">
                  <c:v>38932</c:v>
                </c:pt>
                <c:pt idx="4598">
                  <c:v>38933</c:v>
                </c:pt>
                <c:pt idx="4599">
                  <c:v>38934</c:v>
                </c:pt>
                <c:pt idx="4600">
                  <c:v>38935</c:v>
                </c:pt>
                <c:pt idx="4601">
                  <c:v>38936</c:v>
                </c:pt>
                <c:pt idx="4602">
                  <c:v>38937</c:v>
                </c:pt>
                <c:pt idx="4603">
                  <c:v>38938</c:v>
                </c:pt>
                <c:pt idx="4604">
                  <c:v>38939</c:v>
                </c:pt>
                <c:pt idx="4605">
                  <c:v>38940</c:v>
                </c:pt>
                <c:pt idx="4606">
                  <c:v>38941</c:v>
                </c:pt>
                <c:pt idx="4607">
                  <c:v>38942</c:v>
                </c:pt>
                <c:pt idx="4608">
                  <c:v>38943</c:v>
                </c:pt>
                <c:pt idx="4609">
                  <c:v>38944</c:v>
                </c:pt>
                <c:pt idx="4610">
                  <c:v>38945</c:v>
                </c:pt>
                <c:pt idx="4611">
                  <c:v>38946</c:v>
                </c:pt>
                <c:pt idx="4612">
                  <c:v>38947</c:v>
                </c:pt>
                <c:pt idx="4613">
                  <c:v>38948</c:v>
                </c:pt>
                <c:pt idx="4614">
                  <c:v>38949</c:v>
                </c:pt>
                <c:pt idx="4615">
                  <c:v>38950</c:v>
                </c:pt>
                <c:pt idx="4616">
                  <c:v>38951</c:v>
                </c:pt>
                <c:pt idx="4617">
                  <c:v>38952</c:v>
                </c:pt>
                <c:pt idx="4618">
                  <c:v>38953</c:v>
                </c:pt>
                <c:pt idx="4619">
                  <c:v>38954</c:v>
                </c:pt>
                <c:pt idx="4620">
                  <c:v>38955</c:v>
                </c:pt>
                <c:pt idx="4621">
                  <c:v>38956</c:v>
                </c:pt>
                <c:pt idx="4622">
                  <c:v>38957</c:v>
                </c:pt>
                <c:pt idx="4623">
                  <c:v>38958</c:v>
                </c:pt>
                <c:pt idx="4624">
                  <c:v>38959</c:v>
                </c:pt>
                <c:pt idx="4625">
                  <c:v>38960</c:v>
                </c:pt>
                <c:pt idx="4626">
                  <c:v>38961</c:v>
                </c:pt>
                <c:pt idx="4627">
                  <c:v>38962</c:v>
                </c:pt>
                <c:pt idx="4628">
                  <c:v>38963</c:v>
                </c:pt>
                <c:pt idx="4629">
                  <c:v>38964</c:v>
                </c:pt>
                <c:pt idx="4630">
                  <c:v>38965</c:v>
                </c:pt>
                <c:pt idx="4631">
                  <c:v>38966</c:v>
                </c:pt>
                <c:pt idx="4632">
                  <c:v>38967</c:v>
                </c:pt>
                <c:pt idx="4633">
                  <c:v>38968</c:v>
                </c:pt>
                <c:pt idx="4634">
                  <c:v>38969</c:v>
                </c:pt>
                <c:pt idx="4635">
                  <c:v>38970</c:v>
                </c:pt>
                <c:pt idx="4636">
                  <c:v>38971</c:v>
                </c:pt>
                <c:pt idx="4637">
                  <c:v>38972</c:v>
                </c:pt>
                <c:pt idx="4638">
                  <c:v>38973</c:v>
                </c:pt>
                <c:pt idx="4639">
                  <c:v>38974</c:v>
                </c:pt>
                <c:pt idx="4640">
                  <c:v>38975</c:v>
                </c:pt>
                <c:pt idx="4641">
                  <c:v>38976</c:v>
                </c:pt>
                <c:pt idx="4642">
                  <c:v>38977</c:v>
                </c:pt>
                <c:pt idx="4643">
                  <c:v>38978</c:v>
                </c:pt>
                <c:pt idx="4644">
                  <c:v>38979</c:v>
                </c:pt>
                <c:pt idx="4645">
                  <c:v>38980</c:v>
                </c:pt>
                <c:pt idx="4646">
                  <c:v>38981</c:v>
                </c:pt>
                <c:pt idx="4647">
                  <c:v>38982</c:v>
                </c:pt>
                <c:pt idx="4648">
                  <c:v>38983</c:v>
                </c:pt>
                <c:pt idx="4649">
                  <c:v>38984</c:v>
                </c:pt>
                <c:pt idx="4650">
                  <c:v>38985</c:v>
                </c:pt>
                <c:pt idx="4651">
                  <c:v>38986</c:v>
                </c:pt>
                <c:pt idx="4652">
                  <c:v>38987</c:v>
                </c:pt>
                <c:pt idx="4653">
                  <c:v>38988</c:v>
                </c:pt>
                <c:pt idx="4654">
                  <c:v>38989</c:v>
                </c:pt>
                <c:pt idx="4655">
                  <c:v>38990</c:v>
                </c:pt>
                <c:pt idx="4656">
                  <c:v>38991</c:v>
                </c:pt>
                <c:pt idx="4657">
                  <c:v>38992</c:v>
                </c:pt>
                <c:pt idx="4658">
                  <c:v>38993</c:v>
                </c:pt>
                <c:pt idx="4659">
                  <c:v>38994</c:v>
                </c:pt>
                <c:pt idx="4660">
                  <c:v>38995</c:v>
                </c:pt>
                <c:pt idx="4661">
                  <c:v>38996</c:v>
                </c:pt>
                <c:pt idx="4662">
                  <c:v>38997</c:v>
                </c:pt>
                <c:pt idx="4663">
                  <c:v>38998</c:v>
                </c:pt>
                <c:pt idx="4664">
                  <c:v>38999</c:v>
                </c:pt>
                <c:pt idx="4665">
                  <c:v>39000</c:v>
                </c:pt>
                <c:pt idx="4666">
                  <c:v>39001</c:v>
                </c:pt>
                <c:pt idx="4667">
                  <c:v>39002</c:v>
                </c:pt>
                <c:pt idx="4668">
                  <c:v>39003</c:v>
                </c:pt>
                <c:pt idx="4669">
                  <c:v>39004</c:v>
                </c:pt>
                <c:pt idx="4670">
                  <c:v>39005</c:v>
                </c:pt>
                <c:pt idx="4671">
                  <c:v>39006</c:v>
                </c:pt>
                <c:pt idx="4672">
                  <c:v>39007</c:v>
                </c:pt>
                <c:pt idx="4673">
                  <c:v>39008</c:v>
                </c:pt>
                <c:pt idx="4674">
                  <c:v>39009</c:v>
                </c:pt>
                <c:pt idx="4675">
                  <c:v>39010</c:v>
                </c:pt>
                <c:pt idx="4676">
                  <c:v>39011</c:v>
                </c:pt>
                <c:pt idx="4677">
                  <c:v>39012</c:v>
                </c:pt>
                <c:pt idx="4678">
                  <c:v>39013</c:v>
                </c:pt>
                <c:pt idx="4679">
                  <c:v>39014</c:v>
                </c:pt>
                <c:pt idx="4680">
                  <c:v>39015</c:v>
                </c:pt>
                <c:pt idx="4681">
                  <c:v>39016</c:v>
                </c:pt>
                <c:pt idx="4682">
                  <c:v>39017</c:v>
                </c:pt>
                <c:pt idx="4683">
                  <c:v>39018</c:v>
                </c:pt>
                <c:pt idx="4684">
                  <c:v>39019</c:v>
                </c:pt>
                <c:pt idx="4685">
                  <c:v>39020</c:v>
                </c:pt>
                <c:pt idx="4686">
                  <c:v>39021</c:v>
                </c:pt>
                <c:pt idx="4687">
                  <c:v>39022</c:v>
                </c:pt>
                <c:pt idx="4688">
                  <c:v>39023</c:v>
                </c:pt>
                <c:pt idx="4689">
                  <c:v>39024</c:v>
                </c:pt>
                <c:pt idx="4690">
                  <c:v>39025</c:v>
                </c:pt>
                <c:pt idx="4691">
                  <c:v>39026</c:v>
                </c:pt>
                <c:pt idx="4692">
                  <c:v>39027</c:v>
                </c:pt>
                <c:pt idx="4693">
                  <c:v>39028</c:v>
                </c:pt>
                <c:pt idx="4694">
                  <c:v>39029</c:v>
                </c:pt>
                <c:pt idx="4695">
                  <c:v>39030</c:v>
                </c:pt>
                <c:pt idx="4696">
                  <c:v>39031</c:v>
                </c:pt>
                <c:pt idx="4697">
                  <c:v>39032</c:v>
                </c:pt>
                <c:pt idx="4698">
                  <c:v>39033</c:v>
                </c:pt>
                <c:pt idx="4699">
                  <c:v>39034</c:v>
                </c:pt>
                <c:pt idx="4700">
                  <c:v>39035</c:v>
                </c:pt>
                <c:pt idx="4701">
                  <c:v>39036</c:v>
                </c:pt>
                <c:pt idx="4702">
                  <c:v>39037</c:v>
                </c:pt>
                <c:pt idx="4703">
                  <c:v>39038</c:v>
                </c:pt>
                <c:pt idx="4704">
                  <c:v>39039</c:v>
                </c:pt>
                <c:pt idx="4705">
                  <c:v>39040</c:v>
                </c:pt>
                <c:pt idx="4706">
                  <c:v>39041</c:v>
                </c:pt>
                <c:pt idx="4707">
                  <c:v>39042</c:v>
                </c:pt>
                <c:pt idx="4708">
                  <c:v>39043</c:v>
                </c:pt>
                <c:pt idx="4709">
                  <c:v>39044</c:v>
                </c:pt>
                <c:pt idx="4710">
                  <c:v>39045</c:v>
                </c:pt>
                <c:pt idx="4711">
                  <c:v>39046</c:v>
                </c:pt>
                <c:pt idx="4712">
                  <c:v>39047</c:v>
                </c:pt>
                <c:pt idx="4713">
                  <c:v>39048</c:v>
                </c:pt>
                <c:pt idx="4714">
                  <c:v>39049</c:v>
                </c:pt>
                <c:pt idx="4715">
                  <c:v>39050</c:v>
                </c:pt>
                <c:pt idx="4716">
                  <c:v>39051</c:v>
                </c:pt>
                <c:pt idx="4717">
                  <c:v>39052</c:v>
                </c:pt>
                <c:pt idx="4718">
                  <c:v>39053</c:v>
                </c:pt>
                <c:pt idx="4719">
                  <c:v>39054</c:v>
                </c:pt>
                <c:pt idx="4720">
                  <c:v>39055</c:v>
                </c:pt>
                <c:pt idx="4721">
                  <c:v>39056</c:v>
                </c:pt>
                <c:pt idx="4722">
                  <c:v>39057</c:v>
                </c:pt>
                <c:pt idx="4723">
                  <c:v>39058</c:v>
                </c:pt>
                <c:pt idx="4724">
                  <c:v>39059</c:v>
                </c:pt>
                <c:pt idx="4725">
                  <c:v>39060</c:v>
                </c:pt>
                <c:pt idx="4726">
                  <c:v>39061</c:v>
                </c:pt>
                <c:pt idx="4727">
                  <c:v>39062</c:v>
                </c:pt>
                <c:pt idx="4728">
                  <c:v>39063</c:v>
                </c:pt>
                <c:pt idx="4729">
                  <c:v>39064</c:v>
                </c:pt>
                <c:pt idx="4730">
                  <c:v>39065</c:v>
                </c:pt>
                <c:pt idx="4731">
                  <c:v>39066</c:v>
                </c:pt>
                <c:pt idx="4732">
                  <c:v>39067</c:v>
                </c:pt>
                <c:pt idx="4733">
                  <c:v>39068</c:v>
                </c:pt>
                <c:pt idx="4734">
                  <c:v>39069</c:v>
                </c:pt>
                <c:pt idx="4735">
                  <c:v>39070</c:v>
                </c:pt>
                <c:pt idx="4736">
                  <c:v>39071</c:v>
                </c:pt>
                <c:pt idx="4737">
                  <c:v>39072</c:v>
                </c:pt>
                <c:pt idx="4738">
                  <c:v>39073</c:v>
                </c:pt>
                <c:pt idx="4739">
                  <c:v>39074</c:v>
                </c:pt>
                <c:pt idx="4740">
                  <c:v>39075</c:v>
                </c:pt>
                <c:pt idx="4741">
                  <c:v>39076</c:v>
                </c:pt>
                <c:pt idx="4742">
                  <c:v>39077</c:v>
                </c:pt>
                <c:pt idx="4743">
                  <c:v>39078</c:v>
                </c:pt>
                <c:pt idx="4744">
                  <c:v>39079</c:v>
                </c:pt>
                <c:pt idx="4745">
                  <c:v>39080</c:v>
                </c:pt>
                <c:pt idx="4746">
                  <c:v>39081</c:v>
                </c:pt>
                <c:pt idx="4747">
                  <c:v>39082</c:v>
                </c:pt>
                <c:pt idx="4748">
                  <c:v>39083</c:v>
                </c:pt>
                <c:pt idx="4749">
                  <c:v>39084</c:v>
                </c:pt>
                <c:pt idx="4750">
                  <c:v>39085</c:v>
                </c:pt>
                <c:pt idx="4751">
                  <c:v>39086</c:v>
                </c:pt>
                <c:pt idx="4752">
                  <c:v>39087</c:v>
                </c:pt>
                <c:pt idx="4753">
                  <c:v>39088</c:v>
                </c:pt>
                <c:pt idx="4754">
                  <c:v>39089</c:v>
                </c:pt>
                <c:pt idx="4755">
                  <c:v>39090</c:v>
                </c:pt>
                <c:pt idx="4756">
                  <c:v>39091</c:v>
                </c:pt>
                <c:pt idx="4757">
                  <c:v>39092</c:v>
                </c:pt>
                <c:pt idx="4758">
                  <c:v>39093</c:v>
                </c:pt>
                <c:pt idx="4759">
                  <c:v>39094</c:v>
                </c:pt>
                <c:pt idx="4760">
                  <c:v>39095</c:v>
                </c:pt>
                <c:pt idx="4761">
                  <c:v>39096</c:v>
                </c:pt>
                <c:pt idx="4762">
                  <c:v>39097</c:v>
                </c:pt>
                <c:pt idx="4763">
                  <c:v>39098</c:v>
                </c:pt>
                <c:pt idx="4764">
                  <c:v>39099</c:v>
                </c:pt>
                <c:pt idx="4765">
                  <c:v>39100</c:v>
                </c:pt>
                <c:pt idx="4766">
                  <c:v>39101</c:v>
                </c:pt>
                <c:pt idx="4767">
                  <c:v>39102</c:v>
                </c:pt>
                <c:pt idx="4768">
                  <c:v>39103</c:v>
                </c:pt>
                <c:pt idx="4769">
                  <c:v>39104</c:v>
                </c:pt>
                <c:pt idx="4770">
                  <c:v>39105</c:v>
                </c:pt>
                <c:pt idx="4771">
                  <c:v>39106</c:v>
                </c:pt>
                <c:pt idx="4772">
                  <c:v>39107</c:v>
                </c:pt>
                <c:pt idx="4773">
                  <c:v>39108</c:v>
                </c:pt>
                <c:pt idx="4774">
                  <c:v>39109</c:v>
                </c:pt>
                <c:pt idx="4775">
                  <c:v>39110</c:v>
                </c:pt>
                <c:pt idx="4776">
                  <c:v>39111</c:v>
                </c:pt>
                <c:pt idx="4777">
                  <c:v>39112</c:v>
                </c:pt>
                <c:pt idx="4778">
                  <c:v>39113</c:v>
                </c:pt>
                <c:pt idx="4779">
                  <c:v>39114</c:v>
                </c:pt>
                <c:pt idx="4780">
                  <c:v>39115</c:v>
                </c:pt>
                <c:pt idx="4781">
                  <c:v>39116</c:v>
                </c:pt>
                <c:pt idx="4782">
                  <c:v>39117</c:v>
                </c:pt>
                <c:pt idx="4783">
                  <c:v>39118</c:v>
                </c:pt>
                <c:pt idx="4784">
                  <c:v>39119</c:v>
                </c:pt>
                <c:pt idx="4785">
                  <c:v>39120</c:v>
                </c:pt>
                <c:pt idx="4786">
                  <c:v>39121</c:v>
                </c:pt>
                <c:pt idx="4787">
                  <c:v>39122</c:v>
                </c:pt>
                <c:pt idx="4788">
                  <c:v>39123</c:v>
                </c:pt>
                <c:pt idx="4789">
                  <c:v>39124</c:v>
                </c:pt>
                <c:pt idx="4790">
                  <c:v>39125</c:v>
                </c:pt>
                <c:pt idx="4791">
                  <c:v>39126</c:v>
                </c:pt>
                <c:pt idx="4792">
                  <c:v>39127</c:v>
                </c:pt>
                <c:pt idx="4793">
                  <c:v>39128</c:v>
                </c:pt>
                <c:pt idx="4794">
                  <c:v>39129</c:v>
                </c:pt>
                <c:pt idx="4795">
                  <c:v>39130</c:v>
                </c:pt>
                <c:pt idx="4796">
                  <c:v>39131</c:v>
                </c:pt>
                <c:pt idx="4797">
                  <c:v>39132</c:v>
                </c:pt>
                <c:pt idx="4798">
                  <c:v>39133</c:v>
                </c:pt>
                <c:pt idx="4799">
                  <c:v>39134</c:v>
                </c:pt>
                <c:pt idx="4800">
                  <c:v>39135</c:v>
                </c:pt>
                <c:pt idx="4801">
                  <c:v>39136</c:v>
                </c:pt>
                <c:pt idx="4802">
                  <c:v>39137</c:v>
                </c:pt>
                <c:pt idx="4803">
                  <c:v>39138</c:v>
                </c:pt>
                <c:pt idx="4804">
                  <c:v>39139</c:v>
                </c:pt>
                <c:pt idx="4805">
                  <c:v>39140</c:v>
                </c:pt>
                <c:pt idx="4806">
                  <c:v>39141</c:v>
                </c:pt>
                <c:pt idx="4807">
                  <c:v>39142</c:v>
                </c:pt>
                <c:pt idx="4808">
                  <c:v>39143</c:v>
                </c:pt>
                <c:pt idx="4809">
                  <c:v>39144</c:v>
                </c:pt>
                <c:pt idx="4810">
                  <c:v>39145</c:v>
                </c:pt>
                <c:pt idx="4811">
                  <c:v>39146</c:v>
                </c:pt>
                <c:pt idx="4812">
                  <c:v>39147</c:v>
                </c:pt>
                <c:pt idx="4813">
                  <c:v>39148</c:v>
                </c:pt>
                <c:pt idx="4814">
                  <c:v>39149</c:v>
                </c:pt>
                <c:pt idx="4815">
                  <c:v>39150</c:v>
                </c:pt>
                <c:pt idx="4816">
                  <c:v>39151</c:v>
                </c:pt>
                <c:pt idx="4817">
                  <c:v>39152</c:v>
                </c:pt>
                <c:pt idx="4818">
                  <c:v>39153</c:v>
                </c:pt>
                <c:pt idx="4819">
                  <c:v>39154</c:v>
                </c:pt>
                <c:pt idx="4820">
                  <c:v>39155</c:v>
                </c:pt>
                <c:pt idx="4821">
                  <c:v>39156</c:v>
                </c:pt>
                <c:pt idx="4822">
                  <c:v>39157</c:v>
                </c:pt>
                <c:pt idx="4823">
                  <c:v>39158</c:v>
                </c:pt>
                <c:pt idx="4824">
                  <c:v>39159</c:v>
                </c:pt>
                <c:pt idx="4825">
                  <c:v>39160</c:v>
                </c:pt>
                <c:pt idx="4826">
                  <c:v>39161</c:v>
                </c:pt>
                <c:pt idx="4827">
                  <c:v>39162</c:v>
                </c:pt>
                <c:pt idx="4828">
                  <c:v>39163</c:v>
                </c:pt>
                <c:pt idx="4829">
                  <c:v>39164</c:v>
                </c:pt>
                <c:pt idx="4830">
                  <c:v>39165</c:v>
                </c:pt>
                <c:pt idx="4831">
                  <c:v>39166</c:v>
                </c:pt>
                <c:pt idx="4832">
                  <c:v>39167</c:v>
                </c:pt>
                <c:pt idx="4833">
                  <c:v>39168</c:v>
                </c:pt>
                <c:pt idx="4834">
                  <c:v>39169</c:v>
                </c:pt>
                <c:pt idx="4835">
                  <c:v>39170</c:v>
                </c:pt>
                <c:pt idx="4836">
                  <c:v>39171</c:v>
                </c:pt>
                <c:pt idx="4837">
                  <c:v>39172</c:v>
                </c:pt>
                <c:pt idx="4838">
                  <c:v>39173</c:v>
                </c:pt>
                <c:pt idx="4839">
                  <c:v>39174</c:v>
                </c:pt>
                <c:pt idx="4840">
                  <c:v>39175</c:v>
                </c:pt>
                <c:pt idx="4841">
                  <c:v>39176</c:v>
                </c:pt>
                <c:pt idx="4842">
                  <c:v>39177</c:v>
                </c:pt>
                <c:pt idx="4843">
                  <c:v>39178</c:v>
                </c:pt>
                <c:pt idx="4844">
                  <c:v>39179</c:v>
                </c:pt>
                <c:pt idx="4845">
                  <c:v>39180</c:v>
                </c:pt>
                <c:pt idx="4846">
                  <c:v>39181</c:v>
                </c:pt>
                <c:pt idx="4847">
                  <c:v>39182</c:v>
                </c:pt>
                <c:pt idx="4848">
                  <c:v>39183</c:v>
                </c:pt>
                <c:pt idx="4849">
                  <c:v>39184</c:v>
                </c:pt>
                <c:pt idx="4850">
                  <c:v>39185</c:v>
                </c:pt>
                <c:pt idx="4851">
                  <c:v>39186</c:v>
                </c:pt>
                <c:pt idx="4852">
                  <c:v>39187</c:v>
                </c:pt>
                <c:pt idx="4853">
                  <c:v>39188</c:v>
                </c:pt>
                <c:pt idx="4854">
                  <c:v>39189</c:v>
                </c:pt>
                <c:pt idx="4855">
                  <c:v>39190</c:v>
                </c:pt>
                <c:pt idx="4856">
                  <c:v>39191</c:v>
                </c:pt>
                <c:pt idx="4857">
                  <c:v>39192</c:v>
                </c:pt>
                <c:pt idx="4858">
                  <c:v>39193</c:v>
                </c:pt>
                <c:pt idx="4859">
                  <c:v>39194</c:v>
                </c:pt>
                <c:pt idx="4860">
                  <c:v>39195</c:v>
                </c:pt>
                <c:pt idx="4861">
                  <c:v>39196</c:v>
                </c:pt>
                <c:pt idx="4862">
                  <c:v>39197</c:v>
                </c:pt>
                <c:pt idx="4863">
                  <c:v>39198</c:v>
                </c:pt>
                <c:pt idx="4864">
                  <c:v>39199</c:v>
                </c:pt>
                <c:pt idx="4865">
                  <c:v>39200</c:v>
                </c:pt>
                <c:pt idx="4866">
                  <c:v>39201</c:v>
                </c:pt>
                <c:pt idx="4867">
                  <c:v>39202</c:v>
                </c:pt>
                <c:pt idx="4868">
                  <c:v>39203</c:v>
                </c:pt>
                <c:pt idx="4869">
                  <c:v>39204</c:v>
                </c:pt>
                <c:pt idx="4870">
                  <c:v>39205</c:v>
                </c:pt>
                <c:pt idx="4871">
                  <c:v>39206</c:v>
                </c:pt>
                <c:pt idx="4872">
                  <c:v>39207</c:v>
                </c:pt>
                <c:pt idx="4873">
                  <c:v>39208</c:v>
                </c:pt>
                <c:pt idx="4874">
                  <c:v>39209</c:v>
                </c:pt>
                <c:pt idx="4875">
                  <c:v>39210</c:v>
                </c:pt>
                <c:pt idx="4876">
                  <c:v>39211</c:v>
                </c:pt>
                <c:pt idx="4877">
                  <c:v>39212</c:v>
                </c:pt>
                <c:pt idx="4878">
                  <c:v>39213</c:v>
                </c:pt>
                <c:pt idx="4879">
                  <c:v>39214</c:v>
                </c:pt>
                <c:pt idx="4880">
                  <c:v>39215</c:v>
                </c:pt>
                <c:pt idx="4881">
                  <c:v>39216</c:v>
                </c:pt>
                <c:pt idx="4882">
                  <c:v>39217</c:v>
                </c:pt>
                <c:pt idx="4883">
                  <c:v>39218</c:v>
                </c:pt>
                <c:pt idx="4884">
                  <c:v>39219</c:v>
                </c:pt>
                <c:pt idx="4885">
                  <c:v>39220</c:v>
                </c:pt>
                <c:pt idx="4886">
                  <c:v>39221</c:v>
                </c:pt>
                <c:pt idx="4887">
                  <c:v>39222</c:v>
                </c:pt>
                <c:pt idx="4888">
                  <c:v>39223</c:v>
                </c:pt>
                <c:pt idx="4889">
                  <c:v>39224</c:v>
                </c:pt>
                <c:pt idx="4890">
                  <c:v>39225</c:v>
                </c:pt>
                <c:pt idx="4891">
                  <c:v>39226</c:v>
                </c:pt>
                <c:pt idx="4892">
                  <c:v>39227</c:v>
                </c:pt>
                <c:pt idx="4893">
                  <c:v>39228</c:v>
                </c:pt>
                <c:pt idx="4894">
                  <c:v>39229</c:v>
                </c:pt>
                <c:pt idx="4895">
                  <c:v>39230</c:v>
                </c:pt>
                <c:pt idx="4896">
                  <c:v>39231</c:v>
                </c:pt>
                <c:pt idx="4897">
                  <c:v>39232</c:v>
                </c:pt>
                <c:pt idx="4898">
                  <c:v>39233</c:v>
                </c:pt>
                <c:pt idx="4899">
                  <c:v>39234</c:v>
                </c:pt>
                <c:pt idx="4900">
                  <c:v>39235</c:v>
                </c:pt>
                <c:pt idx="4901">
                  <c:v>39236</c:v>
                </c:pt>
                <c:pt idx="4902">
                  <c:v>39237</c:v>
                </c:pt>
                <c:pt idx="4903">
                  <c:v>39238</c:v>
                </c:pt>
                <c:pt idx="4904">
                  <c:v>39239</c:v>
                </c:pt>
                <c:pt idx="4905">
                  <c:v>39240</c:v>
                </c:pt>
                <c:pt idx="4906">
                  <c:v>39241</c:v>
                </c:pt>
                <c:pt idx="4907">
                  <c:v>39242</c:v>
                </c:pt>
                <c:pt idx="4908">
                  <c:v>39243</c:v>
                </c:pt>
                <c:pt idx="4909">
                  <c:v>39244</c:v>
                </c:pt>
                <c:pt idx="4910">
                  <c:v>39245</c:v>
                </c:pt>
                <c:pt idx="4911">
                  <c:v>39246</c:v>
                </c:pt>
                <c:pt idx="4912">
                  <c:v>39247</c:v>
                </c:pt>
                <c:pt idx="4913">
                  <c:v>39248</c:v>
                </c:pt>
                <c:pt idx="4914">
                  <c:v>39249</c:v>
                </c:pt>
                <c:pt idx="4915">
                  <c:v>39250</c:v>
                </c:pt>
                <c:pt idx="4916">
                  <c:v>39251</c:v>
                </c:pt>
                <c:pt idx="4917">
                  <c:v>39252</c:v>
                </c:pt>
                <c:pt idx="4918">
                  <c:v>39253</c:v>
                </c:pt>
                <c:pt idx="4919">
                  <c:v>39254</c:v>
                </c:pt>
                <c:pt idx="4920">
                  <c:v>39255</c:v>
                </c:pt>
                <c:pt idx="4921">
                  <c:v>39256</c:v>
                </c:pt>
                <c:pt idx="4922">
                  <c:v>39257</c:v>
                </c:pt>
                <c:pt idx="4923">
                  <c:v>39258</c:v>
                </c:pt>
                <c:pt idx="4924">
                  <c:v>39259</c:v>
                </c:pt>
                <c:pt idx="4925">
                  <c:v>39260</c:v>
                </c:pt>
                <c:pt idx="4926">
                  <c:v>39261</c:v>
                </c:pt>
                <c:pt idx="4927">
                  <c:v>39262</c:v>
                </c:pt>
                <c:pt idx="4928">
                  <c:v>39263</c:v>
                </c:pt>
                <c:pt idx="4929">
                  <c:v>39264</c:v>
                </c:pt>
                <c:pt idx="4930">
                  <c:v>39265</c:v>
                </c:pt>
                <c:pt idx="4931">
                  <c:v>39266</c:v>
                </c:pt>
                <c:pt idx="4932">
                  <c:v>39267</c:v>
                </c:pt>
                <c:pt idx="4933">
                  <c:v>39268</c:v>
                </c:pt>
                <c:pt idx="4934">
                  <c:v>39269</c:v>
                </c:pt>
                <c:pt idx="4935">
                  <c:v>39270</c:v>
                </c:pt>
                <c:pt idx="4936">
                  <c:v>39271</c:v>
                </c:pt>
                <c:pt idx="4937">
                  <c:v>39272</c:v>
                </c:pt>
                <c:pt idx="4938">
                  <c:v>39273</c:v>
                </c:pt>
                <c:pt idx="4939">
                  <c:v>39274</c:v>
                </c:pt>
                <c:pt idx="4940">
                  <c:v>39275</c:v>
                </c:pt>
                <c:pt idx="4941">
                  <c:v>39276</c:v>
                </c:pt>
                <c:pt idx="4942">
                  <c:v>39277</c:v>
                </c:pt>
                <c:pt idx="4943">
                  <c:v>39278</c:v>
                </c:pt>
                <c:pt idx="4944">
                  <c:v>39279</c:v>
                </c:pt>
                <c:pt idx="4945">
                  <c:v>39280</c:v>
                </c:pt>
                <c:pt idx="4946">
                  <c:v>39281</c:v>
                </c:pt>
                <c:pt idx="4947">
                  <c:v>39282</c:v>
                </c:pt>
                <c:pt idx="4948">
                  <c:v>39283</c:v>
                </c:pt>
                <c:pt idx="4949">
                  <c:v>39284</c:v>
                </c:pt>
                <c:pt idx="4950">
                  <c:v>39285</c:v>
                </c:pt>
                <c:pt idx="4951">
                  <c:v>39286</c:v>
                </c:pt>
                <c:pt idx="4952">
                  <c:v>39287</c:v>
                </c:pt>
                <c:pt idx="4953">
                  <c:v>39288</c:v>
                </c:pt>
                <c:pt idx="4954">
                  <c:v>39289</c:v>
                </c:pt>
                <c:pt idx="4955">
                  <c:v>39290</c:v>
                </c:pt>
                <c:pt idx="4956">
                  <c:v>39291</c:v>
                </c:pt>
                <c:pt idx="4957">
                  <c:v>39292</c:v>
                </c:pt>
                <c:pt idx="4958">
                  <c:v>39293</c:v>
                </c:pt>
                <c:pt idx="4959">
                  <c:v>39294</c:v>
                </c:pt>
                <c:pt idx="4960">
                  <c:v>39295</c:v>
                </c:pt>
                <c:pt idx="4961">
                  <c:v>39296</c:v>
                </c:pt>
                <c:pt idx="4962">
                  <c:v>39297</c:v>
                </c:pt>
                <c:pt idx="4963">
                  <c:v>39298</c:v>
                </c:pt>
                <c:pt idx="4964">
                  <c:v>39299</c:v>
                </c:pt>
                <c:pt idx="4965">
                  <c:v>39300</c:v>
                </c:pt>
                <c:pt idx="4966">
                  <c:v>39301</c:v>
                </c:pt>
                <c:pt idx="4967">
                  <c:v>39302</c:v>
                </c:pt>
                <c:pt idx="4968">
                  <c:v>39303</c:v>
                </c:pt>
                <c:pt idx="4969">
                  <c:v>39304</c:v>
                </c:pt>
                <c:pt idx="4970">
                  <c:v>39305</c:v>
                </c:pt>
                <c:pt idx="4971">
                  <c:v>39306</c:v>
                </c:pt>
                <c:pt idx="4972">
                  <c:v>39307</c:v>
                </c:pt>
                <c:pt idx="4973">
                  <c:v>39308</c:v>
                </c:pt>
                <c:pt idx="4974">
                  <c:v>39309</c:v>
                </c:pt>
                <c:pt idx="4975">
                  <c:v>39310</c:v>
                </c:pt>
                <c:pt idx="4976">
                  <c:v>39311</c:v>
                </c:pt>
                <c:pt idx="4977">
                  <c:v>39312</c:v>
                </c:pt>
                <c:pt idx="4978">
                  <c:v>39313</c:v>
                </c:pt>
                <c:pt idx="4979">
                  <c:v>39314</c:v>
                </c:pt>
                <c:pt idx="4980">
                  <c:v>39315</c:v>
                </c:pt>
                <c:pt idx="4981">
                  <c:v>39316</c:v>
                </c:pt>
                <c:pt idx="4982">
                  <c:v>39317</c:v>
                </c:pt>
                <c:pt idx="4983">
                  <c:v>39318</c:v>
                </c:pt>
                <c:pt idx="4984">
                  <c:v>39319</c:v>
                </c:pt>
                <c:pt idx="4985">
                  <c:v>39320</c:v>
                </c:pt>
                <c:pt idx="4986">
                  <c:v>39321</c:v>
                </c:pt>
                <c:pt idx="4987">
                  <c:v>39322</c:v>
                </c:pt>
                <c:pt idx="4988">
                  <c:v>39323</c:v>
                </c:pt>
                <c:pt idx="4989">
                  <c:v>39324</c:v>
                </c:pt>
                <c:pt idx="4990">
                  <c:v>39325</c:v>
                </c:pt>
                <c:pt idx="4991">
                  <c:v>39326</c:v>
                </c:pt>
                <c:pt idx="4992">
                  <c:v>39327</c:v>
                </c:pt>
                <c:pt idx="4993">
                  <c:v>39328</c:v>
                </c:pt>
                <c:pt idx="4994">
                  <c:v>39329</c:v>
                </c:pt>
                <c:pt idx="4995">
                  <c:v>39330</c:v>
                </c:pt>
                <c:pt idx="4996">
                  <c:v>39331</c:v>
                </c:pt>
                <c:pt idx="4997">
                  <c:v>39332</c:v>
                </c:pt>
                <c:pt idx="4998">
                  <c:v>39333</c:v>
                </c:pt>
                <c:pt idx="4999">
                  <c:v>39334</c:v>
                </c:pt>
                <c:pt idx="5000">
                  <c:v>39335</c:v>
                </c:pt>
                <c:pt idx="5001">
                  <c:v>39336</c:v>
                </c:pt>
                <c:pt idx="5002">
                  <c:v>39337</c:v>
                </c:pt>
                <c:pt idx="5003">
                  <c:v>39338</c:v>
                </c:pt>
                <c:pt idx="5004">
                  <c:v>39339</c:v>
                </c:pt>
                <c:pt idx="5005">
                  <c:v>39340</c:v>
                </c:pt>
                <c:pt idx="5006">
                  <c:v>39341</c:v>
                </c:pt>
                <c:pt idx="5007">
                  <c:v>39342</c:v>
                </c:pt>
                <c:pt idx="5008">
                  <c:v>39343</c:v>
                </c:pt>
                <c:pt idx="5009">
                  <c:v>39344</c:v>
                </c:pt>
                <c:pt idx="5010">
                  <c:v>39345</c:v>
                </c:pt>
                <c:pt idx="5011">
                  <c:v>39346</c:v>
                </c:pt>
                <c:pt idx="5012">
                  <c:v>39347</c:v>
                </c:pt>
                <c:pt idx="5013">
                  <c:v>39348</c:v>
                </c:pt>
                <c:pt idx="5014">
                  <c:v>39349</c:v>
                </c:pt>
                <c:pt idx="5015">
                  <c:v>39350</c:v>
                </c:pt>
                <c:pt idx="5016">
                  <c:v>39351</c:v>
                </c:pt>
                <c:pt idx="5017">
                  <c:v>39352</c:v>
                </c:pt>
                <c:pt idx="5018">
                  <c:v>39353</c:v>
                </c:pt>
                <c:pt idx="5019">
                  <c:v>39354</c:v>
                </c:pt>
                <c:pt idx="5020">
                  <c:v>39355</c:v>
                </c:pt>
                <c:pt idx="5021">
                  <c:v>39356</c:v>
                </c:pt>
                <c:pt idx="5022">
                  <c:v>39357</c:v>
                </c:pt>
                <c:pt idx="5023">
                  <c:v>39358</c:v>
                </c:pt>
                <c:pt idx="5024">
                  <c:v>39359</c:v>
                </c:pt>
                <c:pt idx="5025">
                  <c:v>39360</c:v>
                </c:pt>
                <c:pt idx="5026">
                  <c:v>39361</c:v>
                </c:pt>
                <c:pt idx="5027">
                  <c:v>39362</c:v>
                </c:pt>
                <c:pt idx="5028">
                  <c:v>39363</c:v>
                </c:pt>
                <c:pt idx="5029">
                  <c:v>39364</c:v>
                </c:pt>
                <c:pt idx="5030">
                  <c:v>39365</c:v>
                </c:pt>
                <c:pt idx="5031">
                  <c:v>39366</c:v>
                </c:pt>
                <c:pt idx="5032">
                  <c:v>39367</c:v>
                </c:pt>
                <c:pt idx="5033">
                  <c:v>39368</c:v>
                </c:pt>
                <c:pt idx="5034">
                  <c:v>39369</c:v>
                </c:pt>
                <c:pt idx="5035">
                  <c:v>39370</c:v>
                </c:pt>
                <c:pt idx="5036">
                  <c:v>39371</c:v>
                </c:pt>
                <c:pt idx="5037">
                  <c:v>39372</c:v>
                </c:pt>
                <c:pt idx="5038">
                  <c:v>39373</c:v>
                </c:pt>
                <c:pt idx="5039">
                  <c:v>39374</c:v>
                </c:pt>
                <c:pt idx="5040">
                  <c:v>39375</c:v>
                </c:pt>
                <c:pt idx="5041">
                  <c:v>39376</c:v>
                </c:pt>
                <c:pt idx="5042">
                  <c:v>39377</c:v>
                </c:pt>
                <c:pt idx="5043">
                  <c:v>39378</c:v>
                </c:pt>
                <c:pt idx="5044">
                  <c:v>39379</c:v>
                </c:pt>
                <c:pt idx="5045">
                  <c:v>39380</c:v>
                </c:pt>
                <c:pt idx="5046">
                  <c:v>39381</c:v>
                </c:pt>
                <c:pt idx="5047">
                  <c:v>39382</c:v>
                </c:pt>
                <c:pt idx="5048">
                  <c:v>39383</c:v>
                </c:pt>
                <c:pt idx="5049">
                  <c:v>39384</c:v>
                </c:pt>
                <c:pt idx="5050">
                  <c:v>39385</c:v>
                </c:pt>
                <c:pt idx="5051">
                  <c:v>39386</c:v>
                </c:pt>
                <c:pt idx="5052">
                  <c:v>39387</c:v>
                </c:pt>
                <c:pt idx="5053">
                  <c:v>39388</c:v>
                </c:pt>
                <c:pt idx="5054">
                  <c:v>39389</c:v>
                </c:pt>
                <c:pt idx="5055">
                  <c:v>39390</c:v>
                </c:pt>
                <c:pt idx="5056">
                  <c:v>39391</c:v>
                </c:pt>
                <c:pt idx="5057">
                  <c:v>39392</c:v>
                </c:pt>
                <c:pt idx="5058">
                  <c:v>39393</c:v>
                </c:pt>
                <c:pt idx="5059">
                  <c:v>39394</c:v>
                </c:pt>
                <c:pt idx="5060">
                  <c:v>39395</c:v>
                </c:pt>
                <c:pt idx="5061">
                  <c:v>39396</c:v>
                </c:pt>
                <c:pt idx="5062">
                  <c:v>39397</c:v>
                </c:pt>
                <c:pt idx="5063">
                  <c:v>39398</c:v>
                </c:pt>
                <c:pt idx="5064">
                  <c:v>39399</c:v>
                </c:pt>
                <c:pt idx="5065">
                  <c:v>39400</c:v>
                </c:pt>
                <c:pt idx="5066">
                  <c:v>39401</c:v>
                </c:pt>
                <c:pt idx="5067">
                  <c:v>39402</c:v>
                </c:pt>
                <c:pt idx="5068">
                  <c:v>39403</c:v>
                </c:pt>
                <c:pt idx="5069">
                  <c:v>39404</c:v>
                </c:pt>
                <c:pt idx="5070">
                  <c:v>39405</c:v>
                </c:pt>
                <c:pt idx="5071">
                  <c:v>39406</c:v>
                </c:pt>
                <c:pt idx="5072">
                  <c:v>39407</c:v>
                </c:pt>
                <c:pt idx="5073">
                  <c:v>39408</c:v>
                </c:pt>
                <c:pt idx="5074">
                  <c:v>39409</c:v>
                </c:pt>
                <c:pt idx="5075">
                  <c:v>39410</c:v>
                </c:pt>
                <c:pt idx="5076">
                  <c:v>39411</c:v>
                </c:pt>
                <c:pt idx="5077">
                  <c:v>39412</c:v>
                </c:pt>
                <c:pt idx="5078">
                  <c:v>39413</c:v>
                </c:pt>
                <c:pt idx="5079">
                  <c:v>39414</c:v>
                </c:pt>
                <c:pt idx="5080">
                  <c:v>39415</c:v>
                </c:pt>
                <c:pt idx="5081">
                  <c:v>39416</c:v>
                </c:pt>
                <c:pt idx="5082">
                  <c:v>39417</c:v>
                </c:pt>
                <c:pt idx="5083">
                  <c:v>39418</c:v>
                </c:pt>
                <c:pt idx="5084">
                  <c:v>39419</c:v>
                </c:pt>
                <c:pt idx="5085">
                  <c:v>39420</c:v>
                </c:pt>
                <c:pt idx="5086">
                  <c:v>39421</c:v>
                </c:pt>
                <c:pt idx="5087">
                  <c:v>39422</c:v>
                </c:pt>
                <c:pt idx="5088">
                  <c:v>39423</c:v>
                </c:pt>
                <c:pt idx="5089">
                  <c:v>39424</c:v>
                </c:pt>
                <c:pt idx="5090">
                  <c:v>39425</c:v>
                </c:pt>
                <c:pt idx="5091">
                  <c:v>39426</c:v>
                </c:pt>
                <c:pt idx="5092">
                  <c:v>39427</c:v>
                </c:pt>
                <c:pt idx="5093">
                  <c:v>39428</c:v>
                </c:pt>
                <c:pt idx="5094">
                  <c:v>39429</c:v>
                </c:pt>
                <c:pt idx="5095">
                  <c:v>39430</c:v>
                </c:pt>
                <c:pt idx="5096">
                  <c:v>39431</c:v>
                </c:pt>
                <c:pt idx="5097">
                  <c:v>39432</c:v>
                </c:pt>
                <c:pt idx="5098">
                  <c:v>39433</c:v>
                </c:pt>
                <c:pt idx="5099">
                  <c:v>39434</c:v>
                </c:pt>
                <c:pt idx="5100">
                  <c:v>39435</c:v>
                </c:pt>
                <c:pt idx="5101">
                  <c:v>39436</c:v>
                </c:pt>
                <c:pt idx="5102">
                  <c:v>39437</c:v>
                </c:pt>
                <c:pt idx="5103">
                  <c:v>39438</c:v>
                </c:pt>
                <c:pt idx="5104">
                  <c:v>39439</c:v>
                </c:pt>
                <c:pt idx="5105">
                  <c:v>39440</c:v>
                </c:pt>
                <c:pt idx="5106">
                  <c:v>39441</c:v>
                </c:pt>
                <c:pt idx="5107">
                  <c:v>39442</c:v>
                </c:pt>
                <c:pt idx="5108">
                  <c:v>39443</c:v>
                </c:pt>
                <c:pt idx="5109">
                  <c:v>39444</c:v>
                </c:pt>
                <c:pt idx="5110">
                  <c:v>39445</c:v>
                </c:pt>
                <c:pt idx="5111">
                  <c:v>39446</c:v>
                </c:pt>
                <c:pt idx="5112">
                  <c:v>39447</c:v>
                </c:pt>
                <c:pt idx="5113">
                  <c:v>39448</c:v>
                </c:pt>
                <c:pt idx="5114">
                  <c:v>39449</c:v>
                </c:pt>
                <c:pt idx="5115">
                  <c:v>39450</c:v>
                </c:pt>
                <c:pt idx="5116">
                  <c:v>39451</c:v>
                </c:pt>
                <c:pt idx="5117">
                  <c:v>39452</c:v>
                </c:pt>
                <c:pt idx="5118">
                  <c:v>39453</c:v>
                </c:pt>
                <c:pt idx="5119">
                  <c:v>39454</c:v>
                </c:pt>
                <c:pt idx="5120">
                  <c:v>39455</c:v>
                </c:pt>
                <c:pt idx="5121">
                  <c:v>39456</c:v>
                </c:pt>
                <c:pt idx="5122">
                  <c:v>39457</c:v>
                </c:pt>
                <c:pt idx="5123">
                  <c:v>39458</c:v>
                </c:pt>
                <c:pt idx="5124">
                  <c:v>39459</c:v>
                </c:pt>
                <c:pt idx="5125">
                  <c:v>39460</c:v>
                </c:pt>
                <c:pt idx="5126">
                  <c:v>39461</c:v>
                </c:pt>
                <c:pt idx="5127">
                  <c:v>39462</c:v>
                </c:pt>
                <c:pt idx="5128">
                  <c:v>39463</c:v>
                </c:pt>
                <c:pt idx="5129">
                  <c:v>39464</c:v>
                </c:pt>
                <c:pt idx="5130">
                  <c:v>39465</c:v>
                </c:pt>
                <c:pt idx="5131">
                  <c:v>39466</c:v>
                </c:pt>
                <c:pt idx="5132">
                  <c:v>39467</c:v>
                </c:pt>
                <c:pt idx="5133">
                  <c:v>39468</c:v>
                </c:pt>
                <c:pt idx="5134">
                  <c:v>39469</c:v>
                </c:pt>
                <c:pt idx="5135">
                  <c:v>39470</c:v>
                </c:pt>
                <c:pt idx="5136">
                  <c:v>39471</c:v>
                </c:pt>
                <c:pt idx="5137">
                  <c:v>39472</c:v>
                </c:pt>
                <c:pt idx="5138">
                  <c:v>39473</c:v>
                </c:pt>
                <c:pt idx="5139">
                  <c:v>39474</c:v>
                </c:pt>
                <c:pt idx="5140">
                  <c:v>39475</c:v>
                </c:pt>
                <c:pt idx="5141">
                  <c:v>39476</c:v>
                </c:pt>
                <c:pt idx="5142">
                  <c:v>39477</c:v>
                </c:pt>
                <c:pt idx="5143">
                  <c:v>39478</c:v>
                </c:pt>
                <c:pt idx="5144">
                  <c:v>39479</c:v>
                </c:pt>
                <c:pt idx="5145">
                  <c:v>39480</c:v>
                </c:pt>
                <c:pt idx="5146">
                  <c:v>39481</c:v>
                </c:pt>
                <c:pt idx="5147">
                  <c:v>39482</c:v>
                </c:pt>
                <c:pt idx="5148">
                  <c:v>39483</c:v>
                </c:pt>
                <c:pt idx="5149">
                  <c:v>39484</c:v>
                </c:pt>
                <c:pt idx="5150">
                  <c:v>39485</c:v>
                </c:pt>
                <c:pt idx="5151">
                  <c:v>39486</c:v>
                </c:pt>
                <c:pt idx="5152">
                  <c:v>39487</c:v>
                </c:pt>
                <c:pt idx="5153">
                  <c:v>39488</c:v>
                </c:pt>
                <c:pt idx="5154">
                  <c:v>39489</c:v>
                </c:pt>
                <c:pt idx="5155">
                  <c:v>39490</c:v>
                </c:pt>
                <c:pt idx="5156">
                  <c:v>39491</c:v>
                </c:pt>
                <c:pt idx="5157">
                  <c:v>39492</c:v>
                </c:pt>
                <c:pt idx="5158">
                  <c:v>39493</c:v>
                </c:pt>
                <c:pt idx="5159">
                  <c:v>39494</c:v>
                </c:pt>
                <c:pt idx="5160">
                  <c:v>39495</c:v>
                </c:pt>
                <c:pt idx="5161">
                  <c:v>39496</c:v>
                </c:pt>
                <c:pt idx="5162">
                  <c:v>39497</c:v>
                </c:pt>
                <c:pt idx="5163">
                  <c:v>39498</c:v>
                </c:pt>
                <c:pt idx="5164">
                  <c:v>39499</c:v>
                </c:pt>
                <c:pt idx="5165">
                  <c:v>39500</c:v>
                </c:pt>
                <c:pt idx="5166">
                  <c:v>39501</c:v>
                </c:pt>
                <c:pt idx="5167">
                  <c:v>39502</c:v>
                </c:pt>
                <c:pt idx="5168">
                  <c:v>39503</c:v>
                </c:pt>
                <c:pt idx="5169">
                  <c:v>39504</c:v>
                </c:pt>
                <c:pt idx="5170">
                  <c:v>39505</c:v>
                </c:pt>
                <c:pt idx="5171">
                  <c:v>39506</c:v>
                </c:pt>
                <c:pt idx="5172">
                  <c:v>39507</c:v>
                </c:pt>
                <c:pt idx="5173">
                  <c:v>39508</c:v>
                </c:pt>
                <c:pt idx="5174">
                  <c:v>39509</c:v>
                </c:pt>
                <c:pt idx="5175">
                  <c:v>39510</c:v>
                </c:pt>
                <c:pt idx="5176">
                  <c:v>39511</c:v>
                </c:pt>
                <c:pt idx="5177">
                  <c:v>39512</c:v>
                </c:pt>
                <c:pt idx="5178">
                  <c:v>39513</c:v>
                </c:pt>
                <c:pt idx="5179">
                  <c:v>39514</c:v>
                </c:pt>
                <c:pt idx="5180">
                  <c:v>39515</c:v>
                </c:pt>
                <c:pt idx="5181">
                  <c:v>39516</c:v>
                </c:pt>
                <c:pt idx="5182">
                  <c:v>39517</c:v>
                </c:pt>
                <c:pt idx="5183">
                  <c:v>39518</c:v>
                </c:pt>
                <c:pt idx="5184">
                  <c:v>39519</c:v>
                </c:pt>
                <c:pt idx="5185">
                  <c:v>39520</c:v>
                </c:pt>
                <c:pt idx="5186">
                  <c:v>39521</c:v>
                </c:pt>
                <c:pt idx="5187">
                  <c:v>39522</c:v>
                </c:pt>
                <c:pt idx="5188">
                  <c:v>39523</c:v>
                </c:pt>
                <c:pt idx="5189">
                  <c:v>39524</c:v>
                </c:pt>
                <c:pt idx="5190">
                  <c:v>39525</c:v>
                </c:pt>
                <c:pt idx="5191">
                  <c:v>39526</c:v>
                </c:pt>
                <c:pt idx="5192">
                  <c:v>39527</c:v>
                </c:pt>
                <c:pt idx="5193">
                  <c:v>39528</c:v>
                </c:pt>
                <c:pt idx="5194">
                  <c:v>39529</c:v>
                </c:pt>
                <c:pt idx="5195">
                  <c:v>39530</c:v>
                </c:pt>
                <c:pt idx="5196">
                  <c:v>39531</c:v>
                </c:pt>
                <c:pt idx="5197">
                  <c:v>39532</c:v>
                </c:pt>
                <c:pt idx="5198">
                  <c:v>39533</c:v>
                </c:pt>
                <c:pt idx="5199">
                  <c:v>39534</c:v>
                </c:pt>
                <c:pt idx="5200">
                  <c:v>39535</c:v>
                </c:pt>
                <c:pt idx="5201">
                  <c:v>39536</c:v>
                </c:pt>
                <c:pt idx="5202">
                  <c:v>39537</c:v>
                </c:pt>
                <c:pt idx="5203">
                  <c:v>39538</c:v>
                </c:pt>
                <c:pt idx="5204">
                  <c:v>39539</c:v>
                </c:pt>
                <c:pt idx="5205">
                  <c:v>39540</c:v>
                </c:pt>
                <c:pt idx="5206">
                  <c:v>39541</c:v>
                </c:pt>
                <c:pt idx="5207">
                  <c:v>39542</c:v>
                </c:pt>
                <c:pt idx="5208">
                  <c:v>39543</c:v>
                </c:pt>
                <c:pt idx="5209">
                  <c:v>39544</c:v>
                </c:pt>
                <c:pt idx="5210">
                  <c:v>39545</c:v>
                </c:pt>
                <c:pt idx="5211">
                  <c:v>39546</c:v>
                </c:pt>
                <c:pt idx="5212">
                  <c:v>39547</c:v>
                </c:pt>
                <c:pt idx="5213">
                  <c:v>39548</c:v>
                </c:pt>
                <c:pt idx="5214">
                  <c:v>39549</c:v>
                </c:pt>
                <c:pt idx="5215">
                  <c:v>39550</c:v>
                </c:pt>
                <c:pt idx="5216">
                  <c:v>39551</c:v>
                </c:pt>
                <c:pt idx="5217">
                  <c:v>39552</c:v>
                </c:pt>
                <c:pt idx="5218">
                  <c:v>39553</c:v>
                </c:pt>
                <c:pt idx="5219">
                  <c:v>39554</c:v>
                </c:pt>
                <c:pt idx="5220">
                  <c:v>39555</c:v>
                </c:pt>
                <c:pt idx="5221">
                  <c:v>39556</c:v>
                </c:pt>
                <c:pt idx="5222">
                  <c:v>39557</c:v>
                </c:pt>
                <c:pt idx="5223">
                  <c:v>39558</c:v>
                </c:pt>
                <c:pt idx="5224">
                  <c:v>39559</c:v>
                </c:pt>
                <c:pt idx="5225">
                  <c:v>39560</c:v>
                </c:pt>
                <c:pt idx="5226">
                  <c:v>39561</c:v>
                </c:pt>
                <c:pt idx="5227">
                  <c:v>39562</c:v>
                </c:pt>
                <c:pt idx="5228">
                  <c:v>39563</c:v>
                </c:pt>
                <c:pt idx="5229">
                  <c:v>39564</c:v>
                </c:pt>
                <c:pt idx="5230">
                  <c:v>39565</c:v>
                </c:pt>
                <c:pt idx="5231">
                  <c:v>39566</c:v>
                </c:pt>
                <c:pt idx="5232">
                  <c:v>39567</c:v>
                </c:pt>
                <c:pt idx="5233">
                  <c:v>39568</c:v>
                </c:pt>
                <c:pt idx="5234">
                  <c:v>39569</c:v>
                </c:pt>
                <c:pt idx="5235">
                  <c:v>39570</c:v>
                </c:pt>
                <c:pt idx="5236">
                  <c:v>39571</c:v>
                </c:pt>
                <c:pt idx="5237">
                  <c:v>39572</c:v>
                </c:pt>
                <c:pt idx="5238">
                  <c:v>39573</c:v>
                </c:pt>
                <c:pt idx="5239">
                  <c:v>39574</c:v>
                </c:pt>
                <c:pt idx="5240">
                  <c:v>39575</c:v>
                </c:pt>
                <c:pt idx="5241">
                  <c:v>39576</c:v>
                </c:pt>
                <c:pt idx="5242">
                  <c:v>39577</c:v>
                </c:pt>
                <c:pt idx="5243">
                  <c:v>39578</c:v>
                </c:pt>
                <c:pt idx="5244">
                  <c:v>39579</c:v>
                </c:pt>
                <c:pt idx="5245">
                  <c:v>39580</c:v>
                </c:pt>
                <c:pt idx="5246">
                  <c:v>39581</c:v>
                </c:pt>
                <c:pt idx="5247">
                  <c:v>39582</c:v>
                </c:pt>
                <c:pt idx="5248">
                  <c:v>39583</c:v>
                </c:pt>
                <c:pt idx="5249">
                  <c:v>39584</c:v>
                </c:pt>
                <c:pt idx="5250">
                  <c:v>39585</c:v>
                </c:pt>
                <c:pt idx="5251">
                  <c:v>39586</c:v>
                </c:pt>
                <c:pt idx="5252">
                  <c:v>39587</c:v>
                </c:pt>
                <c:pt idx="5253">
                  <c:v>39588</c:v>
                </c:pt>
                <c:pt idx="5254">
                  <c:v>39589</c:v>
                </c:pt>
                <c:pt idx="5255">
                  <c:v>39590</c:v>
                </c:pt>
                <c:pt idx="5256">
                  <c:v>39591</c:v>
                </c:pt>
                <c:pt idx="5257">
                  <c:v>39592</c:v>
                </c:pt>
                <c:pt idx="5258">
                  <c:v>39593</c:v>
                </c:pt>
                <c:pt idx="5259">
                  <c:v>39594</c:v>
                </c:pt>
                <c:pt idx="5260">
                  <c:v>39595</c:v>
                </c:pt>
                <c:pt idx="5261">
                  <c:v>39596</c:v>
                </c:pt>
                <c:pt idx="5262">
                  <c:v>39597</c:v>
                </c:pt>
                <c:pt idx="5263">
                  <c:v>39598</c:v>
                </c:pt>
                <c:pt idx="5264">
                  <c:v>39599</c:v>
                </c:pt>
                <c:pt idx="5265">
                  <c:v>39600</c:v>
                </c:pt>
                <c:pt idx="5266">
                  <c:v>39601</c:v>
                </c:pt>
                <c:pt idx="5267">
                  <c:v>39602</c:v>
                </c:pt>
                <c:pt idx="5268">
                  <c:v>39603</c:v>
                </c:pt>
                <c:pt idx="5269">
                  <c:v>39604</c:v>
                </c:pt>
                <c:pt idx="5270">
                  <c:v>39605</c:v>
                </c:pt>
                <c:pt idx="5271">
                  <c:v>39606</c:v>
                </c:pt>
                <c:pt idx="5272">
                  <c:v>39607</c:v>
                </c:pt>
                <c:pt idx="5273">
                  <c:v>39608</c:v>
                </c:pt>
                <c:pt idx="5274">
                  <c:v>39609</c:v>
                </c:pt>
                <c:pt idx="5275">
                  <c:v>39610</c:v>
                </c:pt>
                <c:pt idx="5276">
                  <c:v>39611</c:v>
                </c:pt>
                <c:pt idx="5277">
                  <c:v>39612</c:v>
                </c:pt>
                <c:pt idx="5278">
                  <c:v>39613</c:v>
                </c:pt>
                <c:pt idx="5279">
                  <c:v>39614</c:v>
                </c:pt>
                <c:pt idx="5280">
                  <c:v>39615</c:v>
                </c:pt>
                <c:pt idx="5281">
                  <c:v>39616</c:v>
                </c:pt>
                <c:pt idx="5282">
                  <c:v>39617</c:v>
                </c:pt>
                <c:pt idx="5283">
                  <c:v>39618</c:v>
                </c:pt>
                <c:pt idx="5284">
                  <c:v>39619</c:v>
                </c:pt>
                <c:pt idx="5285">
                  <c:v>39620</c:v>
                </c:pt>
                <c:pt idx="5286">
                  <c:v>39621</c:v>
                </c:pt>
                <c:pt idx="5287">
                  <c:v>39622</c:v>
                </c:pt>
                <c:pt idx="5288">
                  <c:v>39623</c:v>
                </c:pt>
                <c:pt idx="5289">
                  <c:v>39624</c:v>
                </c:pt>
                <c:pt idx="5290">
                  <c:v>39625</c:v>
                </c:pt>
                <c:pt idx="5291">
                  <c:v>39626</c:v>
                </c:pt>
                <c:pt idx="5292">
                  <c:v>39627</c:v>
                </c:pt>
                <c:pt idx="5293">
                  <c:v>39628</c:v>
                </c:pt>
                <c:pt idx="5294">
                  <c:v>39629</c:v>
                </c:pt>
                <c:pt idx="5295">
                  <c:v>39630</c:v>
                </c:pt>
                <c:pt idx="5296">
                  <c:v>39631</c:v>
                </c:pt>
                <c:pt idx="5297">
                  <c:v>39632</c:v>
                </c:pt>
                <c:pt idx="5298">
                  <c:v>39633</c:v>
                </c:pt>
                <c:pt idx="5299">
                  <c:v>39634</c:v>
                </c:pt>
                <c:pt idx="5300">
                  <c:v>39635</c:v>
                </c:pt>
                <c:pt idx="5301">
                  <c:v>39636</c:v>
                </c:pt>
                <c:pt idx="5302">
                  <c:v>39637</c:v>
                </c:pt>
                <c:pt idx="5303">
                  <c:v>39638</c:v>
                </c:pt>
                <c:pt idx="5304">
                  <c:v>39639</c:v>
                </c:pt>
                <c:pt idx="5305">
                  <c:v>39640</c:v>
                </c:pt>
                <c:pt idx="5306">
                  <c:v>39641</c:v>
                </c:pt>
                <c:pt idx="5307">
                  <c:v>39642</c:v>
                </c:pt>
                <c:pt idx="5308">
                  <c:v>39643</c:v>
                </c:pt>
                <c:pt idx="5309">
                  <c:v>39644</c:v>
                </c:pt>
                <c:pt idx="5310">
                  <c:v>39645</c:v>
                </c:pt>
                <c:pt idx="5311">
                  <c:v>39646</c:v>
                </c:pt>
                <c:pt idx="5312">
                  <c:v>39647</c:v>
                </c:pt>
                <c:pt idx="5313">
                  <c:v>39648</c:v>
                </c:pt>
                <c:pt idx="5314">
                  <c:v>39649</c:v>
                </c:pt>
                <c:pt idx="5315">
                  <c:v>39650</c:v>
                </c:pt>
                <c:pt idx="5316">
                  <c:v>39651</c:v>
                </c:pt>
                <c:pt idx="5317">
                  <c:v>39652</c:v>
                </c:pt>
                <c:pt idx="5318">
                  <c:v>39653</c:v>
                </c:pt>
                <c:pt idx="5319">
                  <c:v>39654</c:v>
                </c:pt>
                <c:pt idx="5320">
                  <c:v>39655</c:v>
                </c:pt>
                <c:pt idx="5321">
                  <c:v>39656</c:v>
                </c:pt>
                <c:pt idx="5322">
                  <c:v>39657</c:v>
                </c:pt>
                <c:pt idx="5323">
                  <c:v>39658</c:v>
                </c:pt>
                <c:pt idx="5324">
                  <c:v>39659</c:v>
                </c:pt>
                <c:pt idx="5325">
                  <c:v>39660</c:v>
                </c:pt>
                <c:pt idx="5326">
                  <c:v>39661</c:v>
                </c:pt>
                <c:pt idx="5327">
                  <c:v>39662</c:v>
                </c:pt>
                <c:pt idx="5328">
                  <c:v>39663</c:v>
                </c:pt>
                <c:pt idx="5329">
                  <c:v>39664</c:v>
                </c:pt>
                <c:pt idx="5330">
                  <c:v>39665</c:v>
                </c:pt>
                <c:pt idx="5331">
                  <c:v>39666</c:v>
                </c:pt>
                <c:pt idx="5332">
                  <c:v>39667</c:v>
                </c:pt>
                <c:pt idx="5333">
                  <c:v>39668</c:v>
                </c:pt>
                <c:pt idx="5334">
                  <c:v>39669</c:v>
                </c:pt>
                <c:pt idx="5335">
                  <c:v>39670</c:v>
                </c:pt>
                <c:pt idx="5336">
                  <c:v>39671</c:v>
                </c:pt>
                <c:pt idx="5337">
                  <c:v>39672</c:v>
                </c:pt>
                <c:pt idx="5338">
                  <c:v>39673</c:v>
                </c:pt>
                <c:pt idx="5339">
                  <c:v>39674</c:v>
                </c:pt>
                <c:pt idx="5340">
                  <c:v>39675</c:v>
                </c:pt>
                <c:pt idx="5341">
                  <c:v>39676</c:v>
                </c:pt>
                <c:pt idx="5342">
                  <c:v>39677</c:v>
                </c:pt>
                <c:pt idx="5343">
                  <c:v>39678</c:v>
                </c:pt>
                <c:pt idx="5344">
                  <c:v>39679</c:v>
                </c:pt>
                <c:pt idx="5345">
                  <c:v>39680</c:v>
                </c:pt>
                <c:pt idx="5346">
                  <c:v>39681</c:v>
                </c:pt>
                <c:pt idx="5347">
                  <c:v>39682</c:v>
                </c:pt>
                <c:pt idx="5348">
                  <c:v>39683</c:v>
                </c:pt>
                <c:pt idx="5349">
                  <c:v>39684</c:v>
                </c:pt>
                <c:pt idx="5350">
                  <c:v>39685</c:v>
                </c:pt>
                <c:pt idx="5351">
                  <c:v>39686</c:v>
                </c:pt>
                <c:pt idx="5352">
                  <c:v>39687</c:v>
                </c:pt>
                <c:pt idx="5353">
                  <c:v>39688</c:v>
                </c:pt>
                <c:pt idx="5354">
                  <c:v>39689</c:v>
                </c:pt>
                <c:pt idx="5355">
                  <c:v>39690</c:v>
                </c:pt>
                <c:pt idx="5356">
                  <c:v>39691</c:v>
                </c:pt>
                <c:pt idx="5357">
                  <c:v>39692</c:v>
                </c:pt>
                <c:pt idx="5358">
                  <c:v>39693</c:v>
                </c:pt>
                <c:pt idx="5359">
                  <c:v>39694</c:v>
                </c:pt>
                <c:pt idx="5360">
                  <c:v>39695</c:v>
                </c:pt>
                <c:pt idx="5361">
                  <c:v>39696</c:v>
                </c:pt>
                <c:pt idx="5362">
                  <c:v>39697</c:v>
                </c:pt>
                <c:pt idx="5363">
                  <c:v>39698</c:v>
                </c:pt>
                <c:pt idx="5364">
                  <c:v>39699</c:v>
                </c:pt>
                <c:pt idx="5365">
                  <c:v>39700</c:v>
                </c:pt>
                <c:pt idx="5366">
                  <c:v>39701</c:v>
                </c:pt>
                <c:pt idx="5367">
                  <c:v>39702</c:v>
                </c:pt>
                <c:pt idx="5368">
                  <c:v>39703</c:v>
                </c:pt>
                <c:pt idx="5369">
                  <c:v>39704</c:v>
                </c:pt>
                <c:pt idx="5370">
                  <c:v>39705</c:v>
                </c:pt>
                <c:pt idx="5371">
                  <c:v>39706</c:v>
                </c:pt>
                <c:pt idx="5372">
                  <c:v>39707</c:v>
                </c:pt>
                <c:pt idx="5373">
                  <c:v>39708</c:v>
                </c:pt>
                <c:pt idx="5374">
                  <c:v>39709</c:v>
                </c:pt>
                <c:pt idx="5375">
                  <c:v>39710</c:v>
                </c:pt>
                <c:pt idx="5376">
                  <c:v>39711</c:v>
                </c:pt>
                <c:pt idx="5377">
                  <c:v>39712</c:v>
                </c:pt>
                <c:pt idx="5378">
                  <c:v>39713</c:v>
                </c:pt>
                <c:pt idx="5379">
                  <c:v>39714</c:v>
                </c:pt>
                <c:pt idx="5380">
                  <c:v>39715</c:v>
                </c:pt>
                <c:pt idx="5381">
                  <c:v>39716</c:v>
                </c:pt>
                <c:pt idx="5382">
                  <c:v>39717</c:v>
                </c:pt>
                <c:pt idx="5383">
                  <c:v>39718</c:v>
                </c:pt>
                <c:pt idx="5384">
                  <c:v>39719</c:v>
                </c:pt>
                <c:pt idx="5385">
                  <c:v>39720</c:v>
                </c:pt>
                <c:pt idx="5386">
                  <c:v>39721</c:v>
                </c:pt>
                <c:pt idx="5387">
                  <c:v>39722</c:v>
                </c:pt>
                <c:pt idx="5388">
                  <c:v>39723</c:v>
                </c:pt>
                <c:pt idx="5389">
                  <c:v>39724</c:v>
                </c:pt>
                <c:pt idx="5390">
                  <c:v>39725</c:v>
                </c:pt>
                <c:pt idx="5391">
                  <c:v>39726</c:v>
                </c:pt>
                <c:pt idx="5392">
                  <c:v>39727</c:v>
                </c:pt>
                <c:pt idx="5393">
                  <c:v>39728</c:v>
                </c:pt>
                <c:pt idx="5394">
                  <c:v>39729</c:v>
                </c:pt>
                <c:pt idx="5395">
                  <c:v>39730</c:v>
                </c:pt>
                <c:pt idx="5396">
                  <c:v>39731</c:v>
                </c:pt>
                <c:pt idx="5397">
                  <c:v>39732</c:v>
                </c:pt>
                <c:pt idx="5398">
                  <c:v>39733</c:v>
                </c:pt>
                <c:pt idx="5399">
                  <c:v>39734</c:v>
                </c:pt>
                <c:pt idx="5400">
                  <c:v>39735</c:v>
                </c:pt>
                <c:pt idx="5401">
                  <c:v>39736</c:v>
                </c:pt>
                <c:pt idx="5402">
                  <c:v>39737</c:v>
                </c:pt>
                <c:pt idx="5403">
                  <c:v>39738</c:v>
                </c:pt>
                <c:pt idx="5404">
                  <c:v>39739</c:v>
                </c:pt>
                <c:pt idx="5405">
                  <c:v>39740</c:v>
                </c:pt>
                <c:pt idx="5406">
                  <c:v>39741</c:v>
                </c:pt>
                <c:pt idx="5407">
                  <c:v>39742</c:v>
                </c:pt>
                <c:pt idx="5408">
                  <c:v>39743</c:v>
                </c:pt>
                <c:pt idx="5409">
                  <c:v>39744</c:v>
                </c:pt>
                <c:pt idx="5410">
                  <c:v>39745</c:v>
                </c:pt>
                <c:pt idx="5411">
                  <c:v>39746</c:v>
                </c:pt>
                <c:pt idx="5412">
                  <c:v>39747</c:v>
                </c:pt>
                <c:pt idx="5413">
                  <c:v>39748</c:v>
                </c:pt>
                <c:pt idx="5414">
                  <c:v>39749</c:v>
                </c:pt>
                <c:pt idx="5415">
                  <c:v>39750</c:v>
                </c:pt>
                <c:pt idx="5416">
                  <c:v>39751</c:v>
                </c:pt>
                <c:pt idx="5417">
                  <c:v>39752</c:v>
                </c:pt>
                <c:pt idx="5418">
                  <c:v>39753</c:v>
                </c:pt>
                <c:pt idx="5419">
                  <c:v>39754</c:v>
                </c:pt>
                <c:pt idx="5420">
                  <c:v>39755</c:v>
                </c:pt>
                <c:pt idx="5421">
                  <c:v>39756</c:v>
                </c:pt>
                <c:pt idx="5422">
                  <c:v>39757</c:v>
                </c:pt>
                <c:pt idx="5423">
                  <c:v>39758</c:v>
                </c:pt>
                <c:pt idx="5424">
                  <c:v>39759</c:v>
                </c:pt>
                <c:pt idx="5425">
                  <c:v>39760</c:v>
                </c:pt>
                <c:pt idx="5426">
                  <c:v>39761</c:v>
                </c:pt>
                <c:pt idx="5427">
                  <c:v>39762</c:v>
                </c:pt>
                <c:pt idx="5428">
                  <c:v>39763</c:v>
                </c:pt>
                <c:pt idx="5429">
                  <c:v>39764</c:v>
                </c:pt>
                <c:pt idx="5430">
                  <c:v>39765</c:v>
                </c:pt>
                <c:pt idx="5431">
                  <c:v>39766</c:v>
                </c:pt>
                <c:pt idx="5432">
                  <c:v>39767</c:v>
                </c:pt>
                <c:pt idx="5433">
                  <c:v>39768</c:v>
                </c:pt>
                <c:pt idx="5434">
                  <c:v>39769</c:v>
                </c:pt>
                <c:pt idx="5435">
                  <c:v>39770</c:v>
                </c:pt>
                <c:pt idx="5436">
                  <c:v>39771</c:v>
                </c:pt>
                <c:pt idx="5437">
                  <c:v>39772</c:v>
                </c:pt>
                <c:pt idx="5438">
                  <c:v>39773</c:v>
                </c:pt>
                <c:pt idx="5439">
                  <c:v>39774</c:v>
                </c:pt>
                <c:pt idx="5440">
                  <c:v>39775</c:v>
                </c:pt>
                <c:pt idx="5441">
                  <c:v>39776</c:v>
                </c:pt>
                <c:pt idx="5442">
                  <c:v>39777</c:v>
                </c:pt>
                <c:pt idx="5443">
                  <c:v>39778</c:v>
                </c:pt>
                <c:pt idx="5444">
                  <c:v>39779</c:v>
                </c:pt>
                <c:pt idx="5445">
                  <c:v>39780</c:v>
                </c:pt>
                <c:pt idx="5446">
                  <c:v>39781</c:v>
                </c:pt>
                <c:pt idx="5447">
                  <c:v>39782</c:v>
                </c:pt>
                <c:pt idx="5448">
                  <c:v>39783</c:v>
                </c:pt>
                <c:pt idx="5449">
                  <c:v>39784</c:v>
                </c:pt>
                <c:pt idx="5450">
                  <c:v>39785</c:v>
                </c:pt>
                <c:pt idx="5451">
                  <c:v>39786</c:v>
                </c:pt>
                <c:pt idx="5452">
                  <c:v>39787</c:v>
                </c:pt>
                <c:pt idx="5453">
                  <c:v>39788</c:v>
                </c:pt>
                <c:pt idx="5454">
                  <c:v>39789</c:v>
                </c:pt>
                <c:pt idx="5455">
                  <c:v>39790</c:v>
                </c:pt>
                <c:pt idx="5456">
                  <c:v>39791</c:v>
                </c:pt>
                <c:pt idx="5457">
                  <c:v>39792</c:v>
                </c:pt>
                <c:pt idx="5458">
                  <c:v>39793</c:v>
                </c:pt>
                <c:pt idx="5459">
                  <c:v>39794</c:v>
                </c:pt>
                <c:pt idx="5460">
                  <c:v>39795</c:v>
                </c:pt>
                <c:pt idx="5461">
                  <c:v>39796</c:v>
                </c:pt>
                <c:pt idx="5462">
                  <c:v>39797</c:v>
                </c:pt>
                <c:pt idx="5463">
                  <c:v>39798</c:v>
                </c:pt>
                <c:pt idx="5464">
                  <c:v>39799</c:v>
                </c:pt>
                <c:pt idx="5465">
                  <c:v>39800</c:v>
                </c:pt>
                <c:pt idx="5466">
                  <c:v>39801</c:v>
                </c:pt>
                <c:pt idx="5467">
                  <c:v>39802</c:v>
                </c:pt>
                <c:pt idx="5468">
                  <c:v>39803</c:v>
                </c:pt>
                <c:pt idx="5469">
                  <c:v>39804</c:v>
                </c:pt>
                <c:pt idx="5470">
                  <c:v>39805</c:v>
                </c:pt>
                <c:pt idx="5471">
                  <c:v>39806</c:v>
                </c:pt>
                <c:pt idx="5472">
                  <c:v>39807</c:v>
                </c:pt>
                <c:pt idx="5473">
                  <c:v>39808</c:v>
                </c:pt>
                <c:pt idx="5474">
                  <c:v>39809</c:v>
                </c:pt>
                <c:pt idx="5475">
                  <c:v>39810</c:v>
                </c:pt>
                <c:pt idx="5476">
                  <c:v>39811</c:v>
                </c:pt>
                <c:pt idx="5477">
                  <c:v>39812</c:v>
                </c:pt>
                <c:pt idx="5478">
                  <c:v>39813</c:v>
                </c:pt>
                <c:pt idx="5479">
                  <c:v>39814</c:v>
                </c:pt>
                <c:pt idx="5480">
                  <c:v>39815</c:v>
                </c:pt>
                <c:pt idx="5481">
                  <c:v>39816</c:v>
                </c:pt>
                <c:pt idx="5482">
                  <c:v>39817</c:v>
                </c:pt>
                <c:pt idx="5483">
                  <c:v>39818</c:v>
                </c:pt>
                <c:pt idx="5484">
                  <c:v>39819</c:v>
                </c:pt>
                <c:pt idx="5485">
                  <c:v>39820</c:v>
                </c:pt>
                <c:pt idx="5486">
                  <c:v>39821</c:v>
                </c:pt>
                <c:pt idx="5487">
                  <c:v>39822</c:v>
                </c:pt>
                <c:pt idx="5488">
                  <c:v>39823</c:v>
                </c:pt>
                <c:pt idx="5489">
                  <c:v>39824</c:v>
                </c:pt>
                <c:pt idx="5490">
                  <c:v>39825</c:v>
                </c:pt>
                <c:pt idx="5491">
                  <c:v>39826</c:v>
                </c:pt>
                <c:pt idx="5492">
                  <c:v>39827</c:v>
                </c:pt>
                <c:pt idx="5493">
                  <c:v>39828</c:v>
                </c:pt>
                <c:pt idx="5494">
                  <c:v>39829</c:v>
                </c:pt>
                <c:pt idx="5495">
                  <c:v>39830</c:v>
                </c:pt>
                <c:pt idx="5496">
                  <c:v>39831</c:v>
                </c:pt>
                <c:pt idx="5497">
                  <c:v>39832</c:v>
                </c:pt>
                <c:pt idx="5498">
                  <c:v>39833</c:v>
                </c:pt>
                <c:pt idx="5499">
                  <c:v>39834</c:v>
                </c:pt>
                <c:pt idx="5500">
                  <c:v>39835</c:v>
                </c:pt>
                <c:pt idx="5501">
                  <c:v>39836</c:v>
                </c:pt>
                <c:pt idx="5502">
                  <c:v>39837</c:v>
                </c:pt>
                <c:pt idx="5503">
                  <c:v>39838</c:v>
                </c:pt>
                <c:pt idx="5504">
                  <c:v>39839</c:v>
                </c:pt>
                <c:pt idx="5505">
                  <c:v>39840</c:v>
                </c:pt>
                <c:pt idx="5506">
                  <c:v>39841</c:v>
                </c:pt>
                <c:pt idx="5507">
                  <c:v>39842</c:v>
                </c:pt>
                <c:pt idx="5508">
                  <c:v>39843</c:v>
                </c:pt>
                <c:pt idx="5509">
                  <c:v>39844</c:v>
                </c:pt>
                <c:pt idx="5510">
                  <c:v>39845</c:v>
                </c:pt>
                <c:pt idx="5511">
                  <c:v>39846</c:v>
                </c:pt>
                <c:pt idx="5512">
                  <c:v>39847</c:v>
                </c:pt>
                <c:pt idx="5513">
                  <c:v>39848</c:v>
                </c:pt>
                <c:pt idx="5514">
                  <c:v>39849</c:v>
                </c:pt>
                <c:pt idx="5515">
                  <c:v>39850</c:v>
                </c:pt>
                <c:pt idx="5516">
                  <c:v>39851</c:v>
                </c:pt>
                <c:pt idx="5517">
                  <c:v>39852</c:v>
                </c:pt>
                <c:pt idx="5518">
                  <c:v>39853</c:v>
                </c:pt>
                <c:pt idx="5519">
                  <c:v>39854</c:v>
                </c:pt>
                <c:pt idx="5520">
                  <c:v>39855</c:v>
                </c:pt>
                <c:pt idx="5521">
                  <c:v>39856</c:v>
                </c:pt>
                <c:pt idx="5522">
                  <c:v>39857</c:v>
                </c:pt>
                <c:pt idx="5523">
                  <c:v>39858</c:v>
                </c:pt>
                <c:pt idx="5524">
                  <c:v>39859</c:v>
                </c:pt>
                <c:pt idx="5525">
                  <c:v>39860</c:v>
                </c:pt>
                <c:pt idx="5526">
                  <c:v>39861</c:v>
                </c:pt>
                <c:pt idx="5527">
                  <c:v>39862</c:v>
                </c:pt>
                <c:pt idx="5528">
                  <c:v>39863</c:v>
                </c:pt>
                <c:pt idx="5529">
                  <c:v>39864</c:v>
                </c:pt>
                <c:pt idx="5530">
                  <c:v>39865</c:v>
                </c:pt>
                <c:pt idx="5531">
                  <c:v>39866</c:v>
                </c:pt>
                <c:pt idx="5532">
                  <c:v>39867</c:v>
                </c:pt>
                <c:pt idx="5533">
                  <c:v>39868</c:v>
                </c:pt>
                <c:pt idx="5534">
                  <c:v>39869</c:v>
                </c:pt>
                <c:pt idx="5535">
                  <c:v>39870</c:v>
                </c:pt>
                <c:pt idx="5536">
                  <c:v>39871</c:v>
                </c:pt>
                <c:pt idx="5537">
                  <c:v>39872</c:v>
                </c:pt>
                <c:pt idx="5538">
                  <c:v>39873</c:v>
                </c:pt>
                <c:pt idx="5539">
                  <c:v>39874</c:v>
                </c:pt>
                <c:pt idx="5540">
                  <c:v>39875</c:v>
                </c:pt>
                <c:pt idx="5541">
                  <c:v>39876</c:v>
                </c:pt>
                <c:pt idx="5542">
                  <c:v>39877</c:v>
                </c:pt>
                <c:pt idx="5543">
                  <c:v>39878</c:v>
                </c:pt>
                <c:pt idx="5544">
                  <c:v>39879</c:v>
                </c:pt>
                <c:pt idx="5545">
                  <c:v>39880</c:v>
                </c:pt>
                <c:pt idx="5546">
                  <c:v>39881</c:v>
                </c:pt>
                <c:pt idx="5547">
                  <c:v>39882</c:v>
                </c:pt>
                <c:pt idx="5548">
                  <c:v>39883</c:v>
                </c:pt>
                <c:pt idx="5549">
                  <c:v>39884</c:v>
                </c:pt>
                <c:pt idx="5550">
                  <c:v>39885</c:v>
                </c:pt>
                <c:pt idx="5551">
                  <c:v>39886</c:v>
                </c:pt>
                <c:pt idx="5552">
                  <c:v>39887</c:v>
                </c:pt>
                <c:pt idx="5553">
                  <c:v>39888</c:v>
                </c:pt>
                <c:pt idx="5554">
                  <c:v>39889</c:v>
                </c:pt>
                <c:pt idx="5555">
                  <c:v>39890</c:v>
                </c:pt>
                <c:pt idx="5556">
                  <c:v>39891</c:v>
                </c:pt>
                <c:pt idx="5557">
                  <c:v>39892</c:v>
                </c:pt>
                <c:pt idx="5558">
                  <c:v>39893</c:v>
                </c:pt>
                <c:pt idx="5559">
                  <c:v>39894</c:v>
                </c:pt>
                <c:pt idx="5560">
                  <c:v>39895</c:v>
                </c:pt>
                <c:pt idx="5561">
                  <c:v>39896</c:v>
                </c:pt>
                <c:pt idx="5562">
                  <c:v>39897</c:v>
                </c:pt>
                <c:pt idx="5563">
                  <c:v>39898</c:v>
                </c:pt>
                <c:pt idx="5564">
                  <c:v>39899</c:v>
                </c:pt>
                <c:pt idx="5565">
                  <c:v>39900</c:v>
                </c:pt>
                <c:pt idx="5566">
                  <c:v>39901</c:v>
                </c:pt>
                <c:pt idx="5567">
                  <c:v>39902</c:v>
                </c:pt>
                <c:pt idx="5568">
                  <c:v>39903</c:v>
                </c:pt>
                <c:pt idx="5569">
                  <c:v>39904</c:v>
                </c:pt>
                <c:pt idx="5570">
                  <c:v>39905</c:v>
                </c:pt>
                <c:pt idx="5571">
                  <c:v>39906</c:v>
                </c:pt>
                <c:pt idx="5572">
                  <c:v>39907</c:v>
                </c:pt>
                <c:pt idx="5573">
                  <c:v>39908</c:v>
                </c:pt>
                <c:pt idx="5574">
                  <c:v>39909</c:v>
                </c:pt>
                <c:pt idx="5575">
                  <c:v>39910</c:v>
                </c:pt>
                <c:pt idx="5576">
                  <c:v>39911</c:v>
                </c:pt>
                <c:pt idx="5577">
                  <c:v>39912</c:v>
                </c:pt>
                <c:pt idx="5578">
                  <c:v>39913</c:v>
                </c:pt>
                <c:pt idx="5579">
                  <c:v>39914</c:v>
                </c:pt>
                <c:pt idx="5580">
                  <c:v>39915</c:v>
                </c:pt>
                <c:pt idx="5581">
                  <c:v>39916</c:v>
                </c:pt>
                <c:pt idx="5582">
                  <c:v>39917</c:v>
                </c:pt>
                <c:pt idx="5583">
                  <c:v>39918</c:v>
                </c:pt>
                <c:pt idx="5584">
                  <c:v>39919</c:v>
                </c:pt>
                <c:pt idx="5585">
                  <c:v>39920</c:v>
                </c:pt>
                <c:pt idx="5586">
                  <c:v>39921</c:v>
                </c:pt>
                <c:pt idx="5587">
                  <c:v>39922</c:v>
                </c:pt>
                <c:pt idx="5588">
                  <c:v>39923</c:v>
                </c:pt>
                <c:pt idx="5589">
                  <c:v>39924</c:v>
                </c:pt>
                <c:pt idx="5590">
                  <c:v>39925</c:v>
                </c:pt>
                <c:pt idx="5591">
                  <c:v>39926</c:v>
                </c:pt>
                <c:pt idx="5592">
                  <c:v>39927</c:v>
                </c:pt>
                <c:pt idx="5593">
                  <c:v>39928</c:v>
                </c:pt>
                <c:pt idx="5594">
                  <c:v>39929</c:v>
                </c:pt>
                <c:pt idx="5595">
                  <c:v>39930</c:v>
                </c:pt>
                <c:pt idx="5596">
                  <c:v>39931</c:v>
                </c:pt>
                <c:pt idx="5597">
                  <c:v>39932</c:v>
                </c:pt>
                <c:pt idx="5598">
                  <c:v>39933</c:v>
                </c:pt>
                <c:pt idx="5599">
                  <c:v>39934</c:v>
                </c:pt>
                <c:pt idx="5600">
                  <c:v>39935</c:v>
                </c:pt>
                <c:pt idx="5601">
                  <c:v>39936</c:v>
                </c:pt>
                <c:pt idx="5602">
                  <c:v>39937</c:v>
                </c:pt>
                <c:pt idx="5603">
                  <c:v>39938</c:v>
                </c:pt>
                <c:pt idx="5604">
                  <c:v>39939</c:v>
                </c:pt>
                <c:pt idx="5605">
                  <c:v>39940</c:v>
                </c:pt>
                <c:pt idx="5606">
                  <c:v>39941</c:v>
                </c:pt>
                <c:pt idx="5607">
                  <c:v>39942</c:v>
                </c:pt>
                <c:pt idx="5608">
                  <c:v>39943</c:v>
                </c:pt>
                <c:pt idx="5609">
                  <c:v>39944</c:v>
                </c:pt>
                <c:pt idx="5610">
                  <c:v>39945</c:v>
                </c:pt>
                <c:pt idx="5611">
                  <c:v>39946</c:v>
                </c:pt>
                <c:pt idx="5612">
                  <c:v>39947</c:v>
                </c:pt>
                <c:pt idx="5613">
                  <c:v>39948</c:v>
                </c:pt>
                <c:pt idx="5614">
                  <c:v>39949</c:v>
                </c:pt>
                <c:pt idx="5615">
                  <c:v>39950</c:v>
                </c:pt>
                <c:pt idx="5616">
                  <c:v>39951</c:v>
                </c:pt>
                <c:pt idx="5617">
                  <c:v>39952</c:v>
                </c:pt>
                <c:pt idx="5618">
                  <c:v>39953</c:v>
                </c:pt>
                <c:pt idx="5619">
                  <c:v>39954</c:v>
                </c:pt>
                <c:pt idx="5620">
                  <c:v>39955</c:v>
                </c:pt>
                <c:pt idx="5621">
                  <c:v>39956</c:v>
                </c:pt>
                <c:pt idx="5622">
                  <c:v>39957</c:v>
                </c:pt>
                <c:pt idx="5623">
                  <c:v>39958</c:v>
                </c:pt>
                <c:pt idx="5624">
                  <c:v>39959</c:v>
                </c:pt>
                <c:pt idx="5625">
                  <c:v>39960</c:v>
                </c:pt>
                <c:pt idx="5626">
                  <c:v>39961</c:v>
                </c:pt>
                <c:pt idx="5627">
                  <c:v>39962</c:v>
                </c:pt>
                <c:pt idx="5628">
                  <c:v>39963</c:v>
                </c:pt>
                <c:pt idx="5629">
                  <c:v>39964</c:v>
                </c:pt>
                <c:pt idx="5630">
                  <c:v>39965</c:v>
                </c:pt>
                <c:pt idx="5631">
                  <c:v>39966</c:v>
                </c:pt>
                <c:pt idx="5632">
                  <c:v>39967</c:v>
                </c:pt>
                <c:pt idx="5633">
                  <c:v>39968</c:v>
                </c:pt>
                <c:pt idx="5634">
                  <c:v>39969</c:v>
                </c:pt>
                <c:pt idx="5635">
                  <c:v>39970</c:v>
                </c:pt>
                <c:pt idx="5636">
                  <c:v>39971</c:v>
                </c:pt>
                <c:pt idx="5637">
                  <c:v>39972</c:v>
                </c:pt>
                <c:pt idx="5638">
                  <c:v>39973</c:v>
                </c:pt>
                <c:pt idx="5639">
                  <c:v>39974</c:v>
                </c:pt>
                <c:pt idx="5640">
                  <c:v>39975</c:v>
                </c:pt>
                <c:pt idx="5641">
                  <c:v>39976</c:v>
                </c:pt>
                <c:pt idx="5642">
                  <c:v>39977</c:v>
                </c:pt>
                <c:pt idx="5643">
                  <c:v>39978</c:v>
                </c:pt>
                <c:pt idx="5644">
                  <c:v>39979</c:v>
                </c:pt>
                <c:pt idx="5645">
                  <c:v>39980</c:v>
                </c:pt>
                <c:pt idx="5646">
                  <c:v>39981</c:v>
                </c:pt>
                <c:pt idx="5647">
                  <c:v>39982</c:v>
                </c:pt>
                <c:pt idx="5648">
                  <c:v>39983</c:v>
                </c:pt>
                <c:pt idx="5649">
                  <c:v>39984</c:v>
                </c:pt>
                <c:pt idx="5650">
                  <c:v>39985</c:v>
                </c:pt>
                <c:pt idx="5651">
                  <c:v>39986</c:v>
                </c:pt>
                <c:pt idx="5652">
                  <c:v>39987</c:v>
                </c:pt>
                <c:pt idx="5653">
                  <c:v>39988</c:v>
                </c:pt>
                <c:pt idx="5654">
                  <c:v>39989</c:v>
                </c:pt>
                <c:pt idx="5655">
                  <c:v>39990</c:v>
                </c:pt>
                <c:pt idx="5656">
                  <c:v>39991</c:v>
                </c:pt>
                <c:pt idx="5657">
                  <c:v>39992</c:v>
                </c:pt>
                <c:pt idx="5658">
                  <c:v>39993</c:v>
                </c:pt>
                <c:pt idx="5659">
                  <c:v>39994</c:v>
                </c:pt>
                <c:pt idx="5660">
                  <c:v>39995</c:v>
                </c:pt>
                <c:pt idx="5661">
                  <c:v>39996</c:v>
                </c:pt>
                <c:pt idx="5662">
                  <c:v>39997</c:v>
                </c:pt>
                <c:pt idx="5663">
                  <c:v>39998</c:v>
                </c:pt>
                <c:pt idx="5664">
                  <c:v>39999</c:v>
                </c:pt>
                <c:pt idx="5665">
                  <c:v>40000</c:v>
                </c:pt>
                <c:pt idx="5666">
                  <c:v>40001</c:v>
                </c:pt>
                <c:pt idx="5667">
                  <c:v>40002</c:v>
                </c:pt>
                <c:pt idx="5668">
                  <c:v>40003</c:v>
                </c:pt>
                <c:pt idx="5669">
                  <c:v>40004</c:v>
                </c:pt>
                <c:pt idx="5670">
                  <c:v>40005</c:v>
                </c:pt>
                <c:pt idx="5671">
                  <c:v>40006</c:v>
                </c:pt>
                <c:pt idx="5672">
                  <c:v>40007</c:v>
                </c:pt>
                <c:pt idx="5673">
                  <c:v>40008</c:v>
                </c:pt>
                <c:pt idx="5674">
                  <c:v>40009</c:v>
                </c:pt>
                <c:pt idx="5675">
                  <c:v>40010</c:v>
                </c:pt>
                <c:pt idx="5676">
                  <c:v>40011</c:v>
                </c:pt>
                <c:pt idx="5677">
                  <c:v>40012</c:v>
                </c:pt>
                <c:pt idx="5678">
                  <c:v>40013</c:v>
                </c:pt>
                <c:pt idx="5679">
                  <c:v>40014</c:v>
                </c:pt>
                <c:pt idx="5680">
                  <c:v>40015</c:v>
                </c:pt>
                <c:pt idx="5681">
                  <c:v>40016</c:v>
                </c:pt>
                <c:pt idx="5682">
                  <c:v>40017</c:v>
                </c:pt>
                <c:pt idx="5683">
                  <c:v>40018</c:v>
                </c:pt>
                <c:pt idx="5684">
                  <c:v>40019</c:v>
                </c:pt>
                <c:pt idx="5685">
                  <c:v>40020</c:v>
                </c:pt>
                <c:pt idx="5686">
                  <c:v>40021</c:v>
                </c:pt>
                <c:pt idx="5687">
                  <c:v>40022</c:v>
                </c:pt>
                <c:pt idx="5688">
                  <c:v>40023</c:v>
                </c:pt>
                <c:pt idx="5689">
                  <c:v>40024</c:v>
                </c:pt>
                <c:pt idx="5690">
                  <c:v>40025</c:v>
                </c:pt>
                <c:pt idx="5691">
                  <c:v>40026</c:v>
                </c:pt>
                <c:pt idx="5692">
                  <c:v>40027</c:v>
                </c:pt>
                <c:pt idx="5693">
                  <c:v>40028</c:v>
                </c:pt>
                <c:pt idx="5694">
                  <c:v>40029</c:v>
                </c:pt>
                <c:pt idx="5695">
                  <c:v>40030</c:v>
                </c:pt>
                <c:pt idx="5696">
                  <c:v>40031</c:v>
                </c:pt>
                <c:pt idx="5697">
                  <c:v>40032</c:v>
                </c:pt>
                <c:pt idx="5698">
                  <c:v>40033</c:v>
                </c:pt>
                <c:pt idx="5699">
                  <c:v>40034</c:v>
                </c:pt>
                <c:pt idx="5700">
                  <c:v>40035</c:v>
                </c:pt>
                <c:pt idx="5701">
                  <c:v>40036</c:v>
                </c:pt>
                <c:pt idx="5702">
                  <c:v>40037</c:v>
                </c:pt>
                <c:pt idx="5703">
                  <c:v>40038</c:v>
                </c:pt>
                <c:pt idx="5704">
                  <c:v>40039</c:v>
                </c:pt>
                <c:pt idx="5705">
                  <c:v>40040</c:v>
                </c:pt>
                <c:pt idx="5706">
                  <c:v>40041</c:v>
                </c:pt>
                <c:pt idx="5707">
                  <c:v>40042</c:v>
                </c:pt>
                <c:pt idx="5708">
                  <c:v>40043</c:v>
                </c:pt>
                <c:pt idx="5709">
                  <c:v>40044</c:v>
                </c:pt>
                <c:pt idx="5710">
                  <c:v>40045</c:v>
                </c:pt>
                <c:pt idx="5711">
                  <c:v>40046</c:v>
                </c:pt>
                <c:pt idx="5712">
                  <c:v>40047</c:v>
                </c:pt>
                <c:pt idx="5713">
                  <c:v>40048</c:v>
                </c:pt>
                <c:pt idx="5714">
                  <c:v>40049</c:v>
                </c:pt>
                <c:pt idx="5715">
                  <c:v>40050</c:v>
                </c:pt>
                <c:pt idx="5716">
                  <c:v>40051</c:v>
                </c:pt>
                <c:pt idx="5717">
                  <c:v>40052</c:v>
                </c:pt>
                <c:pt idx="5718">
                  <c:v>40053</c:v>
                </c:pt>
                <c:pt idx="5719">
                  <c:v>40054</c:v>
                </c:pt>
                <c:pt idx="5720">
                  <c:v>40055</c:v>
                </c:pt>
                <c:pt idx="5721">
                  <c:v>40056</c:v>
                </c:pt>
                <c:pt idx="5722">
                  <c:v>40057</c:v>
                </c:pt>
                <c:pt idx="5723">
                  <c:v>40058</c:v>
                </c:pt>
                <c:pt idx="5724">
                  <c:v>40059</c:v>
                </c:pt>
                <c:pt idx="5725">
                  <c:v>40060</c:v>
                </c:pt>
                <c:pt idx="5726">
                  <c:v>40061</c:v>
                </c:pt>
                <c:pt idx="5727">
                  <c:v>40062</c:v>
                </c:pt>
                <c:pt idx="5728">
                  <c:v>40063</c:v>
                </c:pt>
                <c:pt idx="5729">
                  <c:v>40064</c:v>
                </c:pt>
                <c:pt idx="5730">
                  <c:v>40065</c:v>
                </c:pt>
                <c:pt idx="5731">
                  <c:v>40066</c:v>
                </c:pt>
                <c:pt idx="5732">
                  <c:v>40067</c:v>
                </c:pt>
                <c:pt idx="5733">
                  <c:v>40068</c:v>
                </c:pt>
                <c:pt idx="5734">
                  <c:v>40069</c:v>
                </c:pt>
                <c:pt idx="5735">
                  <c:v>40070</c:v>
                </c:pt>
                <c:pt idx="5736">
                  <c:v>40071</c:v>
                </c:pt>
                <c:pt idx="5737">
                  <c:v>40072</c:v>
                </c:pt>
                <c:pt idx="5738">
                  <c:v>40073</c:v>
                </c:pt>
                <c:pt idx="5739">
                  <c:v>40074</c:v>
                </c:pt>
                <c:pt idx="5740">
                  <c:v>40075</c:v>
                </c:pt>
                <c:pt idx="5741">
                  <c:v>40076</c:v>
                </c:pt>
                <c:pt idx="5742">
                  <c:v>40077</c:v>
                </c:pt>
                <c:pt idx="5743">
                  <c:v>40078</c:v>
                </c:pt>
                <c:pt idx="5744">
                  <c:v>40079</c:v>
                </c:pt>
                <c:pt idx="5745">
                  <c:v>40080</c:v>
                </c:pt>
                <c:pt idx="5746">
                  <c:v>40081</c:v>
                </c:pt>
                <c:pt idx="5747">
                  <c:v>40082</c:v>
                </c:pt>
                <c:pt idx="5748">
                  <c:v>40083</c:v>
                </c:pt>
                <c:pt idx="5749">
                  <c:v>40084</c:v>
                </c:pt>
                <c:pt idx="5750">
                  <c:v>40085</c:v>
                </c:pt>
                <c:pt idx="5751">
                  <c:v>40086</c:v>
                </c:pt>
                <c:pt idx="5752">
                  <c:v>40087</c:v>
                </c:pt>
                <c:pt idx="5753">
                  <c:v>40088</c:v>
                </c:pt>
                <c:pt idx="5754">
                  <c:v>40089</c:v>
                </c:pt>
                <c:pt idx="5755">
                  <c:v>40090</c:v>
                </c:pt>
                <c:pt idx="5756">
                  <c:v>40091</c:v>
                </c:pt>
                <c:pt idx="5757">
                  <c:v>40092</c:v>
                </c:pt>
                <c:pt idx="5758">
                  <c:v>40093</c:v>
                </c:pt>
                <c:pt idx="5759">
                  <c:v>40094</c:v>
                </c:pt>
                <c:pt idx="5760">
                  <c:v>40095</c:v>
                </c:pt>
                <c:pt idx="5761">
                  <c:v>40096</c:v>
                </c:pt>
                <c:pt idx="5762">
                  <c:v>40097</c:v>
                </c:pt>
                <c:pt idx="5763">
                  <c:v>40098</c:v>
                </c:pt>
                <c:pt idx="5764">
                  <c:v>40099</c:v>
                </c:pt>
                <c:pt idx="5765">
                  <c:v>40100</c:v>
                </c:pt>
                <c:pt idx="5766">
                  <c:v>40101</c:v>
                </c:pt>
                <c:pt idx="5767">
                  <c:v>40102</c:v>
                </c:pt>
                <c:pt idx="5768">
                  <c:v>40103</c:v>
                </c:pt>
                <c:pt idx="5769">
                  <c:v>40104</c:v>
                </c:pt>
                <c:pt idx="5770">
                  <c:v>40105</c:v>
                </c:pt>
                <c:pt idx="5771">
                  <c:v>40106</c:v>
                </c:pt>
                <c:pt idx="5772">
                  <c:v>40107</c:v>
                </c:pt>
                <c:pt idx="5773">
                  <c:v>40108</c:v>
                </c:pt>
                <c:pt idx="5774">
                  <c:v>40109</c:v>
                </c:pt>
                <c:pt idx="5775">
                  <c:v>40110</c:v>
                </c:pt>
                <c:pt idx="5776">
                  <c:v>40111</c:v>
                </c:pt>
                <c:pt idx="5777">
                  <c:v>40112</c:v>
                </c:pt>
                <c:pt idx="5778">
                  <c:v>40113</c:v>
                </c:pt>
                <c:pt idx="5779">
                  <c:v>40114</c:v>
                </c:pt>
                <c:pt idx="5780">
                  <c:v>40115</c:v>
                </c:pt>
                <c:pt idx="5781">
                  <c:v>40116</c:v>
                </c:pt>
                <c:pt idx="5782">
                  <c:v>40117</c:v>
                </c:pt>
                <c:pt idx="5783">
                  <c:v>40118</c:v>
                </c:pt>
                <c:pt idx="5784">
                  <c:v>40119</c:v>
                </c:pt>
                <c:pt idx="5785">
                  <c:v>40120</c:v>
                </c:pt>
                <c:pt idx="5786">
                  <c:v>40121</c:v>
                </c:pt>
                <c:pt idx="5787">
                  <c:v>40122</c:v>
                </c:pt>
                <c:pt idx="5788">
                  <c:v>40123</c:v>
                </c:pt>
                <c:pt idx="5789">
                  <c:v>40124</c:v>
                </c:pt>
                <c:pt idx="5790">
                  <c:v>40125</c:v>
                </c:pt>
                <c:pt idx="5791">
                  <c:v>40126</c:v>
                </c:pt>
                <c:pt idx="5792">
                  <c:v>40127</c:v>
                </c:pt>
                <c:pt idx="5793">
                  <c:v>40128</c:v>
                </c:pt>
                <c:pt idx="5794">
                  <c:v>40129</c:v>
                </c:pt>
                <c:pt idx="5795">
                  <c:v>40130</c:v>
                </c:pt>
                <c:pt idx="5796">
                  <c:v>40131</c:v>
                </c:pt>
                <c:pt idx="5797">
                  <c:v>40132</c:v>
                </c:pt>
                <c:pt idx="5798">
                  <c:v>40133</c:v>
                </c:pt>
                <c:pt idx="5799">
                  <c:v>40134</c:v>
                </c:pt>
                <c:pt idx="5800">
                  <c:v>40135</c:v>
                </c:pt>
                <c:pt idx="5801">
                  <c:v>40136</c:v>
                </c:pt>
                <c:pt idx="5802">
                  <c:v>40137</c:v>
                </c:pt>
                <c:pt idx="5803">
                  <c:v>40138</c:v>
                </c:pt>
                <c:pt idx="5804">
                  <c:v>40139</c:v>
                </c:pt>
                <c:pt idx="5805">
                  <c:v>40140</c:v>
                </c:pt>
                <c:pt idx="5806">
                  <c:v>40141</c:v>
                </c:pt>
                <c:pt idx="5807">
                  <c:v>40142</c:v>
                </c:pt>
                <c:pt idx="5808">
                  <c:v>40143</c:v>
                </c:pt>
                <c:pt idx="5809">
                  <c:v>40144</c:v>
                </c:pt>
                <c:pt idx="5810">
                  <c:v>40145</c:v>
                </c:pt>
                <c:pt idx="5811">
                  <c:v>40146</c:v>
                </c:pt>
                <c:pt idx="5812">
                  <c:v>40147</c:v>
                </c:pt>
                <c:pt idx="5813">
                  <c:v>40148</c:v>
                </c:pt>
                <c:pt idx="5814">
                  <c:v>40149</c:v>
                </c:pt>
                <c:pt idx="5815">
                  <c:v>40150</c:v>
                </c:pt>
                <c:pt idx="5816">
                  <c:v>40151</c:v>
                </c:pt>
                <c:pt idx="5817">
                  <c:v>40152</c:v>
                </c:pt>
                <c:pt idx="5818">
                  <c:v>40153</c:v>
                </c:pt>
                <c:pt idx="5819">
                  <c:v>40154</c:v>
                </c:pt>
                <c:pt idx="5820">
                  <c:v>40155</c:v>
                </c:pt>
                <c:pt idx="5821">
                  <c:v>40156</c:v>
                </c:pt>
                <c:pt idx="5822">
                  <c:v>40157</c:v>
                </c:pt>
                <c:pt idx="5823">
                  <c:v>40158</c:v>
                </c:pt>
                <c:pt idx="5824">
                  <c:v>40159</c:v>
                </c:pt>
                <c:pt idx="5825">
                  <c:v>40160</c:v>
                </c:pt>
                <c:pt idx="5826">
                  <c:v>40161</c:v>
                </c:pt>
                <c:pt idx="5827">
                  <c:v>40162</c:v>
                </c:pt>
                <c:pt idx="5828">
                  <c:v>40163</c:v>
                </c:pt>
                <c:pt idx="5829">
                  <c:v>40164</c:v>
                </c:pt>
                <c:pt idx="5830">
                  <c:v>40165</c:v>
                </c:pt>
                <c:pt idx="5831">
                  <c:v>40166</c:v>
                </c:pt>
                <c:pt idx="5832">
                  <c:v>40167</c:v>
                </c:pt>
                <c:pt idx="5833">
                  <c:v>40168</c:v>
                </c:pt>
                <c:pt idx="5834">
                  <c:v>40169</c:v>
                </c:pt>
                <c:pt idx="5835">
                  <c:v>40170</c:v>
                </c:pt>
                <c:pt idx="5836">
                  <c:v>40171</c:v>
                </c:pt>
                <c:pt idx="5837">
                  <c:v>40172</c:v>
                </c:pt>
                <c:pt idx="5838">
                  <c:v>40173</c:v>
                </c:pt>
                <c:pt idx="5839">
                  <c:v>40174</c:v>
                </c:pt>
                <c:pt idx="5840">
                  <c:v>40175</c:v>
                </c:pt>
                <c:pt idx="5841">
                  <c:v>40176</c:v>
                </c:pt>
                <c:pt idx="5842">
                  <c:v>40177</c:v>
                </c:pt>
                <c:pt idx="5843">
                  <c:v>40178</c:v>
                </c:pt>
                <c:pt idx="5844">
                  <c:v>40179</c:v>
                </c:pt>
                <c:pt idx="5845">
                  <c:v>40180</c:v>
                </c:pt>
                <c:pt idx="5846">
                  <c:v>40181</c:v>
                </c:pt>
                <c:pt idx="5847">
                  <c:v>40182</c:v>
                </c:pt>
                <c:pt idx="5848">
                  <c:v>40183</c:v>
                </c:pt>
                <c:pt idx="5849">
                  <c:v>40184</c:v>
                </c:pt>
                <c:pt idx="5850">
                  <c:v>40185</c:v>
                </c:pt>
                <c:pt idx="5851">
                  <c:v>40186</c:v>
                </c:pt>
                <c:pt idx="5852">
                  <c:v>40187</c:v>
                </c:pt>
                <c:pt idx="5853">
                  <c:v>40188</c:v>
                </c:pt>
                <c:pt idx="5854">
                  <c:v>40189</c:v>
                </c:pt>
                <c:pt idx="5855">
                  <c:v>40190</c:v>
                </c:pt>
                <c:pt idx="5856">
                  <c:v>40191</c:v>
                </c:pt>
                <c:pt idx="5857">
                  <c:v>40192</c:v>
                </c:pt>
                <c:pt idx="5858">
                  <c:v>40193</c:v>
                </c:pt>
                <c:pt idx="5859">
                  <c:v>40194</c:v>
                </c:pt>
                <c:pt idx="5860">
                  <c:v>40195</c:v>
                </c:pt>
                <c:pt idx="5861">
                  <c:v>40196</c:v>
                </c:pt>
                <c:pt idx="5862">
                  <c:v>40197</c:v>
                </c:pt>
                <c:pt idx="5863">
                  <c:v>40198</c:v>
                </c:pt>
                <c:pt idx="5864">
                  <c:v>40199</c:v>
                </c:pt>
                <c:pt idx="5865">
                  <c:v>40200</c:v>
                </c:pt>
                <c:pt idx="5866">
                  <c:v>40201</c:v>
                </c:pt>
                <c:pt idx="5867">
                  <c:v>40202</c:v>
                </c:pt>
                <c:pt idx="5868">
                  <c:v>40203</c:v>
                </c:pt>
                <c:pt idx="5869">
                  <c:v>40204</c:v>
                </c:pt>
                <c:pt idx="5870">
                  <c:v>40205</c:v>
                </c:pt>
                <c:pt idx="5871">
                  <c:v>40206</c:v>
                </c:pt>
                <c:pt idx="5872">
                  <c:v>40207</c:v>
                </c:pt>
                <c:pt idx="5873">
                  <c:v>40208</c:v>
                </c:pt>
                <c:pt idx="5874">
                  <c:v>40209</c:v>
                </c:pt>
                <c:pt idx="5875">
                  <c:v>40210</c:v>
                </c:pt>
                <c:pt idx="5876">
                  <c:v>40211</c:v>
                </c:pt>
                <c:pt idx="5877">
                  <c:v>40212</c:v>
                </c:pt>
                <c:pt idx="5878">
                  <c:v>40213</c:v>
                </c:pt>
                <c:pt idx="5879">
                  <c:v>40214</c:v>
                </c:pt>
                <c:pt idx="5880">
                  <c:v>40215</c:v>
                </c:pt>
                <c:pt idx="5881">
                  <c:v>40216</c:v>
                </c:pt>
                <c:pt idx="5882">
                  <c:v>40217</c:v>
                </c:pt>
                <c:pt idx="5883">
                  <c:v>40218</c:v>
                </c:pt>
                <c:pt idx="5884">
                  <c:v>40219</c:v>
                </c:pt>
                <c:pt idx="5885">
                  <c:v>40220</c:v>
                </c:pt>
                <c:pt idx="5886">
                  <c:v>40221</c:v>
                </c:pt>
                <c:pt idx="5887">
                  <c:v>40222</c:v>
                </c:pt>
                <c:pt idx="5888">
                  <c:v>40223</c:v>
                </c:pt>
                <c:pt idx="5889">
                  <c:v>40224</c:v>
                </c:pt>
                <c:pt idx="5890">
                  <c:v>40225</c:v>
                </c:pt>
                <c:pt idx="5891">
                  <c:v>40226</c:v>
                </c:pt>
                <c:pt idx="5892">
                  <c:v>40227</c:v>
                </c:pt>
                <c:pt idx="5893">
                  <c:v>40228</c:v>
                </c:pt>
                <c:pt idx="5894">
                  <c:v>40229</c:v>
                </c:pt>
                <c:pt idx="5895">
                  <c:v>40230</c:v>
                </c:pt>
                <c:pt idx="5896">
                  <c:v>40231</c:v>
                </c:pt>
                <c:pt idx="5897">
                  <c:v>40232</c:v>
                </c:pt>
                <c:pt idx="5898">
                  <c:v>40233</c:v>
                </c:pt>
                <c:pt idx="5899">
                  <c:v>40234</c:v>
                </c:pt>
                <c:pt idx="5900">
                  <c:v>40235</c:v>
                </c:pt>
                <c:pt idx="5901">
                  <c:v>40236</c:v>
                </c:pt>
                <c:pt idx="5902">
                  <c:v>40237</c:v>
                </c:pt>
                <c:pt idx="5903">
                  <c:v>40238</c:v>
                </c:pt>
                <c:pt idx="5904">
                  <c:v>40239</c:v>
                </c:pt>
                <c:pt idx="5905">
                  <c:v>40240</c:v>
                </c:pt>
                <c:pt idx="5906">
                  <c:v>40241</c:v>
                </c:pt>
                <c:pt idx="5907">
                  <c:v>40242</c:v>
                </c:pt>
                <c:pt idx="5908">
                  <c:v>40243</c:v>
                </c:pt>
                <c:pt idx="5909">
                  <c:v>40244</c:v>
                </c:pt>
                <c:pt idx="5910">
                  <c:v>40245</c:v>
                </c:pt>
                <c:pt idx="5911">
                  <c:v>40246</c:v>
                </c:pt>
                <c:pt idx="5912">
                  <c:v>40247</c:v>
                </c:pt>
                <c:pt idx="5913">
                  <c:v>40248</c:v>
                </c:pt>
                <c:pt idx="5914">
                  <c:v>40249</c:v>
                </c:pt>
                <c:pt idx="5915">
                  <c:v>40250</c:v>
                </c:pt>
                <c:pt idx="5916">
                  <c:v>40251</c:v>
                </c:pt>
                <c:pt idx="5917">
                  <c:v>40252</c:v>
                </c:pt>
                <c:pt idx="5918">
                  <c:v>40253</c:v>
                </c:pt>
                <c:pt idx="5919">
                  <c:v>40254</c:v>
                </c:pt>
                <c:pt idx="5920">
                  <c:v>40255</c:v>
                </c:pt>
                <c:pt idx="5921">
                  <c:v>40256</c:v>
                </c:pt>
                <c:pt idx="5922">
                  <c:v>40257</c:v>
                </c:pt>
                <c:pt idx="5923">
                  <c:v>40258</c:v>
                </c:pt>
                <c:pt idx="5924">
                  <c:v>40259</c:v>
                </c:pt>
                <c:pt idx="5925">
                  <c:v>40260</c:v>
                </c:pt>
                <c:pt idx="5926">
                  <c:v>40261</c:v>
                </c:pt>
                <c:pt idx="5927">
                  <c:v>40262</c:v>
                </c:pt>
                <c:pt idx="5928">
                  <c:v>40263</c:v>
                </c:pt>
                <c:pt idx="5929">
                  <c:v>40264</c:v>
                </c:pt>
                <c:pt idx="5930">
                  <c:v>40265</c:v>
                </c:pt>
                <c:pt idx="5931">
                  <c:v>40266</c:v>
                </c:pt>
                <c:pt idx="5932">
                  <c:v>40267</c:v>
                </c:pt>
                <c:pt idx="5933">
                  <c:v>40268</c:v>
                </c:pt>
                <c:pt idx="5934">
                  <c:v>40269</c:v>
                </c:pt>
                <c:pt idx="5935">
                  <c:v>40270</c:v>
                </c:pt>
                <c:pt idx="5936">
                  <c:v>40271</c:v>
                </c:pt>
                <c:pt idx="5937">
                  <c:v>40272</c:v>
                </c:pt>
                <c:pt idx="5938">
                  <c:v>40273</c:v>
                </c:pt>
                <c:pt idx="5939">
                  <c:v>40274</c:v>
                </c:pt>
                <c:pt idx="5940">
                  <c:v>40275</c:v>
                </c:pt>
                <c:pt idx="5941">
                  <c:v>40276</c:v>
                </c:pt>
                <c:pt idx="5942">
                  <c:v>40277</c:v>
                </c:pt>
                <c:pt idx="5943">
                  <c:v>40278</c:v>
                </c:pt>
                <c:pt idx="5944">
                  <c:v>40279</c:v>
                </c:pt>
                <c:pt idx="5945">
                  <c:v>40280</c:v>
                </c:pt>
                <c:pt idx="5946">
                  <c:v>40281</c:v>
                </c:pt>
                <c:pt idx="5947">
                  <c:v>40282</c:v>
                </c:pt>
                <c:pt idx="5948">
                  <c:v>40283</c:v>
                </c:pt>
                <c:pt idx="5949">
                  <c:v>40284</c:v>
                </c:pt>
                <c:pt idx="5950">
                  <c:v>40285</c:v>
                </c:pt>
                <c:pt idx="5951">
                  <c:v>40286</c:v>
                </c:pt>
                <c:pt idx="5952">
                  <c:v>40287</c:v>
                </c:pt>
                <c:pt idx="5953">
                  <c:v>40288</c:v>
                </c:pt>
                <c:pt idx="5954">
                  <c:v>40289</c:v>
                </c:pt>
                <c:pt idx="5955">
                  <c:v>40290</c:v>
                </c:pt>
                <c:pt idx="5956">
                  <c:v>40291</c:v>
                </c:pt>
                <c:pt idx="5957">
                  <c:v>40292</c:v>
                </c:pt>
                <c:pt idx="5958">
                  <c:v>40293</c:v>
                </c:pt>
                <c:pt idx="5959">
                  <c:v>40294</c:v>
                </c:pt>
                <c:pt idx="5960">
                  <c:v>40295</c:v>
                </c:pt>
                <c:pt idx="5961">
                  <c:v>40296</c:v>
                </c:pt>
                <c:pt idx="5962">
                  <c:v>40297</c:v>
                </c:pt>
                <c:pt idx="5963">
                  <c:v>40298</c:v>
                </c:pt>
                <c:pt idx="5964">
                  <c:v>40299</c:v>
                </c:pt>
                <c:pt idx="5965">
                  <c:v>40300</c:v>
                </c:pt>
                <c:pt idx="5966">
                  <c:v>40301</c:v>
                </c:pt>
                <c:pt idx="5967">
                  <c:v>40302</c:v>
                </c:pt>
                <c:pt idx="5968">
                  <c:v>40303</c:v>
                </c:pt>
                <c:pt idx="5969">
                  <c:v>40304</c:v>
                </c:pt>
                <c:pt idx="5970">
                  <c:v>40305</c:v>
                </c:pt>
                <c:pt idx="5971">
                  <c:v>40306</c:v>
                </c:pt>
                <c:pt idx="5972">
                  <c:v>40307</c:v>
                </c:pt>
                <c:pt idx="5973">
                  <c:v>40308</c:v>
                </c:pt>
                <c:pt idx="5974">
                  <c:v>40309</c:v>
                </c:pt>
                <c:pt idx="5975">
                  <c:v>40310</c:v>
                </c:pt>
                <c:pt idx="5976">
                  <c:v>40311</c:v>
                </c:pt>
                <c:pt idx="5977">
                  <c:v>40312</c:v>
                </c:pt>
                <c:pt idx="5978">
                  <c:v>40313</c:v>
                </c:pt>
                <c:pt idx="5979">
                  <c:v>40314</c:v>
                </c:pt>
                <c:pt idx="5980">
                  <c:v>40315</c:v>
                </c:pt>
                <c:pt idx="5981">
                  <c:v>40316</c:v>
                </c:pt>
                <c:pt idx="5982">
                  <c:v>40317</c:v>
                </c:pt>
                <c:pt idx="5983">
                  <c:v>40318</c:v>
                </c:pt>
                <c:pt idx="5984">
                  <c:v>40319</c:v>
                </c:pt>
                <c:pt idx="5985">
                  <c:v>40320</c:v>
                </c:pt>
                <c:pt idx="5986">
                  <c:v>40321</c:v>
                </c:pt>
                <c:pt idx="5987">
                  <c:v>40322</c:v>
                </c:pt>
                <c:pt idx="5988">
                  <c:v>40323</c:v>
                </c:pt>
                <c:pt idx="5989">
                  <c:v>40324</c:v>
                </c:pt>
                <c:pt idx="5990">
                  <c:v>40325</c:v>
                </c:pt>
                <c:pt idx="5991">
                  <c:v>40326</c:v>
                </c:pt>
                <c:pt idx="5992">
                  <c:v>40327</c:v>
                </c:pt>
                <c:pt idx="5993">
                  <c:v>40328</c:v>
                </c:pt>
                <c:pt idx="5994">
                  <c:v>40329</c:v>
                </c:pt>
                <c:pt idx="5995">
                  <c:v>40330</c:v>
                </c:pt>
                <c:pt idx="5996">
                  <c:v>40331</c:v>
                </c:pt>
                <c:pt idx="5997">
                  <c:v>40332</c:v>
                </c:pt>
                <c:pt idx="5998">
                  <c:v>40333</c:v>
                </c:pt>
                <c:pt idx="5999">
                  <c:v>40334</c:v>
                </c:pt>
                <c:pt idx="6000">
                  <c:v>40335</c:v>
                </c:pt>
                <c:pt idx="6001">
                  <c:v>40336</c:v>
                </c:pt>
                <c:pt idx="6002">
                  <c:v>40337</c:v>
                </c:pt>
                <c:pt idx="6003">
                  <c:v>40338</c:v>
                </c:pt>
                <c:pt idx="6004">
                  <c:v>40339</c:v>
                </c:pt>
                <c:pt idx="6005">
                  <c:v>40340</c:v>
                </c:pt>
                <c:pt idx="6006">
                  <c:v>40341</c:v>
                </c:pt>
                <c:pt idx="6007">
                  <c:v>40342</c:v>
                </c:pt>
                <c:pt idx="6008">
                  <c:v>40343</c:v>
                </c:pt>
                <c:pt idx="6009">
                  <c:v>40344</c:v>
                </c:pt>
                <c:pt idx="6010">
                  <c:v>40345</c:v>
                </c:pt>
                <c:pt idx="6011">
                  <c:v>40346</c:v>
                </c:pt>
                <c:pt idx="6012">
                  <c:v>40347</c:v>
                </c:pt>
                <c:pt idx="6013">
                  <c:v>40348</c:v>
                </c:pt>
                <c:pt idx="6014">
                  <c:v>40349</c:v>
                </c:pt>
                <c:pt idx="6015">
                  <c:v>40350</c:v>
                </c:pt>
                <c:pt idx="6016">
                  <c:v>40351</c:v>
                </c:pt>
                <c:pt idx="6017">
                  <c:v>40352</c:v>
                </c:pt>
                <c:pt idx="6018">
                  <c:v>40353</c:v>
                </c:pt>
                <c:pt idx="6019">
                  <c:v>40354</c:v>
                </c:pt>
                <c:pt idx="6020">
                  <c:v>40355</c:v>
                </c:pt>
                <c:pt idx="6021">
                  <c:v>40356</c:v>
                </c:pt>
                <c:pt idx="6022">
                  <c:v>40357</c:v>
                </c:pt>
                <c:pt idx="6023">
                  <c:v>40358</c:v>
                </c:pt>
                <c:pt idx="6024">
                  <c:v>40359</c:v>
                </c:pt>
                <c:pt idx="6025">
                  <c:v>40360</c:v>
                </c:pt>
                <c:pt idx="6026">
                  <c:v>40361</c:v>
                </c:pt>
                <c:pt idx="6027">
                  <c:v>40362</c:v>
                </c:pt>
                <c:pt idx="6028">
                  <c:v>40363</c:v>
                </c:pt>
                <c:pt idx="6029">
                  <c:v>40364</c:v>
                </c:pt>
                <c:pt idx="6030">
                  <c:v>40365</c:v>
                </c:pt>
                <c:pt idx="6031">
                  <c:v>40366</c:v>
                </c:pt>
                <c:pt idx="6032">
                  <c:v>40367</c:v>
                </c:pt>
                <c:pt idx="6033">
                  <c:v>40368</c:v>
                </c:pt>
                <c:pt idx="6034">
                  <c:v>40369</c:v>
                </c:pt>
                <c:pt idx="6035">
                  <c:v>40370</c:v>
                </c:pt>
                <c:pt idx="6036">
                  <c:v>40371</c:v>
                </c:pt>
                <c:pt idx="6037">
                  <c:v>40372</c:v>
                </c:pt>
                <c:pt idx="6038">
                  <c:v>40373</c:v>
                </c:pt>
                <c:pt idx="6039">
                  <c:v>40374</c:v>
                </c:pt>
                <c:pt idx="6040">
                  <c:v>40375</c:v>
                </c:pt>
                <c:pt idx="6041">
                  <c:v>40376</c:v>
                </c:pt>
                <c:pt idx="6042">
                  <c:v>40377</c:v>
                </c:pt>
                <c:pt idx="6043">
                  <c:v>40378</c:v>
                </c:pt>
                <c:pt idx="6044">
                  <c:v>40379</c:v>
                </c:pt>
                <c:pt idx="6045">
                  <c:v>40380</c:v>
                </c:pt>
                <c:pt idx="6046">
                  <c:v>40381</c:v>
                </c:pt>
                <c:pt idx="6047">
                  <c:v>40382</c:v>
                </c:pt>
                <c:pt idx="6048">
                  <c:v>40383</c:v>
                </c:pt>
                <c:pt idx="6049">
                  <c:v>40384</c:v>
                </c:pt>
                <c:pt idx="6050">
                  <c:v>40385</c:v>
                </c:pt>
                <c:pt idx="6051">
                  <c:v>40386</c:v>
                </c:pt>
                <c:pt idx="6052">
                  <c:v>40387</c:v>
                </c:pt>
                <c:pt idx="6053">
                  <c:v>40388</c:v>
                </c:pt>
                <c:pt idx="6054">
                  <c:v>40389</c:v>
                </c:pt>
                <c:pt idx="6055">
                  <c:v>40390</c:v>
                </c:pt>
                <c:pt idx="6056">
                  <c:v>40391</c:v>
                </c:pt>
                <c:pt idx="6057">
                  <c:v>40392</c:v>
                </c:pt>
                <c:pt idx="6058">
                  <c:v>40393</c:v>
                </c:pt>
                <c:pt idx="6059">
                  <c:v>40394</c:v>
                </c:pt>
                <c:pt idx="6060">
                  <c:v>40395</c:v>
                </c:pt>
                <c:pt idx="6061">
                  <c:v>40396</c:v>
                </c:pt>
                <c:pt idx="6062">
                  <c:v>40397</c:v>
                </c:pt>
                <c:pt idx="6063">
                  <c:v>40398</c:v>
                </c:pt>
                <c:pt idx="6064">
                  <c:v>40399</c:v>
                </c:pt>
                <c:pt idx="6065">
                  <c:v>40400</c:v>
                </c:pt>
                <c:pt idx="6066">
                  <c:v>40401</c:v>
                </c:pt>
                <c:pt idx="6067">
                  <c:v>40402</c:v>
                </c:pt>
                <c:pt idx="6068">
                  <c:v>40403</c:v>
                </c:pt>
                <c:pt idx="6069">
                  <c:v>40404</c:v>
                </c:pt>
                <c:pt idx="6070">
                  <c:v>40405</c:v>
                </c:pt>
                <c:pt idx="6071">
                  <c:v>40406</c:v>
                </c:pt>
                <c:pt idx="6072">
                  <c:v>40407</c:v>
                </c:pt>
                <c:pt idx="6073">
                  <c:v>40408</c:v>
                </c:pt>
                <c:pt idx="6074">
                  <c:v>40409</c:v>
                </c:pt>
                <c:pt idx="6075">
                  <c:v>40410</c:v>
                </c:pt>
                <c:pt idx="6076">
                  <c:v>40411</c:v>
                </c:pt>
                <c:pt idx="6077">
                  <c:v>40412</c:v>
                </c:pt>
                <c:pt idx="6078">
                  <c:v>40413</c:v>
                </c:pt>
                <c:pt idx="6079">
                  <c:v>40414</c:v>
                </c:pt>
                <c:pt idx="6080">
                  <c:v>40415</c:v>
                </c:pt>
                <c:pt idx="6081">
                  <c:v>40416</c:v>
                </c:pt>
                <c:pt idx="6082">
                  <c:v>40417</c:v>
                </c:pt>
                <c:pt idx="6083">
                  <c:v>40418</c:v>
                </c:pt>
                <c:pt idx="6084">
                  <c:v>40419</c:v>
                </c:pt>
                <c:pt idx="6085">
                  <c:v>40420</c:v>
                </c:pt>
                <c:pt idx="6086">
                  <c:v>40421</c:v>
                </c:pt>
                <c:pt idx="6087">
                  <c:v>40422</c:v>
                </c:pt>
                <c:pt idx="6088">
                  <c:v>40423</c:v>
                </c:pt>
                <c:pt idx="6089">
                  <c:v>40424</c:v>
                </c:pt>
                <c:pt idx="6090">
                  <c:v>40425</c:v>
                </c:pt>
                <c:pt idx="6091">
                  <c:v>40426</c:v>
                </c:pt>
                <c:pt idx="6092">
                  <c:v>40427</c:v>
                </c:pt>
                <c:pt idx="6093">
                  <c:v>40428</c:v>
                </c:pt>
                <c:pt idx="6094">
                  <c:v>40429</c:v>
                </c:pt>
                <c:pt idx="6095">
                  <c:v>40430</c:v>
                </c:pt>
                <c:pt idx="6096">
                  <c:v>40431</c:v>
                </c:pt>
                <c:pt idx="6097">
                  <c:v>40432</c:v>
                </c:pt>
                <c:pt idx="6098">
                  <c:v>40433</c:v>
                </c:pt>
                <c:pt idx="6099">
                  <c:v>40434</c:v>
                </c:pt>
                <c:pt idx="6100">
                  <c:v>40435</c:v>
                </c:pt>
                <c:pt idx="6101">
                  <c:v>40436</c:v>
                </c:pt>
                <c:pt idx="6102">
                  <c:v>40437</c:v>
                </c:pt>
                <c:pt idx="6103">
                  <c:v>40438</c:v>
                </c:pt>
                <c:pt idx="6104">
                  <c:v>40439</c:v>
                </c:pt>
                <c:pt idx="6105">
                  <c:v>40440</c:v>
                </c:pt>
                <c:pt idx="6106">
                  <c:v>40441</c:v>
                </c:pt>
                <c:pt idx="6107">
                  <c:v>40442</c:v>
                </c:pt>
                <c:pt idx="6108">
                  <c:v>40443</c:v>
                </c:pt>
                <c:pt idx="6109">
                  <c:v>40444</c:v>
                </c:pt>
                <c:pt idx="6110">
                  <c:v>40445</c:v>
                </c:pt>
                <c:pt idx="6111">
                  <c:v>40446</c:v>
                </c:pt>
                <c:pt idx="6112">
                  <c:v>40447</c:v>
                </c:pt>
                <c:pt idx="6113">
                  <c:v>40448</c:v>
                </c:pt>
                <c:pt idx="6114">
                  <c:v>40449</c:v>
                </c:pt>
                <c:pt idx="6115">
                  <c:v>40450</c:v>
                </c:pt>
                <c:pt idx="6116">
                  <c:v>40451</c:v>
                </c:pt>
                <c:pt idx="6117">
                  <c:v>40452</c:v>
                </c:pt>
                <c:pt idx="6118">
                  <c:v>40453</c:v>
                </c:pt>
                <c:pt idx="6119">
                  <c:v>40454</c:v>
                </c:pt>
                <c:pt idx="6120">
                  <c:v>40455</c:v>
                </c:pt>
                <c:pt idx="6121">
                  <c:v>40456</c:v>
                </c:pt>
                <c:pt idx="6122">
                  <c:v>40457</c:v>
                </c:pt>
                <c:pt idx="6123">
                  <c:v>40458</c:v>
                </c:pt>
                <c:pt idx="6124">
                  <c:v>40459</c:v>
                </c:pt>
                <c:pt idx="6125">
                  <c:v>40460</c:v>
                </c:pt>
                <c:pt idx="6126">
                  <c:v>40461</c:v>
                </c:pt>
                <c:pt idx="6127">
                  <c:v>40462</c:v>
                </c:pt>
                <c:pt idx="6128">
                  <c:v>40463</c:v>
                </c:pt>
                <c:pt idx="6129">
                  <c:v>40464</c:v>
                </c:pt>
                <c:pt idx="6130">
                  <c:v>40465</c:v>
                </c:pt>
                <c:pt idx="6131">
                  <c:v>40466</c:v>
                </c:pt>
                <c:pt idx="6132">
                  <c:v>40467</c:v>
                </c:pt>
                <c:pt idx="6133">
                  <c:v>40468</c:v>
                </c:pt>
                <c:pt idx="6134">
                  <c:v>40469</c:v>
                </c:pt>
                <c:pt idx="6135">
                  <c:v>40470</c:v>
                </c:pt>
                <c:pt idx="6136">
                  <c:v>40471</c:v>
                </c:pt>
                <c:pt idx="6137">
                  <c:v>40472</c:v>
                </c:pt>
                <c:pt idx="6138">
                  <c:v>40473</c:v>
                </c:pt>
                <c:pt idx="6139">
                  <c:v>40474</c:v>
                </c:pt>
                <c:pt idx="6140">
                  <c:v>40475</c:v>
                </c:pt>
                <c:pt idx="6141">
                  <c:v>40476</c:v>
                </c:pt>
                <c:pt idx="6142">
                  <c:v>40477</c:v>
                </c:pt>
                <c:pt idx="6143">
                  <c:v>40478</c:v>
                </c:pt>
                <c:pt idx="6144">
                  <c:v>40479</c:v>
                </c:pt>
                <c:pt idx="6145">
                  <c:v>40480</c:v>
                </c:pt>
                <c:pt idx="6146">
                  <c:v>40481</c:v>
                </c:pt>
                <c:pt idx="6147">
                  <c:v>40482</c:v>
                </c:pt>
                <c:pt idx="6148">
                  <c:v>40483</c:v>
                </c:pt>
                <c:pt idx="6149">
                  <c:v>40484</c:v>
                </c:pt>
                <c:pt idx="6150">
                  <c:v>40485</c:v>
                </c:pt>
                <c:pt idx="6151">
                  <c:v>40486</c:v>
                </c:pt>
                <c:pt idx="6152">
                  <c:v>40487</c:v>
                </c:pt>
                <c:pt idx="6153">
                  <c:v>40488</c:v>
                </c:pt>
                <c:pt idx="6154">
                  <c:v>40489</c:v>
                </c:pt>
                <c:pt idx="6155">
                  <c:v>40490</c:v>
                </c:pt>
                <c:pt idx="6156">
                  <c:v>40491</c:v>
                </c:pt>
                <c:pt idx="6157">
                  <c:v>40492</c:v>
                </c:pt>
                <c:pt idx="6158">
                  <c:v>40493</c:v>
                </c:pt>
                <c:pt idx="6159">
                  <c:v>40494</c:v>
                </c:pt>
                <c:pt idx="6160">
                  <c:v>40495</c:v>
                </c:pt>
                <c:pt idx="6161">
                  <c:v>40496</c:v>
                </c:pt>
                <c:pt idx="6162">
                  <c:v>40497</c:v>
                </c:pt>
                <c:pt idx="6163">
                  <c:v>40498</c:v>
                </c:pt>
                <c:pt idx="6164">
                  <c:v>40499</c:v>
                </c:pt>
                <c:pt idx="6165">
                  <c:v>40500</c:v>
                </c:pt>
                <c:pt idx="6166">
                  <c:v>40501</c:v>
                </c:pt>
                <c:pt idx="6167">
                  <c:v>40502</c:v>
                </c:pt>
                <c:pt idx="6168">
                  <c:v>40503</c:v>
                </c:pt>
                <c:pt idx="6169">
                  <c:v>40504</c:v>
                </c:pt>
                <c:pt idx="6170">
                  <c:v>40505</c:v>
                </c:pt>
                <c:pt idx="6171">
                  <c:v>40506</c:v>
                </c:pt>
                <c:pt idx="6172">
                  <c:v>40507</c:v>
                </c:pt>
                <c:pt idx="6173">
                  <c:v>40508</c:v>
                </c:pt>
                <c:pt idx="6174">
                  <c:v>40509</c:v>
                </c:pt>
                <c:pt idx="6175">
                  <c:v>40510</c:v>
                </c:pt>
                <c:pt idx="6176">
                  <c:v>40511</c:v>
                </c:pt>
                <c:pt idx="6177">
                  <c:v>40512</c:v>
                </c:pt>
                <c:pt idx="6178">
                  <c:v>40513</c:v>
                </c:pt>
                <c:pt idx="6179">
                  <c:v>40514</c:v>
                </c:pt>
                <c:pt idx="6180">
                  <c:v>40515</c:v>
                </c:pt>
                <c:pt idx="6181">
                  <c:v>40516</c:v>
                </c:pt>
                <c:pt idx="6182">
                  <c:v>40517</c:v>
                </c:pt>
                <c:pt idx="6183">
                  <c:v>40518</c:v>
                </c:pt>
                <c:pt idx="6184">
                  <c:v>40519</c:v>
                </c:pt>
                <c:pt idx="6185">
                  <c:v>40520</c:v>
                </c:pt>
                <c:pt idx="6186">
                  <c:v>40521</c:v>
                </c:pt>
                <c:pt idx="6187">
                  <c:v>40522</c:v>
                </c:pt>
                <c:pt idx="6188">
                  <c:v>40523</c:v>
                </c:pt>
                <c:pt idx="6189">
                  <c:v>40524</c:v>
                </c:pt>
                <c:pt idx="6190">
                  <c:v>40525</c:v>
                </c:pt>
                <c:pt idx="6191">
                  <c:v>40526</c:v>
                </c:pt>
                <c:pt idx="6192">
                  <c:v>40527</c:v>
                </c:pt>
                <c:pt idx="6193">
                  <c:v>40528</c:v>
                </c:pt>
                <c:pt idx="6194">
                  <c:v>40529</c:v>
                </c:pt>
                <c:pt idx="6195">
                  <c:v>40530</c:v>
                </c:pt>
                <c:pt idx="6196">
                  <c:v>40531</c:v>
                </c:pt>
                <c:pt idx="6197">
                  <c:v>40532</c:v>
                </c:pt>
                <c:pt idx="6198">
                  <c:v>40533</c:v>
                </c:pt>
                <c:pt idx="6199">
                  <c:v>40534</c:v>
                </c:pt>
                <c:pt idx="6200">
                  <c:v>40535</c:v>
                </c:pt>
                <c:pt idx="6201">
                  <c:v>40536</c:v>
                </c:pt>
                <c:pt idx="6202">
                  <c:v>40537</c:v>
                </c:pt>
                <c:pt idx="6203">
                  <c:v>40538</c:v>
                </c:pt>
                <c:pt idx="6204">
                  <c:v>40539</c:v>
                </c:pt>
                <c:pt idx="6205">
                  <c:v>40540</c:v>
                </c:pt>
                <c:pt idx="6206">
                  <c:v>40541</c:v>
                </c:pt>
                <c:pt idx="6207">
                  <c:v>40542</c:v>
                </c:pt>
                <c:pt idx="6208">
                  <c:v>40543</c:v>
                </c:pt>
                <c:pt idx="6209">
                  <c:v>40544</c:v>
                </c:pt>
                <c:pt idx="6210">
                  <c:v>40545</c:v>
                </c:pt>
                <c:pt idx="6211">
                  <c:v>40546</c:v>
                </c:pt>
                <c:pt idx="6212">
                  <c:v>40547</c:v>
                </c:pt>
                <c:pt idx="6213">
                  <c:v>40548</c:v>
                </c:pt>
                <c:pt idx="6214">
                  <c:v>40549</c:v>
                </c:pt>
                <c:pt idx="6215">
                  <c:v>40550</c:v>
                </c:pt>
                <c:pt idx="6216">
                  <c:v>40551</c:v>
                </c:pt>
                <c:pt idx="6217">
                  <c:v>40552</c:v>
                </c:pt>
                <c:pt idx="6218">
                  <c:v>40553</c:v>
                </c:pt>
                <c:pt idx="6219">
                  <c:v>40554</c:v>
                </c:pt>
                <c:pt idx="6220">
                  <c:v>40555</c:v>
                </c:pt>
                <c:pt idx="6221">
                  <c:v>40556</c:v>
                </c:pt>
                <c:pt idx="6222">
                  <c:v>40557</c:v>
                </c:pt>
                <c:pt idx="6223">
                  <c:v>40558</c:v>
                </c:pt>
                <c:pt idx="6224">
                  <c:v>40559</c:v>
                </c:pt>
                <c:pt idx="6225">
                  <c:v>40560</c:v>
                </c:pt>
                <c:pt idx="6226">
                  <c:v>40561</c:v>
                </c:pt>
                <c:pt idx="6227">
                  <c:v>40562</c:v>
                </c:pt>
                <c:pt idx="6228">
                  <c:v>40563</c:v>
                </c:pt>
                <c:pt idx="6229">
                  <c:v>40564</c:v>
                </c:pt>
                <c:pt idx="6230">
                  <c:v>40565</c:v>
                </c:pt>
                <c:pt idx="6231">
                  <c:v>40566</c:v>
                </c:pt>
                <c:pt idx="6232">
                  <c:v>40567</c:v>
                </c:pt>
                <c:pt idx="6233">
                  <c:v>40568</c:v>
                </c:pt>
                <c:pt idx="6234">
                  <c:v>40569</c:v>
                </c:pt>
                <c:pt idx="6235">
                  <c:v>40570</c:v>
                </c:pt>
                <c:pt idx="6236">
                  <c:v>40571</c:v>
                </c:pt>
                <c:pt idx="6237">
                  <c:v>40572</c:v>
                </c:pt>
                <c:pt idx="6238">
                  <c:v>40573</c:v>
                </c:pt>
                <c:pt idx="6239">
                  <c:v>40574</c:v>
                </c:pt>
                <c:pt idx="6240">
                  <c:v>40575</c:v>
                </c:pt>
                <c:pt idx="6241">
                  <c:v>40576</c:v>
                </c:pt>
                <c:pt idx="6242">
                  <c:v>40577</c:v>
                </c:pt>
                <c:pt idx="6243">
                  <c:v>40578</c:v>
                </c:pt>
                <c:pt idx="6244">
                  <c:v>40579</c:v>
                </c:pt>
                <c:pt idx="6245">
                  <c:v>40580</c:v>
                </c:pt>
                <c:pt idx="6246">
                  <c:v>40581</c:v>
                </c:pt>
                <c:pt idx="6247">
                  <c:v>40582</c:v>
                </c:pt>
                <c:pt idx="6248">
                  <c:v>40583</c:v>
                </c:pt>
                <c:pt idx="6249">
                  <c:v>40584</c:v>
                </c:pt>
                <c:pt idx="6250">
                  <c:v>40585</c:v>
                </c:pt>
                <c:pt idx="6251">
                  <c:v>40586</c:v>
                </c:pt>
                <c:pt idx="6252">
                  <c:v>40587</c:v>
                </c:pt>
                <c:pt idx="6253">
                  <c:v>40588</c:v>
                </c:pt>
                <c:pt idx="6254">
                  <c:v>40589</c:v>
                </c:pt>
                <c:pt idx="6255">
                  <c:v>40590</c:v>
                </c:pt>
                <c:pt idx="6256">
                  <c:v>40591</c:v>
                </c:pt>
                <c:pt idx="6257">
                  <c:v>40592</c:v>
                </c:pt>
                <c:pt idx="6258">
                  <c:v>40593</c:v>
                </c:pt>
                <c:pt idx="6259">
                  <c:v>40594</c:v>
                </c:pt>
                <c:pt idx="6260">
                  <c:v>40595</c:v>
                </c:pt>
                <c:pt idx="6261">
                  <c:v>40596</c:v>
                </c:pt>
                <c:pt idx="6262">
                  <c:v>40597</c:v>
                </c:pt>
                <c:pt idx="6263">
                  <c:v>40598</c:v>
                </c:pt>
                <c:pt idx="6264">
                  <c:v>40599</c:v>
                </c:pt>
                <c:pt idx="6265">
                  <c:v>40600</c:v>
                </c:pt>
                <c:pt idx="6266">
                  <c:v>40601</c:v>
                </c:pt>
                <c:pt idx="6267">
                  <c:v>40602</c:v>
                </c:pt>
                <c:pt idx="6268">
                  <c:v>40603</c:v>
                </c:pt>
                <c:pt idx="6269">
                  <c:v>40604</c:v>
                </c:pt>
                <c:pt idx="6270">
                  <c:v>40605</c:v>
                </c:pt>
                <c:pt idx="6271">
                  <c:v>40606</c:v>
                </c:pt>
                <c:pt idx="6272">
                  <c:v>40607</c:v>
                </c:pt>
                <c:pt idx="6273">
                  <c:v>40608</c:v>
                </c:pt>
                <c:pt idx="6274">
                  <c:v>40609</c:v>
                </c:pt>
                <c:pt idx="6275">
                  <c:v>40610</c:v>
                </c:pt>
                <c:pt idx="6276">
                  <c:v>40611</c:v>
                </c:pt>
                <c:pt idx="6277">
                  <c:v>40612</c:v>
                </c:pt>
                <c:pt idx="6278">
                  <c:v>40613</c:v>
                </c:pt>
                <c:pt idx="6279">
                  <c:v>40614</c:v>
                </c:pt>
                <c:pt idx="6280">
                  <c:v>40615</c:v>
                </c:pt>
                <c:pt idx="6281">
                  <c:v>40616</c:v>
                </c:pt>
                <c:pt idx="6282">
                  <c:v>40617</c:v>
                </c:pt>
                <c:pt idx="6283">
                  <c:v>40618</c:v>
                </c:pt>
                <c:pt idx="6284">
                  <c:v>40619</c:v>
                </c:pt>
                <c:pt idx="6285">
                  <c:v>40620</c:v>
                </c:pt>
                <c:pt idx="6286">
                  <c:v>40621</c:v>
                </c:pt>
                <c:pt idx="6287">
                  <c:v>40622</c:v>
                </c:pt>
                <c:pt idx="6288">
                  <c:v>40623</c:v>
                </c:pt>
                <c:pt idx="6289">
                  <c:v>40624</c:v>
                </c:pt>
                <c:pt idx="6290">
                  <c:v>40625</c:v>
                </c:pt>
                <c:pt idx="6291">
                  <c:v>40626</c:v>
                </c:pt>
                <c:pt idx="6292">
                  <c:v>40627</c:v>
                </c:pt>
                <c:pt idx="6293">
                  <c:v>40628</c:v>
                </c:pt>
                <c:pt idx="6294">
                  <c:v>40629</c:v>
                </c:pt>
                <c:pt idx="6295">
                  <c:v>40630</c:v>
                </c:pt>
                <c:pt idx="6296">
                  <c:v>40631</c:v>
                </c:pt>
                <c:pt idx="6297">
                  <c:v>40632</c:v>
                </c:pt>
                <c:pt idx="6298">
                  <c:v>40633</c:v>
                </c:pt>
                <c:pt idx="6299">
                  <c:v>40634</c:v>
                </c:pt>
                <c:pt idx="6300">
                  <c:v>40635</c:v>
                </c:pt>
                <c:pt idx="6301">
                  <c:v>40636</c:v>
                </c:pt>
                <c:pt idx="6302">
                  <c:v>40637</c:v>
                </c:pt>
                <c:pt idx="6303">
                  <c:v>40638</c:v>
                </c:pt>
                <c:pt idx="6304">
                  <c:v>40639</c:v>
                </c:pt>
                <c:pt idx="6305">
                  <c:v>40640</c:v>
                </c:pt>
                <c:pt idx="6306">
                  <c:v>40641</c:v>
                </c:pt>
                <c:pt idx="6307">
                  <c:v>40642</c:v>
                </c:pt>
                <c:pt idx="6308">
                  <c:v>40643</c:v>
                </c:pt>
                <c:pt idx="6309">
                  <c:v>40644</c:v>
                </c:pt>
                <c:pt idx="6310">
                  <c:v>40645</c:v>
                </c:pt>
                <c:pt idx="6311">
                  <c:v>40646</c:v>
                </c:pt>
                <c:pt idx="6312">
                  <c:v>40647</c:v>
                </c:pt>
                <c:pt idx="6313">
                  <c:v>40648</c:v>
                </c:pt>
                <c:pt idx="6314">
                  <c:v>40649</c:v>
                </c:pt>
                <c:pt idx="6315">
                  <c:v>40650</c:v>
                </c:pt>
                <c:pt idx="6316">
                  <c:v>40651</c:v>
                </c:pt>
                <c:pt idx="6317">
                  <c:v>40652</c:v>
                </c:pt>
                <c:pt idx="6318">
                  <c:v>40653</c:v>
                </c:pt>
                <c:pt idx="6319">
                  <c:v>40654</c:v>
                </c:pt>
                <c:pt idx="6320">
                  <c:v>40655</c:v>
                </c:pt>
                <c:pt idx="6321">
                  <c:v>40656</c:v>
                </c:pt>
                <c:pt idx="6322">
                  <c:v>40657</c:v>
                </c:pt>
                <c:pt idx="6323">
                  <c:v>40658</c:v>
                </c:pt>
                <c:pt idx="6324">
                  <c:v>40659</c:v>
                </c:pt>
                <c:pt idx="6325">
                  <c:v>40660</c:v>
                </c:pt>
                <c:pt idx="6326">
                  <c:v>40661</c:v>
                </c:pt>
                <c:pt idx="6327">
                  <c:v>40662</c:v>
                </c:pt>
                <c:pt idx="6328">
                  <c:v>40663</c:v>
                </c:pt>
                <c:pt idx="6329">
                  <c:v>40664</c:v>
                </c:pt>
                <c:pt idx="6330">
                  <c:v>40665</c:v>
                </c:pt>
                <c:pt idx="6331">
                  <c:v>40666</c:v>
                </c:pt>
                <c:pt idx="6332">
                  <c:v>40667</c:v>
                </c:pt>
                <c:pt idx="6333">
                  <c:v>40668</c:v>
                </c:pt>
                <c:pt idx="6334">
                  <c:v>40669</c:v>
                </c:pt>
                <c:pt idx="6335">
                  <c:v>40670</c:v>
                </c:pt>
                <c:pt idx="6336">
                  <c:v>40671</c:v>
                </c:pt>
                <c:pt idx="6337">
                  <c:v>40672</c:v>
                </c:pt>
                <c:pt idx="6338">
                  <c:v>40673</c:v>
                </c:pt>
                <c:pt idx="6339">
                  <c:v>40674</c:v>
                </c:pt>
                <c:pt idx="6340">
                  <c:v>40675</c:v>
                </c:pt>
                <c:pt idx="6341">
                  <c:v>40676</c:v>
                </c:pt>
                <c:pt idx="6342">
                  <c:v>40677</c:v>
                </c:pt>
                <c:pt idx="6343">
                  <c:v>40678</c:v>
                </c:pt>
                <c:pt idx="6344">
                  <c:v>40679</c:v>
                </c:pt>
                <c:pt idx="6345">
                  <c:v>40680</c:v>
                </c:pt>
                <c:pt idx="6346">
                  <c:v>40681</c:v>
                </c:pt>
                <c:pt idx="6347">
                  <c:v>40682</c:v>
                </c:pt>
                <c:pt idx="6348">
                  <c:v>40683</c:v>
                </c:pt>
                <c:pt idx="6349">
                  <c:v>40684</c:v>
                </c:pt>
                <c:pt idx="6350">
                  <c:v>40685</c:v>
                </c:pt>
                <c:pt idx="6351">
                  <c:v>40686</c:v>
                </c:pt>
                <c:pt idx="6352">
                  <c:v>40687</c:v>
                </c:pt>
                <c:pt idx="6353">
                  <c:v>40688</c:v>
                </c:pt>
                <c:pt idx="6354">
                  <c:v>40689</c:v>
                </c:pt>
                <c:pt idx="6355">
                  <c:v>40690</c:v>
                </c:pt>
                <c:pt idx="6356">
                  <c:v>40691</c:v>
                </c:pt>
                <c:pt idx="6357">
                  <c:v>40692</c:v>
                </c:pt>
                <c:pt idx="6358">
                  <c:v>40693</c:v>
                </c:pt>
                <c:pt idx="6359">
                  <c:v>40694</c:v>
                </c:pt>
                <c:pt idx="6360">
                  <c:v>40695</c:v>
                </c:pt>
                <c:pt idx="6361">
                  <c:v>40696</c:v>
                </c:pt>
                <c:pt idx="6362">
                  <c:v>40697</c:v>
                </c:pt>
                <c:pt idx="6363">
                  <c:v>40698</c:v>
                </c:pt>
                <c:pt idx="6364">
                  <c:v>40699</c:v>
                </c:pt>
                <c:pt idx="6365">
                  <c:v>40700</c:v>
                </c:pt>
                <c:pt idx="6366">
                  <c:v>40701</c:v>
                </c:pt>
                <c:pt idx="6367">
                  <c:v>40702</c:v>
                </c:pt>
                <c:pt idx="6368">
                  <c:v>40703</c:v>
                </c:pt>
                <c:pt idx="6369">
                  <c:v>40704</c:v>
                </c:pt>
                <c:pt idx="6370">
                  <c:v>40705</c:v>
                </c:pt>
                <c:pt idx="6371">
                  <c:v>40706</c:v>
                </c:pt>
                <c:pt idx="6372">
                  <c:v>40707</c:v>
                </c:pt>
                <c:pt idx="6373">
                  <c:v>40708</c:v>
                </c:pt>
                <c:pt idx="6374">
                  <c:v>40709</c:v>
                </c:pt>
                <c:pt idx="6375">
                  <c:v>40710</c:v>
                </c:pt>
                <c:pt idx="6376">
                  <c:v>40711</c:v>
                </c:pt>
                <c:pt idx="6377">
                  <c:v>40712</c:v>
                </c:pt>
                <c:pt idx="6378">
                  <c:v>40713</c:v>
                </c:pt>
                <c:pt idx="6379">
                  <c:v>40714</c:v>
                </c:pt>
                <c:pt idx="6380">
                  <c:v>40715</c:v>
                </c:pt>
                <c:pt idx="6381">
                  <c:v>40716</c:v>
                </c:pt>
                <c:pt idx="6382">
                  <c:v>40717</c:v>
                </c:pt>
                <c:pt idx="6383">
                  <c:v>40718</c:v>
                </c:pt>
                <c:pt idx="6384">
                  <c:v>40719</c:v>
                </c:pt>
                <c:pt idx="6385">
                  <c:v>40720</c:v>
                </c:pt>
                <c:pt idx="6386">
                  <c:v>40721</c:v>
                </c:pt>
                <c:pt idx="6387">
                  <c:v>40722</c:v>
                </c:pt>
                <c:pt idx="6388">
                  <c:v>40723</c:v>
                </c:pt>
                <c:pt idx="6389">
                  <c:v>40724</c:v>
                </c:pt>
                <c:pt idx="6390">
                  <c:v>40725</c:v>
                </c:pt>
                <c:pt idx="6391">
                  <c:v>40726</c:v>
                </c:pt>
                <c:pt idx="6392">
                  <c:v>40727</c:v>
                </c:pt>
                <c:pt idx="6393">
                  <c:v>40728</c:v>
                </c:pt>
                <c:pt idx="6394">
                  <c:v>40729</c:v>
                </c:pt>
                <c:pt idx="6395">
                  <c:v>40730</c:v>
                </c:pt>
                <c:pt idx="6396">
                  <c:v>40731</c:v>
                </c:pt>
                <c:pt idx="6397">
                  <c:v>40732</c:v>
                </c:pt>
                <c:pt idx="6398">
                  <c:v>40733</c:v>
                </c:pt>
                <c:pt idx="6399">
                  <c:v>40734</c:v>
                </c:pt>
                <c:pt idx="6400">
                  <c:v>40735</c:v>
                </c:pt>
                <c:pt idx="6401">
                  <c:v>40736</c:v>
                </c:pt>
                <c:pt idx="6402">
                  <c:v>40737</c:v>
                </c:pt>
                <c:pt idx="6403">
                  <c:v>40738</c:v>
                </c:pt>
                <c:pt idx="6404">
                  <c:v>40739</c:v>
                </c:pt>
                <c:pt idx="6405">
                  <c:v>40740</c:v>
                </c:pt>
                <c:pt idx="6406">
                  <c:v>40741</c:v>
                </c:pt>
                <c:pt idx="6407">
                  <c:v>40742</c:v>
                </c:pt>
                <c:pt idx="6408">
                  <c:v>40743</c:v>
                </c:pt>
                <c:pt idx="6409">
                  <c:v>40744</c:v>
                </c:pt>
                <c:pt idx="6410">
                  <c:v>40745</c:v>
                </c:pt>
                <c:pt idx="6411">
                  <c:v>40746</c:v>
                </c:pt>
                <c:pt idx="6412">
                  <c:v>40747</c:v>
                </c:pt>
                <c:pt idx="6413">
                  <c:v>40748</c:v>
                </c:pt>
                <c:pt idx="6414">
                  <c:v>40749</c:v>
                </c:pt>
                <c:pt idx="6415">
                  <c:v>40750</c:v>
                </c:pt>
                <c:pt idx="6416">
                  <c:v>40751</c:v>
                </c:pt>
                <c:pt idx="6417">
                  <c:v>40752</c:v>
                </c:pt>
                <c:pt idx="6418">
                  <c:v>40753</c:v>
                </c:pt>
                <c:pt idx="6419">
                  <c:v>40754</c:v>
                </c:pt>
                <c:pt idx="6420">
                  <c:v>40755</c:v>
                </c:pt>
                <c:pt idx="6421">
                  <c:v>40756</c:v>
                </c:pt>
                <c:pt idx="6422">
                  <c:v>40757</c:v>
                </c:pt>
                <c:pt idx="6423">
                  <c:v>40758</c:v>
                </c:pt>
                <c:pt idx="6424">
                  <c:v>40759</c:v>
                </c:pt>
                <c:pt idx="6425">
                  <c:v>40760</c:v>
                </c:pt>
                <c:pt idx="6426">
                  <c:v>40761</c:v>
                </c:pt>
                <c:pt idx="6427">
                  <c:v>40762</c:v>
                </c:pt>
                <c:pt idx="6428">
                  <c:v>40763</c:v>
                </c:pt>
                <c:pt idx="6429">
                  <c:v>40764</c:v>
                </c:pt>
                <c:pt idx="6430">
                  <c:v>40765</c:v>
                </c:pt>
                <c:pt idx="6431">
                  <c:v>40766</c:v>
                </c:pt>
                <c:pt idx="6432">
                  <c:v>40767</c:v>
                </c:pt>
                <c:pt idx="6433">
                  <c:v>40768</c:v>
                </c:pt>
                <c:pt idx="6434">
                  <c:v>40769</c:v>
                </c:pt>
                <c:pt idx="6435">
                  <c:v>40770</c:v>
                </c:pt>
                <c:pt idx="6436">
                  <c:v>40771</c:v>
                </c:pt>
                <c:pt idx="6437">
                  <c:v>40772</c:v>
                </c:pt>
                <c:pt idx="6438">
                  <c:v>40773</c:v>
                </c:pt>
                <c:pt idx="6439">
                  <c:v>40774</c:v>
                </c:pt>
                <c:pt idx="6440">
                  <c:v>40775</c:v>
                </c:pt>
                <c:pt idx="6441">
                  <c:v>40776</c:v>
                </c:pt>
                <c:pt idx="6442">
                  <c:v>40777</c:v>
                </c:pt>
                <c:pt idx="6443">
                  <c:v>40778</c:v>
                </c:pt>
                <c:pt idx="6444">
                  <c:v>40779</c:v>
                </c:pt>
                <c:pt idx="6445">
                  <c:v>40780</c:v>
                </c:pt>
                <c:pt idx="6446">
                  <c:v>40781</c:v>
                </c:pt>
                <c:pt idx="6447">
                  <c:v>40782</c:v>
                </c:pt>
                <c:pt idx="6448">
                  <c:v>40783</c:v>
                </c:pt>
                <c:pt idx="6449">
                  <c:v>40784</c:v>
                </c:pt>
                <c:pt idx="6450">
                  <c:v>40785</c:v>
                </c:pt>
                <c:pt idx="6451">
                  <c:v>40786</c:v>
                </c:pt>
                <c:pt idx="6452">
                  <c:v>40787</c:v>
                </c:pt>
                <c:pt idx="6453">
                  <c:v>40788</c:v>
                </c:pt>
                <c:pt idx="6454">
                  <c:v>40789</c:v>
                </c:pt>
                <c:pt idx="6455">
                  <c:v>40790</c:v>
                </c:pt>
                <c:pt idx="6456">
                  <c:v>40791</c:v>
                </c:pt>
                <c:pt idx="6457">
                  <c:v>40792</c:v>
                </c:pt>
                <c:pt idx="6458">
                  <c:v>40793</c:v>
                </c:pt>
                <c:pt idx="6459">
                  <c:v>40794</c:v>
                </c:pt>
                <c:pt idx="6460">
                  <c:v>40795</c:v>
                </c:pt>
                <c:pt idx="6461">
                  <c:v>40796</c:v>
                </c:pt>
                <c:pt idx="6462">
                  <c:v>40797</c:v>
                </c:pt>
                <c:pt idx="6463">
                  <c:v>40798</c:v>
                </c:pt>
                <c:pt idx="6464">
                  <c:v>40799</c:v>
                </c:pt>
                <c:pt idx="6465">
                  <c:v>40800</c:v>
                </c:pt>
                <c:pt idx="6466">
                  <c:v>40801</c:v>
                </c:pt>
                <c:pt idx="6467">
                  <c:v>40802</c:v>
                </c:pt>
                <c:pt idx="6468">
                  <c:v>40803</c:v>
                </c:pt>
                <c:pt idx="6469">
                  <c:v>40804</c:v>
                </c:pt>
                <c:pt idx="6470">
                  <c:v>40805</c:v>
                </c:pt>
                <c:pt idx="6471">
                  <c:v>40806</c:v>
                </c:pt>
                <c:pt idx="6472">
                  <c:v>40807</c:v>
                </c:pt>
                <c:pt idx="6473">
                  <c:v>40808</c:v>
                </c:pt>
                <c:pt idx="6474">
                  <c:v>40809</c:v>
                </c:pt>
                <c:pt idx="6475">
                  <c:v>40810</c:v>
                </c:pt>
              </c:numCache>
            </c:numRef>
          </c:xVal>
          <c:yVal>
            <c:numRef>
              <c:f>nohup!$C$1:$C$6476</c:f>
              <c:numCache>
                <c:formatCode>General</c:formatCode>
                <c:ptCount val="64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0</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0</c:v>
                </c:pt>
                <c:pt idx="149">
                  <c:v>0</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3</c:v>
                </c:pt>
                <c:pt idx="178">
                  <c:v>3</c:v>
                </c:pt>
                <c:pt idx="179">
                  <c:v>3</c:v>
                </c:pt>
                <c:pt idx="180">
                  <c:v>3</c:v>
                </c:pt>
                <c:pt idx="181">
                  <c:v>3</c:v>
                </c:pt>
                <c:pt idx="182">
                  <c:v>3</c:v>
                </c:pt>
                <c:pt idx="183">
                  <c:v>3</c:v>
                </c:pt>
                <c:pt idx="184">
                  <c:v>3</c:v>
                </c:pt>
                <c:pt idx="185">
                  <c:v>3</c:v>
                </c:pt>
                <c:pt idx="186">
                  <c:v>3</c:v>
                </c:pt>
                <c:pt idx="187">
                  <c:v>2</c:v>
                </c:pt>
                <c:pt idx="188">
                  <c:v>3</c:v>
                </c:pt>
                <c:pt idx="189">
                  <c:v>2</c:v>
                </c:pt>
                <c:pt idx="190">
                  <c:v>2</c:v>
                </c:pt>
                <c:pt idx="191">
                  <c:v>2</c:v>
                </c:pt>
                <c:pt idx="192">
                  <c:v>2</c:v>
                </c:pt>
                <c:pt idx="193">
                  <c:v>2</c:v>
                </c:pt>
                <c:pt idx="194">
                  <c:v>3</c:v>
                </c:pt>
                <c:pt idx="195">
                  <c:v>3</c:v>
                </c:pt>
                <c:pt idx="196">
                  <c:v>3</c:v>
                </c:pt>
                <c:pt idx="197">
                  <c:v>3</c:v>
                </c:pt>
                <c:pt idx="198">
                  <c:v>3</c:v>
                </c:pt>
                <c:pt idx="199">
                  <c:v>3</c:v>
                </c:pt>
                <c:pt idx="200">
                  <c:v>3</c:v>
                </c:pt>
                <c:pt idx="201">
                  <c:v>3</c:v>
                </c:pt>
                <c:pt idx="202">
                  <c:v>3</c:v>
                </c:pt>
                <c:pt idx="203">
                  <c:v>2</c:v>
                </c:pt>
                <c:pt idx="204">
                  <c:v>2</c:v>
                </c:pt>
                <c:pt idx="205">
                  <c:v>3</c:v>
                </c:pt>
                <c:pt idx="206">
                  <c:v>3</c:v>
                </c:pt>
                <c:pt idx="207">
                  <c:v>3</c:v>
                </c:pt>
                <c:pt idx="208">
                  <c:v>3</c:v>
                </c:pt>
                <c:pt idx="209">
                  <c:v>3</c:v>
                </c:pt>
                <c:pt idx="210">
                  <c:v>2</c:v>
                </c:pt>
                <c:pt idx="211">
                  <c:v>2</c:v>
                </c:pt>
                <c:pt idx="212">
                  <c:v>2</c:v>
                </c:pt>
                <c:pt idx="213">
                  <c:v>2</c:v>
                </c:pt>
                <c:pt idx="214">
                  <c:v>3</c:v>
                </c:pt>
                <c:pt idx="215">
                  <c:v>3</c:v>
                </c:pt>
                <c:pt idx="216">
                  <c:v>3</c:v>
                </c:pt>
                <c:pt idx="217">
                  <c:v>3</c:v>
                </c:pt>
                <c:pt idx="218">
                  <c:v>3</c:v>
                </c:pt>
                <c:pt idx="219">
                  <c:v>3</c:v>
                </c:pt>
                <c:pt idx="220">
                  <c:v>3</c:v>
                </c:pt>
                <c:pt idx="221">
                  <c:v>3</c:v>
                </c:pt>
                <c:pt idx="222">
                  <c:v>3</c:v>
                </c:pt>
                <c:pt idx="223">
                  <c:v>3</c:v>
                </c:pt>
                <c:pt idx="224">
                  <c:v>3</c:v>
                </c:pt>
                <c:pt idx="225">
                  <c:v>3</c:v>
                </c:pt>
                <c:pt idx="226">
                  <c:v>4</c:v>
                </c:pt>
                <c:pt idx="227">
                  <c:v>4</c:v>
                </c:pt>
                <c:pt idx="228">
                  <c:v>4</c:v>
                </c:pt>
                <c:pt idx="229">
                  <c:v>4</c:v>
                </c:pt>
                <c:pt idx="230">
                  <c:v>4</c:v>
                </c:pt>
                <c:pt idx="231">
                  <c:v>4</c:v>
                </c:pt>
                <c:pt idx="232">
                  <c:v>4</c:v>
                </c:pt>
                <c:pt idx="233">
                  <c:v>4</c:v>
                </c:pt>
                <c:pt idx="234">
                  <c:v>4</c:v>
                </c:pt>
                <c:pt idx="235">
                  <c:v>4</c:v>
                </c:pt>
                <c:pt idx="236">
                  <c:v>4</c:v>
                </c:pt>
                <c:pt idx="237">
                  <c:v>4</c:v>
                </c:pt>
                <c:pt idx="238">
                  <c:v>4</c:v>
                </c:pt>
                <c:pt idx="239">
                  <c:v>4</c:v>
                </c:pt>
                <c:pt idx="240">
                  <c:v>4</c:v>
                </c:pt>
                <c:pt idx="241">
                  <c:v>4</c:v>
                </c:pt>
                <c:pt idx="242">
                  <c:v>4</c:v>
                </c:pt>
                <c:pt idx="243">
                  <c:v>4</c:v>
                </c:pt>
                <c:pt idx="244">
                  <c:v>3</c:v>
                </c:pt>
                <c:pt idx="245">
                  <c:v>4</c:v>
                </c:pt>
                <c:pt idx="246">
                  <c:v>4</c:v>
                </c:pt>
                <c:pt idx="247">
                  <c:v>4</c:v>
                </c:pt>
                <c:pt idx="248">
                  <c:v>4</c:v>
                </c:pt>
                <c:pt idx="249">
                  <c:v>3</c:v>
                </c:pt>
                <c:pt idx="250">
                  <c:v>4</c:v>
                </c:pt>
                <c:pt idx="251">
                  <c:v>4</c:v>
                </c:pt>
                <c:pt idx="252">
                  <c:v>3</c:v>
                </c:pt>
                <c:pt idx="253">
                  <c:v>3</c:v>
                </c:pt>
                <c:pt idx="254">
                  <c:v>3</c:v>
                </c:pt>
                <c:pt idx="255">
                  <c:v>4</c:v>
                </c:pt>
                <c:pt idx="256">
                  <c:v>4</c:v>
                </c:pt>
                <c:pt idx="257">
                  <c:v>4</c:v>
                </c:pt>
                <c:pt idx="258">
                  <c:v>4</c:v>
                </c:pt>
                <c:pt idx="259">
                  <c:v>4</c:v>
                </c:pt>
                <c:pt idx="260">
                  <c:v>4</c:v>
                </c:pt>
                <c:pt idx="261">
                  <c:v>4</c:v>
                </c:pt>
                <c:pt idx="262">
                  <c:v>4</c:v>
                </c:pt>
                <c:pt idx="263">
                  <c:v>4</c:v>
                </c:pt>
                <c:pt idx="264">
                  <c:v>4</c:v>
                </c:pt>
                <c:pt idx="265">
                  <c:v>4</c:v>
                </c:pt>
                <c:pt idx="266">
                  <c:v>0</c:v>
                </c:pt>
                <c:pt idx="267">
                  <c:v>0</c:v>
                </c:pt>
                <c:pt idx="268">
                  <c:v>0</c:v>
                </c:pt>
                <c:pt idx="269">
                  <c:v>0</c:v>
                </c:pt>
                <c:pt idx="270">
                  <c:v>4</c:v>
                </c:pt>
                <c:pt idx="271">
                  <c:v>4</c:v>
                </c:pt>
                <c:pt idx="272">
                  <c:v>4</c:v>
                </c:pt>
                <c:pt idx="273">
                  <c:v>4</c:v>
                </c:pt>
                <c:pt idx="274">
                  <c:v>4</c:v>
                </c:pt>
                <c:pt idx="275">
                  <c:v>4</c:v>
                </c:pt>
                <c:pt idx="276">
                  <c:v>4</c:v>
                </c:pt>
                <c:pt idx="277">
                  <c:v>4</c:v>
                </c:pt>
                <c:pt idx="278">
                  <c:v>4</c:v>
                </c:pt>
                <c:pt idx="279">
                  <c:v>4</c:v>
                </c:pt>
                <c:pt idx="280">
                  <c:v>4</c:v>
                </c:pt>
                <c:pt idx="281">
                  <c:v>4</c:v>
                </c:pt>
                <c:pt idx="282">
                  <c:v>4</c:v>
                </c:pt>
                <c:pt idx="283">
                  <c:v>1</c:v>
                </c:pt>
                <c:pt idx="284">
                  <c:v>4</c:v>
                </c:pt>
                <c:pt idx="285">
                  <c:v>4</c:v>
                </c:pt>
                <c:pt idx="286">
                  <c:v>4</c:v>
                </c:pt>
                <c:pt idx="287">
                  <c:v>4</c:v>
                </c:pt>
                <c:pt idx="288">
                  <c:v>4</c:v>
                </c:pt>
                <c:pt idx="289">
                  <c:v>4</c:v>
                </c:pt>
                <c:pt idx="290">
                  <c:v>4</c:v>
                </c:pt>
                <c:pt idx="291">
                  <c:v>4</c:v>
                </c:pt>
                <c:pt idx="292">
                  <c:v>4</c:v>
                </c:pt>
                <c:pt idx="293">
                  <c:v>4</c:v>
                </c:pt>
                <c:pt idx="294">
                  <c:v>4</c:v>
                </c:pt>
                <c:pt idx="295">
                  <c:v>4</c:v>
                </c:pt>
                <c:pt idx="296">
                  <c:v>4</c:v>
                </c:pt>
                <c:pt idx="297">
                  <c:v>4</c:v>
                </c:pt>
                <c:pt idx="298">
                  <c:v>4</c:v>
                </c:pt>
                <c:pt idx="299">
                  <c:v>4</c:v>
                </c:pt>
                <c:pt idx="300">
                  <c:v>4</c:v>
                </c:pt>
                <c:pt idx="301">
                  <c:v>4</c:v>
                </c:pt>
                <c:pt idx="302">
                  <c:v>4</c:v>
                </c:pt>
                <c:pt idx="303">
                  <c:v>4</c:v>
                </c:pt>
                <c:pt idx="304">
                  <c:v>4</c:v>
                </c:pt>
                <c:pt idx="305">
                  <c:v>4</c:v>
                </c:pt>
                <c:pt idx="306">
                  <c:v>4</c:v>
                </c:pt>
                <c:pt idx="307">
                  <c:v>4</c:v>
                </c:pt>
                <c:pt idx="308">
                  <c:v>4</c:v>
                </c:pt>
                <c:pt idx="309">
                  <c:v>4</c:v>
                </c:pt>
                <c:pt idx="310">
                  <c:v>4</c:v>
                </c:pt>
                <c:pt idx="311">
                  <c:v>4</c:v>
                </c:pt>
                <c:pt idx="312">
                  <c:v>4</c:v>
                </c:pt>
                <c:pt idx="313">
                  <c:v>4</c:v>
                </c:pt>
                <c:pt idx="314">
                  <c:v>4</c:v>
                </c:pt>
                <c:pt idx="315">
                  <c:v>4</c:v>
                </c:pt>
                <c:pt idx="316">
                  <c:v>4</c:v>
                </c:pt>
                <c:pt idx="317">
                  <c:v>4</c:v>
                </c:pt>
                <c:pt idx="318">
                  <c:v>4</c:v>
                </c:pt>
                <c:pt idx="319">
                  <c:v>2</c:v>
                </c:pt>
                <c:pt idx="320">
                  <c:v>4</c:v>
                </c:pt>
                <c:pt idx="321">
                  <c:v>4</c:v>
                </c:pt>
                <c:pt idx="322">
                  <c:v>4</c:v>
                </c:pt>
                <c:pt idx="323">
                  <c:v>4</c:v>
                </c:pt>
                <c:pt idx="324">
                  <c:v>4</c:v>
                </c:pt>
                <c:pt idx="325">
                  <c:v>4</c:v>
                </c:pt>
                <c:pt idx="326">
                  <c:v>3</c:v>
                </c:pt>
                <c:pt idx="327">
                  <c:v>3</c:v>
                </c:pt>
                <c:pt idx="328">
                  <c:v>4</c:v>
                </c:pt>
                <c:pt idx="329">
                  <c:v>4</c:v>
                </c:pt>
                <c:pt idx="330">
                  <c:v>4</c:v>
                </c:pt>
                <c:pt idx="331">
                  <c:v>4</c:v>
                </c:pt>
                <c:pt idx="332">
                  <c:v>4</c:v>
                </c:pt>
                <c:pt idx="333">
                  <c:v>3</c:v>
                </c:pt>
                <c:pt idx="334">
                  <c:v>4</c:v>
                </c:pt>
                <c:pt idx="335">
                  <c:v>4</c:v>
                </c:pt>
                <c:pt idx="336">
                  <c:v>4</c:v>
                </c:pt>
                <c:pt idx="337">
                  <c:v>4</c:v>
                </c:pt>
                <c:pt idx="338">
                  <c:v>4</c:v>
                </c:pt>
                <c:pt idx="339">
                  <c:v>4</c:v>
                </c:pt>
                <c:pt idx="340">
                  <c:v>4</c:v>
                </c:pt>
                <c:pt idx="341">
                  <c:v>4</c:v>
                </c:pt>
                <c:pt idx="342">
                  <c:v>4</c:v>
                </c:pt>
                <c:pt idx="343">
                  <c:v>4</c:v>
                </c:pt>
                <c:pt idx="344">
                  <c:v>4</c:v>
                </c:pt>
                <c:pt idx="345">
                  <c:v>4</c:v>
                </c:pt>
                <c:pt idx="346">
                  <c:v>4</c:v>
                </c:pt>
                <c:pt idx="347">
                  <c:v>4</c:v>
                </c:pt>
                <c:pt idx="348">
                  <c:v>4</c:v>
                </c:pt>
                <c:pt idx="349">
                  <c:v>4</c:v>
                </c:pt>
                <c:pt idx="350">
                  <c:v>4</c:v>
                </c:pt>
                <c:pt idx="351">
                  <c:v>4</c:v>
                </c:pt>
                <c:pt idx="352">
                  <c:v>3</c:v>
                </c:pt>
                <c:pt idx="353">
                  <c:v>3</c:v>
                </c:pt>
                <c:pt idx="354">
                  <c:v>5</c:v>
                </c:pt>
                <c:pt idx="355">
                  <c:v>5</c:v>
                </c:pt>
                <c:pt idx="356">
                  <c:v>4</c:v>
                </c:pt>
                <c:pt idx="357">
                  <c:v>5</c:v>
                </c:pt>
                <c:pt idx="358">
                  <c:v>5</c:v>
                </c:pt>
                <c:pt idx="359">
                  <c:v>5</c:v>
                </c:pt>
                <c:pt idx="360">
                  <c:v>5</c:v>
                </c:pt>
                <c:pt idx="361">
                  <c:v>4</c:v>
                </c:pt>
                <c:pt idx="362">
                  <c:v>5</c:v>
                </c:pt>
                <c:pt idx="363">
                  <c:v>5</c:v>
                </c:pt>
                <c:pt idx="364">
                  <c:v>5</c:v>
                </c:pt>
                <c:pt idx="365">
                  <c:v>5</c:v>
                </c:pt>
                <c:pt idx="366">
                  <c:v>3</c:v>
                </c:pt>
                <c:pt idx="367">
                  <c:v>5</c:v>
                </c:pt>
                <c:pt idx="368">
                  <c:v>5</c:v>
                </c:pt>
                <c:pt idx="369">
                  <c:v>5</c:v>
                </c:pt>
                <c:pt idx="370">
                  <c:v>5</c:v>
                </c:pt>
                <c:pt idx="371">
                  <c:v>5</c:v>
                </c:pt>
                <c:pt idx="372">
                  <c:v>5</c:v>
                </c:pt>
                <c:pt idx="373">
                  <c:v>5</c:v>
                </c:pt>
                <c:pt idx="374">
                  <c:v>5</c:v>
                </c:pt>
                <c:pt idx="375">
                  <c:v>5</c:v>
                </c:pt>
                <c:pt idx="376">
                  <c:v>5</c:v>
                </c:pt>
                <c:pt idx="377">
                  <c:v>5</c:v>
                </c:pt>
                <c:pt idx="378">
                  <c:v>5</c:v>
                </c:pt>
                <c:pt idx="379">
                  <c:v>5</c:v>
                </c:pt>
                <c:pt idx="380">
                  <c:v>5</c:v>
                </c:pt>
                <c:pt idx="381">
                  <c:v>5</c:v>
                </c:pt>
                <c:pt idx="382">
                  <c:v>5</c:v>
                </c:pt>
                <c:pt idx="383">
                  <c:v>5</c:v>
                </c:pt>
                <c:pt idx="384">
                  <c:v>5</c:v>
                </c:pt>
                <c:pt idx="385">
                  <c:v>5</c:v>
                </c:pt>
                <c:pt idx="386">
                  <c:v>5</c:v>
                </c:pt>
                <c:pt idx="387">
                  <c:v>7</c:v>
                </c:pt>
                <c:pt idx="388">
                  <c:v>7</c:v>
                </c:pt>
                <c:pt idx="389">
                  <c:v>7</c:v>
                </c:pt>
                <c:pt idx="390">
                  <c:v>6</c:v>
                </c:pt>
                <c:pt idx="391">
                  <c:v>7</c:v>
                </c:pt>
                <c:pt idx="392">
                  <c:v>7</c:v>
                </c:pt>
                <c:pt idx="393">
                  <c:v>0</c:v>
                </c:pt>
                <c:pt idx="394">
                  <c:v>7</c:v>
                </c:pt>
                <c:pt idx="395">
                  <c:v>7</c:v>
                </c:pt>
                <c:pt idx="396">
                  <c:v>7</c:v>
                </c:pt>
                <c:pt idx="397">
                  <c:v>7</c:v>
                </c:pt>
                <c:pt idx="398">
                  <c:v>7</c:v>
                </c:pt>
                <c:pt idx="399">
                  <c:v>7</c:v>
                </c:pt>
                <c:pt idx="400">
                  <c:v>7</c:v>
                </c:pt>
                <c:pt idx="401">
                  <c:v>7</c:v>
                </c:pt>
                <c:pt idx="402">
                  <c:v>7</c:v>
                </c:pt>
                <c:pt idx="403">
                  <c:v>7</c:v>
                </c:pt>
                <c:pt idx="404">
                  <c:v>7</c:v>
                </c:pt>
                <c:pt idx="405">
                  <c:v>7</c:v>
                </c:pt>
                <c:pt idx="406">
                  <c:v>7</c:v>
                </c:pt>
                <c:pt idx="407">
                  <c:v>7</c:v>
                </c:pt>
                <c:pt idx="408">
                  <c:v>7</c:v>
                </c:pt>
                <c:pt idx="409">
                  <c:v>7</c:v>
                </c:pt>
                <c:pt idx="410">
                  <c:v>6</c:v>
                </c:pt>
                <c:pt idx="411">
                  <c:v>6</c:v>
                </c:pt>
                <c:pt idx="412">
                  <c:v>6</c:v>
                </c:pt>
                <c:pt idx="413">
                  <c:v>6</c:v>
                </c:pt>
                <c:pt idx="414">
                  <c:v>6</c:v>
                </c:pt>
                <c:pt idx="415">
                  <c:v>6</c:v>
                </c:pt>
                <c:pt idx="416">
                  <c:v>6</c:v>
                </c:pt>
                <c:pt idx="417">
                  <c:v>6</c:v>
                </c:pt>
                <c:pt idx="418">
                  <c:v>6</c:v>
                </c:pt>
                <c:pt idx="419">
                  <c:v>6</c:v>
                </c:pt>
                <c:pt idx="420">
                  <c:v>6</c:v>
                </c:pt>
                <c:pt idx="421">
                  <c:v>6</c:v>
                </c:pt>
                <c:pt idx="422">
                  <c:v>6</c:v>
                </c:pt>
                <c:pt idx="423">
                  <c:v>6</c:v>
                </c:pt>
                <c:pt idx="424">
                  <c:v>6</c:v>
                </c:pt>
                <c:pt idx="425">
                  <c:v>6</c:v>
                </c:pt>
                <c:pt idx="426">
                  <c:v>6</c:v>
                </c:pt>
                <c:pt idx="427">
                  <c:v>6</c:v>
                </c:pt>
                <c:pt idx="428">
                  <c:v>6</c:v>
                </c:pt>
                <c:pt idx="429">
                  <c:v>6</c:v>
                </c:pt>
                <c:pt idx="430">
                  <c:v>6</c:v>
                </c:pt>
                <c:pt idx="431">
                  <c:v>6</c:v>
                </c:pt>
                <c:pt idx="432">
                  <c:v>6</c:v>
                </c:pt>
                <c:pt idx="433">
                  <c:v>6</c:v>
                </c:pt>
                <c:pt idx="434">
                  <c:v>6</c:v>
                </c:pt>
                <c:pt idx="435">
                  <c:v>6</c:v>
                </c:pt>
                <c:pt idx="436">
                  <c:v>5</c:v>
                </c:pt>
                <c:pt idx="437">
                  <c:v>6</c:v>
                </c:pt>
                <c:pt idx="438">
                  <c:v>6</c:v>
                </c:pt>
                <c:pt idx="439">
                  <c:v>6</c:v>
                </c:pt>
                <c:pt idx="440">
                  <c:v>6</c:v>
                </c:pt>
                <c:pt idx="441">
                  <c:v>6</c:v>
                </c:pt>
                <c:pt idx="442">
                  <c:v>5</c:v>
                </c:pt>
                <c:pt idx="443">
                  <c:v>6</c:v>
                </c:pt>
                <c:pt idx="444">
                  <c:v>6</c:v>
                </c:pt>
                <c:pt idx="445">
                  <c:v>6</c:v>
                </c:pt>
                <c:pt idx="446">
                  <c:v>6</c:v>
                </c:pt>
                <c:pt idx="447">
                  <c:v>6</c:v>
                </c:pt>
                <c:pt idx="448">
                  <c:v>6</c:v>
                </c:pt>
                <c:pt idx="449">
                  <c:v>6</c:v>
                </c:pt>
                <c:pt idx="450">
                  <c:v>6</c:v>
                </c:pt>
                <c:pt idx="451">
                  <c:v>6</c:v>
                </c:pt>
                <c:pt idx="452">
                  <c:v>6</c:v>
                </c:pt>
                <c:pt idx="453">
                  <c:v>6</c:v>
                </c:pt>
                <c:pt idx="454">
                  <c:v>6</c:v>
                </c:pt>
                <c:pt idx="455">
                  <c:v>6</c:v>
                </c:pt>
                <c:pt idx="456">
                  <c:v>6</c:v>
                </c:pt>
                <c:pt idx="457">
                  <c:v>6</c:v>
                </c:pt>
                <c:pt idx="458">
                  <c:v>6</c:v>
                </c:pt>
                <c:pt idx="459">
                  <c:v>6</c:v>
                </c:pt>
                <c:pt idx="460">
                  <c:v>6</c:v>
                </c:pt>
                <c:pt idx="461">
                  <c:v>6</c:v>
                </c:pt>
                <c:pt idx="462">
                  <c:v>6</c:v>
                </c:pt>
                <c:pt idx="463">
                  <c:v>6</c:v>
                </c:pt>
                <c:pt idx="464">
                  <c:v>7</c:v>
                </c:pt>
                <c:pt idx="465">
                  <c:v>0</c:v>
                </c:pt>
                <c:pt idx="466">
                  <c:v>7</c:v>
                </c:pt>
                <c:pt idx="467">
                  <c:v>0</c:v>
                </c:pt>
                <c:pt idx="468">
                  <c:v>7</c:v>
                </c:pt>
                <c:pt idx="469">
                  <c:v>7</c:v>
                </c:pt>
                <c:pt idx="470">
                  <c:v>7</c:v>
                </c:pt>
                <c:pt idx="471">
                  <c:v>7</c:v>
                </c:pt>
                <c:pt idx="472">
                  <c:v>7</c:v>
                </c:pt>
                <c:pt idx="473">
                  <c:v>7</c:v>
                </c:pt>
                <c:pt idx="474">
                  <c:v>7</c:v>
                </c:pt>
                <c:pt idx="475">
                  <c:v>7</c:v>
                </c:pt>
                <c:pt idx="476">
                  <c:v>7</c:v>
                </c:pt>
                <c:pt idx="477">
                  <c:v>9</c:v>
                </c:pt>
                <c:pt idx="478">
                  <c:v>9</c:v>
                </c:pt>
                <c:pt idx="479">
                  <c:v>10</c:v>
                </c:pt>
                <c:pt idx="480">
                  <c:v>10</c:v>
                </c:pt>
                <c:pt idx="481">
                  <c:v>10</c:v>
                </c:pt>
                <c:pt idx="482">
                  <c:v>11</c:v>
                </c:pt>
                <c:pt idx="483">
                  <c:v>11</c:v>
                </c:pt>
                <c:pt idx="484">
                  <c:v>11</c:v>
                </c:pt>
                <c:pt idx="485">
                  <c:v>11</c:v>
                </c:pt>
                <c:pt idx="486">
                  <c:v>11</c:v>
                </c:pt>
                <c:pt idx="487">
                  <c:v>11</c:v>
                </c:pt>
                <c:pt idx="488">
                  <c:v>11</c:v>
                </c:pt>
                <c:pt idx="489">
                  <c:v>10</c:v>
                </c:pt>
                <c:pt idx="490">
                  <c:v>10</c:v>
                </c:pt>
                <c:pt idx="491">
                  <c:v>10</c:v>
                </c:pt>
                <c:pt idx="492">
                  <c:v>11</c:v>
                </c:pt>
                <c:pt idx="493">
                  <c:v>11</c:v>
                </c:pt>
                <c:pt idx="494">
                  <c:v>10</c:v>
                </c:pt>
                <c:pt idx="495">
                  <c:v>11</c:v>
                </c:pt>
                <c:pt idx="496">
                  <c:v>11</c:v>
                </c:pt>
                <c:pt idx="497">
                  <c:v>11</c:v>
                </c:pt>
                <c:pt idx="498">
                  <c:v>11</c:v>
                </c:pt>
                <c:pt idx="499">
                  <c:v>11</c:v>
                </c:pt>
                <c:pt idx="500">
                  <c:v>11</c:v>
                </c:pt>
                <c:pt idx="501">
                  <c:v>11</c:v>
                </c:pt>
                <c:pt idx="502">
                  <c:v>14</c:v>
                </c:pt>
                <c:pt idx="503">
                  <c:v>14</c:v>
                </c:pt>
                <c:pt idx="504">
                  <c:v>14</c:v>
                </c:pt>
                <c:pt idx="505">
                  <c:v>14</c:v>
                </c:pt>
                <c:pt idx="506">
                  <c:v>14</c:v>
                </c:pt>
                <c:pt idx="507">
                  <c:v>14</c:v>
                </c:pt>
                <c:pt idx="508">
                  <c:v>13</c:v>
                </c:pt>
                <c:pt idx="509">
                  <c:v>14</c:v>
                </c:pt>
                <c:pt idx="510">
                  <c:v>14</c:v>
                </c:pt>
                <c:pt idx="511">
                  <c:v>14</c:v>
                </c:pt>
                <c:pt idx="512">
                  <c:v>14</c:v>
                </c:pt>
                <c:pt idx="513">
                  <c:v>14</c:v>
                </c:pt>
                <c:pt idx="514">
                  <c:v>14</c:v>
                </c:pt>
                <c:pt idx="515">
                  <c:v>14</c:v>
                </c:pt>
                <c:pt idx="516">
                  <c:v>14</c:v>
                </c:pt>
                <c:pt idx="517">
                  <c:v>14</c:v>
                </c:pt>
                <c:pt idx="518">
                  <c:v>14</c:v>
                </c:pt>
                <c:pt idx="519">
                  <c:v>14</c:v>
                </c:pt>
                <c:pt idx="520">
                  <c:v>13</c:v>
                </c:pt>
                <c:pt idx="521">
                  <c:v>13</c:v>
                </c:pt>
                <c:pt idx="522">
                  <c:v>15</c:v>
                </c:pt>
                <c:pt idx="523">
                  <c:v>16</c:v>
                </c:pt>
                <c:pt idx="524">
                  <c:v>13</c:v>
                </c:pt>
                <c:pt idx="525">
                  <c:v>12</c:v>
                </c:pt>
                <c:pt idx="526">
                  <c:v>12</c:v>
                </c:pt>
                <c:pt idx="527">
                  <c:v>12</c:v>
                </c:pt>
                <c:pt idx="528">
                  <c:v>12</c:v>
                </c:pt>
                <c:pt idx="529">
                  <c:v>13</c:v>
                </c:pt>
                <c:pt idx="530">
                  <c:v>13</c:v>
                </c:pt>
                <c:pt idx="531">
                  <c:v>13</c:v>
                </c:pt>
                <c:pt idx="532">
                  <c:v>13</c:v>
                </c:pt>
                <c:pt idx="533">
                  <c:v>13</c:v>
                </c:pt>
                <c:pt idx="534">
                  <c:v>13</c:v>
                </c:pt>
                <c:pt idx="535">
                  <c:v>12</c:v>
                </c:pt>
                <c:pt idx="536">
                  <c:v>12</c:v>
                </c:pt>
                <c:pt idx="537">
                  <c:v>13</c:v>
                </c:pt>
                <c:pt idx="538">
                  <c:v>14</c:v>
                </c:pt>
                <c:pt idx="539">
                  <c:v>14</c:v>
                </c:pt>
                <c:pt idx="540">
                  <c:v>14</c:v>
                </c:pt>
                <c:pt idx="541">
                  <c:v>18</c:v>
                </c:pt>
                <c:pt idx="542">
                  <c:v>18</c:v>
                </c:pt>
                <c:pt idx="543">
                  <c:v>18</c:v>
                </c:pt>
                <c:pt idx="544">
                  <c:v>18</c:v>
                </c:pt>
                <c:pt idx="545">
                  <c:v>18</c:v>
                </c:pt>
                <c:pt idx="546">
                  <c:v>18</c:v>
                </c:pt>
                <c:pt idx="547">
                  <c:v>18</c:v>
                </c:pt>
                <c:pt idx="548">
                  <c:v>18</c:v>
                </c:pt>
                <c:pt idx="549">
                  <c:v>18</c:v>
                </c:pt>
                <c:pt idx="550">
                  <c:v>18</c:v>
                </c:pt>
                <c:pt idx="551">
                  <c:v>18</c:v>
                </c:pt>
                <c:pt idx="552">
                  <c:v>18</c:v>
                </c:pt>
                <c:pt idx="553">
                  <c:v>18</c:v>
                </c:pt>
                <c:pt idx="554">
                  <c:v>18</c:v>
                </c:pt>
                <c:pt idx="555">
                  <c:v>17</c:v>
                </c:pt>
                <c:pt idx="556">
                  <c:v>21</c:v>
                </c:pt>
                <c:pt idx="557">
                  <c:v>20</c:v>
                </c:pt>
                <c:pt idx="558">
                  <c:v>21</c:v>
                </c:pt>
                <c:pt idx="559">
                  <c:v>22</c:v>
                </c:pt>
                <c:pt idx="560">
                  <c:v>21</c:v>
                </c:pt>
                <c:pt idx="561">
                  <c:v>21</c:v>
                </c:pt>
                <c:pt idx="562">
                  <c:v>21</c:v>
                </c:pt>
                <c:pt idx="563">
                  <c:v>23</c:v>
                </c:pt>
                <c:pt idx="564">
                  <c:v>23</c:v>
                </c:pt>
                <c:pt idx="565">
                  <c:v>23</c:v>
                </c:pt>
                <c:pt idx="566">
                  <c:v>23</c:v>
                </c:pt>
                <c:pt idx="567">
                  <c:v>23</c:v>
                </c:pt>
                <c:pt idx="568">
                  <c:v>23</c:v>
                </c:pt>
                <c:pt idx="569">
                  <c:v>24</c:v>
                </c:pt>
                <c:pt idx="570">
                  <c:v>22</c:v>
                </c:pt>
                <c:pt idx="571">
                  <c:v>24</c:v>
                </c:pt>
                <c:pt idx="572">
                  <c:v>24</c:v>
                </c:pt>
                <c:pt idx="573">
                  <c:v>25</c:v>
                </c:pt>
                <c:pt idx="574">
                  <c:v>24</c:v>
                </c:pt>
                <c:pt idx="575">
                  <c:v>25</c:v>
                </c:pt>
                <c:pt idx="576">
                  <c:v>24</c:v>
                </c:pt>
                <c:pt idx="577">
                  <c:v>24</c:v>
                </c:pt>
                <c:pt idx="578">
                  <c:v>25</c:v>
                </c:pt>
                <c:pt idx="579">
                  <c:v>25</c:v>
                </c:pt>
                <c:pt idx="580">
                  <c:v>24</c:v>
                </c:pt>
                <c:pt idx="581">
                  <c:v>24</c:v>
                </c:pt>
                <c:pt idx="582">
                  <c:v>24</c:v>
                </c:pt>
                <c:pt idx="583">
                  <c:v>24</c:v>
                </c:pt>
                <c:pt idx="584">
                  <c:v>25</c:v>
                </c:pt>
                <c:pt idx="585">
                  <c:v>25</c:v>
                </c:pt>
                <c:pt idx="586">
                  <c:v>25</c:v>
                </c:pt>
                <c:pt idx="587">
                  <c:v>24</c:v>
                </c:pt>
                <c:pt idx="588">
                  <c:v>24</c:v>
                </c:pt>
                <c:pt idx="589">
                  <c:v>23</c:v>
                </c:pt>
                <c:pt idx="590">
                  <c:v>26</c:v>
                </c:pt>
                <c:pt idx="591">
                  <c:v>27</c:v>
                </c:pt>
                <c:pt idx="592">
                  <c:v>27</c:v>
                </c:pt>
                <c:pt idx="593">
                  <c:v>27</c:v>
                </c:pt>
                <c:pt idx="594">
                  <c:v>26</c:v>
                </c:pt>
                <c:pt idx="595">
                  <c:v>25</c:v>
                </c:pt>
                <c:pt idx="596">
                  <c:v>25</c:v>
                </c:pt>
                <c:pt idx="597">
                  <c:v>25</c:v>
                </c:pt>
                <c:pt idx="598">
                  <c:v>25</c:v>
                </c:pt>
                <c:pt idx="599">
                  <c:v>25</c:v>
                </c:pt>
                <c:pt idx="600">
                  <c:v>28</c:v>
                </c:pt>
                <c:pt idx="601">
                  <c:v>28</c:v>
                </c:pt>
                <c:pt idx="602">
                  <c:v>28</c:v>
                </c:pt>
                <c:pt idx="603">
                  <c:v>27</c:v>
                </c:pt>
                <c:pt idx="604">
                  <c:v>28</c:v>
                </c:pt>
                <c:pt idx="605">
                  <c:v>30</c:v>
                </c:pt>
                <c:pt idx="606">
                  <c:v>30</c:v>
                </c:pt>
                <c:pt idx="607">
                  <c:v>28</c:v>
                </c:pt>
                <c:pt idx="608">
                  <c:v>31</c:v>
                </c:pt>
                <c:pt idx="609">
                  <c:v>29</c:v>
                </c:pt>
                <c:pt idx="610">
                  <c:v>29</c:v>
                </c:pt>
                <c:pt idx="611">
                  <c:v>29</c:v>
                </c:pt>
                <c:pt idx="612">
                  <c:v>28</c:v>
                </c:pt>
                <c:pt idx="613">
                  <c:v>29</c:v>
                </c:pt>
                <c:pt idx="614">
                  <c:v>30</c:v>
                </c:pt>
                <c:pt idx="615">
                  <c:v>30</c:v>
                </c:pt>
                <c:pt idx="616">
                  <c:v>28</c:v>
                </c:pt>
                <c:pt idx="617">
                  <c:v>30</c:v>
                </c:pt>
                <c:pt idx="618">
                  <c:v>30</c:v>
                </c:pt>
                <c:pt idx="619">
                  <c:v>29</c:v>
                </c:pt>
                <c:pt idx="620">
                  <c:v>30</c:v>
                </c:pt>
                <c:pt idx="621">
                  <c:v>29</c:v>
                </c:pt>
                <c:pt idx="622">
                  <c:v>30</c:v>
                </c:pt>
                <c:pt idx="623">
                  <c:v>30</c:v>
                </c:pt>
                <c:pt idx="624">
                  <c:v>30</c:v>
                </c:pt>
                <c:pt idx="625">
                  <c:v>30</c:v>
                </c:pt>
                <c:pt idx="626">
                  <c:v>29</c:v>
                </c:pt>
                <c:pt idx="627">
                  <c:v>30</c:v>
                </c:pt>
                <c:pt idx="628">
                  <c:v>31</c:v>
                </c:pt>
                <c:pt idx="629">
                  <c:v>32</c:v>
                </c:pt>
                <c:pt idx="630">
                  <c:v>32</c:v>
                </c:pt>
                <c:pt idx="631">
                  <c:v>35</c:v>
                </c:pt>
                <c:pt idx="632">
                  <c:v>34</c:v>
                </c:pt>
                <c:pt idx="633">
                  <c:v>34</c:v>
                </c:pt>
                <c:pt idx="634">
                  <c:v>34</c:v>
                </c:pt>
                <c:pt idx="635">
                  <c:v>35</c:v>
                </c:pt>
                <c:pt idx="636">
                  <c:v>37</c:v>
                </c:pt>
                <c:pt idx="637">
                  <c:v>37</c:v>
                </c:pt>
                <c:pt idx="638">
                  <c:v>37</c:v>
                </c:pt>
                <c:pt idx="639">
                  <c:v>36</c:v>
                </c:pt>
                <c:pt idx="640">
                  <c:v>38</c:v>
                </c:pt>
                <c:pt idx="641">
                  <c:v>39</c:v>
                </c:pt>
                <c:pt idx="642">
                  <c:v>40</c:v>
                </c:pt>
                <c:pt idx="643">
                  <c:v>40</c:v>
                </c:pt>
                <c:pt idx="644">
                  <c:v>39</c:v>
                </c:pt>
                <c:pt idx="645">
                  <c:v>39</c:v>
                </c:pt>
                <c:pt idx="646">
                  <c:v>39</c:v>
                </c:pt>
                <c:pt idx="647">
                  <c:v>38</c:v>
                </c:pt>
                <c:pt idx="648">
                  <c:v>39</c:v>
                </c:pt>
                <c:pt idx="649">
                  <c:v>39</c:v>
                </c:pt>
                <c:pt idx="650">
                  <c:v>39</c:v>
                </c:pt>
                <c:pt idx="651">
                  <c:v>39</c:v>
                </c:pt>
                <c:pt idx="652">
                  <c:v>39</c:v>
                </c:pt>
                <c:pt idx="653">
                  <c:v>39</c:v>
                </c:pt>
                <c:pt idx="654">
                  <c:v>38</c:v>
                </c:pt>
                <c:pt idx="655">
                  <c:v>39</c:v>
                </c:pt>
                <c:pt idx="656">
                  <c:v>39</c:v>
                </c:pt>
                <c:pt idx="657">
                  <c:v>39</c:v>
                </c:pt>
                <c:pt idx="658">
                  <c:v>39</c:v>
                </c:pt>
                <c:pt idx="659">
                  <c:v>39</c:v>
                </c:pt>
                <c:pt idx="660">
                  <c:v>39</c:v>
                </c:pt>
                <c:pt idx="661">
                  <c:v>37</c:v>
                </c:pt>
                <c:pt idx="662">
                  <c:v>40</c:v>
                </c:pt>
                <c:pt idx="663">
                  <c:v>40</c:v>
                </c:pt>
                <c:pt idx="664">
                  <c:v>40</c:v>
                </c:pt>
                <c:pt idx="665">
                  <c:v>40</c:v>
                </c:pt>
                <c:pt idx="666">
                  <c:v>40</c:v>
                </c:pt>
                <c:pt idx="667">
                  <c:v>40</c:v>
                </c:pt>
                <c:pt idx="668">
                  <c:v>39</c:v>
                </c:pt>
                <c:pt idx="669">
                  <c:v>40</c:v>
                </c:pt>
                <c:pt idx="670">
                  <c:v>40</c:v>
                </c:pt>
                <c:pt idx="671">
                  <c:v>40</c:v>
                </c:pt>
                <c:pt idx="672">
                  <c:v>40</c:v>
                </c:pt>
                <c:pt idx="673">
                  <c:v>41</c:v>
                </c:pt>
                <c:pt idx="674">
                  <c:v>41</c:v>
                </c:pt>
                <c:pt idx="675">
                  <c:v>40</c:v>
                </c:pt>
                <c:pt idx="676">
                  <c:v>39</c:v>
                </c:pt>
                <c:pt idx="677">
                  <c:v>40</c:v>
                </c:pt>
                <c:pt idx="678">
                  <c:v>40</c:v>
                </c:pt>
                <c:pt idx="679">
                  <c:v>40</c:v>
                </c:pt>
                <c:pt idx="680">
                  <c:v>39</c:v>
                </c:pt>
                <c:pt idx="681">
                  <c:v>40</c:v>
                </c:pt>
                <c:pt idx="682">
                  <c:v>39</c:v>
                </c:pt>
                <c:pt idx="683">
                  <c:v>40</c:v>
                </c:pt>
                <c:pt idx="684">
                  <c:v>41</c:v>
                </c:pt>
                <c:pt idx="685">
                  <c:v>41</c:v>
                </c:pt>
                <c:pt idx="686">
                  <c:v>41</c:v>
                </c:pt>
                <c:pt idx="687">
                  <c:v>40</c:v>
                </c:pt>
                <c:pt idx="688">
                  <c:v>39</c:v>
                </c:pt>
                <c:pt idx="689">
                  <c:v>38</c:v>
                </c:pt>
                <c:pt idx="690">
                  <c:v>39</c:v>
                </c:pt>
                <c:pt idx="691">
                  <c:v>39</c:v>
                </c:pt>
                <c:pt idx="692">
                  <c:v>38</c:v>
                </c:pt>
                <c:pt idx="693">
                  <c:v>39</c:v>
                </c:pt>
                <c:pt idx="694">
                  <c:v>39</c:v>
                </c:pt>
                <c:pt idx="695">
                  <c:v>39</c:v>
                </c:pt>
                <c:pt idx="696">
                  <c:v>39</c:v>
                </c:pt>
                <c:pt idx="697">
                  <c:v>38</c:v>
                </c:pt>
                <c:pt idx="698">
                  <c:v>40</c:v>
                </c:pt>
                <c:pt idx="699">
                  <c:v>43</c:v>
                </c:pt>
                <c:pt idx="700">
                  <c:v>42</c:v>
                </c:pt>
                <c:pt idx="701">
                  <c:v>42</c:v>
                </c:pt>
                <c:pt idx="702">
                  <c:v>42</c:v>
                </c:pt>
                <c:pt idx="703">
                  <c:v>42</c:v>
                </c:pt>
                <c:pt idx="704">
                  <c:v>43</c:v>
                </c:pt>
                <c:pt idx="705">
                  <c:v>39</c:v>
                </c:pt>
                <c:pt idx="706">
                  <c:v>42</c:v>
                </c:pt>
                <c:pt idx="707">
                  <c:v>42</c:v>
                </c:pt>
                <c:pt idx="708">
                  <c:v>42</c:v>
                </c:pt>
                <c:pt idx="709">
                  <c:v>43</c:v>
                </c:pt>
                <c:pt idx="710">
                  <c:v>44</c:v>
                </c:pt>
                <c:pt idx="711">
                  <c:v>43</c:v>
                </c:pt>
                <c:pt idx="712">
                  <c:v>42</c:v>
                </c:pt>
                <c:pt idx="713">
                  <c:v>43</c:v>
                </c:pt>
                <c:pt idx="714">
                  <c:v>43</c:v>
                </c:pt>
                <c:pt idx="715">
                  <c:v>42</c:v>
                </c:pt>
                <c:pt idx="716">
                  <c:v>42</c:v>
                </c:pt>
                <c:pt idx="717">
                  <c:v>41</c:v>
                </c:pt>
                <c:pt idx="718">
                  <c:v>0</c:v>
                </c:pt>
                <c:pt idx="719">
                  <c:v>0</c:v>
                </c:pt>
                <c:pt idx="720">
                  <c:v>0</c:v>
                </c:pt>
                <c:pt idx="721">
                  <c:v>0</c:v>
                </c:pt>
                <c:pt idx="722">
                  <c:v>0</c:v>
                </c:pt>
                <c:pt idx="723">
                  <c:v>0</c:v>
                </c:pt>
                <c:pt idx="724">
                  <c:v>0</c:v>
                </c:pt>
                <c:pt idx="725">
                  <c:v>0</c:v>
                </c:pt>
                <c:pt idx="726">
                  <c:v>0</c:v>
                </c:pt>
                <c:pt idx="727">
                  <c:v>0</c:v>
                </c:pt>
                <c:pt idx="728">
                  <c:v>0</c:v>
                </c:pt>
                <c:pt idx="729">
                  <c:v>0</c:v>
                </c:pt>
                <c:pt idx="730">
                  <c:v>16</c:v>
                </c:pt>
                <c:pt idx="731">
                  <c:v>16</c:v>
                </c:pt>
                <c:pt idx="732">
                  <c:v>16</c:v>
                </c:pt>
                <c:pt idx="733">
                  <c:v>16</c:v>
                </c:pt>
                <c:pt idx="734">
                  <c:v>16</c:v>
                </c:pt>
                <c:pt idx="735">
                  <c:v>16</c:v>
                </c:pt>
                <c:pt idx="736">
                  <c:v>16</c:v>
                </c:pt>
                <c:pt idx="737">
                  <c:v>16</c:v>
                </c:pt>
                <c:pt idx="738">
                  <c:v>16</c:v>
                </c:pt>
                <c:pt idx="739">
                  <c:v>16</c:v>
                </c:pt>
                <c:pt idx="740">
                  <c:v>43</c:v>
                </c:pt>
                <c:pt idx="741">
                  <c:v>42</c:v>
                </c:pt>
                <c:pt idx="742">
                  <c:v>42</c:v>
                </c:pt>
                <c:pt idx="743">
                  <c:v>42</c:v>
                </c:pt>
                <c:pt idx="744">
                  <c:v>42</c:v>
                </c:pt>
                <c:pt idx="745">
                  <c:v>42</c:v>
                </c:pt>
                <c:pt idx="746">
                  <c:v>46</c:v>
                </c:pt>
                <c:pt idx="747">
                  <c:v>51</c:v>
                </c:pt>
                <c:pt idx="748">
                  <c:v>55</c:v>
                </c:pt>
                <c:pt idx="749">
                  <c:v>54</c:v>
                </c:pt>
                <c:pt idx="750">
                  <c:v>57</c:v>
                </c:pt>
                <c:pt idx="751">
                  <c:v>58</c:v>
                </c:pt>
                <c:pt idx="752">
                  <c:v>59</c:v>
                </c:pt>
                <c:pt idx="753">
                  <c:v>62</c:v>
                </c:pt>
                <c:pt idx="754">
                  <c:v>61</c:v>
                </c:pt>
                <c:pt idx="755">
                  <c:v>61</c:v>
                </c:pt>
                <c:pt idx="756">
                  <c:v>61</c:v>
                </c:pt>
                <c:pt idx="757">
                  <c:v>61</c:v>
                </c:pt>
                <c:pt idx="758">
                  <c:v>60</c:v>
                </c:pt>
                <c:pt idx="759">
                  <c:v>61</c:v>
                </c:pt>
                <c:pt idx="760">
                  <c:v>62</c:v>
                </c:pt>
                <c:pt idx="761">
                  <c:v>65</c:v>
                </c:pt>
                <c:pt idx="762">
                  <c:v>65</c:v>
                </c:pt>
                <c:pt idx="763">
                  <c:v>64</c:v>
                </c:pt>
                <c:pt idx="764">
                  <c:v>62</c:v>
                </c:pt>
                <c:pt idx="765">
                  <c:v>64</c:v>
                </c:pt>
                <c:pt idx="766">
                  <c:v>68</c:v>
                </c:pt>
                <c:pt idx="767">
                  <c:v>67</c:v>
                </c:pt>
                <c:pt idx="768">
                  <c:v>69</c:v>
                </c:pt>
                <c:pt idx="769">
                  <c:v>66</c:v>
                </c:pt>
                <c:pt idx="770">
                  <c:v>65</c:v>
                </c:pt>
                <c:pt idx="771">
                  <c:v>65</c:v>
                </c:pt>
                <c:pt idx="772">
                  <c:v>66</c:v>
                </c:pt>
                <c:pt idx="773">
                  <c:v>65</c:v>
                </c:pt>
                <c:pt idx="774">
                  <c:v>65</c:v>
                </c:pt>
                <c:pt idx="775">
                  <c:v>64</c:v>
                </c:pt>
                <c:pt idx="776">
                  <c:v>64</c:v>
                </c:pt>
                <c:pt idx="777">
                  <c:v>62</c:v>
                </c:pt>
                <c:pt idx="778">
                  <c:v>64</c:v>
                </c:pt>
                <c:pt idx="779">
                  <c:v>63</c:v>
                </c:pt>
                <c:pt idx="780">
                  <c:v>64</c:v>
                </c:pt>
                <c:pt idx="781">
                  <c:v>66</c:v>
                </c:pt>
                <c:pt idx="782">
                  <c:v>67</c:v>
                </c:pt>
                <c:pt idx="783">
                  <c:v>67</c:v>
                </c:pt>
                <c:pt idx="784">
                  <c:v>67</c:v>
                </c:pt>
                <c:pt idx="785">
                  <c:v>67</c:v>
                </c:pt>
                <c:pt idx="786">
                  <c:v>66</c:v>
                </c:pt>
                <c:pt idx="787">
                  <c:v>68</c:v>
                </c:pt>
                <c:pt idx="788">
                  <c:v>66</c:v>
                </c:pt>
                <c:pt idx="789">
                  <c:v>66</c:v>
                </c:pt>
                <c:pt idx="790">
                  <c:v>64</c:v>
                </c:pt>
                <c:pt idx="791">
                  <c:v>63</c:v>
                </c:pt>
                <c:pt idx="792">
                  <c:v>63</c:v>
                </c:pt>
                <c:pt idx="793">
                  <c:v>65</c:v>
                </c:pt>
                <c:pt idx="794">
                  <c:v>65</c:v>
                </c:pt>
                <c:pt idx="795">
                  <c:v>65</c:v>
                </c:pt>
                <c:pt idx="796">
                  <c:v>66</c:v>
                </c:pt>
                <c:pt idx="797">
                  <c:v>65</c:v>
                </c:pt>
                <c:pt idx="798">
                  <c:v>65</c:v>
                </c:pt>
                <c:pt idx="799">
                  <c:v>64</c:v>
                </c:pt>
                <c:pt idx="800">
                  <c:v>65</c:v>
                </c:pt>
                <c:pt idx="801">
                  <c:v>65</c:v>
                </c:pt>
                <c:pt idx="802">
                  <c:v>66</c:v>
                </c:pt>
                <c:pt idx="803">
                  <c:v>65</c:v>
                </c:pt>
                <c:pt idx="804">
                  <c:v>66</c:v>
                </c:pt>
                <c:pt idx="805">
                  <c:v>64</c:v>
                </c:pt>
                <c:pt idx="806">
                  <c:v>65</c:v>
                </c:pt>
                <c:pt idx="807">
                  <c:v>65</c:v>
                </c:pt>
                <c:pt idx="808">
                  <c:v>64</c:v>
                </c:pt>
                <c:pt idx="809">
                  <c:v>65</c:v>
                </c:pt>
                <c:pt idx="810">
                  <c:v>65</c:v>
                </c:pt>
                <c:pt idx="811">
                  <c:v>63</c:v>
                </c:pt>
                <c:pt idx="812">
                  <c:v>63</c:v>
                </c:pt>
                <c:pt idx="813">
                  <c:v>65</c:v>
                </c:pt>
                <c:pt idx="814">
                  <c:v>68</c:v>
                </c:pt>
                <c:pt idx="815">
                  <c:v>65</c:v>
                </c:pt>
                <c:pt idx="816">
                  <c:v>65</c:v>
                </c:pt>
                <c:pt idx="817">
                  <c:v>67</c:v>
                </c:pt>
                <c:pt idx="818">
                  <c:v>65</c:v>
                </c:pt>
                <c:pt idx="819">
                  <c:v>65</c:v>
                </c:pt>
                <c:pt idx="820">
                  <c:v>66</c:v>
                </c:pt>
                <c:pt idx="821">
                  <c:v>66</c:v>
                </c:pt>
                <c:pt idx="822">
                  <c:v>64</c:v>
                </c:pt>
                <c:pt idx="823">
                  <c:v>67</c:v>
                </c:pt>
                <c:pt idx="824">
                  <c:v>67</c:v>
                </c:pt>
                <c:pt idx="825">
                  <c:v>67</c:v>
                </c:pt>
                <c:pt idx="826">
                  <c:v>67</c:v>
                </c:pt>
                <c:pt idx="827">
                  <c:v>66</c:v>
                </c:pt>
                <c:pt idx="828">
                  <c:v>66</c:v>
                </c:pt>
                <c:pt idx="829">
                  <c:v>69</c:v>
                </c:pt>
                <c:pt idx="830">
                  <c:v>70</c:v>
                </c:pt>
                <c:pt idx="831">
                  <c:v>71</c:v>
                </c:pt>
                <c:pt idx="832">
                  <c:v>70</c:v>
                </c:pt>
                <c:pt idx="833">
                  <c:v>71</c:v>
                </c:pt>
                <c:pt idx="834">
                  <c:v>70</c:v>
                </c:pt>
                <c:pt idx="835">
                  <c:v>71</c:v>
                </c:pt>
                <c:pt idx="836">
                  <c:v>73</c:v>
                </c:pt>
                <c:pt idx="837">
                  <c:v>73</c:v>
                </c:pt>
                <c:pt idx="838">
                  <c:v>73</c:v>
                </c:pt>
                <c:pt idx="839">
                  <c:v>72</c:v>
                </c:pt>
                <c:pt idx="840">
                  <c:v>68</c:v>
                </c:pt>
                <c:pt idx="841">
                  <c:v>71</c:v>
                </c:pt>
                <c:pt idx="842">
                  <c:v>69</c:v>
                </c:pt>
                <c:pt idx="843">
                  <c:v>71</c:v>
                </c:pt>
                <c:pt idx="844">
                  <c:v>73</c:v>
                </c:pt>
                <c:pt idx="845">
                  <c:v>73</c:v>
                </c:pt>
                <c:pt idx="846">
                  <c:v>70</c:v>
                </c:pt>
                <c:pt idx="847">
                  <c:v>23</c:v>
                </c:pt>
                <c:pt idx="848">
                  <c:v>70</c:v>
                </c:pt>
                <c:pt idx="849">
                  <c:v>71</c:v>
                </c:pt>
                <c:pt idx="850">
                  <c:v>69</c:v>
                </c:pt>
                <c:pt idx="851">
                  <c:v>71</c:v>
                </c:pt>
                <c:pt idx="852">
                  <c:v>71</c:v>
                </c:pt>
                <c:pt idx="853">
                  <c:v>71</c:v>
                </c:pt>
                <c:pt idx="854">
                  <c:v>71</c:v>
                </c:pt>
                <c:pt idx="855">
                  <c:v>71</c:v>
                </c:pt>
                <c:pt idx="856">
                  <c:v>71</c:v>
                </c:pt>
                <c:pt idx="857">
                  <c:v>70</c:v>
                </c:pt>
                <c:pt idx="858">
                  <c:v>68</c:v>
                </c:pt>
                <c:pt idx="859">
                  <c:v>72</c:v>
                </c:pt>
                <c:pt idx="860">
                  <c:v>71</c:v>
                </c:pt>
                <c:pt idx="861">
                  <c:v>69</c:v>
                </c:pt>
                <c:pt idx="862">
                  <c:v>69</c:v>
                </c:pt>
                <c:pt idx="863">
                  <c:v>69</c:v>
                </c:pt>
                <c:pt idx="864">
                  <c:v>70</c:v>
                </c:pt>
                <c:pt idx="865">
                  <c:v>68</c:v>
                </c:pt>
                <c:pt idx="866">
                  <c:v>72</c:v>
                </c:pt>
                <c:pt idx="867">
                  <c:v>73</c:v>
                </c:pt>
                <c:pt idx="868">
                  <c:v>71</c:v>
                </c:pt>
                <c:pt idx="869">
                  <c:v>26</c:v>
                </c:pt>
                <c:pt idx="870">
                  <c:v>57</c:v>
                </c:pt>
                <c:pt idx="871">
                  <c:v>88</c:v>
                </c:pt>
                <c:pt idx="872">
                  <c:v>67</c:v>
                </c:pt>
                <c:pt idx="873">
                  <c:v>88</c:v>
                </c:pt>
                <c:pt idx="874">
                  <c:v>93</c:v>
                </c:pt>
                <c:pt idx="875">
                  <c:v>70</c:v>
                </c:pt>
                <c:pt idx="876">
                  <c:v>26</c:v>
                </c:pt>
                <c:pt idx="877">
                  <c:v>27</c:v>
                </c:pt>
                <c:pt idx="878">
                  <c:v>70</c:v>
                </c:pt>
                <c:pt idx="879">
                  <c:v>72</c:v>
                </c:pt>
                <c:pt idx="880">
                  <c:v>72</c:v>
                </c:pt>
                <c:pt idx="881">
                  <c:v>69</c:v>
                </c:pt>
                <c:pt idx="882">
                  <c:v>67</c:v>
                </c:pt>
                <c:pt idx="883">
                  <c:v>70</c:v>
                </c:pt>
                <c:pt idx="884">
                  <c:v>71</c:v>
                </c:pt>
                <c:pt idx="885">
                  <c:v>70</c:v>
                </c:pt>
                <c:pt idx="886">
                  <c:v>70</c:v>
                </c:pt>
                <c:pt idx="887">
                  <c:v>70</c:v>
                </c:pt>
                <c:pt idx="888">
                  <c:v>70</c:v>
                </c:pt>
                <c:pt idx="889">
                  <c:v>66</c:v>
                </c:pt>
                <c:pt idx="890">
                  <c:v>68</c:v>
                </c:pt>
                <c:pt idx="891">
                  <c:v>69</c:v>
                </c:pt>
                <c:pt idx="892">
                  <c:v>70</c:v>
                </c:pt>
                <c:pt idx="893">
                  <c:v>70</c:v>
                </c:pt>
                <c:pt idx="894">
                  <c:v>70</c:v>
                </c:pt>
                <c:pt idx="895">
                  <c:v>70</c:v>
                </c:pt>
                <c:pt idx="896">
                  <c:v>69</c:v>
                </c:pt>
                <c:pt idx="897">
                  <c:v>71</c:v>
                </c:pt>
                <c:pt idx="898">
                  <c:v>71</c:v>
                </c:pt>
                <c:pt idx="899">
                  <c:v>70</c:v>
                </c:pt>
                <c:pt idx="900">
                  <c:v>105</c:v>
                </c:pt>
                <c:pt idx="901">
                  <c:v>70</c:v>
                </c:pt>
                <c:pt idx="902">
                  <c:v>70</c:v>
                </c:pt>
                <c:pt idx="903">
                  <c:v>69</c:v>
                </c:pt>
                <c:pt idx="904">
                  <c:v>70</c:v>
                </c:pt>
                <c:pt idx="905">
                  <c:v>69</c:v>
                </c:pt>
                <c:pt idx="906">
                  <c:v>68</c:v>
                </c:pt>
                <c:pt idx="907">
                  <c:v>66</c:v>
                </c:pt>
                <c:pt idx="908">
                  <c:v>69</c:v>
                </c:pt>
                <c:pt idx="909">
                  <c:v>69</c:v>
                </c:pt>
                <c:pt idx="910">
                  <c:v>46</c:v>
                </c:pt>
                <c:pt idx="911">
                  <c:v>46</c:v>
                </c:pt>
                <c:pt idx="912">
                  <c:v>67</c:v>
                </c:pt>
                <c:pt idx="913">
                  <c:v>68</c:v>
                </c:pt>
                <c:pt idx="914">
                  <c:v>68</c:v>
                </c:pt>
                <c:pt idx="915">
                  <c:v>68</c:v>
                </c:pt>
                <c:pt idx="916">
                  <c:v>70</c:v>
                </c:pt>
                <c:pt idx="917">
                  <c:v>69</c:v>
                </c:pt>
                <c:pt idx="918">
                  <c:v>69</c:v>
                </c:pt>
                <c:pt idx="919">
                  <c:v>69</c:v>
                </c:pt>
                <c:pt idx="920">
                  <c:v>69</c:v>
                </c:pt>
                <c:pt idx="921">
                  <c:v>69</c:v>
                </c:pt>
                <c:pt idx="922">
                  <c:v>73</c:v>
                </c:pt>
                <c:pt idx="923">
                  <c:v>71</c:v>
                </c:pt>
                <c:pt idx="924">
                  <c:v>72</c:v>
                </c:pt>
                <c:pt idx="925">
                  <c:v>71</c:v>
                </c:pt>
                <c:pt idx="926">
                  <c:v>71</c:v>
                </c:pt>
                <c:pt idx="927">
                  <c:v>74</c:v>
                </c:pt>
                <c:pt idx="928">
                  <c:v>73</c:v>
                </c:pt>
                <c:pt idx="929">
                  <c:v>74</c:v>
                </c:pt>
                <c:pt idx="930">
                  <c:v>74</c:v>
                </c:pt>
                <c:pt idx="931">
                  <c:v>74</c:v>
                </c:pt>
                <c:pt idx="932">
                  <c:v>72</c:v>
                </c:pt>
                <c:pt idx="933">
                  <c:v>73</c:v>
                </c:pt>
                <c:pt idx="934">
                  <c:v>72</c:v>
                </c:pt>
                <c:pt idx="935">
                  <c:v>73</c:v>
                </c:pt>
                <c:pt idx="936">
                  <c:v>74</c:v>
                </c:pt>
                <c:pt idx="937">
                  <c:v>70</c:v>
                </c:pt>
                <c:pt idx="938">
                  <c:v>68</c:v>
                </c:pt>
                <c:pt idx="939">
                  <c:v>67</c:v>
                </c:pt>
                <c:pt idx="940">
                  <c:v>70</c:v>
                </c:pt>
                <c:pt idx="941">
                  <c:v>73</c:v>
                </c:pt>
                <c:pt idx="942">
                  <c:v>62</c:v>
                </c:pt>
                <c:pt idx="943">
                  <c:v>70</c:v>
                </c:pt>
                <c:pt idx="944">
                  <c:v>73</c:v>
                </c:pt>
                <c:pt idx="945">
                  <c:v>73</c:v>
                </c:pt>
                <c:pt idx="946">
                  <c:v>73</c:v>
                </c:pt>
                <c:pt idx="947">
                  <c:v>74</c:v>
                </c:pt>
                <c:pt idx="948">
                  <c:v>74</c:v>
                </c:pt>
                <c:pt idx="949">
                  <c:v>71</c:v>
                </c:pt>
                <c:pt idx="950">
                  <c:v>72</c:v>
                </c:pt>
                <c:pt idx="951">
                  <c:v>72</c:v>
                </c:pt>
                <c:pt idx="952">
                  <c:v>71</c:v>
                </c:pt>
                <c:pt idx="953">
                  <c:v>74</c:v>
                </c:pt>
                <c:pt idx="954">
                  <c:v>74</c:v>
                </c:pt>
                <c:pt idx="955">
                  <c:v>72</c:v>
                </c:pt>
                <c:pt idx="956">
                  <c:v>73</c:v>
                </c:pt>
                <c:pt idx="957">
                  <c:v>75</c:v>
                </c:pt>
                <c:pt idx="958">
                  <c:v>73</c:v>
                </c:pt>
                <c:pt idx="959">
                  <c:v>73</c:v>
                </c:pt>
                <c:pt idx="960">
                  <c:v>65</c:v>
                </c:pt>
                <c:pt idx="961">
                  <c:v>75</c:v>
                </c:pt>
                <c:pt idx="962">
                  <c:v>75</c:v>
                </c:pt>
                <c:pt idx="963">
                  <c:v>77</c:v>
                </c:pt>
                <c:pt idx="964">
                  <c:v>78</c:v>
                </c:pt>
                <c:pt idx="965">
                  <c:v>76</c:v>
                </c:pt>
                <c:pt idx="966">
                  <c:v>77</c:v>
                </c:pt>
                <c:pt idx="967">
                  <c:v>77</c:v>
                </c:pt>
                <c:pt idx="968">
                  <c:v>78</c:v>
                </c:pt>
                <c:pt idx="969">
                  <c:v>75</c:v>
                </c:pt>
                <c:pt idx="970">
                  <c:v>73</c:v>
                </c:pt>
                <c:pt idx="971">
                  <c:v>73</c:v>
                </c:pt>
                <c:pt idx="972">
                  <c:v>73</c:v>
                </c:pt>
                <c:pt idx="973">
                  <c:v>70</c:v>
                </c:pt>
                <c:pt idx="974">
                  <c:v>69</c:v>
                </c:pt>
                <c:pt idx="975">
                  <c:v>72</c:v>
                </c:pt>
                <c:pt idx="976">
                  <c:v>74</c:v>
                </c:pt>
                <c:pt idx="977">
                  <c:v>75</c:v>
                </c:pt>
                <c:pt idx="978">
                  <c:v>77</c:v>
                </c:pt>
                <c:pt idx="979">
                  <c:v>76</c:v>
                </c:pt>
                <c:pt idx="980">
                  <c:v>73</c:v>
                </c:pt>
                <c:pt idx="981">
                  <c:v>73</c:v>
                </c:pt>
                <c:pt idx="982">
                  <c:v>77</c:v>
                </c:pt>
                <c:pt idx="983">
                  <c:v>76</c:v>
                </c:pt>
                <c:pt idx="984">
                  <c:v>80</c:v>
                </c:pt>
                <c:pt idx="985">
                  <c:v>81</c:v>
                </c:pt>
                <c:pt idx="986">
                  <c:v>79</c:v>
                </c:pt>
                <c:pt idx="987">
                  <c:v>77</c:v>
                </c:pt>
                <c:pt idx="988">
                  <c:v>77</c:v>
                </c:pt>
                <c:pt idx="989">
                  <c:v>80</c:v>
                </c:pt>
                <c:pt idx="990">
                  <c:v>77</c:v>
                </c:pt>
                <c:pt idx="991">
                  <c:v>80</c:v>
                </c:pt>
                <c:pt idx="992">
                  <c:v>78</c:v>
                </c:pt>
                <c:pt idx="993">
                  <c:v>79</c:v>
                </c:pt>
                <c:pt idx="994">
                  <c:v>80</c:v>
                </c:pt>
                <c:pt idx="995">
                  <c:v>77</c:v>
                </c:pt>
                <c:pt idx="996">
                  <c:v>77</c:v>
                </c:pt>
                <c:pt idx="997">
                  <c:v>76</c:v>
                </c:pt>
                <c:pt idx="998">
                  <c:v>80</c:v>
                </c:pt>
                <c:pt idx="999">
                  <c:v>78</c:v>
                </c:pt>
                <c:pt idx="1000">
                  <c:v>78</c:v>
                </c:pt>
                <c:pt idx="1001">
                  <c:v>77</c:v>
                </c:pt>
                <c:pt idx="1002">
                  <c:v>76</c:v>
                </c:pt>
                <c:pt idx="1003">
                  <c:v>78</c:v>
                </c:pt>
                <c:pt idx="1004">
                  <c:v>78</c:v>
                </c:pt>
                <c:pt idx="1005">
                  <c:v>79</c:v>
                </c:pt>
                <c:pt idx="1006">
                  <c:v>80</c:v>
                </c:pt>
                <c:pt idx="1007">
                  <c:v>80</c:v>
                </c:pt>
                <c:pt idx="1008">
                  <c:v>80</c:v>
                </c:pt>
                <c:pt idx="1009">
                  <c:v>74</c:v>
                </c:pt>
                <c:pt idx="1010">
                  <c:v>75</c:v>
                </c:pt>
                <c:pt idx="1011">
                  <c:v>82</c:v>
                </c:pt>
                <c:pt idx="1012">
                  <c:v>80</c:v>
                </c:pt>
                <c:pt idx="1013">
                  <c:v>80</c:v>
                </c:pt>
                <c:pt idx="1014">
                  <c:v>80</c:v>
                </c:pt>
                <c:pt idx="1015">
                  <c:v>76</c:v>
                </c:pt>
                <c:pt idx="1016">
                  <c:v>71</c:v>
                </c:pt>
                <c:pt idx="1017">
                  <c:v>64</c:v>
                </c:pt>
                <c:pt idx="1018">
                  <c:v>81</c:v>
                </c:pt>
                <c:pt idx="1019">
                  <c:v>82</c:v>
                </c:pt>
                <c:pt idx="1020">
                  <c:v>83</c:v>
                </c:pt>
                <c:pt idx="1021">
                  <c:v>84</c:v>
                </c:pt>
                <c:pt idx="1022">
                  <c:v>80</c:v>
                </c:pt>
                <c:pt idx="1023">
                  <c:v>76</c:v>
                </c:pt>
                <c:pt idx="1024">
                  <c:v>82</c:v>
                </c:pt>
                <c:pt idx="1025">
                  <c:v>81</c:v>
                </c:pt>
                <c:pt idx="1026">
                  <c:v>81</c:v>
                </c:pt>
                <c:pt idx="1027">
                  <c:v>86</c:v>
                </c:pt>
                <c:pt idx="1028">
                  <c:v>84</c:v>
                </c:pt>
                <c:pt idx="1029">
                  <c:v>85</c:v>
                </c:pt>
                <c:pt idx="1030">
                  <c:v>84</c:v>
                </c:pt>
                <c:pt idx="1031">
                  <c:v>86</c:v>
                </c:pt>
                <c:pt idx="1032">
                  <c:v>87</c:v>
                </c:pt>
                <c:pt idx="1033">
                  <c:v>86</c:v>
                </c:pt>
                <c:pt idx="1034">
                  <c:v>86</c:v>
                </c:pt>
                <c:pt idx="1035">
                  <c:v>85</c:v>
                </c:pt>
                <c:pt idx="1036">
                  <c:v>86</c:v>
                </c:pt>
                <c:pt idx="1037">
                  <c:v>86</c:v>
                </c:pt>
                <c:pt idx="1038">
                  <c:v>85</c:v>
                </c:pt>
                <c:pt idx="1039">
                  <c:v>85</c:v>
                </c:pt>
                <c:pt idx="1040">
                  <c:v>85</c:v>
                </c:pt>
                <c:pt idx="1041">
                  <c:v>83</c:v>
                </c:pt>
                <c:pt idx="1042">
                  <c:v>86</c:v>
                </c:pt>
                <c:pt idx="1043">
                  <c:v>84</c:v>
                </c:pt>
                <c:pt idx="1044">
                  <c:v>85</c:v>
                </c:pt>
                <c:pt idx="1045">
                  <c:v>85</c:v>
                </c:pt>
                <c:pt idx="1046">
                  <c:v>86</c:v>
                </c:pt>
                <c:pt idx="1047">
                  <c:v>85</c:v>
                </c:pt>
                <c:pt idx="1048">
                  <c:v>84</c:v>
                </c:pt>
                <c:pt idx="1049">
                  <c:v>85</c:v>
                </c:pt>
                <c:pt idx="1050">
                  <c:v>85</c:v>
                </c:pt>
                <c:pt idx="1051">
                  <c:v>85</c:v>
                </c:pt>
                <c:pt idx="1052">
                  <c:v>86</c:v>
                </c:pt>
                <c:pt idx="1053">
                  <c:v>86</c:v>
                </c:pt>
                <c:pt idx="1054">
                  <c:v>84</c:v>
                </c:pt>
                <c:pt idx="1055">
                  <c:v>87</c:v>
                </c:pt>
                <c:pt idx="1056">
                  <c:v>85</c:v>
                </c:pt>
                <c:pt idx="1057">
                  <c:v>86</c:v>
                </c:pt>
                <c:pt idx="1058">
                  <c:v>87</c:v>
                </c:pt>
                <c:pt idx="1059">
                  <c:v>89</c:v>
                </c:pt>
                <c:pt idx="1060">
                  <c:v>86</c:v>
                </c:pt>
                <c:pt idx="1061">
                  <c:v>89</c:v>
                </c:pt>
                <c:pt idx="1062">
                  <c:v>84</c:v>
                </c:pt>
                <c:pt idx="1063">
                  <c:v>87</c:v>
                </c:pt>
                <c:pt idx="1064">
                  <c:v>87</c:v>
                </c:pt>
                <c:pt idx="1065">
                  <c:v>86</c:v>
                </c:pt>
                <c:pt idx="1066">
                  <c:v>92</c:v>
                </c:pt>
                <c:pt idx="1067">
                  <c:v>92</c:v>
                </c:pt>
                <c:pt idx="1068">
                  <c:v>89</c:v>
                </c:pt>
                <c:pt idx="1069">
                  <c:v>89</c:v>
                </c:pt>
                <c:pt idx="1070">
                  <c:v>86</c:v>
                </c:pt>
                <c:pt idx="1071">
                  <c:v>86</c:v>
                </c:pt>
                <c:pt idx="1072">
                  <c:v>86</c:v>
                </c:pt>
                <c:pt idx="1073">
                  <c:v>87</c:v>
                </c:pt>
                <c:pt idx="1074">
                  <c:v>89</c:v>
                </c:pt>
                <c:pt idx="1075">
                  <c:v>89</c:v>
                </c:pt>
                <c:pt idx="1076">
                  <c:v>90</c:v>
                </c:pt>
                <c:pt idx="1077">
                  <c:v>90</c:v>
                </c:pt>
                <c:pt idx="1078">
                  <c:v>88</c:v>
                </c:pt>
                <c:pt idx="1079">
                  <c:v>87</c:v>
                </c:pt>
                <c:pt idx="1080">
                  <c:v>89</c:v>
                </c:pt>
                <c:pt idx="1081">
                  <c:v>88</c:v>
                </c:pt>
                <c:pt idx="1082">
                  <c:v>87</c:v>
                </c:pt>
                <c:pt idx="1083">
                  <c:v>87</c:v>
                </c:pt>
                <c:pt idx="1084">
                  <c:v>84</c:v>
                </c:pt>
                <c:pt idx="1085">
                  <c:v>89</c:v>
                </c:pt>
                <c:pt idx="1086">
                  <c:v>89</c:v>
                </c:pt>
                <c:pt idx="1087">
                  <c:v>89</c:v>
                </c:pt>
                <c:pt idx="1088">
                  <c:v>87</c:v>
                </c:pt>
                <c:pt idx="1089">
                  <c:v>86</c:v>
                </c:pt>
                <c:pt idx="1090">
                  <c:v>86</c:v>
                </c:pt>
                <c:pt idx="1091">
                  <c:v>85</c:v>
                </c:pt>
                <c:pt idx="1092">
                  <c:v>86</c:v>
                </c:pt>
                <c:pt idx="1093">
                  <c:v>86</c:v>
                </c:pt>
                <c:pt idx="1094">
                  <c:v>87</c:v>
                </c:pt>
                <c:pt idx="1095">
                  <c:v>82</c:v>
                </c:pt>
                <c:pt idx="1096">
                  <c:v>77</c:v>
                </c:pt>
                <c:pt idx="1097">
                  <c:v>88</c:v>
                </c:pt>
                <c:pt idx="1098">
                  <c:v>88</c:v>
                </c:pt>
                <c:pt idx="1099">
                  <c:v>87</c:v>
                </c:pt>
                <c:pt idx="1100">
                  <c:v>87</c:v>
                </c:pt>
                <c:pt idx="1101">
                  <c:v>85</c:v>
                </c:pt>
                <c:pt idx="1102">
                  <c:v>80</c:v>
                </c:pt>
                <c:pt idx="1103">
                  <c:v>82</c:v>
                </c:pt>
                <c:pt idx="1104">
                  <c:v>85</c:v>
                </c:pt>
                <c:pt idx="1105">
                  <c:v>87</c:v>
                </c:pt>
                <c:pt idx="1106">
                  <c:v>85</c:v>
                </c:pt>
                <c:pt idx="1107">
                  <c:v>85</c:v>
                </c:pt>
                <c:pt idx="1108">
                  <c:v>86</c:v>
                </c:pt>
                <c:pt idx="1109">
                  <c:v>85</c:v>
                </c:pt>
                <c:pt idx="1110">
                  <c:v>84</c:v>
                </c:pt>
                <c:pt idx="1111">
                  <c:v>86</c:v>
                </c:pt>
                <c:pt idx="1112">
                  <c:v>85</c:v>
                </c:pt>
                <c:pt idx="1113">
                  <c:v>84</c:v>
                </c:pt>
                <c:pt idx="1114">
                  <c:v>84</c:v>
                </c:pt>
                <c:pt idx="1115">
                  <c:v>85</c:v>
                </c:pt>
                <c:pt idx="1116">
                  <c:v>84</c:v>
                </c:pt>
                <c:pt idx="1117">
                  <c:v>87</c:v>
                </c:pt>
                <c:pt idx="1118">
                  <c:v>86</c:v>
                </c:pt>
                <c:pt idx="1119">
                  <c:v>87</c:v>
                </c:pt>
                <c:pt idx="1120">
                  <c:v>88</c:v>
                </c:pt>
                <c:pt idx="1121">
                  <c:v>87</c:v>
                </c:pt>
                <c:pt idx="1122">
                  <c:v>88</c:v>
                </c:pt>
                <c:pt idx="1123">
                  <c:v>87</c:v>
                </c:pt>
                <c:pt idx="1124">
                  <c:v>87</c:v>
                </c:pt>
                <c:pt idx="1125">
                  <c:v>91</c:v>
                </c:pt>
                <c:pt idx="1126">
                  <c:v>92</c:v>
                </c:pt>
                <c:pt idx="1127">
                  <c:v>88</c:v>
                </c:pt>
                <c:pt idx="1128">
                  <c:v>90</c:v>
                </c:pt>
                <c:pt idx="1129">
                  <c:v>91</c:v>
                </c:pt>
                <c:pt idx="1130">
                  <c:v>92</c:v>
                </c:pt>
                <c:pt idx="1131">
                  <c:v>90</c:v>
                </c:pt>
                <c:pt idx="1132">
                  <c:v>94</c:v>
                </c:pt>
                <c:pt idx="1133">
                  <c:v>91</c:v>
                </c:pt>
                <c:pt idx="1134">
                  <c:v>90</c:v>
                </c:pt>
                <c:pt idx="1135">
                  <c:v>91</c:v>
                </c:pt>
                <c:pt idx="1136">
                  <c:v>77</c:v>
                </c:pt>
                <c:pt idx="1137">
                  <c:v>91</c:v>
                </c:pt>
                <c:pt idx="1138">
                  <c:v>91</c:v>
                </c:pt>
                <c:pt idx="1139">
                  <c:v>90</c:v>
                </c:pt>
                <c:pt idx="1140">
                  <c:v>92</c:v>
                </c:pt>
                <c:pt idx="1141">
                  <c:v>92</c:v>
                </c:pt>
                <c:pt idx="1142">
                  <c:v>91</c:v>
                </c:pt>
                <c:pt idx="1143">
                  <c:v>80</c:v>
                </c:pt>
                <c:pt idx="1144">
                  <c:v>82</c:v>
                </c:pt>
                <c:pt idx="1145">
                  <c:v>94</c:v>
                </c:pt>
                <c:pt idx="1146">
                  <c:v>95</c:v>
                </c:pt>
                <c:pt idx="1147">
                  <c:v>93</c:v>
                </c:pt>
                <c:pt idx="1148">
                  <c:v>90</c:v>
                </c:pt>
                <c:pt idx="1149">
                  <c:v>90</c:v>
                </c:pt>
                <c:pt idx="1150">
                  <c:v>90</c:v>
                </c:pt>
                <c:pt idx="1151">
                  <c:v>90</c:v>
                </c:pt>
                <c:pt idx="1152">
                  <c:v>91</c:v>
                </c:pt>
                <c:pt idx="1153">
                  <c:v>90</c:v>
                </c:pt>
                <c:pt idx="1154">
                  <c:v>90</c:v>
                </c:pt>
                <c:pt idx="1155">
                  <c:v>91</c:v>
                </c:pt>
                <c:pt idx="1156">
                  <c:v>90</c:v>
                </c:pt>
                <c:pt idx="1157">
                  <c:v>92</c:v>
                </c:pt>
                <c:pt idx="1158">
                  <c:v>91</c:v>
                </c:pt>
                <c:pt idx="1159">
                  <c:v>90</c:v>
                </c:pt>
                <c:pt idx="1160">
                  <c:v>85</c:v>
                </c:pt>
                <c:pt idx="1161">
                  <c:v>87</c:v>
                </c:pt>
                <c:pt idx="1162">
                  <c:v>90</c:v>
                </c:pt>
                <c:pt idx="1163">
                  <c:v>88</c:v>
                </c:pt>
                <c:pt idx="1164">
                  <c:v>88</c:v>
                </c:pt>
                <c:pt idx="1165">
                  <c:v>90</c:v>
                </c:pt>
                <c:pt idx="1166">
                  <c:v>92</c:v>
                </c:pt>
                <c:pt idx="1167">
                  <c:v>90</c:v>
                </c:pt>
                <c:pt idx="1168">
                  <c:v>90</c:v>
                </c:pt>
                <c:pt idx="1169">
                  <c:v>90</c:v>
                </c:pt>
                <c:pt idx="1170">
                  <c:v>90</c:v>
                </c:pt>
                <c:pt idx="1171">
                  <c:v>89</c:v>
                </c:pt>
                <c:pt idx="1172">
                  <c:v>90</c:v>
                </c:pt>
                <c:pt idx="1173">
                  <c:v>90</c:v>
                </c:pt>
                <c:pt idx="1174">
                  <c:v>87</c:v>
                </c:pt>
                <c:pt idx="1175">
                  <c:v>87</c:v>
                </c:pt>
                <c:pt idx="1176">
                  <c:v>90</c:v>
                </c:pt>
                <c:pt idx="1177">
                  <c:v>89</c:v>
                </c:pt>
                <c:pt idx="1178">
                  <c:v>91</c:v>
                </c:pt>
                <c:pt idx="1179">
                  <c:v>92</c:v>
                </c:pt>
                <c:pt idx="1180">
                  <c:v>92</c:v>
                </c:pt>
                <c:pt idx="1181">
                  <c:v>91</c:v>
                </c:pt>
                <c:pt idx="1182">
                  <c:v>93</c:v>
                </c:pt>
                <c:pt idx="1183">
                  <c:v>92</c:v>
                </c:pt>
                <c:pt idx="1184">
                  <c:v>93</c:v>
                </c:pt>
                <c:pt idx="1185">
                  <c:v>0</c:v>
                </c:pt>
                <c:pt idx="1186">
                  <c:v>90</c:v>
                </c:pt>
                <c:pt idx="1187">
                  <c:v>91</c:v>
                </c:pt>
                <c:pt idx="1188">
                  <c:v>88</c:v>
                </c:pt>
                <c:pt idx="1189">
                  <c:v>88</c:v>
                </c:pt>
                <c:pt idx="1190">
                  <c:v>90</c:v>
                </c:pt>
                <c:pt idx="1191">
                  <c:v>88</c:v>
                </c:pt>
                <c:pt idx="1192">
                  <c:v>88</c:v>
                </c:pt>
                <c:pt idx="1193">
                  <c:v>91</c:v>
                </c:pt>
                <c:pt idx="1194">
                  <c:v>91</c:v>
                </c:pt>
                <c:pt idx="1195">
                  <c:v>92</c:v>
                </c:pt>
                <c:pt idx="1196">
                  <c:v>93</c:v>
                </c:pt>
                <c:pt idx="1197">
                  <c:v>94</c:v>
                </c:pt>
                <c:pt idx="1198">
                  <c:v>93</c:v>
                </c:pt>
                <c:pt idx="1199">
                  <c:v>94</c:v>
                </c:pt>
                <c:pt idx="1200">
                  <c:v>94</c:v>
                </c:pt>
                <c:pt idx="1201">
                  <c:v>95</c:v>
                </c:pt>
                <c:pt idx="1202">
                  <c:v>94</c:v>
                </c:pt>
                <c:pt idx="1203">
                  <c:v>94</c:v>
                </c:pt>
                <c:pt idx="1204">
                  <c:v>94</c:v>
                </c:pt>
                <c:pt idx="1205">
                  <c:v>94</c:v>
                </c:pt>
                <c:pt idx="1206">
                  <c:v>93</c:v>
                </c:pt>
                <c:pt idx="1207">
                  <c:v>93</c:v>
                </c:pt>
                <c:pt idx="1208">
                  <c:v>93</c:v>
                </c:pt>
                <c:pt idx="1209">
                  <c:v>92</c:v>
                </c:pt>
                <c:pt idx="1210">
                  <c:v>93</c:v>
                </c:pt>
                <c:pt idx="1211">
                  <c:v>93</c:v>
                </c:pt>
                <c:pt idx="1212">
                  <c:v>91</c:v>
                </c:pt>
                <c:pt idx="1213">
                  <c:v>94</c:v>
                </c:pt>
                <c:pt idx="1214">
                  <c:v>95</c:v>
                </c:pt>
                <c:pt idx="1215">
                  <c:v>92</c:v>
                </c:pt>
                <c:pt idx="1216">
                  <c:v>92</c:v>
                </c:pt>
                <c:pt idx="1217">
                  <c:v>93</c:v>
                </c:pt>
                <c:pt idx="1218">
                  <c:v>93</c:v>
                </c:pt>
                <c:pt idx="1219">
                  <c:v>93</c:v>
                </c:pt>
                <c:pt idx="1220">
                  <c:v>92</c:v>
                </c:pt>
                <c:pt idx="1221">
                  <c:v>94</c:v>
                </c:pt>
                <c:pt idx="1222">
                  <c:v>95</c:v>
                </c:pt>
                <c:pt idx="1223">
                  <c:v>101</c:v>
                </c:pt>
                <c:pt idx="1224">
                  <c:v>100</c:v>
                </c:pt>
                <c:pt idx="1225">
                  <c:v>94</c:v>
                </c:pt>
                <c:pt idx="1226">
                  <c:v>94</c:v>
                </c:pt>
                <c:pt idx="1227">
                  <c:v>94</c:v>
                </c:pt>
                <c:pt idx="1228">
                  <c:v>93</c:v>
                </c:pt>
                <c:pt idx="1229">
                  <c:v>90</c:v>
                </c:pt>
                <c:pt idx="1230">
                  <c:v>96</c:v>
                </c:pt>
                <c:pt idx="1231">
                  <c:v>97</c:v>
                </c:pt>
                <c:pt idx="1232">
                  <c:v>96</c:v>
                </c:pt>
                <c:pt idx="1233">
                  <c:v>96</c:v>
                </c:pt>
                <c:pt idx="1234">
                  <c:v>97</c:v>
                </c:pt>
                <c:pt idx="1235">
                  <c:v>95</c:v>
                </c:pt>
                <c:pt idx="1236">
                  <c:v>96</c:v>
                </c:pt>
                <c:pt idx="1237">
                  <c:v>97</c:v>
                </c:pt>
                <c:pt idx="1238">
                  <c:v>99</c:v>
                </c:pt>
                <c:pt idx="1239">
                  <c:v>97</c:v>
                </c:pt>
                <c:pt idx="1240">
                  <c:v>97</c:v>
                </c:pt>
                <c:pt idx="1241">
                  <c:v>96</c:v>
                </c:pt>
                <c:pt idx="1242">
                  <c:v>99</c:v>
                </c:pt>
                <c:pt idx="1243">
                  <c:v>101</c:v>
                </c:pt>
                <c:pt idx="1244">
                  <c:v>100</c:v>
                </c:pt>
                <c:pt idx="1245">
                  <c:v>98</c:v>
                </c:pt>
                <c:pt idx="1246">
                  <c:v>98</c:v>
                </c:pt>
                <c:pt idx="1247">
                  <c:v>98</c:v>
                </c:pt>
                <c:pt idx="1248">
                  <c:v>99</c:v>
                </c:pt>
                <c:pt idx="1249">
                  <c:v>101</c:v>
                </c:pt>
                <c:pt idx="1250">
                  <c:v>102</c:v>
                </c:pt>
                <c:pt idx="1251">
                  <c:v>101</c:v>
                </c:pt>
                <c:pt idx="1252">
                  <c:v>100</c:v>
                </c:pt>
                <c:pt idx="1253">
                  <c:v>98</c:v>
                </c:pt>
                <c:pt idx="1254">
                  <c:v>97</c:v>
                </c:pt>
                <c:pt idx="1255">
                  <c:v>98</c:v>
                </c:pt>
                <c:pt idx="1256">
                  <c:v>100</c:v>
                </c:pt>
                <c:pt idx="1257">
                  <c:v>100</c:v>
                </c:pt>
                <c:pt idx="1258">
                  <c:v>98</c:v>
                </c:pt>
                <c:pt idx="1259">
                  <c:v>99</c:v>
                </c:pt>
                <c:pt idx="1260">
                  <c:v>98</c:v>
                </c:pt>
                <c:pt idx="1261">
                  <c:v>98</c:v>
                </c:pt>
                <c:pt idx="1262">
                  <c:v>98</c:v>
                </c:pt>
                <c:pt idx="1263">
                  <c:v>97</c:v>
                </c:pt>
                <c:pt idx="1264">
                  <c:v>98</c:v>
                </c:pt>
                <c:pt idx="1265">
                  <c:v>97</c:v>
                </c:pt>
                <c:pt idx="1266">
                  <c:v>99</c:v>
                </c:pt>
                <c:pt idx="1267">
                  <c:v>98</c:v>
                </c:pt>
                <c:pt idx="1268">
                  <c:v>98</c:v>
                </c:pt>
                <c:pt idx="1269">
                  <c:v>97</c:v>
                </c:pt>
                <c:pt idx="1270">
                  <c:v>97</c:v>
                </c:pt>
                <c:pt idx="1271">
                  <c:v>98</c:v>
                </c:pt>
                <c:pt idx="1272">
                  <c:v>100</c:v>
                </c:pt>
                <c:pt idx="1273">
                  <c:v>97</c:v>
                </c:pt>
                <c:pt idx="1274">
                  <c:v>97</c:v>
                </c:pt>
                <c:pt idx="1275">
                  <c:v>96</c:v>
                </c:pt>
                <c:pt idx="1276">
                  <c:v>91</c:v>
                </c:pt>
                <c:pt idx="1277">
                  <c:v>98</c:v>
                </c:pt>
                <c:pt idx="1278">
                  <c:v>98</c:v>
                </c:pt>
                <c:pt idx="1279">
                  <c:v>98</c:v>
                </c:pt>
                <c:pt idx="1280">
                  <c:v>98</c:v>
                </c:pt>
                <c:pt idx="1281">
                  <c:v>97</c:v>
                </c:pt>
                <c:pt idx="1282">
                  <c:v>96</c:v>
                </c:pt>
                <c:pt idx="1283">
                  <c:v>98</c:v>
                </c:pt>
                <c:pt idx="1284">
                  <c:v>97</c:v>
                </c:pt>
                <c:pt idx="1285">
                  <c:v>99</c:v>
                </c:pt>
                <c:pt idx="1286">
                  <c:v>98</c:v>
                </c:pt>
                <c:pt idx="1287">
                  <c:v>99</c:v>
                </c:pt>
                <c:pt idx="1288">
                  <c:v>97</c:v>
                </c:pt>
                <c:pt idx="1289">
                  <c:v>95</c:v>
                </c:pt>
                <c:pt idx="1290">
                  <c:v>99</c:v>
                </c:pt>
                <c:pt idx="1291">
                  <c:v>98</c:v>
                </c:pt>
                <c:pt idx="1292">
                  <c:v>98</c:v>
                </c:pt>
                <c:pt idx="1293">
                  <c:v>99</c:v>
                </c:pt>
                <c:pt idx="1294">
                  <c:v>100</c:v>
                </c:pt>
                <c:pt idx="1295">
                  <c:v>97</c:v>
                </c:pt>
                <c:pt idx="1296">
                  <c:v>96</c:v>
                </c:pt>
                <c:pt idx="1297">
                  <c:v>103</c:v>
                </c:pt>
                <c:pt idx="1298">
                  <c:v>101</c:v>
                </c:pt>
                <c:pt idx="1299">
                  <c:v>100</c:v>
                </c:pt>
                <c:pt idx="1300">
                  <c:v>101</c:v>
                </c:pt>
                <c:pt idx="1301">
                  <c:v>103</c:v>
                </c:pt>
                <c:pt idx="1302">
                  <c:v>103</c:v>
                </c:pt>
                <c:pt idx="1303">
                  <c:v>103</c:v>
                </c:pt>
                <c:pt idx="1304">
                  <c:v>104</c:v>
                </c:pt>
                <c:pt idx="1305">
                  <c:v>103</c:v>
                </c:pt>
                <c:pt idx="1306">
                  <c:v>136</c:v>
                </c:pt>
                <c:pt idx="1307">
                  <c:v>135</c:v>
                </c:pt>
                <c:pt idx="1308">
                  <c:v>103</c:v>
                </c:pt>
                <c:pt idx="1309">
                  <c:v>102</c:v>
                </c:pt>
                <c:pt idx="1310">
                  <c:v>101</c:v>
                </c:pt>
                <c:pt idx="1311">
                  <c:v>104</c:v>
                </c:pt>
                <c:pt idx="1312">
                  <c:v>104</c:v>
                </c:pt>
                <c:pt idx="1313">
                  <c:v>104</c:v>
                </c:pt>
                <c:pt idx="1314">
                  <c:v>104</c:v>
                </c:pt>
                <c:pt idx="1315">
                  <c:v>102</c:v>
                </c:pt>
                <c:pt idx="1316">
                  <c:v>102</c:v>
                </c:pt>
                <c:pt idx="1317">
                  <c:v>102</c:v>
                </c:pt>
                <c:pt idx="1318">
                  <c:v>103</c:v>
                </c:pt>
                <c:pt idx="1319">
                  <c:v>102</c:v>
                </c:pt>
                <c:pt idx="1320">
                  <c:v>106</c:v>
                </c:pt>
                <c:pt idx="1321">
                  <c:v>108</c:v>
                </c:pt>
                <c:pt idx="1322">
                  <c:v>105</c:v>
                </c:pt>
                <c:pt idx="1323">
                  <c:v>97</c:v>
                </c:pt>
                <c:pt idx="1324">
                  <c:v>99</c:v>
                </c:pt>
                <c:pt idx="1325">
                  <c:v>102</c:v>
                </c:pt>
                <c:pt idx="1326">
                  <c:v>101</c:v>
                </c:pt>
                <c:pt idx="1327">
                  <c:v>96</c:v>
                </c:pt>
                <c:pt idx="1328">
                  <c:v>97</c:v>
                </c:pt>
                <c:pt idx="1329">
                  <c:v>97</c:v>
                </c:pt>
                <c:pt idx="1330">
                  <c:v>97</c:v>
                </c:pt>
                <c:pt idx="1331">
                  <c:v>95</c:v>
                </c:pt>
                <c:pt idx="1332">
                  <c:v>98</c:v>
                </c:pt>
                <c:pt idx="1333">
                  <c:v>97</c:v>
                </c:pt>
                <c:pt idx="1334">
                  <c:v>96</c:v>
                </c:pt>
                <c:pt idx="1335">
                  <c:v>94</c:v>
                </c:pt>
                <c:pt idx="1336">
                  <c:v>102</c:v>
                </c:pt>
                <c:pt idx="1337">
                  <c:v>103</c:v>
                </c:pt>
                <c:pt idx="1338">
                  <c:v>86</c:v>
                </c:pt>
                <c:pt idx="1339">
                  <c:v>91</c:v>
                </c:pt>
                <c:pt idx="1340">
                  <c:v>94</c:v>
                </c:pt>
                <c:pt idx="1341">
                  <c:v>98</c:v>
                </c:pt>
                <c:pt idx="1342">
                  <c:v>97</c:v>
                </c:pt>
                <c:pt idx="1343">
                  <c:v>105</c:v>
                </c:pt>
                <c:pt idx="1344">
                  <c:v>105</c:v>
                </c:pt>
                <c:pt idx="1345">
                  <c:v>105</c:v>
                </c:pt>
                <c:pt idx="1346">
                  <c:v>157</c:v>
                </c:pt>
                <c:pt idx="1347">
                  <c:v>153</c:v>
                </c:pt>
                <c:pt idx="1348">
                  <c:v>156</c:v>
                </c:pt>
                <c:pt idx="1349">
                  <c:v>101</c:v>
                </c:pt>
                <c:pt idx="1350">
                  <c:v>103</c:v>
                </c:pt>
                <c:pt idx="1351">
                  <c:v>103</c:v>
                </c:pt>
                <c:pt idx="1352">
                  <c:v>101</c:v>
                </c:pt>
                <c:pt idx="1353">
                  <c:v>104</c:v>
                </c:pt>
                <c:pt idx="1354">
                  <c:v>104</c:v>
                </c:pt>
                <c:pt idx="1355">
                  <c:v>104</c:v>
                </c:pt>
                <c:pt idx="1356">
                  <c:v>105</c:v>
                </c:pt>
                <c:pt idx="1357">
                  <c:v>102</c:v>
                </c:pt>
                <c:pt idx="1358">
                  <c:v>98</c:v>
                </c:pt>
                <c:pt idx="1359">
                  <c:v>98</c:v>
                </c:pt>
                <c:pt idx="1360">
                  <c:v>103</c:v>
                </c:pt>
                <c:pt idx="1361">
                  <c:v>102</c:v>
                </c:pt>
                <c:pt idx="1362">
                  <c:v>104</c:v>
                </c:pt>
                <c:pt idx="1363">
                  <c:v>104</c:v>
                </c:pt>
                <c:pt idx="1364">
                  <c:v>103</c:v>
                </c:pt>
                <c:pt idx="1365">
                  <c:v>101</c:v>
                </c:pt>
                <c:pt idx="1366">
                  <c:v>101</c:v>
                </c:pt>
                <c:pt idx="1367">
                  <c:v>100</c:v>
                </c:pt>
                <c:pt idx="1368">
                  <c:v>104</c:v>
                </c:pt>
                <c:pt idx="1369">
                  <c:v>103</c:v>
                </c:pt>
                <c:pt idx="1370">
                  <c:v>103</c:v>
                </c:pt>
                <c:pt idx="1371">
                  <c:v>104</c:v>
                </c:pt>
                <c:pt idx="1372">
                  <c:v>101</c:v>
                </c:pt>
                <c:pt idx="1373">
                  <c:v>101</c:v>
                </c:pt>
                <c:pt idx="1374">
                  <c:v>102</c:v>
                </c:pt>
                <c:pt idx="1375">
                  <c:v>102</c:v>
                </c:pt>
                <c:pt idx="1376">
                  <c:v>101</c:v>
                </c:pt>
                <c:pt idx="1377">
                  <c:v>103</c:v>
                </c:pt>
                <c:pt idx="1378">
                  <c:v>104</c:v>
                </c:pt>
                <c:pt idx="1379">
                  <c:v>102</c:v>
                </c:pt>
                <c:pt idx="1380">
                  <c:v>101</c:v>
                </c:pt>
                <c:pt idx="1381">
                  <c:v>104</c:v>
                </c:pt>
                <c:pt idx="1382">
                  <c:v>104</c:v>
                </c:pt>
                <c:pt idx="1383">
                  <c:v>105</c:v>
                </c:pt>
                <c:pt idx="1384">
                  <c:v>105</c:v>
                </c:pt>
                <c:pt idx="1385">
                  <c:v>104</c:v>
                </c:pt>
                <c:pt idx="1386">
                  <c:v>105</c:v>
                </c:pt>
                <c:pt idx="1387">
                  <c:v>104</c:v>
                </c:pt>
                <c:pt idx="1388">
                  <c:v>104</c:v>
                </c:pt>
                <c:pt idx="1389">
                  <c:v>104</c:v>
                </c:pt>
                <c:pt idx="1390">
                  <c:v>106</c:v>
                </c:pt>
                <c:pt idx="1391">
                  <c:v>105</c:v>
                </c:pt>
                <c:pt idx="1392">
                  <c:v>99</c:v>
                </c:pt>
                <c:pt idx="1393">
                  <c:v>105</c:v>
                </c:pt>
                <c:pt idx="1394">
                  <c:v>105</c:v>
                </c:pt>
                <c:pt idx="1395">
                  <c:v>109</c:v>
                </c:pt>
                <c:pt idx="1396">
                  <c:v>108</c:v>
                </c:pt>
                <c:pt idx="1397">
                  <c:v>107</c:v>
                </c:pt>
                <c:pt idx="1398">
                  <c:v>110</c:v>
                </c:pt>
                <c:pt idx="1399">
                  <c:v>114</c:v>
                </c:pt>
                <c:pt idx="1400">
                  <c:v>99</c:v>
                </c:pt>
                <c:pt idx="1401">
                  <c:v>107</c:v>
                </c:pt>
                <c:pt idx="1402">
                  <c:v>114</c:v>
                </c:pt>
                <c:pt idx="1403">
                  <c:v>109</c:v>
                </c:pt>
                <c:pt idx="1404">
                  <c:v>105</c:v>
                </c:pt>
                <c:pt idx="1405">
                  <c:v>107</c:v>
                </c:pt>
                <c:pt idx="1406">
                  <c:v>105</c:v>
                </c:pt>
                <c:pt idx="1407">
                  <c:v>105</c:v>
                </c:pt>
                <c:pt idx="1408">
                  <c:v>105</c:v>
                </c:pt>
                <c:pt idx="1409">
                  <c:v>107</c:v>
                </c:pt>
                <c:pt idx="1410">
                  <c:v>106</c:v>
                </c:pt>
                <c:pt idx="1411">
                  <c:v>106</c:v>
                </c:pt>
                <c:pt idx="1412">
                  <c:v>107</c:v>
                </c:pt>
                <c:pt idx="1413">
                  <c:v>108</c:v>
                </c:pt>
                <c:pt idx="1414">
                  <c:v>109</c:v>
                </c:pt>
                <c:pt idx="1415">
                  <c:v>106</c:v>
                </c:pt>
                <c:pt idx="1416">
                  <c:v>109</c:v>
                </c:pt>
                <c:pt idx="1417">
                  <c:v>111</c:v>
                </c:pt>
                <c:pt idx="1418">
                  <c:v>111</c:v>
                </c:pt>
                <c:pt idx="1419">
                  <c:v>111</c:v>
                </c:pt>
                <c:pt idx="1420">
                  <c:v>108</c:v>
                </c:pt>
                <c:pt idx="1421">
                  <c:v>108</c:v>
                </c:pt>
                <c:pt idx="1422">
                  <c:v>107</c:v>
                </c:pt>
                <c:pt idx="1423">
                  <c:v>107</c:v>
                </c:pt>
                <c:pt idx="1424">
                  <c:v>108</c:v>
                </c:pt>
                <c:pt idx="1425">
                  <c:v>108</c:v>
                </c:pt>
                <c:pt idx="1426">
                  <c:v>108</c:v>
                </c:pt>
                <c:pt idx="1427">
                  <c:v>105</c:v>
                </c:pt>
                <c:pt idx="1428">
                  <c:v>108</c:v>
                </c:pt>
                <c:pt idx="1429">
                  <c:v>107</c:v>
                </c:pt>
                <c:pt idx="1430">
                  <c:v>108</c:v>
                </c:pt>
                <c:pt idx="1431">
                  <c:v>112</c:v>
                </c:pt>
                <c:pt idx="1432">
                  <c:v>112</c:v>
                </c:pt>
                <c:pt idx="1433">
                  <c:v>115</c:v>
                </c:pt>
                <c:pt idx="1434">
                  <c:v>115</c:v>
                </c:pt>
                <c:pt idx="1435">
                  <c:v>110</c:v>
                </c:pt>
                <c:pt idx="1436">
                  <c:v>110</c:v>
                </c:pt>
                <c:pt idx="1437">
                  <c:v>115</c:v>
                </c:pt>
                <c:pt idx="1438">
                  <c:v>115</c:v>
                </c:pt>
                <c:pt idx="1439">
                  <c:v>112</c:v>
                </c:pt>
                <c:pt idx="1440">
                  <c:v>114</c:v>
                </c:pt>
                <c:pt idx="1441">
                  <c:v>113</c:v>
                </c:pt>
                <c:pt idx="1442">
                  <c:v>108</c:v>
                </c:pt>
                <c:pt idx="1443">
                  <c:v>108</c:v>
                </c:pt>
                <c:pt idx="1444">
                  <c:v>108</c:v>
                </c:pt>
                <c:pt idx="1445">
                  <c:v>109</c:v>
                </c:pt>
                <c:pt idx="1446">
                  <c:v>107</c:v>
                </c:pt>
                <c:pt idx="1447">
                  <c:v>106</c:v>
                </c:pt>
                <c:pt idx="1448">
                  <c:v>103</c:v>
                </c:pt>
                <c:pt idx="1449">
                  <c:v>105</c:v>
                </c:pt>
                <c:pt idx="1450">
                  <c:v>102</c:v>
                </c:pt>
                <c:pt idx="1451">
                  <c:v>103</c:v>
                </c:pt>
                <c:pt idx="1452">
                  <c:v>105</c:v>
                </c:pt>
                <c:pt idx="1453">
                  <c:v>106</c:v>
                </c:pt>
                <c:pt idx="1454">
                  <c:v>104</c:v>
                </c:pt>
                <c:pt idx="1455">
                  <c:v>107</c:v>
                </c:pt>
                <c:pt idx="1456">
                  <c:v>106</c:v>
                </c:pt>
                <c:pt idx="1457">
                  <c:v>109</c:v>
                </c:pt>
                <c:pt idx="1458">
                  <c:v>109</c:v>
                </c:pt>
                <c:pt idx="1459">
                  <c:v>109</c:v>
                </c:pt>
                <c:pt idx="1460">
                  <c:v>111</c:v>
                </c:pt>
                <c:pt idx="1461">
                  <c:v>109</c:v>
                </c:pt>
                <c:pt idx="1462">
                  <c:v>110</c:v>
                </c:pt>
                <c:pt idx="1463">
                  <c:v>108</c:v>
                </c:pt>
                <c:pt idx="1464">
                  <c:v>108</c:v>
                </c:pt>
                <c:pt idx="1465">
                  <c:v>110</c:v>
                </c:pt>
                <c:pt idx="1466">
                  <c:v>112</c:v>
                </c:pt>
                <c:pt idx="1467">
                  <c:v>110</c:v>
                </c:pt>
                <c:pt idx="1468">
                  <c:v>110</c:v>
                </c:pt>
                <c:pt idx="1469">
                  <c:v>110</c:v>
                </c:pt>
                <c:pt idx="1470">
                  <c:v>109</c:v>
                </c:pt>
                <c:pt idx="1471">
                  <c:v>108</c:v>
                </c:pt>
                <c:pt idx="1472">
                  <c:v>111</c:v>
                </c:pt>
                <c:pt idx="1473">
                  <c:v>111</c:v>
                </c:pt>
                <c:pt idx="1474">
                  <c:v>109</c:v>
                </c:pt>
                <c:pt idx="1475">
                  <c:v>110</c:v>
                </c:pt>
                <c:pt idx="1476">
                  <c:v>109</c:v>
                </c:pt>
                <c:pt idx="1477">
                  <c:v>106</c:v>
                </c:pt>
                <c:pt idx="1478">
                  <c:v>107</c:v>
                </c:pt>
                <c:pt idx="1479">
                  <c:v>107</c:v>
                </c:pt>
                <c:pt idx="1480">
                  <c:v>109</c:v>
                </c:pt>
                <c:pt idx="1481">
                  <c:v>105</c:v>
                </c:pt>
                <c:pt idx="1482">
                  <c:v>108</c:v>
                </c:pt>
                <c:pt idx="1483">
                  <c:v>110</c:v>
                </c:pt>
                <c:pt idx="1484">
                  <c:v>103</c:v>
                </c:pt>
                <c:pt idx="1485">
                  <c:v>103</c:v>
                </c:pt>
                <c:pt idx="1486">
                  <c:v>108</c:v>
                </c:pt>
                <c:pt idx="1487">
                  <c:v>108</c:v>
                </c:pt>
                <c:pt idx="1488">
                  <c:v>107</c:v>
                </c:pt>
                <c:pt idx="1489">
                  <c:v>114</c:v>
                </c:pt>
                <c:pt idx="1490">
                  <c:v>118</c:v>
                </c:pt>
                <c:pt idx="1491">
                  <c:v>113</c:v>
                </c:pt>
                <c:pt idx="1492">
                  <c:v>111</c:v>
                </c:pt>
                <c:pt idx="1493">
                  <c:v>113</c:v>
                </c:pt>
                <c:pt idx="1494">
                  <c:v>108</c:v>
                </c:pt>
                <c:pt idx="1495">
                  <c:v>107</c:v>
                </c:pt>
                <c:pt idx="1496">
                  <c:v>107</c:v>
                </c:pt>
                <c:pt idx="1497">
                  <c:v>109</c:v>
                </c:pt>
                <c:pt idx="1498">
                  <c:v>102</c:v>
                </c:pt>
                <c:pt idx="1499">
                  <c:v>99</c:v>
                </c:pt>
                <c:pt idx="1500">
                  <c:v>108</c:v>
                </c:pt>
                <c:pt idx="1501">
                  <c:v>104</c:v>
                </c:pt>
                <c:pt idx="1502">
                  <c:v>102</c:v>
                </c:pt>
                <c:pt idx="1503">
                  <c:v>105</c:v>
                </c:pt>
                <c:pt idx="1504">
                  <c:v>112</c:v>
                </c:pt>
                <c:pt idx="1505">
                  <c:v>107</c:v>
                </c:pt>
                <c:pt idx="1506">
                  <c:v>110</c:v>
                </c:pt>
                <c:pt idx="1507">
                  <c:v>112</c:v>
                </c:pt>
                <c:pt idx="1508">
                  <c:v>111</c:v>
                </c:pt>
                <c:pt idx="1509">
                  <c:v>110</c:v>
                </c:pt>
                <c:pt idx="1510">
                  <c:v>109</c:v>
                </c:pt>
                <c:pt idx="1511">
                  <c:v>110</c:v>
                </c:pt>
                <c:pt idx="1512">
                  <c:v>109</c:v>
                </c:pt>
                <c:pt idx="1513">
                  <c:v>109</c:v>
                </c:pt>
                <c:pt idx="1514">
                  <c:v>112</c:v>
                </c:pt>
                <c:pt idx="1515">
                  <c:v>113</c:v>
                </c:pt>
                <c:pt idx="1516">
                  <c:v>159</c:v>
                </c:pt>
                <c:pt idx="1517">
                  <c:v>164</c:v>
                </c:pt>
                <c:pt idx="1518">
                  <c:v>118</c:v>
                </c:pt>
                <c:pt idx="1519">
                  <c:v>115</c:v>
                </c:pt>
                <c:pt idx="1520">
                  <c:v>116</c:v>
                </c:pt>
                <c:pt idx="1521">
                  <c:v>119</c:v>
                </c:pt>
                <c:pt idx="1522">
                  <c:v>120</c:v>
                </c:pt>
                <c:pt idx="1523">
                  <c:v>120</c:v>
                </c:pt>
                <c:pt idx="1524">
                  <c:v>120</c:v>
                </c:pt>
                <c:pt idx="1525">
                  <c:v>122</c:v>
                </c:pt>
                <c:pt idx="1526">
                  <c:v>117</c:v>
                </c:pt>
                <c:pt idx="1527">
                  <c:v>108</c:v>
                </c:pt>
                <c:pt idx="1528">
                  <c:v>116</c:v>
                </c:pt>
                <c:pt idx="1529">
                  <c:v>117</c:v>
                </c:pt>
                <c:pt idx="1530">
                  <c:v>117</c:v>
                </c:pt>
                <c:pt idx="1531">
                  <c:v>118</c:v>
                </c:pt>
                <c:pt idx="1532">
                  <c:v>173</c:v>
                </c:pt>
                <c:pt idx="1533">
                  <c:v>172</c:v>
                </c:pt>
                <c:pt idx="1534">
                  <c:v>169</c:v>
                </c:pt>
                <c:pt idx="1535">
                  <c:v>172</c:v>
                </c:pt>
                <c:pt idx="1536">
                  <c:v>116</c:v>
                </c:pt>
                <c:pt idx="1537">
                  <c:v>115</c:v>
                </c:pt>
                <c:pt idx="1538">
                  <c:v>117</c:v>
                </c:pt>
                <c:pt idx="1539">
                  <c:v>117</c:v>
                </c:pt>
                <c:pt idx="1540">
                  <c:v>118</c:v>
                </c:pt>
                <c:pt idx="1541">
                  <c:v>117</c:v>
                </c:pt>
                <c:pt idx="1542">
                  <c:v>116</c:v>
                </c:pt>
                <c:pt idx="1543">
                  <c:v>118</c:v>
                </c:pt>
                <c:pt idx="1544">
                  <c:v>118</c:v>
                </c:pt>
                <c:pt idx="1545">
                  <c:v>173</c:v>
                </c:pt>
                <c:pt idx="1546">
                  <c:v>173</c:v>
                </c:pt>
                <c:pt idx="1547">
                  <c:v>174</c:v>
                </c:pt>
                <c:pt idx="1548">
                  <c:v>173</c:v>
                </c:pt>
                <c:pt idx="1549">
                  <c:v>174</c:v>
                </c:pt>
                <c:pt idx="1550">
                  <c:v>174</c:v>
                </c:pt>
                <c:pt idx="1551">
                  <c:v>118</c:v>
                </c:pt>
                <c:pt idx="1552">
                  <c:v>117</c:v>
                </c:pt>
                <c:pt idx="1553">
                  <c:v>119</c:v>
                </c:pt>
                <c:pt idx="1554">
                  <c:v>118</c:v>
                </c:pt>
                <c:pt idx="1555">
                  <c:v>115</c:v>
                </c:pt>
                <c:pt idx="1556">
                  <c:v>119</c:v>
                </c:pt>
                <c:pt idx="1557">
                  <c:v>119</c:v>
                </c:pt>
                <c:pt idx="1558">
                  <c:v>123</c:v>
                </c:pt>
                <c:pt idx="1559">
                  <c:v>120</c:v>
                </c:pt>
                <c:pt idx="1560">
                  <c:v>121</c:v>
                </c:pt>
                <c:pt idx="1561">
                  <c:v>113</c:v>
                </c:pt>
                <c:pt idx="1562">
                  <c:v>112</c:v>
                </c:pt>
                <c:pt idx="1563">
                  <c:v>116</c:v>
                </c:pt>
                <c:pt idx="1564">
                  <c:v>116</c:v>
                </c:pt>
                <c:pt idx="1565">
                  <c:v>115</c:v>
                </c:pt>
                <c:pt idx="1566">
                  <c:v>120</c:v>
                </c:pt>
                <c:pt idx="1567">
                  <c:v>120</c:v>
                </c:pt>
                <c:pt idx="1568">
                  <c:v>118</c:v>
                </c:pt>
                <c:pt idx="1569">
                  <c:v>117</c:v>
                </c:pt>
                <c:pt idx="1570">
                  <c:v>118</c:v>
                </c:pt>
                <c:pt idx="1571">
                  <c:v>118</c:v>
                </c:pt>
                <c:pt idx="1572">
                  <c:v>117</c:v>
                </c:pt>
                <c:pt idx="1573">
                  <c:v>118</c:v>
                </c:pt>
                <c:pt idx="1574">
                  <c:v>119</c:v>
                </c:pt>
                <c:pt idx="1575">
                  <c:v>117</c:v>
                </c:pt>
                <c:pt idx="1576">
                  <c:v>118</c:v>
                </c:pt>
                <c:pt idx="1577">
                  <c:v>120</c:v>
                </c:pt>
                <c:pt idx="1578">
                  <c:v>121</c:v>
                </c:pt>
                <c:pt idx="1579">
                  <c:v>121</c:v>
                </c:pt>
                <c:pt idx="1580">
                  <c:v>121</c:v>
                </c:pt>
                <c:pt idx="1581">
                  <c:v>119</c:v>
                </c:pt>
                <c:pt idx="1582">
                  <c:v>119</c:v>
                </c:pt>
                <c:pt idx="1583">
                  <c:v>118</c:v>
                </c:pt>
                <c:pt idx="1584">
                  <c:v>119</c:v>
                </c:pt>
                <c:pt idx="1585">
                  <c:v>119</c:v>
                </c:pt>
                <c:pt idx="1586">
                  <c:v>120</c:v>
                </c:pt>
                <c:pt idx="1587">
                  <c:v>120</c:v>
                </c:pt>
                <c:pt idx="1588">
                  <c:v>119</c:v>
                </c:pt>
                <c:pt idx="1589">
                  <c:v>118</c:v>
                </c:pt>
                <c:pt idx="1590">
                  <c:v>118</c:v>
                </c:pt>
                <c:pt idx="1591">
                  <c:v>119</c:v>
                </c:pt>
                <c:pt idx="1592">
                  <c:v>121</c:v>
                </c:pt>
                <c:pt idx="1593">
                  <c:v>121</c:v>
                </c:pt>
                <c:pt idx="1594">
                  <c:v>119</c:v>
                </c:pt>
                <c:pt idx="1595">
                  <c:v>120</c:v>
                </c:pt>
                <c:pt idx="1596">
                  <c:v>119</c:v>
                </c:pt>
                <c:pt idx="1597">
                  <c:v>115</c:v>
                </c:pt>
                <c:pt idx="1598">
                  <c:v>110</c:v>
                </c:pt>
                <c:pt idx="1599">
                  <c:v>116</c:v>
                </c:pt>
                <c:pt idx="1600">
                  <c:v>118</c:v>
                </c:pt>
                <c:pt idx="1601">
                  <c:v>112</c:v>
                </c:pt>
                <c:pt idx="1602">
                  <c:v>112</c:v>
                </c:pt>
                <c:pt idx="1603">
                  <c:v>120</c:v>
                </c:pt>
                <c:pt idx="1604">
                  <c:v>118</c:v>
                </c:pt>
                <c:pt idx="1605">
                  <c:v>118</c:v>
                </c:pt>
                <c:pt idx="1606">
                  <c:v>119</c:v>
                </c:pt>
                <c:pt idx="1607">
                  <c:v>119</c:v>
                </c:pt>
                <c:pt idx="1608">
                  <c:v>122</c:v>
                </c:pt>
                <c:pt idx="1609">
                  <c:v>120</c:v>
                </c:pt>
                <c:pt idx="1610">
                  <c:v>118</c:v>
                </c:pt>
                <c:pt idx="1611">
                  <c:v>117</c:v>
                </c:pt>
                <c:pt idx="1612">
                  <c:v>119</c:v>
                </c:pt>
                <c:pt idx="1613">
                  <c:v>117</c:v>
                </c:pt>
                <c:pt idx="1614">
                  <c:v>117</c:v>
                </c:pt>
                <c:pt idx="1615">
                  <c:v>126</c:v>
                </c:pt>
                <c:pt idx="1616">
                  <c:v>124</c:v>
                </c:pt>
                <c:pt idx="1617">
                  <c:v>125</c:v>
                </c:pt>
                <c:pt idx="1618">
                  <c:v>125</c:v>
                </c:pt>
                <c:pt idx="1619">
                  <c:v>126</c:v>
                </c:pt>
                <c:pt idx="1620">
                  <c:v>132</c:v>
                </c:pt>
                <c:pt idx="1621">
                  <c:v>134</c:v>
                </c:pt>
                <c:pt idx="1622">
                  <c:v>137</c:v>
                </c:pt>
                <c:pt idx="1623">
                  <c:v>135</c:v>
                </c:pt>
                <c:pt idx="1624">
                  <c:v>129</c:v>
                </c:pt>
                <c:pt idx="1625">
                  <c:v>131</c:v>
                </c:pt>
                <c:pt idx="1626">
                  <c:v>132</c:v>
                </c:pt>
                <c:pt idx="1627">
                  <c:v>133</c:v>
                </c:pt>
                <c:pt idx="1628">
                  <c:v>132</c:v>
                </c:pt>
                <c:pt idx="1629">
                  <c:v>132</c:v>
                </c:pt>
                <c:pt idx="1630">
                  <c:v>131</c:v>
                </c:pt>
                <c:pt idx="1631">
                  <c:v>134</c:v>
                </c:pt>
                <c:pt idx="1632">
                  <c:v>131</c:v>
                </c:pt>
                <c:pt idx="1633">
                  <c:v>134</c:v>
                </c:pt>
                <c:pt idx="1634">
                  <c:v>130</c:v>
                </c:pt>
                <c:pt idx="1635">
                  <c:v>131</c:v>
                </c:pt>
                <c:pt idx="1636">
                  <c:v>132</c:v>
                </c:pt>
                <c:pt idx="1637">
                  <c:v>134</c:v>
                </c:pt>
                <c:pt idx="1638">
                  <c:v>132</c:v>
                </c:pt>
                <c:pt idx="1639">
                  <c:v>134</c:v>
                </c:pt>
                <c:pt idx="1640">
                  <c:v>135</c:v>
                </c:pt>
                <c:pt idx="1641">
                  <c:v>134</c:v>
                </c:pt>
                <c:pt idx="1642">
                  <c:v>133</c:v>
                </c:pt>
                <c:pt idx="1643">
                  <c:v>132</c:v>
                </c:pt>
                <c:pt idx="1644">
                  <c:v>134</c:v>
                </c:pt>
                <c:pt idx="1645">
                  <c:v>132</c:v>
                </c:pt>
                <c:pt idx="1646">
                  <c:v>134</c:v>
                </c:pt>
                <c:pt idx="1647">
                  <c:v>135</c:v>
                </c:pt>
                <c:pt idx="1648">
                  <c:v>134</c:v>
                </c:pt>
                <c:pt idx="1649">
                  <c:v>133</c:v>
                </c:pt>
                <c:pt idx="1650">
                  <c:v>134</c:v>
                </c:pt>
                <c:pt idx="1651">
                  <c:v>133</c:v>
                </c:pt>
                <c:pt idx="1652">
                  <c:v>133</c:v>
                </c:pt>
                <c:pt idx="1653">
                  <c:v>133</c:v>
                </c:pt>
                <c:pt idx="1654">
                  <c:v>135</c:v>
                </c:pt>
                <c:pt idx="1655">
                  <c:v>135</c:v>
                </c:pt>
                <c:pt idx="1656">
                  <c:v>133</c:v>
                </c:pt>
                <c:pt idx="1657">
                  <c:v>133</c:v>
                </c:pt>
                <c:pt idx="1658">
                  <c:v>132</c:v>
                </c:pt>
                <c:pt idx="1659">
                  <c:v>130</c:v>
                </c:pt>
                <c:pt idx="1660">
                  <c:v>127</c:v>
                </c:pt>
                <c:pt idx="1661">
                  <c:v>131</c:v>
                </c:pt>
                <c:pt idx="1662">
                  <c:v>131</c:v>
                </c:pt>
                <c:pt idx="1663">
                  <c:v>130</c:v>
                </c:pt>
                <c:pt idx="1664">
                  <c:v>133</c:v>
                </c:pt>
                <c:pt idx="1665">
                  <c:v>132</c:v>
                </c:pt>
                <c:pt idx="1666">
                  <c:v>132</c:v>
                </c:pt>
                <c:pt idx="1667">
                  <c:v>131</c:v>
                </c:pt>
                <c:pt idx="1668">
                  <c:v>131</c:v>
                </c:pt>
                <c:pt idx="1669">
                  <c:v>131</c:v>
                </c:pt>
                <c:pt idx="1670">
                  <c:v>132</c:v>
                </c:pt>
                <c:pt idx="1671">
                  <c:v>130</c:v>
                </c:pt>
                <c:pt idx="1672">
                  <c:v>132</c:v>
                </c:pt>
                <c:pt idx="1673">
                  <c:v>130</c:v>
                </c:pt>
                <c:pt idx="1674">
                  <c:v>129</c:v>
                </c:pt>
                <c:pt idx="1675">
                  <c:v>132</c:v>
                </c:pt>
                <c:pt idx="1676">
                  <c:v>130</c:v>
                </c:pt>
                <c:pt idx="1677">
                  <c:v>132</c:v>
                </c:pt>
                <c:pt idx="1678">
                  <c:v>132</c:v>
                </c:pt>
                <c:pt idx="1679">
                  <c:v>133</c:v>
                </c:pt>
                <c:pt idx="1680">
                  <c:v>132</c:v>
                </c:pt>
                <c:pt idx="1681">
                  <c:v>128</c:v>
                </c:pt>
                <c:pt idx="1682">
                  <c:v>131</c:v>
                </c:pt>
                <c:pt idx="1683">
                  <c:v>126</c:v>
                </c:pt>
                <c:pt idx="1684">
                  <c:v>133</c:v>
                </c:pt>
                <c:pt idx="1685">
                  <c:v>132</c:v>
                </c:pt>
                <c:pt idx="1686">
                  <c:v>131</c:v>
                </c:pt>
                <c:pt idx="1687">
                  <c:v>132</c:v>
                </c:pt>
                <c:pt idx="1688">
                  <c:v>128</c:v>
                </c:pt>
                <c:pt idx="1689">
                  <c:v>133</c:v>
                </c:pt>
                <c:pt idx="1690">
                  <c:v>132</c:v>
                </c:pt>
                <c:pt idx="1691">
                  <c:v>134</c:v>
                </c:pt>
                <c:pt idx="1692">
                  <c:v>135</c:v>
                </c:pt>
                <c:pt idx="1693">
                  <c:v>133</c:v>
                </c:pt>
                <c:pt idx="1694">
                  <c:v>132</c:v>
                </c:pt>
                <c:pt idx="1695">
                  <c:v>134</c:v>
                </c:pt>
                <c:pt idx="1696">
                  <c:v>137</c:v>
                </c:pt>
                <c:pt idx="1697">
                  <c:v>137</c:v>
                </c:pt>
                <c:pt idx="1698">
                  <c:v>136</c:v>
                </c:pt>
                <c:pt idx="1699">
                  <c:v>135</c:v>
                </c:pt>
                <c:pt idx="1700">
                  <c:v>130</c:v>
                </c:pt>
                <c:pt idx="1701">
                  <c:v>131</c:v>
                </c:pt>
                <c:pt idx="1702">
                  <c:v>132</c:v>
                </c:pt>
                <c:pt idx="1703">
                  <c:v>135</c:v>
                </c:pt>
                <c:pt idx="1704">
                  <c:v>135</c:v>
                </c:pt>
                <c:pt idx="1705">
                  <c:v>136</c:v>
                </c:pt>
                <c:pt idx="1706">
                  <c:v>140</c:v>
                </c:pt>
                <c:pt idx="1707">
                  <c:v>138</c:v>
                </c:pt>
                <c:pt idx="1708">
                  <c:v>136</c:v>
                </c:pt>
                <c:pt idx="1709">
                  <c:v>135</c:v>
                </c:pt>
                <c:pt idx="1710">
                  <c:v>137</c:v>
                </c:pt>
                <c:pt idx="1711">
                  <c:v>138</c:v>
                </c:pt>
                <c:pt idx="1712">
                  <c:v>134</c:v>
                </c:pt>
                <c:pt idx="1713">
                  <c:v>135</c:v>
                </c:pt>
                <c:pt idx="1714">
                  <c:v>135</c:v>
                </c:pt>
                <c:pt idx="1715">
                  <c:v>130</c:v>
                </c:pt>
                <c:pt idx="1716">
                  <c:v>128</c:v>
                </c:pt>
                <c:pt idx="1717">
                  <c:v>134</c:v>
                </c:pt>
                <c:pt idx="1718">
                  <c:v>134</c:v>
                </c:pt>
                <c:pt idx="1719">
                  <c:v>134</c:v>
                </c:pt>
                <c:pt idx="1720">
                  <c:v>133</c:v>
                </c:pt>
                <c:pt idx="1721">
                  <c:v>133</c:v>
                </c:pt>
                <c:pt idx="1722">
                  <c:v>133</c:v>
                </c:pt>
                <c:pt idx="1723">
                  <c:v>131</c:v>
                </c:pt>
                <c:pt idx="1724">
                  <c:v>133</c:v>
                </c:pt>
                <c:pt idx="1725">
                  <c:v>134</c:v>
                </c:pt>
                <c:pt idx="1726">
                  <c:v>135</c:v>
                </c:pt>
                <c:pt idx="1727">
                  <c:v>135</c:v>
                </c:pt>
                <c:pt idx="1728">
                  <c:v>134</c:v>
                </c:pt>
                <c:pt idx="1729">
                  <c:v>130</c:v>
                </c:pt>
                <c:pt idx="1730">
                  <c:v>131</c:v>
                </c:pt>
                <c:pt idx="1731">
                  <c:v>135</c:v>
                </c:pt>
                <c:pt idx="1732">
                  <c:v>136</c:v>
                </c:pt>
                <c:pt idx="1733">
                  <c:v>136</c:v>
                </c:pt>
                <c:pt idx="1734">
                  <c:v>134</c:v>
                </c:pt>
                <c:pt idx="1735">
                  <c:v>136</c:v>
                </c:pt>
                <c:pt idx="1736">
                  <c:v>136</c:v>
                </c:pt>
                <c:pt idx="1737">
                  <c:v>134</c:v>
                </c:pt>
                <c:pt idx="1738">
                  <c:v>136</c:v>
                </c:pt>
                <c:pt idx="1739">
                  <c:v>135</c:v>
                </c:pt>
                <c:pt idx="1740">
                  <c:v>132</c:v>
                </c:pt>
                <c:pt idx="1741">
                  <c:v>141</c:v>
                </c:pt>
                <c:pt idx="1742">
                  <c:v>143</c:v>
                </c:pt>
                <c:pt idx="1743">
                  <c:v>141</c:v>
                </c:pt>
                <c:pt idx="1744">
                  <c:v>138</c:v>
                </c:pt>
                <c:pt idx="1745">
                  <c:v>142</c:v>
                </c:pt>
                <c:pt idx="1746">
                  <c:v>141</c:v>
                </c:pt>
                <c:pt idx="1747">
                  <c:v>141</c:v>
                </c:pt>
                <c:pt idx="1748">
                  <c:v>141</c:v>
                </c:pt>
                <c:pt idx="1749">
                  <c:v>140</c:v>
                </c:pt>
                <c:pt idx="1750">
                  <c:v>137</c:v>
                </c:pt>
                <c:pt idx="1751">
                  <c:v>138</c:v>
                </c:pt>
                <c:pt idx="1752">
                  <c:v>139</c:v>
                </c:pt>
                <c:pt idx="1753">
                  <c:v>139</c:v>
                </c:pt>
                <c:pt idx="1754">
                  <c:v>139</c:v>
                </c:pt>
                <c:pt idx="1755">
                  <c:v>142</c:v>
                </c:pt>
                <c:pt idx="1756">
                  <c:v>140</c:v>
                </c:pt>
                <c:pt idx="1757">
                  <c:v>137</c:v>
                </c:pt>
                <c:pt idx="1758">
                  <c:v>135</c:v>
                </c:pt>
                <c:pt idx="1759">
                  <c:v>138</c:v>
                </c:pt>
                <c:pt idx="1760">
                  <c:v>140</c:v>
                </c:pt>
                <c:pt idx="1761">
                  <c:v>141</c:v>
                </c:pt>
                <c:pt idx="1762">
                  <c:v>140</c:v>
                </c:pt>
                <c:pt idx="1763">
                  <c:v>135</c:v>
                </c:pt>
                <c:pt idx="1764">
                  <c:v>143</c:v>
                </c:pt>
                <c:pt idx="1765">
                  <c:v>142</c:v>
                </c:pt>
                <c:pt idx="1766">
                  <c:v>143</c:v>
                </c:pt>
                <c:pt idx="1767">
                  <c:v>143</c:v>
                </c:pt>
                <c:pt idx="1768">
                  <c:v>144</c:v>
                </c:pt>
                <c:pt idx="1769">
                  <c:v>146</c:v>
                </c:pt>
                <c:pt idx="1770">
                  <c:v>147</c:v>
                </c:pt>
                <c:pt idx="1771">
                  <c:v>143</c:v>
                </c:pt>
                <c:pt idx="1772">
                  <c:v>144</c:v>
                </c:pt>
                <c:pt idx="1773">
                  <c:v>146</c:v>
                </c:pt>
                <c:pt idx="1774">
                  <c:v>146</c:v>
                </c:pt>
                <c:pt idx="1775">
                  <c:v>144</c:v>
                </c:pt>
                <c:pt idx="1776">
                  <c:v>145</c:v>
                </c:pt>
                <c:pt idx="1777">
                  <c:v>147</c:v>
                </c:pt>
                <c:pt idx="1778">
                  <c:v>145</c:v>
                </c:pt>
                <c:pt idx="1779">
                  <c:v>146</c:v>
                </c:pt>
                <c:pt idx="1780">
                  <c:v>146</c:v>
                </c:pt>
                <c:pt idx="1781">
                  <c:v>146</c:v>
                </c:pt>
                <c:pt idx="1782">
                  <c:v>147</c:v>
                </c:pt>
                <c:pt idx="1783">
                  <c:v>146</c:v>
                </c:pt>
                <c:pt idx="1784">
                  <c:v>145</c:v>
                </c:pt>
                <c:pt idx="1785">
                  <c:v>143</c:v>
                </c:pt>
                <c:pt idx="1786">
                  <c:v>145</c:v>
                </c:pt>
                <c:pt idx="1787">
                  <c:v>147</c:v>
                </c:pt>
                <c:pt idx="1788">
                  <c:v>147</c:v>
                </c:pt>
                <c:pt idx="1789">
                  <c:v>146</c:v>
                </c:pt>
                <c:pt idx="1790">
                  <c:v>140</c:v>
                </c:pt>
                <c:pt idx="1791">
                  <c:v>140</c:v>
                </c:pt>
                <c:pt idx="1792">
                  <c:v>140</c:v>
                </c:pt>
                <c:pt idx="1793">
                  <c:v>140</c:v>
                </c:pt>
                <c:pt idx="1794">
                  <c:v>141</c:v>
                </c:pt>
                <c:pt idx="1795">
                  <c:v>140</c:v>
                </c:pt>
                <c:pt idx="1796">
                  <c:v>139</c:v>
                </c:pt>
                <c:pt idx="1797">
                  <c:v>143</c:v>
                </c:pt>
                <c:pt idx="1798">
                  <c:v>142</c:v>
                </c:pt>
                <c:pt idx="1799">
                  <c:v>134</c:v>
                </c:pt>
                <c:pt idx="1800">
                  <c:v>134</c:v>
                </c:pt>
                <c:pt idx="1801">
                  <c:v>135</c:v>
                </c:pt>
                <c:pt idx="1802">
                  <c:v>134</c:v>
                </c:pt>
                <c:pt idx="1803">
                  <c:v>135</c:v>
                </c:pt>
                <c:pt idx="1804">
                  <c:v>134</c:v>
                </c:pt>
                <c:pt idx="1805">
                  <c:v>141</c:v>
                </c:pt>
                <c:pt idx="1806">
                  <c:v>143</c:v>
                </c:pt>
                <c:pt idx="1807">
                  <c:v>143</c:v>
                </c:pt>
                <c:pt idx="1808">
                  <c:v>142</c:v>
                </c:pt>
                <c:pt idx="1809">
                  <c:v>142</c:v>
                </c:pt>
                <c:pt idx="1810">
                  <c:v>143</c:v>
                </c:pt>
                <c:pt idx="1811">
                  <c:v>143</c:v>
                </c:pt>
                <c:pt idx="1812">
                  <c:v>144</c:v>
                </c:pt>
                <c:pt idx="1813">
                  <c:v>139</c:v>
                </c:pt>
                <c:pt idx="1814">
                  <c:v>140</c:v>
                </c:pt>
                <c:pt idx="1815">
                  <c:v>141</c:v>
                </c:pt>
                <c:pt idx="1816">
                  <c:v>142</c:v>
                </c:pt>
                <c:pt idx="1817">
                  <c:v>141</c:v>
                </c:pt>
                <c:pt idx="1818">
                  <c:v>138</c:v>
                </c:pt>
                <c:pt idx="1819">
                  <c:v>140</c:v>
                </c:pt>
                <c:pt idx="1820">
                  <c:v>136</c:v>
                </c:pt>
                <c:pt idx="1821">
                  <c:v>134</c:v>
                </c:pt>
                <c:pt idx="1822">
                  <c:v>137</c:v>
                </c:pt>
                <c:pt idx="1823">
                  <c:v>137</c:v>
                </c:pt>
                <c:pt idx="1824">
                  <c:v>142</c:v>
                </c:pt>
                <c:pt idx="1825">
                  <c:v>141</c:v>
                </c:pt>
                <c:pt idx="1826">
                  <c:v>140</c:v>
                </c:pt>
                <c:pt idx="1827">
                  <c:v>141</c:v>
                </c:pt>
                <c:pt idx="1828">
                  <c:v>139</c:v>
                </c:pt>
                <c:pt idx="1829">
                  <c:v>143</c:v>
                </c:pt>
                <c:pt idx="1830">
                  <c:v>140</c:v>
                </c:pt>
                <c:pt idx="1831">
                  <c:v>143</c:v>
                </c:pt>
                <c:pt idx="1832">
                  <c:v>143</c:v>
                </c:pt>
                <c:pt idx="1833">
                  <c:v>144</c:v>
                </c:pt>
                <c:pt idx="1834">
                  <c:v>126</c:v>
                </c:pt>
                <c:pt idx="1835">
                  <c:v>139</c:v>
                </c:pt>
                <c:pt idx="1836">
                  <c:v>149</c:v>
                </c:pt>
                <c:pt idx="1837">
                  <c:v>146</c:v>
                </c:pt>
                <c:pt idx="1838">
                  <c:v>147</c:v>
                </c:pt>
                <c:pt idx="1839">
                  <c:v>145</c:v>
                </c:pt>
                <c:pt idx="1840">
                  <c:v>147</c:v>
                </c:pt>
                <c:pt idx="1841">
                  <c:v>142</c:v>
                </c:pt>
                <c:pt idx="1842">
                  <c:v>144</c:v>
                </c:pt>
                <c:pt idx="1843">
                  <c:v>144</c:v>
                </c:pt>
                <c:pt idx="1844">
                  <c:v>145</c:v>
                </c:pt>
                <c:pt idx="1845">
                  <c:v>146</c:v>
                </c:pt>
                <c:pt idx="1846">
                  <c:v>147</c:v>
                </c:pt>
                <c:pt idx="1847">
                  <c:v>145</c:v>
                </c:pt>
                <c:pt idx="1848">
                  <c:v>143</c:v>
                </c:pt>
                <c:pt idx="1849">
                  <c:v>143</c:v>
                </c:pt>
                <c:pt idx="1850">
                  <c:v>145</c:v>
                </c:pt>
                <c:pt idx="1851">
                  <c:v>142</c:v>
                </c:pt>
                <c:pt idx="1852">
                  <c:v>143</c:v>
                </c:pt>
                <c:pt idx="1853">
                  <c:v>146</c:v>
                </c:pt>
                <c:pt idx="1854">
                  <c:v>147</c:v>
                </c:pt>
                <c:pt idx="1855">
                  <c:v>146</c:v>
                </c:pt>
                <c:pt idx="1856">
                  <c:v>147</c:v>
                </c:pt>
                <c:pt idx="1857">
                  <c:v>147</c:v>
                </c:pt>
                <c:pt idx="1858">
                  <c:v>144</c:v>
                </c:pt>
                <c:pt idx="1859">
                  <c:v>146</c:v>
                </c:pt>
                <c:pt idx="1860">
                  <c:v>146</c:v>
                </c:pt>
                <c:pt idx="1861">
                  <c:v>147</c:v>
                </c:pt>
                <c:pt idx="1862">
                  <c:v>146</c:v>
                </c:pt>
                <c:pt idx="1863">
                  <c:v>145</c:v>
                </c:pt>
                <c:pt idx="1864">
                  <c:v>147</c:v>
                </c:pt>
                <c:pt idx="1865">
                  <c:v>145</c:v>
                </c:pt>
                <c:pt idx="1866">
                  <c:v>141</c:v>
                </c:pt>
                <c:pt idx="1867">
                  <c:v>145</c:v>
                </c:pt>
                <c:pt idx="1868">
                  <c:v>143</c:v>
                </c:pt>
                <c:pt idx="1869">
                  <c:v>138</c:v>
                </c:pt>
                <c:pt idx="1870">
                  <c:v>138</c:v>
                </c:pt>
                <c:pt idx="1871">
                  <c:v>138</c:v>
                </c:pt>
                <c:pt idx="1872">
                  <c:v>138</c:v>
                </c:pt>
                <c:pt idx="1873">
                  <c:v>140</c:v>
                </c:pt>
                <c:pt idx="1874">
                  <c:v>138</c:v>
                </c:pt>
                <c:pt idx="1875">
                  <c:v>143</c:v>
                </c:pt>
                <c:pt idx="1876">
                  <c:v>144</c:v>
                </c:pt>
                <c:pt idx="1877">
                  <c:v>143</c:v>
                </c:pt>
                <c:pt idx="1878">
                  <c:v>142</c:v>
                </c:pt>
                <c:pt idx="1879">
                  <c:v>138</c:v>
                </c:pt>
                <c:pt idx="1880">
                  <c:v>141</c:v>
                </c:pt>
                <c:pt idx="1881">
                  <c:v>140</c:v>
                </c:pt>
                <c:pt idx="1882">
                  <c:v>141</c:v>
                </c:pt>
                <c:pt idx="1883">
                  <c:v>138</c:v>
                </c:pt>
                <c:pt idx="1884">
                  <c:v>137</c:v>
                </c:pt>
                <c:pt idx="1885">
                  <c:v>130</c:v>
                </c:pt>
                <c:pt idx="1886">
                  <c:v>143</c:v>
                </c:pt>
                <c:pt idx="1887">
                  <c:v>141</c:v>
                </c:pt>
                <c:pt idx="1888">
                  <c:v>143</c:v>
                </c:pt>
                <c:pt idx="1889">
                  <c:v>144</c:v>
                </c:pt>
                <c:pt idx="1890">
                  <c:v>137</c:v>
                </c:pt>
                <c:pt idx="1891">
                  <c:v>136</c:v>
                </c:pt>
                <c:pt idx="1892">
                  <c:v>142</c:v>
                </c:pt>
                <c:pt idx="1893">
                  <c:v>142</c:v>
                </c:pt>
                <c:pt idx="1894">
                  <c:v>144</c:v>
                </c:pt>
                <c:pt idx="1895">
                  <c:v>148</c:v>
                </c:pt>
                <c:pt idx="1896">
                  <c:v>150</c:v>
                </c:pt>
                <c:pt idx="1897">
                  <c:v>149</c:v>
                </c:pt>
                <c:pt idx="1898">
                  <c:v>148</c:v>
                </c:pt>
                <c:pt idx="1899">
                  <c:v>149</c:v>
                </c:pt>
                <c:pt idx="1900">
                  <c:v>149</c:v>
                </c:pt>
                <c:pt idx="1901">
                  <c:v>148</c:v>
                </c:pt>
                <c:pt idx="1902">
                  <c:v>149</c:v>
                </c:pt>
                <c:pt idx="1903">
                  <c:v>149</c:v>
                </c:pt>
                <c:pt idx="1904">
                  <c:v>146</c:v>
                </c:pt>
                <c:pt idx="1905">
                  <c:v>148</c:v>
                </c:pt>
                <c:pt idx="1906">
                  <c:v>151</c:v>
                </c:pt>
                <c:pt idx="1907">
                  <c:v>148</c:v>
                </c:pt>
                <c:pt idx="1908">
                  <c:v>147</c:v>
                </c:pt>
                <c:pt idx="1909">
                  <c:v>149</c:v>
                </c:pt>
                <c:pt idx="1910">
                  <c:v>147</c:v>
                </c:pt>
                <c:pt idx="1911">
                  <c:v>139</c:v>
                </c:pt>
                <c:pt idx="1912">
                  <c:v>142</c:v>
                </c:pt>
                <c:pt idx="1913">
                  <c:v>143</c:v>
                </c:pt>
                <c:pt idx="1914">
                  <c:v>147</c:v>
                </c:pt>
                <c:pt idx="1915">
                  <c:v>145</c:v>
                </c:pt>
                <c:pt idx="1916">
                  <c:v>133</c:v>
                </c:pt>
                <c:pt idx="1917">
                  <c:v>140</c:v>
                </c:pt>
                <c:pt idx="1918">
                  <c:v>146</c:v>
                </c:pt>
                <c:pt idx="1919">
                  <c:v>146</c:v>
                </c:pt>
                <c:pt idx="1920">
                  <c:v>145</c:v>
                </c:pt>
                <c:pt idx="1921">
                  <c:v>143</c:v>
                </c:pt>
                <c:pt idx="1922">
                  <c:v>141</c:v>
                </c:pt>
                <c:pt idx="1923">
                  <c:v>140</c:v>
                </c:pt>
                <c:pt idx="1924">
                  <c:v>145</c:v>
                </c:pt>
                <c:pt idx="1925">
                  <c:v>144</c:v>
                </c:pt>
                <c:pt idx="1926">
                  <c:v>143</c:v>
                </c:pt>
                <c:pt idx="1927">
                  <c:v>146</c:v>
                </c:pt>
                <c:pt idx="1928">
                  <c:v>142</c:v>
                </c:pt>
                <c:pt idx="1929">
                  <c:v>148</c:v>
                </c:pt>
                <c:pt idx="1930">
                  <c:v>150</c:v>
                </c:pt>
                <c:pt idx="1931">
                  <c:v>154</c:v>
                </c:pt>
                <c:pt idx="1932">
                  <c:v>151</c:v>
                </c:pt>
                <c:pt idx="1933">
                  <c:v>148</c:v>
                </c:pt>
                <c:pt idx="1934">
                  <c:v>151</c:v>
                </c:pt>
                <c:pt idx="1935">
                  <c:v>134</c:v>
                </c:pt>
                <c:pt idx="1936">
                  <c:v>132</c:v>
                </c:pt>
                <c:pt idx="1937">
                  <c:v>132</c:v>
                </c:pt>
                <c:pt idx="1938">
                  <c:v>134</c:v>
                </c:pt>
                <c:pt idx="1939">
                  <c:v>127</c:v>
                </c:pt>
                <c:pt idx="1940">
                  <c:v>131</c:v>
                </c:pt>
                <c:pt idx="1941">
                  <c:v>129</c:v>
                </c:pt>
                <c:pt idx="1942">
                  <c:v>130</c:v>
                </c:pt>
                <c:pt idx="1943">
                  <c:v>141</c:v>
                </c:pt>
                <c:pt idx="1944">
                  <c:v>150</c:v>
                </c:pt>
                <c:pt idx="1945">
                  <c:v>150</c:v>
                </c:pt>
                <c:pt idx="1946">
                  <c:v>142</c:v>
                </c:pt>
                <c:pt idx="1947">
                  <c:v>149</c:v>
                </c:pt>
                <c:pt idx="1948">
                  <c:v>152</c:v>
                </c:pt>
                <c:pt idx="1949">
                  <c:v>151</c:v>
                </c:pt>
                <c:pt idx="1950">
                  <c:v>151</c:v>
                </c:pt>
                <c:pt idx="1951">
                  <c:v>149</c:v>
                </c:pt>
                <c:pt idx="1952">
                  <c:v>149</c:v>
                </c:pt>
                <c:pt idx="1953">
                  <c:v>148</c:v>
                </c:pt>
                <c:pt idx="1954">
                  <c:v>147</c:v>
                </c:pt>
                <c:pt idx="1955">
                  <c:v>152</c:v>
                </c:pt>
                <c:pt idx="1956">
                  <c:v>152</c:v>
                </c:pt>
                <c:pt idx="1957">
                  <c:v>151</c:v>
                </c:pt>
                <c:pt idx="1958">
                  <c:v>150</c:v>
                </c:pt>
                <c:pt idx="1959">
                  <c:v>151</c:v>
                </c:pt>
                <c:pt idx="1960">
                  <c:v>151</c:v>
                </c:pt>
                <c:pt idx="1961">
                  <c:v>150</c:v>
                </c:pt>
                <c:pt idx="1962">
                  <c:v>151</c:v>
                </c:pt>
                <c:pt idx="1963">
                  <c:v>152</c:v>
                </c:pt>
                <c:pt idx="1964">
                  <c:v>150</c:v>
                </c:pt>
                <c:pt idx="1965">
                  <c:v>147</c:v>
                </c:pt>
                <c:pt idx="1966">
                  <c:v>146</c:v>
                </c:pt>
                <c:pt idx="1967">
                  <c:v>144</c:v>
                </c:pt>
                <c:pt idx="1968">
                  <c:v>144</c:v>
                </c:pt>
                <c:pt idx="1969">
                  <c:v>144</c:v>
                </c:pt>
                <c:pt idx="1970">
                  <c:v>150</c:v>
                </c:pt>
                <c:pt idx="1971">
                  <c:v>148</c:v>
                </c:pt>
                <c:pt idx="1972">
                  <c:v>148</c:v>
                </c:pt>
                <c:pt idx="1973">
                  <c:v>150</c:v>
                </c:pt>
                <c:pt idx="1974">
                  <c:v>150</c:v>
                </c:pt>
                <c:pt idx="1975">
                  <c:v>140</c:v>
                </c:pt>
                <c:pt idx="1976">
                  <c:v>137</c:v>
                </c:pt>
                <c:pt idx="1977">
                  <c:v>146</c:v>
                </c:pt>
                <c:pt idx="1978">
                  <c:v>146</c:v>
                </c:pt>
                <c:pt idx="1979">
                  <c:v>145</c:v>
                </c:pt>
                <c:pt idx="1980">
                  <c:v>146</c:v>
                </c:pt>
                <c:pt idx="1981">
                  <c:v>144</c:v>
                </c:pt>
                <c:pt idx="1982">
                  <c:v>145</c:v>
                </c:pt>
                <c:pt idx="1983">
                  <c:v>144</c:v>
                </c:pt>
                <c:pt idx="1984">
                  <c:v>144</c:v>
                </c:pt>
                <c:pt idx="1985">
                  <c:v>137</c:v>
                </c:pt>
                <c:pt idx="1986">
                  <c:v>148</c:v>
                </c:pt>
                <c:pt idx="1987">
                  <c:v>147</c:v>
                </c:pt>
                <c:pt idx="1988">
                  <c:v>146</c:v>
                </c:pt>
                <c:pt idx="1989">
                  <c:v>143</c:v>
                </c:pt>
                <c:pt idx="1990">
                  <c:v>147</c:v>
                </c:pt>
                <c:pt idx="1991">
                  <c:v>148</c:v>
                </c:pt>
                <c:pt idx="1992">
                  <c:v>147</c:v>
                </c:pt>
                <c:pt idx="1993">
                  <c:v>144</c:v>
                </c:pt>
                <c:pt idx="1994">
                  <c:v>148</c:v>
                </c:pt>
                <c:pt idx="1995">
                  <c:v>146</c:v>
                </c:pt>
                <c:pt idx="1996">
                  <c:v>145</c:v>
                </c:pt>
                <c:pt idx="1997">
                  <c:v>146</c:v>
                </c:pt>
                <c:pt idx="1998">
                  <c:v>147</c:v>
                </c:pt>
                <c:pt idx="1999">
                  <c:v>147</c:v>
                </c:pt>
                <c:pt idx="2000">
                  <c:v>149</c:v>
                </c:pt>
                <c:pt idx="2001">
                  <c:v>149</c:v>
                </c:pt>
                <c:pt idx="2002">
                  <c:v>148</c:v>
                </c:pt>
                <c:pt idx="2003">
                  <c:v>149</c:v>
                </c:pt>
                <c:pt idx="2004">
                  <c:v>151</c:v>
                </c:pt>
                <c:pt idx="2005">
                  <c:v>154</c:v>
                </c:pt>
                <c:pt idx="2006">
                  <c:v>153</c:v>
                </c:pt>
                <c:pt idx="2007">
                  <c:v>154</c:v>
                </c:pt>
                <c:pt idx="2008">
                  <c:v>151</c:v>
                </c:pt>
                <c:pt idx="2009">
                  <c:v>151</c:v>
                </c:pt>
                <c:pt idx="2010">
                  <c:v>153</c:v>
                </c:pt>
                <c:pt idx="2011">
                  <c:v>153</c:v>
                </c:pt>
                <c:pt idx="2012">
                  <c:v>153</c:v>
                </c:pt>
                <c:pt idx="2013">
                  <c:v>151</c:v>
                </c:pt>
                <c:pt idx="2014">
                  <c:v>151</c:v>
                </c:pt>
                <c:pt idx="2015">
                  <c:v>152</c:v>
                </c:pt>
                <c:pt idx="2016">
                  <c:v>149</c:v>
                </c:pt>
                <c:pt idx="2017">
                  <c:v>148</c:v>
                </c:pt>
                <c:pt idx="2018">
                  <c:v>150</c:v>
                </c:pt>
                <c:pt idx="2019">
                  <c:v>150</c:v>
                </c:pt>
                <c:pt idx="2020">
                  <c:v>149</c:v>
                </c:pt>
                <c:pt idx="2021">
                  <c:v>150</c:v>
                </c:pt>
                <c:pt idx="2022">
                  <c:v>153</c:v>
                </c:pt>
                <c:pt idx="2023">
                  <c:v>151</c:v>
                </c:pt>
                <c:pt idx="2024">
                  <c:v>146</c:v>
                </c:pt>
                <c:pt idx="2025">
                  <c:v>127</c:v>
                </c:pt>
                <c:pt idx="2026">
                  <c:v>153</c:v>
                </c:pt>
                <c:pt idx="2027">
                  <c:v>157</c:v>
                </c:pt>
                <c:pt idx="2028">
                  <c:v>156</c:v>
                </c:pt>
                <c:pt idx="2029">
                  <c:v>157</c:v>
                </c:pt>
                <c:pt idx="2030">
                  <c:v>153</c:v>
                </c:pt>
                <c:pt idx="2031">
                  <c:v>153</c:v>
                </c:pt>
                <c:pt idx="2032">
                  <c:v>156</c:v>
                </c:pt>
                <c:pt idx="2033">
                  <c:v>157</c:v>
                </c:pt>
                <c:pt idx="2034">
                  <c:v>158</c:v>
                </c:pt>
                <c:pt idx="2035">
                  <c:v>157</c:v>
                </c:pt>
                <c:pt idx="2036">
                  <c:v>158</c:v>
                </c:pt>
                <c:pt idx="2037">
                  <c:v>154</c:v>
                </c:pt>
                <c:pt idx="2038">
                  <c:v>156</c:v>
                </c:pt>
                <c:pt idx="2039">
                  <c:v>159</c:v>
                </c:pt>
                <c:pt idx="2040">
                  <c:v>156</c:v>
                </c:pt>
                <c:pt idx="2041">
                  <c:v>158</c:v>
                </c:pt>
                <c:pt idx="2042">
                  <c:v>160</c:v>
                </c:pt>
                <c:pt idx="2043">
                  <c:v>159</c:v>
                </c:pt>
                <c:pt idx="2044">
                  <c:v>158</c:v>
                </c:pt>
                <c:pt idx="2045">
                  <c:v>157</c:v>
                </c:pt>
                <c:pt idx="2046">
                  <c:v>158</c:v>
                </c:pt>
                <c:pt idx="2047">
                  <c:v>159</c:v>
                </c:pt>
                <c:pt idx="2048">
                  <c:v>160</c:v>
                </c:pt>
                <c:pt idx="2049">
                  <c:v>160</c:v>
                </c:pt>
                <c:pt idx="2050">
                  <c:v>159</c:v>
                </c:pt>
                <c:pt idx="2051">
                  <c:v>155</c:v>
                </c:pt>
                <c:pt idx="2052">
                  <c:v>154</c:v>
                </c:pt>
                <c:pt idx="2053">
                  <c:v>158</c:v>
                </c:pt>
                <c:pt idx="2054">
                  <c:v>159</c:v>
                </c:pt>
                <c:pt idx="2055">
                  <c:v>132</c:v>
                </c:pt>
                <c:pt idx="2056">
                  <c:v>157</c:v>
                </c:pt>
                <c:pt idx="2057">
                  <c:v>152</c:v>
                </c:pt>
                <c:pt idx="2058">
                  <c:v>152</c:v>
                </c:pt>
                <c:pt idx="2059">
                  <c:v>150</c:v>
                </c:pt>
                <c:pt idx="2060">
                  <c:v>150</c:v>
                </c:pt>
                <c:pt idx="2061">
                  <c:v>152</c:v>
                </c:pt>
                <c:pt idx="2062">
                  <c:v>151</c:v>
                </c:pt>
                <c:pt idx="2063">
                  <c:v>153</c:v>
                </c:pt>
                <c:pt idx="2064">
                  <c:v>155</c:v>
                </c:pt>
                <c:pt idx="2065">
                  <c:v>154</c:v>
                </c:pt>
                <c:pt idx="2066">
                  <c:v>154</c:v>
                </c:pt>
                <c:pt idx="2067">
                  <c:v>155</c:v>
                </c:pt>
                <c:pt idx="2068">
                  <c:v>152</c:v>
                </c:pt>
                <c:pt idx="2069">
                  <c:v>152</c:v>
                </c:pt>
                <c:pt idx="2070">
                  <c:v>151</c:v>
                </c:pt>
                <c:pt idx="2071">
                  <c:v>149</c:v>
                </c:pt>
                <c:pt idx="2072">
                  <c:v>150</c:v>
                </c:pt>
                <c:pt idx="2073">
                  <c:v>149</c:v>
                </c:pt>
                <c:pt idx="2074">
                  <c:v>150</c:v>
                </c:pt>
                <c:pt idx="2075">
                  <c:v>155</c:v>
                </c:pt>
                <c:pt idx="2076">
                  <c:v>153</c:v>
                </c:pt>
                <c:pt idx="2077">
                  <c:v>155</c:v>
                </c:pt>
                <c:pt idx="2078">
                  <c:v>155</c:v>
                </c:pt>
                <c:pt idx="2079">
                  <c:v>154</c:v>
                </c:pt>
                <c:pt idx="2080">
                  <c:v>155</c:v>
                </c:pt>
                <c:pt idx="2081">
                  <c:v>157</c:v>
                </c:pt>
                <c:pt idx="2082">
                  <c:v>158</c:v>
                </c:pt>
                <c:pt idx="2083">
                  <c:v>155</c:v>
                </c:pt>
                <c:pt idx="2084">
                  <c:v>151</c:v>
                </c:pt>
                <c:pt idx="2085">
                  <c:v>153</c:v>
                </c:pt>
                <c:pt idx="2086">
                  <c:v>154</c:v>
                </c:pt>
                <c:pt idx="2087">
                  <c:v>154</c:v>
                </c:pt>
                <c:pt idx="2088">
                  <c:v>154</c:v>
                </c:pt>
                <c:pt idx="2089">
                  <c:v>157</c:v>
                </c:pt>
                <c:pt idx="2090">
                  <c:v>158</c:v>
                </c:pt>
                <c:pt idx="2091">
                  <c:v>159</c:v>
                </c:pt>
                <c:pt idx="2092">
                  <c:v>159</c:v>
                </c:pt>
                <c:pt idx="2093">
                  <c:v>156</c:v>
                </c:pt>
                <c:pt idx="2094">
                  <c:v>153</c:v>
                </c:pt>
                <c:pt idx="2095">
                  <c:v>155</c:v>
                </c:pt>
                <c:pt idx="2096">
                  <c:v>160</c:v>
                </c:pt>
                <c:pt idx="2097">
                  <c:v>159</c:v>
                </c:pt>
                <c:pt idx="2098">
                  <c:v>159</c:v>
                </c:pt>
                <c:pt idx="2099">
                  <c:v>155</c:v>
                </c:pt>
                <c:pt idx="2100">
                  <c:v>153</c:v>
                </c:pt>
                <c:pt idx="2101">
                  <c:v>151</c:v>
                </c:pt>
                <c:pt idx="2102">
                  <c:v>153</c:v>
                </c:pt>
                <c:pt idx="2103">
                  <c:v>157</c:v>
                </c:pt>
                <c:pt idx="2104">
                  <c:v>159</c:v>
                </c:pt>
                <c:pt idx="2105">
                  <c:v>164</c:v>
                </c:pt>
                <c:pt idx="2106">
                  <c:v>161</c:v>
                </c:pt>
                <c:pt idx="2107">
                  <c:v>160</c:v>
                </c:pt>
                <c:pt idx="2108">
                  <c:v>159</c:v>
                </c:pt>
                <c:pt idx="2109">
                  <c:v>164</c:v>
                </c:pt>
                <c:pt idx="2110">
                  <c:v>165</c:v>
                </c:pt>
                <c:pt idx="2111">
                  <c:v>165</c:v>
                </c:pt>
                <c:pt idx="2112">
                  <c:v>164</c:v>
                </c:pt>
                <c:pt idx="2113">
                  <c:v>162</c:v>
                </c:pt>
                <c:pt idx="2114">
                  <c:v>161</c:v>
                </c:pt>
                <c:pt idx="2115">
                  <c:v>161</c:v>
                </c:pt>
                <c:pt idx="2116">
                  <c:v>160</c:v>
                </c:pt>
                <c:pt idx="2117">
                  <c:v>162</c:v>
                </c:pt>
                <c:pt idx="2118">
                  <c:v>161</c:v>
                </c:pt>
                <c:pt idx="2119">
                  <c:v>160</c:v>
                </c:pt>
                <c:pt idx="2120">
                  <c:v>159</c:v>
                </c:pt>
                <c:pt idx="2121">
                  <c:v>156</c:v>
                </c:pt>
                <c:pt idx="2122">
                  <c:v>156</c:v>
                </c:pt>
                <c:pt idx="2123">
                  <c:v>157</c:v>
                </c:pt>
                <c:pt idx="2124">
                  <c:v>159</c:v>
                </c:pt>
                <c:pt idx="2125">
                  <c:v>162</c:v>
                </c:pt>
                <c:pt idx="2126">
                  <c:v>149</c:v>
                </c:pt>
                <c:pt idx="2127">
                  <c:v>149</c:v>
                </c:pt>
                <c:pt idx="2128">
                  <c:v>151</c:v>
                </c:pt>
                <c:pt idx="2129">
                  <c:v>149</c:v>
                </c:pt>
                <c:pt idx="2130">
                  <c:v>137</c:v>
                </c:pt>
                <c:pt idx="2131">
                  <c:v>160</c:v>
                </c:pt>
                <c:pt idx="2132">
                  <c:v>161</c:v>
                </c:pt>
                <c:pt idx="2133">
                  <c:v>161</c:v>
                </c:pt>
                <c:pt idx="2134">
                  <c:v>163</c:v>
                </c:pt>
                <c:pt idx="2135">
                  <c:v>160</c:v>
                </c:pt>
                <c:pt idx="2136">
                  <c:v>153</c:v>
                </c:pt>
                <c:pt idx="2137">
                  <c:v>163</c:v>
                </c:pt>
                <c:pt idx="2138">
                  <c:v>162</c:v>
                </c:pt>
                <c:pt idx="2139">
                  <c:v>162</c:v>
                </c:pt>
                <c:pt idx="2140">
                  <c:v>160</c:v>
                </c:pt>
                <c:pt idx="2141">
                  <c:v>160</c:v>
                </c:pt>
                <c:pt idx="2142">
                  <c:v>162</c:v>
                </c:pt>
                <c:pt idx="2143">
                  <c:v>161</c:v>
                </c:pt>
                <c:pt idx="2144">
                  <c:v>168</c:v>
                </c:pt>
                <c:pt idx="2145">
                  <c:v>168</c:v>
                </c:pt>
                <c:pt idx="2146">
                  <c:v>169</c:v>
                </c:pt>
                <c:pt idx="2147">
                  <c:v>168</c:v>
                </c:pt>
                <c:pt idx="2148">
                  <c:v>169</c:v>
                </c:pt>
                <c:pt idx="2149">
                  <c:v>169</c:v>
                </c:pt>
                <c:pt idx="2150">
                  <c:v>169</c:v>
                </c:pt>
                <c:pt idx="2151">
                  <c:v>172</c:v>
                </c:pt>
                <c:pt idx="2152">
                  <c:v>170</c:v>
                </c:pt>
                <c:pt idx="2153">
                  <c:v>171</c:v>
                </c:pt>
                <c:pt idx="2154">
                  <c:v>171</c:v>
                </c:pt>
                <c:pt idx="2155">
                  <c:v>170</c:v>
                </c:pt>
                <c:pt idx="2156">
                  <c:v>171</c:v>
                </c:pt>
                <c:pt idx="2157">
                  <c:v>170</c:v>
                </c:pt>
                <c:pt idx="2158">
                  <c:v>171</c:v>
                </c:pt>
                <c:pt idx="2159">
                  <c:v>171</c:v>
                </c:pt>
                <c:pt idx="2160">
                  <c:v>171</c:v>
                </c:pt>
                <c:pt idx="2161">
                  <c:v>173</c:v>
                </c:pt>
                <c:pt idx="2162">
                  <c:v>172</c:v>
                </c:pt>
                <c:pt idx="2163">
                  <c:v>167</c:v>
                </c:pt>
                <c:pt idx="2164">
                  <c:v>167</c:v>
                </c:pt>
                <c:pt idx="2165">
                  <c:v>168</c:v>
                </c:pt>
                <c:pt idx="2166">
                  <c:v>169</c:v>
                </c:pt>
                <c:pt idx="2167">
                  <c:v>167</c:v>
                </c:pt>
                <c:pt idx="2168">
                  <c:v>167</c:v>
                </c:pt>
                <c:pt idx="2169">
                  <c:v>169</c:v>
                </c:pt>
                <c:pt idx="2170">
                  <c:v>167</c:v>
                </c:pt>
                <c:pt idx="2171">
                  <c:v>160</c:v>
                </c:pt>
                <c:pt idx="2172">
                  <c:v>157</c:v>
                </c:pt>
                <c:pt idx="2173">
                  <c:v>153</c:v>
                </c:pt>
                <c:pt idx="2174">
                  <c:v>172</c:v>
                </c:pt>
                <c:pt idx="2175">
                  <c:v>170</c:v>
                </c:pt>
                <c:pt idx="2176">
                  <c:v>168</c:v>
                </c:pt>
                <c:pt idx="2177">
                  <c:v>170</c:v>
                </c:pt>
                <c:pt idx="2178">
                  <c:v>109</c:v>
                </c:pt>
                <c:pt idx="2179">
                  <c:v>172</c:v>
                </c:pt>
                <c:pt idx="2180">
                  <c:v>171</c:v>
                </c:pt>
                <c:pt idx="2181">
                  <c:v>174</c:v>
                </c:pt>
                <c:pt idx="2182">
                  <c:v>171</c:v>
                </c:pt>
                <c:pt idx="2183">
                  <c:v>169</c:v>
                </c:pt>
                <c:pt idx="2184">
                  <c:v>166</c:v>
                </c:pt>
                <c:pt idx="2185">
                  <c:v>169</c:v>
                </c:pt>
                <c:pt idx="2186">
                  <c:v>172</c:v>
                </c:pt>
                <c:pt idx="2187">
                  <c:v>172</c:v>
                </c:pt>
                <c:pt idx="2188">
                  <c:v>167</c:v>
                </c:pt>
                <c:pt idx="2189">
                  <c:v>173</c:v>
                </c:pt>
                <c:pt idx="2190">
                  <c:v>169</c:v>
                </c:pt>
                <c:pt idx="2191">
                  <c:v>156</c:v>
                </c:pt>
                <c:pt idx="2192">
                  <c:v>134</c:v>
                </c:pt>
                <c:pt idx="2193">
                  <c:v>167</c:v>
                </c:pt>
                <c:pt idx="2194">
                  <c:v>176</c:v>
                </c:pt>
                <c:pt idx="2195">
                  <c:v>170</c:v>
                </c:pt>
                <c:pt idx="2196">
                  <c:v>170</c:v>
                </c:pt>
                <c:pt idx="2197">
                  <c:v>170</c:v>
                </c:pt>
                <c:pt idx="2198">
                  <c:v>171</c:v>
                </c:pt>
                <c:pt idx="2199">
                  <c:v>164</c:v>
                </c:pt>
                <c:pt idx="2200">
                  <c:v>169</c:v>
                </c:pt>
                <c:pt idx="2201">
                  <c:v>170</c:v>
                </c:pt>
                <c:pt idx="2202">
                  <c:v>173</c:v>
                </c:pt>
                <c:pt idx="2203">
                  <c:v>174</c:v>
                </c:pt>
                <c:pt idx="2204">
                  <c:v>173</c:v>
                </c:pt>
                <c:pt idx="2205">
                  <c:v>171</c:v>
                </c:pt>
                <c:pt idx="2206">
                  <c:v>162</c:v>
                </c:pt>
                <c:pt idx="2207">
                  <c:v>160</c:v>
                </c:pt>
                <c:pt idx="2208">
                  <c:v>170</c:v>
                </c:pt>
                <c:pt idx="2209">
                  <c:v>227</c:v>
                </c:pt>
                <c:pt idx="2210">
                  <c:v>218</c:v>
                </c:pt>
                <c:pt idx="2211">
                  <c:v>226</c:v>
                </c:pt>
                <c:pt idx="2212">
                  <c:v>228</c:v>
                </c:pt>
                <c:pt idx="2213">
                  <c:v>216</c:v>
                </c:pt>
                <c:pt idx="2214">
                  <c:v>215</c:v>
                </c:pt>
                <c:pt idx="2215">
                  <c:v>173</c:v>
                </c:pt>
                <c:pt idx="2216">
                  <c:v>156</c:v>
                </c:pt>
                <c:pt idx="2217">
                  <c:v>174</c:v>
                </c:pt>
                <c:pt idx="2218">
                  <c:v>175</c:v>
                </c:pt>
                <c:pt idx="2219">
                  <c:v>175</c:v>
                </c:pt>
                <c:pt idx="2220">
                  <c:v>173</c:v>
                </c:pt>
                <c:pt idx="2221">
                  <c:v>174</c:v>
                </c:pt>
                <c:pt idx="2222">
                  <c:v>173</c:v>
                </c:pt>
                <c:pt idx="2223">
                  <c:v>174</c:v>
                </c:pt>
                <c:pt idx="2224">
                  <c:v>174</c:v>
                </c:pt>
                <c:pt idx="2225">
                  <c:v>173</c:v>
                </c:pt>
                <c:pt idx="2226">
                  <c:v>224</c:v>
                </c:pt>
                <c:pt idx="2227">
                  <c:v>223</c:v>
                </c:pt>
                <c:pt idx="2228">
                  <c:v>171</c:v>
                </c:pt>
                <c:pt idx="2229">
                  <c:v>170</c:v>
                </c:pt>
                <c:pt idx="2230">
                  <c:v>174</c:v>
                </c:pt>
                <c:pt idx="2231">
                  <c:v>171</c:v>
                </c:pt>
                <c:pt idx="2232">
                  <c:v>177</c:v>
                </c:pt>
                <c:pt idx="2233">
                  <c:v>173</c:v>
                </c:pt>
                <c:pt idx="2234">
                  <c:v>174</c:v>
                </c:pt>
                <c:pt idx="2235">
                  <c:v>174</c:v>
                </c:pt>
                <c:pt idx="2236">
                  <c:v>173</c:v>
                </c:pt>
                <c:pt idx="2237">
                  <c:v>172</c:v>
                </c:pt>
                <c:pt idx="2238">
                  <c:v>174</c:v>
                </c:pt>
                <c:pt idx="2239">
                  <c:v>173</c:v>
                </c:pt>
                <c:pt idx="2240">
                  <c:v>175</c:v>
                </c:pt>
                <c:pt idx="2241">
                  <c:v>177</c:v>
                </c:pt>
                <c:pt idx="2242">
                  <c:v>172</c:v>
                </c:pt>
                <c:pt idx="2243">
                  <c:v>176</c:v>
                </c:pt>
                <c:pt idx="2244">
                  <c:v>175</c:v>
                </c:pt>
                <c:pt idx="2245">
                  <c:v>178</c:v>
                </c:pt>
                <c:pt idx="2246">
                  <c:v>179</c:v>
                </c:pt>
                <c:pt idx="2247">
                  <c:v>178</c:v>
                </c:pt>
                <c:pt idx="2248">
                  <c:v>178</c:v>
                </c:pt>
                <c:pt idx="2249">
                  <c:v>177</c:v>
                </c:pt>
                <c:pt idx="2250">
                  <c:v>177</c:v>
                </c:pt>
                <c:pt idx="2251">
                  <c:v>179</c:v>
                </c:pt>
                <c:pt idx="2252">
                  <c:v>230</c:v>
                </c:pt>
                <c:pt idx="2253">
                  <c:v>228</c:v>
                </c:pt>
                <c:pt idx="2254">
                  <c:v>174</c:v>
                </c:pt>
                <c:pt idx="2255">
                  <c:v>177</c:v>
                </c:pt>
                <c:pt idx="2256">
                  <c:v>177</c:v>
                </c:pt>
                <c:pt idx="2257">
                  <c:v>178</c:v>
                </c:pt>
                <c:pt idx="2258">
                  <c:v>178</c:v>
                </c:pt>
                <c:pt idx="2259">
                  <c:v>173</c:v>
                </c:pt>
                <c:pt idx="2260">
                  <c:v>174</c:v>
                </c:pt>
                <c:pt idx="2261">
                  <c:v>172</c:v>
                </c:pt>
                <c:pt idx="2262">
                  <c:v>171</c:v>
                </c:pt>
                <c:pt idx="2263">
                  <c:v>177</c:v>
                </c:pt>
                <c:pt idx="2264">
                  <c:v>174</c:v>
                </c:pt>
                <c:pt idx="2265">
                  <c:v>170</c:v>
                </c:pt>
                <c:pt idx="2266">
                  <c:v>158</c:v>
                </c:pt>
                <c:pt idx="2267">
                  <c:v>170</c:v>
                </c:pt>
                <c:pt idx="2268">
                  <c:v>168</c:v>
                </c:pt>
                <c:pt idx="2269">
                  <c:v>171</c:v>
                </c:pt>
                <c:pt idx="2270">
                  <c:v>177</c:v>
                </c:pt>
                <c:pt idx="2271">
                  <c:v>179</c:v>
                </c:pt>
                <c:pt idx="2272">
                  <c:v>180</c:v>
                </c:pt>
                <c:pt idx="2273">
                  <c:v>174</c:v>
                </c:pt>
                <c:pt idx="2274">
                  <c:v>182</c:v>
                </c:pt>
                <c:pt idx="2275">
                  <c:v>182</c:v>
                </c:pt>
                <c:pt idx="2276">
                  <c:v>181</c:v>
                </c:pt>
                <c:pt idx="2277">
                  <c:v>179</c:v>
                </c:pt>
                <c:pt idx="2278">
                  <c:v>178</c:v>
                </c:pt>
                <c:pt idx="2279">
                  <c:v>173</c:v>
                </c:pt>
                <c:pt idx="2280">
                  <c:v>178</c:v>
                </c:pt>
                <c:pt idx="2281">
                  <c:v>178</c:v>
                </c:pt>
                <c:pt idx="2282">
                  <c:v>179</c:v>
                </c:pt>
                <c:pt idx="2283">
                  <c:v>113</c:v>
                </c:pt>
                <c:pt idx="2284">
                  <c:v>179</c:v>
                </c:pt>
                <c:pt idx="2285">
                  <c:v>180</c:v>
                </c:pt>
                <c:pt idx="2286">
                  <c:v>181</c:v>
                </c:pt>
                <c:pt idx="2287">
                  <c:v>178</c:v>
                </c:pt>
                <c:pt idx="2288">
                  <c:v>178</c:v>
                </c:pt>
                <c:pt idx="2289">
                  <c:v>178</c:v>
                </c:pt>
                <c:pt idx="2290">
                  <c:v>179</c:v>
                </c:pt>
                <c:pt idx="2291">
                  <c:v>179</c:v>
                </c:pt>
                <c:pt idx="2292">
                  <c:v>182</c:v>
                </c:pt>
                <c:pt idx="2293">
                  <c:v>180</c:v>
                </c:pt>
                <c:pt idx="2294">
                  <c:v>179</c:v>
                </c:pt>
                <c:pt idx="2295">
                  <c:v>178</c:v>
                </c:pt>
                <c:pt idx="2296">
                  <c:v>177</c:v>
                </c:pt>
                <c:pt idx="2297">
                  <c:v>176</c:v>
                </c:pt>
                <c:pt idx="2298">
                  <c:v>178</c:v>
                </c:pt>
                <c:pt idx="2299">
                  <c:v>179</c:v>
                </c:pt>
                <c:pt idx="2300">
                  <c:v>180</c:v>
                </c:pt>
                <c:pt idx="2301">
                  <c:v>180</c:v>
                </c:pt>
                <c:pt idx="2302">
                  <c:v>181</c:v>
                </c:pt>
                <c:pt idx="2303">
                  <c:v>181</c:v>
                </c:pt>
                <c:pt idx="2304">
                  <c:v>178</c:v>
                </c:pt>
                <c:pt idx="2305">
                  <c:v>181</c:v>
                </c:pt>
                <c:pt idx="2306">
                  <c:v>181</c:v>
                </c:pt>
                <c:pt idx="2307">
                  <c:v>180</c:v>
                </c:pt>
                <c:pt idx="2308">
                  <c:v>181</c:v>
                </c:pt>
                <c:pt idx="2309">
                  <c:v>181</c:v>
                </c:pt>
                <c:pt idx="2310">
                  <c:v>179</c:v>
                </c:pt>
                <c:pt idx="2311">
                  <c:v>180</c:v>
                </c:pt>
                <c:pt idx="2312">
                  <c:v>180</c:v>
                </c:pt>
                <c:pt idx="2313">
                  <c:v>184</c:v>
                </c:pt>
                <c:pt idx="2314">
                  <c:v>185</c:v>
                </c:pt>
                <c:pt idx="2315">
                  <c:v>182</c:v>
                </c:pt>
                <c:pt idx="2316">
                  <c:v>181</c:v>
                </c:pt>
                <c:pt idx="2317">
                  <c:v>182</c:v>
                </c:pt>
                <c:pt idx="2318">
                  <c:v>184</c:v>
                </c:pt>
                <c:pt idx="2319">
                  <c:v>182</c:v>
                </c:pt>
                <c:pt idx="2320">
                  <c:v>182</c:v>
                </c:pt>
                <c:pt idx="2321">
                  <c:v>183</c:v>
                </c:pt>
                <c:pt idx="2322">
                  <c:v>183</c:v>
                </c:pt>
                <c:pt idx="2323">
                  <c:v>185</c:v>
                </c:pt>
                <c:pt idx="2324">
                  <c:v>184</c:v>
                </c:pt>
                <c:pt idx="2325">
                  <c:v>181</c:v>
                </c:pt>
                <c:pt idx="2326">
                  <c:v>186</c:v>
                </c:pt>
                <c:pt idx="2327">
                  <c:v>183</c:v>
                </c:pt>
                <c:pt idx="2328">
                  <c:v>185</c:v>
                </c:pt>
                <c:pt idx="2329">
                  <c:v>185</c:v>
                </c:pt>
                <c:pt idx="2330">
                  <c:v>187</c:v>
                </c:pt>
                <c:pt idx="2331">
                  <c:v>179</c:v>
                </c:pt>
                <c:pt idx="2332">
                  <c:v>180</c:v>
                </c:pt>
                <c:pt idx="2333">
                  <c:v>187</c:v>
                </c:pt>
                <c:pt idx="2334">
                  <c:v>188</c:v>
                </c:pt>
                <c:pt idx="2335">
                  <c:v>189</c:v>
                </c:pt>
                <c:pt idx="2336">
                  <c:v>190</c:v>
                </c:pt>
                <c:pt idx="2337">
                  <c:v>188</c:v>
                </c:pt>
                <c:pt idx="2338">
                  <c:v>188</c:v>
                </c:pt>
                <c:pt idx="2339">
                  <c:v>182</c:v>
                </c:pt>
                <c:pt idx="2340">
                  <c:v>187</c:v>
                </c:pt>
                <c:pt idx="2341">
                  <c:v>190</c:v>
                </c:pt>
                <c:pt idx="2342">
                  <c:v>188</c:v>
                </c:pt>
                <c:pt idx="2343">
                  <c:v>189</c:v>
                </c:pt>
                <c:pt idx="2344">
                  <c:v>190</c:v>
                </c:pt>
                <c:pt idx="2345">
                  <c:v>186</c:v>
                </c:pt>
                <c:pt idx="2346">
                  <c:v>186</c:v>
                </c:pt>
                <c:pt idx="2347">
                  <c:v>192</c:v>
                </c:pt>
                <c:pt idx="2348">
                  <c:v>187</c:v>
                </c:pt>
                <c:pt idx="2349">
                  <c:v>187</c:v>
                </c:pt>
                <c:pt idx="2350">
                  <c:v>187</c:v>
                </c:pt>
                <c:pt idx="2351">
                  <c:v>185</c:v>
                </c:pt>
                <c:pt idx="2352">
                  <c:v>95</c:v>
                </c:pt>
                <c:pt idx="2353">
                  <c:v>94</c:v>
                </c:pt>
                <c:pt idx="2354">
                  <c:v>186</c:v>
                </c:pt>
                <c:pt idx="2355">
                  <c:v>186</c:v>
                </c:pt>
                <c:pt idx="2356">
                  <c:v>189</c:v>
                </c:pt>
                <c:pt idx="2357">
                  <c:v>190</c:v>
                </c:pt>
                <c:pt idx="2358">
                  <c:v>191</c:v>
                </c:pt>
                <c:pt idx="2359">
                  <c:v>190</c:v>
                </c:pt>
                <c:pt idx="2360">
                  <c:v>189</c:v>
                </c:pt>
                <c:pt idx="2361">
                  <c:v>188</c:v>
                </c:pt>
                <c:pt idx="2362">
                  <c:v>188</c:v>
                </c:pt>
                <c:pt idx="2363">
                  <c:v>188</c:v>
                </c:pt>
                <c:pt idx="2364">
                  <c:v>188</c:v>
                </c:pt>
                <c:pt idx="2365">
                  <c:v>190</c:v>
                </c:pt>
                <c:pt idx="2366">
                  <c:v>187</c:v>
                </c:pt>
                <c:pt idx="2367">
                  <c:v>186</c:v>
                </c:pt>
                <c:pt idx="2368">
                  <c:v>187</c:v>
                </c:pt>
                <c:pt idx="2369">
                  <c:v>189</c:v>
                </c:pt>
                <c:pt idx="2370">
                  <c:v>190</c:v>
                </c:pt>
                <c:pt idx="2371">
                  <c:v>190</c:v>
                </c:pt>
                <c:pt idx="2372">
                  <c:v>190</c:v>
                </c:pt>
                <c:pt idx="2373">
                  <c:v>191</c:v>
                </c:pt>
                <c:pt idx="2374">
                  <c:v>187</c:v>
                </c:pt>
                <c:pt idx="2375">
                  <c:v>188</c:v>
                </c:pt>
                <c:pt idx="2376">
                  <c:v>189</c:v>
                </c:pt>
                <c:pt idx="2377">
                  <c:v>190</c:v>
                </c:pt>
                <c:pt idx="2378">
                  <c:v>188</c:v>
                </c:pt>
                <c:pt idx="2379">
                  <c:v>189</c:v>
                </c:pt>
                <c:pt idx="2380">
                  <c:v>192</c:v>
                </c:pt>
                <c:pt idx="2381">
                  <c:v>188</c:v>
                </c:pt>
                <c:pt idx="2382">
                  <c:v>189</c:v>
                </c:pt>
                <c:pt idx="2383">
                  <c:v>188</c:v>
                </c:pt>
                <c:pt idx="2384">
                  <c:v>187</c:v>
                </c:pt>
                <c:pt idx="2385">
                  <c:v>188</c:v>
                </c:pt>
                <c:pt idx="2386">
                  <c:v>188</c:v>
                </c:pt>
                <c:pt idx="2387">
                  <c:v>188</c:v>
                </c:pt>
                <c:pt idx="2388">
                  <c:v>188</c:v>
                </c:pt>
                <c:pt idx="2389">
                  <c:v>188</c:v>
                </c:pt>
                <c:pt idx="2390">
                  <c:v>188</c:v>
                </c:pt>
                <c:pt idx="2391">
                  <c:v>189</c:v>
                </c:pt>
                <c:pt idx="2392">
                  <c:v>190</c:v>
                </c:pt>
                <c:pt idx="2393">
                  <c:v>190</c:v>
                </c:pt>
                <c:pt idx="2394">
                  <c:v>186</c:v>
                </c:pt>
                <c:pt idx="2395">
                  <c:v>190</c:v>
                </c:pt>
                <c:pt idx="2396">
                  <c:v>187</c:v>
                </c:pt>
                <c:pt idx="2397">
                  <c:v>186</c:v>
                </c:pt>
                <c:pt idx="2398">
                  <c:v>191</c:v>
                </c:pt>
                <c:pt idx="2399">
                  <c:v>192</c:v>
                </c:pt>
                <c:pt idx="2400">
                  <c:v>191</c:v>
                </c:pt>
                <c:pt idx="2401">
                  <c:v>187</c:v>
                </c:pt>
                <c:pt idx="2402">
                  <c:v>186</c:v>
                </c:pt>
                <c:pt idx="2403">
                  <c:v>189</c:v>
                </c:pt>
                <c:pt idx="2404">
                  <c:v>190</c:v>
                </c:pt>
                <c:pt idx="2405">
                  <c:v>192</c:v>
                </c:pt>
                <c:pt idx="2406">
                  <c:v>190</c:v>
                </c:pt>
                <c:pt idx="2407">
                  <c:v>188</c:v>
                </c:pt>
                <c:pt idx="2408">
                  <c:v>188</c:v>
                </c:pt>
                <c:pt idx="2409">
                  <c:v>187</c:v>
                </c:pt>
                <c:pt idx="2410">
                  <c:v>189</c:v>
                </c:pt>
                <c:pt idx="2411">
                  <c:v>191</c:v>
                </c:pt>
                <c:pt idx="2412">
                  <c:v>189</c:v>
                </c:pt>
                <c:pt idx="2413">
                  <c:v>187</c:v>
                </c:pt>
                <c:pt idx="2414">
                  <c:v>188</c:v>
                </c:pt>
                <c:pt idx="2415">
                  <c:v>181</c:v>
                </c:pt>
                <c:pt idx="2416">
                  <c:v>188</c:v>
                </c:pt>
                <c:pt idx="2417">
                  <c:v>190</c:v>
                </c:pt>
                <c:pt idx="2418">
                  <c:v>191</c:v>
                </c:pt>
                <c:pt idx="2419">
                  <c:v>191</c:v>
                </c:pt>
                <c:pt idx="2420">
                  <c:v>193</c:v>
                </c:pt>
                <c:pt idx="2421">
                  <c:v>194</c:v>
                </c:pt>
                <c:pt idx="2422">
                  <c:v>194</c:v>
                </c:pt>
                <c:pt idx="2423">
                  <c:v>190</c:v>
                </c:pt>
                <c:pt idx="2424">
                  <c:v>194</c:v>
                </c:pt>
                <c:pt idx="2425">
                  <c:v>195</c:v>
                </c:pt>
                <c:pt idx="2426">
                  <c:v>194</c:v>
                </c:pt>
                <c:pt idx="2427">
                  <c:v>194</c:v>
                </c:pt>
                <c:pt idx="2428">
                  <c:v>197</c:v>
                </c:pt>
                <c:pt idx="2429">
                  <c:v>200</c:v>
                </c:pt>
                <c:pt idx="2430">
                  <c:v>196</c:v>
                </c:pt>
                <c:pt idx="2431">
                  <c:v>198</c:v>
                </c:pt>
                <c:pt idx="2432">
                  <c:v>195</c:v>
                </c:pt>
                <c:pt idx="2433">
                  <c:v>196</c:v>
                </c:pt>
                <c:pt idx="2434">
                  <c:v>198</c:v>
                </c:pt>
                <c:pt idx="2435">
                  <c:v>197</c:v>
                </c:pt>
                <c:pt idx="2436">
                  <c:v>194</c:v>
                </c:pt>
                <c:pt idx="2437">
                  <c:v>192</c:v>
                </c:pt>
                <c:pt idx="2438">
                  <c:v>191</c:v>
                </c:pt>
                <c:pt idx="2439">
                  <c:v>192</c:v>
                </c:pt>
                <c:pt idx="2440">
                  <c:v>195</c:v>
                </c:pt>
                <c:pt idx="2441">
                  <c:v>197</c:v>
                </c:pt>
                <c:pt idx="2442">
                  <c:v>198</c:v>
                </c:pt>
                <c:pt idx="2443">
                  <c:v>194</c:v>
                </c:pt>
                <c:pt idx="2444">
                  <c:v>194</c:v>
                </c:pt>
                <c:pt idx="2445">
                  <c:v>195</c:v>
                </c:pt>
                <c:pt idx="2446">
                  <c:v>196</c:v>
                </c:pt>
                <c:pt idx="2447">
                  <c:v>195</c:v>
                </c:pt>
                <c:pt idx="2448">
                  <c:v>194</c:v>
                </c:pt>
                <c:pt idx="2449">
                  <c:v>195</c:v>
                </c:pt>
                <c:pt idx="2450">
                  <c:v>195</c:v>
                </c:pt>
                <c:pt idx="2451">
                  <c:v>194</c:v>
                </c:pt>
                <c:pt idx="2452">
                  <c:v>195</c:v>
                </c:pt>
                <c:pt idx="2453">
                  <c:v>194</c:v>
                </c:pt>
                <c:pt idx="2454">
                  <c:v>196</c:v>
                </c:pt>
                <c:pt idx="2455">
                  <c:v>197</c:v>
                </c:pt>
                <c:pt idx="2456">
                  <c:v>196</c:v>
                </c:pt>
                <c:pt idx="2457">
                  <c:v>195</c:v>
                </c:pt>
                <c:pt idx="2458">
                  <c:v>194</c:v>
                </c:pt>
                <c:pt idx="2459">
                  <c:v>194</c:v>
                </c:pt>
                <c:pt idx="2460">
                  <c:v>197</c:v>
                </c:pt>
                <c:pt idx="2461">
                  <c:v>198</c:v>
                </c:pt>
                <c:pt idx="2462">
                  <c:v>198</c:v>
                </c:pt>
                <c:pt idx="2463">
                  <c:v>195</c:v>
                </c:pt>
                <c:pt idx="2464">
                  <c:v>195</c:v>
                </c:pt>
                <c:pt idx="2465">
                  <c:v>190</c:v>
                </c:pt>
                <c:pt idx="2466">
                  <c:v>194</c:v>
                </c:pt>
                <c:pt idx="2467">
                  <c:v>194</c:v>
                </c:pt>
                <c:pt idx="2468">
                  <c:v>194</c:v>
                </c:pt>
                <c:pt idx="2469">
                  <c:v>195</c:v>
                </c:pt>
                <c:pt idx="2470">
                  <c:v>197</c:v>
                </c:pt>
                <c:pt idx="2471">
                  <c:v>195</c:v>
                </c:pt>
                <c:pt idx="2472">
                  <c:v>195</c:v>
                </c:pt>
                <c:pt idx="2473">
                  <c:v>196</c:v>
                </c:pt>
                <c:pt idx="2474">
                  <c:v>194</c:v>
                </c:pt>
                <c:pt idx="2475">
                  <c:v>196</c:v>
                </c:pt>
                <c:pt idx="2476">
                  <c:v>193</c:v>
                </c:pt>
                <c:pt idx="2477">
                  <c:v>192</c:v>
                </c:pt>
                <c:pt idx="2478">
                  <c:v>192</c:v>
                </c:pt>
                <c:pt idx="2479">
                  <c:v>192</c:v>
                </c:pt>
                <c:pt idx="2480">
                  <c:v>195</c:v>
                </c:pt>
                <c:pt idx="2481">
                  <c:v>194</c:v>
                </c:pt>
                <c:pt idx="2482">
                  <c:v>196</c:v>
                </c:pt>
                <c:pt idx="2483">
                  <c:v>198</c:v>
                </c:pt>
                <c:pt idx="2484">
                  <c:v>200</c:v>
                </c:pt>
                <c:pt idx="2485">
                  <c:v>199</c:v>
                </c:pt>
                <c:pt idx="2486">
                  <c:v>198</c:v>
                </c:pt>
                <c:pt idx="2487">
                  <c:v>197</c:v>
                </c:pt>
                <c:pt idx="2488">
                  <c:v>199</c:v>
                </c:pt>
                <c:pt idx="2489">
                  <c:v>199</c:v>
                </c:pt>
                <c:pt idx="2490">
                  <c:v>198</c:v>
                </c:pt>
                <c:pt idx="2491">
                  <c:v>198</c:v>
                </c:pt>
                <c:pt idx="2492">
                  <c:v>198</c:v>
                </c:pt>
                <c:pt idx="2493">
                  <c:v>196</c:v>
                </c:pt>
                <c:pt idx="2494">
                  <c:v>197</c:v>
                </c:pt>
                <c:pt idx="2495">
                  <c:v>199</c:v>
                </c:pt>
                <c:pt idx="2496">
                  <c:v>200</c:v>
                </c:pt>
                <c:pt idx="2497">
                  <c:v>199</c:v>
                </c:pt>
                <c:pt idx="2498">
                  <c:v>198</c:v>
                </c:pt>
                <c:pt idx="2499">
                  <c:v>195</c:v>
                </c:pt>
                <c:pt idx="2500">
                  <c:v>198</c:v>
                </c:pt>
                <c:pt idx="2501">
                  <c:v>198</c:v>
                </c:pt>
                <c:pt idx="2502">
                  <c:v>198</c:v>
                </c:pt>
                <c:pt idx="2503">
                  <c:v>197</c:v>
                </c:pt>
                <c:pt idx="2504">
                  <c:v>203</c:v>
                </c:pt>
                <c:pt idx="2505">
                  <c:v>204</c:v>
                </c:pt>
                <c:pt idx="2506">
                  <c:v>204</c:v>
                </c:pt>
                <c:pt idx="2507">
                  <c:v>204</c:v>
                </c:pt>
                <c:pt idx="2508">
                  <c:v>206</c:v>
                </c:pt>
                <c:pt idx="2509">
                  <c:v>206</c:v>
                </c:pt>
                <c:pt idx="2510">
                  <c:v>206</c:v>
                </c:pt>
                <c:pt idx="2511">
                  <c:v>207</c:v>
                </c:pt>
                <c:pt idx="2512">
                  <c:v>207</c:v>
                </c:pt>
                <c:pt idx="2513">
                  <c:v>206</c:v>
                </c:pt>
                <c:pt idx="2514">
                  <c:v>205</c:v>
                </c:pt>
                <c:pt idx="2515">
                  <c:v>204</c:v>
                </c:pt>
                <c:pt idx="2516">
                  <c:v>207</c:v>
                </c:pt>
                <c:pt idx="2517">
                  <c:v>205</c:v>
                </c:pt>
                <c:pt idx="2518">
                  <c:v>204</c:v>
                </c:pt>
                <c:pt idx="2519">
                  <c:v>205</c:v>
                </c:pt>
                <c:pt idx="2520">
                  <c:v>204</c:v>
                </c:pt>
                <c:pt idx="2521">
                  <c:v>204</c:v>
                </c:pt>
                <c:pt idx="2522">
                  <c:v>204</c:v>
                </c:pt>
                <c:pt idx="2523">
                  <c:v>204</c:v>
                </c:pt>
                <c:pt idx="2524">
                  <c:v>203</c:v>
                </c:pt>
                <c:pt idx="2525">
                  <c:v>203</c:v>
                </c:pt>
                <c:pt idx="2526">
                  <c:v>205</c:v>
                </c:pt>
                <c:pt idx="2527">
                  <c:v>205</c:v>
                </c:pt>
                <c:pt idx="2528">
                  <c:v>205</c:v>
                </c:pt>
                <c:pt idx="2529">
                  <c:v>205</c:v>
                </c:pt>
                <c:pt idx="2530">
                  <c:v>206</c:v>
                </c:pt>
                <c:pt idx="2531">
                  <c:v>205</c:v>
                </c:pt>
                <c:pt idx="2532">
                  <c:v>206</c:v>
                </c:pt>
                <c:pt idx="2533">
                  <c:v>208</c:v>
                </c:pt>
                <c:pt idx="2534">
                  <c:v>209</c:v>
                </c:pt>
                <c:pt idx="2535">
                  <c:v>207</c:v>
                </c:pt>
                <c:pt idx="2536">
                  <c:v>210</c:v>
                </c:pt>
                <c:pt idx="2537">
                  <c:v>209</c:v>
                </c:pt>
                <c:pt idx="2538">
                  <c:v>210</c:v>
                </c:pt>
                <c:pt idx="2539">
                  <c:v>208</c:v>
                </c:pt>
                <c:pt idx="2540">
                  <c:v>208</c:v>
                </c:pt>
                <c:pt idx="2541">
                  <c:v>203</c:v>
                </c:pt>
                <c:pt idx="2542">
                  <c:v>202</c:v>
                </c:pt>
                <c:pt idx="2543">
                  <c:v>204</c:v>
                </c:pt>
                <c:pt idx="2544">
                  <c:v>206</c:v>
                </c:pt>
                <c:pt idx="2545">
                  <c:v>204</c:v>
                </c:pt>
                <c:pt idx="2546">
                  <c:v>208</c:v>
                </c:pt>
                <c:pt idx="2547">
                  <c:v>210</c:v>
                </c:pt>
                <c:pt idx="2548">
                  <c:v>212</c:v>
                </c:pt>
                <c:pt idx="2549">
                  <c:v>212</c:v>
                </c:pt>
                <c:pt idx="2550">
                  <c:v>209</c:v>
                </c:pt>
                <c:pt idx="2551">
                  <c:v>211</c:v>
                </c:pt>
                <c:pt idx="2552">
                  <c:v>211</c:v>
                </c:pt>
                <c:pt idx="2553">
                  <c:v>210</c:v>
                </c:pt>
                <c:pt idx="2554">
                  <c:v>211</c:v>
                </c:pt>
                <c:pt idx="2555">
                  <c:v>209</c:v>
                </c:pt>
                <c:pt idx="2556">
                  <c:v>208</c:v>
                </c:pt>
                <c:pt idx="2557">
                  <c:v>207</c:v>
                </c:pt>
                <c:pt idx="2558">
                  <c:v>211</c:v>
                </c:pt>
                <c:pt idx="2559">
                  <c:v>210</c:v>
                </c:pt>
                <c:pt idx="2560">
                  <c:v>212</c:v>
                </c:pt>
                <c:pt idx="2561">
                  <c:v>207</c:v>
                </c:pt>
                <c:pt idx="2562">
                  <c:v>208</c:v>
                </c:pt>
                <c:pt idx="2563">
                  <c:v>207</c:v>
                </c:pt>
                <c:pt idx="2564">
                  <c:v>210</c:v>
                </c:pt>
                <c:pt idx="2565">
                  <c:v>212</c:v>
                </c:pt>
                <c:pt idx="2566">
                  <c:v>211</c:v>
                </c:pt>
                <c:pt idx="2567">
                  <c:v>212</c:v>
                </c:pt>
                <c:pt idx="2568">
                  <c:v>211</c:v>
                </c:pt>
                <c:pt idx="2569">
                  <c:v>212</c:v>
                </c:pt>
                <c:pt idx="2570">
                  <c:v>212</c:v>
                </c:pt>
                <c:pt idx="2571">
                  <c:v>211</c:v>
                </c:pt>
                <c:pt idx="2572">
                  <c:v>212</c:v>
                </c:pt>
                <c:pt idx="2573">
                  <c:v>212</c:v>
                </c:pt>
                <c:pt idx="2574">
                  <c:v>201</c:v>
                </c:pt>
                <c:pt idx="2575">
                  <c:v>200</c:v>
                </c:pt>
                <c:pt idx="2576">
                  <c:v>200</c:v>
                </c:pt>
                <c:pt idx="2577">
                  <c:v>197</c:v>
                </c:pt>
                <c:pt idx="2578">
                  <c:v>199</c:v>
                </c:pt>
                <c:pt idx="2579">
                  <c:v>198</c:v>
                </c:pt>
                <c:pt idx="2580">
                  <c:v>211</c:v>
                </c:pt>
                <c:pt idx="2581">
                  <c:v>212</c:v>
                </c:pt>
                <c:pt idx="2582">
                  <c:v>212</c:v>
                </c:pt>
                <c:pt idx="2583">
                  <c:v>211</c:v>
                </c:pt>
                <c:pt idx="2584">
                  <c:v>210</c:v>
                </c:pt>
                <c:pt idx="2585">
                  <c:v>212</c:v>
                </c:pt>
                <c:pt idx="2586">
                  <c:v>212</c:v>
                </c:pt>
                <c:pt idx="2587">
                  <c:v>214</c:v>
                </c:pt>
                <c:pt idx="2588">
                  <c:v>217</c:v>
                </c:pt>
                <c:pt idx="2589">
                  <c:v>218</c:v>
                </c:pt>
                <c:pt idx="2590">
                  <c:v>219</c:v>
                </c:pt>
                <c:pt idx="2591">
                  <c:v>218</c:v>
                </c:pt>
                <c:pt idx="2592">
                  <c:v>217</c:v>
                </c:pt>
                <c:pt idx="2593">
                  <c:v>218</c:v>
                </c:pt>
                <c:pt idx="2594">
                  <c:v>218</c:v>
                </c:pt>
                <c:pt idx="2595">
                  <c:v>219</c:v>
                </c:pt>
                <c:pt idx="2596">
                  <c:v>218</c:v>
                </c:pt>
                <c:pt idx="2597">
                  <c:v>216</c:v>
                </c:pt>
                <c:pt idx="2598">
                  <c:v>214</c:v>
                </c:pt>
                <c:pt idx="2599">
                  <c:v>215</c:v>
                </c:pt>
                <c:pt idx="2600">
                  <c:v>213</c:v>
                </c:pt>
                <c:pt idx="2601">
                  <c:v>215</c:v>
                </c:pt>
                <c:pt idx="2602">
                  <c:v>216</c:v>
                </c:pt>
                <c:pt idx="2603">
                  <c:v>207</c:v>
                </c:pt>
                <c:pt idx="2604">
                  <c:v>218</c:v>
                </c:pt>
                <c:pt idx="2605">
                  <c:v>218</c:v>
                </c:pt>
                <c:pt idx="2606">
                  <c:v>218</c:v>
                </c:pt>
                <c:pt idx="2607">
                  <c:v>219</c:v>
                </c:pt>
                <c:pt idx="2608">
                  <c:v>218</c:v>
                </c:pt>
                <c:pt idx="2609">
                  <c:v>216</c:v>
                </c:pt>
                <c:pt idx="2610">
                  <c:v>210</c:v>
                </c:pt>
                <c:pt idx="2611">
                  <c:v>211</c:v>
                </c:pt>
                <c:pt idx="2612">
                  <c:v>208</c:v>
                </c:pt>
                <c:pt idx="2613">
                  <c:v>209</c:v>
                </c:pt>
                <c:pt idx="2614">
                  <c:v>210</c:v>
                </c:pt>
                <c:pt idx="2615">
                  <c:v>209</c:v>
                </c:pt>
                <c:pt idx="2616">
                  <c:v>208</c:v>
                </c:pt>
                <c:pt idx="2617">
                  <c:v>209</c:v>
                </c:pt>
                <c:pt idx="2618">
                  <c:v>208</c:v>
                </c:pt>
                <c:pt idx="2619">
                  <c:v>210</c:v>
                </c:pt>
                <c:pt idx="2620">
                  <c:v>211</c:v>
                </c:pt>
                <c:pt idx="2621">
                  <c:v>212</c:v>
                </c:pt>
                <c:pt idx="2622">
                  <c:v>219</c:v>
                </c:pt>
                <c:pt idx="2623">
                  <c:v>219</c:v>
                </c:pt>
                <c:pt idx="2624">
                  <c:v>219</c:v>
                </c:pt>
                <c:pt idx="2625">
                  <c:v>219</c:v>
                </c:pt>
                <c:pt idx="2626">
                  <c:v>221</c:v>
                </c:pt>
                <c:pt idx="2627">
                  <c:v>221</c:v>
                </c:pt>
                <c:pt idx="2628">
                  <c:v>220</c:v>
                </c:pt>
                <c:pt idx="2629">
                  <c:v>220</c:v>
                </c:pt>
                <c:pt idx="2630">
                  <c:v>218</c:v>
                </c:pt>
                <c:pt idx="2631">
                  <c:v>216</c:v>
                </c:pt>
                <c:pt idx="2632">
                  <c:v>217</c:v>
                </c:pt>
                <c:pt idx="2633">
                  <c:v>215</c:v>
                </c:pt>
                <c:pt idx="2634">
                  <c:v>217</c:v>
                </c:pt>
                <c:pt idx="2635">
                  <c:v>216</c:v>
                </c:pt>
                <c:pt idx="2636">
                  <c:v>217</c:v>
                </c:pt>
                <c:pt idx="2637">
                  <c:v>218</c:v>
                </c:pt>
                <c:pt idx="2638">
                  <c:v>219</c:v>
                </c:pt>
                <c:pt idx="2639">
                  <c:v>219</c:v>
                </c:pt>
                <c:pt idx="2640">
                  <c:v>218</c:v>
                </c:pt>
                <c:pt idx="2641">
                  <c:v>220</c:v>
                </c:pt>
                <c:pt idx="2642">
                  <c:v>219</c:v>
                </c:pt>
                <c:pt idx="2643">
                  <c:v>218</c:v>
                </c:pt>
                <c:pt idx="2644">
                  <c:v>218</c:v>
                </c:pt>
                <c:pt idx="2645">
                  <c:v>218</c:v>
                </c:pt>
                <c:pt idx="2646">
                  <c:v>216</c:v>
                </c:pt>
                <c:pt idx="2647">
                  <c:v>216</c:v>
                </c:pt>
                <c:pt idx="2648">
                  <c:v>218</c:v>
                </c:pt>
                <c:pt idx="2649">
                  <c:v>219</c:v>
                </c:pt>
                <c:pt idx="2650">
                  <c:v>219</c:v>
                </c:pt>
                <c:pt idx="2651">
                  <c:v>218</c:v>
                </c:pt>
                <c:pt idx="2652">
                  <c:v>218</c:v>
                </c:pt>
                <c:pt idx="2653">
                  <c:v>219</c:v>
                </c:pt>
                <c:pt idx="2654">
                  <c:v>197</c:v>
                </c:pt>
                <c:pt idx="2655">
                  <c:v>218</c:v>
                </c:pt>
                <c:pt idx="2656">
                  <c:v>220</c:v>
                </c:pt>
                <c:pt idx="2657">
                  <c:v>220</c:v>
                </c:pt>
                <c:pt idx="2658">
                  <c:v>219</c:v>
                </c:pt>
                <c:pt idx="2659">
                  <c:v>219</c:v>
                </c:pt>
                <c:pt idx="2660">
                  <c:v>219</c:v>
                </c:pt>
                <c:pt idx="2661">
                  <c:v>218</c:v>
                </c:pt>
                <c:pt idx="2662">
                  <c:v>218</c:v>
                </c:pt>
                <c:pt idx="2663">
                  <c:v>217</c:v>
                </c:pt>
                <c:pt idx="2664">
                  <c:v>219</c:v>
                </c:pt>
                <c:pt idx="2665">
                  <c:v>219</c:v>
                </c:pt>
                <c:pt idx="2666">
                  <c:v>218</c:v>
                </c:pt>
                <c:pt idx="2667">
                  <c:v>218</c:v>
                </c:pt>
                <c:pt idx="2668">
                  <c:v>214</c:v>
                </c:pt>
                <c:pt idx="2669">
                  <c:v>216</c:v>
                </c:pt>
                <c:pt idx="2670">
                  <c:v>219</c:v>
                </c:pt>
                <c:pt idx="2671">
                  <c:v>218</c:v>
                </c:pt>
                <c:pt idx="2672">
                  <c:v>218</c:v>
                </c:pt>
                <c:pt idx="2673">
                  <c:v>222</c:v>
                </c:pt>
                <c:pt idx="2674">
                  <c:v>219</c:v>
                </c:pt>
                <c:pt idx="2675">
                  <c:v>220</c:v>
                </c:pt>
                <c:pt idx="2676">
                  <c:v>222</c:v>
                </c:pt>
                <c:pt idx="2677">
                  <c:v>225</c:v>
                </c:pt>
                <c:pt idx="2678">
                  <c:v>224</c:v>
                </c:pt>
                <c:pt idx="2679">
                  <c:v>222</c:v>
                </c:pt>
                <c:pt idx="2680">
                  <c:v>222</c:v>
                </c:pt>
                <c:pt idx="2681">
                  <c:v>220</c:v>
                </c:pt>
                <c:pt idx="2682">
                  <c:v>220</c:v>
                </c:pt>
                <c:pt idx="2683">
                  <c:v>221</c:v>
                </c:pt>
                <c:pt idx="2684">
                  <c:v>223</c:v>
                </c:pt>
                <c:pt idx="2685">
                  <c:v>225</c:v>
                </c:pt>
                <c:pt idx="2686">
                  <c:v>226</c:v>
                </c:pt>
                <c:pt idx="2687">
                  <c:v>224</c:v>
                </c:pt>
                <c:pt idx="2688">
                  <c:v>221</c:v>
                </c:pt>
                <c:pt idx="2689">
                  <c:v>219</c:v>
                </c:pt>
                <c:pt idx="2690">
                  <c:v>224</c:v>
                </c:pt>
                <c:pt idx="2691">
                  <c:v>226</c:v>
                </c:pt>
                <c:pt idx="2692">
                  <c:v>226</c:v>
                </c:pt>
                <c:pt idx="2693">
                  <c:v>226</c:v>
                </c:pt>
                <c:pt idx="2694">
                  <c:v>228</c:v>
                </c:pt>
                <c:pt idx="2695">
                  <c:v>225</c:v>
                </c:pt>
                <c:pt idx="2696">
                  <c:v>224</c:v>
                </c:pt>
                <c:pt idx="2697">
                  <c:v>225</c:v>
                </c:pt>
                <c:pt idx="2698">
                  <c:v>226</c:v>
                </c:pt>
                <c:pt idx="2699">
                  <c:v>223</c:v>
                </c:pt>
                <c:pt idx="2700">
                  <c:v>224</c:v>
                </c:pt>
                <c:pt idx="2701">
                  <c:v>220</c:v>
                </c:pt>
                <c:pt idx="2702">
                  <c:v>220</c:v>
                </c:pt>
                <c:pt idx="2703">
                  <c:v>220</c:v>
                </c:pt>
                <c:pt idx="2704">
                  <c:v>222</c:v>
                </c:pt>
                <c:pt idx="2705">
                  <c:v>223</c:v>
                </c:pt>
                <c:pt idx="2706">
                  <c:v>223</c:v>
                </c:pt>
                <c:pt idx="2707">
                  <c:v>223</c:v>
                </c:pt>
                <c:pt idx="2708">
                  <c:v>223</c:v>
                </c:pt>
                <c:pt idx="2709">
                  <c:v>223</c:v>
                </c:pt>
                <c:pt idx="2710">
                  <c:v>222</c:v>
                </c:pt>
                <c:pt idx="2711">
                  <c:v>224</c:v>
                </c:pt>
                <c:pt idx="2712">
                  <c:v>223</c:v>
                </c:pt>
                <c:pt idx="2713">
                  <c:v>223</c:v>
                </c:pt>
                <c:pt idx="2714">
                  <c:v>224</c:v>
                </c:pt>
                <c:pt idx="2715">
                  <c:v>219</c:v>
                </c:pt>
                <c:pt idx="2716">
                  <c:v>219</c:v>
                </c:pt>
                <c:pt idx="2717">
                  <c:v>219</c:v>
                </c:pt>
                <c:pt idx="2718">
                  <c:v>222</c:v>
                </c:pt>
                <c:pt idx="2719">
                  <c:v>217</c:v>
                </c:pt>
                <c:pt idx="2720">
                  <c:v>223</c:v>
                </c:pt>
                <c:pt idx="2721">
                  <c:v>219</c:v>
                </c:pt>
                <c:pt idx="2722">
                  <c:v>222</c:v>
                </c:pt>
                <c:pt idx="2723">
                  <c:v>223</c:v>
                </c:pt>
                <c:pt idx="2724">
                  <c:v>223</c:v>
                </c:pt>
                <c:pt idx="2725">
                  <c:v>224</c:v>
                </c:pt>
                <c:pt idx="2726">
                  <c:v>223</c:v>
                </c:pt>
                <c:pt idx="2727">
                  <c:v>229</c:v>
                </c:pt>
                <c:pt idx="2728">
                  <c:v>229</c:v>
                </c:pt>
                <c:pt idx="2729">
                  <c:v>229</c:v>
                </c:pt>
                <c:pt idx="2730">
                  <c:v>228</c:v>
                </c:pt>
                <c:pt idx="2731">
                  <c:v>229</c:v>
                </c:pt>
                <c:pt idx="2732">
                  <c:v>225</c:v>
                </c:pt>
                <c:pt idx="2733">
                  <c:v>226</c:v>
                </c:pt>
                <c:pt idx="2734">
                  <c:v>228</c:v>
                </c:pt>
                <c:pt idx="2735">
                  <c:v>227</c:v>
                </c:pt>
                <c:pt idx="2736">
                  <c:v>227</c:v>
                </c:pt>
                <c:pt idx="2737">
                  <c:v>227</c:v>
                </c:pt>
                <c:pt idx="2738">
                  <c:v>227</c:v>
                </c:pt>
                <c:pt idx="2739">
                  <c:v>226</c:v>
                </c:pt>
                <c:pt idx="2740">
                  <c:v>224</c:v>
                </c:pt>
                <c:pt idx="2741">
                  <c:v>224</c:v>
                </c:pt>
                <c:pt idx="2742">
                  <c:v>226</c:v>
                </c:pt>
                <c:pt idx="2743">
                  <c:v>227</c:v>
                </c:pt>
                <c:pt idx="2744">
                  <c:v>226</c:v>
                </c:pt>
                <c:pt idx="2745">
                  <c:v>228</c:v>
                </c:pt>
                <c:pt idx="2746">
                  <c:v>229</c:v>
                </c:pt>
                <c:pt idx="2747">
                  <c:v>231</c:v>
                </c:pt>
                <c:pt idx="2748">
                  <c:v>230</c:v>
                </c:pt>
                <c:pt idx="2749">
                  <c:v>226</c:v>
                </c:pt>
                <c:pt idx="2750">
                  <c:v>229</c:v>
                </c:pt>
                <c:pt idx="2751">
                  <c:v>227</c:v>
                </c:pt>
                <c:pt idx="2752">
                  <c:v>226</c:v>
                </c:pt>
                <c:pt idx="2753">
                  <c:v>225</c:v>
                </c:pt>
                <c:pt idx="2754">
                  <c:v>225</c:v>
                </c:pt>
                <c:pt idx="2755">
                  <c:v>224</c:v>
                </c:pt>
                <c:pt idx="2756">
                  <c:v>224</c:v>
                </c:pt>
                <c:pt idx="2757">
                  <c:v>224</c:v>
                </c:pt>
                <c:pt idx="2758">
                  <c:v>224</c:v>
                </c:pt>
                <c:pt idx="2759">
                  <c:v>226</c:v>
                </c:pt>
                <c:pt idx="2760">
                  <c:v>224</c:v>
                </c:pt>
                <c:pt idx="2761">
                  <c:v>221</c:v>
                </c:pt>
                <c:pt idx="2762">
                  <c:v>229</c:v>
                </c:pt>
                <c:pt idx="2763">
                  <c:v>228</c:v>
                </c:pt>
                <c:pt idx="2764">
                  <c:v>229</c:v>
                </c:pt>
                <c:pt idx="2765">
                  <c:v>226</c:v>
                </c:pt>
                <c:pt idx="2766">
                  <c:v>221</c:v>
                </c:pt>
                <c:pt idx="2767">
                  <c:v>227</c:v>
                </c:pt>
                <c:pt idx="2768">
                  <c:v>226</c:v>
                </c:pt>
                <c:pt idx="2769">
                  <c:v>227</c:v>
                </c:pt>
                <c:pt idx="2770">
                  <c:v>228</c:v>
                </c:pt>
                <c:pt idx="2771">
                  <c:v>226</c:v>
                </c:pt>
                <c:pt idx="2772">
                  <c:v>224</c:v>
                </c:pt>
                <c:pt idx="2773">
                  <c:v>224</c:v>
                </c:pt>
                <c:pt idx="2774">
                  <c:v>225</c:v>
                </c:pt>
                <c:pt idx="2775">
                  <c:v>225</c:v>
                </c:pt>
                <c:pt idx="2776">
                  <c:v>222</c:v>
                </c:pt>
                <c:pt idx="2777">
                  <c:v>226</c:v>
                </c:pt>
                <c:pt idx="2778">
                  <c:v>226</c:v>
                </c:pt>
                <c:pt idx="2779">
                  <c:v>224</c:v>
                </c:pt>
                <c:pt idx="2780">
                  <c:v>223</c:v>
                </c:pt>
                <c:pt idx="2781">
                  <c:v>228</c:v>
                </c:pt>
                <c:pt idx="2782">
                  <c:v>230</c:v>
                </c:pt>
                <c:pt idx="2783">
                  <c:v>231</c:v>
                </c:pt>
                <c:pt idx="2784">
                  <c:v>233</c:v>
                </c:pt>
                <c:pt idx="2785">
                  <c:v>231</c:v>
                </c:pt>
                <c:pt idx="2786">
                  <c:v>231</c:v>
                </c:pt>
                <c:pt idx="2787">
                  <c:v>231</c:v>
                </c:pt>
                <c:pt idx="2788">
                  <c:v>233</c:v>
                </c:pt>
                <c:pt idx="2789">
                  <c:v>233</c:v>
                </c:pt>
                <c:pt idx="2790">
                  <c:v>234</c:v>
                </c:pt>
                <c:pt idx="2791">
                  <c:v>244</c:v>
                </c:pt>
                <c:pt idx="2792">
                  <c:v>233</c:v>
                </c:pt>
                <c:pt idx="2793">
                  <c:v>234</c:v>
                </c:pt>
                <c:pt idx="2794">
                  <c:v>234</c:v>
                </c:pt>
                <c:pt idx="2795">
                  <c:v>234</c:v>
                </c:pt>
                <c:pt idx="2796">
                  <c:v>233</c:v>
                </c:pt>
                <c:pt idx="2797">
                  <c:v>231</c:v>
                </c:pt>
                <c:pt idx="2798">
                  <c:v>230</c:v>
                </c:pt>
                <c:pt idx="2799">
                  <c:v>239</c:v>
                </c:pt>
                <c:pt idx="2800">
                  <c:v>239</c:v>
                </c:pt>
                <c:pt idx="2801">
                  <c:v>240</c:v>
                </c:pt>
                <c:pt idx="2802">
                  <c:v>204</c:v>
                </c:pt>
                <c:pt idx="2803">
                  <c:v>242</c:v>
                </c:pt>
                <c:pt idx="2804">
                  <c:v>240</c:v>
                </c:pt>
                <c:pt idx="2805">
                  <c:v>240</c:v>
                </c:pt>
                <c:pt idx="2806">
                  <c:v>227</c:v>
                </c:pt>
                <c:pt idx="2807">
                  <c:v>226</c:v>
                </c:pt>
                <c:pt idx="2808">
                  <c:v>226</c:v>
                </c:pt>
                <c:pt idx="2809">
                  <c:v>228</c:v>
                </c:pt>
                <c:pt idx="2810">
                  <c:v>240</c:v>
                </c:pt>
                <c:pt idx="2811">
                  <c:v>248</c:v>
                </c:pt>
                <c:pt idx="2812">
                  <c:v>246</c:v>
                </c:pt>
                <c:pt idx="2813">
                  <c:v>245</c:v>
                </c:pt>
                <c:pt idx="2814">
                  <c:v>245</c:v>
                </c:pt>
                <c:pt idx="2815">
                  <c:v>245</c:v>
                </c:pt>
                <c:pt idx="2816">
                  <c:v>249</c:v>
                </c:pt>
                <c:pt idx="2817">
                  <c:v>249</c:v>
                </c:pt>
                <c:pt idx="2818">
                  <c:v>247</c:v>
                </c:pt>
                <c:pt idx="2819">
                  <c:v>249</c:v>
                </c:pt>
                <c:pt idx="2820">
                  <c:v>248</c:v>
                </c:pt>
                <c:pt idx="2821">
                  <c:v>244</c:v>
                </c:pt>
                <c:pt idx="2822">
                  <c:v>248</c:v>
                </c:pt>
                <c:pt idx="2823">
                  <c:v>248</c:v>
                </c:pt>
                <c:pt idx="2824">
                  <c:v>251</c:v>
                </c:pt>
                <c:pt idx="2825">
                  <c:v>249</c:v>
                </c:pt>
                <c:pt idx="2826">
                  <c:v>250</c:v>
                </c:pt>
                <c:pt idx="2827">
                  <c:v>249</c:v>
                </c:pt>
                <c:pt idx="2828">
                  <c:v>236</c:v>
                </c:pt>
                <c:pt idx="2829">
                  <c:v>234</c:v>
                </c:pt>
                <c:pt idx="2830">
                  <c:v>238</c:v>
                </c:pt>
                <c:pt idx="2831">
                  <c:v>252</c:v>
                </c:pt>
                <c:pt idx="2832">
                  <c:v>250</c:v>
                </c:pt>
                <c:pt idx="2833">
                  <c:v>240</c:v>
                </c:pt>
                <c:pt idx="2834">
                  <c:v>251</c:v>
                </c:pt>
                <c:pt idx="2835">
                  <c:v>250</c:v>
                </c:pt>
                <c:pt idx="2836">
                  <c:v>247</c:v>
                </c:pt>
                <c:pt idx="2837">
                  <c:v>249</c:v>
                </c:pt>
                <c:pt idx="2838">
                  <c:v>251</c:v>
                </c:pt>
                <c:pt idx="2839">
                  <c:v>252</c:v>
                </c:pt>
                <c:pt idx="2840">
                  <c:v>255</c:v>
                </c:pt>
                <c:pt idx="2841">
                  <c:v>252</c:v>
                </c:pt>
                <c:pt idx="2842">
                  <c:v>252</c:v>
                </c:pt>
                <c:pt idx="2843">
                  <c:v>250</c:v>
                </c:pt>
                <c:pt idx="2844">
                  <c:v>253</c:v>
                </c:pt>
                <c:pt idx="2845">
                  <c:v>254</c:v>
                </c:pt>
                <c:pt idx="2846">
                  <c:v>254</c:v>
                </c:pt>
                <c:pt idx="2847">
                  <c:v>258</c:v>
                </c:pt>
                <c:pt idx="2848">
                  <c:v>251</c:v>
                </c:pt>
                <c:pt idx="2849">
                  <c:v>236</c:v>
                </c:pt>
                <c:pt idx="2850">
                  <c:v>235</c:v>
                </c:pt>
                <c:pt idx="2851">
                  <c:v>252</c:v>
                </c:pt>
                <c:pt idx="2852">
                  <c:v>252</c:v>
                </c:pt>
                <c:pt idx="2853">
                  <c:v>243</c:v>
                </c:pt>
                <c:pt idx="2854">
                  <c:v>253</c:v>
                </c:pt>
                <c:pt idx="2855">
                  <c:v>253</c:v>
                </c:pt>
                <c:pt idx="2856">
                  <c:v>252</c:v>
                </c:pt>
                <c:pt idx="2857">
                  <c:v>254</c:v>
                </c:pt>
                <c:pt idx="2858">
                  <c:v>255</c:v>
                </c:pt>
                <c:pt idx="2859">
                  <c:v>253</c:v>
                </c:pt>
                <c:pt idx="2860">
                  <c:v>252</c:v>
                </c:pt>
                <c:pt idx="2861">
                  <c:v>249</c:v>
                </c:pt>
                <c:pt idx="2862">
                  <c:v>239</c:v>
                </c:pt>
                <c:pt idx="2863">
                  <c:v>240</c:v>
                </c:pt>
                <c:pt idx="2864">
                  <c:v>239</c:v>
                </c:pt>
                <c:pt idx="2865">
                  <c:v>239</c:v>
                </c:pt>
                <c:pt idx="2866">
                  <c:v>241</c:v>
                </c:pt>
                <c:pt idx="2867">
                  <c:v>239</c:v>
                </c:pt>
                <c:pt idx="2868">
                  <c:v>243</c:v>
                </c:pt>
                <c:pt idx="2869">
                  <c:v>244</c:v>
                </c:pt>
                <c:pt idx="2870">
                  <c:v>248</c:v>
                </c:pt>
                <c:pt idx="2871">
                  <c:v>247</c:v>
                </c:pt>
                <c:pt idx="2872">
                  <c:v>247</c:v>
                </c:pt>
                <c:pt idx="2873">
                  <c:v>256</c:v>
                </c:pt>
                <c:pt idx="2874">
                  <c:v>254</c:v>
                </c:pt>
                <c:pt idx="2875">
                  <c:v>255</c:v>
                </c:pt>
                <c:pt idx="2876">
                  <c:v>244</c:v>
                </c:pt>
                <c:pt idx="2877">
                  <c:v>243</c:v>
                </c:pt>
                <c:pt idx="2878">
                  <c:v>244</c:v>
                </c:pt>
                <c:pt idx="2879">
                  <c:v>257</c:v>
                </c:pt>
                <c:pt idx="2880">
                  <c:v>258</c:v>
                </c:pt>
                <c:pt idx="2881">
                  <c:v>247</c:v>
                </c:pt>
                <c:pt idx="2882">
                  <c:v>259</c:v>
                </c:pt>
                <c:pt idx="2883">
                  <c:v>256</c:v>
                </c:pt>
                <c:pt idx="2884">
                  <c:v>255</c:v>
                </c:pt>
                <c:pt idx="2885">
                  <c:v>255</c:v>
                </c:pt>
                <c:pt idx="2886">
                  <c:v>258</c:v>
                </c:pt>
                <c:pt idx="2887">
                  <c:v>259</c:v>
                </c:pt>
                <c:pt idx="2888">
                  <c:v>255</c:v>
                </c:pt>
                <c:pt idx="2889">
                  <c:v>255</c:v>
                </c:pt>
                <c:pt idx="2890">
                  <c:v>258</c:v>
                </c:pt>
                <c:pt idx="2891">
                  <c:v>253</c:v>
                </c:pt>
                <c:pt idx="2892">
                  <c:v>254</c:v>
                </c:pt>
                <c:pt idx="2893">
                  <c:v>256</c:v>
                </c:pt>
                <c:pt idx="2894">
                  <c:v>257</c:v>
                </c:pt>
                <c:pt idx="2895">
                  <c:v>257</c:v>
                </c:pt>
                <c:pt idx="2896">
                  <c:v>252</c:v>
                </c:pt>
                <c:pt idx="2897">
                  <c:v>259</c:v>
                </c:pt>
                <c:pt idx="2898">
                  <c:v>258</c:v>
                </c:pt>
                <c:pt idx="2899">
                  <c:v>244</c:v>
                </c:pt>
                <c:pt idx="2900">
                  <c:v>254</c:v>
                </c:pt>
                <c:pt idx="2901">
                  <c:v>248</c:v>
                </c:pt>
                <c:pt idx="2902">
                  <c:v>255</c:v>
                </c:pt>
                <c:pt idx="2903">
                  <c:v>253</c:v>
                </c:pt>
                <c:pt idx="2904">
                  <c:v>263</c:v>
                </c:pt>
                <c:pt idx="2905">
                  <c:v>263</c:v>
                </c:pt>
                <c:pt idx="2906">
                  <c:v>258</c:v>
                </c:pt>
                <c:pt idx="2907">
                  <c:v>263</c:v>
                </c:pt>
                <c:pt idx="2908">
                  <c:v>253</c:v>
                </c:pt>
                <c:pt idx="2909">
                  <c:v>267</c:v>
                </c:pt>
                <c:pt idx="2910">
                  <c:v>267</c:v>
                </c:pt>
                <c:pt idx="2911">
                  <c:v>272</c:v>
                </c:pt>
                <c:pt idx="2912">
                  <c:v>273</c:v>
                </c:pt>
                <c:pt idx="2913">
                  <c:v>267</c:v>
                </c:pt>
                <c:pt idx="2914">
                  <c:v>264</c:v>
                </c:pt>
                <c:pt idx="2915">
                  <c:v>267</c:v>
                </c:pt>
                <c:pt idx="2916">
                  <c:v>275</c:v>
                </c:pt>
                <c:pt idx="2917">
                  <c:v>274</c:v>
                </c:pt>
                <c:pt idx="2918">
                  <c:v>273</c:v>
                </c:pt>
                <c:pt idx="2919">
                  <c:v>275</c:v>
                </c:pt>
                <c:pt idx="2920">
                  <c:v>273</c:v>
                </c:pt>
                <c:pt idx="2921">
                  <c:v>264</c:v>
                </c:pt>
                <c:pt idx="2922">
                  <c:v>270</c:v>
                </c:pt>
                <c:pt idx="2923">
                  <c:v>272</c:v>
                </c:pt>
                <c:pt idx="2924">
                  <c:v>270</c:v>
                </c:pt>
                <c:pt idx="2925">
                  <c:v>265</c:v>
                </c:pt>
                <c:pt idx="2926">
                  <c:v>268</c:v>
                </c:pt>
                <c:pt idx="2927">
                  <c:v>268</c:v>
                </c:pt>
                <c:pt idx="2928">
                  <c:v>266</c:v>
                </c:pt>
                <c:pt idx="2929">
                  <c:v>271</c:v>
                </c:pt>
                <c:pt idx="2930">
                  <c:v>272</c:v>
                </c:pt>
                <c:pt idx="2931">
                  <c:v>274</c:v>
                </c:pt>
                <c:pt idx="2932">
                  <c:v>249</c:v>
                </c:pt>
                <c:pt idx="2933">
                  <c:v>241</c:v>
                </c:pt>
                <c:pt idx="2934">
                  <c:v>245</c:v>
                </c:pt>
                <c:pt idx="2935">
                  <c:v>242</c:v>
                </c:pt>
                <c:pt idx="2936">
                  <c:v>236</c:v>
                </c:pt>
                <c:pt idx="2937">
                  <c:v>245</c:v>
                </c:pt>
                <c:pt idx="2938">
                  <c:v>237</c:v>
                </c:pt>
                <c:pt idx="2939">
                  <c:v>235</c:v>
                </c:pt>
                <c:pt idx="2940">
                  <c:v>241</c:v>
                </c:pt>
                <c:pt idx="2941">
                  <c:v>239</c:v>
                </c:pt>
                <c:pt idx="2942">
                  <c:v>249</c:v>
                </c:pt>
                <c:pt idx="2943">
                  <c:v>234</c:v>
                </c:pt>
                <c:pt idx="2944">
                  <c:v>237</c:v>
                </c:pt>
                <c:pt idx="2945">
                  <c:v>243</c:v>
                </c:pt>
                <c:pt idx="2946">
                  <c:v>253</c:v>
                </c:pt>
                <c:pt idx="2947">
                  <c:v>234</c:v>
                </c:pt>
                <c:pt idx="2948">
                  <c:v>237</c:v>
                </c:pt>
                <c:pt idx="2949">
                  <c:v>266</c:v>
                </c:pt>
                <c:pt idx="2950">
                  <c:v>251</c:v>
                </c:pt>
                <c:pt idx="2951">
                  <c:v>250</c:v>
                </c:pt>
                <c:pt idx="2952">
                  <c:v>255</c:v>
                </c:pt>
                <c:pt idx="2953">
                  <c:v>253</c:v>
                </c:pt>
                <c:pt idx="2954">
                  <c:v>258</c:v>
                </c:pt>
                <c:pt idx="2955">
                  <c:v>256</c:v>
                </c:pt>
                <c:pt idx="2956">
                  <c:v>258</c:v>
                </c:pt>
                <c:pt idx="2957">
                  <c:v>266</c:v>
                </c:pt>
                <c:pt idx="2958">
                  <c:v>252</c:v>
                </c:pt>
                <c:pt idx="2959">
                  <c:v>263</c:v>
                </c:pt>
                <c:pt idx="2960">
                  <c:v>258</c:v>
                </c:pt>
                <c:pt idx="2961">
                  <c:v>261</c:v>
                </c:pt>
                <c:pt idx="2962">
                  <c:v>263</c:v>
                </c:pt>
                <c:pt idx="2963">
                  <c:v>262</c:v>
                </c:pt>
                <c:pt idx="2964">
                  <c:v>257</c:v>
                </c:pt>
                <c:pt idx="2965">
                  <c:v>281</c:v>
                </c:pt>
                <c:pt idx="2966">
                  <c:v>280</c:v>
                </c:pt>
                <c:pt idx="2967">
                  <c:v>279</c:v>
                </c:pt>
                <c:pt idx="2968">
                  <c:v>281</c:v>
                </c:pt>
                <c:pt idx="2969">
                  <c:v>266</c:v>
                </c:pt>
                <c:pt idx="2970">
                  <c:v>279</c:v>
                </c:pt>
                <c:pt idx="2971">
                  <c:v>280</c:v>
                </c:pt>
                <c:pt idx="2972">
                  <c:v>280</c:v>
                </c:pt>
                <c:pt idx="2973">
                  <c:v>281</c:v>
                </c:pt>
                <c:pt idx="2974">
                  <c:v>283</c:v>
                </c:pt>
                <c:pt idx="2975">
                  <c:v>281</c:v>
                </c:pt>
                <c:pt idx="2976">
                  <c:v>270</c:v>
                </c:pt>
                <c:pt idx="2977">
                  <c:v>287</c:v>
                </c:pt>
                <c:pt idx="2978">
                  <c:v>289</c:v>
                </c:pt>
                <c:pt idx="2979">
                  <c:v>289</c:v>
                </c:pt>
                <c:pt idx="2980">
                  <c:v>291</c:v>
                </c:pt>
                <c:pt idx="2981">
                  <c:v>290</c:v>
                </c:pt>
                <c:pt idx="2982">
                  <c:v>289</c:v>
                </c:pt>
                <c:pt idx="2983">
                  <c:v>284</c:v>
                </c:pt>
                <c:pt idx="2984">
                  <c:v>292</c:v>
                </c:pt>
                <c:pt idx="2985">
                  <c:v>290</c:v>
                </c:pt>
                <c:pt idx="2986">
                  <c:v>293</c:v>
                </c:pt>
                <c:pt idx="2987">
                  <c:v>290</c:v>
                </c:pt>
                <c:pt idx="2988">
                  <c:v>295</c:v>
                </c:pt>
                <c:pt idx="2989">
                  <c:v>292</c:v>
                </c:pt>
                <c:pt idx="2990">
                  <c:v>291</c:v>
                </c:pt>
                <c:pt idx="2991">
                  <c:v>293</c:v>
                </c:pt>
                <c:pt idx="2992">
                  <c:v>284</c:v>
                </c:pt>
                <c:pt idx="2993">
                  <c:v>294</c:v>
                </c:pt>
                <c:pt idx="2994">
                  <c:v>294</c:v>
                </c:pt>
                <c:pt idx="2995">
                  <c:v>299</c:v>
                </c:pt>
                <c:pt idx="2996">
                  <c:v>299</c:v>
                </c:pt>
                <c:pt idx="2997">
                  <c:v>294</c:v>
                </c:pt>
                <c:pt idx="2998">
                  <c:v>298</c:v>
                </c:pt>
                <c:pt idx="2999">
                  <c:v>293</c:v>
                </c:pt>
                <c:pt idx="3000">
                  <c:v>299</c:v>
                </c:pt>
                <c:pt idx="3001">
                  <c:v>295</c:v>
                </c:pt>
                <c:pt idx="3002">
                  <c:v>293</c:v>
                </c:pt>
                <c:pt idx="3003">
                  <c:v>295</c:v>
                </c:pt>
                <c:pt idx="3004">
                  <c:v>293</c:v>
                </c:pt>
                <c:pt idx="3005">
                  <c:v>294</c:v>
                </c:pt>
                <c:pt idx="3006">
                  <c:v>292</c:v>
                </c:pt>
                <c:pt idx="3007">
                  <c:v>294</c:v>
                </c:pt>
                <c:pt idx="3008">
                  <c:v>294</c:v>
                </c:pt>
                <c:pt idx="3009">
                  <c:v>294</c:v>
                </c:pt>
                <c:pt idx="3010">
                  <c:v>290</c:v>
                </c:pt>
                <c:pt idx="3011">
                  <c:v>294</c:v>
                </c:pt>
                <c:pt idx="3012">
                  <c:v>293</c:v>
                </c:pt>
                <c:pt idx="3013">
                  <c:v>297</c:v>
                </c:pt>
                <c:pt idx="3014">
                  <c:v>292</c:v>
                </c:pt>
                <c:pt idx="3015">
                  <c:v>295</c:v>
                </c:pt>
                <c:pt idx="3016">
                  <c:v>295</c:v>
                </c:pt>
                <c:pt idx="3017">
                  <c:v>292</c:v>
                </c:pt>
                <c:pt idx="3018">
                  <c:v>290</c:v>
                </c:pt>
                <c:pt idx="3019">
                  <c:v>292</c:v>
                </c:pt>
                <c:pt idx="3020">
                  <c:v>295</c:v>
                </c:pt>
                <c:pt idx="3021">
                  <c:v>299</c:v>
                </c:pt>
                <c:pt idx="3022">
                  <c:v>295</c:v>
                </c:pt>
                <c:pt idx="3023">
                  <c:v>295</c:v>
                </c:pt>
                <c:pt idx="3024">
                  <c:v>295</c:v>
                </c:pt>
                <c:pt idx="3025">
                  <c:v>296</c:v>
                </c:pt>
                <c:pt idx="3026">
                  <c:v>296</c:v>
                </c:pt>
                <c:pt idx="3027">
                  <c:v>294</c:v>
                </c:pt>
                <c:pt idx="3028">
                  <c:v>301</c:v>
                </c:pt>
                <c:pt idx="3029">
                  <c:v>298</c:v>
                </c:pt>
                <c:pt idx="3030">
                  <c:v>295</c:v>
                </c:pt>
                <c:pt idx="3031">
                  <c:v>297</c:v>
                </c:pt>
                <c:pt idx="3032">
                  <c:v>297</c:v>
                </c:pt>
                <c:pt idx="3033">
                  <c:v>299</c:v>
                </c:pt>
                <c:pt idx="3034">
                  <c:v>291</c:v>
                </c:pt>
                <c:pt idx="3035">
                  <c:v>293</c:v>
                </c:pt>
                <c:pt idx="3036">
                  <c:v>295</c:v>
                </c:pt>
                <c:pt idx="3037">
                  <c:v>293</c:v>
                </c:pt>
                <c:pt idx="3038">
                  <c:v>293</c:v>
                </c:pt>
                <c:pt idx="3039">
                  <c:v>292</c:v>
                </c:pt>
                <c:pt idx="3040">
                  <c:v>291</c:v>
                </c:pt>
                <c:pt idx="3041">
                  <c:v>323</c:v>
                </c:pt>
                <c:pt idx="3042">
                  <c:v>326</c:v>
                </c:pt>
                <c:pt idx="3043">
                  <c:v>322</c:v>
                </c:pt>
                <c:pt idx="3044">
                  <c:v>324</c:v>
                </c:pt>
                <c:pt idx="3045">
                  <c:v>324</c:v>
                </c:pt>
                <c:pt idx="3046">
                  <c:v>323</c:v>
                </c:pt>
                <c:pt idx="3047">
                  <c:v>324</c:v>
                </c:pt>
                <c:pt idx="3048">
                  <c:v>322</c:v>
                </c:pt>
                <c:pt idx="3049">
                  <c:v>326</c:v>
                </c:pt>
                <c:pt idx="3050">
                  <c:v>326</c:v>
                </c:pt>
                <c:pt idx="3051">
                  <c:v>329</c:v>
                </c:pt>
                <c:pt idx="3052">
                  <c:v>325</c:v>
                </c:pt>
                <c:pt idx="3053">
                  <c:v>327</c:v>
                </c:pt>
                <c:pt idx="3054">
                  <c:v>331</c:v>
                </c:pt>
                <c:pt idx="3055">
                  <c:v>328</c:v>
                </c:pt>
                <c:pt idx="3056">
                  <c:v>329</c:v>
                </c:pt>
                <c:pt idx="3057">
                  <c:v>328</c:v>
                </c:pt>
                <c:pt idx="3058">
                  <c:v>313</c:v>
                </c:pt>
                <c:pt idx="3059">
                  <c:v>323</c:v>
                </c:pt>
                <c:pt idx="3060">
                  <c:v>321</c:v>
                </c:pt>
                <c:pt idx="3061">
                  <c:v>325</c:v>
                </c:pt>
                <c:pt idx="3062">
                  <c:v>334</c:v>
                </c:pt>
                <c:pt idx="3063">
                  <c:v>337</c:v>
                </c:pt>
                <c:pt idx="3064">
                  <c:v>335</c:v>
                </c:pt>
                <c:pt idx="3065">
                  <c:v>334</c:v>
                </c:pt>
                <c:pt idx="3066">
                  <c:v>333</c:v>
                </c:pt>
                <c:pt idx="3067">
                  <c:v>332</c:v>
                </c:pt>
                <c:pt idx="3068">
                  <c:v>334</c:v>
                </c:pt>
                <c:pt idx="3069">
                  <c:v>335</c:v>
                </c:pt>
                <c:pt idx="3070">
                  <c:v>332</c:v>
                </c:pt>
                <c:pt idx="3071">
                  <c:v>329</c:v>
                </c:pt>
                <c:pt idx="3072">
                  <c:v>324</c:v>
                </c:pt>
                <c:pt idx="3073">
                  <c:v>321</c:v>
                </c:pt>
                <c:pt idx="3074">
                  <c:v>321</c:v>
                </c:pt>
                <c:pt idx="3075">
                  <c:v>345</c:v>
                </c:pt>
                <c:pt idx="3076">
                  <c:v>333</c:v>
                </c:pt>
                <c:pt idx="3077">
                  <c:v>323</c:v>
                </c:pt>
                <c:pt idx="3078">
                  <c:v>332</c:v>
                </c:pt>
                <c:pt idx="3079">
                  <c:v>328</c:v>
                </c:pt>
                <c:pt idx="3080">
                  <c:v>326</c:v>
                </c:pt>
                <c:pt idx="3081">
                  <c:v>323</c:v>
                </c:pt>
                <c:pt idx="3082">
                  <c:v>328</c:v>
                </c:pt>
                <c:pt idx="3083">
                  <c:v>326</c:v>
                </c:pt>
                <c:pt idx="3084">
                  <c:v>325</c:v>
                </c:pt>
                <c:pt idx="3085">
                  <c:v>336</c:v>
                </c:pt>
                <c:pt idx="3086">
                  <c:v>334</c:v>
                </c:pt>
                <c:pt idx="3087">
                  <c:v>325</c:v>
                </c:pt>
                <c:pt idx="3088">
                  <c:v>324</c:v>
                </c:pt>
                <c:pt idx="3089">
                  <c:v>329</c:v>
                </c:pt>
                <c:pt idx="3090">
                  <c:v>354</c:v>
                </c:pt>
                <c:pt idx="3091">
                  <c:v>318</c:v>
                </c:pt>
                <c:pt idx="3092">
                  <c:v>349</c:v>
                </c:pt>
                <c:pt idx="3093">
                  <c:v>322</c:v>
                </c:pt>
                <c:pt idx="3094">
                  <c:v>325</c:v>
                </c:pt>
                <c:pt idx="3095">
                  <c:v>324</c:v>
                </c:pt>
                <c:pt idx="3096">
                  <c:v>328</c:v>
                </c:pt>
                <c:pt idx="3097">
                  <c:v>330</c:v>
                </c:pt>
                <c:pt idx="3098">
                  <c:v>330</c:v>
                </c:pt>
                <c:pt idx="3099">
                  <c:v>328</c:v>
                </c:pt>
                <c:pt idx="3100">
                  <c:v>326</c:v>
                </c:pt>
                <c:pt idx="3101">
                  <c:v>324</c:v>
                </c:pt>
                <c:pt idx="3102">
                  <c:v>329</c:v>
                </c:pt>
                <c:pt idx="3103">
                  <c:v>363</c:v>
                </c:pt>
                <c:pt idx="3104">
                  <c:v>335</c:v>
                </c:pt>
                <c:pt idx="3105">
                  <c:v>338</c:v>
                </c:pt>
                <c:pt idx="3106">
                  <c:v>336</c:v>
                </c:pt>
                <c:pt idx="3107">
                  <c:v>334</c:v>
                </c:pt>
                <c:pt idx="3108">
                  <c:v>332</c:v>
                </c:pt>
                <c:pt idx="3109">
                  <c:v>330</c:v>
                </c:pt>
                <c:pt idx="3110">
                  <c:v>333</c:v>
                </c:pt>
                <c:pt idx="3111">
                  <c:v>338</c:v>
                </c:pt>
                <c:pt idx="3112">
                  <c:v>310</c:v>
                </c:pt>
                <c:pt idx="3113">
                  <c:v>311</c:v>
                </c:pt>
                <c:pt idx="3114">
                  <c:v>310</c:v>
                </c:pt>
                <c:pt idx="3115">
                  <c:v>310</c:v>
                </c:pt>
                <c:pt idx="3116">
                  <c:v>307</c:v>
                </c:pt>
                <c:pt idx="3117">
                  <c:v>304</c:v>
                </c:pt>
                <c:pt idx="3118">
                  <c:v>305</c:v>
                </c:pt>
                <c:pt idx="3119">
                  <c:v>311</c:v>
                </c:pt>
                <c:pt idx="3120">
                  <c:v>310</c:v>
                </c:pt>
                <c:pt idx="3121">
                  <c:v>303</c:v>
                </c:pt>
                <c:pt idx="3122">
                  <c:v>291</c:v>
                </c:pt>
                <c:pt idx="3123">
                  <c:v>302</c:v>
                </c:pt>
                <c:pt idx="3124">
                  <c:v>302</c:v>
                </c:pt>
                <c:pt idx="3125">
                  <c:v>305</c:v>
                </c:pt>
                <c:pt idx="3126">
                  <c:v>262</c:v>
                </c:pt>
                <c:pt idx="3127">
                  <c:v>301</c:v>
                </c:pt>
                <c:pt idx="3128">
                  <c:v>303</c:v>
                </c:pt>
                <c:pt idx="3129">
                  <c:v>301</c:v>
                </c:pt>
                <c:pt idx="3130">
                  <c:v>298</c:v>
                </c:pt>
                <c:pt idx="3131">
                  <c:v>303</c:v>
                </c:pt>
                <c:pt idx="3132">
                  <c:v>300</c:v>
                </c:pt>
                <c:pt idx="3133">
                  <c:v>304</c:v>
                </c:pt>
                <c:pt idx="3134">
                  <c:v>303</c:v>
                </c:pt>
                <c:pt idx="3135">
                  <c:v>303</c:v>
                </c:pt>
                <c:pt idx="3136">
                  <c:v>306</c:v>
                </c:pt>
                <c:pt idx="3137">
                  <c:v>305</c:v>
                </c:pt>
                <c:pt idx="3138">
                  <c:v>308</c:v>
                </c:pt>
                <c:pt idx="3139">
                  <c:v>310</c:v>
                </c:pt>
                <c:pt idx="3140">
                  <c:v>308</c:v>
                </c:pt>
                <c:pt idx="3141">
                  <c:v>309</c:v>
                </c:pt>
                <c:pt idx="3142">
                  <c:v>307</c:v>
                </c:pt>
                <c:pt idx="3143">
                  <c:v>306</c:v>
                </c:pt>
                <c:pt idx="3144">
                  <c:v>314</c:v>
                </c:pt>
                <c:pt idx="3145">
                  <c:v>316</c:v>
                </c:pt>
                <c:pt idx="3146">
                  <c:v>306</c:v>
                </c:pt>
                <c:pt idx="3147">
                  <c:v>312</c:v>
                </c:pt>
                <c:pt idx="3148">
                  <c:v>313</c:v>
                </c:pt>
                <c:pt idx="3149">
                  <c:v>309</c:v>
                </c:pt>
                <c:pt idx="3150">
                  <c:v>302</c:v>
                </c:pt>
                <c:pt idx="3151">
                  <c:v>308</c:v>
                </c:pt>
                <c:pt idx="3152">
                  <c:v>313</c:v>
                </c:pt>
                <c:pt idx="3153">
                  <c:v>313</c:v>
                </c:pt>
                <c:pt idx="3154">
                  <c:v>319</c:v>
                </c:pt>
                <c:pt idx="3155">
                  <c:v>317</c:v>
                </c:pt>
                <c:pt idx="3156">
                  <c:v>313</c:v>
                </c:pt>
                <c:pt idx="3157">
                  <c:v>314</c:v>
                </c:pt>
                <c:pt idx="3158">
                  <c:v>314</c:v>
                </c:pt>
                <c:pt idx="3159">
                  <c:v>316</c:v>
                </c:pt>
                <c:pt idx="3160">
                  <c:v>318</c:v>
                </c:pt>
                <c:pt idx="3161">
                  <c:v>318</c:v>
                </c:pt>
                <c:pt idx="3162">
                  <c:v>320</c:v>
                </c:pt>
                <c:pt idx="3163">
                  <c:v>312</c:v>
                </c:pt>
                <c:pt idx="3164">
                  <c:v>311</c:v>
                </c:pt>
                <c:pt idx="3165">
                  <c:v>302</c:v>
                </c:pt>
                <c:pt idx="3166">
                  <c:v>299</c:v>
                </c:pt>
                <c:pt idx="3167">
                  <c:v>314</c:v>
                </c:pt>
                <c:pt idx="3168">
                  <c:v>315</c:v>
                </c:pt>
                <c:pt idx="3169">
                  <c:v>311</c:v>
                </c:pt>
                <c:pt idx="3170">
                  <c:v>315</c:v>
                </c:pt>
                <c:pt idx="3171">
                  <c:v>313</c:v>
                </c:pt>
                <c:pt idx="3172">
                  <c:v>310</c:v>
                </c:pt>
                <c:pt idx="3173">
                  <c:v>308</c:v>
                </c:pt>
                <c:pt idx="3174">
                  <c:v>307</c:v>
                </c:pt>
                <c:pt idx="3175">
                  <c:v>306</c:v>
                </c:pt>
                <c:pt idx="3176">
                  <c:v>304</c:v>
                </c:pt>
                <c:pt idx="3177">
                  <c:v>294</c:v>
                </c:pt>
                <c:pt idx="3178">
                  <c:v>292</c:v>
                </c:pt>
                <c:pt idx="3179">
                  <c:v>295</c:v>
                </c:pt>
                <c:pt idx="3180">
                  <c:v>297</c:v>
                </c:pt>
                <c:pt idx="3181">
                  <c:v>295</c:v>
                </c:pt>
                <c:pt idx="3182">
                  <c:v>296</c:v>
                </c:pt>
                <c:pt idx="3183">
                  <c:v>302</c:v>
                </c:pt>
                <c:pt idx="3184">
                  <c:v>302</c:v>
                </c:pt>
                <c:pt idx="3185">
                  <c:v>300</c:v>
                </c:pt>
                <c:pt idx="3186">
                  <c:v>293</c:v>
                </c:pt>
                <c:pt idx="3187">
                  <c:v>311</c:v>
                </c:pt>
                <c:pt idx="3188">
                  <c:v>310</c:v>
                </c:pt>
                <c:pt idx="3189">
                  <c:v>312</c:v>
                </c:pt>
                <c:pt idx="3190">
                  <c:v>304</c:v>
                </c:pt>
                <c:pt idx="3191">
                  <c:v>314</c:v>
                </c:pt>
                <c:pt idx="3192">
                  <c:v>307</c:v>
                </c:pt>
                <c:pt idx="3193">
                  <c:v>291</c:v>
                </c:pt>
                <c:pt idx="3194">
                  <c:v>297</c:v>
                </c:pt>
                <c:pt idx="3195">
                  <c:v>330</c:v>
                </c:pt>
                <c:pt idx="3196">
                  <c:v>339</c:v>
                </c:pt>
                <c:pt idx="3197">
                  <c:v>337</c:v>
                </c:pt>
                <c:pt idx="3198">
                  <c:v>342</c:v>
                </c:pt>
                <c:pt idx="3199">
                  <c:v>321</c:v>
                </c:pt>
                <c:pt idx="3200">
                  <c:v>337</c:v>
                </c:pt>
                <c:pt idx="3201">
                  <c:v>341</c:v>
                </c:pt>
                <c:pt idx="3202">
                  <c:v>262</c:v>
                </c:pt>
                <c:pt idx="3203">
                  <c:v>301</c:v>
                </c:pt>
                <c:pt idx="3204">
                  <c:v>338</c:v>
                </c:pt>
                <c:pt idx="3205">
                  <c:v>344</c:v>
                </c:pt>
                <c:pt idx="3206">
                  <c:v>339</c:v>
                </c:pt>
                <c:pt idx="3207">
                  <c:v>330</c:v>
                </c:pt>
                <c:pt idx="3208">
                  <c:v>330</c:v>
                </c:pt>
                <c:pt idx="3209">
                  <c:v>335</c:v>
                </c:pt>
                <c:pt idx="3210">
                  <c:v>340</c:v>
                </c:pt>
                <c:pt idx="3211">
                  <c:v>342</c:v>
                </c:pt>
                <c:pt idx="3212">
                  <c:v>339</c:v>
                </c:pt>
                <c:pt idx="3213">
                  <c:v>340</c:v>
                </c:pt>
                <c:pt idx="3214">
                  <c:v>337</c:v>
                </c:pt>
                <c:pt idx="3215">
                  <c:v>336</c:v>
                </c:pt>
                <c:pt idx="3216">
                  <c:v>334</c:v>
                </c:pt>
                <c:pt idx="3217">
                  <c:v>334</c:v>
                </c:pt>
                <c:pt idx="3218">
                  <c:v>343</c:v>
                </c:pt>
                <c:pt idx="3219">
                  <c:v>343</c:v>
                </c:pt>
                <c:pt idx="3220">
                  <c:v>337</c:v>
                </c:pt>
                <c:pt idx="3221">
                  <c:v>333</c:v>
                </c:pt>
                <c:pt idx="3222">
                  <c:v>309</c:v>
                </c:pt>
                <c:pt idx="3223">
                  <c:v>339</c:v>
                </c:pt>
                <c:pt idx="3224">
                  <c:v>346</c:v>
                </c:pt>
                <c:pt idx="3225">
                  <c:v>343</c:v>
                </c:pt>
                <c:pt idx="3226">
                  <c:v>353</c:v>
                </c:pt>
                <c:pt idx="3227">
                  <c:v>341</c:v>
                </c:pt>
                <c:pt idx="3228">
                  <c:v>338</c:v>
                </c:pt>
                <c:pt idx="3229">
                  <c:v>341</c:v>
                </c:pt>
                <c:pt idx="3230">
                  <c:v>342</c:v>
                </c:pt>
                <c:pt idx="3231">
                  <c:v>355</c:v>
                </c:pt>
                <c:pt idx="3232">
                  <c:v>343</c:v>
                </c:pt>
                <c:pt idx="3233">
                  <c:v>354</c:v>
                </c:pt>
                <c:pt idx="3234">
                  <c:v>351</c:v>
                </c:pt>
                <c:pt idx="3235">
                  <c:v>352</c:v>
                </c:pt>
                <c:pt idx="3236">
                  <c:v>347</c:v>
                </c:pt>
                <c:pt idx="3237">
                  <c:v>340</c:v>
                </c:pt>
                <c:pt idx="3238">
                  <c:v>343</c:v>
                </c:pt>
                <c:pt idx="3239">
                  <c:v>339</c:v>
                </c:pt>
                <c:pt idx="3240">
                  <c:v>342</c:v>
                </c:pt>
                <c:pt idx="3241">
                  <c:v>345</c:v>
                </c:pt>
                <c:pt idx="3242">
                  <c:v>347</c:v>
                </c:pt>
                <c:pt idx="3243">
                  <c:v>355</c:v>
                </c:pt>
                <c:pt idx="3244">
                  <c:v>359</c:v>
                </c:pt>
                <c:pt idx="3245">
                  <c:v>359</c:v>
                </c:pt>
                <c:pt idx="3246">
                  <c:v>361</c:v>
                </c:pt>
                <c:pt idx="3247">
                  <c:v>362</c:v>
                </c:pt>
                <c:pt idx="3248">
                  <c:v>357</c:v>
                </c:pt>
                <c:pt idx="3249">
                  <c:v>357</c:v>
                </c:pt>
                <c:pt idx="3250">
                  <c:v>359</c:v>
                </c:pt>
                <c:pt idx="3251">
                  <c:v>361</c:v>
                </c:pt>
                <c:pt idx="3252">
                  <c:v>356</c:v>
                </c:pt>
                <c:pt idx="3253">
                  <c:v>360</c:v>
                </c:pt>
                <c:pt idx="3254">
                  <c:v>347</c:v>
                </c:pt>
                <c:pt idx="3255">
                  <c:v>343</c:v>
                </c:pt>
                <c:pt idx="3256">
                  <c:v>346</c:v>
                </c:pt>
                <c:pt idx="3257">
                  <c:v>360</c:v>
                </c:pt>
                <c:pt idx="3258">
                  <c:v>360</c:v>
                </c:pt>
                <c:pt idx="3259">
                  <c:v>361</c:v>
                </c:pt>
                <c:pt idx="3260">
                  <c:v>358</c:v>
                </c:pt>
                <c:pt idx="3261">
                  <c:v>362</c:v>
                </c:pt>
                <c:pt idx="3262">
                  <c:v>346</c:v>
                </c:pt>
                <c:pt idx="3263">
                  <c:v>341</c:v>
                </c:pt>
                <c:pt idx="3264">
                  <c:v>355</c:v>
                </c:pt>
                <c:pt idx="3265">
                  <c:v>356</c:v>
                </c:pt>
                <c:pt idx="3266">
                  <c:v>357</c:v>
                </c:pt>
                <c:pt idx="3267">
                  <c:v>379</c:v>
                </c:pt>
                <c:pt idx="3268">
                  <c:v>384</c:v>
                </c:pt>
                <c:pt idx="3269">
                  <c:v>387</c:v>
                </c:pt>
                <c:pt idx="3270">
                  <c:v>389</c:v>
                </c:pt>
                <c:pt idx="3271">
                  <c:v>392</c:v>
                </c:pt>
                <c:pt idx="3272">
                  <c:v>392</c:v>
                </c:pt>
                <c:pt idx="3273">
                  <c:v>392</c:v>
                </c:pt>
                <c:pt idx="3274">
                  <c:v>394</c:v>
                </c:pt>
                <c:pt idx="3275">
                  <c:v>386</c:v>
                </c:pt>
                <c:pt idx="3276">
                  <c:v>384</c:v>
                </c:pt>
                <c:pt idx="3277">
                  <c:v>378</c:v>
                </c:pt>
                <c:pt idx="3278">
                  <c:v>389</c:v>
                </c:pt>
                <c:pt idx="3279">
                  <c:v>386</c:v>
                </c:pt>
                <c:pt idx="3280">
                  <c:v>375</c:v>
                </c:pt>
                <c:pt idx="3281">
                  <c:v>382</c:v>
                </c:pt>
                <c:pt idx="3282">
                  <c:v>385</c:v>
                </c:pt>
                <c:pt idx="3283">
                  <c:v>384</c:v>
                </c:pt>
                <c:pt idx="3284">
                  <c:v>377</c:v>
                </c:pt>
                <c:pt idx="3285">
                  <c:v>384</c:v>
                </c:pt>
                <c:pt idx="3286">
                  <c:v>362</c:v>
                </c:pt>
                <c:pt idx="3287">
                  <c:v>340</c:v>
                </c:pt>
                <c:pt idx="3288">
                  <c:v>364</c:v>
                </c:pt>
                <c:pt idx="3289">
                  <c:v>320</c:v>
                </c:pt>
                <c:pt idx="3290">
                  <c:v>319</c:v>
                </c:pt>
                <c:pt idx="3291">
                  <c:v>311</c:v>
                </c:pt>
                <c:pt idx="3292">
                  <c:v>385</c:v>
                </c:pt>
                <c:pt idx="3293">
                  <c:v>376</c:v>
                </c:pt>
                <c:pt idx="3294">
                  <c:v>381</c:v>
                </c:pt>
                <c:pt idx="3295">
                  <c:v>379</c:v>
                </c:pt>
                <c:pt idx="3296">
                  <c:v>386</c:v>
                </c:pt>
                <c:pt idx="3297">
                  <c:v>380</c:v>
                </c:pt>
                <c:pt idx="3298">
                  <c:v>377</c:v>
                </c:pt>
                <c:pt idx="3299">
                  <c:v>401</c:v>
                </c:pt>
                <c:pt idx="3300">
                  <c:v>408</c:v>
                </c:pt>
                <c:pt idx="3301">
                  <c:v>406</c:v>
                </c:pt>
                <c:pt idx="3302">
                  <c:v>398</c:v>
                </c:pt>
                <c:pt idx="3303">
                  <c:v>380</c:v>
                </c:pt>
                <c:pt idx="3304">
                  <c:v>366</c:v>
                </c:pt>
                <c:pt idx="3305">
                  <c:v>361</c:v>
                </c:pt>
                <c:pt idx="3306">
                  <c:v>354</c:v>
                </c:pt>
                <c:pt idx="3307">
                  <c:v>378</c:v>
                </c:pt>
                <c:pt idx="3308">
                  <c:v>378</c:v>
                </c:pt>
                <c:pt idx="3309">
                  <c:v>382</c:v>
                </c:pt>
                <c:pt idx="3310">
                  <c:v>363</c:v>
                </c:pt>
                <c:pt idx="3311">
                  <c:v>293</c:v>
                </c:pt>
                <c:pt idx="3312">
                  <c:v>282</c:v>
                </c:pt>
                <c:pt idx="3313">
                  <c:v>324</c:v>
                </c:pt>
                <c:pt idx="3314">
                  <c:v>331</c:v>
                </c:pt>
                <c:pt idx="3315">
                  <c:v>328</c:v>
                </c:pt>
                <c:pt idx="3316">
                  <c:v>323</c:v>
                </c:pt>
                <c:pt idx="3317">
                  <c:v>296</c:v>
                </c:pt>
                <c:pt idx="3318">
                  <c:v>313</c:v>
                </c:pt>
                <c:pt idx="3319">
                  <c:v>328</c:v>
                </c:pt>
                <c:pt idx="3320">
                  <c:v>338</c:v>
                </c:pt>
                <c:pt idx="3321">
                  <c:v>332</c:v>
                </c:pt>
                <c:pt idx="3322">
                  <c:v>341</c:v>
                </c:pt>
                <c:pt idx="3323">
                  <c:v>334</c:v>
                </c:pt>
                <c:pt idx="3324">
                  <c:v>336</c:v>
                </c:pt>
                <c:pt idx="3325">
                  <c:v>329</c:v>
                </c:pt>
                <c:pt idx="3326">
                  <c:v>331</c:v>
                </c:pt>
                <c:pt idx="3327">
                  <c:v>344</c:v>
                </c:pt>
                <c:pt idx="3328">
                  <c:v>338</c:v>
                </c:pt>
                <c:pt idx="3329">
                  <c:v>334</c:v>
                </c:pt>
                <c:pt idx="3330">
                  <c:v>333</c:v>
                </c:pt>
                <c:pt idx="3331">
                  <c:v>332</c:v>
                </c:pt>
                <c:pt idx="3332">
                  <c:v>334</c:v>
                </c:pt>
                <c:pt idx="3333">
                  <c:v>333</c:v>
                </c:pt>
                <c:pt idx="3334">
                  <c:v>338</c:v>
                </c:pt>
                <c:pt idx="3335">
                  <c:v>342</c:v>
                </c:pt>
                <c:pt idx="3336">
                  <c:v>340</c:v>
                </c:pt>
                <c:pt idx="3337">
                  <c:v>350</c:v>
                </c:pt>
                <c:pt idx="3338">
                  <c:v>345</c:v>
                </c:pt>
                <c:pt idx="3339">
                  <c:v>332</c:v>
                </c:pt>
                <c:pt idx="3340">
                  <c:v>319</c:v>
                </c:pt>
                <c:pt idx="3341">
                  <c:v>330</c:v>
                </c:pt>
                <c:pt idx="3342">
                  <c:v>342</c:v>
                </c:pt>
                <c:pt idx="3343">
                  <c:v>343</c:v>
                </c:pt>
                <c:pt idx="3344">
                  <c:v>345</c:v>
                </c:pt>
                <c:pt idx="3345">
                  <c:v>344</c:v>
                </c:pt>
                <c:pt idx="3346">
                  <c:v>345</c:v>
                </c:pt>
                <c:pt idx="3347">
                  <c:v>344</c:v>
                </c:pt>
                <c:pt idx="3348">
                  <c:v>344</c:v>
                </c:pt>
                <c:pt idx="3349">
                  <c:v>346</c:v>
                </c:pt>
                <c:pt idx="3350">
                  <c:v>344</c:v>
                </c:pt>
                <c:pt idx="3351">
                  <c:v>349</c:v>
                </c:pt>
                <c:pt idx="3352">
                  <c:v>350</c:v>
                </c:pt>
                <c:pt idx="3353">
                  <c:v>347</c:v>
                </c:pt>
                <c:pt idx="3354">
                  <c:v>344</c:v>
                </c:pt>
                <c:pt idx="3355">
                  <c:v>345</c:v>
                </c:pt>
                <c:pt idx="3356">
                  <c:v>345</c:v>
                </c:pt>
                <c:pt idx="3357">
                  <c:v>353</c:v>
                </c:pt>
                <c:pt idx="3358">
                  <c:v>354</c:v>
                </c:pt>
                <c:pt idx="3359">
                  <c:v>350</c:v>
                </c:pt>
                <c:pt idx="3360">
                  <c:v>352</c:v>
                </c:pt>
                <c:pt idx="3361">
                  <c:v>350</c:v>
                </c:pt>
                <c:pt idx="3362">
                  <c:v>352</c:v>
                </c:pt>
                <c:pt idx="3363">
                  <c:v>354</c:v>
                </c:pt>
                <c:pt idx="3364">
                  <c:v>356</c:v>
                </c:pt>
                <c:pt idx="3365">
                  <c:v>355</c:v>
                </c:pt>
                <c:pt idx="3366">
                  <c:v>357</c:v>
                </c:pt>
                <c:pt idx="3367">
                  <c:v>362</c:v>
                </c:pt>
                <c:pt idx="3368">
                  <c:v>360</c:v>
                </c:pt>
                <c:pt idx="3369">
                  <c:v>359</c:v>
                </c:pt>
                <c:pt idx="3370">
                  <c:v>361</c:v>
                </c:pt>
                <c:pt idx="3371">
                  <c:v>361</c:v>
                </c:pt>
                <c:pt idx="3372">
                  <c:v>360</c:v>
                </c:pt>
                <c:pt idx="3373">
                  <c:v>359</c:v>
                </c:pt>
                <c:pt idx="3374">
                  <c:v>361</c:v>
                </c:pt>
                <c:pt idx="3375">
                  <c:v>358</c:v>
                </c:pt>
                <c:pt idx="3376">
                  <c:v>359</c:v>
                </c:pt>
                <c:pt idx="3377">
                  <c:v>359</c:v>
                </c:pt>
                <c:pt idx="3378">
                  <c:v>362</c:v>
                </c:pt>
                <c:pt idx="3379">
                  <c:v>361</c:v>
                </c:pt>
                <c:pt idx="3380">
                  <c:v>358</c:v>
                </c:pt>
                <c:pt idx="3381">
                  <c:v>357</c:v>
                </c:pt>
                <c:pt idx="3382">
                  <c:v>357</c:v>
                </c:pt>
                <c:pt idx="3383">
                  <c:v>364</c:v>
                </c:pt>
                <c:pt idx="3384">
                  <c:v>368</c:v>
                </c:pt>
                <c:pt idx="3385">
                  <c:v>367</c:v>
                </c:pt>
                <c:pt idx="3386">
                  <c:v>371</c:v>
                </c:pt>
                <c:pt idx="3387">
                  <c:v>377</c:v>
                </c:pt>
                <c:pt idx="3388">
                  <c:v>351</c:v>
                </c:pt>
                <c:pt idx="3389">
                  <c:v>352</c:v>
                </c:pt>
                <c:pt idx="3390">
                  <c:v>354</c:v>
                </c:pt>
                <c:pt idx="3391">
                  <c:v>355</c:v>
                </c:pt>
                <c:pt idx="3392">
                  <c:v>373</c:v>
                </c:pt>
                <c:pt idx="3393">
                  <c:v>372</c:v>
                </c:pt>
                <c:pt idx="3394">
                  <c:v>368</c:v>
                </c:pt>
                <c:pt idx="3395">
                  <c:v>366</c:v>
                </c:pt>
                <c:pt idx="3396">
                  <c:v>362</c:v>
                </c:pt>
                <c:pt idx="3397">
                  <c:v>366</c:v>
                </c:pt>
                <c:pt idx="3398">
                  <c:v>362</c:v>
                </c:pt>
                <c:pt idx="3399">
                  <c:v>369</c:v>
                </c:pt>
                <c:pt idx="3400">
                  <c:v>374</c:v>
                </c:pt>
                <c:pt idx="3401">
                  <c:v>371</c:v>
                </c:pt>
                <c:pt idx="3402">
                  <c:v>369</c:v>
                </c:pt>
                <c:pt idx="3403">
                  <c:v>364</c:v>
                </c:pt>
                <c:pt idx="3404">
                  <c:v>370</c:v>
                </c:pt>
                <c:pt idx="3405">
                  <c:v>370</c:v>
                </c:pt>
                <c:pt idx="3406">
                  <c:v>371</c:v>
                </c:pt>
                <c:pt idx="3407">
                  <c:v>377</c:v>
                </c:pt>
                <c:pt idx="3408">
                  <c:v>378</c:v>
                </c:pt>
                <c:pt idx="3409">
                  <c:v>373</c:v>
                </c:pt>
                <c:pt idx="3410">
                  <c:v>373</c:v>
                </c:pt>
                <c:pt idx="3411">
                  <c:v>377</c:v>
                </c:pt>
                <c:pt idx="3412">
                  <c:v>383</c:v>
                </c:pt>
                <c:pt idx="3413">
                  <c:v>378</c:v>
                </c:pt>
                <c:pt idx="3414">
                  <c:v>383</c:v>
                </c:pt>
                <c:pt idx="3415">
                  <c:v>381</c:v>
                </c:pt>
                <c:pt idx="3416">
                  <c:v>382</c:v>
                </c:pt>
                <c:pt idx="3417">
                  <c:v>375</c:v>
                </c:pt>
                <c:pt idx="3418">
                  <c:v>379</c:v>
                </c:pt>
                <c:pt idx="3419">
                  <c:v>382</c:v>
                </c:pt>
                <c:pt idx="3420">
                  <c:v>385</c:v>
                </c:pt>
                <c:pt idx="3421">
                  <c:v>386</c:v>
                </c:pt>
                <c:pt idx="3422">
                  <c:v>388</c:v>
                </c:pt>
                <c:pt idx="3423">
                  <c:v>367</c:v>
                </c:pt>
                <c:pt idx="3424">
                  <c:v>365</c:v>
                </c:pt>
                <c:pt idx="3425">
                  <c:v>388</c:v>
                </c:pt>
                <c:pt idx="3426">
                  <c:v>389</c:v>
                </c:pt>
                <c:pt idx="3427">
                  <c:v>384</c:v>
                </c:pt>
                <c:pt idx="3428">
                  <c:v>384</c:v>
                </c:pt>
                <c:pt idx="3429">
                  <c:v>384</c:v>
                </c:pt>
                <c:pt idx="3430">
                  <c:v>384</c:v>
                </c:pt>
                <c:pt idx="3431">
                  <c:v>385</c:v>
                </c:pt>
                <c:pt idx="3432">
                  <c:v>384</c:v>
                </c:pt>
                <c:pt idx="3433">
                  <c:v>387</c:v>
                </c:pt>
                <c:pt idx="3434">
                  <c:v>386</c:v>
                </c:pt>
                <c:pt idx="3435">
                  <c:v>387</c:v>
                </c:pt>
                <c:pt idx="3436">
                  <c:v>388</c:v>
                </c:pt>
                <c:pt idx="3437">
                  <c:v>382</c:v>
                </c:pt>
                <c:pt idx="3438">
                  <c:v>384</c:v>
                </c:pt>
                <c:pt idx="3439">
                  <c:v>387</c:v>
                </c:pt>
                <c:pt idx="3440">
                  <c:v>392</c:v>
                </c:pt>
                <c:pt idx="3441">
                  <c:v>393</c:v>
                </c:pt>
                <c:pt idx="3442">
                  <c:v>396</c:v>
                </c:pt>
                <c:pt idx="3443">
                  <c:v>376</c:v>
                </c:pt>
                <c:pt idx="3444">
                  <c:v>376</c:v>
                </c:pt>
                <c:pt idx="3445">
                  <c:v>373</c:v>
                </c:pt>
                <c:pt idx="3446">
                  <c:v>393</c:v>
                </c:pt>
                <c:pt idx="3447">
                  <c:v>393</c:v>
                </c:pt>
                <c:pt idx="3448">
                  <c:v>389</c:v>
                </c:pt>
                <c:pt idx="3449">
                  <c:v>374</c:v>
                </c:pt>
                <c:pt idx="3450">
                  <c:v>377</c:v>
                </c:pt>
                <c:pt idx="3451">
                  <c:v>375</c:v>
                </c:pt>
                <c:pt idx="3452">
                  <c:v>368</c:v>
                </c:pt>
                <c:pt idx="3453">
                  <c:v>380</c:v>
                </c:pt>
                <c:pt idx="3454">
                  <c:v>378</c:v>
                </c:pt>
                <c:pt idx="3455">
                  <c:v>374</c:v>
                </c:pt>
                <c:pt idx="3456">
                  <c:v>374</c:v>
                </c:pt>
                <c:pt idx="3457">
                  <c:v>378</c:v>
                </c:pt>
                <c:pt idx="3458">
                  <c:v>373</c:v>
                </c:pt>
                <c:pt idx="3459">
                  <c:v>375</c:v>
                </c:pt>
                <c:pt idx="3460">
                  <c:v>381</c:v>
                </c:pt>
                <c:pt idx="3461">
                  <c:v>366</c:v>
                </c:pt>
                <c:pt idx="3462">
                  <c:v>401</c:v>
                </c:pt>
                <c:pt idx="3463">
                  <c:v>403</c:v>
                </c:pt>
                <c:pt idx="3464">
                  <c:v>394</c:v>
                </c:pt>
                <c:pt idx="3465">
                  <c:v>393</c:v>
                </c:pt>
                <c:pt idx="3466">
                  <c:v>371</c:v>
                </c:pt>
                <c:pt idx="3467">
                  <c:v>389</c:v>
                </c:pt>
                <c:pt idx="3468">
                  <c:v>385</c:v>
                </c:pt>
                <c:pt idx="3469">
                  <c:v>401</c:v>
                </c:pt>
                <c:pt idx="3470">
                  <c:v>397</c:v>
                </c:pt>
                <c:pt idx="3471">
                  <c:v>397</c:v>
                </c:pt>
                <c:pt idx="3472">
                  <c:v>385</c:v>
                </c:pt>
                <c:pt idx="3473">
                  <c:v>391</c:v>
                </c:pt>
                <c:pt idx="3474">
                  <c:v>393</c:v>
                </c:pt>
                <c:pt idx="3475">
                  <c:v>397</c:v>
                </c:pt>
                <c:pt idx="3476">
                  <c:v>394</c:v>
                </c:pt>
                <c:pt idx="3477">
                  <c:v>399</c:v>
                </c:pt>
                <c:pt idx="3478">
                  <c:v>395</c:v>
                </c:pt>
                <c:pt idx="3479">
                  <c:v>394</c:v>
                </c:pt>
                <c:pt idx="3480">
                  <c:v>393</c:v>
                </c:pt>
                <c:pt idx="3481">
                  <c:v>396</c:v>
                </c:pt>
                <c:pt idx="3482">
                  <c:v>400</c:v>
                </c:pt>
                <c:pt idx="3483">
                  <c:v>401</c:v>
                </c:pt>
                <c:pt idx="3484">
                  <c:v>401</c:v>
                </c:pt>
                <c:pt idx="3485">
                  <c:v>401</c:v>
                </c:pt>
                <c:pt idx="3486">
                  <c:v>396</c:v>
                </c:pt>
                <c:pt idx="3487">
                  <c:v>397</c:v>
                </c:pt>
                <c:pt idx="3488">
                  <c:v>397</c:v>
                </c:pt>
                <c:pt idx="3489">
                  <c:v>398</c:v>
                </c:pt>
                <c:pt idx="3490">
                  <c:v>399</c:v>
                </c:pt>
                <c:pt idx="3491">
                  <c:v>396</c:v>
                </c:pt>
                <c:pt idx="3492">
                  <c:v>400</c:v>
                </c:pt>
                <c:pt idx="3493">
                  <c:v>395</c:v>
                </c:pt>
                <c:pt idx="3494">
                  <c:v>395</c:v>
                </c:pt>
                <c:pt idx="3495">
                  <c:v>398</c:v>
                </c:pt>
                <c:pt idx="3496">
                  <c:v>400</c:v>
                </c:pt>
                <c:pt idx="3497">
                  <c:v>405</c:v>
                </c:pt>
                <c:pt idx="3498">
                  <c:v>405</c:v>
                </c:pt>
                <c:pt idx="3499">
                  <c:v>400</c:v>
                </c:pt>
                <c:pt idx="3500">
                  <c:v>396</c:v>
                </c:pt>
                <c:pt idx="3501">
                  <c:v>371</c:v>
                </c:pt>
                <c:pt idx="3502">
                  <c:v>380</c:v>
                </c:pt>
                <c:pt idx="3503">
                  <c:v>407</c:v>
                </c:pt>
                <c:pt idx="3504">
                  <c:v>410</c:v>
                </c:pt>
                <c:pt idx="3505">
                  <c:v>411</c:v>
                </c:pt>
                <c:pt idx="3506">
                  <c:v>405</c:v>
                </c:pt>
                <c:pt idx="3507">
                  <c:v>403</c:v>
                </c:pt>
                <c:pt idx="3508">
                  <c:v>401</c:v>
                </c:pt>
                <c:pt idx="3509">
                  <c:v>408</c:v>
                </c:pt>
                <c:pt idx="3510">
                  <c:v>405</c:v>
                </c:pt>
                <c:pt idx="3511">
                  <c:v>358</c:v>
                </c:pt>
                <c:pt idx="3512">
                  <c:v>358</c:v>
                </c:pt>
                <c:pt idx="3513">
                  <c:v>346</c:v>
                </c:pt>
                <c:pt idx="3514">
                  <c:v>366</c:v>
                </c:pt>
                <c:pt idx="3515">
                  <c:v>368</c:v>
                </c:pt>
                <c:pt idx="3516">
                  <c:v>402</c:v>
                </c:pt>
                <c:pt idx="3517">
                  <c:v>399</c:v>
                </c:pt>
                <c:pt idx="3518">
                  <c:v>390</c:v>
                </c:pt>
                <c:pt idx="3519">
                  <c:v>386</c:v>
                </c:pt>
                <c:pt idx="3520">
                  <c:v>383</c:v>
                </c:pt>
                <c:pt idx="3521">
                  <c:v>388</c:v>
                </c:pt>
                <c:pt idx="3522">
                  <c:v>386</c:v>
                </c:pt>
                <c:pt idx="3523">
                  <c:v>391</c:v>
                </c:pt>
                <c:pt idx="3524">
                  <c:v>388</c:v>
                </c:pt>
                <c:pt idx="3525">
                  <c:v>391</c:v>
                </c:pt>
                <c:pt idx="3526">
                  <c:v>393</c:v>
                </c:pt>
                <c:pt idx="3527">
                  <c:v>391</c:v>
                </c:pt>
                <c:pt idx="3528">
                  <c:v>390</c:v>
                </c:pt>
                <c:pt idx="3529">
                  <c:v>380</c:v>
                </c:pt>
                <c:pt idx="3530">
                  <c:v>395</c:v>
                </c:pt>
                <c:pt idx="3531">
                  <c:v>397</c:v>
                </c:pt>
                <c:pt idx="3532">
                  <c:v>403</c:v>
                </c:pt>
                <c:pt idx="3533">
                  <c:v>406</c:v>
                </c:pt>
                <c:pt idx="3534">
                  <c:v>404</c:v>
                </c:pt>
                <c:pt idx="3535">
                  <c:v>397</c:v>
                </c:pt>
                <c:pt idx="3536">
                  <c:v>394</c:v>
                </c:pt>
                <c:pt idx="3537">
                  <c:v>400</c:v>
                </c:pt>
                <c:pt idx="3538">
                  <c:v>403</c:v>
                </c:pt>
                <c:pt idx="3539">
                  <c:v>403</c:v>
                </c:pt>
                <c:pt idx="3540">
                  <c:v>407</c:v>
                </c:pt>
                <c:pt idx="3541">
                  <c:v>408</c:v>
                </c:pt>
                <c:pt idx="3542">
                  <c:v>405</c:v>
                </c:pt>
                <c:pt idx="3543">
                  <c:v>401</c:v>
                </c:pt>
                <c:pt idx="3544">
                  <c:v>406</c:v>
                </c:pt>
                <c:pt idx="3545">
                  <c:v>408</c:v>
                </c:pt>
                <c:pt idx="3546">
                  <c:v>411</c:v>
                </c:pt>
                <c:pt idx="3547">
                  <c:v>409</c:v>
                </c:pt>
                <c:pt idx="3548">
                  <c:v>377</c:v>
                </c:pt>
                <c:pt idx="3549">
                  <c:v>380</c:v>
                </c:pt>
                <c:pt idx="3550">
                  <c:v>382</c:v>
                </c:pt>
                <c:pt idx="3551">
                  <c:v>382</c:v>
                </c:pt>
                <c:pt idx="3552">
                  <c:v>414</c:v>
                </c:pt>
                <c:pt idx="3553">
                  <c:v>411</c:v>
                </c:pt>
                <c:pt idx="3554">
                  <c:v>412</c:v>
                </c:pt>
                <c:pt idx="3555">
                  <c:v>412</c:v>
                </c:pt>
                <c:pt idx="3556">
                  <c:v>409</c:v>
                </c:pt>
                <c:pt idx="3557">
                  <c:v>406</c:v>
                </c:pt>
                <c:pt idx="3558">
                  <c:v>412</c:v>
                </c:pt>
                <c:pt idx="3559">
                  <c:v>412</c:v>
                </c:pt>
                <c:pt idx="3560">
                  <c:v>417</c:v>
                </c:pt>
                <c:pt idx="3561">
                  <c:v>415</c:v>
                </c:pt>
                <c:pt idx="3562">
                  <c:v>415</c:v>
                </c:pt>
                <c:pt idx="3563">
                  <c:v>411</c:v>
                </c:pt>
                <c:pt idx="3564">
                  <c:v>407</c:v>
                </c:pt>
                <c:pt idx="3565">
                  <c:v>414</c:v>
                </c:pt>
                <c:pt idx="3566">
                  <c:v>418</c:v>
                </c:pt>
                <c:pt idx="3567">
                  <c:v>414</c:v>
                </c:pt>
                <c:pt idx="3568">
                  <c:v>414</c:v>
                </c:pt>
                <c:pt idx="3569">
                  <c:v>415</c:v>
                </c:pt>
                <c:pt idx="3570">
                  <c:v>415</c:v>
                </c:pt>
                <c:pt idx="3571">
                  <c:v>391</c:v>
                </c:pt>
                <c:pt idx="3572">
                  <c:v>391</c:v>
                </c:pt>
                <c:pt idx="3573">
                  <c:v>410</c:v>
                </c:pt>
                <c:pt idx="3574">
                  <c:v>406</c:v>
                </c:pt>
                <c:pt idx="3575">
                  <c:v>405</c:v>
                </c:pt>
                <c:pt idx="3576">
                  <c:v>404</c:v>
                </c:pt>
                <c:pt idx="3577">
                  <c:v>396</c:v>
                </c:pt>
                <c:pt idx="3578">
                  <c:v>397</c:v>
                </c:pt>
                <c:pt idx="3579">
                  <c:v>400</c:v>
                </c:pt>
                <c:pt idx="3580">
                  <c:v>416</c:v>
                </c:pt>
                <c:pt idx="3581">
                  <c:v>412</c:v>
                </c:pt>
                <c:pt idx="3582">
                  <c:v>412</c:v>
                </c:pt>
                <c:pt idx="3583">
                  <c:v>412</c:v>
                </c:pt>
                <c:pt idx="3584">
                  <c:v>412</c:v>
                </c:pt>
                <c:pt idx="3585">
                  <c:v>412</c:v>
                </c:pt>
                <c:pt idx="3586">
                  <c:v>411</c:v>
                </c:pt>
                <c:pt idx="3587">
                  <c:v>412</c:v>
                </c:pt>
                <c:pt idx="3588">
                  <c:v>419</c:v>
                </c:pt>
                <c:pt idx="3589">
                  <c:v>421</c:v>
                </c:pt>
                <c:pt idx="3590">
                  <c:v>418</c:v>
                </c:pt>
                <c:pt idx="3591">
                  <c:v>413</c:v>
                </c:pt>
                <c:pt idx="3592">
                  <c:v>413</c:v>
                </c:pt>
                <c:pt idx="3593">
                  <c:v>416</c:v>
                </c:pt>
                <c:pt idx="3594">
                  <c:v>418</c:v>
                </c:pt>
                <c:pt idx="3595">
                  <c:v>418</c:v>
                </c:pt>
                <c:pt idx="3596">
                  <c:v>419</c:v>
                </c:pt>
                <c:pt idx="3597">
                  <c:v>426</c:v>
                </c:pt>
                <c:pt idx="3598">
                  <c:v>423</c:v>
                </c:pt>
                <c:pt idx="3599">
                  <c:v>422</c:v>
                </c:pt>
                <c:pt idx="3600">
                  <c:v>426</c:v>
                </c:pt>
                <c:pt idx="3601">
                  <c:v>425</c:v>
                </c:pt>
                <c:pt idx="3602">
                  <c:v>424</c:v>
                </c:pt>
                <c:pt idx="3603">
                  <c:v>422</c:v>
                </c:pt>
                <c:pt idx="3604">
                  <c:v>421</c:v>
                </c:pt>
                <c:pt idx="3605">
                  <c:v>422</c:v>
                </c:pt>
                <c:pt idx="3606">
                  <c:v>417</c:v>
                </c:pt>
                <c:pt idx="3607">
                  <c:v>411</c:v>
                </c:pt>
                <c:pt idx="3608">
                  <c:v>413</c:v>
                </c:pt>
                <c:pt idx="3609">
                  <c:v>409</c:v>
                </c:pt>
                <c:pt idx="3610">
                  <c:v>410</c:v>
                </c:pt>
                <c:pt idx="3611">
                  <c:v>409</c:v>
                </c:pt>
                <c:pt idx="3612">
                  <c:v>406</c:v>
                </c:pt>
                <c:pt idx="3613">
                  <c:v>405</c:v>
                </c:pt>
                <c:pt idx="3614">
                  <c:v>407</c:v>
                </c:pt>
                <c:pt idx="3615">
                  <c:v>408</c:v>
                </c:pt>
                <c:pt idx="3616">
                  <c:v>407</c:v>
                </c:pt>
                <c:pt idx="3617">
                  <c:v>405</c:v>
                </c:pt>
                <c:pt idx="3618">
                  <c:v>401</c:v>
                </c:pt>
                <c:pt idx="3619">
                  <c:v>401</c:v>
                </c:pt>
                <c:pt idx="3620">
                  <c:v>401</c:v>
                </c:pt>
                <c:pt idx="3621">
                  <c:v>405</c:v>
                </c:pt>
                <c:pt idx="3622">
                  <c:v>403</c:v>
                </c:pt>
                <c:pt idx="3623">
                  <c:v>402</c:v>
                </c:pt>
                <c:pt idx="3624">
                  <c:v>405</c:v>
                </c:pt>
                <c:pt idx="3625">
                  <c:v>416</c:v>
                </c:pt>
                <c:pt idx="3626">
                  <c:v>413</c:v>
                </c:pt>
                <c:pt idx="3627">
                  <c:v>412</c:v>
                </c:pt>
                <c:pt idx="3628">
                  <c:v>415</c:v>
                </c:pt>
                <c:pt idx="3629">
                  <c:v>415</c:v>
                </c:pt>
                <c:pt idx="3630">
                  <c:v>418</c:v>
                </c:pt>
                <c:pt idx="3631">
                  <c:v>415</c:v>
                </c:pt>
                <c:pt idx="3632">
                  <c:v>419</c:v>
                </c:pt>
                <c:pt idx="3633">
                  <c:v>415</c:v>
                </c:pt>
                <c:pt idx="3634">
                  <c:v>411</c:v>
                </c:pt>
                <c:pt idx="3635">
                  <c:v>419</c:v>
                </c:pt>
                <c:pt idx="3636">
                  <c:v>416</c:v>
                </c:pt>
                <c:pt idx="3637">
                  <c:v>415</c:v>
                </c:pt>
                <c:pt idx="3638">
                  <c:v>415</c:v>
                </c:pt>
                <c:pt idx="3639">
                  <c:v>418</c:v>
                </c:pt>
                <c:pt idx="3640">
                  <c:v>416</c:v>
                </c:pt>
                <c:pt idx="3641">
                  <c:v>416</c:v>
                </c:pt>
                <c:pt idx="3642">
                  <c:v>413</c:v>
                </c:pt>
                <c:pt idx="3643">
                  <c:v>412</c:v>
                </c:pt>
                <c:pt idx="3644">
                  <c:v>408</c:v>
                </c:pt>
                <c:pt idx="3645">
                  <c:v>408</c:v>
                </c:pt>
                <c:pt idx="3646">
                  <c:v>407</c:v>
                </c:pt>
                <c:pt idx="3647">
                  <c:v>403</c:v>
                </c:pt>
                <c:pt idx="3648">
                  <c:v>402</c:v>
                </c:pt>
                <c:pt idx="3649">
                  <c:v>410</c:v>
                </c:pt>
                <c:pt idx="3650">
                  <c:v>406</c:v>
                </c:pt>
                <c:pt idx="3651">
                  <c:v>401</c:v>
                </c:pt>
                <c:pt idx="3652">
                  <c:v>401</c:v>
                </c:pt>
                <c:pt idx="3653">
                  <c:v>405</c:v>
                </c:pt>
                <c:pt idx="3654">
                  <c:v>408</c:v>
                </c:pt>
                <c:pt idx="3655">
                  <c:v>409</c:v>
                </c:pt>
                <c:pt idx="3656">
                  <c:v>413</c:v>
                </c:pt>
                <c:pt idx="3657">
                  <c:v>414</c:v>
                </c:pt>
                <c:pt idx="3658">
                  <c:v>416</c:v>
                </c:pt>
                <c:pt idx="3659">
                  <c:v>419</c:v>
                </c:pt>
                <c:pt idx="3660">
                  <c:v>426</c:v>
                </c:pt>
                <c:pt idx="3661">
                  <c:v>424</c:v>
                </c:pt>
                <c:pt idx="3662">
                  <c:v>418</c:v>
                </c:pt>
                <c:pt idx="3663">
                  <c:v>423</c:v>
                </c:pt>
                <c:pt idx="3664">
                  <c:v>425</c:v>
                </c:pt>
                <c:pt idx="3665">
                  <c:v>410</c:v>
                </c:pt>
                <c:pt idx="3666">
                  <c:v>423</c:v>
                </c:pt>
                <c:pt idx="3667">
                  <c:v>423</c:v>
                </c:pt>
                <c:pt idx="3668">
                  <c:v>421</c:v>
                </c:pt>
                <c:pt idx="3669">
                  <c:v>422</c:v>
                </c:pt>
                <c:pt idx="3670">
                  <c:v>424</c:v>
                </c:pt>
                <c:pt idx="3671">
                  <c:v>427</c:v>
                </c:pt>
                <c:pt idx="3672">
                  <c:v>424</c:v>
                </c:pt>
                <c:pt idx="3673">
                  <c:v>423</c:v>
                </c:pt>
                <c:pt idx="3674">
                  <c:v>422</c:v>
                </c:pt>
                <c:pt idx="3675">
                  <c:v>423</c:v>
                </c:pt>
                <c:pt idx="3676">
                  <c:v>422</c:v>
                </c:pt>
                <c:pt idx="3677">
                  <c:v>421</c:v>
                </c:pt>
                <c:pt idx="3678">
                  <c:v>423</c:v>
                </c:pt>
                <c:pt idx="3679">
                  <c:v>419</c:v>
                </c:pt>
                <c:pt idx="3680">
                  <c:v>421</c:v>
                </c:pt>
                <c:pt idx="3681">
                  <c:v>420</c:v>
                </c:pt>
                <c:pt idx="3682">
                  <c:v>419</c:v>
                </c:pt>
                <c:pt idx="3683">
                  <c:v>418</c:v>
                </c:pt>
                <c:pt idx="3684">
                  <c:v>422</c:v>
                </c:pt>
                <c:pt idx="3685">
                  <c:v>422</c:v>
                </c:pt>
                <c:pt idx="3686">
                  <c:v>422</c:v>
                </c:pt>
                <c:pt idx="3687">
                  <c:v>424</c:v>
                </c:pt>
                <c:pt idx="3688">
                  <c:v>422</c:v>
                </c:pt>
                <c:pt idx="3689">
                  <c:v>422</c:v>
                </c:pt>
                <c:pt idx="3690">
                  <c:v>423</c:v>
                </c:pt>
                <c:pt idx="3691">
                  <c:v>425</c:v>
                </c:pt>
                <c:pt idx="3692">
                  <c:v>425</c:v>
                </c:pt>
                <c:pt idx="3693">
                  <c:v>425</c:v>
                </c:pt>
                <c:pt idx="3694">
                  <c:v>423</c:v>
                </c:pt>
                <c:pt idx="3695">
                  <c:v>421</c:v>
                </c:pt>
                <c:pt idx="3696">
                  <c:v>421</c:v>
                </c:pt>
                <c:pt idx="3697">
                  <c:v>422</c:v>
                </c:pt>
                <c:pt idx="3698">
                  <c:v>427</c:v>
                </c:pt>
                <c:pt idx="3699">
                  <c:v>404</c:v>
                </c:pt>
                <c:pt idx="3700">
                  <c:v>426</c:v>
                </c:pt>
                <c:pt idx="3701">
                  <c:v>428</c:v>
                </c:pt>
                <c:pt idx="3702">
                  <c:v>430</c:v>
                </c:pt>
                <c:pt idx="3703">
                  <c:v>424</c:v>
                </c:pt>
                <c:pt idx="3704">
                  <c:v>420</c:v>
                </c:pt>
                <c:pt idx="3705">
                  <c:v>426</c:v>
                </c:pt>
                <c:pt idx="3706">
                  <c:v>434</c:v>
                </c:pt>
                <c:pt idx="3707">
                  <c:v>436</c:v>
                </c:pt>
                <c:pt idx="3708">
                  <c:v>436</c:v>
                </c:pt>
                <c:pt idx="3709">
                  <c:v>433</c:v>
                </c:pt>
                <c:pt idx="3710">
                  <c:v>435</c:v>
                </c:pt>
                <c:pt idx="3711">
                  <c:v>435</c:v>
                </c:pt>
                <c:pt idx="3712">
                  <c:v>438</c:v>
                </c:pt>
                <c:pt idx="3713">
                  <c:v>440</c:v>
                </c:pt>
                <c:pt idx="3714">
                  <c:v>440</c:v>
                </c:pt>
                <c:pt idx="3715">
                  <c:v>441</c:v>
                </c:pt>
                <c:pt idx="3716">
                  <c:v>410</c:v>
                </c:pt>
                <c:pt idx="3717">
                  <c:v>408</c:v>
                </c:pt>
                <c:pt idx="3718">
                  <c:v>409</c:v>
                </c:pt>
                <c:pt idx="3719">
                  <c:v>436</c:v>
                </c:pt>
                <c:pt idx="3720">
                  <c:v>436</c:v>
                </c:pt>
                <c:pt idx="3721">
                  <c:v>438</c:v>
                </c:pt>
                <c:pt idx="3722">
                  <c:v>441</c:v>
                </c:pt>
                <c:pt idx="3723">
                  <c:v>438</c:v>
                </c:pt>
                <c:pt idx="3724">
                  <c:v>435</c:v>
                </c:pt>
                <c:pt idx="3725">
                  <c:v>416</c:v>
                </c:pt>
                <c:pt idx="3726">
                  <c:v>444</c:v>
                </c:pt>
                <c:pt idx="3727">
                  <c:v>442</c:v>
                </c:pt>
                <c:pt idx="3728">
                  <c:v>441</c:v>
                </c:pt>
                <c:pt idx="3729">
                  <c:v>438</c:v>
                </c:pt>
                <c:pt idx="3730">
                  <c:v>417</c:v>
                </c:pt>
                <c:pt idx="3731">
                  <c:v>438</c:v>
                </c:pt>
                <c:pt idx="3732">
                  <c:v>437</c:v>
                </c:pt>
                <c:pt idx="3733">
                  <c:v>444</c:v>
                </c:pt>
                <c:pt idx="3734">
                  <c:v>438</c:v>
                </c:pt>
                <c:pt idx="3735">
                  <c:v>435</c:v>
                </c:pt>
                <c:pt idx="3736">
                  <c:v>447</c:v>
                </c:pt>
                <c:pt idx="3737">
                  <c:v>446</c:v>
                </c:pt>
                <c:pt idx="3738">
                  <c:v>443</c:v>
                </c:pt>
                <c:pt idx="3739">
                  <c:v>418</c:v>
                </c:pt>
                <c:pt idx="3740">
                  <c:v>445</c:v>
                </c:pt>
                <c:pt idx="3741">
                  <c:v>450</c:v>
                </c:pt>
                <c:pt idx="3742">
                  <c:v>450</c:v>
                </c:pt>
                <c:pt idx="3743">
                  <c:v>445</c:v>
                </c:pt>
                <c:pt idx="3744">
                  <c:v>443</c:v>
                </c:pt>
                <c:pt idx="3745">
                  <c:v>507</c:v>
                </c:pt>
                <c:pt idx="3746">
                  <c:v>502</c:v>
                </c:pt>
                <c:pt idx="3747">
                  <c:v>502</c:v>
                </c:pt>
                <c:pt idx="3748">
                  <c:v>508</c:v>
                </c:pt>
                <c:pt idx="3749">
                  <c:v>507</c:v>
                </c:pt>
                <c:pt idx="3750">
                  <c:v>511</c:v>
                </c:pt>
                <c:pt idx="3751">
                  <c:v>508</c:v>
                </c:pt>
                <c:pt idx="3752">
                  <c:v>507</c:v>
                </c:pt>
                <c:pt idx="3753">
                  <c:v>482</c:v>
                </c:pt>
                <c:pt idx="3754">
                  <c:v>512</c:v>
                </c:pt>
                <c:pt idx="3755">
                  <c:v>514</c:v>
                </c:pt>
                <c:pt idx="3756">
                  <c:v>516</c:v>
                </c:pt>
                <c:pt idx="3757">
                  <c:v>515</c:v>
                </c:pt>
                <c:pt idx="3758">
                  <c:v>515</c:v>
                </c:pt>
                <c:pt idx="3759">
                  <c:v>513</c:v>
                </c:pt>
                <c:pt idx="3760">
                  <c:v>504</c:v>
                </c:pt>
                <c:pt idx="3761">
                  <c:v>515</c:v>
                </c:pt>
                <c:pt idx="3762">
                  <c:v>516</c:v>
                </c:pt>
                <c:pt idx="3763">
                  <c:v>514</c:v>
                </c:pt>
                <c:pt idx="3764">
                  <c:v>516</c:v>
                </c:pt>
                <c:pt idx="3765">
                  <c:v>517</c:v>
                </c:pt>
                <c:pt idx="3766">
                  <c:v>514</c:v>
                </c:pt>
                <c:pt idx="3767">
                  <c:v>487</c:v>
                </c:pt>
                <c:pt idx="3768">
                  <c:v>514</c:v>
                </c:pt>
                <c:pt idx="3769">
                  <c:v>513</c:v>
                </c:pt>
                <c:pt idx="3770">
                  <c:v>512</c:v>
                </c:pt>
                <c:pt idx="3771">
                  <c:v>514</c:v>
                </c:pt>
                <c:pt idx="3772">
                  <c:v>495</c:v>
                </c:pt>
                <c:pt idx="3773">
                  <c:v>491</c:v>
                </c:pt>
                <c:pt idx="3774">
                  <c:v>485</c:v>
                </c:pt>
                <c:pt idx="3775">
                  <c:v>507</c:v>
                </c:pt>
                <c:pt idx="3776">
                  <c:v>509</c:v>
                </c:pt>
                <c:pt idx="3777">
                  <c:v>514</c:v>
                </c:pt>
                <c:pt idx="3778">
                  <c:v>518</c:v>
                </c:pt>
                <c:pt idx="3779">
                  <c:v>515</c:v>
                </c:pt>
                <c:pt idx="3780">
                  <c:v>510</c:v>
                </c:pt>
                <c:pt idx="3781">
                  <c:v>510</c:v>
                </c:pt>
                <c:pt idx="3782">
                  <c:v>520</c:v>
                </c:pt>
                <c:pt idx="3783">
                  <c:v>522</c:v>
                </c:pt>
                <c:pt idx="3784">
                  <c:v>518</c:v>
                </c:pt>
                <c:pt idx="3785">
                  <c:v>523</c:v>
                </c:pt>
                <c:pt idx="3786">
                  <c:v>520</c:v>
                </c:pt>
                <c:pt idx="3787">
                  <c:v>521</c:v>
                </c:pt>
                <c:pt idx="3788">
                  <c:v>516</c:v>
                </c:pt>
                <c:pt idx="3789">
                  <c:v>522</c:v>
                </c:pt>
                <c:pt idx="3790">
                  <c:v>526</c:v>
                </c:pt>
                <c:pt idx="3791">
                  <c:v>528</c:v>
                </c:pt>
                <c:pt idx="3792">
                  <c:v>528</c:v>
                </c:pt>
                <c:pt idx="3793">
                  <c:v>530</c:v>
                </c:pt>
                <c:pt idx="3794">
                  <c:v>522</c:v>
                </c:pt>
                <c:pt idx="3795">
                  <c:v>517</c:v>
                </c:pt>
                <c:pt idx="3796">
                  <c:v>524</c:v>
                </c:pt>
                <c:pt idx="3797">
                  <c:v>525</c:v>
                </c:pt>
                <c:pt idx="3798">
                  <c:v>527</c:v>
                </c:pt>
                <c:pt idx="3799">
                  <c:v>527</c:v>
                </c:pt>
                <c:pt idx="3800">
                  <c:v>521</c:v>
                </c:pt>
                <c:pt idx="3801">
                  <c:v>525</c:v>
                </c:pt>
                <c:pt idx="3802">
                  <c:v>524</c:v>
                </c:pt>
                <c:pt idx="3803">
                  <c:v>524</c:v>
                </c:pt>
                <c:pt idx="3804">
                  <c:v>523</c:v>
                </c:pt>
                <c:pt idx="3805">
                  <c:v>522</c:v>
                </c:pt>
                <c:pt idx="3806">
                  <c:v>522</c:v>
                </c:pt>
                <c:pt idx="3807">
                  <c:v>522</c:v>
                </c:pt>
                <c:pt idx="3808">
                  <c:v>493</c:v>
                </c:pt>
                <c:pt idx="3809">
                  <c:v>491</c:v>
                </c:pt>
                <c:pt idx="3810">
                  <c:v>523</c:v>
                </c:pt>
                <c:pt idx="3811">
                  <c:v>527</c:v>
                </c:pt>
                <c:pt idx="3812">
                  <c:v>522</c:v>
                </c:pt>
                <c:pt idx="3813">
                  <c:v>524</c:v>
                </c:pt>
                <c:pt idx="3814">
                  <c:v>523</c:v>
                </c:pt>
                <c:pt idx="3815">
                  <c:v>516</c:v>
                </c:pt>
                <c:pt idx="3816">
                  <c:v>504</c:v>
                </c:pt>
                <c:pt idx="3817">
                  <c:v>518</c:v>
                </c:pt>
                <c:pt idx="3818">
                  <c:v>515</c:v>
                </c:pt>
                <c:pt idx="3819">
                  <c:v>514</c:v>
                </c:pt>
                <c:pt idx="3820">
                  <c:v>520</c:v>
                </c:pt>
                <c:pt idx="3821">
                  <c:v>516</c:v>
                </c:pt>
                <c:pt idx="3822">
                  <c:v>514</c:v>
                </c:pt>
                <c:pt idx="3823">
                  <c:v>515</c:v>
                </c:pt>
                <c:pt idx="3824">
                  <c:v>521</c:v>
                </c:pt>
                <c:pt idx="3825">
                  <c:v>519</c:v>
                </c:pt>
                <c:pt idx="3826">
                  <c:v>523</c:v>
                </c:pt>
                <c:pt idx="3827">
                  <c:v>519</c:v>
                </c:pt>
                <c:pt idx="3828">
                  <c:v>524</c:v>
                </c:pt>
                <c:pt idx="3829">
                  <c:v>518</c:v>
                </c:pt>
                <c:pt idx="3830">
                  <c:v>518</c:v>
                </c:pt>
                <c:pt idx="3831">
                  <c:v>520</c:v>
                </c:pt>
                <c:pt idx="3832">
                  <c:v>522</c:v>
                </c:pt>
                <c:pt idx="3833">
                  <c:v>525</c:v>
                </c:pt>
                <c:pt idx="3834">
                  <c:v>523</c:v>
                </c:pt>
                <c:pt idx="3835">
                  <c:v>522</c:v>
                </c:pt>
                <c:pt idx="3836">
                  <c:v>520</c:v>
                </c:pt>
                <c:pt idx="3837">
                  <c:v>517</c:v>
                </c:pt>
                <c:pt idx="3838">
                  <c:v>515</c:v>
                </c:pt>
                <c:pt idx="3839">
                  <c:v>521</c:v>
                </c:pt>
                <c:pt idx="3840">
                  <c:v>528</c:v>
                </c:pt>
                <c:pt idx="3841">
                  <c:v>527</c:v>
                </c:pt>
                <c:pt idx="3842">
                  <c:v>528</c:v>
                </c:pt>
                <c:pt idx="3843">
                  <c:v>526</c:v>
                </c:pt>
                <c:pt idx="3844">
                  <c:v>525</c:v>
                </c:pt>
                <c:pt idx="3845">
                  <c:v>521</c:v>
                </c:pt>
                <c:pt idx="3846">
                  <c:v>525</c:v>
                </c:pt>
                <c:pt idx="3847">
                  <c:v>525</c:v>
                </c:pt>
                <c:pt idx="3848">
                  <c:v>517</c:v>
                </c:pt>
                <c:pt idx="3849">
                  <c:v>526</c:v>
                </c:pt>
                <c:pt idx="3850">
                  <c:v>525</c:v>
                </c:pt>
                <c:pt idx="3851">
                  <c:v>521</c:v>
                </c:pt>
                <c:pt idx="3852">
                  <c:v>525</c:v>
                </c:pt>
                <c:pt idx="3853">
                  <c:v>526</c:v>
                </c:pt>
                <c:pt idx="3854">
                  <c:v>531</c:v>
                </c:pt>
                <c:pt idx="3855">
                  <c:v>530</c:v>
                </c:pt>
                <c:pt idx="3856">
                  <c:v>529</c:v>
                </c:pt>
                <c:pt idx="3857">
                  <c:v>524</c:v>
                </c:pt>
                <c:pt idx="3858">
                  <c:v>502</c:v>
                </c:pt>
                <c:pt idx="3859">
                  <c:v>525</c:v>
                </c:pt>
                <c:pt idx="3860">
                  <c:v>528</c:v>
                </c:pt>
                <c:pt idx="3861">
                  <c:v>530</c:v>
                </c:pt>
                <c:pt idx="3862">
                  <c:v>530</c:v>
                </c:pt>
                <c:pt idx="3863">
                  <c:v>532</c:v>
                </c:pt>
                <c:pt idx="3864">
                  <c:v>531</c:v>
                </c:pt>
                <c:pt idx="3865">
                  <c:v>517</c:v>
                </c:pt>
                <c:pt idx="3866">
                  <c:v>528</c:v>
                </c:pt>
                <c:pt idx="3867">
                  <c:v>529</c:v>
                </c:pt>
                <c:pt idx="3868">
                  <c:v>523</c:v>
                </c:pt>
                <c:pt idx="3869">
                  <c:v>530</c:v>
                </c:pt>
                <c:pt idx="3870">
                  <c:v>531</c:v>
                </c:pt>
                <c:pt idx="3871">
                  <c:v>526</c:v>
                </c:pt>
                <c:pt idx="3872">
                  <c:v>521</c:v>
                </c:pt>
                <c:pt idx="3873">
                  <c:v>530</c:v>
                </c:pt>
                <c:pt idx="3874">
                  <c:v>531</c:v>
                </c:pt>
                <c:pt idx="3875">
                  <c:v>530</c:v>
                </c:pt>
                <c:pt idx="3876">
                  <c:v>520</c:v>
                </c:pt>
                <c:pt idx="3877">
                  <c:v>517</c:v>
                </c:pt>
                <c:pt idx="3878">
                  <c:v>515</c:v>
                </c:pt>
                <c:pt idx="3879">
                  <c:v>513</c:v>
                </c:pt>
                <c:pt idx="3880">
                  <c:v>522</c:v>
                </c:pt>
                <c:pt idx="3881">
                  <c:v>520</c:v>
                </c:pt>
                <c:pt idx="3882">
                  <c:v>519</c:v>
                </c:pt>
                <c:pt idx="3883">
                  <c:v>520</c:v>
                </c:pt>
                <c:pt idx="3884">
                  <c:v>517</c:v>
                </c:pt>
                <c:pt idx="3885">
                  <c:v>512</c:v>
                </c:pt>
                <c:pt idx="3886">
                  <c:v>508</c:v>
                </c:pt>
                <c:pt idx="3887">
                  <c:v>513</c:v>
                </c:pt>
                <c:pt idx="3888">
                  <c:v>516</c:v>
                </c:pt>
                <c:pt idx="3889">
                  <c:v>529</c:v>
                </c:pt>
                <c:pt idx="3890">
                  <c:v>528</c:v>
                </c:pt>
                <c:pt idx="3891">
                  <c:v>528</c:v>
                </c:pt>
                <c:pt idx="3892">
                  <c:v>527</c:v>
                </c:pt>
                <c:pt idx="3893">
                  <c:v>525</c:v>
                </c:pt>
                <c:pt idx="3894">
                  <c:v>527</c:v>
                </c:pt>
                <c:pt idx="3895">
                  <c:v>531</c:v>
                </c:pt>
                <c:pt idx="3896">
                  <c:v>527</c:v>
                </c:pt>
                <c:pt idx="3897">
                  <c:v>527</c:v>
                </c:pt>
                <c:pt idx="3898">
                  <c:v>528</c:v>
                </c:pt>
                <c:pt idx="3899">
                  <c:v>521</c:v>
                </c:pt>
                <c:pt idx="3900">
                  <c:v>520</c:v>
                </c:pt>
                <c:pt idx="3901">
                  <c:v>516</c:v>
                </c:pt>
                <c:pt idx="3902">
                  <c:v>516</c:v>
                </c:pt>
                <c:pt idx="3903">
                  <c:v>528</c:v>
                </c:pt>
                <c:pt idx="3904">
                  <c:v>531</c:v>
                </c:pt>
                <c:pt idx="3905">
                  <c:v>538</c:v>
                </c:pt>
                <c:pt idx="3906">
                  <c:v>537</c:v>
                </c:pt>
                <c:pt idx="3907">
                  <c:v>539</c:v>
                </c:pt>
                <c:pt idx="3908">
                  <c:v>537</c:v>
                </c:pt>
                <c:pt idx="3909">
                  <c:v>532</c:v>
                </c:pt>
                <c:pt idx="3910">
                  <c:v>536</c:v>
                </c:pt>
                <c:pt idx="3911">
                  <c:v>544</c:v>
                </c:pt>
                <c:pt idx="3912">
                  <c:v>546</c:v>
                </c:pt>
                <c:pt idx="3913">
                  <c:v>543</c:v>
                </c:pt>
                <c:pt idx="3914">
                  <c:v>550</c:v>
                </c:pt>
                <c:pt idx="3915">
                  <c:v>547</c:v>
                </c:pt>
                <c:pt idx="3916">
                  <c:v>552</c:v>
                </c:pt>
                <c:pt idx="3917">
                  <c:v>553</c:v>
                </c:pt>
                <c:pt idx="3918">
                  <c:v>556</c:v>
                </c:pt>
                <c:pt idx="3919">
                  <c:v>559</c:v>
                </c:pt>
                <c:pt idx="3920">
                  <c:v>554</c:v>
                </c:pt>
                <c:pt idx="3921">
                  <c:v>551</c:v>
                </c:pt>
                <c:pt idx="3922">
                  <c:v>550</c:v>
                </c:pt>
                <c:pt idx="3923">
                  <c:v>553</c:v>
                </c:pt>
                <c:pt idx="3924">
                  <c:v>556</c:v>
                </c:pt>
                <c:pt idx="3925">
                  <c:v>555</c:v>
                </c:pt>
                <c:pt idx="3926">
                  <c:v>556</c:v>
                </c:pt>
                <c:pt idx="3927">
                  <c:v>554</c:v>
                </c:pt>
                <c:pt idx="3928">
                  <c:v>553</c:v>
                </c:pt>
                <c:pt idx="3929">
                  <c:v>559</c:v>
                </c:pt>
                <c:pt idx="3930">
                  <c:v>558</c:v>
                </c:pt>
                <c:pt idx="3931">
                  <c:v>563</c:v>
                </c:pt>
                <c:pt idx="3932">
                  <c:v>566</c:v>
                </c:pt>
                <c:pt idx="3933">
                  <c:v>567</c:v>
                </c:pt>
                <c:pt idx="3934">
                  <c:v>566</c:v>
                </c:pt>
                <c:pt idx="3935">
                  <c:v>563</c:v>
                </c:pt>
                <c:pt idx="3936">
                  <c:v>559</c:v>
                </c:pt>
                <c:pt idx="3937">
                  <c:v>559</c:v>
                </c:pt>
                <c:pt idx="3938">
                  <c:v>564</c:v>
                </c:pt>
                <c:pt idx="3939">
                  <c:v>563</c:v>
                </c:pt>
                <c:pt idx="3940">
                  <c:v>559</c:v>
                </c:pt>
                <c:pt idx="3941">
                  <c:v>559</c:v>
                </c:pt>
                <c:pt idx="3942">
                  <c:v>556</c:v>
                </c:pt>
                <c:pt idx="3943">
                  <c:v>555</c:v>
                </c:pt>
                <c:pt idx="3944">
                  <c:v>562</c:v>
                </c:pt>
                <c:pt idx="3945">
                  <c:v>565</c:v>
                </c:pt>
                <c:pt idx="3946">
                  <c:v>559</c:v>
                </c:pt>
                <c:pt idx="3947">
                  <c:v>558</c:v>
                </c:pt>
                <c:pt idx="3948">
                  <c:v>552</c:v>
                </c:pt>
                <c:pt idx="3949">
                  <c:v>547</c:v>
                </c:pt>
                <c:pt idx="3950">
                  <c:v>563</c:v>
                </c:pt>
                <c:pt idx="3951">
                  <c:v>564</c:v>
                </c:pt>
                <c:pt idx="3952">
                  <c:v>564</c:v>
                </c:pt>
                <c:pt idx="3953">
                  <c:v>563</c:v>
                </c:pt>
                <c:pt idx="3954">
                  <c:v>564</c:v>
                </c:pt>
                <c:pt idx="3955">
                  <c:v>564</c:v>
                </c:pt>
                <c:pt idx="3956">
                  <c:v>552</c:v>
                </c:pt>
                <c:pt idx="3957">
                  <c:v>561</c:v>
                </c:pt>
                <c:pt idx="3958">
                  <c:v>557</c:v>
                </c:pt>
                <c:pt idx="3959">
                  <c:v>559</c:v>
                </c:pt>
                <c:pt idx="3960">
                  <c:v>556</c:v>
                </c:pt>
                <c:pt idx="3961">
                  <c:v>561</c:v>
                </c:pt>
                <c:pt idx="3962">
                  <c:v>554</c:v>
                </c:pt>
                <c:pt idx="3963">
                  <c:v>553</c:v>
                </c:pt>
                <c:pt idx="3964">
                  <c:v>559</c:v>
                </c:pt>
                <c:pt idx="3965">
                  <c:v>560</c:v>
                </c:pt>
                <c:pt idx="3966">
                  <c:v>560</c:v>
                </c:pt>
                <c:pt idx="3967">
                  <c:v>555</c:v>
                </c:pt>
                <c:pt idx="3968">
                  <c:v>557</c:v>
                </c:pt>
                <c:pt idx="3969">
                  <c:v>551</c:v>
                </c:pt>
                <c:pt idx="3970">
                  <c:v>547</c:v>
                </c:pt>
                <c:pt idx="3971">
                  <c:v>553</c:v>
                </c:pt>
                <c:pt idx="3972">
                  <c:v>558</c:v>
                </c:pt>
                <c:pt idx="3973">
                  <c:v>557</c:v>
                </c:pt>
                <c:pt idx="3974">
                  <c:v>556</c:v>
                </c:pt>
                <c:pt idx="3975">
                  <c:v>558</c:v>
                </c:pt>
                <c:pt idx="3976">
                  <c:v>552</c:v>
                </c:pt>
                <c:pt idx="3977">
                  <c:v>559</c:v>
                </c:pt>
                <c:pt idx="3978">
                  <c:v>561</c:v>
                </c:pt>
                <c:pt idx="3979">
                  <c:v>556</c:v>
                </c:pt>
                <c:pt idx="3980">
                  <c:v>551</c:v>
                </c:pt>
                <c:pt idx="3981">
                  <c:v>553</c:v>
                </c:pt>
                <c:pt idx="3982">
                  <c:v>553</c:v>
                </c:pt>
                <c:pt idx="3983">
                  <c:v>547</c:v>
                </c:pt>
                <c:pt idx="3984">
                  <c:v>522</c:v>
                </c:pt>
                <c:pt idx="3985">
                  <c:v>560</c:v>
                </c:pt>
                <c:pt idx="3986">
                  <c:v>562</c:v>
                </c:pt>
                <c:pt idx="3987">
                  <c:v>564</c:v>
                </c:pt>
                <c:pt idx="3988">
                  <c:v>533</c:v>
                </c:pt>
                <c:pt idx="3989">
                  <c:v>534</c:v>
                </c:pt>
                <c:pt idx="3990">
                  <c:v>529</c:v>
                </c:pt>
                <c:pt idx="3991">
                  <c:v>531</c:v>
                </c:pt>
                <c:pt idx="3992">
                  <c:v>563</c:v>
                </c:pt>
                <c:pt idx="3993">
                  <c:v>557</c:v>
                </c:pt>
                <c:pt idx="3994">
                  <c:v>557</c:v>
                </c:pt>
                <c:pt idx="3995">
                  <c:v>559</c:v>
                </c:pt>
                <c:pt idx="3996">
                  <c:v>562</c:v>
                </c:pt>
                <c:pt idx="3997">
                  <c:v>559</c:v>
                </c:pt>
                <c:pt idx="3998">
                  <c:v>563</c:v>
                </c:pt>
                <c:pt idx="3999">
                  <c:v>565</c:v>
                </c:pt>
                <c:pt idx="4000">
                  <c:v>559</c:v>
                </c:pt>
                <c:pt idx="4001">
                  <c:v>561</c:v>
                </c:pt>
                <c:pt idx="4002">
                  <c:v>565</c:v>
                </c:pt>
                <c:pt idx="4003">
                  <c:v>559</c:v>
                </c:pt>
                <c:pt idx="4004">
                  <c:v>557</c:v>
                </c:pt>
                <c:pt idx="4005">
                  <c:v>526</c:v>
                </c:pt>
                <c:pt idx="4006">
                  <c:v>564</c:v>
                </c:pt>
                <c:pt idx="4007">
                  <c:v>567</c:v>
                </c:pt>
                <c:pt idx="4008">
                  <c:v>564</c:v>
                </c:pt>
                <c:pt idx="4009">
                  <c:v>568</c:v>
                </c:pt>
                <c:pt idx="4010">
                  <c:v>568</c:v>
                </c:pt>
                <c:pt idx="4011">
                  <c:v>561</c:v>
                </c:pt>
                <c:pt idx="4012">
                  <c:v>565</c:v>
                </c:pt>
                <c:pt idx="4013">
                  <c:v>565</c:v>
                </c:pt>
                <c:pt idx="4014">
                  <c:v>568</c:v>
                </c:pt>
                <c:pt idx="4015">
                  <c:v>569</c:v>
                </c:pt>
                <c:pt idx="4016">
                  <c:v>563</c:v>
                </c:pt>
                <c:pt idx="4017">
                  <c:v>563</c:v>
                </c:pt>
                <c:pt idx="4018">
                  <c:v>461</c:v>
                </c:pt>
                <c:pt idx="4019">
                  <c:v>534</c:v>
                </c:pt>
                <c:pt idx="4020">
                  <c:v>549</c:v>
                </c:pt>
                <c:pt idx="4021">
                  <c:v>573</c:v>
                </c:pt>
                <c:pt idx="4022">
                  <c:v>572</c:v>
                </c:pt>
                <c:pt idx="4023">
                  <c:v>573</c:v>
                </c:pt>
                <c:pt idx="4024">
                  <c:v>571</c:v>
                </c:pt>
                <c:pt idx="4025">
                  <c:v>565</c:v>
                </c:pt>
                <c:pt idx="4026">
                  <c:v>568</c:v>
                </c:pt>
                <c:pt idx="4027">
                  <c:v>573</c:v>
                </c:pt>
                <c:pt idx="4028">
                  <c:v>572</c:v>
                </c:pt>
                <c:pt idx="4029">
                  <c:v>574</c:v>
                </c:pt>
                <c:pt idx="4030">
                  <c:v>571</c:v>
                </c:pt>
                <c:pt idx="4031">
                  <c:v>582</c:v>
                </c:pt>
                <c:pt idx="4032">
                  <c:v>576</c:v>
                </c:pt>
                <c:pt idx="4033">
                  <c:v>572</c:v>
                </c:pt>
                <c:pt idx="4034">
                  <c:v>570</c:v>
                </c:pt>
                <c:pt idx="4035">
                  <c:v>579</c:v>
                </c:pt>
                <c:pt idx="4036">
                  <c:v>580</c:v>
                </c:pt>
                <c:pt idx="4037">
                  <c:v>581</c:v>
                </c:pt>
                <c:pt idx="4038">
                  <c:v>585</c:v>
                </c:pt>
                <c:pt idx="4039">
                  <c:v>580</c:v>
                </c:pt>
                <c:pt idx="4040">
                  <c:v>575</c:v>
                </c:pt>
                <c:pt idx="4041">
                  <c:v>580</c:v>
                </c:pt>
                <c:pt idx="4042">
                  <c:v>578</c:v>
                </c:pt>
                <c:pt idx="4043">
                  <c:v>576</c:v>
                </c:pt>
                <c:pt idx="4044">
                  <c:v>582</c:v>
                </c:pt>
                <c:pt idx="4045">
                  <c:v>583</c:v>
                </c:pt>
                <c:pt idx="4046">
                  <c:v>580</c:v>
                </c:pt>
                <c:pt idx="4047">
                  <c:v>582</c:v>
                </c:pt>
                <c:pt idx="4048">
                  <c:v>583</c:v>
                </c:pt>
                <c:pt idx="4049">
                  <c:v>586</c:v>
                </c:pt>
                <c:pt idx="4050">
                  <c:v>590</c:v>
                </c:pt>
                <c:pt idx="4051">
                  <c:v>590</c:v>
                </c:pt>
                <c:pt idx="4052">
                  <c:v>590</c:v>
                </c:pt>
                <c:pt idx="4053">
                  <c:v>592</c:v>
                </c:pt>
                <c:pt idx="4054">
                  <c:v>591</c:v>
                </c:pt>
                <c:pt idx="4055">
                  <c:v>592</c:v>
                </c:pt>
                <c:pt idx="4056">
                  <c:v>590</c:v>
                </c:pt>
                <c:pt idx="4057">
                  <c:v>593</c:v>
                </c:pt>
                <c:pt idx="4058">
                  <c:v>588</c:v>
                </c:pt>
                <c:pt idx="4059">
                  <c:v>590</c:v>
                </c:pt>
                <c:pt idx="4060">
                  <c:v>587</c:v>
                </c:pt>
                <c:pt idx="4061">
                  <c:v>587</c:v>
                </c:pt>
                <c:pt idx="4062">
                  <c:v>592</c:v>
                </c:pt>
                <c:pt idx="4063">
                  <c:v>594</c:v>
                </c:pt>
                <c:pt idx="4064">
                  <c:v>590</c:v>
                </c:pt>
                <c:pt idx="4065">
                  <c:v>594</c:v>
                </c:pt>
                <c:pt idx="4066">
                  <c:v>596</c:v>
                </c:pt>
                <c:pt idx="4067">
                  <c:v>593</c:v>
                </c:pt>
                <c:pt idx="4068">
                  <c:v>589</c:v>
                </c:pt>
                <c:pt idx="4069">
                  <c:v>590</c:v>
                </c:pt>
                <c:pt idx="4070">
                  <c:v>588</c:v>
                </c:pt>
                <c:pt idx="4071">
                  <c:v>589</c:v>
                </c:pt>
                <c:pt idx="4072">
                  <c:v>589</c:v>
                </c:pt>
                <c:pt idx="4073">
                  <c:v>589</c:v>
                </c:pt>
                <c:pt idx="4074">
                  <c:v>589</c:v>
                </c:pt>
                <c:pt idx="4075">
                  <c:v>588</c:v>
                </c:pt>
                <c:pt idx="4076">
                  <c:v>593</c:v>
                </c:pt>
                <c:pt idx="4077">
                  <c:v>594</c:v>
                </c:pt>
                <c:pt idx="4078">
                  <c:v>594</c:v>
                </c:pt>
                <c:pt idx="4079">
                  <c:v>571</c:v>
                </c:pt>
                <c:pt idx="4080">
                  <c:v>570</c:v>
                </c:pt>
                <c:pt idx="4081">
                  <c:v>564</c:v>
                </c:pt>
                <c:pt idx="4082">
                  <c:v>562</c:v>
                </c:pt>
                <c:pt idx="4083">
                  <c:v>576</c:v>
                </c:pt>
                <c:pt idx="4084">
                  <c:v>613</c:v>
                </c:pt>
                <c:pt idx="4085">
                  <c:v>614</c:v>
                </c:pt>
                <c:pt idx="4086">
                  <c:v>619</c:v>
                </c:pt>
                <c:pt idx="4087">
                  <c:v>618</c:v>
                </c:pt>
                <c:pt idx="4088">
                  <c:v>614</c:v>
                </c:pt>
                <c:pt idx="4089">
                  <c:v>615</c:v>
                </c:pt>
                <c:pt idx="4090">
                  <c:v>614</c:v>
                </c:pt>
                <c:pt idx="4091">
                  <c:v>616</c:v>
                </c:pt>
                <c:pt idx="4092">
                  <c:v>616</c:v>
                </c:pt>
                <c:pt idx="4093">
                  <c:v>614</c:v>
                </c:pt>
                <c:pt idx="4094">
                  <c:v>588</c:v>
                </c:pt>
                <c:pt idx="4095">
                  <c:v>587</c:v>
                </c:pt>
                <c:pt idx="4096">
                  <c:v>573</c:v>
                </c:pt>
                <c:pt idx="4097">
                  <c:v>577</c:v>
                </c:pt>
                <c:pt idx="4098">
                  <c:v>619</c:v>
                </c:pt>
                <c:pt idx="4099">
                  <c:v>616</c:v>
                </c:pt>
                <c:pt idx="4100">
                  <c:v>614</c:v>
                </c:pt>
                <c:pt idx="4101">
                  <c:v>610</c:v>
                </c:pt>
                <c:pt idx="4102">
                  <c:v>599</c:v>
                </c:pt>
                <c:pt idx="4103">
                  <c:v>414</c:v>
                </c:pt>
                <c:pt idx="4104">
                  <c:v>605</c:v>
                </c:pt>
                <c:pt idx="4105">
                  <c:v>617</c:v>
                </c:pt>
                <c:pt idx="4106">
                  <c:v>620</c:v>
                </c:pt>
                <c:pt idx="4107">
                  <c:v>617</c:v>
                </c:pt>
                <c:pt idx="4108">
                  <c:v>574</c:v>
                </c:pt>
                <c:pt idx="4109">
                  <c:v>519</c:v>
                </c:pt>
                <c:pt idx="4110">
                  <c:v>569</c:v>
                </c:pt>
                <c:pt idx="4111">
                  <c:v>603</c:v>
                </c:pt>
                <c:pt idx="4112">
                  <c:v>609</c:v>
                </c:pt>
                <c:pt idx="4113">
                  <c:v>614</c:v>
                </c:pt>
                <c:pt idx="4114">
                  <c:v>599</c:v>
                </c:pt>
                <c:pt idx="4115">
                  <c:v>592</c:v>
                </c:pt>
                <c:pt idx="4116">
                  <c:v>599</c:v>
                </c:pt>
                <c:pt idx="4117">
                  <c:v>596</c:v>
                </c:pt>
                <c:pt idx="4118">
                  <c:v>599</c:v>
                </c:pt>
                <c:pt idx="4119">
                  <c:v>530</c:v>
                </c:pt>
                <c:pt idx="4120">
                  <c:v>598</c:v>
                </c:pt>
                <c:pt idx="4121">
                  <c:v>617</c:v>
                </c:pt>
                <c:pt idx="4122">
                  <c:v>608</c:v>
                </c:pt>
                <c:pt idx="4123">
                  <c:v>606</c:v>
                </c:pt>
                <c:pt idx="4124">
                  <c:v>602</c:v>
                </c:pt>
                <c:pt idx="4125">
                  <c:v>600</c:v>
                </c:pt>
                <c:pt idx="4126">
                  <c:v>596</c:v>
                </c:pt>
                <c:pt idx="4127">
                  <c:v>588</c:v>
                </c:pt>
                <c:pt idx="4128">
                  <c:v>612</c:v>
                </c:pt>
                <c:pt idx="4129">
                  <c:v>607</c:v>
                </c:pt>
                <c:pt idx="4130">
                  <c:v>603</c:v>
                </c:pt>
                <c:pt idx="4131">
                  <c:v>597</c:v>
                </c:pt>
                <c:pt idx="4132">
                  <c:v>575</c:v>
                </c:pt>
                <c:pt idx="4133">
                  <c:v>586</c:v>
                </c:pt>
                <c:pt idx="4134">
                  <c:v>589</c:v>
                </c:pt>
                <c:pt idx="4135">
                  <c:v>585</c:v>
                </c:pt>
                <c:pt idx="4136">
                  <c:v>584</c:v>
                </c:pt>
                <c:pt idx="4137">
                  <c:v>586</c:v>
                </c:pt>
                <c:pt idx="4138">
                  <c:v>627</c:v>
                </c:pt>
                <c:pt idx="4139">
                  <c:v>630</c:v>
                </c:pt>
                <c:pt idx="4140">
                  <c:v>629</c:v>
                </c:pt>
                <c:pt idx="4141">
                  <c:v>633</c:v>
                </c:pt>
                <c:pt idx="4142">
                  <c:v>627</c:v>
                </c:pt>
                <c:pt idx="4143">
                  <c:v>627</c:v>
                </c:pt>
                <c:pt idx="4144">
                  <c:v>627</c:v>
                </c:pt>
                <c:pt idx="4145">
                  <c:v>625</c:v>
                </c:pt>
                <c:pt idx="4146">
                  <c:v>657</c:v>
                </c:pt>
                <c:pt idx="4147">
                  <c:v>652</c:v>
                </c:pt>
                <c:pt idx="4148">
                  <c:v>654</c:v>
                </c:pt>
                <c:pt idx="4149">
                  <c:v>656</c:v>
                </c:pt>
                <c:pt idx="4150">
                  <c:v>666</c:v>
                </c:pt>
                <c:pt idx="4151">
                  <c:v>666</c:v>
                </c:pt>
                <c:pt idx="4152">
                  <c:v>660</c:v>
                </c:pt>
                <c:pt idx="4153">
                  <c:v>673</c:v>
                </c:pt>
                <c:pt idx="4154">
                  <c:v>665</c:v>
                </c:pt>
                <c:pt idx="4155">
                  <c:v>661</c:v>
                </c:pt>
                <c:pt idx="4156">
                  <c:v>671</c:v>
                </c:pt>
                <c:pt idx="4157">
                  <c:v>664</c:v>
                </c:pt>
                <c:pt idx="4158">
                  <c:v>661</c:v>
                </c:pt>
                <c:pt idx="4159">
                  <c:v>659</c:v>
                </c:pt>
                <c:pt idx="4160">
                  <c:v>679</c:v>
                </c:pt>
                <c:pt idx="4161">
                  <c:v>684</c:v>
                </c:pt>
                <c:pt idx="4162">
                  <c:v>683</c:v>
                </c:pt>
                <c:pt idx="4163">
                  <c:v>681</c:v>
                </c:pt>
                <c:pt idx="4164">
                  <c:v>675</c:v>
                </c:pt>
                <c:pt idx="4165">
                  <c:v>676</c:v>
                </c:pt>
                <c:pt idx="4166">
                  <c:v>674</c:v>
                </c:pt>
                <c:pt idx="4167">
                  <c:v>669</c:v>
                </c:pt>
                <c:pt idx="4168">
                  <c:v>676</c:v>
                </c:pt>
                <c:pt idx="4169">
                  <c:v>679</c:v>
                </c:pt>
                <c:pt idx="4170">
                  <c:v>682</c:v>
                </c:pt>
                <c:pt idx="4171">
                  <c:v>684</c:v>
                </c:pt>
                <c:pt idx="4172">
                  <c:v>681</c:v>
                </c:pt>
                <c:pt idx="4173">
                  <c:v>679</c:v>
                </c:pt>
                <c:pt idx="4174">
                  <c:v>681</c:v>
                </c:pt>
                <c:pt idx="4175">
                  <c:v>681</c:v>
                </c:pt>
                <c:pt idx="4176">
                  <c:v>676</c:v>
                </c:pt>
                <c:pt idx="4177">
                  <c:v>687</c:v>
                </c:pt>
                <c:pt idx="4178">
                  <c:v>684</c:v>
                </c:pt>
                <c:pt idx="4179">
                  <c:v>684</c:v>
                </c:pt>
                <c:pt idx="4180">
                  <c:v>679</c:v>
                </c:pt>
                <c:pt idx="4181">
                  <c:v>683</c:v>
                </c:pt>
                <c:pt idx="4182">
                  <c:v>677</c:v>
                </c:pt>
                <c:pt idx="4183">
                  <c:v>677</c:v>
                </c:pt>
                <c:pt idx="4184">
                  <c:v>675</c:v>
                </c:pt>
                <c:pt idx="4185">
                  <c:v>646</c:v>
                </c:pt>
                <c:pt idx="4186">
                  <c:v>638</c:v>
                </c:pt>
                <c:pt idx="4187">
                  <c:v>631</c:v>
                </c:pt>
                <c:pt idx="4188">
                  <c:v>643</c:v>
                </c:pt>
                <c:pt idx="4189">
                  <c:v>651</c:v>
                </c:pt>
                <c:pt idx="4190">
                  <c:v>632</c:v>
                </c:pt>
                <c:pt idx="4191">
                  <c:v>648</c:v>
                </c:pt>
                <c:pt idx="4192">
                  <c:v>658</c:v>
                </c:pt>
                <c:pt idx="4193">
                  <c:v>656</c:v>
                </c:pt>
                <c:pt idx="4194">
                  <c:v>655</c:v>
                </c:pt>
                <c:pt idx="4195">
                  <c:v>659</c:v>
                </c:pt>
                <c:pt idx="4196">
                  <c:v>659</c:v>
                </c:pt>
                <c:pt idx="4197">
                  <c:v>685</c:v>
                </c:pt>
                <c:pt idx="4198">
                  <c:v>686</c:v>
                </c:pt>
                <c:pt idx="4199">
                  <c:v>677</c:v>
                </c:pt>
                <c:pt idx="4200">
                  <c:v>673</c:v>
                </c:pt>
                <c:pt idx="4201">
                  <c:v>670</c:v>
                </c:pt>
                <c:pt idx="4202">
                  <c:v>672</c:v>
                </c:pt>
                <c:pt idx="4203">
                  <c:v>680</c:v>
                </c:pt>
                <c:pt idx="4204">
                  <c:v>683</c:v>
                </c:pt>
                <c:pt idx="4205">
                  <c:v>684</c:v>
                </c:pt>
                <c:pt idx="4206">
                  <c:v>679</c:v>
                </c:pt>
                <c:pt idx="4207">
                  <c:v>679</c:v>
                </c:pt>
                <c:pt idx="4208">
                  <c:v>680</c:v>
                </c:pt>
                <c:pt idx="4209">
                  <c:v>690</c:v>
                </c:pt>
                <c:pt idx="4210">
                  <c:v>684</c:v>
                </c:pt>
                <c:pt idx="4211">
                  <c:v>685</c:v>
                </c:pt>
                <c:pt idx="4212">
                  <c:v>680</c:v>
                </c:pt>
                <c:pt idx="4213">
                  <c:v>680</c:v>
                </c:pt>
                <c:pt idx="4214">
                  <c:v>673</c:v>
                </c:pt>
                <c:pt idx="4215">
                  <c:v>671</c:v>
                </c:pt>
                <c:pt idx="4216">
                  <c:v>680</c:v>
                </c:pt>
                <c:pt idx="4217">
                  <c:v>683</c:v>
                </c:pt>
                <c:pt idx="4218">
                  <c:v>688</c:v>
                </c:pt>
                <c:pt idx="4219">
                  <c:v>688</c:v>
                </c:pt>
                <c:pt idx="4220">
                  <c:v>626</c:v>
                </c:pt>
                <c:pt idx="4221">
                  <c:v>684</c:v>
                </c:pt>
                <c:pt idx="4222">
                  <c:v>676</c:v>
                </c:pt>
                <c:pt idx="4223">
                  <c:v>683</c:v>
                </c:pt>
                <c:pt idx="4224">
                  <c:v>689</c:v>
                </c:pt>
                <c:pt idx="4225">
                  <c:v>690</c:v>
                </c:pt>
                <c:pt idx="4226">
                  <c:v>687</c:v>
                </c:pt>
                <c:pt idx="4227">
                  <c:v>684</c:v>
                </c:pt>
                <c:pt idx="4228">
                  <c:v>654</c:v>
                </c:pt>
                <c:pt idx="4229">
                  <c:v>640</c:v>
                </c:pt>
                <c:pt idx="4230">
                  <c:v>679</c:v>
                </c:pt>
                <c:pt idx="4231">
                  <c:v>676</c:v>
                </c:pt>
                <c:pt idx="4232">
                  <c:v>670</c:v>
                </c:pt>
                <c:pt idx="4233">
                  <c:v>654</c:v>
                </c:pt>
                <c:pt idx="4234">
                  <c:v>669</c:v>
                </c:pt>
                <c:pt idx="4235">
                  <c:v>670</c:v>
                </c:pt>
                <c:pt idx="4236">
                  <c:v>663</c:v>
                </c:pt>
                <c:pt idx="4237">
                  <c:v>666</c:v>
                </c:pt>
                <c:pt idx="4238">
                  <c:v>683</c:v>
                </c:pt>
                <c:pt idx="4239">
                  <c:v>679</c:v>
                </c:pt>
                <c:pt idx="4240">
                  <c:v>687</c:v>
                </c:pt>
                <c:pt idx="4241">
                  <c:v>684</c:v>
                </c:pt>
                <c:pt idx="4242">
                  <c:v>684</c:v>
                </c:pt>
                <c:pt idx="4243">
                  <c:v>672</c:v>
                </c:pt>
                <c:pt idx="4244">
                  <c:v>683</c:v>
                </c:pt>
                <c:pt idx="4245">
                  <c:v>669</c:v>
                </c:pt>
                <c:pt idx="4246">
                  <c:v>671</c:v>
                </c:pt>
                <c:pt idx="4247">
                  <c:v>690</c:v>
                </c:pt>
                <c:pt idx="4248">
                  <c:v>695</c:v>
                </c:pt>
                <c:pt idx="4249">
                  <c:v>681</c:v>
                </c:pt>
                <c:pt idx="4250">
                  <c:v>688</c:v>
                </c:pt>
                <c:pt idx="4251">
                  <c:v>691</c:v>
                </c:pt>
                <c:pt idx="4252">
                  <c:v>694</c:v>
                </c:pt>
                <c:pt idx="4253">
                  <c:v>651</c:v>
                </c:pt>
                <c:pt idx="4254">
                  <c:v>689</c:v>
                </c:pt>
                <c:pt idx="4255">
                  <c:v>684</c:v>
                </c:pt>
                <c:pt idx="4256">
                  <c:v>674</c:v>
                </c:pt>
                <c:pt idx="4257">
                  <c:v>669</c:v>
                </c:pt>
                <c:pt idx="4258">
                  <c:v>686</c:v>
                </c:pt>
                <c:pt idx="4259">
                  <c:v>679</c:v>
                </c:pt>
                <c:pt idx="4260">
                  <c:v>685</c:v>
                </c:pt>
                <c:pt idx="4261">
                  <c:v>681</c:v>
                </c:pt>
                <c:pt idx="4262">
                  <c:v>677</c:v>
                </c:pt>
                <c:pt idx="4263">
                  <c:v>676</c:v>
                </c:pt>
                <c:pt idx="4264">
                  <c:v>660</c:v>
                </c:pt>
                <c:pt idx="4265">
                  <c:v>648</c:v>
                </c:pt>
                <c:pt idx="4266">
                  <c:v>678</c:v>
                </c:pt>
                <c:pt idx="4267">
                  <c:v>684</c:v>
                </c:pt>
                <c:pt idx="4268">
                  <c:v>682</c:v>
                </c:pt>
                <c:pt idx="4269">
                  <c:v>687</c:v>
                </c:pt>
                <c:pt idx="4270">
                  <c:v>678</c:v>
                </c:pt>
                <c:pt idx="4271">
                  <c:v>638</c:v>
                </c:pt>
                <c:pt idx="4272">
                  <c:v>682</c:v>
                </c:pt>
                <c:pt idx="4273">
                  <c:v>684</c:v>
                </c:pt>
                <c:pt idx="4274">
                  <c:v>681</c:v>
                </c:pt>
                <c:pt idx="4275">
                  <c:v>679</c:v>
                </c:pt>
                <c:pt idx="4276">
                  <c:v>677</c:v>
                </c:pt>
                <c:pt idx="4277">
                  <c:v>676</c:v>
                </c:pt>
                <c:pt idx="4278">
                  <c:v>671</c:v>
                </c:pt>
                <c:pt idx="4279">
                  <c:v>680</c:v>
                </c:pt>
                <c:pt idx="4280">
                  <c:v>684</c:v>
                </c:pt>
                <c:pt idx="4281">
                  <c:v>689</c:v>
                </c:pt>
                <c:pt idx="4282">
                  <c:v>691</c:v>
                </c:pt>
                <c:pt idx="4283">
                  <c:v>695</c:v>
                </c:pt>
                <c:pt idx="4284">
                  <c:v>699</c:v>
                </c:pt>
                <c:pt idx="4285">
                  <c:v>687</c:v>
                </c:pt>
                <c:pt idx="4286">
                  <c:v>705</c:v>
                </c:pt>
                <c:pt idx="4287">
                  <c:v>703</c:v>
                </c:pt>
                <c:pt idx="4288">
                  <c:v>708</c:v>
                </c:pt>
                <c:pt idx="4289">
                  <c:v>706</c:v>
                </c:pt>
                <c:pt idx="4290">
                  <c:v>702</c:v>
                </c:pt>
                <c:pt idx="4291">
                  <c:v>703</c:v>
                </c:pt>
                <c:pt idx="4292">
                  <c:v>705</c:v>
                </c:pt>
                <c:pt idx="4293">
                  <c:v>711</c:v>
                </c:pt>
                <c:pt idx="4294">
                  <c:v>711</c:v>
                </c:pt>
                <c:pt idx="4295">
                  <c:v>708</c:v>
                </c:pt>
                <c:pt idx="4296">
                  <c:v>717</c:v>
                </c:pt>
                <c:pt idx="4297">
                  <c:v>723</c:v>
                </c:pt>
                <c:pt idx="4298">
                  <c:v>712</c:v>
                </c:pt>
                <c:pt idx="4299">
                  <c:v>693</c:v>
                </c:pt>
                <c:pt idx="4300">
                  <c:v>707</c:v>
                </c:pt>
                <c:pt idx="4301">
                  <c:v>708</c:v>
                </c:pt>
                <c:pt idx="4302">
                  <c:v>713</c:v>
                </c:pt>
                <c:pt idx="4303">
                  <c:v>712</c:v>
                </c:pt>
                <c:pt idx="4304">
                  <c:v>727</c:v>
                </c:pt>
                <c:pt idx="4305">
                  <c:v>707</c:v>
                </c:pt>
                <c:pt idx="4306">
                  <c:v>712</c:v>
                </c:pt>
                <c:pt idx="4307">
                  <c:v>724</c:v>
                </c:pt>
                <c:pt idx="4308">
                  <c:v>716</c:v>
                </c:pt>
                <c:pt idx="4309">
                  <c:v>715</c:v>
                </c:pt>
                <c:pt idx="4310">
                  <c:v>704</c:v>
                </c:pt>
                <c:pt idx="4311">
                  <c:v>709</c:v>
                </c:pt>
                <c:pt idx="4312">
                  <c:v>707</c:v>
                </c:pt>
                <c:pt idx="4313">
                  <c:v>704</c:v>
                </c:pt>
                <c:pt idx="4314">
                  <c:v>717</c:v>
                </c:pt>
                <c:pt idx="4315">
                  <c:v>710</c:v>
                </c:pt>
                <c:pt idx="4316">
                  <c:v>709</c:v>
                </c:pt>
                <c:pt idx="4317">
                  <c:v>710</c:v>
                </c:pt>
                <c:pt idx="4318">
                  <c:v>706</c:v>
                </c:pt>
                <c:pt idx="4319">
                  <c:v>704</c:v>
                </c:pt>
                <c:pt idx="4320">
                  <c:v>703</c:v>
                </c:pt>
                <c:pt idx="4321">
                  <c:v>719</c:v>
                </c:pt>
                <c:pt idx="4322">
                  <c:v>725</c:v>
                </c:pt>
                <c:pt idx="4323">
                  <c:v>726</c:v>
                </c:pt>
                <c:pt idx="4324">
                  <c:v>727</c:v>
                </c:pt>
                <c:pt idx="4325">
                  <c:v>728</c:v>
                </c:pt>
                <c:pt idx="4326">
                  <c:v>731</c:v>
                </c:pt>
                <c:pt idx="4327">
                  <c:v>729</c:v>
                </c:pt>
                <c:pt idx="4328">
                  <c:v>731</c:v>
                </c:pt>
                <c:pt idx="4329">
                  <c:v>733</c:v>
                </c:pt>
                <c:pt idx="4330">
                  <c:v>734</c:v>
                </c:pt>
                <c:pt idx="4331">
                  <c:v>726</c:v>
                </c:pt>
                <c:pt idx="4332">
                  <c:v>726</c:v>
                </c:pt>
                <c:pt idx="4333">
                  <c:v>663</c:v>
                </c:pt>
                <c:pt idx="4334">
                  <c:v>723</c:v>
                </c:pt>
                <c:pt idx="4335">
                  <c:v>728</c:v>
                </c:pt>
                <c:pt idx="4336">
                  <c:v>730</c:v>
                </c:pt>
                <c:pt idx="4337">
                  <c:v>723</c:v>
                </c:pt>
                <c:pt idx="4338">
                  <c:v>725</c:v>
                </c:pt>
                <c:pt idx="4339">
                  <c:v>703</c:v>
                </c:pt>
                <c:pt idx="4340">
                  <c:v>720</c:v>
                </c:pt>
                <c:pt idx="4341">
                  <c:v>720</c:v>
                </c:pt>
                <c:pt idx="4342">
                  <c:v>729</c:v>
                </c:pt>
                <c:pt idx="4343">
                  <c:v>731</c:v>
                </c:pt>
                <c:pt idx="4344">
                  <c:v>728</c:v>
                </c:pt>
                <c:pt idx="4345">
                  <c:v>726</c:v>
                </c:pt>
                <c:pt idx="4346">
                  <c:v>741</c:v>
                </c:pt>
                <c:pt idx="4347">
                  <c:v>731</c:v>
                </c:pt>
                <c:pt idx="4348">
                  <c:v>734</c:v>
                </c:pt>
                <c:pt idx="4349">
                  <c:v>759</c:v>
                </c:pt>
                <c:pt idx="4350">
                  <c:v>758</c:v>
                </c:pt>
                <c:pt idx="4351">
                  <c:v>763</c:v>
                </c:pt>
                <c:pt idx="4352">
                  <c:v>782</c:v>
                </c:pt>
                <c:pt idx="4353">
                  <c:v>780</c:v>
                </c:pt>
                <c:pt idx="4354">
                  <c:v>766</c:v>
                </c:pt>
                <c:pt idx="4355">
                  <c:v>763</c:v>
                </c:pt>
                <c:pt idx="4356">
                  <c:v>757</c:v>
                </c:pt>
                <c:pt idx="4357">
                  <c:v>778</c:v>
                </c:pt>
                <c:pt idx="4358">
                  <c:v>778</c:v>
                </c:pt>
                <c:pt idx="4359">
                  <c:v>779</c:v>
                </c:pt>
                <c:pt idx="4360">
                  <c:v>783</c:v>
                </c:pt>
                <c:pt idx="4361">
                  <c:v>781</c:v>
                </c:pt>
                <c:pt idx="4362">
                  <c:v>747</c:v>
                </c:pt>
                <c:pt idx="4363">
                  <c:v>751</c:v>
                </c:pt>
                <c:pt idx="4364">
                  <c:v>751</c:v>
                </c:pt>
                <c:pt idx="4365">
                  <c:v>744</c:v>
                </c:pt>
                <c:pt idx="4366">
                  <c:v>748</c:v>
                </c:pt>
                <c:pt idx="4367">
                  <c:v>734</c:v>
                </c:pt>
                <c:pt idx="4368">
                  <c:v>741</c:v>
                </c:pt>
                <c:pt idx="4369">
                  <c:v>709</c:v>
                </c:pt>
                <c:pt idx="4370">
                  <c:v>743</c:v>
                </c:pt>
                <c:pt idx="4371">
                  <c:v>751</c:v>
                </c:pt>
                <c:pt idx="4372">
                  <c:v>748</c:v>
                </c:pt>
                <c:pt idx="4373">
                  <c:v>747</c:v>
                </c:pt>
                <c:pt idx="4374">
                  <c:v>741</c:v>
                </c:pt>
                <c:pt idx="4375">
                  <c:v>727</c:v>
                </c:pt>
                <c:pt idx="4376">
                  <c:v>727</c:v>
                </c:pt>
                <c:pt idx="4377">
                  <c:v>727</c:v>
                </c:pt>
                <c:pt idx="4378">
                  <c:v>727</c:v>
                </c:pt>
                <c:pt idx="4379">
                  <c:v>632</c:v>
                </c:pt>
                <c:pt idx="4380">
                  <c:v>718</c:v>
                </c:pt>
                <c:pt idx="4381">
                  <c:v>746</c:v>
                </c:pt>
                <c:pt idx="4382">
                  <c:v>736</c:v>
                </c:pt>
                <c:pt idx="4383">
                  <c:v>719</c:v>
                </c:pt>
                <c:pt idx="4384">
                  <c:v>725</c:v>
                </c:pt>
                <c:pt idx="4385">
                  <c:v>735</c:v>
                </c:pt>
                <c:pt idx="4386">
                  <c:v>740</c:v>
                </c:pt>
                <c:pt idx="4387">
                  <c:v>743</c:v>
                </c:pt>
                <c:pt idx="4388">
                  <c:v>746</c:v>
                </c:pt>
                <c:pt idx="4389">
                  <c:v>657</c:v>
                </c:pt>
                <c:pt idx="4390">
                  <c:v>657</c:v>
                </c:pt>
                <c:pt idx="4391">
                  <c:v>748</c:v>
                </c:pt>
                <c:pt idx="4392">
                  <c:v>744</c:v>
                </c:pt>
                <c:pt idx="4393">
                  <c:v>748</c:v>
                </c:pt>
                <c:pt idx="4394">
                  <c:v>749</c:v>
                </c:pt>
                <c:pt idx="4395">
                  <c:v>768</c:v>
                </c:pt>
                <c:pt idx="4396">
                  <c:v>765</c:v>
                </c:pt>
                <c:pt idx="4397">
                  <c:v>764</c:v>
                </c:pt>
                <c:pt idx="4398">
                  <c:v>763</c:v>
                </c:pt>
                <c:pt idx="4399">
                  <c:v>765</c:v>
                </c:pt>
                <c:pt idx="4400">
                  <c:v>768</c:v>
                </c:pt>
                <c:pt idx="4401">
                  <c:v>765</c:v>
                </c:pt>
                <c:pt idx="4402">
                  <c:v>766</c:v>
                </c:pt>
                <c:pt idx="4403">
                  <c:v>759</c:v>
                </c:pt>
                <c:pt idx="4404">
                  <c:v>754</c:v>
                </c:pt>
                <c:pt idx="4405">
                  <c:v>765</c:v>
                </c:pt>
                <c:pt idx="4406">
                  <c:v>772</c:v>
                </c:pt>
                <c:pt idx="4407">
                  <c:v>774</c:v>
                </c:pt>
                <c:pt idx="4408">
                  <c:v>776</c:v>
                </c:pt>
                <c:pt idx="4409">
                  <c:v>774</c:v>
                </c:pt>
                <c:pt idx="4410">
                  <c:v>759</c:v>
                </c:pt>
                <c:pt idx="4411">
                  <c:v>751</c:v>
                </c:pt>
                <c:pt idx="4412">
                  <c:v>777</c:v>
                </c:pt>
                <c:pt idx="4413">
                  <c:v>782</c:v>
                </c:pt>
                <c:pt idx="4414">
                  <c:v>781</c:v>
                </c:pt>
                <c:pt idx="4415">
                  <c:v>779</c:v>
                </c:pt>
                <c:pt idx="4416">
                  <c:v>780</c:v>
                </c:pt>
                <c:pt idx="4417">
                  <c:v>780</c:v>
                </c:pt>
                <c:pt idx="4418">
                  <c:v>776</c:v>
                </c:pt>
                <c:pt idx="4419">
                  <c:v>771</c:v>
                </c:pt>
                <c:pt idx="4420">
                  <c:v>783</c:v>
                </c:pt>
                <c:pt idx="4421">
                  <c:v>786</c:v>
                </c:pt>
                <c:pt idx="4422">
                  <c:v>778</c:v>
                </c:pt>
                <c:pt idx="4423">
                  <c:v>774</c:v>
                </c:pt>
                <c:pt idx="4424">
                  <c:v>712</c:v>
                </c:pt>
                <c:pt idx="4425">
                  <c:v>715</c:v>
                </c:pt>
                <c:pt idx="4426">
                  <c:v>782</c:v>
                </c:pt>
                <c:pt idx="4427">
                  <c:v>782</c:v>
                </c:pt>
                <c:pt idx="4428">
                  <c:v>786</c:v>
                </c:pt>
                <c:pt idx="4429">
                  <c:v>780</c:v>
                </c:pt>
                <c:pt idx="4430">
                  <c:v>774</c:v>
                </c:pt>
                <c:pt idx="4431">
                  <c:v>702</c:v>
                </c:pt>
                <c:pt idx="4432">
                  <c:v>674</c:v>
                </c:pt>
                <c:pt idx="4433">
                  <c:v>677</c:v>
                </c:pt>
                <c:pt idx="4434">
                  <c:v>776</c:v>
                </c:pt>
                <c:pt idx="4435">
                  <c:v>779</c:v>
                </c:pt>
                <c:pt idx="4436">
                  <c:v>779</c:v>
                </c:pt>
                <c:pt idx="4437">
                  <c:v>781</c:v>
                </c:pt>
                <c:pt idx="4438">
                  <c:v>756</c:v>
                </c:pt>
                <c:pt idx="4439">
                  <c:v>751</c:v>
                </c:pt>
                <c:pt idx="4440">
                  <c:v>775</c:v>
                </c:pt>
                <c:pt idx="4441">
                  <c:v>777</c:v>
                </c:pt>
                <c:pt idx="4442">
                  <c:v>780</c:v>
                </c:pt>
                <c:pt idx="4443">
                  <c:v>776</c:v>
                </c:pt>
                <c:pt idx="4444">
                  <c:v>779</c:v>
                </c:pt>
                <c:pt idx="4445">
                  <c:v>776</c:v>
                </c:pt>
                <c:pt idx="4446">
                  <c:v>764</c:v>
                </c:pt>
                <c:pt idx="4447">
                  <c:v>764</c:v>
                </c:pt>
                <c:pt idx="4448">
                  <c:v>780</c:v>
                </c:pt>
                <c:pt idx="4449">
                  <c:v>782</c:v>
                </c:pt>
                <c:pt idx="4450">
                  <c:v>779</c:v>
                </c:pt>
                <c:pt idx="4451">
                  <c:v>758</c:v>
                </c:pt>
                <c:pt idx="4452">
                  <c:v>748</c:v>
                </c:pt>
                <c:pt idx="4453">
                  <c:v>745</c:v>
                </c:pt>
                <c:pt idx="4454">
                  <c:v>762</c:v>
                </c:pt>
                <c:pt idx="4455">
                  <c:v>787</c:v>
                </c:pt>
                <c:pt idx="4456">
                  <c:v>787</c:v>
                </c:pt>
                <c:pt idx="4457">
                  <c:v>783</c:v>
                </c:pt>
                <c:pt idx="4458">
                  <c:v>782</c:v>
                </c:pt>
                <c:pt idx="4459">
                  <c:v>772</c:v>
                </c:pt>
                <c:pt idx="4460">
                  <c:v>782</c:v>
                </c:pt>
                <c:pt idx="4461">
                  <c:v>784</c:v>
                </c:pt>
                <c:pt idx="4462">
                  <c:v>784</c:v>
                </c:pt>
                <c:pt idx="4463">
                  <c:v>786</c:v>
                </c:pt>
                <c:pt idx="4464">
                  <c:v>769</c:v>
                </c:pt>
                <c:pt idx="4465">
                  <c:v>751</c:v>
                </c:pt>
                <c:pt idx="4466">
                  <c:v>749</c:v>
                </c:pt>
                <c:pt idx="4467">
                  <c:v>746</c:v>
                </c:pt>
                <c:pt idx="4468">
                  <c:v>766</c:v>
                </c:pt>
                <c:pt idx="4469">
                  <c:v>772</c:v>
                </c:pt>
                <c:pt idx="4470">
                  <c:v>767</c:v>
                </c:pt>
                <c:pt idx="4471">
                  <c:v>767</c:v>
                </c:pt>
                <c:pt idx="4472">
                  <c:v>762</c:v>
                </c:pt>
                <c:pt idx="4473">
                  <c:v>764</c:v>
                </c:pt>
                <c:pt idx="4474">
                  <c:v>764</c:v>
                </c:pt>
                <c:pt idx="4475">
                  <c:v>771</c:v>
                </c:pt>
                <c:pt idx="4476">
                  <c:v>768</c:v>
                </c:pt>
                <c:pt idx="4477">
                  <c:v>754</c:v>
                </c:pt>
                <c:pt idx="4478">
                  <c:v>761</c:v>
                </c:pt>
                <c:pt idx="4479">
                  <c:v>760</c:v>
                </c:pt>
                <c:pt idx="4480">
                  <c:v>750</c:v>
                </c:pt>
                <c:pt idx="4481">
                  <c:v>735</c:v>
                </c:pt>
                <c:pt idx="4482">
                  <c:v>765</c:v>
                </c:pt>
                <c:pt idx="4483">
                  <c:v>762</c:v>
                </c:pt>
                <c:pt idx="4484">
                  <c:v>763</c:v>
                </c:pt>
                <c:pt idx="4485">
                  <c:v>770</c:v>
                </c:pt>
                <c:pt idx="4486">
                  <c:v>768</c:v>
                </c:pt>
                <c:pt idx="4487">
                  <c:v>765</c:v>
                </c:pt>
                <c:pt idx="4488">
                  <c:v>752</c:v>
                </c:pt>
                <c:pt idx="4489">
                  <c:v>764</c:v>
                </c:pt>
                <c:pt idx="4490">
                  <c:v>761</c:v>
                </c:pt>
                <c:pt idx="4491">
                  <c:v>761</c:v>
                </c:pt>
                <c:pt idx="4492">
                  <c:v>758</c:v>
                </c:pt>
                <c:pt idx="4493">
                  <c:v>739</c:v>
                </c:pt>
                <c:pt idx="4494">
                  <c:v>763</c:v>
                </c:pt>
                <c:pt idx="4495">
                  <c:v>729</c:v>
                </c:pt>
                <c:pt idx="4496">
                  <c:v>789</c:v>
                </c:pt>
                <c:pt idx="4497">
                  <c:v>799</c:v>
                </c:pt>
                <c:pt idx="4498">
                  <c:v>782</c:v>
                </c:pt>
                <c:pt idx="4499">
                  <c:v>798</c:v>
                </c:pt>
                <c:pt idx="4500">
                  <c:v>802</c:v>
                </c:pt>
                <c:pt idx="4501">
                  <c:v>788</c:v>
                </c:pt>
                <c:pt idx="4502">
                  <c:v>764</c:v>
                </c:pt>
                <c:pt idx="4503">
                  <c:v>781</c:v>
                </c:pt>
                <c:pt idx="4504">
                  <c:v>808</c:v>
                </c:pt>
                <c:pt idx="4505">
                  <c:v>813</c:v>
                </c:pt>
                <c:pt idx="4506">
                  <c:v>808</c:v>
                </c:pt>
                <c:pt idx="4507">
                  <c:v>807</c:v>
                </c:pt>
                <c:pt idx="4508">
                  <c:v>747</c:v>
                </c:pt>
                <c:pt idx="4509">
                  <c:v>740</c:v>
                </c:pt>
                <c:pt idx="4510">
                  <c:v>814</c:v>
                </c:pt>
                <c:pt idx="4511">
                  <c:v>820</c:v>
                </c:pt>
                <c:pt idx="4512">
                  <c:v>819</c:v>
                </c:pt>
                <c:pt idx="4513">
                  <c:v>816</c:v>
                </c:pt>
                <c:pt idx="4514">
                  <c:v>783</c:v>
                </c:pt>
                <c:pt idx="4515">
                  <c:v>736</c:v>
                </c:pt>
                <c:pt idx="4516">
                  <c:v>793</c:v>
                </c:pt>
                <c:pt idx="4517">
                  <c:v>816</c:v>
                </c:pt>
                <c:pt idx="4518">
                  <c:v>820</c:v>
                </c:pt>
                <c:pt idx="4519">
                  <c:v>825</c:v>
                </c:pt>
                <c:pt idx="4520">
                  <c:v>826</c:v>
                </c:pt>
                <c:pt idx="4521">
                  <c:v>814</c:v>
                </c:pt>
                <c:pt idx="4522">
                  <c:v>779</c:v>
                </c:pt>
                <c:pt idx="4523">
                  <c:v>794</c:v>
                </c:pt>
                <c:pt idx="4524">
                  <c:v>813</c:v>
                </c:pt>
                <c:pt idx="4525">
                  <c:v>817</c:v>
                </c:pt>
                <c:pt idx="4526">
                  <c:v>820</c:v>
                </c:pt>
                <c:pt idx="4527">
                  <c:v>822</c:v>
                </c:pt>
                <c:pt idx="4528">
                  <c:v>808</c:v>
                </c:pt>
                <c:pt idx="4529">
                  <c:v>806</c:v>
                </c:pt>
                <c:pt idx="4530">
                  <c:v>799</c:v>
                </c:pt>
                <c:pt idx="4531">
                  <c:v>808</c:v>
                </c:pt>
                <c:pt idx="4532">
                  <c:v>821</c:v>
                </c:pt>
                <c:pt idx="4533">
                  <c:v>820</c:v>
                </c:pt>
                <c:pt idx="4534">
                  <c:v>801</c:v>
                </c:pt>
                <c:pt idx="4535">
                  <c:v>819</c:v>
                </c:pt>
                <c:pt idx="4536">
                  <c:v>798</c:v>
                </c:pt>
                <c:pt idx="4537">
                  <c:v>799</c:v>
                </c:pt>
                <c:pt idx="4538">
                  <c:v>801</c:v>
                </c:pt>
                <c:pt idx="4539">
                  <c:v>805</c:v>
                </c:pt>
                <c:pt idx="4540">
                  <c:v>824</c:v>
                </c:pt>
                <c:pt idx="4541">
                  <c:v>802</c:v>
                </c:pt>
                <c:pt idx="4542">
                  <c:v>818</c:v>
                </c:pt>
                <c:pt idx="4543">
                  <c:v>815</c:v>
                </c:pt>
                <c:pt idx="4544">
                  <c:v>817</c:v>
                </c:pt>
                <c:pt idx="4545">
                  <c:v>819</c:v>
                </c:pt>
                <c:pt idx="4546">
                  <c:v>819</c:v>
                </c:pt>
                <c:pt idx="4547">
                  <c:v>811</c:v>
                </c:pt>
                <c:pt idx="4548">
                  <c:v>819</c:v>
                </c:pt>
                <c:pt idx="4549">
                  <c:v>822</c:v>
                </c:pt>
                <c:pt idx="4550">
                  <c:v>818</c:v>
                </c:pt>
                <c:pt idx="4551">
                  <c:v>816</c:v>
                </c:pt>
                <c:pt idx="4552">
                  <c:v>824</c:v>
                </c:pt>
                <c:pt idx="4553">
                  <c:v>793</c:v>
                </c:pt>
                <c:pt idx="4554">
                  <c:v>824</c:v>
                </c:pt>
                <c:pt idx="4555">
                  <c:v>820</c:v>
                </c:pt>
                <c:pt idx="4556">
                  <c:v>808</c:v>
                </c:pt>
                <c:pt idx="4557">
                  <c:v>778</c:v>
                </c:pt>
                <c:pt idx="4558">
                  <c:v>765</c:v>
                </c:pt>
                <c:pt idx="4559">
                  <c:v>798</c:v>
                </c:pt>
                <c:pt idx="4560">
                  <c:v>807</c:v>
                </c:pt>
                <c:pt idx="4561">
                  <c:v>825</c:v>
                </c:pt>
                <c:pt idx="4562">
                  <c:v>823</c:v>
                </c:pt>
                <c:pt idx="4563">
                  <c:v>820</c:v>
                </c:pt>
                <c:pt idx="4564">
                  <c:v>820</c:v>
                </c:pt>
                <c:pt idx="4565">
                  <c:v>817</c:v>
                </c:pt>
                <c:pt idx="4566">
                  <c:v>820</c:v>
                </c:pt>
                <c:pt idx="4567">
                  <c:v>824</c:v>
                </c:pt>
                <c:pt idx="4568">
                  <c:v>842</c:v>
                </c:pt>
                <c:pt idx="4569">
                  <c:v>842</c:v>
                </c:pt>
                <c:pt idx="4570">
                  <c:v>841</c:v>
                </c:pt>
                <c:pt idx="4571">
                  <c:v>833</c:v>
                </c:pt>
                <c:pt idx="4572">
                  <c:v>829</c:v>
                </c:pt>
                <c:pt idx="4573">
                  <c:v>840</c:v>
                </c:pt>
                <c:pt idx="4574">
                  <c:v>839</c:v>
                </c:pt>
                <c:pt idx="4575">
                  <c:v>838</c:v>
                </c:pt>
                <c:pt idx="4576">
                  <c:v>837</c:v>
                </c:pt>
                <c:pt idx="4577">
                  <c:v>838</c:v>
                </c:pt>
                <c:pt idx="4578">
                  <c:v>834</c:v>
                </c:pt>
                <c:pt idx="4579">
                  <c:v>827</c:v>
                </c:pt>
                <c:pt idx="4580">
                  <c:v>840</c:v>
                </c:pt>
                <c:pt idx="4581">
                  <c:v>846</c:v>
                </c:pt>
                <c:pt idx="4582">
                  <c:v>826</c:v>
                </c:pt>
                <c:pt idx="4583">
                  <c:v>830</c:v>
                </c:pt>
                <c:pt idx="4584">
                  <c:v>838</c:v>
                </c:pt>
                <c:pt idx="4585">
                  <c:v>829</c:v>
                </c:pt>
                <c:pt idx="4586">
                  <c:v>820</c:v>
                </c:pt>
                <c:pt idx="4587">
                  <c:v>843</c:v>
                </c:pt>
                <c:pt idx="4588">
                  <c:v>843</c:v>
                </c:pt>
                <c:pt idx="4589">
                  <c:v>832</c:v>
                </c:pt>
                <c:pt idx="4590">
                  <c:v>828</c:v>
                </c:pt>
                <c:pt idx="4591">
                  <c:v>813</c:v>
                </c:pt>
                <c:pt idx="4592">
                  <c:v>810</c:v>
                </c:pt>
                <c:pt idx="4593">
                  <c:v>810</c:v>
                </c:pt>
                <c:pt idx="4594">
                  <c:v>836</c:v>
                </c:pt>
                <c:pt idx="4595">
                  <c:v>832</c:v>
                </c:pt>
                <c:pt idx="4596">
                  <c:v>836</c:v>
                </c:pt>
                <c:pt idx="4597">
                  <c:v>841</c:v>
                </c:pt>
                <c:pt idx="4598">
                  <c:v>834</c:v>
                </c:pt>
                <c:pt idx="4599">
                  <c:v>818</c:v>
                </c:pt>
                <c:pt idx="4600">
                  <c:v>837</c:v>
                </c:pt>
                <c:pt idx="4601">
                  <c:v>842</c:v>
                </c:pt>
                <c:pt idx="4602">
                  <c:v>843</c:v>
                </c:pt>
                <c:pt idx="4603">
                  <c:v>843</c:v>
                </c:pt>
                <c:pt idx="4604">
                  <c:v>851</c:v>
                </c:pt>
                <c:pt idx="4605">
                  <c:v>837</c:v>
                </c:pt>
                <c:pt idx="4606">
                  <c:v>833</c:v>
                </c:pt>
                <c:pt idx="4607">
                  <c:v>836</c:v>
                </c:pt>
                <c:pt idx="4608">
                  <c:v>842</c:v>
                </c:pt>
                <c:pt idx="4609">
                  <c:v>843</c:v>
                </c:pt>
                <c:pt idx="4610">
                  <c:v>841</c:v>
                </c:pt>
                <c:pt idx="4611">
                  <c:v>844</c:v>
                </c:pt>
                <c:pt idx="4612">
                  <c:v>873</c:v>
                </c:pt>
                <c:pt idx="4613">
                  <c:v>867</c:v>
                </c:pt>
                <c:pt idx="4614">
                  <c:v>864</c:v>
                </c:pt>
                <c:pt idx="4615">
                  <c:v>876</c:v>
                </c:pt>
                <c:pt idx="4616">
                  <c:v>869</c:v>
                </c:pt>
                <c:pt idx="4617">
                  <c:v>876</c:v>
                </c:pt>
                <c:pt idx="4618">
                  <c:v>873</c:v>
                </c:pt>
                <c:pt idx="4619">
                  <c:v>872</c:v>
                </c:pt>
                <c:pt idx="4620">
                  <c:v>858</c:v>
                </c:pt>
                <c:pt idx="4621">
                  <c:v>854</c:v>
                </c:pt>
                <c:pt idx="4622">
                  <c:v>894</c:v>
                </c:pt>
                <c:pt idx="4623">
                  <c:v>895</c:v>
                </c:pt>
                <c:pt idx="4624">
                  <c:v>898</c:v>
                </c:pt>
                <c:pt idx="4625">
                  <c:v>904</c:v>
                </c:pt>
                <c:pt idx="4626">
                  <c:v>818</c:v>
                </c:pt>
                <c:pt idx="4627">
                  <c:v>797</c:v>
                </c:pt>
                <c:pt idx="4628">
                  <c:v>797</c:v>
                </c:pt>
                <c:pt idx="4629">
                  <c:v>797</c:v>
                </c:pt>
                <c:pt idx="4630">
                  <c:v>820</c:v>
                </c:pt>
                <c:pt idx="4631">
                  <c:v>818</c:v>
                </c:pt>
                <c:pt idx="4632">
                  <c:v>813</c:v>
                </c:pt>
                <c:pt idx="4633">
                  <c:v>814</c:v>
                </c:pt>
                <c:pt idx="4634">
                  <c:v>814</c:v>
                </c:pt>
                <c:pt idx="4635">
                  <c:v>884</c:v>
                </c:pt>
                <c:pt idx="4636">
                  <c:v>892</c:v>
                </c:pt>
                <c:pt idx="4637">
                  <c:v>896</c:v>
                </c:pt>
                <c:pt idx="4638">
                  <c:v>897</c:v>
                </c:pt>
                <c:pt idx="4639">
                  <c:v>898</c:v>
                </c:pt>
                <c:pt idx="4640">
                  <c:v>897</c:v>
                </c:pt>
                <c:pt idx="4641">
                  <c:v>897</c:v>
                </c:pt>
                <c:pt idx="4642">
                  <c:v>879</c:v>
                </c:pt>
                <c:pt idx="4643">
                  <c:v>880</c:v>
                </c:pt>
                <c:pt idx="4644">
                  <c:v>898</c:v>
                </c:pt>
                <c:pt idx="4645">
                  <c:v>883</c:v>
                </c:pt>
                <c:pt idx="4646">
                  <c:v>876</c:v>
                </c:pt>
                <c:pt idx="4647">
                  <c:v>903</c:v>
                </c:pt>
                <c:pt idx="4648">
                  <c:v>897</c:v>
                </c:pt>
                <c:pt idx="4649">
                  <c:v>888</c:v>
                </c:pt>
                <c:pt idx="4650">
                  <c:v>901</c:v>
                </c:pt>
                <c:pt idx="4651">
                  <c:v>898</c:v>
                </c:pt>
                <c:pt idx="4652">
                  <c:v>894</c:v>
                </c:pt>
                <c:pt idx="4653">
                  <c:v>885</c:v>
                </c:pt>
                <c:pt idx="4654">
                  <c:v>892</c:v>
                </c:pt>
                <c:pt idx="4655">
                  <c:v>866</c:v>
                </c:pt>
                <c:pt idx="4656">
                  <c:v>873</c:v>
                </c:pt>
                <c:pt idx="4657">
                  <c:v>815</c:v>
                </c:pt>
                <c:pt idx="4658">
                  <c:v>898</c:v>
                </c:pt>
                <c:pt idx="4659">
                  <c:v>900</c:v>
                </c:pt>
                <c:pt idx="4660">
                  <c:v>896</c:v>
                </c:pt>
                <c:pt idx="4661">
                  <c:v>893</c:v>
                </c:pt>
                <c:pt idx="4662">
                  <c:v>890</c:v>
                </c:pt>
                <c:pt idx="4663">
                  <c:v>881</c:v>
                </c:pt>
                <c:pt idx="4664">
                  <c:v>885</c:v>
                </c:pt>
                <c:pt idx="4665">
                  <c:v>898</c:v>
                </c:pt>
                <c:pt idx="4666">
                  <c:v>896</c:v>
                </c:pt>
                <c:pt idx="4667">
                  <c:v>881</c:v>
                </c:pt>
                <c:pt idx="4668">
                  <c:v>878</c:v>
                </c:pt>
                <c:pt idx="4669">
                  <c:v>877</c:v>
                </c:pt>
                <c:pt idx="4670">
                  <c:v>786</c:v>
                </c:pt>
                <c:pt idx="4671">
                  <c:v>889</c:v>
                </c:pt>
                <c:pt idx="4672">
                  <c:v>891</c:v>
                </c:pt>
                <c:pt idx="4673">
                  <c:v>894</c:v>
                </c:pt>
                <c:pt idx="4674">
                  <c:v>902</c:v>
                </c:pt>
                <c:pt idx="4675">
                  <c:v>898</c:v>
                </c:pt>
                <c:pt idx="4676">
                  <c:v>900</c:v>
                </c:pt>
                <c:pt idx="4677">
                  <c:v>891</c:v>
                </c:pt>
                <c:pt idx="4678">
                  <c:v>900</c:v>
                </c:pt>
                <c:pt idx="4679">
                  <c:v>900</c:v>
                </c:pt>
                <c:pt idx="4680">
                  <c:v>909</c:v>
                </c:pt>
                <c:pt idx="4681">
                  <c:v>909</c:v>
                </c:pt>
                <c:pt idx="4682">
                  <c:v>910</c:v>
                </c:pt>
                <c:pt idx="4683">
                  <c:v>902</c:v>
                </c:pt>
                <c:pt idx="4684">
                  <c:v>896</c:v>
                </c:pt>
                <c:pt idx="4685">
                  <c:v>902</c:v>
                </c:pt>
                <c:pt idx="4686">
                  <c:v>902</c:v>
                </c:pt>
                <c:pt idx="4687">
                  <c:v>896</c:v>
                </c:pt>
                <c:pt idx="4688">
                  <c:v>901</c:v>
                </c:pt>
                <c:pt idx="4689">
                  <c:v>903</c:v>
                </c:pt>
                <c:pt idx="4690">
                  <c:v>899</c:v>
                </c:pt>
                <c:pt idx="4691">
                  <c:v>891</c:v>
                </c:pt>
                <c:pt idx="4692">
                  <c:v>900</c:v>
                </c:pt>
                <c:pt idx="4693">
                  <c:v>894</c:v>
                </c:pt>
                <c:pt idx="4694">
                  <c:v>900</c:v>
                </c:pt>
                <c:pt idx="4695">
                  <c:v>901</c:v>
                </c:pt>
                <c:pt idx="4696">
                  <c:v>902</c:v>
                </c:pt>
                <c:pt idx="4697">
                  <c:v>902</c:v>
                </c:pt>
                <c:pt idx="4698">
                  <c:v>897</c:v>
                </c:pt>
                <c:pt idx="4699">
                  <c:v>897</c:v>
                </c:pt>
                <c:pt idx="4700">
                  <c:v>897</c:v>
                </c:pt>
                <c:pt idx="4701">
                  <c:v>901</c:v>
                </c:pt>
                <c:pt idx="4702">
                  <c:v>900</c:v>
                </c:pt>
                <c:pt idx="4703">
                  <c:v>901</c:v>
                </c:pt>
                <c:pt idx="4704">
                  <c:v>899</c:v>
                </c:pt>
                <c:pt idx="4705">
                  <c:v>899</c:v>
                </c:pt>
                <c:pt idx="4706">
                  <c:v>902</c:v>
                </c:pt>
                <c:pt idx="4707">
                  <c:v>906</c:v>
                </c:pt>
                <c:pt idx="4708">
                  <c:v>907</c:v>
                </c:pt>
                <c:pt idx="4709">
                  <c:v>906</c:v>
                </c:pt>
                <c:pt idx="4710">
                  <c:v>900</c:v>
                </c:pt>
                <c:pt idx="4711">
                  <c:v>898</c:v>
                </c:pt>
                <c:pt idx="4712">
                  <c:v>897</c:v>
                </c:pt>
                <c:pt idx="4713">
                  <c:v>902</c:v>
                </c:pt>
                <c:pt idx="4714">
                  <c:v>904</c:v>
                </c:pt>
                <c:pt idx="4715">
                  <c:v>905</c:v>
                </c:pt>
                <c:pt idx="4716">
                  <c:v>902</c:v>
                </c:pt>
                <c:pt idx="4717">
                  <c:v>898</c:v>
                </c:pt>
                <c:pt idx="4718">
                  <c:v>894</c:v>
                </c:pt>
                <c:pt idx="4719">
                  <c:v>895</c:v>
                </c:pt>
                <c:pt idx="4720">
                  <c:v>897</c:v>
                </c:pt>
                <c:pt idx="4721">
                  <c:v>890</c:v>
                </c:pt>
                <c:pt idx="4722">
                  <c:v>906</c:v>
                </c:pt>
                <c:pt idx="4723">
                  <c:v>909</c:v>
                </c:pt>
                <c:pt idx="4724">
                  <c:v>907</c:v>
                </c:pt>
                <c:pt idx="4725">
                  <c:v>904</c:v>
                </c:pt>
                <c:pt idx="4726">
                  <c:v>901</c:v>
                </c:pt>
                <c:pt idx="4727">
                  <c:v>905</c:v>
                </c:pt>
                <c:pt idx="4728">
                  <c:v>904</c:v>
                </c:pt>
                <c:pt idx="4729">
                  <c:v>903</c:v>
                </c:pt>
                <c:pt idx="4730">
                  <c:v>907</c:v>
                </c:pt>
                <c:pt idx="4731">
                  <c:v>908</c:v>
                </c:pt>
                <c:pt idx="4732">
                  <c:v>906</c:v>
                </c:pt>
                <c:pt idx="4733">
                  <c:v>902</c:v>
                </c:pt>
                <c:pt idx="4734">
                  <c:v>904</c:v>
                </c:pt>
                <c:pt idx="4735">
                  <c:v>904</c:v>
                </c:pt>
                <c:pt idx="4736">
                  <c:v>906</c:v>
                </c:pt>
                <c:pt idx="4737">
                  <c:v>908</c:v>
                </c:pt>
                <c:pt idx="4738">
                  <c:v>906</c:v>
                </c:pt>
                <c:pt idx="4739">
                  <c:v>900</c:v>
                </c:pt>
                <c:pt idx="4740">
                  <c:v>898</c:v>
                </c:pt>
                <c:pt idx="4741">
                  <c:v>882</c:v>
                </c:pt>
                <c:pt idx="4742">
                  <c:v>887</c:v>
                </c:pt>
                <c:pt idx="4743">
                  <c:v>895</c:v>
                </c:pt>
                <c:pt idx="4744">
                  <c:v>897</c:v>
                </c:pt>
                <c:pt idx="4745">
                  <c:v>896</c:v>
                </c:pt>
                <c:pt idx="4746">
                  <c:v>895</c:v>
                </c:pt>
                <c:pt idx="4747">
                  <c:v>885</c:v>
                </c:pt>
                <c:pt idx="4748">
                  <c:v>776</c:v>
                </c:pt>
                <c:pt idx="4749">
                  <c:v>798</c:v>
                </c:pt>
                <c:pt idx="4750">
                  <c:v>803</c:v>
                </c:pt>
                <c:pt idx="4751">
                  <c:v>872</c:v>
                </c:pt>
                <c:pt idx="4752">
                  <c:v>879</c:v>
                </c:pt>
                <c:pt idx="4753">
                  <c:v>882</c:v>
                </c:pt>
                <c:pt idx="4754">
                  <c:v>863</c:v>
                </c:pt>
                <c:pt idx="4755">
                  <c:v>875</c:v>
                </c:pt>
                <c:pt idx="4756">
                  <c:v>877</c:v>
                </c:pt>
                <c:pt idx="4757">
                  <c:v>874</c:v>
                </c:pt>
                <c:pt idx="4758">
                  <c:v>888</c:v>
                </c:pt>
                <c:pt idx="4759">
                  <c:v>890</c:v>
                </c:pt>
                <c:pt idx="4760">
                  <c:v>881</c:v>
                </c:pt>
                <c:pt idx="4761">
                  <c:v>863</c:v>
                </c:pt>
                <c:pt idx="4762">
                  <c:v>862</c:v>
                </c:pt>
                <c:pt idx="4763">
                  <c:v>864</c:v>
                </c:pt>
                <c:pt idx="4764">
                  <c:v>882</c:v>
                </c:pt>
                <c:pt idx="4765">
                  <c:v>870</c:v>
                </c:pt>
                <c:pt idx="4766">
                  <c:v>858</c:v>
                </c:pt>
                <c:pt idx="4767">
                  <c:v>863</c:v>
                </c:pt>
                <c:pt idx="4768">
                  <c:v>848</c:v>
                </c:pt>
                <c:pt idx="4769">
                  <c:v>870</c:v>
                </c:pt>
                <c:pt idx="4770">
                  <c:v>868</c:v>
                </c:pt>
                <c:pt idx="4771">
                  <c:v>885</c:v>
                </c:pt>
                <c:pt idx="4772">
                  <c:v>884</c:v>
                </c:pt>
                <c:pt idx="4773">
                  <c:v>886</c:v>
                </c:pt>
                <c:pt idx="4774">
                  <c:v>872</c:v>
                </c:pt>
                <c:pt idx="4775">
                  <c:v>867</c:v>
                </c:pt>
                <c:pt idx="4776">
                  <c:v>885</c:v>
                </c:pt>
                <c:pt idx="4777">
                  <c:v>887</c:v>
                </c:pt>
                <c:pt idx="4778">
                  <c:v>889</c:v>
                </c:pt>
                <c:pt idx="4779">
                  <c:v>889</c:v>
                </c:pt>
                <c:pt idx="4780">
                  <c:v>888</c:v>
                </c:pt>
                <c:pt idx="4781">
                  <c:v>888</c:v>
                </c:pt>
                <c:pt idx="4782">
                  <c:v>883</c:v>
                </c:pt>
                <c:pt idx="4783">
                  <c:v>889</c:v>
                </c:pt>
                <c:pt idx="4784">
                  <c:v>892</c:v>
                </c:pt>
                <c:pt idx="4785">
                  <c:v>890</c:v>
                </c:pt>
                <c:pt idx="4786">
                  <c:v>878</c:v>
                </c:pt>
                <c:pt idx="4787">
                  <c:v>889</c:v>
                </c:pt>
                <c:pt idx="4788">
                  <c:v>883</c:v>
                </c:pt>
                <c:pt idx="4789">
                  <c:v>881</c:v>
                </c:pt>
                <c:pt idx="4790">
                  <c:v>884</c:v>
                </c:pt>
                <c:pt idx="4791">
                  <c:v>889</c:v>
                </c:pt>
                <c:pt idx="4792">
                  <c:v>887</c:v>
                </c:pt>
                <c:pt idx="4793">
                  <c:v>888</c:v>
                </c:pt>
                <c:pt idx="4794">
                  <c:v>890</c:v>
                </c:pt>
                <c:pt idx="4795">
                  <c:v>883</c:v>
                </c:pt>
                <c:pt idx="4796">
                  <c:v>882</c:v>
                </c:pt>
                <c:pt idx="4797">
                  <c:v>870</c:v>
                </c:pt>
                <c:pt idx="4798">
                  <c:v>885</c:v>
                </c:pt>
                <c:pt idx="4799">
                  <c:v>883</c:v>
                </c:pt>
                <c:pt idx="4800">
                  <c:v>870</c:v>
                </c:pt>
                <c:pt idx="4801">
                  <c:v>880</c:v>
                </c:pt>
                <c:pt idx="4802">
                  <c:v>882</c:v>
                </c:pt>
                <c:pt idx="4803">
                  <c:v>858</c:v>
                </c:pt>
                <c:pt idx="4804">
                  <c:v>881</c:v>
                </c:pt>
                <c:pt idx="4805">
                  <c:v>884</c:v>
                </c:pt>
                <c:pt idx="4806">
                  <c:v>881</c:v>
                </c:pt>
                <c:pt idx="4807">
                  <c:v>882</c:v>
                </c:pt>
                <c:pt idx="4808">
                  <c:v>880</c:v>
                </c:pt>
                <c:pt idx="4809">
                  <c:v>877</c:v>
                </c:pt>
                <c:pt idx="4810">
                  <c:v>875</c:v>
                </c:pt>
                <c:pt idx="4811">
                  <c:v>879</c:v>
                </c:pt>
                <c:pt idx="4812">
                  <c:v>882</c:v>
                </c:pt>
                <c:pt idx="4813">
                  <c:v>882</c:v>
                </c:pt>
                <c:pt idx="4814">
                  <c:v>862</c:v>
                </c:pt>
                <c:pt idx="4815">
                  <c:v>874</c:v>
                </c:pt>
                <c:pt idx="4816">
                  <c:v>872</c:v>
                </c:pt>
                <c:pt idx="4817">
                  <c:v>871</c:v>
                </c:pt>
                <c:pt idx="4818">
                  <c:v>870</c:v>
                </c:pt>
                <c:pt idx="4819">
                  <c:v>873</c:v>
                </c:pt>
                <c:pt idx="4820">
                  <c:v>870</c:v>
                </c:pt>
                <c:pt idx="4821">
                  <c:v>874</c:v>
                </c:pt>
                <c:pt idx="4822">
                  <c:v>871</c:v>
                </c:pt>
                <c:pt idx="4823">
                  <c:v>861</c:v>
                </c:pt>
                <c:pt idx="4824">
                  <c:v>864</c:v>
                </c:pt>
                <c:pt idx="4825">
                  <c:v>868</c:v>
                </c:pt>
                <c:pt idx="4826">
                  <c:v>871</c:v>
                </c:pt>
                <c:pt idx="4827">
                  <c:v>872</c:v>
                </c:pt>
                <c:pt idx="4828">
                  <c:v>870</c:v>
                </c:pt>
                <c:pt idx="4829">
                  <c:v>868</c:v>
                </c:pt>
                <c:pt idx="4830">
                  <c:v>866</c:v>
                </c:pt>
                <c:pt idx="4831">
                  <c:v>862</c:v>
                </c:pt>
                <c:pt idx="4832">
                  <c:v>864</c:v>
                </c:pt>
                <c:pt idx="4833">
                  <c:v>869</c:v>
                </c:pt>
                <c:pt idx="4834">
                  <c:v>870</c:v>
                </c:pt>
                <c:pt idx="4835">
                  <c:v>871</c:v>
                </c:pt>
                <c:pt idx="4836">
                  <c:v>869</c:v>
                </c:pt>
                <c:pt idx="4837">
                  <c:v>870</c:v>
                </c:pt>
                <c:pt idx="4838">
                  <c:v>871</c:v>
                </c:pt>
                <c:pt idx="4839">
                  <c:v>879</c:v>
                </c:pt>
                <c:pt idx="4840">
                  <c:v>882</c:v>
                </c:pt>
                <c:pt idx="4841">
                  <c:v>880</c:v>
                </c:pt>
                <c:pt idx="4842">
                  <c:v>874</c:v>
                </c:pt>
                <c:pt idx="4843">
                  <c:v>873</c:v>
                </c:pt>
                <c:pt idx="4844">
                  <c:v>871</c:v>
                </c:pt>
                <c:pt idx="4845">
                  <c:v>866</c:v>
                </c:pt>
                <c:pt idx="4846">
                  <c:v>876</c:v>
                </c:pt>
                <c:pt idx="4847">
                  <c:v>874</c:v>
                </c:pt>
                <c:pt idx="4848">
                  <c:v>878</c:v>
                </c:pt>
                <c:pt idx="4849">
                  <c:v>877</c:v>
                </c:pt>
                <c:pt idx="4850">
                  <c:v>875</c:v>
                </c:pt>
                <c:pt idx="4851">
                  <c:v>852</c:v>
                </c:pt>
                <c:pt idx="4852">
                  <c:v>869</c:v>
                </c:pt>
                <c:pt idx="4853">
                  <c:v>876</c:v>
                </c:pt>
                <c:pt idx="4854">
                  <c:v>880</c:v>
                </c:pt>
                <c:pt idx="4855">
                  <c:v>885</c:v>
                </c:pt>
                <c:pt idx="4856">
                  <c:v>878</c:v>
                </c:pt>
                <c:pt idx="4857">
                  <c:v>875</c:v>
                </c:pt>
                <c:pt idx="4858">
                  <c:v>874</c:v>
                </c:pt>
                <c:pt idx="4859">
                  <c:v>873</c:v>
                </c:pt>
                <c:pt idx="4860">
                  <c:v>879</c:v>
                </c:pt>
                <c:pt idx="4861">
                  <c:v>878</c:v>
                </c:pt>
                <c:pt idx="4862">
                  <c:v>882</c:v>
                </c:pt>
                <c:pt idx="4863">
                  <c:v>882</c:v>
                </c:pt>
                <c:pt idx="4864">
                  <c:v>881</c:v>
                </c:pt>
                <c:pt idx="4865">
                  <c:v>875</c:v>
                </c:pt>
                <c:pt idx="4866">
                  <c:v>875</c:v>
                </c:pt>
                <c:pt idx="4867">
                  <c:v>877</c:v>
                </c:pt>
                <c:pt idx="4868">
                  <c:v>878</c:v>
                </c:pt>
                <c:pt idx="4869">
                  <c:v>882</c:v>
                </c:pt>
                <c:pt idx="4870">
                  <c:v>882</c:v>
                </c:pt>
                <c:pt idx="4871">
                  <c:v>882</c:v>
                </c:pt>
                <c:pt idx="4872">
                  <c:v>878</c:v>
                </c:pt>
                <c:pt idx="4873">
                  <c:v>876</c:v>
                </c:pt>
                <c:pt idx="4874">
                  <c:v>879</c:v>
                </c:pt>
                <c:pt idx="4875">
                  <c:v>803</c:v>
                </c:pt>
                <c:pt idx="4876">
                  <c:v>802</c:v>
                </c:pt>
                <c:pt idx="4877">
                  <c:v>804</c:v>
                </c:pt>
                <c:pt idx="4878">
                  <c:v>805</c:v>
                </c:pt>
                <c:pt idx="4879">
                  <c:v>793</c:v>
                </c:pt>
                <c:pt idx="4880">
                  <c:v>788</c:v>
                </c:pt>
                <c:pt idx="4881">
                  <c:v>802</c:v>
                </c:pt>
                <c:pt idx="4882">
                  <c:v>806</c:v>
                </c:pt>
                <c:pt idx="4883">
                  <c:v>805</c:v>
                </c:pt>
                <c:pt idx="4884">
                  <c:v>862</c:v>
                </c:pt>
                <c:pt idx="4885">
                  <c:v>902</c:v>
                </c:pt>
                <c:pt idx="4886">
                  <c:v>890</c:v>
                </c:pt>
                <c:pt idx="4887">
                  <c:v>882</c:v>
                </c:pt>
                <c:pt idx="4888">
                  <c:v>887</c:v>
                </c:pt>
                <c:pt idx="4889">
                  <c:v>890</c:v>
                </c:pt>
                <c:pt idx="4890">
                  <c:v>888</c:v>
                </c:pt>
                <c:pt idx="4891">
                  <c:v>886</c:v>
                </c:pt>
                <c:pt idx="4892">
                  <c:v>846</c:v>
                </c:pt>
                <c:pt idx="4893">
                  <c:v>862</c:v>
                </c:pt>
                <c:pt idx="4894">
                  <c:v>883</c:v>
                </c:pt>
                <c:pt idx="4895">
                  <c:v>886</c:v>
                </c:pt>
                <c:pt idx="4896">
                  <c:v>895</c:v>
                </c:pt>
                <c:pt idx="4897">
                  <c:v>897</c:v>
                </c:pt>
                <c:pt idx="4898">
                  <c:v>821</c:v>
                </c:pt>
                <c:pt idx="4899">
                  <c:v>822</c:v>
                </c:pt>
                <c:pt idx="4900">
                  <c:v>823</c:v>
                </c:pt>
                <c:pt idx="4901">
                  <c:v>735</c:v>
                </c:pt>
                <c:pt idx="4902">
                  <c:v>821</c:v>
                </c:pt>
                <c:pt idx="4903">
                  <c:v>899</c:v>
                </c:pt>
                <c:pt idx="4904">
                  <c:v>819</c:v>
                </c:pt>
                <c:pt idx="4905">
                  <c:v>884</c:v>
                </c:pt>
                <c:pt idx="4906">
                  <c:v>881</c:v>
                </c:pt>
                <c:pt idx="4907">
                  <c:v>896</c:v>
                </c:pt>
                <c:pt idx="4908">
                  <c:v>890</c:v>
                </c:pt>
                <c:pt idx="4909">
                  <c:v>895</c:v>
                </c:pt>
                <c:pt idx="4910">
                  <c:v>897</c:v>
                </c:pt>
                <c:pt idx="4911">
                  <c:v>900</c:v>
                </c:pt>
                <c:pt idx="4912">
                  <c:v>898</c:v>
                </c:pt>
                <c:pt idx="4913">
                  <c:v>893</c:v>
                </c:pt>
                <c:pt idx="4914">
                  <c:v>881</c:v>
                </c:pt>
                <c:pt idx="4915">
                  <c:v>881</c:v>
                </c:pt>
                <c:pt idx="4916">
                  <c:v>896</c:v>
                </c:pt>
                <c:pt idx="4917">
                  <c:v>895</c:v>
                </c:pt>
                <c:pt idx="4918">
                  <c:v>886</c:v>
                </c:pt>
                <c:pt idx="4919">
                  <c:v>894</c:v>
                </c:pt>
                <c:pt idx="4920">
                  <c:v>891</c:v>
                </c:pt>
                <c:pt idx="4921">
                  <c:v>888</c:v>
                </c:pt>
                <c:pt idx="4922">
                  <c:v>884</c:v>
                </c:pt>
                <c:pt idx="4923">
                  <c:v>866</c:v>
                </c:pt>
                <c:pt idx="4924">
                  <c:v>895</c:v>
                </c:pt>
                <c:pt idx="4925">
                  <c:v>894</c:v>
                </c:pt>
                <c:pt idx="4926">
                  <c:v>896</c:v>
                </c:pt>
                <c:pt idx="4927">
                  <c:v>891</c:v>
                </c:pt>
                <c:pt idx="4928">
                  <c:v>892</c:v>
                </c:pt>
                <c:pt idx="4929">
                  <c:v>882</c:v>
                </c:pt>
                <c:pt idx="4930">
                  <c:v>889</c:v>
                </c:pt>
                <c:pt idx="4931">
                  <c:v>822</c:v>
                </c:pt>
                <c:pt idx="4932">
                  <c:v>816</c:v>
                </c:pt>
                <c:pt idx="4933">
                  <c:v>821</c:v>
                </c:pt>
                <c:pt idx="4934">
                  <c:v>819</c:v>
                </c:pt>
                <c:pt idx="4935">
                  <c:v>814</c:v>
                </c:pt>
                <c:pt idx="4936">
                  <c:v>812</c:v>
                </c:pt>
                <c:pt idx="4937">
                  <c:v>818</c:v>
                </c:pt>
                <c:pt idx="4938">
                  <c:v>824</c:v>
                </c:pt>
                <c:pt idx="4939">
                  <c:v>851</c:v>
                </c:pt>
                <c:pt idx="4940">
                  <c:v>901</c:v>
                </c:pt>
                <c:pt idx="4941">
                  <c:v>815</c:v>
                </c:pt>
                <c:pt idx="4942">
                  <c:v>811</c:v>
                </c:pt>
                <c:pt idx="4943">
                  <c:v>812</c:v>
                </c:pt>
                <c:pt idx="4944">
                  <c:v>833</c:v>
                </c:pt>
                <c:pt idx="4945">
                  <c:v>830</c:v>
                </c:pt>
                <c:pt idx="4946">
                  <c:v>902</c:v>
                </c:pt>
                <c:pt idx="4947">
                  <c:v>831</c:v>
                </c:pt>
                <c:pt idx="4948">
                  <c:v>828</c:v>
                </c:pt>
                <c:pt idx="4949">
                  <c:v>820</c:v>
                </c:pt>
                <c:pt idx="4950">
                  <c:v>818</c:v>
                </c:pt>
                <c:pt idx="4951">
                  <c:v>820</c:v>
                </c:pt>
                <c:pt idx="4952">
                  <c:v>824</c:v>
                </c:pt>
                <c:pt idx="4953">
                  <c:v>816</c:v>
                </c:pt>
                <c:pt idx="4954">
                  <c:v>814</c:v>
                </c:pt>
                <c:pt idx="4955">
                  <c:v>818</c:v>
                </c:pt>
                <c:pt idx="4956">
                  <c:v>812</c:v>
                </c:pt>
                <c:pt idx="4957">
                  <c:v>806</c:v>
                </c:pt>
                <c:pt idx="4958">
                  <c:v>892</c:v>
                </c:pt>
                <c:pt idx="4959">
                  <c:v>814</c:v>
                </c:pt>
                <c:pt idx="4960">
                  <c:v>813</c:v>
                </c:pt>
                <c:pt idx="4961">
                  <c:v>810</c:v>
                </c:pt>
                <c:pt idx="4962">
                  <c:v>809</c:v>
                </c:pt>
                <c:pt idx="4963">
                  <c:v>806</c:v>
                </c:pt>
                <c:pt idx="4964">
                  <c:v>803</c:v>
                </c:pt>
                <c:pt idx="4965">
                  <c:v>816</c:v>
                </c:pt>
                <c:pt idx="4966">
                  <c:v>815</c:v>
                </c:pt>
                <c:pt idx="4967">
                  <c:v>814</c:v>
                </c:pt>
                <c:pt idx="4968">
                  <c:v>817</c:v>
                </c:pt>
                <c:pt idx="4969">
                  <c:v>816</c:v>
                </c:pt>
                <c:pt idx="4970">
                  <c:v>811</c:v>
                </c:pt>
                <c:pt idx="4971">
                  <c:v>810</c:v>
                </c:pt>
                <c:pt idx="4972">
                  <c:v>816</c:v>
                </c:pt>
                <c:pt idx="4973">
                  <c:v>817</c:v>
                </c:pt>
                <c:pt idx="4974">
                  <c:v>814</c:v>
                </c:pt>
                <c:pt idx="4975">
                  <c:v>817</c:v>
                </c:pt>
                <c:pt idx="4976">
                  <c:v>819</c:v>
                </c:pt>
                <c:pt idx="4977">
                  <c:v>812</c:v>
                </c:pt>
                <c:pt idx="4978">
                  <c:v>808</c:v>
                </c:pt>
                <c:pt idx="4979">
                  <c:v>813</c:v>
                </c:pt>
                <c:pt idx="4980">
                  <c:v>814</c:v>
                </c:pt>
                <c:pt idx="4981">
                  <c:v>817</c:v>
                </c:pt>
                <c:pt idx="4982">
                  <c:v>817</c:v>
                </c:pt>
                <c:pt idx="4983">
                  <c:v>818</c:v>
                </c:pt>
                <c:pt idx="4984">
                  <c:v>896</c:v>
                </c:pt>
                <c:pt idx="4985">
                  <c:v>894</c:v>
                </c:pt>
                <c:pt idx="4986">
                  <c:v>895</c:v>
                </c:pt>
                <c:pt idx="4987">
                  <c:v>841</c:v>
                </c:pt>
                <c:pt idx="4988">
                  <c:v>883</c:v>
                </c:pt>
                <c:pt idx="4989">
                  <c:v>872</c:v>
                </c:pt>
                <c:pt idx="4990">
                  <c:v>819</c:v>
                </c:pt>
                <c:pt idx="4991">
                  <c:v>815</c:v>
                </c:pt>
                <c:pt idx="4992">
                  <c:v>813</c:v>
                </c:pt>
                <c:pt idx="4993">
                  <c:v>815</c:v>
                </c:pt>
                <c:pt idx="4994">
                  <c:v>813</c:v>
                </c:pt>
                <c:pt idx="4995">
                  <c:v>816</c:v>
                </c:pt>
                <c:pt idx="4996">
                  <c:v>816</c:v>
                </c:pt>
                <c:pt idx="4997">
                  <c:v>811</c:v>
                </c:pt>
                <c:pt idx="4998">
                  <c:v>817</c:v>
                </c:pt>
                <c:pt idx="4999">
                  <c:v>805</c:v>
                </c:pt>
                <c:pt idx="5000">
                  <c:v>819</c:v>
                </c:pt>
                <c:pt idx="5001">
                  <c:v>816</c:v>
                </c:pt>
                <c:pt idx="5002">
                  <c:v>817</c:v>
                </c:pt>
                <c:pt idx="5003">
                  <c:v>819</c:v>
                </c:pt>
                <c:pt idx="5004">
                  <c:v>819</c:v>
                </c:pt>
                <c:pt idx="5005">
                  <c:v>816</c:v>
                </c:pt>
                <c:pt idx="5006">
                  <c:v>803</c:v>
                </c:pt>
                <c:pt idx="5007">
                  <c:v>811</c:v>
                </c:pt>
                <c:pt idx="5008">
                  <c:v>809</c:v>
                </c:pt>
                <c:pt idx="5009">
                  <c:v>793</c:v>
                </c:pt>
                <c:pt idx="5010">
                  <c:v>811</c:v>
                </c:pt>
                <c:pt idx="5011">
                  <c:v>809</c:v>
                </c:pt>
                <c:pt idx="5012">
                  <c:v>805</c:v>
                </c:pt>
                <c:pt idx="5013">
                  <c:v>804</c:v>
                </c:pt>
                <c:pt idx="5014">
                  <c:v>810</c:v>
                </c:pt>
                <c:pt idx="5015">
                  <c:v>811</c:v>
                </c:pt>
                <c:pt idx="5016">
                  <c:v>809</c:v>
                </c:pt>
                <c:pt idx="5017">
                  <c:v>808</c:v>
                </c:pt>
                <c:pt idx="5018">
                  <c:v>806</c:v>
                </c:pt>
                <c:pt idx="5019">
                  <c:v>795</c:v>
                </c:pt>
                <c:pt idx="5020">
                  <c:v>801</c:v>
                </c:pt>
                <c:pt idx="5021">
                  <c:v>813</c:v>
                </c:pt>
                <c:pt idx="5022">
                  <c:v>822</c:v>
                </c:pt>
                <c:pt idx="5023">
                  <c:v>823</c:v>
                </c:pt>
                <c:pt idx="5024">
                  <c:v>822</c:v>
                </c:pt>
                <c:pt idx="5025">
                  <c:v>823</c:v>
                </c:pt>
                <c:pt idx="5026">
                  <c:v>820</c:v>
                </c:pt>
                <c:pt idx="5027">
                  <c:v>819</c:v>
                </c:pt>
                <c:pt idx="5028">
                  <c:v>820</c:v>
                </c:pt>
                <c:pt idx="5029">
                  <c:v>818</c:v>
                </c:pt>
                <c:pt idx="5030">
                  <c:v>817</c:v>
                </c:pt>
                <c:pt idx="5031">
                  <c:v>822</c:v>
                </c:pt>
                <c:pt idx="5032">
                  <c:v>821</c:v>
                </c:pt>
                <c:pt idx="5033">
                  <c:v>824</c:v>
                </c:pt>
                <c:pt idx="5034">
                  <c:v>825</c:v>
                </c:pt>
                <c:pt idx="5035">
                  <c:v>829</c:v>
                </c:pt>
                <c:pt idx="5036">
                  <c:v>831</c:v>
                </c:pt>
                <c:pt idx="5037">
                  <c:v>831</c:v>
                </c:pt>
                <c:pt idx="5038">
                  <c:v>832</c:v>
                </c:pt>
                <c:pt idx="5039">
                  <c:v>832</c:v>
                </c:pt>
                <c:pt idx="5040">
                  <c:v>830</c:v>
                </c:pt>
                <c:pt idx="5041">
                  <c:v>910</c:v>
                </c:pt>
                <c:pt idx="5042">
                  <c:v>909</c:v>
                </c:pt>
                <c:pt idx="5043">
                  <c:v>828</c:v>
                </c:pt>
                <c:pt idx="5044">
                  <c:v>829</c:v>
                </c:pt>
                <c:pt idx="5045">
                  <c:v>827</c:v>
                </c:pt>
                <c:pt idx="5046">
                  <c:v>827</c:v>
                </c:pt>
                <c:pt idx="5047">
                  <c:v>829</c:v>
                </c:pt>
                <c:pt idx="5048">
                  <c:v>826</c:v>
                </c:pt>
                <c:pt idx="5049">
                  <c:v>829</c:v>
                </c:pt>
                <c:pt idx="5050">
                  <c:v>823</c:v>
                </c:pt>
                <c:pt idx="5051">
                  <c:v>826</c:v>
                </c:pt>
                <c:pt idx="5052">
                  <c:v>826</c:v>
                </c:pt>
                <c:pt idx="5053">
                  <c:v>828</c:v>
                </c:pt>
                <c:pt idx="5054">
                  <c:v>828</c:v>
                </c:pt>
                <c:pt idx="5055">
                  <c:v>829</c:v>
                </c:pt>
                <c:pt idx="5056">
                  <c:v>829</c:v>
                </c:pt>
                <c:pt idx="5057">
                  <c:v>846</c:v>
                </c:pt>
                <c:pt idx="5058">
                  <c:v>842</c:v>
                </c:pt>
                <c:pt idx="5059">
                  <c:v>839</c:v>
                </c:pt>
                <c:pt idx="5060">
                  <c:v>839</c:v>
                </c:pt>
                <c:pt idx="5061">
                  <c:v>840</c:v>
                </c:pt>
                <c:pt idx="5062">
                  <c:v>834</c:v>
                </c:pt>
                <c:pt idx="5063">
                  <c:v>837</c:v>
                </c:pt>
                <c:pt idx="5064">
                  <c:v>837</c:v>
                </c:pt>
                <c:pt idx="5065">
                  <c:v>842</c:v>
                </c:pt>
                <c:pt idx="5066">
                  <c:v>844</c:v>
                </c:pt>
                <c:pt idx="5067">
                  <c:v>844</c:v>
                </c:pt>
                <c:pt idx="5068">
                  <c:v>844</c:v>
                </c:pt>
                <c:pt idx="5069">
                  <c:v>832</c:v>
                </c:pt>
                <c:pt idx="5070">
                  <c:v>838</c:v>
                </c:pt>
                <c:pt idx="5071">
                  <c:v>845</c:v>
                </c:pt>
                <c:pt idx="5072">
                  <c:v>843</c:v>
                </c:pt>
                <c:pt idx="5073">
                  <c:v>841</c:v>
                </c:pt>
                <c:pt idx="5074">
                  <c:v>778</c:v>
                </c:pt>
                <c:pt idx="5075">
                  <c:v>806</c:v>
                </c:pt>
                <c:pt idx="5076">
                  <c:v>825</c:v>
                </c:pt>
                <c:pt idx="5077">
                  <c:v>840</c:v>
                </c:pt>
                <c:pt idx="5078">
                  <c:v>847</c:v>
                </c:pt>
                <c:pt idx="5079">
                  <c:v>903</c:v>
                </c:pt>
                <c:pt idx="5080">
                  <c:v>923</c:v>
                </c:pt>
                <c:pt idx="5081">
                  <c:v>851</c:v>
                </c:pt>
                <c:pt idx="5082">
                  <c:v>845</c:v>
                </c:pt>
                <c:pt idx="5083">
                  <c:v>841</c:v>
                </c:pt>
                <c:pt idx="5084">
                  <c:v>854</c:v>
                </c:pt>
                <c:pt idx="5085">
                  <c:v>931</c:v>
                </c:pt>
                <c:pt idx="5086">
                  <c:v>851</c:v>
                </c:pt>
                <c:pt idx="5087">
                  <c:v>934</c:v>
                </c:pt>
                <c:pt idx="5088">
                  <c:v>936</c:v>
                </c:pt>
                <c:pt idx="5089">
                  <c:v>928</c:v>
                </c:pt>
                <c:pt idx="5090">
                  <c:v>926</c:v>
                </c:pt>
                <c:pt idx="5091">
                  <c:v>932</c:v>
                </c:pt>
                <c:pt idx="5092">
                  <c:v>853</c:v>
                </c:pt>
                <c:pt idx="5093">
                  <c:v>826</c:v>
                </c:pt>
                <c:pt idx="5094">
                  <c:v>849</c:v>
                </c:pt>
                <c:pt idx="5095">
                  <c:v>848</c:v>
                </c:pt>
                <c:pt idx="5096">
                  <c:v>846</c:v>
                </c:pt>
                <c:pt idx="5097">
                  <c:v>844</c:v>
                </c:pt>
                <c:pt idx="5098">
                  <c:v>851</c:v>
                </c:pt>
                <c:pt idx="5099">
                  <c:v>854</c:v>
                </c:pt>
                <c:pt idx="5100">
                  <c:v>857</c:v>
                </c:pt>
                <c:pt idx="5101">
                  <c:v>856</c:v>
                </c:pt>
                <c:pt idx="5102">
                  <c:v>851</c:v>
                </c:pt>
                <c:pt idx="5103">
                  <c:v>851</c:v>
                </c:pt>
                <c:pt idx="5104">
                  <c:v>850</c:v>
                </c:pt>
                <c:pt idx="5105">
                  <c:v>848</c:v>
                </c:pt>
                <c:pt idx="5106">
                  <c:v>847</c:v>
                </c:pt>
                <c:pt idx="5107">
                  <c:v>835</c:v>
                </c:pt>
                <c:pt idx="5108">
                  <c:v>847</c:v>
                </c:pt>
                <c:pt idx="5109">
                  <c:v>851</c:v>
                </c:pt>
                <c:pt idx="5110">
                  <c:v>842</c:v>
                </c:pt>
                <c:pt idx="5111">
                  <c:v>834</c:v>
                </c:pt>
                <c:pt idx="5112">
                  <c:v>837</c:v>
                </c:pt>
                <c:pt idx="5113">
                  <c:v>843</c:v>
                </c:pt>
                <c:pt idx="5114">
                  <c:v>850</c:v>
                </c:pt>
                <c:pt idx="5115">
                  <c:v>851</c:v>
                </c:pt>
                <c:pt idx="5116">
                  <c:v>849</c:v>
                </c:pt>
                <c:pt idx="5117">
                  <c:v>852</c:v>
                </c:pt>
                <c:pt idx="5118">
                  <c:v>845</c:v>
                </c:pt>
                <c:pt idx="5119">
                  <c:v>831</c:v>
                </c:pt>
                <c:pt idx="5120">
                  <c:v>871</c:v>
                </c:pt>
                <c:pt idx="5121">
                  <c:v>933</c:v>
                </c:pt>
                <c:pt idx="5122">
                  <c:v>843</c:v>
                </c:pt>
                <c:pt idx="5123">
                  <c:v>840</c:v>
                </c:pt>
                <c:pt idx="5124">
                  <c:v>841</c:v>
                </c:pt>
                <c:pt idx="5125">
                  <c:v>838</c:v>
                </c:pt>
                <c:pt idx="5126">
                  <c:v>850</c:v>
                </c:pt>
                <c:pt idx="5127">
                  <c:v>856</c:v>
                </c:pt>
                <c:pt idx="5128">
                  <c:v>863</c:v>
                </c:pt>
                <c:pt idx="5129">
                  <c:v>854</c:v>
                </c:pt>
                <c:pt idx="5130">
                  <c:v>855</c:v>
                </c:pt>
                <c:pt idx="5131">
                  <c:v>852</c:v>
                </c:pt>
                <c:pt idx="5132">
                  <c:v>860</c:v>
                </c:pt>
                <c:pt idx="5133">
                  <c:v>836</c:v>
                </c:pt>
                <c:pt idx="5134">
                  <c:v>864</c:v>
                </c:pt>
                <c:pt idx="5135">
                  <c:v>864</c:v>
                </c:pt>
                <c:pt idx="5136">
                  <c:v>858</c:v>
                </c:pt>
                <c:pt idx="5137">
                  <c:v>836</c:v>
                </c:pt>
                <c:pt idx="5138">
                  <c:v>860</c:v>
                </c:pt>
                <c:pt idx="5139">
                  <c:v>860</c:v>
                </c:pt>
                <c:pt idx="5140">
                  <c:v>856</c:v>
                </c:pt>
                <c:pt idx="5141">
                  <c:v>840</c:v>
                </c:pt>
                <c:pt idx="5142">
                  <c:v>861</c:v>
                </c:pt>
                <c:pt idx="5143">
                  <c:v>873</c:v>
                </c:pt>
                <c:pt idx="5144">
                  <c:v>871</c:v>
                </c:pt>
                <c:pt idx="5145">
                  <c:v>871</c:v>
                </c:pt>
                <c:pt idx="5146">
                  <c:v>868</c:v>
                </c:pt>
                <c:pt idx="5147">
                  <c:v>869</c:v>
                </c:pt>
                <c:pt idx="5148">
                  <c:v>866</c:v>
                </c:pt>
                <c:pt idx="5149">
                  <c:v>867</c:v>
                </c:pt>
                <c:pt idx="5150">
                  <c:v>865</c:v>
                </c:pt>
                <c:pt idx="5151">
                  <c:v>869</c:v>
                </c:pt>
                <c:pt idx="5152">
                  <c:v>865</c:v>
                </c:pt>
                <c:pt idx="5153">
                  <c:v>863</c:v>
                </c:pt>
                <c:pt idx="5154">
                  <c:v>870</c:v>
                </c:pt>
                <c:pt idx="5155">
                  <c:v>950</c:v>
                </c:pt>
                <c:pt idx="5156">
                  <c:v>875</c:v>
                </c:pt>
                <c:pt idx="5157">
                  <c:v>873</c:v>
                </c:pt>
                <c:pt idx="5158">
                  <c:v>877</c:v>
                </c:pt>
                <c:pt idx="5159">
                  <c:v>875</c:v>
                </c:pt>
                <c:pt idx="5160">
                  <c:v>869</c:v>
                </c:pt>
                <c:pt idx="5161">
                  <c:v>868</c:v>
                </c:pt>
                <c:pt idx="5162">
                  <c:v>876</c:v>
                </c:pt>
                <c:pt idx="5163">
                  <c:v>874</c:v>
                </c:pt>
                <c:pt idx="5164">
                  <c:v>873</c:v>
                </c:pt>
                <c:pt idx="5165">
                  <c:v>874</c:v>
                </c:pt>
                <c:pt idx="5166">
                  <c:v>839</c:v>
                </c:pt>
                <c:pt idx="5167">
                  <c:v>828</c:v>
                </c:pt>
                <c:pt idx="5168">
                  <c:v>849</c:v>
                </c:pt>
                <c:pt idx="5169">
                  <c:v>874</c:v>
                </c:pt>
                <c:pt idx="5170">
                  <c:v>874</c:v>
                </c:pt>
                <c:pt idx="5171">
                  <c:v>877</c:v>
                </c:pt>
                <c:pt idx="5172">
                  <c:v>875</c:v>
                </c:pt>
                <c:pt idx="5173">
                  <c:v>874</c:v>
                </c:pt>
                <c:pt idx="5174">
                  <c:v>874</c:v>
                </c:pt>
                <c:pt idx="5175">
                  <c:v>873</c:v>
                </c:pt>
                <c:pt idx="5176">
                  <c:v>877</c:v>
                </c:pt>
                <c:pt idx="5177">
                  <c:v>872</c:v>
                </c:pt>
                <c:pt idx="5178">
                  <c:v>875</c:v>
                </c:pt>
                <c:pt idx="5179">
                  <c:v>872</c:v>
                </c:pt>
                <c:pt idx="5180">
                  <c:v>871</c:v>
                </c:pt>
                <c:pt idx="5181">
                  <c:v>867</c:v>
                </c:pt>
                <c:pt idx="5182">
                  <c:v>914</c:v>
                </c:pt>
                <c:pt idx="5183">
                  <c:v>879</c:v>
                </c:pt>
                <c:pt idx="5184">
                  <c:v>877</c:v>
                </c:pt>
                <c:pt idx="5185">
                  <c:v>881</c:v>
                </c:pt>
                <c:pt idx="5186">
                  <c:v>883</c:v>
                </c:pt>
                <c:pt idx="5187">
                  <c:v>877</c:v>
                </c:pt>
                <c:pt idx="5188">
                  <c:v>877</c:v>
                </c:pt>
                <c:pt idx="5189">
                  <c:v>883</c:v>
                </c:pt>
                <c:pt idx="5190">
                  <c:v>884</c:v>
                </c:pt>
                <c:pt idx="5191">
                  <c:v>882</c:v>
                </c:pt>
                <c:pt idx="5192">
                  <c:v>885</c:v>
                </c:pt>
                <c:pt idx="5193">
                  <c:v>878</c:v>
                </c:pt>
                <c:pt idx="5194">
                  <c:v>848</c:v>
                </c:pt>
                <c:pt idx="5195">
                  <c:v>874</c:v>
                </c:pt>
                <c:pt idx="5196">
                  <c:v>878</c:v>
                </c:pt>
                <c:pt idx="5197">
                  <c:v>879</c:v>
                </c:pt>
                <c:pt idx="5198">
                  <c:v>877</c:v>
                </c:pt>
                <c:pt idx="5199">
                  <c:v>873</c:v>
                </c:pt>
                <c:pt idx="5200">
                  <c:v>876</c:v>
                </c:pt>
                <c:pt idx="5201">
                  <c:v>873</c:v>
                </c:pt>
                <c:pt idx="5202">
                  <c:v>871</c:v>
                </c:pt>
                <c:pt idx="5203">
                  <c:v>874</c:v>
                </c:pt>
                <c:pt idx="5204">
                  <c:v>875</c:v>
                </c:pt>
                <c:pt idx="5205">
                  <c:v>877</c:v>
                </c:pt>
                <c:pt idx="5206">
                  <c:v>880</c:v>
                </c:pt>
                <c:pt idx="5207">
                  <c:v>879</c:v>
                </c:pt>
                <c:pt idx="5208">
                  <c:v>875</c:v>
                </c:pt>
                <c:pt idx="5209">
                  <c:v>874</c:v>
                </c:pt>
                <c:pt idx="5210">
                  <c:v>880</c:v>
                </c:pt>
                <c:pt idx="5211">
                  <c:v>878</c:v>
                </c:pt>
                <c:pt idx="5212">
                  <c:v>883</c:v>
                </c:pt>
                <c:pt idx="5213">
                  <c:v>880</c:v>
                </c:pt>
                <c:pt idx="5214">
                  <c:v>882</c:v>
                </c:pt>
                <c:pt idx="5215">
                  <c:v>883</c:v>
                </c:pt>
                <c:pt idx="5216">
                  <c:v>878</c:v>
                </c:pt>
                <c:pt idx="5217">
                  <c:v>882</c:v>
                </c:pt>
                <c:pt idx="5218">
                  <c:v>888</c:v>
                </c:pt>
                <c:pt idx="5219">
                  <c:v>889</c:v>
                </c:pt>
                <c:pt idx="5220">
                  <c:v>884</c:v>
                </c:pt>
                <c:pt idx="5221">
                  <c:v>883</c:v>
                </c:pt>
                <c:pt idx="5222">
                  <c:v>885</c:v>
                </c:pt>
                <c:pt idx="5223">
                  <c:v>881</c:v>
                </c:pt>
                <c:pt idx="5224">
                  <c:v>886</c:v>
                </c:pt>
                <c:pt idx="5225">
                  <c:v>887</c:v>
                </c:pt>
                <c:pt idx="5226">
                  <c:v>974</c:v>
                </c:pt>
                <c:pt idx="5227">
                  <c:v>894</c:v>
                </c:pt>
                <c:pt idx="5228">
                  <c:v>903</c:v>
                </c:pt>
                <c:pt idx="5229">
                  <c:v>901</c:v>
                </c:pt>
                <c:pt idx="5230">
                  <c:v>902</c:v>
                </c:pt>
                <c:pt idx="5231">
                  <c:v>906</c:v>
                </c:pt>
                <c:pt idx="5232">
                  <c:v>904</c:v>
                </c:pt>
                <c:pt idx="5233">
                  <c:v>975</c:v>
                </c:pt>
                <c:pt idx="5234">
                  <c:v>978</c:v>
                </c:pt>
                <c:pt idx="5235">
                  <c:v>905</c:v>
                </c:pt>
                <c:pt idx="5236">
                  <c:v>893</c:v>
                </c:pt>
                <c:pt idx="5237">
                  <c:v>889</c:v>
                </c:pt>
                <c:pt idx="5238">
                  <c:v>901</c:v>
                </c:pt>
                <c:pt idx="5239">
                  <c:v>907</c:v>
                </c:pt>
                <c:pt idx="5240">
                  <c:v>909</c:v>
                </c:pt>
                <c:pt idx="5241">
                  <c:v>908</c:v>
                </c:pt>
                <c:pt idx="5242">
                  <c:v>912</c:v>
                </c:pt>
                <c:pt idx="5243">
                  <c:v>905</c:v>
                </c:pt>
                <c:pt idx="5244">
                  <c:v>899</c:v>
                </c:pt>
                <c:pt idx="5245">
                  <c:v>905</c:v>
                </c:pt>
                <c:pt idx="5246">
                  <c:v>902</c:v>
                </c:pt>
                <c:pt idx="5247">
                  <c:v>904</c:v>
                </c:pt>
                <c:pt idx="5248">
                  <c:v>977</c:v>
                </c:pt>
                <c:pt idx="5249">
                  <c:v>982</c:v>
                </c:pt>
                <c:pt idx="5250">
                  <c:v>905</c:v>
                </c:pt>
                <c:pt idx="5251">
                  <c:v>900</c:v>
                </c:pt>
                <c:pt idx="5252">
                  <c:v>909</c:v>
                </c:pt>
                <c:pt idx="5253">
                  <c:v>914</c:v>
                </c:pt>
                <c:pt idx="5254">
                  <c:v>914</c:v>
                </c:pt>
                <c:pt idx="5255">
                  <c:v>914</c:v>
                </c:pt>
                <c:pt idx="5256">
                  <c:v>913</c:v>
                </c:pt>
                <c:pt idx="5257">
                  <c:v>908</c:v>
                </c:pt>
                <c:pt idx="5258">
                  <c:v>904</c:v>
                </c:pt>
                <c:pt idx="5259">
                  <c:v>906</c:v>
                </c:pt>
                <c:pt idx="5260">
                  <c:v>913</c:v>
                </c:pt>
                <c:pt idx="5261">
                  <c:v>914</c:v>
                </c:pt>
                <c:pt idx="5262">
                  <c:v>898</c:v>
                </c:pt>
                <c:pt idx="5263">
                  <c:v>913</c:v>
                </c:pt>
                <c:pt idx="5264">
                  <c:v>905</c:v>
                </c:pt>
                <c:pt idx="5265">
                  <c:v>902</c:v>
                </c:pt>
                <c:pt idx="5266">
                  <c:v>908</c:v>
                </c:pt>
                <c:pt idx="5267">
                  <c:v>908</c:v>
                </c:pt>
                <c:pt idx="5268">
                  <c:v>854</c:v>
                </c:pt>
                <c:pt idx="5269">
                  <c:v>912</c:v>
                </c:pt>
                <c:pt idx="5270">
                  <c:v>910</c:v>
                </c:pt>
                <c:pt idx="5271">
                  <c:v>905</c:v>
                </c:pt>
                <c:pt idx="5272">
                  <c:v>898</c:v>
                </c:pt>
                <c:pt idx="5273">
                  <c:v>959</c:v>
                </c:pt>
                <c:pt idx="5274">
                  <c:v>902</c:v>
                </c:pt>
                <c:pt idx="5275">
                  <c:v>854</c:v>
                </c:pt>
                <c:pt idx="5276">
                  <c:v>889</c:v>
                </c:pt>
                <c:pt idx="5277">
                  <c:v>892</c:v>
                </c:pt>
                <c:pt idx="5278">
                  <c:v>884</c:v>
                </c:pt>
                <c:pt idx="5279">
                  <c:v>888</c:v>
                </c:pt>
                <c:pt idx="5280">
                  <c:v>890</c:v>
                </c:pt>
                <c:pt idx="5281">
                  <c:v>884</c:v>
                </c:pt>
                <c:pt idx="5282">
                  <c:v>897</c:v>
                </c:pt>
                <c:pt idx="5283">
                  <c:v>780</c:v>
                </c:pt>
                <c:pt idx="5284">
                  <c:v>983</c:v>
                </c:pt>
                <c:pt idx="5285">
                  <c:v>973</c:v>
                </c:pt>
                <c:pt idx="5286">
                  <c:v>957</c:v>
                </c:pt>
                <c:pt idx="5287">
                  <c:v>964</c:v>
                </c:pt>
                <c:pt idx="5288">
                  <c:v>894</c:v>
                </c:pt>
                <c:pt idx="5289">
                  <c:v>890</c:v>
                </c:pt>
                <c:pt idx="5290">
                  <c:v>891</c:v>
                </c:pt>
                <c:pt idx="5291">
                  <c:v>881</c:v>
                </c:pt>
                <c:pt idx="5292">
                  <c:v>859</c:v>
                </c:pt>
                <c:pt idx="5293">
                  <c:v>853</c:v>
                </c:pt>
                <c:pt idx="5294">
                  <c:v>871</c:v>
                </c:pt>
                <c:pt idx="5295">
                  <c:v>893</c:v>
                </c:pt>
                <c:pt idx="5296">
                  <c:v>895</c:v>
                </c:pt>
                <c:pt idx="5297">
                  <c:v>883</c:v>
                </c:pt>
                <c:pt idx="5298">
                  <c:v>890</c:v>
                </c:pt>
                <c:pt idx="5299">
                  <c:v>867</c:v>
                </c:pt>
                <c:pt idx="5300">
                  <c:v>890</c:v>
                </c:pt>
                <c:pt idx="5301">
                  <c:v>912</c:v>
                </c:pt>
                <c:pt idx="5302">
                  <c:v>901</c:v>
                </c:pt>
                <c:pt idx="5303">
                  <c:v>900</c:v>
                </c:pt>
                <c:pt idx="5304">
                  <c:v>861</c:v>
                </c:pt>
                <c:pt idx="5305">
                  <c:v>910</c:v>
                </c:pt>
                <c:pt idx="5306">
                  <c:v>908</c:v>
                </c:pt>
                <c:pt idx="5307">
                  <c:v>905</c:v>
                </c:pt>
                <c:pt idx="5308">
                  <c:v>908</c:v>
                </c:pt>
                <c:pt idx="5309">
                  <c:v>894</c:v>
                </c:pt>
                <c:pt idx="5310">
                  <c:v>908</c:v>
                </c:pt>
                <c:pt idx="5311">
                  <c:v>915</c:v>
                </c:pt>
                <c:pt idx="5312">
                  <c:v>914</c:v>
                </c:pt>
                <c:pt idx="5313">
                  <c:v>899</c:v>
                </c:pt>
                <c:pt idx="5314">
                  <c:v>897</c:v>
                </c:pt>
                <c:pt idx="5315">
                  <c:v>908</c:v>
                </c:pt>
                <c:pt idx="5316">
                  <c:v>910</c:v>
                </c:pt>
                <c:pt idx="5317">
                  <c:v>918</c:v>
                </c:pt>
                <c:pt idx="5318">
                  <c:v>920</c:v>
                </c:pt>
                <c:pt idx="5319">
                  <c:v>918</c:v>
                </c:pt>
                <c:pt idx="5320">
                  <c:v>839</c:v>
                </c:pt>
                <c:pt idx="5321">
                  <c:v>834</c:v>
                </c:pt>
                <c:pt idx="5322">
                  <c:v>838</c:v>
                </c:pt>
                <c:pt idx="5323">
                  <c:v>843</c:v>
                </c:pt>
                <c:pt idx="5324">
                  <c:v>923</c:v>
                </c:pt>
                <c:pt idx="5325">
                  <c:v>877</c:v>
                </c:pt>
                <c:pt idx="5326">
                  <c:v>933</c:v>
                </c:pt>
                <c:pt idx="5327">
                  <c:v>943</c:v>
                </c:pt>
                <c:pt idx="5328">
                  <c:v>944</c:v>
                </c:pt>
                <c:pt idx="5329">
                  <c:v>945</c:v>
                </c:pt>
                <c:pt idx="5330">
                  <c:v>946</c:v>
                </c:pt>
                <c:pt idx="5331">
                  <c:v>940</c:v>
                </c:pt>
                <c:pt idx="5332">
                  <c:v>940</c:v>
                </c:pt>
                <c:pt idx="5333">
                  <c:v>941</c:v>
                </c:pt>
                <c:pt idx="5334">
                  <c:v>940</c:v>
                </c:pt>
                <c:pt idx="5335">
                  <c:v>943</c:v>
                </c:pt>
                <c:pt idx="5336">
                  <c:v>943</c:v>
                </c:pt>
                <c:pt idx="5337">
                  <c:v>944</c:v>
                </c:pt>
                <c:pt idx="5338">
                  <c:v>944</c:v>
                </c:pt>
                <c:pt idx="5339">
                  <c:v>946</c:v>
                </c:pt>
                <c:pt idx="5340">
                  <c:v>951</c:v>
                </c:pt>
                <c:pt idx="5341">
                  <c:v>937</c:v>
                </c:pt>
                <c:pt idx="5342">
                  <c:v>932</c:v>
                </c:pt>
                <c:pt idx="5343">
                  <c:v>936</c:v>
                </c:pt>
                <c:pt idx="5344">
                  <c:v>930</c:v>
                </c:pt>
                <c:pt idx="5345">
                  <c:v>912</c:v>
                </c:pt>
                <c:pt idx="5346">
                  <c:v>951</c:v>
                </c:pt>
                <c:pt idx="5347">
                  <c:v>952</c:v>
                </c:pt>
                <c:pt idx="5348">
                  <c:v>949</c:v>
                </c:pt>
                <c:pt idx="5349">
                  <c:v>887</c:v>
                </c:pt>
                <c:pt idx="5350">
                  <c:v>957</c:v>
                </c:pt>
                <c:pt idx="5351">
                  <c:v>956</c:v>
                </c:pt>
                <c:pt idx="5352">
                  <c:v>962</c:v>
                </c:pt>
                <c:pt idx="5353">
                  <c:v>960</c:v>
                </c:pt>
                <c:pt idx="5354">
                  <c:v>965</c:v>
                </c:pt>
                <c:pt idx="5355">
                  <c:v>955</c:v>
                </c:pt>
                <c:pt idx="5356">
                  <c:v>947</c:v>
                </c:pt>
                <c:pt idx="5357">
                  <c:v>950</c:v>
                </c:pt>
                <c:pt idx="5358">
                  <c:v>949</c:v>
                </c:pt>
                <c:pt idx="5359">
                  <c:v>954</c:v>
                </c:pt>
                <c:pt idx="5360">
                  <c:v>962</c:v>
                </c:pt>
                <c:pt idx="5361">
                  <c:v>963</c:v>
                </c:pt>
                <c:pt idx="5362">
                  <c:v>950</c:v>
                </c:pt>
                <c:pt idx="5363">
                  <c:v>951</c:v>
                </c:pt>
                <c:pt idx="5364">
                  <c:v>921</c:v>
                </c:pt>
                <c:pt idx="5365">
                  <c:v>972</c:v>
                </c:pt>
                <c:pt idx="5366">
                  <c:v>952</c:v>
                </c:pt>
                <c:pt idx="5367">
                  <c:v>961</c:v>
                </c:pt>
                <c:pt idx="5368">
                  <c:v>960</c:v>
                </c:pt>
                <c:pt idx="5369">
                  <c:v>944</c:v>
                </c:pt>
                <c:pt idx="5370">
                  <c:v>929</c:v>
                </c:pt>
                <c:pt idx="5371">
                  <c:v>938</c:v>
                </c:pt>
                <c:pt idx="5372">
                  <c:v>934</c:v>
                </c:pt>
                <c:pt idx="5373">
                  <c:v>940</c:v>
                </c:pt>
                <c:pt idx="5374">
                  <c:v>955</c:v>
                </c:pt>
                <c:pt idx="5375">
                  <c:v>957</c:v>
                </c:pt>
                <c:pt idx="5376">
                  <c:v>952</c:v>
                </c:pt>
                <c:pt idx="5377">
                  <c:v>950</c:v>
                </c:pt>
                <c:pt idx="5378">
                  <c:v>952</c:v>
                </c:pt>
                <c:pt idx="5379">
                  <c:v>958</c:v>
                </c:pt>
                <c:pt idx="5380">
                  <c:v>956</c:v>
                </c:pt>
                <c:pt idx="5381">
                  <c:v>956</c:v>
                </c:pt>
                <c:pt idx="5382">
                  <c:v>954</c:v>
                </c:pt>
                <c:pt idx="5383">
                  <c:v>952</c:v>
                </c:pt>
                <c:pt idx="5384">
                  <c:v>942</c:v>
                </c:pt>
                <c:pt idx="5385">
                  <c:v>951</c:v>
                </c:pt>
                <c:pt idx="5386">
                  <c:v>956</c:v>
                </c:pt>
                <c:pt idx="5387">
                  <c:v>957</c:v>
                </c:pt>
                <c:pt idx="5388">
                  <c:v>956</c:v>
                </c:pt>
                <c:pt idx="5389">
                  <c:v>958</c:v>
                </c:pt>
                <c:pt idx="5390">
                  <c:v>940</c:v>
                </c:pt>
                <c:pt idx="5391">
                  <c:v>938</c:v>
                </c:pt>
                <c:pt idx="5392">
                  <c:v>960</c:v>
                </c:pt>
                <c:pt idx="5393">
                  <c:v>968</c:v>
                </c:pt>
                <c:pt idx="5394">
                  <c:v>970</c:v>
                </c:pt>
                <c:pt idx="5395">
                  <c:v>969</c:v>
                </c:pt>
                <c:pt idx="5396">
                  <c:v>964</c:v>
                </c:pt>
                <c:pt idx="5397">
                  <c:v>960</c:v>
                </c:pt>
                <c:pt idx="5398">
                  <c:v>949</c:v>
                </c:pt>
                <c:pt idx="5399">
                  <c:v>947</c:v>
                </c:pt>
                <c:pt idx="5400">
                  <c:v>927</c:v>
                </c:pt>
                <c:pt idx="5401">
                  <c:v>935</c:v>
                </c:pt>
                <c:pt idx="5402">
                  <c:v>934</c:v>
                </c:pt>
                <c:pt idx="5403">
                  <c:v>932</c:v>
                </c:pt>
                <c:pt idx="5404">
                  <c:v>906</c:v>
                </c:pt>
                <c:pt idx="5405">
                  <c:v>893</c:v>
                </c:pt>
                <c:pt idx="5406">
                  <c:v>916</c:v>
                </c:pt>
                <c:pt idx="5407">
                  <c:v>931</c:v>
                </c:pt>
                <c:pt idx="5408">
                  <c:v>915</c:v>
                </c:pt>
                <c:pt idx="5409">
                  <c:v>926</c:v>
                </c:pt>
                <c:pt idx="5410">
                  <c:v>956</c:v>
                </c:pt>
                <c:pt idx="5411">
                  <c:v>1027</c:v>
                </c:pt>
                <c:pt idx="5412">
                  <c:v>1006</c:v>
                </c:pt>
                <c:pt idx="5413">
                  <c:v>1050</c:v>
                </c:pt>
                <c:pt idx="5414">
                  <c:v>1036</c:v>
                </c:pt>
                <c:pt idx="5415">
                  <c:v>1046</c:v>
                </c:pt>
                <c:pt idx="5416">
                  <c:v>1055</c:v>
                </c:pt>
                <c:pt idx="5417">
                  <c:v>1066</c:v>
                </c:pt>
                <c:pt idx="5418">
                  <c:v>1053</c:v>
                </c:pt>
                <c:pt idx="5419">
                  <c:v>1052</c:v>
                </c:pt>
                <c:pt idx="5420">
                  <c:v>1063</c:v>
                </c:pt>
                <c:pt idx="5421">
                  <c:v>1050</c:v>
                </c:pt>
                <c:pt idx="5422">
                  <c:v>1009</c:v>
                </c:pt>
                <c:pt idx="5423">
                  <c:v>1048</c:v>
                </c:pt>
                <c:pt idx="5424">
                  <c:v>1051</c:v>
                </c:pt>
                <c:pt idx="5425">
                  <c:v>1049</c:v>
                </c:pt>
                <c:pt idx="5426">
                  <c:v>1048</c:v>
                </c:pt>
                <c:pt idx="5427">
                  <c:v>1065</c:v>
                </c:pt>
                <c:pt idx="5428">
                  <c:v>1066</c:v>
                </c:pt>
                <c:pt idx="5429">
                  <c:v>1069</c:v>
                </c:pt>
                <c:pt idx="5430">
                  <c:v>955</c:v>
                </c:pt>
                <c:pt idx="5431">
                  <c:v>943</c:v>
                </c:pt>
                <c:pt idx="5432">
                  <c:v>944</c:v>
                </c:pt>
                <c:pt idx="5433">
                  <c:v>945</c:v>
                </c:pt>
                <c:pt idx="5434">
                  <c:v>977</c:v>
                </c:pt>
                <c:pt idx="5435">
                  <c:v>975</c:v>
                </c:pt>
                <c:pt idx="5436">
                  <c:v>939</c:v>
                </c:pt>
                <c:pt idx="5437">
                  <c:v>963</c:v>
                </c:pt>
                <c:pt idx="5438">
                  <c:v>1065</c:v>
                </c:pt>
                <c:pt idx="5439">
                  <c:v>1066</c:v>
                </c:pt>
                <c:pt idx="5440">
                  <c:v>1055</c:v>
                </c:pt>
                <c:pt idx="5441">
                  <c:v>1065</c:v>
                </c:pt>
                <c:pt idx="5442">
                  <c:v>1065</c:v>
                </c:pt>
                <c:pt idx="5443">
                  <c:v>962</c:v>
                </c:pt>
                <c:pt idx="5444">
                  <c:v>960</c:v>
                </c:pt>
                <c:pt idx="5445">
                  <c:v>1068</c:v>
                </c:pt>
                <c:pt idx="5446">
                  <c:v>1051</c:v>
                </c:pt>
                <c:pt idx="5447">
                  <c:v>1033</c:v>
                </c:pt>
                <c:pt idx="5448">
                  <c:v>1060</c:v>
                </c:pt>
                <c:pt idx="5449">
                  <c:v>1008</c:v>
                </c:pt>
                <c:pt idx="5450">
                  <c:v>1048</c:v>
                </c:pt>
                <c:pt idx="5451">
                  <c:v>1044</c:v>
                </c:pt>
                <c:pt idx="5452">
                  <c:v>1047</c:v>
                </c:pt>
                <c:pt idx="5453">
                  <c:v>957</c:v>
                </c:pt>
                <c:pt idx="5454">
                  <c:v>940</c:v>
                </c:pt>
                <c:pt idx="5455">
                  <c:v>1013</c:v>
                </c:pt>
                <c:pt idx="5456">
                  <c:v>976</c:v>
                </c:pt>
                <c:pt idx="5457">
                  <c:v>977</c:v>
                </c:pt>
                <c:pt idx="5458">
                  <c:v>973</c:v>
                </c:pt>
                <c:pt idx="5459">
                  <c:v>975</c:v>
                </c:pt>
                <c:pt idx="5460">
                  <c:v>963</c:v>
                </c:pt>
                <c:pt idx="5461">
                  <c:v>878</c:v>
                </c:pt>
                <c:pt idx="5462">
                  <c:v>1009</c:v>
                </c:pt>
                <c:pt idx="5463">
                  <c:v>1008</c:v>
                </c:pt>
                <c:pt idx="5464">
                  <c:v>1008</c:v>
                </c:pt>
                <c:pt idx="5465">
                  <c:v>984</c:v>
                </c:pt>
                <c:pt idx="5466">
                  <c:v>1056</c:v>
                </c:pt>
                <c:pt idx="5467">
                  <c:v>1056</c:v>
                </c:pt>
                <c:pt idx="5468">
                  <c:v>1035</c:v>
                </c:pt>
                <c:pt idx="5469">
                  <c:v>1060</c:v>
                </c:pt>
                <c:pt idx="5470">
                  <c:v>1052</c:v>
                </c:pt>
                <c:pt idx="5471">
                  <c:v>1052</c:v>
                </c:pt>
                <c:pt idx="5472">
                  <c:v>1032</c:v>
                </c:pt>
                <c:pt idx="5473">
                  <c:v>1048</c:v>
                </c:pt>
                <c:pt idx="5474">
                  <c:v>1045</c:v>
                </c:pt>
                <c:pt idx="5475">
                  <c:v>1011</c:v>
                </c:pt>
                <c:pt idx="5476">
                  <c:v>1080</c:v>
                </c:pt>
                <c:pt idx="5477">
                  <c:v>1081</c:v>
                </c:pt>
                <c:pt idx="5478">
                  <c:v>1077</c:v>
                </c:pt>
                <c:pt idx="5479">
                  <c:v>1082</c:v>
                </c:pt>
                <c:pt idx="5480">
                  <c:v>1084</c:v>
                </c:pt>
                <c:pt idx="5481">
                  <c:v>1089</c:v>
                </c:pt>
                <c:pt idx="5482">
                  <c:v>1064</c:v>
                </c:pt>
                <c:pt idx="5483">
                  <c:v>1101</c:v>
                </c:pt>
                <c:pt idx="5484">
                  <c:v>1097</c:v>
                </c:pt>
                <c:pt idx="5485">
                  <c:v>1095</c:v>
                </c:pt>
                <c:pt idx="5486">
                  <c:v>1098</c:v>
                </c:pt>
                <c:pt idx="5487">
                  <c:v>1118</c:v>
                </c:pt>
                <c:pt idx="5488">
                  <c:v>1098</c:v>
                </c:pt>
                <c:pt idx="5489">
                  <c:v>1082</c:v>
                </c:pt>
                <c:pt idx="5490">
                  <c:v>1112</c:v>
                </c:pt>
                <c:pt idx="5491">
                  <c:v>1110</c:v>
                </c:pt>
                <c:pt idx="5492">
                  <c:v>1104</c:v>
                </c:pt>
                <c:pt idx="5493">
                  <c:v>1114</c:v>
                </c:pt>
                <c:pt idx="5494">
                  <c:v>1121</c:v>
                </c:pt>
                <c:pt idx="5495">
                  <c:v>1120</c:v>
                </c:pt>
                <c:pt idx="5496">
                  <c:v>1105</c:v>
                </c:pt>
                <c:pt idx="5497">
                  <c:v>1107</c:v>
                </c:pt>
                <c:pt idx="5498">
                  <c:v>1120</c:v>
                </c:pt>
                <c:pt idx="5499">
                  <c:v>1121</c:v>
                </c:pt>
                <c:pt idx="5500">
                  <c:v>1118</c:v>
                </c:pt>
                <c:pt idx="5501">
                  <c:v>1105</c:v>
                </c:pt>
                <c:pt idx="5502">
                  <c:v>1092</c:v>
                </c:pt>
                <c:pt idx="5503">
                  <c:v>1095</c:v>
                </c:pt>
                <c:pt idx="5504">
                  <c:v>1102</c:v>
                </c:pt>
                <c:pt idx="5505">
                  <c:v>1119</c:v>
                </c:pt>
                <c:pt idx="5506">
                  <c:v>1125</c:v>
                </c:pt>
                <c:pt idx="5507">
                  <c:v>1124</c:v>
                </c:pt>
                <c:pt idx="5508">
                  <c:v>1129</c:v>
                </c:pt>
                <c:pt idx="5509">
                  <c:v>1124</c:v>
                </c:pt>
                <c:pt idx="5510">
                  <c:v>1110</c:v>
                </c:pt>
                <c:pt idx="5511">
                  <c:v>1129</c:v>
                </c:pt>
                <c:pt idx="5512">
                  <c:v>1132</c:v>
                </c:pt>
                <c:pt idx="5513">
                  <c:v>1140</c:v>
                </c:pt>
                <c:pt idx="5514">
                  <c:v>1143</c:v>
                </c:pt>
                <c:pt idx="5515">
                  <c:v>1165</c:v>
                </c:pt>
                <c:pt idx="5516">
                  <c:v>1163</c:v>
                </c:pt>
                <c:pt idx="5517">
                  <c:v>1160</c:v>
                </c:pt>
                <c:pt idx="5518">
                  <c:v>1166</c:v>
                </c:pt>
                <c:pt idx="5519">
                  <c:v>1149</c:v>
                </c:pt>
                <c:pt idx="5520">
                  <c:v>1182</c:v>
                </c:pt>
                <c:pt idx="5521">
                  <c:v>1173</c:v>
                </c:pt>
                <c:pt idx="5522">
                  <c:v>1182</c:v>
                </c:pt>
                <c:pt idx="5523">
                  <c:v>1184</c:v>
                </c:pt>
                <c:pt idx="5524">
                  <c:v>1182</c:v>
                </c:pt>
                <c:pt idx="5525">
                  <c:v>1191</c:v>
                </c:pt>
                <c:pt idx="5526">
                  <c:v>1181</c:v>
                </c:pt>
                <c:pt idx="5527">
                  <c:v>1170</c:v>
                </c:pt>
                <c:pt idx="5528">
                  <c:v>1179</c:v>
                </c:pt>
                <c:pt idx="5529">
                  <c:v>1199</c:v>
                </c:pt>
                <c:pt idx="5530">
                  <c:v>1197</c:v>
                </c:pt>
                <c:pt idx="5531">
                  <c:v>1194</c:v>
                </c:pt>
                <c:pt idx="5532">
                  <c:v>1196</c:v>
                </c:pt>
                <c:pt idx="5533">
                  <c:v>1200</c:v>
                </c:pt>
                <c:pt idx="5534">
                  <c:v>1192</c:v>
                </c:pt>
                <c:pt idx="5535">
                  <c:v>1192</c:v>
                </c:pt>
                <c:pt idx="5536">
                  <c:v>1185</c:v>
                </c:pt>
                <c:pt idx="5537">
                  <c:v>1180</c:v>
                </c:pt>
                <c:pt idx="5538">
                  <c:v>1177</c:v>
                </c:pt>
                <c:pt idx="5539">
                  <c:v>1173</c:v>
                </c:pt>
                <c:pt idx="5540">
                  <c:v>1174</c:v>
                </c:pt>
                <c:pt idx="5541">
                  <c:v>1183</c:v>
                </c:pt>
                <c:pt idx="5542">
                  <c:v>1196</c:v>
                </c:pt>
                <c:pt idx="5543">
                  <c:v>1187</c:v>
                </c:pt>
                <c:pt idx="5544">
                  <c:v>1182</c:v>
                </c:pt>
                <c:pt idx="5545">
                  <c:v>1170</c:v>
                </c:pt>
                <c:pt idx="5546">
                  <c:v>1191</c:v>
                </c:pt>
                <c:pt idx="5547">
                  <c:v>1194</c:v>
                </c:pt>
                <c:pt idx="5548">
                  <c:v>1195</c:v>
                </c:pt>
                <c:pt idx="5549">
                  <c:v>1191</c:v>
                </c:pt>
                <c:pt idx="5550">
                  <c:v>1180</c:v>
                </c:pt>
                <c:pt idx="5551">
                  <c:v>1171</c:v>
                </c:pt>
                <c:pt idx="5552">
                  <c:v>1157</c:v>
                </c:pt>
                <c:pt idx="5553">
                  <c:v>1189</c:v>
                </c:pt>
                <c:pt idx="5554">
                  <c:v>1188</c:v>
                </c:pt>
                <c:pt idx="5555">
                  <c:v>1204</c:v>
                </c:pt>
                <c:pt idx="5556">
                  <c:v>1204</c:v>
                </c:pt>
                <c:pt idx="5557">
                  <c:v>1206</c:v>
                </c:pt>
                <c:pt idx="5558">
                  <c:v>1210</c:v>
                </c:pt>
                <c:pt idx="5559">
                  <c:v>1194</c:v>
                </c:pt>
                <c:pt idx="5560">
                  <c:v>1202</c:v>
                </c:pt>
                <c:pt idx="5561">
                  <c:v>1205</c:v>
                </c:pt>
                <c:pt idx="5562">
                  <c:v>1229</c:v>
                </c:pt>
                <c:pt idx="5563">
                  <c:v>1231</c:v>
                </c:pt>
                <c:pt idx="5564">
                  <c:v>1234</c:v>
                </c:pt>
                <c:pt idx="5565">
                  <c:v>1230</c:v>
                </c:pt>
                <c:pt idx="5566">
                  <c:v>1119</c:v>
                </c:pt>
                <c:pt idx="5567">
                  <c:v>1228</c:v>
                </c:pt>
                <c:pt idx="5568">
                  <c:v>1221</c:v>
                </c:pt>
                <c:pt idx="5569">
                  <c:v>1226</c:v>
                </c:pt>
                <c:pt idx="5570">
                  <c:v>1228</c:v>
                </c:pt>
                <c:pt idx="5571">
                  <c:v>1225</c:v>
                </c:pt>
                <c:pt idx="5572">
                  <c:v>1223</c:v>
                </c:pt>
                <c:pt idx="5573">
                  <c:v>1220</c:v>
                </c:pt>
                <c:pt idx="5574">
                  <c:v>1226</c:v>
                </c:pt>
                <c:pt idx="5575">
                  <c:v>1227</c:v>
                </c:pt>
                <c:pt idx="5576">
                  <c:v>1229</c:v>
                </c:pt>
                <c:pt idx="5577">
                  <c:v>1228</c:v>
                </c:pt>
                <c:pt idx="5578">
                  <c:v>1230</c:v>
                </c:pt>
                <c:pt idx="5579">
                  <c:v>1220</c:v>
                </c:pt>
                <c:pt idx="5580">
                  <c:v>1212</c:v>
                </c:pt>
                <c:pt idx="5581">
                  <c:v>1232</c:v>
                </c:pt>
                <c:pt idx="5582">
                  <c:v>1236</c:v>
                </c:pt>
                <c:pt idx="5583">
                  <c:v>1236</c:v>
                </c:pt>
                <c:pt idx="5584">
                  <c:v>1239</c:v>
                </c:pt>
                <c:pt idx="5585">
                  <c:v>1245</c:v>
                </c:pt>
                <c:pt idx="5586">
                  <c:v>1238</c:v>
                </c:pt>
                <c:pt idx="5587">
                  <c:v>1238</c:v>
                </c:pt>
                <c:pt idx="5588">
                  <c:v>1205</c:v>
                </c:pt>
                <c:pt idx="5589">
                  <c:v>1206</c:v>
                </c:pt>
                <c:pt idx="5590">
                  <c:v>1208</c:v>
                </c:pt>
                <c:pt idx="5591">
                  <c:v>1212</c:v>
                </c:pt>
                <c:pt idx="5592">
                  <c:v>1244</c:v>
                </c:pt>
                <c:pt idx="5593">
                  <c:v>1244</c:v>
                </c:pt>
                <c:pt idx="5594">
                  <c:v>1239</c:v>
                </c:pt>
                <c:pt idx="5595">
                  <c:v>1236</c:v>
                </c:pt>
                <c:pt idx="5596">
                  <c:v>1239</c:v>
                </c:pt>
                <c:pt idx="5597">
                  <c:v>1248</c:v>
                </c:pt>
                <c:pt idx="5598">
                  <c:v>1254</c:v>
                </c:pt>
                <c:pt idx="5599">
                  <c:v>1258</c:v>
                </c:pt>
                <c:pt idx="5600">
                  <c:v>1219</c:v>
                </c:pt>
                <c:pt idx="5601">
                  <c:v>1210</c:v>
                </c:pt>
                <c:pt idx="5602">
                  <c:v>1257</c:v>
                </c:pt>
                <c:pt idx="5603">
                  <c:v>1259</c:v>
                </c:pt>
                <c:pt idx="5604">
                  <c:v>1258</c:v>
                </c:pt>
                <c:pt idx="5605">
                  <c:v>1259</c:v>
                </c:pt>
                <c:pt idx="5606">
                  <c:v>1261</c:v>
                </c:pt>
                <c:pt idx="5607">
                  <c:v>1257</c:v>
                </c:pt>
                <c:pt idx="5608">
                  <c:v>1258</c:v>
                </c:pt>
                <c:pt idx="5609">
                  <c:v>1256</c:v>
                </c:pt>
                <c:pt idx="5610">
                  <c:v>1256</c:v>
                </c:pt>
                <c:pt idx="5611">
                  <c:v>1260</c:v>
                </c:pt>
                <c:pt idx="5612">
                  <c:v>1258</c:v>
                </c:pt>
                <c:pt idx="5613">
                  <c:v>1252</c:v>
                </c:pt>
                <c:pt idx="5614">
                  <c:v>1253</c:v>
                </c:pt>
                <c:pt idx="5615">
                  <c:v>1255</c:v>
                </c:pt>
                <c:pt idx="5616">
                  <c:v>1258</c:v>
                </c:pt>
                <c:pt idx="5617">
                  <c:v>1259</c:v>
                </c:pt>
                <c:pt idx="5618">
                  <c:v>1261</c:v>
                </c:pt>
                <c:pt idx="5619">
                  <c:v>1273</c:v>
                </c:pt>
                <c:pt idx="5620">
                  <c:v>1272</c:v>
                </c:pt>
                <c:pt idx="5621">
                  <c:v>1274</c:v>
                </c:pt>
                <c:pt idx="5622">
                  <c:v>1273</c:v>
                </c:pt>
                <c:pt idx="5623">
                  <c:v>1273</c:v>
                </c:pt>
                <c:pt idx="5624">
                  <c:v>1275</c:v>
                </c:pt>
                <c:pt idx="5625">
                  <c:v>1279</c:v>
                </c:pt>
                <c:pt idx="5626">
                  <c:v>1281</c:v>
                </c:pt>
                <c:pt idx="5627">
                  <c:v>1282</c:v>
                </c:pt>
                <c:pt idx="5628">
                  <c:v>1279</c:v>
                </c:pt>
                <c:pt idx="5629">
                  <c:v>1276</c:v>
                </c:pt>
                <c:pt idx="5630">
                  <c:v>1283</c:v>
                </c:pt>
                <c:pt idx="5631">
                  <c:v>1287</c:v>
                </c:pt>
                <c:pt idx="5632">
                  <c:v>1294</c:v>
                </c:pt>
                <c:pt idx="5633">
                  <c:v>1284</c:v>
                </c:pt>
                <c:pt idx="5634">
                  <c:v>1286</c:v>
                </c:pt>
                <c:pt idx="5635">
                  <c:v>1286</c:v>
                </c:pt>
                <c:pt idx="5636">
                  <c:v>1283</c:v>
                </c:pt>
                <c:pt idx="5637">
                  <c:v>1282</c:v>
                </c:pt>
                <c:pt idx="5638">
                  <c:v>1287</c:v>
                </c:pt>
                <c:pt idx="5639">
                  <c:v>1284</c:v>
                </c:pt>
                <c:pt idx="5640">
                  <c:v>1282</c:v>
                </c:pt>
                <c:pt idx="5641">
                  <c:v>1273</c:v>
                </c:pt>
                <c:pt idx="5642">
                  <c:v>1268</c:v>
                </c:pt>
                <c:pt idx="5643">
                  <c:v>1269</c:v>
                </c:pt>
                <c:pt idx="5644">
                  <c:v>1233</c:v>
                </c:pt>
                <c:pt idx="5645">
                  <c:v>1284</c:v>
                </c:pt>
                <c:pt idx="5646">
                  <c:v>1263</c:v>
                </c:pt>
                <c:pt idx="5647">
                  <c:v>1287</c:v>
                </c:pt>
                <c:pt idx="5648">
                  <c:v>1285</c:v>
                </c:pt>
                <c:pt idx="5649">
                  <c:v>1276</c:v>
                </c:pt>
                <c:pt idx="5650">
                  <c:v>1267</c:v>
                </c:pt>
                <c:pt idx="5651">
                  <c:v>1280</c:v>
                </c:pt>
                <c:pt idx="5652">
                  <c:v>1278</c:v>
                </c:pt>
                <c:pt idx="5653">
                  <c:v>1291</c:v>
                </c:pt>
                <c:pt idx="5654">
                  <c:v>1291</c:v>
                </c:pt>
                <c:pt idx="5655">
                  <c:v>1290</c:v>
                </c:pt>
                <c:pt idx="5656">
                  <c:v>1277</c:v>
                </c:pt>
                <c:pt idx="5657">
                  <c:v>1272</c:v>
                </c:pt>
                <c:pt idx="5658">
                  <c:v>1283</c:v>
                </c:pt>
                <c:pt idx="5659">
                  <c:v>1288</c:v>
                </c:pt>
                <c:pt idx="5660">
                  <c:v>1282</c:v>
                </c:pt>
                <c:pt idx="5661">
                  <c:v>1286</c:v>
                </c:pt>
                <c:pt idx="5662">
                  <c:v>1285</c:v>
                </c:pt>
                <c:pt idx="5663">
                  <c:v>1284</c:v>
                </c:pt>
                <c:pt idx="5664">
                  <c:v>1279</c:v>
                </c:pt>
                <c:pt idx="5665">
                  <c:v>1283</c:v>
                </c:pt>
                <c:pt idx="5666">
                  <c:v>1298</c:v>
                </c:pt>
                <c:pt idx="5667">
                  <c:v>1299</c:v>
                </c:pt>
                <c:pt idx="5668">
                  <c:v>1297</c:v>
                </c:pt>
                <c:pt idx="5669">
                  <c:v>1291</c:v>
                </c:pt>
                <c:pt idx="5670">
                  <c:v>1278</c:v>
                </c:pt>
                <c:pt idx="5671">
                  <c:v>1274</c:v>
                </c:pt>
                <c:pt idx="5672">
                  <c:v>1290</c:v>
                </c:pt>
                <c:pt idx="5673">
                  <c:v>1287</c:v>
                </c:pt>
                <c:pt idx="5674">
                  <c:v>1288</c:v>
                </c:pt>
                <c:pt idx="5675">
                  <c:v>1286</c:v>
                </c:pt>
                <c:pt idx="5676">
                  <c:v>1290</c:v>
                </c:pt>
                <c:pt idx="5677">
                  <c:v>1133</c:v>
                </c:pt>
                <c:pt idx="5678">
                  <c:v>1290</c:v>
                </c:pt>
                <c:pt idx="5679">
                  <c:v>1289</c:v>
                </c:pt>
                <c:pt idx="5680">
                  <c:v>1296</c:v>
                </c:pt>
                <c:pt idx="5681">
                  <c:v>1272</c:v>
                </c:pt>
                <c:pt idx="5682">
                  <c:v>1288</c:v>
                </c:pt>
                <c:pt idx="5683">
                  <c:v>1286</c:v>
                </c:pt>
                <c:pt idx="5684">
                  <c:v>1287</c:v>
                </c:pt>
                <c:pt idx="5685">
                  <c:v>1288</c:v>
                </c:pt>
                <c:pt idx="5686">
                  <c:v>1294</c:v>
                </c:pt>
                <c:pt idx="5687">
                  <c:v>1292</c:v>
                </c:pt>
                <c:pt idx="5688">
                  <c:v>1287</c:v>
                </c:pt>
                <c:pt idx="5689">
                  <c:v>1295</c:v>
                </c:pt>
                <c:pt idx="5690">
                  <c:v>1295</c:v>
                </c:pt>
                <c:pt idx="5691">
                  <c:v>1282</c:v>
                </c:pt>
                <c:pt idx="5692">
                  <c:v>1274</c:v>
                </c:pt>
                <c:pt idx="5693">
                  <c:v>1291</c:v>
                </c:pt>
                <c:pt idx="5694">
                  <c:v>1289</c:v>
                </c:pt>
                <c:pt idx="5695">
                  <c:v>1277</c:v>
                </c:pt>
                <c:pt idx="5696">
                  <c:v>1295</c:v>
                </c:pt>
                <c:pt idx="5697">
                  <c:v>1287</c:v>
                </c:pt>
                <c:pt idx="5698">
                  <c:v>1281</c:v>
                </c:pt>
                <c:pt idx="5699">
                  <c:v>1281</c:v>
                </c:pt>
                <c:pt idx="5700">
                  <c:v>1275</c:v>
                </c:pt>
                <c:pt idx="5701">
                  <c:v>1287</c:v>
                </c:pt>
                <c:pt idx="5702">
                  <c:v>1288</c:v>
                </c:pt>
                <c:pt idx="5703">
                  <c:v>1286</c:v>
                </c:pt>
                <c:pt idx="5704">
                  <c:v>1291</c:v>
                </c:pt>
                <c:pt idx="5705">
                  <c:v>1286</c:v>
                </c:pt>
                <c:pt idx="5706">
                  <c:v>1278</c:v>
                </c:pt>
                <c:pt idx="5707">
                  <c:v>1295</c:v>
                </c:pt>
                <c:pt idx="5708">
                  <c:v>1292</c:v>
                </c:pt>
                <c:pt idx="5709">
                  <c:v>1290</c:v>
                </c:pt>
                <c:pt idx="5710">
                  <c:v>1275</c:v>
                </c:pt>
                <c:pt idx="5711">
                  <c:v>1269</c:v>
                </c:pt>
                <c:pt idx="5712">
                  <c:v>1265</c:v>
                </c:pt>
                <c:pt idx="5713">
                  <c:v>1258</c:v>
                </c:pt>
                <c:pt idx="5714">
                  <c:v>1271</c:v>
                </c:pt>
                <c:pt idx="5715">
                  <c:v>1266</c:v>
                </c:pt>
                <c:pt idx="5716">
                  <c:v>1266</c:v>
                </c:pt>
                <c:pt idx="5717">
                  <c:v>1276</c:v>
                </c:pt>
                <c:pt idx="5718">
                  <c:v>1290</c:v>
                </c:pt>
                <c:pt idx="5719">
                  <c:v>1287</c:v>
                </c:pt>
                <c:pt idx="5720">
                  <c:v>1266</c:v>
                </c:pt>
                <c:pt idx="5721">
                  <c:v>1282</c:v>
                </c:pt>
                <c:pt idx="5722">
                  <c:v>1285</c:v>
                </c:pt>
                <c:pt idx="5723">
                  <c:v>1287</c:v>
                </c:pt>
                <c:pt idx="5724">
                  <c:v>1280</c:v>
                </c:pt>
                <c:pt idx="5725">
                  <c:v>1289</c:v>
                </c:pt>
                <c:pt idx="5726">
                  <c:v>1291</c:v>
                </c:pt>
                <c:pt idx="5727">
                  <c:v>1279</c:v>
                </c:pt>
                <c:pt idx="5728">
                  <c:v>1282</c:v>
                </c:pt>
                <c:pt idx="5729">
                  <c:v>1289</c:v>
                </c:pt>
                <c:pt idx="5730">
                  <c:v>1283</c:v>
                </c:pt>
                <c:pt idx="5731">
                  <c:v>1287</c:v>
                </c:pt>
                <c:pt idx="5732">
                  <c:v>1265</c:v>
                </c:pt>
                <c:pt idx="5733">
                  <c:v>1258</c:v>
                </c:pt>
                <c:pt idx="5734">
                  <c:v>1254</c:v>
                </c:pt>
                <c:pt idx="5735">
                  <c:v>1290</c:v>
                </c:pt>
                <c:pt idx="5736">
                  <c:v>1287</c:v>
                </c:pt>
                <c:pt idx="5737">
                  <c:v>1289</c:v>
                </c:pt>
                <c:pt idx="5738">
                  <c:v>1289</c:v>
                </c:pt>
                <c:pt idx="5739">
                  <c:v>1289</c:v>
                </c:pt>
                <c:pt idx="5740">
                  <c:v>1282</c:v>
                </c:pt>
                <c:pt idx="5741">
                  <c:v>1268</c:v>
                </c:pt>
                <c:pt idx="5742">
                  <c:v>1280</c:v>
                </c:pt>
                <c:pt idx="5743">
                  <c:v>1277</c:v>
                </c:pt>
                <c:pt idx="5744">
                  <c:v>1278</c:v>
                </c:pt>
                <c:pt idx="5745">
                  <c:v>1281</c:v>
                </c:pt>
                <c:pt idx="5746">
                  <c:v>1287</c:v>
                </c:pt>
                <c:pt idx="5747">
                  <c:v>1261</c:v>
                </c:pt>
                <c:pt idx="5748">
                  <c:v>1284</c:v>
                </c:pt>
                <c:pt idx="5749">
                  <c:v>1272</c:v>
                </c:pt>
                <c:pt idx="5750">
                  <c:v>1285</c:v>
                </c:pt>
                <c:pt idx="5751">
                  <c:v>1266</c:v>
                </c:pt>
                <c:pt idx="5752">
                  <c:v>1292</c:v>
                </c:pt>
                <c:pt idx="5753">
                  <c:v>1280</c:v>
                </c:pt>
                <c:pt idx="5754">
                  <c:v>1273</c:v>
                </c:pt>
                <c:pt idx="5755">
                  <c:v>1267</c:v>
                </c:pt>
                <c:pt idx="5756">
                  <c:v>1285</c:v>
                </c:pt>
                <c:pt idx="5757">
                  <c:v>1283</c:v>
                </c:pt>
                <c:pt idx="5758">
                  <c:v>1281</c:v>
                </c:pt>
                <c:pt idx="5759">
                  <c:v>1284</c:v>
                </c:pt>
                <c:pt idx="5760">
                  <c:v>1286</c:v>
                </c:pt>
                <c:pt idx="5761">
                  <c:v>1279</c:v>
                </c:pt>
                <c:pt idx="5762">
                  <c:v>1271</c:v>
                </c:pt>
                <c:pt idx="5763">
                  <c:v>1263</c:v>
                </c:pt>
                <c:pt idx="5764">
                  <c:v>1274</c:v>
                </c:pt>
                <c:pt idx="5765">
                  <c:v>1283</c:v>
                </c:pt>
                <c:pt idx="5766">
                  <c:v>1286</c:v>
                </c:pt>
                <c:pt idx="5767">
                  <c:v>1292</c:v>
                </c:pt>
                <c:pt idx="5768">
                  <c:v>1287</c:v>
                </c:pt>
                <c:pt idx="5769">
                  <c:v>1281</c:v>
                </c:pt>
                <c:pt idx="5770">
                  <c:v>1286</c:v>
                </c:pt>
                <c:pt idx="5771">
                  <c:v>1293</c:v>
                </c:pt>
                <c:pt idx="5772">
                  <c:v>1287</c:v>
                </c:pt>
                <c:pt idx="5773">
                  <c:v>1292</c:v>
                </c:pt>
                <c:pt idx="5774">
                  <c:v>1290</c:v>
                </c:pt>
                <c:pt idx="5775">
                  <c:v>1286</c:v>
                </c:pt>
                <c:pt idx="5776">
                  <c:v>1284</c:v>
                </c:pt>
                <c:pt idx="5777">
                  <c:v>1287</c:v>
                </c:pt>
                <c:pt idx="5778">
                  <c:v>1292</c:v>
                </c:pt>
                <c:pt idx="5779">
                  <c:v>1284</c:v>
                </c:pt>
                <c:pt idx="5780">
                  <c:v>1284</c:v>
                </c:pt>
                <c:pt idx="5781">
                  <c:v>1287</c:v>
                </c:pt>
                <c:pt idx="5782">
                  <c:v>1279</c:v>
                </c:pt>
                <c:pt idx="5783">
                  <c:v>1275</c:v>
                </c:pt>
                <c:pt idx="5784">
                  <c:v>1272</c:v>
                </c:pt>
                <c:pt idx="5785">
                  <c:v>1286</c:v>
                </c:pt>
                <c:pt idx="5786">
                  <c:v>1287</c:v>
                </c:pt>
                <c:pt idx="5787">
                  <c:v>1292</c:v>
                </c:pt>
                <c:pt idx="5788">
                  <c:v>1297</c:v>
                </c:pt>
                <c:pt idx="5789">
                  <c:v>1296</c:v>
                </c:pt>
                <c:pt idx="5790">
                  <c:v>1292</c:v>
                </c:pt>
                <c:pt idx="5791">
                  <c:v>1299</c:v>
                </c:pt>
                <c:pt idx="5792">
                  <c:v>1299</c:v>
                </c:pt>
                <c:pt idx="5793">
                  <c:v>1298</c:v>
                </c:pt>
                <c:pt idx="5794">
                  <c:v>1297</c:v>
                </c:pt>
                <c:pt idx="5795">
                  <c:v>1305</c:v>
                </c:pt>
                <c:pt idx="5796">
                  <c:v>1298</c:v>
                </c:pt>
                <c:pt idx="5797">
                  <c:v>1293</c:v>
                </c:pt>
                <c:pt idx="5798">
                  <c:v>1299</c:v>
                </c:pt>
                <c:pt idx="5799">
                  <c:v>1299</c:v>
                </c:pt>
                <c:pt idx="5800">
                  <c:v>1302</c:v>
                </c:pt>
                <c:pt idx="5801">
                  <c:v>1304</c:v>
                </c:pt>
                <c:pt idx="5802">
                  <c:v>1302</c:v>
                </c:pt>
                <c:pt idx="5803">
                  <c:v>1300</c:v>
                </c:pt>
                <c:pt idx="5804">
                  <c:v>1296</c:v>
                </c:pt>
                <c:pt idx="5805">
                  <c:v>1292</c:v>
                </c:pt>
                <c:pt idx="5806">
                  <c:v>1290</c:v>
                </c:pt>
                <c:pt idx="5807">
                  <c:v>1288</c:v>
                </c:pt>
                <c:pt idx="5808">
                  <c:v>1281</c:v>
                </c:pt>
                <c:pt idx="5809">
                  <c:v>1270</c:v>
                </c:pt>
                <c:pt idx="5810">
                  <c:v>1251</c:v>
                </c:pt>
                <c:pt idx="5811">
                  <c:v>1191</c:v>
                </c:pt>
                <c:pt idx="5812">
                  <c:v>1291</c:v>
                </c:pt>
                <c:pt idx="5813">
                  <c:v>1298</c:v>
                </c:pt>
                <c:pt idx="5814">
                  <c:v>1295</c:v>
                </c:pt>
                <c:pt idx="5815">
                  <c:v>1301</c:v>
                </c:pt>
                <c:pt idx="5816">
                  <c:v>1302</c:v>
                </c:pt>
                <c:pt idx="5817">
                  <c:v>1300</c:v>
                </c:pt>
                <c:pt idx="5818">
                  <c:v>1299</c:v>
                </c:pt>
                <c:pt idx="5819">
                  <c:v>1294</c:v>
                </c:pt>
                <c:pt idx="5820">
                  <c:v>1305</c:v>
                </c:pt>
                <c:pt idx="5821">
                  <c:v>1304</c:v>
                </c:pt>
                <c:pt idx="5822">
                  <c:v>1301</c:v>
                </c:pt>
                <c:pt idx="5823">
                  <c:v>1298</c:v>
                </c:pt>
                <c:pt idx="5824">
                  <c:v>1284</c:v>
                </c:pt>
                <c:pt idx="5825">
                  <c:v>1294</c:v>
                </c:pt>
                <c:pt idx="5826">
                  <c:v>1299</c:v>
                </c:pt>
                <c:pt idx="5827">
                  <c:v>1304</c:v>
                </c:pt>
                <c:pt idx="5828">
                  <c:v>1308</c:v>
                </c:pt>
                <c:pt idx="5829">
                  <c:v>1313</c:v>
                </c:pt>
                <c:pt idx="5830">
                  <c:v>1302</c:v>
                </c:pt>
                <c:pt idx="5831">
                  <c:v>1291</c:v>
                </c:pt>
                <c:pt idx="5832">
                  <c:v>1279</c:v>
                </c:pt>
                <c:pt idx="5833">
                  <c:v>1301</c:v>
                </c:pt>
                <c:pt idx="5834">
                  <c:v>1304</c:v>
                </c:pt>
                <c:pt idx="5835">
                  <c:v>1306</c:v>
                </c:pt>
                <c:pt idx="5836">
                  <c:v>1303</c:v>
                </c:pt>
                <c:pt idx="5837">
                  <c:v>1298</c:v>
                </c:pt>
                <c:pt idx="5838">
                  <c:v>1293</c:v>
                </c:pt>
                <c:pt idx="5839">
                  <c:v>1289</c:v>
                </c:pt>
                <c:pt idx="5840">
                  <c:v>1293</c:v>
                </c:pt>
                <c:pt idx="5841">
                  <c:v>1298</c:v>
                </c:pt>
                <c:pt idx="5842">
                  <c:v>1291</c:v>
                </c:pt>
                <c:pt idx="5843">
                  <c:v>1297</c:v>
                </c:pt>
                <c:pt idx="5844">
                  <c:v>1317</c:v>
                </c:pt>
                <c:pt idx="5845">
                  <c:v>1318</c:v>
                </c:pt>
                <c:pt idx="5846">
                  <c:v>1319</c:v>
                </c:pt>
                <c:pt idx="5847">
                  <c:v>1332</c:v>
                </c:pt>
                <c:pt idx="5848">
                  <c:v>1370</c:v>
                </c:pt>
                <c:pt idx="5849">
                  <c:v>1330</c:v>
                </c:pt>
                <c:pt idx="5850">
                  <c:v>1328</c:v>
                </c:pt>
                <c:pt idx="5851">
                  <c:v>1327</c:v>
                </c:pt>
                <c:pt idx="5852">
                  <c:v>1329</c:v>
                </c:pt>
                <c:pt idx="5853">
                  <c:v>1328</c:v>
                </c:pt>
                <c:pt idx="5854">
                  <c:v>1336</c:v>
                </c:pt>
                <c:pt idx="5855">
                  <c:v>1337</c:v>
                </c:pt>
                <c:pt idx="5856">
                  <c:v>1335</c:v>
                </c:pt>
                <c:pt idx="5857">
                  <c:v>1339</c:v>
                </c:pt>
                <c:pt idx="5858">
                  <c:v>1339</c:v>
                </c:pt>
                <c:pt idx="5859">
                  <c:v>1338</c:v>
                </c:pt>
                <c:pt idx="5860">
                  <c:v>1332</c:v>
                </c:pt>
                <c:pt idx="5861">
                  <c:v>1333</c:v>
                </c:pt>
                <c:pt idx="5862">
                  <c:v>1343</c:v>
                </c:pt>
                <c:pt idx="5863">
                  <c:v>1342</c:v>
                </c:pt>
                <c:pt idx="5864">
                  <c:v>1340</c:v>
                </c:pt>
                <c:pt idx="5865">
                  <c:v>1342</c:v>
                </c:pt>
                <c:pt idx="5866">
                  <c:v>1340</c:v>
                </c:pt>
                <c:pt idx="5867">
                  <c:v>1339</c:v>
                </c:pt>
                <c:pt idx="5868">
                  <c:v>1353</c:v>
                </c:pt>
                <c:pt idx="5869">
                  <c:v>1352</c:v>
                </c:pt>
                <c:pt idx="5870">
                  <c:v>1354</c:v>
                </c:pt>
                <c:pt idx="5871">
                  <c:v>1348</c:v>
                </c:pt>
                <c:pt idx="5872">
                  <c:v>1346</c:v>
                </c:pt>
                <c:pt idx="5873">
                  <c:v>1340</c:v>
                </c:pt>
                <c:pt idx="5874">
                  <c:v>1333</c:v>
                </c:pt>
                <c:pt idx="5875">
                  <c:v>1346</c:v>
                </c:pt>
                <c:pt idx="5876">
                  <c:v>1343</c:v>
                </c:pt>
                <c:pt idx="5877">
                  <c:v>1349</c:v>
                </c:pt>
                <c:pt idx="5878">
                  <c:v>1351</c:v>
                </c:pt>
                <c:pt idx="5879">
                  <c:v>1348</c:v>
                </c:pt>
                <c:pt idx="5880">
                  <c:v>1341</c:v>
                </c:pt>
                <c:pt idx="5881">
                  <c:v>1302</c:v>
                </c:pt>
                <c:pt idx="5882">
                  <c:v>1313</c:v>
                </c:pt>
                <c:pt idx="5883">
                  <c:v>1350</c:v>
                </c:pt>
                <c:pt idx="5884">
                  <c:v>1352</c:v>
                </c:pt>
                <c:pt idx="5885">
                  <c:v>1349</c:v>
                </c:pt>
                <c:pt idx="5886">
                  <c:v>1345</c:v>
                </c:pt>
                <c:pt idx="5887">
                  <c:v>1338</c:v>
                </c:pt>
                <c:pt idx="5888">
                  <c:v>1338</c:v>
                </c:pt>
                <c:pt idx="5889">
                  <c:v>1342</c:v>
                </c:pt>
                <c:pt idx="5890">
                  <c:v>1351</c:v>
                </c:pt>
                <c:pt idx="5891">
                  <c:v>1353</c:v>
                </c:pt>
                <c:pt idx="5892">
                  <c:v>1354</c:v>
                </c:pt>
                <c:pt idx="5893">
                  <c:v>1354</c:v>
                </c:pt>
                <c:pt idx="5894">
                  <c:v>1351</c:v>
                </c:pt>
                <c:pt idx="5895">
                  <c:v>1344</c:v>
                </c:pt>
                <c:pt idx="5896">
                  <c:v>1354</c:v>
                </c:pt>
                <c:pt idx="5897">
                  <c:v>1357</c:v>
                </c:pt>
                <c:pt idx="5898">
                  <c:v>1354</c:v>
                </c:pt>
                <c:pt idx="5899">
                  <c:v>1354</c:v>
                </c:pt>
                <c:pt idx="5900">
                  <c:v>1350</c:v>
                </c:pt>
                <c:pt idx="5901">
                  <c:v>1326</c:v>
                </c:pt>
                <c:pt idx="5902">
                  <c:v>1315</c:v>
                </c:pt>
                <c:pt idx="5903">
                  <c:v>1346</c:v>
                </c:pt>
                <c:pt idx="5904">
                  <c:v>1352</c:v>
                </c:pt>
                <c:pt idx="5905">
                  <c:v>1350</c:v>
                </c:pt>
                <c:pt idx="5906">
                  <c:v>1344</c:v>
                </c:pt>
                <c:pt idx="5907">
                  <c:v>1342</c:v>
                </c:pt>
                <c:pt idx="5908">
                  <c:v>1344</c:v>
                </c:pt>
                <c:pt idx="5909">
                  <c:v>1341</c:v>
                </c:pt>
                <c:pt idx="5910">
                  <c:v>1346</c:v>
                </c:pt>
                <c:pt idx="5911">
                  <c:v>1357</c:v>
                </c:pt>
                <c:pt idx="5912">
                  <c:v>1356</c:v>
                </c:pt>
                <c:pt idx="5913">
                  <c:v>1355</c:v>
                </c:pt>
                <c:pt idx="5914">
                  <c:v>1352</c:v>
                </c:pt>
                <c:pt idx="5915">
                  <c:v>1351</c:v>
                </c:pt>
                <c:pt idx="5916">
                  <c:v>1345</c:v>
                </c:pt>
                <c:pt idx="5917">
                  <c:v>1354</c:v>
                </c:pt>
                <c:pt idx="5918">
                  <c:v>1363</c:v>
                </c:pt>
                <c:pt idx="5919">
                  <c:v>1358</c:v>
                </c:pt>
                <c:pt idx="5920">
                  <c:v>1364</c:v>
                </c:pt>
                <c:pt idx="5921">
                  <c:v>1363</c:v>
                </c:pt>
                <c:pt idx="5922">
                  <c:v>1367</c:v>
                </c:pt>
                <c:pt idx="5923">
                  <c:v>1359</c:v>
                </c:pt>
                <c:pt idx="5924">
                  <c:v>1364</c:v>
                </c:pt>
                <c:pt idx="5925">
                  <c:v>1365</c:v>
                </c:pt>
                <c:pt idx="5926">
                  <c:v>1358</c:v>
                </c:pt>
                <c:pt idx="5927">
                  <c:v>1369</c:v>
                </c:pt>
                <c:pt idx="5928">
                  <c:v>1364</c:v>
                </c:pt>
                <c:pt idx="5929">
                  <c:v>1364</c:v>
                </c:pt>
                <c:pt idx="5930">
                  <c:v>1229</c:v>
                </c:pt>
                <c:pt idx="5931">
                  <c:v>1362</c:v>
                </c:pt>
                <c:pt idx="5932">
                  <c:v>1368</c:v>
                </c:pt>
                <c:pt idx="5933">
                  <c:v>1366</c:v>
                </c:pt>
                <c:pt idx="5934">
                  <c:v>1367</c:v>
                </c:pt>
                <c:pt idx="5935">
                  <c:v>1370</c:v>
                </c:pt>
                <c:pt idx="5936">
                  <c:v>1361</c:v>
                </c:pt>
                <c:pt idx="5937">
                  <c:v>1358</c:v>
                </c:pt>
                <c:pt idx="5938">
                  <c:v>1372</c:v>
                </c:pt>
                <c:pt idx="5939">
                  <c:v>1382</c:v>
                </c:pt>
                <c:pt idx="5940">
                  <c:v>1381</c:v>
                </c:pt>
                <c:pt idx="5941">
                  <c:v>1380</c:v>
                </c:pt>
                <c:pt idx="5942">
                  <c:v>1374</c:v>
                </c:pt>
                <c:pt idx="5943">
                  <c:v>1372</c:v>
                </c:pt>
                <c:pt idx="5944">
                  <c:v>1369</c:v>
                </c:pt>
                <c:pt idx="5945">
                  <c:v>1370</c:v>
                </c:pt>
                <c:pt idx="5946">
                  <c:v>1372</c:v>
                </c:pt>
                <c:pt idx="5947">
                  <c:v>1376</c:v>
                </c:pt>
                <c:pt idx="5948">
                  <c:v>1375</c:v>
                </c:pt>
                <c:pt idx="5949">
                  <c:v>1375</c:v>
                </c:pt>
                <c:pt idx="5950">
                  <c:v>1370</c:v>
                </c:pt>
                <c:pt idx="5951">
                  <c:v>1370</c:v>
                </c:pt>
                <c:pt idx="5952">
                  <c:v>1374</c:v>
                </c:pt>
                <c:pt idx="5953">
                  <c:v>1375</c:v>
                </c:pt>
                <c:pt idx="5954">
                  <c:v>1374</c:v>
                </c:pt>
                <c:pt idx="5955">
                  <c:v>1374</c:v>
                </c:pt>
                <c:pt idx="5956">
                  <c:v>1372</c:v>
                </c:pt>
                <c:pt idx="5957">
                  <c:v>1372</c:v>
                </c:pt>
                <c:pt idx="5958">
                  <c:v>1362</c:v>
                </c:pt>
                <c:pt idx="5959">
                  <c:v>1370</c:v>
                </c:pt>
                <c:pt idx="5960">
                  <c:v>1376</c:v>
                </c:pt>
                <c:pt idx="5961">
                  <c:v>1376</c:v>
                </c:pt>
                <c:pt idx="5962">
                  <c:v>1350</c:v>
                </c:pt>
                <c:pt idx="5963">
                  <c:v>1353</c:v>
                </c:pt>
                <c:pt idx="5964">
                  <c:v>1351</c:v>
                </c:pt>
                <c:pt idx="5965">
                  <c:v>1337</c:v>
                </c:pt>
                <c:pt idx="5966">
                  <c:v>1345</c:v>
                </c:pt>
                <c:pt idx="5967">
                  <c:v>1355</c:v>
                </c:pt>
                <c:pt idx="5968">
                  <c:v>1375</c:v>
                </c:pt>
                <c:pt idx="5969">
                  <c:v>1376</c:v>
                </c:pt>
                <c:pt idx="5970">
                  <c:v>1377</c:v>
                </c:pt>
                <c:pt idx="5971">
                  <c:v>1395</c:v>
                </c:pt>
                <c:pt idx="5972">
                  <c:v>1401</c:v>
                </c:pt>
                <c:pt idx="5973">
                  <c:v>1401</c:v>
                </c:pt>
                <c:pt idx="5974">
                  <c:v>1399</c:v>
                </c:pt>
                <c:pt idx="5975">
                  <c:v>1404</c:v>
                </c:pt>
                <c:pt idx="5976">
                  <c:v>1398</c:v>
                </c:pt>
                <c:pt idx="5977">
                  <c:v>1397</c:v>
                </c:pt>
                <c:pt idx="5978">
                  <c:v>1397</c:v>
                </c:pt>
                <c:pt idx="5979">
                  <c:v>1406</c:v>
                </c:pt>
                <c:pt idx="5980">
                  <c:v>1405</c:v>
                </c:pt>
                <c:pt idx="5981">
                  <c:v>1414</c:v>
                </c:pt>
                <c:pt idx="5982">
                  <c:v>1415</c:v>
                </c:pt>
                <c:pt idx="5983">
                  <c:v>1414</c:v>
                </c:pt>
                <c:pt idx="5984">
                  <c:v>1414</c:v>
                </c:pt>
                <c:pt idx="5985">
                  <c:v>1416</c:v>
                </c:pt>
                <c:pt idx="5986">
                  <c:v>1416</c:v>
                </c:pt>
                <c:pt idx="5987">
                  <c:v>1419</c:v>
                </c:pt>
                <c:pt idx="5988">
                  <c:v>1426</c:v>
                </c:pt>
                <c:pt idx="5989">
                  <c:v>1420</c:v>
                </c:pt>
                <c:pt idx="5990">
                  <c:v>1400</c:v>
                </c:pt>
                <c:pt idx="5991">
                  <c:v>1429</c:v>
                </c:pt>
                <c:pt idx="5992">
                  <c:v>1428</c:v>
                </c:pt>
                <c:pt idx="5993">
                  <c:v>1418</c:v>
                </c:pt>
                <c:pt idx="5994">
                  <c:v>1418</c:v>
                </c:pt>
                <c:pt idx="5995">
                  <c:v>1417</c:v>
                </c:pt>
                <c:pt idx="5996">
                  <c:v>1423</c:v>
                </c:pt>
                <c:pt idx="5997">
                  <c:v>1426</c:v>
                </c:pt>
                <c:pt idx="5998">
                  <c:v>1398</c:v>
                </c:pt>
                <c:pt idx="5999">
                  <c:v>1397</c:v>
                </c:pt>
                <c:pt idx="6000">
                  <c:v>1399</c:v>
                </c:pt>
                <c:pt idx="6001">
                  <c:v>1404</c:v>
                </c:pt>
                <c:pt idx="6002">
                  <c:v>1430</c:v>
                </c:pt>
                <c:pt idx="6003">
                  <c:v>1427</c:v>
                </c:pt>
                <c:pt idx="6004">
                  <c:v>1423</c:v>
                </c:pt>
                <c:pt idx="6005">
                  <c:v>1424</c:v>
                </c:pt>
                <c:pt idx="6006">
                  <c:v>1385</c:v>
                </c:pt>
                <c:pt idx="6007">
                  <c:v>1414</c:v>
                </c:pt>
                <c:pt idx="6008">
                  <c:v>1425</c:v>
                </c:pt>
                <c:pt idx="6009">
                  <c:v>1427</c:v>
                </c:pt>
                <c:pt idx="6010">
                  <c:v>1419</c:v>
                </c:pt>
                <c:pt idx="6011">
                  <c:v>1416</c:v>
                </c:pt>
                <c:pt idx="6012">
                  <c:v>1416</c:v>
                </c:pt>
                <c:pt idx="6013">
                  <c:v>1415</c:v>
                </c:pt>
                <c:pt idx="6014">
                  <c:v>1411</c:v>
                </c:pt>
                <c:pt idx="6015">
                  <c:v>1408</c:v>
                </c:pt>
                <c:pt idx="6016">
                  <c:v>1411</c:v>
                </c:pt>
                <c:pt idx="6017">
                  <c:v>1413</c:v>
                </c:pt>
                <c:pt idx="6018">
                  <c:v>1411</c:v>
                </c:pt>
                <c:pt idx="6019">
                  <c:v>1406</c:v>
                </c:pt>
                <c:pt idx="6020">
                  <c:v>1410</c:v>
                </c:pt>
                <c:pt idx="6021">
                  <c:v>1407</c:v>
                </c:pt>
                <c:pt idx="6022">
                  <c:v>1412</c:v>
                </c:pt>
                <c:pt idx="6023">
                  <c:v>1412</c:v>
                </c:pt>
                <c:pt idx="6024">
                  <c:v>1419</c:v>
                </c:pt>
                <c:pt idx="6025">
                  <c:v>1416</c:v>
                </c:pt>
                <c:pt idx="6026">
                  <c:v>1417</c:v>
                </c:pt>
                <c:pt idx="6027">
                  <c:v>1413</c:v>
                </c:pt>
                <c:pt idx="6028">
                  <c:v>1414</c:v>
                </c:pt>
                <c:pt idx="6029">
                  <c:v>1411</c:v>
                </c:pt>
                <c:pt idx="6030">
                  <c:v>1421</c:v>
                </c:pt>
                <c:pt idx="6031">
                  <c:v>1426</c:v>
                </c:pt>
                <c:pt idx="6032">
                  <c:v>1428</c:v>
                </c:pt>
                <c:pt idx="6033">
                  <c:v>1432</c:v>
                </c:pt>
                <c:pt idx="6034">
                  <c:v>1430</c:v>
                </c:pt>
                <c:pt idx="6035">
                  <c:v>1423</c:v>
                </c:pt>
                <c:pt idx="6036">
                  <c:v>1432</c:v>
                </c:pt>
                <c:pt idx="6037">
                  <c:v>1434</c:v>
                </c:pt>
                <c:pt idx="6038">
                  <c:v>1428</c:v>
                </c:pt>
                <c:pt idx="6039">
                  <c:v>1438</c:v>
                </c:pt>
                <c:pt idx="6040">
                  <c:v>1442</c:v>
                </c:pt>
                <c:pt idx="6041">
                  <c:v>1432</c:v>
                </c:pt>
                <c:pt idx="6042">
                  <c:v>1433</c:v>
                </c:pt>
                <c:pt idx="6043">
                  <c:v>1437</c:v>
                </c:pt>
                <c:pt idx="6044">
                  <c:v>1448</c:v>
                </c:pt>
                <c:pt idx="6045">
                  <c:v>1454</c:v>
                </c:pt>
                <c:pt idx="6046">
                  <c:v>1450</c:v>
                </c:pt>
                <c:pt idx="6047">
                  <c:v>1445</c:v>
                </c:pt>
                <c:pt idx="6048">
                  <c:v>1447</c:v>
                </c:pt>
                <c:pt idx="6049">
                  <c:v>1444</c:v>
                </c:pt>
                <c:pt idx="6050">
                  <c:v>1445</c:v>
                </c:pt>
                <c:pt idx="6051">
                  <c:v>1451</c:v>
                </c:pt>
                <c:pt idx="6052">
                  <c:v>1459</c:v>
                </c:pt>
                <c:pt idx="6053">
                  <c:v>1461</c:v>
                </c:pt>
                <c:pt idx="6054">
                  <c:v>1454</c:v>
                </c:pt>
                <c:pt idx="6055">
                  <c:v>1455</c:v>
                </c:pt>
                <c:pt idx="6056">
                  <c:v>1447</c:v>
                </c:pt>
                <c:pt idx="6057">
                  <c:v>1460</c:v>
                </c:pt>
                <c:pt idx="6058">
                  <c:v>1462</c:v>
                </c:pt>
                <c:pt idx="6059">
                  <c:v>1455</c:v>
                </c:pt>
                <c:pt idx="6060">
                  <c:v>1467</c:v>
                </c:pt>
                <c:pt idx="6061">
                  <c:v>1469</c:v>
                </c:pt>
                <c:pt idx="6062">
                  <c:v>1460</c:v>
                </c:pt>
                <c:pt idx="6063">
                  <c:v>1443</c:v>
                </c:pt>
                <c:pt idx="6064">
                  <c:v>1461</c:v>
                </c:pt>
                <c:pt idx="6065">
                  <c:v>1471</c:v>
                </c:pt>
                <c:pt idx="6066">
                  <c:v>1470</c:v>
                </c:pt>
                <c:pt idx="6067">
                  <c:v>1468</c:v>
                </c:pt>
                <c:pt idx="6068">
                  <c:v>1469</c:v>
                </c:pt>
                <c:pt idx="6069">
                  <c:v>1464</c:v>
                </c:pt>
                <c:pt idx="6070">
                  <c:v>1465</c:v>
                </c:pt>
                <c:pt idx="6071">
                  <c:v>1465</c:v>
                </c:pt>
                <c:pt idx="6072">
                  <c:v>1468</c:v>
                </c:pt>
                <c:pt idx="6073">
                  <c:v>1471</c:v>
                </c:pt>
                <c:pt idx="6074">
                  <c:v>1476</c:v>
                </c:pt>
                <c:pt idx="6075">
                  <c:v>1480</c:v>
                </c:pt>
                <c:pt idx="6076">
                  <c:v>1472</c:v>
                </c:pt>
                <c:pt idx="6077">
                  <c:v>1473</c:v>
                </c:pt>
                <c:pt idx="6078">
                  <c:v>1477</c:v>
                </c:pt>
                <c:pt idx="6079">
                  <c:v>1480</c:v>
                </c:pt>
                <c:pt idx="6080">
                  <c:v>1482</c:v>
                </c:pt>
                <c:pt idx="6081">
                  <c:v>1479</c:v>
                </c:pt>
                <c:pt idx="6082">
                  <c:v>1486</c:v>
                </c:pt>
                <c:pt idx="6083">
                  <c:v>1481</c:v>
                </c:pt>
                <c:pt idx="6084">
                  <c:v>1480</c:v>
                </c:pt>
                <c:pt idx="6085">
                  <c:v>1491</c:v>
                </c:pt>
                <c:pt idx="6086">
                  <c:v>1493</c:v>
                </c:pt>
                <c:pt idx="6087">
                  <c:v>1498</c:v>
                </c:pt>
                <c:pt idx="6088">
                  <c:v>1497</c:v>
                </c:pt>
                <c:pt idx="6089">
                  <c:v>1496</c:v>
                </c:pt>
                <c:pt idx="6090">
                  <c:v>1469</c:v>
                </c:pt>
                <c:pt idx="6091">
                  <c:v>1463</c:v>
                </c:pt>
                <c:pt idx="6092">
                  <c:v>1463</c:v>
                </c:pt>
                <c:pt idx="6093">
                  <c:v>1499</c:v>
                </c:pt>
                <c:pt idx="6094">
                  <c:v>1506</c:v>
                </c:pt>
                <c:pt idx="6095">
                  <c:v>1500</c:v>
                </c:pt>
                <c:pt idx="6096">
                  <c:v>1501</c:v>
                </c:pt>
                <c:pt idx="6097">
                  <c:v>1500</c:v>
                </c:pt>
                <c:pt idx="6098">
                  <c:v>1498</c:v>
                </c:pt>
                <c:pt idx="6099">
                  <c:v>1505</c:v>
                </c:pt>
                <c:pt idx="6100">
                  <c:v>1503</c:v>
                </c:pt>
                <c:pt idx="6101">
                  <c:v>1503</c:v>
                </c:pt>
                <c:pt idx="6102">
                  <c:v>1502</c:v>
                </c:pt>
                <c:pt idx="6103">
                  <c:v>1497</c:v>
                </c:pt>
                <c:pt idx="6104">
                  <c:v>1497</c:v>
                </c:pt>
                <c:pt idx="6105">
                  <c:v>1493</c:v>
                </c:pt>
                <c:pt idx="6106">
                  <c:v>1495</c:v>
                </c:pt>
                <c:pt idx="6107">
                  <c:v>1498</c:v>
                </c:pt>
                <c:pt idx="6108">
                  <c:v>1500</c:v>
                </c:pt>
                <c:pt idx="6109">
                  <c:v>1502</c:v>
                </c:pt>
                <c:pt idx="6110">
                  <c:v>1502</c:v>
                </c:pt>
                <c:pt idx="6111">
                  <c:v>1498</c:v>
                </c:pt>
                <c:pt idx="6112">
                  <c:v>1497</c:v>
                </c:pt>
                <c:pt idx="6113">
                  <c:v>1499</c:v>
                </c:pt>
                <c:pt idx="6114">
                  <c:v>1511</c:v>
                </c:pt>
                <c:pt idx="6115">
                  <c:v>1516</c:v>
                </c:pt>
                <c:pt idx="6116">
                  <c:v>1515</c:v>
                </c:pt>
                <c:pt idx="6117">
                  <c:v>1519</c:v>
                </c:pt>
                <c:pt idx="6118">
                  <c:v>1512</c:v>
                </c:pt>
                <c:pt idx="6119">
                  <c:v>1503</c:v>
                </c:pt>
                <c:pt idx="6120">
                  <c:v>1520</c:v>
                </c:pt>
                <c:pt idx="6121">
                  <c:v>1521</c:v>
                </c:pt>
                <c:pt idx="6122">
                  <c:v>1519</c:v>
                </c:pt>
                <c:pt idx="6123">
                  <c:v>1514</c:v>
                </c:pt>
                <c:pt idx="6124">
                  <c:v>1518</c:v>
                </c:pt>
                <c:pt idx="6125">
                  <c:v>1523</c:v>
                </c:pt>
                <c:pt idx="6126">
                  <c:v>1521</c:v>
                </c:pt>
                <c:pt idx="6127">
                  <c:v>1520</c:v>
                </c:pt>
                <c:pt idx="6128">
                  <c:v>1528</c:v>
                </c:pt>
                <c:pt idx="6129">
                  <c:v>1527</c:v>
                </c:pt>
                <c:pt idx="6130">
                  <c:v>1530</c:v>
                </c:pt>
                <c:pt idx="6131">
                  <c:v>1542</c:v>
                </c:pt>
                <c:pt idx="6132">
                  <c:v>1540</c:v>
                </c:pt>
                <c:pt idx="6133">
                  <c:v>1538</c:v>
                </c:pt>
                <c:pt idx="6134">
                  <c:v>1544</c:v>
                </c:pt>
                <c:pt idx="6135">
                  <c:v>1545</c:v>
                </c:pt>
                <c:pt idx="6136">
                  <c:v>1551</c:v>
                </c:pt>
                <c:pt idx="6137">
                  <c:v>1557</c:v>
                </c:pt>
                <c:pt idx="6138">
                  <c:v>1552</c:v>
                </c:pt>
                <c:pt idx="6139">
                  <c:v>1547</c:v>
                </c:pt>
                <c:pt idx="6140">
                  <c:v>1538</c:v>
                </c:pt>
                <c:pt idx="6141">
                  <c:v>1542</c:v>
                </c:pt>
                <c:pt idx="6142">
                  <c:v>1548</c:v>
                </c:pt>
                <c:pt idx="6143">
                  <c:v>1550</c:v>
                </c:pt>
                <c:pt idx="6144">
                  <c:v>1551</c:v>
                </c:pt>
                <c:pt idx="6145">
                  <c:v>1554</c:v>
                </c:pt>
                <c:pt idx="6146">
                  <c:v>1550</c:v>
                </c:pt>
                <c:pt idx="6147">
                  <c:v>1538</c:v>
                </c:pt>
                <c:pt idx="6148">
                  <c:v>1544</c:v>
                </c:pt>
                <c:pt idx="6149">
                  <c:v>1556</c:v>
                </c:pt>
                <c:pt idx="6150">
                  <c:v>1569</c:v>
                </c:pt>
                <c:pt idx="6151">
                  <c:v>1566</c:v>
                </c:pt>
                <c:pt idx="6152">
                  <c:v>1547</c:v>
                </c:pt>
                <c:pt idx="6153">
                  <c:v>1545</c:v>
                </c:pt>
                <c:pt idx="6154">
                  <c:v>1543</c:v>
                </c:pt>
                <c:pt idx="6155">
                  <c:v>1564</c:v>
                </c:pt>
                <c:pt idx="6156">
                  <c:v>1567</c:v>
                </c:pt>
                <c:pt idx="6157">
                  <c:v>1567</c:v>
                </c:pt>
                <c:pt idx="6158">
                  <c:v>1564</c:v>
                </c:pt>
                <c:pt idx="6159">
                  <c:v>1560</c:v>
                </c:pt>
                <c:pt idx="6160">
                  <c:v>1554</c:v>
                </c:pt>
                <c:pt idx="6161">
                  <c:v>1555</c:v>
                </c:pt>
                <c:pt idx="6162">
                  <c:v>1563</c:v>
                </c:pt>
                <c:pt idx="6163">
                  <c:v>1565</c:v>
                </c:pt>
                <c:pt idx="6164">
                  <c:v>1567</c:v>
                </c:pt>
                <c:pt idx="6165">
                  <c:v>1570</c:v>
                </c:pt>
                <c:pt idx="6166">
                  <c:v>1567</c:v>
                </c:pt>
                <c:pt idx="6167">
                  <c:v>1564</c:v>
                </c:pt>
                <c:pt idx="6168">
                  <c:v>1562</c:v>
                </c:pt>
                <c:pt idx="6169">
                  <c:v>1561</c:v>
                </c:pt>
                <c:pt idx="6170">
                  <c:v>1568</c:v>
                </c:pt>
                <c:pt idx="6171">
                  <c:v>1567</c:v>
                </c:pt>
                <c:pt idx="6172">
                  <c:v>1511</c:v>
                </c:pt>
                <c:pt idx="6173">
                  <c:v>1565</c:v>
                </c:pt>
                <c:pt idx="6174">
                  <c:v>1567</c:v>
                </c:pt>
                <c:pt idx="6175">
                  <c:v>1566</c:v>
                </c:pt>
                <c:pt idx="6176">
                  <c:v>1565</c:v>
                </c:pt>
                <c:pt idx="6177">
                  <c:v>1570</c:v>
                </c:pt>
                <c:pt idx="6178">
                  <c:v>1561</c:v>
                </c:pt>
                <c:pt idx="6179">
                  <c:v>1575</c:v>
                </c:pt>
                <c:pt idx="6180">
                  <c:v>1574</c:v>
                </c:pt>
                <c:pt idx="6181">
                  <c:v>1577</c:v>
                </c:pt>
                <c:pt idx="6182">
                  <c:v>1568</c:v>
                </c:pt>
                <c:pt idx="6183">
                  <c:v>1571</c:v>
                </c:pt>
                <c:pt idx="6184">
                  <c:v>1577</c:v>
                </c:pt>
                <c:pt idx="6185">
                  <c:v>1584</c:v>
                </c:pt>
                <c:pt idx="6186">
                  <c:v>1591</c:v>
                </c:pt>
                <c:pt idx="6187">
                  <c:v>1594</c:v>
                </c:pt>
                <c:pt idx="6188">
                  <c:v>1590</c:v>
                </c:pt>
                <c:pt idx="6189">
                  <c:v>1580</c:v>
                </c:pt>
                <c:pt idx="6190">
                  <c:v>1581</c:v>
                </c:pt>
                <c:pt idx="6191">
                  <c:v>1579</c:v>
                </c:pt>
                <c:pt idx="6192">
                  <c:v>1579</c:v>
                </c:pt>
                <c:pt idx="6193">
                  <c:v>1585</c:v>
                </c:pt>
                <c:pt idx="6194">
                  <c:v>1581</c:v>
                </c:pt>
                <c:pt idx="6195">
                  <c:v>1578</c:v>
                </c:pt>
                <c:pt idx="6196">
                  <c:v>1574</c:v>
                </c:pt>
                <c:pt idx="6197">
                  <c:v>1573</c:v>
                </c:pt>
                <c:pt idx="6198">
                  <c:v>1579</c:v>
                </c:pt>
                <c:pt idx="6199">
                  <c:v>1582</c:v>
                </c:pt>
                <c:pt idx="6200">
                  <c:v>1578</c:v>
                </c:pt>
                <c:pt idx="6201">
                  <c:v>1568</c:v>
                </c:pt>
                <c:pt idx="6202">
                  <c:v>1563</c:v>
                </c:pt>
                <c:pt idx="6203">
                  <c:v>1557</c:v>
                </c:pt>
                <c:pt idx="6204">
                  <c:v>1565</c:v>
                </c:pt>
                <c:pt idx="6205">
                  <c:v>1565</c:v>
                </c:pt>
                <c:pt idx="6206">
                  <c:v>1551</c:v>
                </c:pt>
                <c:pt idx="6207">
                  <c:v>1556</c:v>
                </c:pt>
                <c:pt idx="6208">
                  <c:v>1561</c:v>
                </c:pt>
                <c:pt idx="6209">
                  <c:v>1642</c:v>
                </c:pt>
                <c:pt idx="6210">
                  <c:v>1639</c:v>
                </c:pt>
                <c:pt idx="6211">
                  <c:v>1648</c:v>
                </c:pt>
                <c:pt idx="6212">
                  <c:v>1649</c:v>
                </c:pt>
                <c:pt idx="6213">
                  <c:v>1645</c:v>
                </c:pt>
                <c:pt idx="6214">
                  <c:v>1648</c:v>
                </c:pt>
                <c:pt idx="6215">
                  <c:v>1658</c:v>
                </c:pt>
                <c:pt idx="6216">
                  <c:v>1650</c:v>
                </c:pt>
                <c:pt idx="6217">
                  <c:v>1648</c:v>
                </c:pt>
                <c:pt idx="6218">
                  <c:v>1656</c:v>
                </c:pt>
                <c:pt idx="6219">
                  <c:v>1650</c:v>
                </c:pt>
                <c:pt idx="6220">
                  <c:v>1648</c:v>
                </c:pt>
                <c:pt idx="6221">
                  <c:v>1650</c:v>
                </c:pt>
                <c:pt idx="6222">
                  <c:v>1650</c:v>
                </c:pt>
                <c:pt idx="6223">
                  <c:v>1654</c:v>
                </c:pt>
                <c:pt idx="6224">
                  <c:v>1513</c:v>
                </c:pt>
                <c:pt idx="6225">
                  <c:v>1512</c:v>
                </c:pt>
                <c:pt idx="6226">
                  <c:v>1573</c:v>
                </c:pt>
                <c:pt idx="6227">
                  <c:v>1576</c:v>
                </c:pt>
                <c:pt idx="6228">
                  <c:v>1578</c:v>
                </c:pt>
                <c:pt idx="6229">
                  <c:v>1583</c:v>
                </c:pt>
                <c:pt idx="6230">
                  <c:v>1581</c:v>
                </c:pt>
                <c:pt idx="6231">
                  <c:v>1579</c:v>
                </c:pt>
                <c:pt idx="6232">
                  <c:v>1579</c:v>
                </c:pt>
                <c:pt idx="6233">
                  <c:v>1582</c:v>
                </c:pt>
                <c:pt idx="6234">
                  <c:v>1594</c:v>
                </c:pt>
                <c:pt idx="6235">
                  <c:v>1589</c:v>
                </c:pt>
                <c:pt idx="6236">
                  <c:v>1603</c:v>
                </c:pt>
                <c:pt idx="6237">
                  <c:v>1606</c:v>
                </c:pt>
                <c:pt idx="6238">
                  <c:v>1603</c:v>
                </c:pt>
                <c:pt idx="6239">
                  <c:v>1612</c:v>
                </c:pt>
                <c:pt idx="6240">
                  <c:v>1610</c:v>
                </c:pt>
                <c:pt idx="6241">
                  <c:v>1611</c:v>
                </c:pt>
                <c:pt idx="6242">
                  <c:v>1611</c:v>
                </c:pt>
                <c:pt idx="6243">
                  <c:v>1607</c:v>
                </c:pt>
                <c:pt idx="6244">
                  <c:v>1604</c:v>
                </c:pt>
                <c:pt idx="6245">
                  <c:v>1565</c:v>
                </c:pt>
                <c:pt idx="6246">
                  <c:v>1608</c:v>
                </c:pt>
                <c:pt idx="6247">
                  <c:v>1606</c:v>
                </c:pt>
                <c:pt idx="6248">
                  <c:v>1603</c:v>
                </c:pt>
                <c:pt idx="6249">
                  <c:v>1608</c:v>
                </c:pt>
                <c:pt idx="6250">
                  <c:v>1608</c:v>
                </c:pt>
                <c:pt idx="6251">
                  <c:v>1602</c:v>
                </c:pt>
                <c:pt idx="6252">
                  <c:v>1599</c:v>
                </c:pt>
                <c:pt idx="6253">
                  <c:v>1603</c:v>
                </c:pt>
                <c:pt idx="6254">
                  <c:v>1605</c:v>
                </c:pt>
                <c:pt idx="6255">
                  <c:v>1608</c:v>
                </c:pt>
                <c:pt idx="6256">
                  <c:v>1612</c:v>
                </c:pt>
                <c:pt idx="6257">
                  <c:v>1611</c:v>
                </c:pt>
                <c:pt idx="6258">
                  <c:v>1602</c:v>
                </c:pt>
                <c:pt idx="6259">
                  <c:v>1602</c:v>
                </c:pt>
                <c:pt idx="6260">
                  <c:v>1604</c:v>
                </c:pt>
                <c:pt idx="6261">
                  <c:v>1604</c:v>
                </c:pt>
                <c:pt idx="6262">
                  <c:v>1613</c:v>
                </c:pt>
                <c:pt idx="6263">
                  <c:v>1617</c:v>
                </c:pt>
                <c:pt idx="6264">
                  <c:v>1615</c:v>
                </c:pt>
                <c:pt idx="6265">
                  <c:v>1605</c:v>
                </c:pt>
                <c:pt idx="6266">
                  <c:v>1606</c:v>
                </c:pt>
                <c:pt idx="6267">
                  <c:v>1612</c:v>
                </c:pt>
                <c:pt idx="6268">
                  <c:v>1618</c:v>
                </c:pt>
                <c:pt idx="6269">
                  <c:v>1621</c:v>
                </c:pt>
                <c:pt idx="6270">
                  <c:v>1618</c:v>
                </c:pt>
                <c:pt idx="6271">
                  <c:v>1618</c:v>
                </c:pt>
                <c:pt idx="6272">
                  <c:v>1607</c:v>
                </c:pt>
                <c:pt idx="6273">
                  <c:v>1592</c:v>
                </c:pt>
                <c:pt idx="6274">
                  <c:v>1616</c:v>
                </c:pt>
                <c:pt idx="6275">
                  <c:v>1619</c:v>
                </c:pt>
                <c:pt idx="6276">
                  <c:v>1619</c:v>
                </c:pt>
                <c:pt idx="6277">
                  <c:v>1621</c:v>
                </c:pt>
                <c:pt idx="6278">
                  <c:v>1619</c:v>
                </c:pt>
                <c:pt idx="6279">
                  <c:v>1615</c:v>
                </c:pt>
                <c:pt idx="6280">
                  <c:v>1614</c:v>
                </c:pt>
                <c:pt idx="6281">
                  <c:v>1622</c:v>
                </c:pt>
                <c:pt idx="6282">
                  <c:v>1626</c:v>
                </c:pt>
                <c:pt idx="6283">
                  <c:v>1631</c:v>
                </c:pt>
                <c:pt idx="6284">
                  <c:v>1639</c:v>
                </c:pt>
                <c:pt idx="6285">
                  <c:v>1641</c:v>
                </c:pt>
                <c:pt idx="6286">
                  <c:v>1635</c:v>
                </c:pt>
                <c:pt idx="6287">
                  <c:v>1631</c:v>
                </c:pt>
                <c:pt idx="6288">
                  <c:v>1637</c:v>
                </c:pt>
                <c:pt idx="6289">
                  <c:v>1637</c:v>
                </c:pt>
                <c:pt idx="6290">
                  <c:v>1656</c:v>
                </c:pt>
                <c:pt idx="6291">
                  <c:v>1654</c:v>
                </c:pt>
                <c:pt idx="6292">
                  <c:v>1652</c:v>
                </c:pt>
                <c:pt idx="6293">
                  <c:v>1652</c:v>
                </c:pt>
                <c:pt idx="6294">
                  <c:v>1651</c:v>
                </c:pt>
                <c:pt idx="6295">
                  <c:v>1660</c:v>
                </c:pt>
                <c:pt idx="6296">
                  <c:v>1642</c:v>
                </c:pt>
                <c:pt idx="6297">
                  <c:v>1651</c:v>
                </c:pt>
                <c:pt idx="6298">
                  <c:v>1665</c:v>
                </c:pt>
                <c:pt idx="6299">
                  <c:v>1662</c:v>
                </c:pt>
                <c:pt idx="6300">
                  <c:v>1659</c:v>
                </c:pt>
                <c:pt idx="6301">
                  <c:v>1620</c:v>
                </c:pt>
                <c:pt idx="6302">
                  <c:v>1663</c:v>
                </c:pt>
                <c:pt idx="6303">
                  <c:v>1681</c:v>
                </c:pt>
                <c:pt idx="6304">
                  <c:v>1682</c:v>
                </c:pt>
                <c:pt idx="6305">
                  <c:v>1684</c:v>
                </c:pt>
                <c:pt idx="6306">
                  <c:v>1682</c:v>
                </c:pt>
                <c:pt idx="6307">
                  <c:v>1677</c:v>
                </c:pt>
                <c:pt idx="6308">
                  <c:v>1667</c:v>
                </c:pt>
                <c:pt idx="6309">
                  <c:v>1667</c:v>
                </c:pt>
                <c:pt idx="6310">
                  <c:v>1677</c:v>
                </c:pt>
                <c:pt idx="6311">
                  <c:v>1678</c:v>
                </c:pt>
                <c:pt idx="6312">
                  <c:v>1675</c:v>
                </c:pt>
                <c:pt idx="6313">
                  <c:v>1676</c:v>
                </c:pt>
                <c:pt idx="6314">
                  <c:v>1669</c:v>
                </c:pt>
                <c:pt idx="6315">
                  <c:v>1663</c:v>
                </c:pt>
                <c:pt idx="6316">
                  <c:v>1669</c:v>
                </c:pt>
                <c:pt idx="6317">
                  <c:v>1673</c:v>
                </c:pt>
                <c:pt idx="6318">
                  <c:v>1670</c:v>
                </c:pt>
                <c:pt idx="6319">
                  <c:v>1667</c:v>
                </c:pt>
                <c:pt idx="6320">
                  <c:v>1667</c:v>
                </c:pt>
                <c:pt idx="6321">
                  <c:v>1661</c:v>
                </c:pt>
                <c:pt idx="6322">
                  <c:v>1661</c:v>
                </c:pt>
                <c:pt idx="6323">
                  <c:v>1663</c:v>
                </c:pt>
                <c:pt idx="6324">
                  <c:v>1676</c:v>
                </c:pt>
                <c:pt idx="6325">
                  <c:v>1592</c:v>
                </c:pt>
                <c:pt idx="6326">
                  <c:v>1674</c:v>
                </c:pt>
                <c:pt idx="6327">
                  <c:v>1658</c:v>
                </c:pt>
                <c:pt idx="6328">
                  <c:v>1659</c:v>
                </c:pt>
                <c:pt idx="6329">
                  <c:v>1658</c:v>
                </c:pt>
                <c:pt idx="6330">
                  <c:v>1666</c:v>
                </c:pt>
                <c:pt idx="6331">
                  <c:v>1669</c:v>
                </c:pt>
                <c:pt idx="6332">
                  <c:v>1673</c:v>
                </c:pt>
                <c:pt idx="6333">
                  <c:v>1676</c:v>
                </c:pt>
                <c:pt idx="6334">
                  <c:v>1677</c:v>
                </c:pt>
                <c:pt idx="6335">
                  <c:v>1667</c:v>
                </c:pt>
                <c:pt idx="6336">
                  <c:v>1627</c:v>
                </c:pt>
                <c:pt idx="6337">
                  <c:v>1672</c:v>
                </c:pt>
                <c:pt idx="6338">
                  <c:v>1697</c:v>
                </c:pt>
                <c:pt idx="6339">
                  <c:v>1700</c:v>
                </c:pt>
                <c:pt idx="6340">
                  <c:v>1697</c:v>
                </c:pt>
                <c:pt idx="6341">
                  <c:v>1694</c:v>
                </c:pt>
                <c:pt idx="6342">
                  <c:v>1692</c:v>
                </c:pt>
                <c:pt idx="6343">
                  <c:v>1684</c:v>
                </c:pt>
                <c:pt idx="6344">
                  <c:v>1694</c:v>
                </c:pt>
                <c:pt idx="6345">
                  <c:v>1699</c:v>
                </c:pt>
                <c:pt idx="6346">
                  <c:v>1696</c:v>
                </c:pt>
                <c:pt idx="6347">
                  <c:v>1699</c:v>
                </c:pt>
                <c:pt idx="6348">
                  <c:v>1697</c:v>
                </c:pt>
                <c:pt idx="6349">
                  <c:v>1693</c:v>
                </c:pt>
                <c:pt idx="6350">
                  <c:v>1691</c:v>
                </c:pt>
                <c:pt idx="6351">
                  <c:v>1696</c:v>
                </c:pt>
                <c:pt idx="6352">
                  <c:v>1701</c:v>
                </c:pt>
                <c:pt idx="6353">
                  <c:v>1698</c:v>
                </c:pt>
                <c:pt idx="6354">
                  <c:v>1699</c:v>
                </c:pt>
                <c:pt idx="6355">
                  <c:v>1695</c:v>
                </c:pt>
                <c:pt idx="6356">
                  <c:v>1690</c:v>
                </c:pt>
                <c:pt idx="6357">
                  <c:v>1677</c:v>
                </c:pt>
                <c:pt idx="6358">
                  <c:v>1674</c:v>
                </c:pt>
                <c:pt idx="6359">
                  <c:v>1686</c:v>
                </c:pt>
                <c:pt idx="6360">
                  <c:v>1693</c:v>
                </c:pt>
                <c:pt idx="6361">
                  <c:v>1697</c:v>
                </c:pt>
                <c:pt idx="6362">
                  <c:v>1698</c:v>
                </c:pt>
                <c:pt idx="6363">
                  <c:v>1696</c:v>
                </c:pt>
                <c:pt idx="6364">
                  <c:v>1694</c:v>
                </c:pt>
                <c:pt idx="6365">
                  <c:v>1701</c:v>
                </c:pt>
                <c:pt idx="6366">
                  <c:v>1704</c:v>
                </c:pt>
                <c:pt idx="6367">
                  <c:v>1703</c:v>
                </c:pt>
                <c:pt idx="6368">
                  <c:v>1697</c:v>
                </c:pt>
                <c:pt idx="6369">
                  <c:v>1699</c:v>
                </c:pt>
                <c:pt idx="6370">
                  <c:v>1684</c:v>
                </c:pt>
                <c:pt idx="6371">
                  <c:v>1666</c:v>
                </c:pt>
                <c:pt idx="6372">
                  <c:v>1687</c:v>
                </c:pt>
                <c:pt idx="6373">
                  <c:v>1689</c:v>
                </c:pt>
                <c:pt idx="6374">
                  <c:v>1688</c:v>
                </c:pt>
                <c:pt idx="6375">
                  <c:v>1685</c:v>
                </c:pt>
                <c:pt idx="6376">
                  <c:v>1682</c:v>
                </c:pt>
                <c:pt idx="6377">
                  <c:v>1672</c:v>
                </c:pt>
                <c:pt idx="6378">
                  <c:v>1654</c:v>
                </c:pt>
                <c:pt idx="6379">
                  <c:v>1673</c:v>
                </c:pt>
                <c:pt idx="6380">
                  <c:v>1680</c:v>
                </c:pt>
                <c:pt idx="6381">
                  <c:v>1684</c:v>
                </c:pt>
                <c:pt idx="6382">
                  <c:v>1680</c:v>
                </c:pt>
                <c:pt idx="6383">
                  <c:v>1676</c:v>
                </c:pt>
                <c:pt idx="6384">
                  <c:v>1670</c:v>
                </c:pt>
                <c:pt idx="6385">
                  <c:v>1676</c:v>
                </c:pt>
                <c:pt idx="6386">
                  <c:v>1685</c:v>
                </c:pt>
                <c:pt idx="6387">
                  <c:v>1679</c:v>
                </c:pt>
                <c:pt idx="6388">
                  <c:v>1684</c:v>
                </c:pt>
                <c:pt idx="6389">
                  <c:v>1685</c:v>
                </c:pt>
                <c:pt idx="6390">
                  <c:v>1668</c:v>
                </c:pt>
                <c:pt idx="6391">
                  <c:v>1665</c:v>
                </c:pt>
                <c:pt idx="6392">
                  <c:v>1650</c:v>
                </c:pt>
                <c:pt idx="6393">
                  <c:v>1650</c:v>
                </c:pt>
                <c:pt idx="6394">
                  <c:v>1660</c:v>
                </c:pt>
                <c:pt idx="6395">
                  <c:v>1677</c:v>
                </c:pt>
                <c:pt idx="6396">
                  <c:v>1686</c:v>
                </c:pt>
                <c:pt idx="6397">
                  <c:v>1690</c:v>
                </c:pt>
                <c:pt idx="6398">
                  <c:v>1680</c:v>
                </c:pt>
                <c:pt idx="6399">
                  <c:v>1676</c:v>
                </c:pt>
                <c:pt idx="6400">
                  <c:v>1677</c:v>
                </c:pt>
                <c:pt idx="6401">
                  <c:v>1685</c:v>
                </c:pt>
                <c:pt idx="6402">
                  <c:v>1682</c:v>
                </c:pt>
                <c:pt idx="6403">
                  <c:v>1679</c:v>
                </c:pt>
                <c:pt idx="6404">
                  <c:v>1681</c:v>
                </c:pt>
                <c:pt idx="6405">
                  <c:v>1678</c:v>
                </c:pt>
                <c:pt idx="6406">
                  <c:v>1677</c:v>
                </c:pt>
                <c:pt idx="6407">
                  <c:v>1681</c:v>
                </c:pt>
                <c:pt idx="6408">
                  <c:v>1684</c:v>
                </c:pt>
                <c:pt idx="6409">
                  <c:v>1680</c:v>
                </c:pt>
                <c:pt idx="6410">
                  <c:v>1677</c:v>
                </c:pt>
                <c:pt idx="6411">
                  <c:v>1682</c:v>
                </c:pt>
                <c:pt idx="6412">
                  <c:v>1676</c:v>
                </c:pt>
                <c:pt idx="6413">
                  <c:v>1673</c:v>
                </c:pt>
                <c:pt idx="6414">
                  <c:v>1684</c:v>
                </c:pt>
                <c:pt idx="6415">
                  <c:v>1688</c:v>
                </c:pt>
                <c:pt idx="6416">
                  <c:v>1683</c:v>
                </c:pt>
                <c:pt idx="6417">
                  <c:v>1685</c:v>
                </c:pt>
                <c:pt idx="6418">
                  <c:v>1680</c:v>
                </c:pt>
                <c:pt idx="6419">
                  <c:v>1677</c:v>
                </c:pt>
                <c:pt idx="6420">
                  <c:v>1667</c:v>
                </c:pt>
                <c:pt idx="6421">
                  <c:v>1680</c:v>
                </c:pt>
                <c:pt idx="6422">
                  <c:v>1688</c:v>
                </c:pt>
                <c:pt idx="6423">
                  <c:v>1690</c:v>
                </c:pt>
                <c:pt idx="6424">
                  <c:v>1693</c:v>
                </c:pt>
                <c:pt idx="6425">
                  <c:v>1690</c:v>
                </c:pt>
                <c:pt idx="6426">
                  <c:v>1686</c:v>
                </c:pt>
                <c:pt idx="6427">
                  <c:v>1675</c:v>
                </c:pt>
                <c:pt idx="6428">
                  <c:v>1684</c:v>
                </c:pt>
                <c:pt idx="6429">
                  <c:v>1682</c:v>
                </c:pt>
                <c:pt idx="6430">
                  <c:v>1687</c:v>
                </c:pt>
                <c:pt idx="6431">
                  <c:v>1687</c:v>
                </c:pt>
                <c:pt idx="6432">
                  <c:v>1683</c:v>
                </c:pt>
                <c:pt idx="6433">
                  <c:v>1678</c:v>
                </c:pt>
                <c:pt idx="6434">
                  <c:v>1675</c:v>
                </c:pt>
                <c:pt idx="6435">
                  <c:v>1685</c:v>
                </c:pt>
                <c:pt idx="6436">
                  <c:v>1687</c:v>
                </c:pt>
                <c:pt idx="6437">
                  <c:v>1692</c:v>
                </c:pt>
                <c:pt idx="6438">
                  <c:v>1692</c:v>
                </c:pt>
                <c:pt idx="6439">
                  <c:v>1688</c:v>
                </c:pt>
                <c:pt idx="6440">
                  <c:v>1682</c:v>
                </c:pt>
                <c:pt idx="6441">
                  <c:v>1668</c:v>
                </c:pt>
                <c:pt idx="6442">
                  <c:v>1683</c:v>
                </c:pt>
                <c:pt idx="6443">
                  <c:v>1693</c:v>
                </c:pt>
                <c:pt idx="6444">
                  <c:v>1691</c:v>
                </c:pt>
                <c:pt idx="6445">
                  <c:v>1687</c:v>
                </c:pt>
                <c:pt idx="6446">
                  <c:v>1684</c:v>
                </c:pt>
                <c:pt idx="6447">
                  <c:v>1676</c:v>
                </c:pt>
                <c:pt idx="6448">
                  <c:v>1658</c:v>
                </c:pt>
                <c:pt idx="6449">
                  <c:v>1670</c:v>
                </c:pt>
                <c:pt idx="6450">
                  <c:v>1675</c:v>
                </c:pt>
                <c:pt idx="6451">
                  <c:v>1679</c:v>
                </c:pt>
                <c:pt idx="6452">
                  <c:v>1685</c:v>
                </c:pt>
                <c:pt idx="6453">
                  <c:v>1685</c:v>
                </c:pt>
                <c:pt idx="6454">
                  <c:v>1680</c:v>
                </c:pt>
                <c:pt idx="6455">
                  <c:v>1670</c:v>
                </c:pt>
                <c:pt idx="6456">
                  <c:v>1670</c:v>
                </c:pt>
                <c:pt idx="6457">
                  <c:v>1686</c:v>
                </c:pt>
                <c:pt idx="6458">
                  <c:v>1690</c:v>
                </c:pt>
                <c:pt idx="6459">
                  <c:v>1693</c:v>
                </c:pt>
                <c:pt idx="6460">
                  <c:v>1692</c:v>
                </c:pt>
                <c:pt idx="6461">
                  <c:v>1694</c:v>
                </c:pt>
                <c:pt idx="6462">
                  <c:v>1689</c:v>
                </c:pt>
                <c:pt idx="6463">
                  <c:v>1696</c:v>
                </c:pt>
                <c:pt idx="6464">
                  <c:v>1696</c:v>
                </c:pt>
                <c:pt idx="6465">
                  <c:v>1695</c:v>
                </c:pt>
                <c:pt idx="6466">
                  <c:v>1694</c:v>
                </c:pt>
                <c:pt idx="6467">
                  <c:v>1691</c:v>
                </c:pt>
                <c:pt idx="6468">
                  <c:v>1689</c:v>
                </c:pt>
                <c:pt idx="6469">
                  <c:v>1687</c:v>
                </c:pt>
                <c:pt idx="6470">
                  <c:v>1697</c:v>
                </c:pt>
                <c:pt idx="6471">
                  <c:v>1687</c:v>
                </c:pt>
                <c:pt idx="6472">
                  <c:v>1700</c:v>
                </c:pt>
                <c:pt idx="6473">
                  <c:v>1693</c:v>
                </c:pt>
                <c:pt idx="6474">
                  <c:v>1699</c:v>
                </c:pt>
                <c:pt idx="6475">
                  <c:v>1697</c:v>
                </c:pt>
              </c:numCache>
            </c:numRef>
          </c:yVal>
        </c:ser>
        <c:axId val="43788544"/>
        <c:axId val="43794432"/>
      </c:scatterChart>
      <c:valAx>
        <c:axId val="43788544"/>
        <c:scaling>
          <c:orientation val="minMax"/>
          <c:max val="40909"/>
          <c:min val="34335"/>
        </c:scaling>
        <c:axPos val="b"/>
        <c:majorGridlines>
          <c:spPr>
            <a:ln>
              <a:prstDash val="dash"/>
            </a:ln>
          </c:spPr>
        </c:majorGridlines>
        <c:numFmt formatCode="yyyy\-mm\-dd;@" sourceLinked="0"/>
        <c:majorTickMark val="in"/>
        <c:minorTickMark val="in"/>
        <c:tickLblPos val="nextTo"/>
        <c:txPr>
          <a:bodyPr/>
          <a:lstStyle/>
          <a:p>
            <a:pPr>
              <a:defRPr sz="1200" baseline="0"/>
            </a:pPr>
            <a:endParaRPr lang="en-US"/>
          </a:p>
        </c:txPr>
        <c:crossAx val="43794432"/>
        <c:crosses val="autoZero"/>
        <c:crossBetween val="midCat"/>
        <c:majorUnit val="1461"/>
        <c:minorUnit val="365.25"/>
      </c:valAx>
      <c:valAx>
        <c:axId val="43794432"/>
        <c:scaling>
          <c:orientation val="minMax"/>
        </c:scaling>
        <c:axPos val="l"/>
        <c:majorGridlines>
          <c:spPr>
            <a:ln>
              <a:prstDash val="dash"/>
            </a:ln>
          </c:spPr>
        </c:majorGridlines>
        <c:title>
          <c:tx>
            <c:rich>
              <a:bodyPr/>
              <a:lstStyle/>
              <a:p>
                <a:pPr>
                  <a:defRPr sz="1200" baseline="0"/>
                </a:pPr>
                <a:r>
                  <a:rPr lang="en-US" sz="1200" baseline="0"/>
                  <a:t>Number of Sites</a:t>
                </a:r>
              </a:p>
            </c:rich>
          </c:tx>
        </c:title>
        <c:numFmt formatCode="General" sourceLinked="1"/>
        <c:majorTickMark val="in"/>
        <c:minorTickMark val="in"/>
        <c:tickLblPos val="nextTo"/>
        <c:txPr>
          <a:bodyPr/>
          <a:lstStyle/>
          <a:p>
            <a:pPr>
              <a:defRPr sz="1200" baseline="0"/>
            </a:pPr>
            <a:endParaRPr lang="en-US"/>
          </a:p>
        </c:txPr>
        <c:crossAx val="43788544"/>
        <c:crosses val="autoZero"/>
        <c:crossBetween val="midCat"/>
        <c:minorUnit val="100"/>
      </c:valAx>
    </c:plotArea>
    <c:legend>
      <c:legendPos val="t"/>
      <c:txPr>
        <a:bodyPr/>
        <a:lstStyle/>
        <a:p>
          <a:pPr>
            <a:defRPr sz="1200" baseline="0"/>
          </a:pPr>
          <a:endParaRPr lang="en-U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New Developments for OPUS</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614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r>
              <a:rPr lang="en-US" smtClean="0"/>
              <a:t>New Developments for OPUS</a:t>
            </a:r>
            <a:endParaRPr lang="en-US"/>
          </a:p>
        </p:txBody>
      </p:sp>
      <p:sp>
        <p:nvSpPr>
          <p:cNvPr id="645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r>
              <a:rPr lang="en-US" sz="1200" kern="1200" baseline="0" dirty="0" smtClean="0">
                <a:solidFill>
                  <a:schemeClr val="tx1"/>
                </a:solidFill>
                <a:latin typeface="Arial" charset="0"/>
                <a:ea typeface="+mn-ea"/>
                <a:cs typeface="+mn-cs"/>
              </a:rPr>
              <a:t> Approximately 2 cm error expected @ 2005.0 based on the uncertainties in the old solution.</a:t>
            </a:r>
          </a:p>
          <a:p>
            <a:r>
              <a:rPr lang="en-US" sz="1200" kern="1200" baseline="0" dirty="0" smtClean="0">
                <a:solidFill>
                  <a:schemeClr val="tx1"/>
                </a:solidFill>
                <a:latin typeface="Arial" charset="0"/>
                <a:ea typeface="+mn-ea"/>
                <a:cs typeface="+mn-cs"/>
              </a:rPr>
              <a:t> Average horizontal shifts: ΔE =-0.18 (±1.86) cm ΔN = 0.14 (±1.07) cm.</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sz="1200" kern="1200" baseline="0" dirty="0" smtClean="0">
              <a:solidFill>
                <a:schemeClr val="tx1"/>
              </a:solidFill>
              <a:latin typeface="Arial" charset="0"/>
              <a:ea typeface="+mn-ea"/>
              <a:cs typeface="+mn-cs"/>
            </a:endParaRP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 Average vertical shift: ΔU = 0.71 cm (±2.11) cm.</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2EE6A51-C453-4A68-9B6B-41648121B8CC}" type="slidenum">
              <a:rPr lang="en-US" smtClean="0"/>
              <a:pPr>
                <a:defRPr/>
              </a:pPr>
              <a:t>58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60</a:t>
            </a:fld>
            <a:endParaRPr lang="en-US"/>
          </a:p>
        </p:txBody>
      </p:sp>
      <p:sp>
        <p:nvSpPr>
          <p:cNvPr id="5" name="Date Placeholder 4"/>
          <p:cNvSpPr>
            <a:spLocks noGrp="1"/>
          </p:cNvSpPr>
          <p:nvPr>
            <p:ph type="dt" idx="11"/>
          </p:nvPr>
        </p:nvSpPr>
        <p:spPr/>
        <p:txBody>
          <a:bodyPr/>
          <a:lstStyle/>
          <a:p>
            <a:pPr>
              <a:defRPr/>
            </a:pPr>
            <a:r>
              <a:rPr lang="en-US" dirty="0" smtClean="0"/>
              <a:t>2011-10-17</a:t>
            </a:r>
            <a:endParaRPr lang="en-US" dirty="0"/>
          </a:p>
        </p:txBody>
      </p:sp>
      <p:sp>
        <p:nvSpPr>
          <p:cNvPr id="6" name="Footer Placeholder 5"/>
          <p:cNvSpPr>
            <a:spLocks noGrp="1"/>
          </p:cNvSpPr>
          <p:nvPr>
            <p:ph type="ftr" sz="quarter" idx="12"/>
          </p:nvPr>
        </p:nvSpPr>
        <p:spPr/>
        <p:txBody>
          <a:bodyPr/>
          <a:lstStyle/>
          <a:p>
            <a:pPr>
              <a:defRPr/>
            </a:pPr>
            <a:r>
              <a:rPr lang="en-US" smtClean="0"/>
              <a:t>Uploading Data</a:t>
            </a:r>
            <a:endParaRPr lang="en-US"/>
          </a:p>
        </p:txBody>
      </p:sp>
      <p:sp>
        <p:nvSpPr>
          <p:cNvPr id="7" name="Header Placeholder 6"/>
          <p:cNvSpPr>
            <a:spLocks noGrp="1"/>
          </p:cNvSpPr>
          <p:nvPr>
            <p:ph type="hdr" sz="quarter" idx="13"/>
          </p:nvPr>
        </p:nvSpPr>
        <p:spPr/>
        <p:txBody>
          <a:bodyPr/>
          <a:lstStyle/>
          <a:p>
            <a:pPr>
              <a:defRPr/>
            </a:pPr>
            <a:r>
              <a:rPr lang="en-US" smtClean="0"/>
              <a:t>OPUS-Projects Manager Training</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9556B2-B2A2-406C-87C8-05BCC2C8506A}" type="slidenum">
              <a:rPr lang="en-US" smtClean="0"/>
              <a:pPr/>
              <a:t>70</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1-2 m bias in Alaska.</a:t>
            </a:r>
          </a:p>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71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52500"/>
            <a:fld id="{9AAF8EAB-417A-49FB-948C-E6A2ED69316C}" type="slidenum">
              <a:rPr lang="en-US" smtClean="0"/>
              <a:pPr defTabSz="952500"/>
              <a:t>72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z="1100" dirty="0" smtClean="0"/>
              <a:t>It turns out that MSL is a close approximation to another surface, defined by gravity, called the </a:t>
            </a:r>
            <a:r>
              <a:rPr lang="en-US" sz="1100" b="1" dirty="0" smtClean="0"/>
              <a:t>geoid</a:t>
            </a:r>
            <a:r>
              <a:rPr lang="en-US" sz="1100" dirty="0" smtClean="0"/>
              <a:t>, which is the </a:t>
            </a:r>
            <a:r>
              <a:rPr lang="en-US" sz="1100" i="1" dirty="0" smtClean="0"/>
              <a:t>true zero surface for measuring elevations</a:t>
            </a:r>
            <a:r>
              <a:rPr lang="en-US" sz="1100" dirty="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dirty="0" smtClean="0"/>
          </a:p>
          <a:p>
            <a:r>
              <a:rPr lang="en-US" sz="1100" dirty="0" smtClean="0"/>
              <a:t>Definition: NGVD29 – The National Geodetic Vertical Datum of 1929…</a:t>
            </a:r>
          </a:p>
          <a:p>
            <a:r>
              <a:rPr lang="en-US" sz="1100" dirty="0" smtClean="0"/>
              <a:t>The </a:t>
            </a:r>
            <a:r>
              <a:rPr lang="en-US" sz="1100" b="1" dirty="0" smtClean="0"/>
              <a:t>Sea Level Datum of 1929</a:t>
            </a:r>
            <a:r>
              <a:rPr lang="en-US" sz="1100" dirty="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dirty="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dirty="0" smtClean="0"/>
              <a:t>Since the Sea Level Datum of 1929 was a hybrid model, it was not a pure model of mean sea level, the geoid, or any other </a:t>
            </a:r>
            <a:r>
              <a:rPr lang="en-US" sz="1100" dirty="0" err="1" smtClean="0"/>
              <a:t>equipotential</a:t>
            </a:r>
            <a:r>
              <a:rPr lang="en-US" sz="1100" dirty="0" smtClean="0"/>
              <a:t>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BDD9DF-A4E4-42AB-A418-45A4569F9727}" type="slidenum">
              <a:rPr lang="en-US"/>
              <a:pPr fontAlgn="base">
                <a:spcBef>
                  <a:spcPct val="0"/>
                </a:spcBef>
                <a:spcAft>
                  <a:spcPct val="0"/>
                </a:spcAft>
                <a:defRPr/>
              </a:pPr>
              <a:t>76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F0A3F814-5ED5-476C-A8D1-75538AFD401A}" type="slidenum">
              <a:rPr lang="en-US" smtClean="0"/>
              <a:pPr>
                <a:defRPr/>
              </a:pPr>
              <a:t>38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GRAV-D will provide a means of normalizing all the biases and other problems and bridge the gap between the satellite data and the surface data.</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2ABE7-EA7D-46C4-864F-A0FEC788DE68}" type="slidenum">
              <a:rPr lang="en-US"/>
              <a:pPr fontAlgn="base">
                <a:spcBef>
                  <a:spcPct val="0"/>
                </a:spcBef>
                <a:spcAft>
                  <a:spcPct val="0"/>
                </a:spcAft>
                <a:defRPr/>
              </a:pPr>
              <a:t>77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B0D43-38C6-4C2B-BF86-151424185D60}" type="slidenum">
              <a:rPr lang="en-US"/>
              <a:pPr fontAlgn="base">
                <a:spcBef>
                  <a:spcPct val="0"/>
                </a:spcBef>
                <a:spcAft>
                  <a:spcPct val="0"/>
                </a:spcAft>
                <a:defRPr/>
              </a:pPr>
              <a:t>78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B0D43-38C6-4C2B-BF86-151424185D60}" type="slidenum">
              <a:rPr lang="en-US"/>
              <a:pPr fontAlgn="base">
                <a:spcBef>
                  <a:spcPct val="0"/>
                </a:spcBef>
                <a:spcAft>
                  <a:spcPct val="0"/>
                </a:spcAft>
                <a:defRPr/>
              </a:pPr>
              <a:t>79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B0D43-38C6-4C2B-BF86-151424185D60}" type="slidenum">
              <a:rPr lang="en-US"/>
              <a:pPr fontAlgn="base">
                <a:spcBef>
                  <a:spcPct val="0"/>
                </a:spcBef>
                <a:spcAft>
                  <a:spcPct val="0"/>
                </a:spcAft>
                <a:defRPr/>
              </a:pPr>
              <a:t>80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B0D43-38C6-4C2B-BF86-151424185D60}" type="slidenum">
              <a:rPr lang="en-US"/>
              <a:pPr fontAlgn="base">
                <a:spcBef>
                  <a:spcPct val="0"/>
                </a:spcBef>
                <a:spcAft>
                  <a:spcPct val="0"/>
                </a:spcAft>
                <a:defRPr/>
              </a:pPr>
              <a:t>81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Reference models: EGM96, EGM2008, various GRACE- and GRACE/GOCE-based models from around the world</a:t>
            </a:r>
          </a:p>
          <a:p>
            <a:pPr eaLnBrk="1" hangingPunct="1">
              <a:spcBef>
                <a:spcPct val="0"/>
              </a:spcBef>
            </a:pPr>
            <a:r>
              <a:rPr lang="en-US" dirty="0" smtClean="0"/>
              <a:t>Point gravity data: over two million individual points also including satellite altimeter-implied gravity and </a:t>
            </a:r>
            <a:r>
              <a:rPr lang="en-US" dirty="0" err="1" smtClean="0"/>
              <a:t>shipborne</a:t>
            </a:r>
            <a:r>
              <a:rPr lang="en-US" dirty="0" smtClean="0"/>
              <a:t> observations</a:t>
            </a:r>
          </a:p>
          <a:p>
            <a:pPr eaLnBrk="1" hangingPunct="1">
              <a:spcBef>
                <a:spcPct val="0"/>
              </a:spcBef>
            </a:pPr>
            <a:r>
              <a:rPr lang="en-US" dirty="0" smtClean="0"/>
              <a:t>Elevation models: many available including National Elevation Models and Shuttle Radar Topography Mission</a:t>
            </a:r>
          </a:p>
          <a:p>
            <a:pPr eaLnBrk="1" hangingPunct="1">
              <a:spcBef>
                <a:spcPct val="0"/>
              </a:spcBef>
            </a:pPr>
            <a:r>
              <a:rPr lang="en-US" dirty="0" smtClean="0"/>
              <a:t>For hybrid modeling, GNSSBMs are MUCH sparser and not equitably distributed: up to 100-200 km between points</a:t>
            </a:r>
          </a:p>
          <a:p>
            <a:pPr eaLnBrk="1" hangingPunct="1">
              <a:spcBef>
                <a:spcPct val="0"/>
              </a:spcBef>
            </a:pPr>
            <a:r>
              <a:rPr lang="en-US" dirty="0" smtClean="0"/>
              <a:t>This means that changes in the gravimetric geoid impact hybrid geoid much more greatly in the sparser regions</a:t>
            </a:r>
          </a:p>
          <a:p>
            <a:pPr eaLnBrk="1" hangingPunct="1">
              <a:spcBef>
                <a:spcPct val="0"/>
              </a:spcBef>
            </a:pPr>
            <a:r>
              <a:rPr lang="en-US" dirty="0" smtClean="0"/>
              <a:t>Also, a new hybrid model is required every time a major change is made in the passive geometric coordinates (NA2011 upcoming)</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72DA7-D592-4D70-A521-3D4F9355A4E3}"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EGM2008 uses the GRACE gravity field, which is believed to be cm-level accurate at scales greater than about 400 km.</a:t>
            </a:r>
          </a:p>
          <a:p>
            <a:pPr eaLnBrk="1" hangingPunct="1">
              <a:spcBef>
                <a:spcPct val="0"/>
              </a:spcBef>
            </a:pPr>
            <a:r>
              <a:rPr lang="en-US" dirty="0" smtClean="0"/>
              <a:t>Significant features (meter-level) are present in these differences. These represent great changes between the older and newer reference models.</a:t>
            </a:r>
          </a:p>
          <a:p>
            <a:pPr eaLnBrk="1" hangingPunct="1">
              <a:spcBef>
                <a:spcPct val="0"/>
              </a:spcBef>
            </a:pPr>
            <a:r>
              <a:rPr lang="en-US" dirty="0" smtClean="0"/>
              <a:t>Note the 50 cm sinusoidal signal (red to green) through Texas, Arkansas, and Kentucky.</a:t>
            </a:r>
          </a:p>
          <a:p>
            <a:pPr eaLnBrk="1" hangingPunct="1">
              <a:spcBef>
                <a:spcPct val="0"/>
              </a:spcBef>
            </a:pPr>
            <a:r>
              <a:rPr lang="en-US" dirty="0" smtClean="0"/>
              <a:t>Smith and </a:t>
            </a:r>
            <a:r>
              <a:rPr lang="en-US" dirty="0" err="1" smtClean="0"/>
              <a:t>Milbert</a:t>
            </a:r>
            <a:r>
              <a:rPr lang="en-US" dirty="0" smtClean="0"/>
              <a:t> previously documented this a problem in EGM96.</a:t>
            </a:r>
          </a:p>
          <a:p>
            <a:pPr eaLnBrk="1" hangingPunct="1">
              <a:spcBef>
                <a:spcPct val="0"/>
              </a:spcBef>
            </a:pPr>
            <a:r>
              <a:rPr lang="en-US" dirty="0" smtClean="0"/>
              <a:t>This directly impacted comparisons between gravimetric geoids based on the different reference models (e.g. USGG2003 and USGG2009)</a:t>
            </a:r>
          </a:p>
          <a:p>
            <a:pPr eaLnBrk="1" hangingPunct="1">
              <a:spcBef>
                <a:spcPct val="0"/>
              </a:spcBef>
            </a:pPr>
            <a:r>
              <a:rPr lang="en-US" dirty="0" smtClean="0"/>
              <a:t>Expectations are for much smaller scale and reduced magnitude changes from subsequent satellite gravity  missions (GOCE) - though some changes are still expected!</a:t>
            </a: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A3C6A9-7FA2-4008-B90F-DBA000D96F12}" type="slidenum">
              <a:rPr lang="en-US" smtClean="0"/>
              <a:pPr fontAlgn="base">
                <a:spcBef>
                  <a:spcPct val="0"/>
                </a:spcBef>
                <a:spcAft>
                  <a:spcPct val="0"/>
                </a:spcAft>
                <a:defRPr/>
              </a:pPr>
              <a:t>83</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BD825C-1079-40F8-9CA6-9A13A7827AA2}" type="slidenum">
              <a:rPr lang="en-US" smtClean="0">
                <a:cs typeface="Times New Roman" pitchFamily="18" charset="0"/>
              </a:rPr>
              <a:pPr fontAlgn="base">
                <a:spcBef>
                  <a:spcPct val="0"/>
                </a:spcBef>
                <a:spcAft>
                  <a:spcPct val="0"/>
                </a:spcAft>
                <a:defRPr/>
              </a:pPr>
              <a:t>84</a:t>
            </a:fld>
            <a:endParaRPr lang="en-US" smtClean="0">
              <a:cs typeface="Times New Roman" pitchFamily="18" charset="0"/>
            </a:endParaRPr>
          </a:p>
        </p:txBody>
      </p:sp>
      <p:sp>
        <p:nvSpPr>
          <p:cNvPr id="5222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1" tIns="48325" rIns="96651" bIns="48325" anchor="b"/>
          <a:lstStyle/>
          <a:p>
            <a:pPr algn="r"/>
            <a:fld id="{C96D0DB6-13A0-4862-A7DB-179F22CA0815}" type="slidenum">
              <a:rPr lang="en-US" sz="1300">
                <a:latin typeface="Calibri" pitchFamily="34" charset="0"/>
              </a:rPr>
              <a:pPr algn="r"/>
              <a:t>84</a:t>
            </a:fld>
            <a:endParaRPr lang="en-US" sz="1300" dirty="0">
              <a:latin typeface="Calibri" pitchFamily="34" charset="0"/>
            </a:endParaRPr>
          </a:p>
        </p:txBody>
      </p:sp>
      <p:sp>
        <p:nvSpPr>
          <p:cNvPr id="52228" name="Rectangle 2"/>
          <p:cNvSpPr>
            <a:spLocks noGrp="1" noRot="1" noChangeAspect="1" noChangeArrowheads="1" noTextEdit="1"/>
          </p:cNvSpPr>
          <p:nvPr>
            <p:ph type="sldImg"/>
          </p:nvPr>
        </p:nvSpPr>
        <p:spPr bwMode="auto">
          <a:xfrm>
            <a:off x="1258888" y="719138"/>
            <a:ext cx="4802187" cy="3602037"/>
          </a:xfrm>
          <a:noFill/>
          <a:ln>
            <a:solidFill>
              <a:srgbClr val="000000"/>
            </a:solidFill>
            <a:miter lim="800000"/>
            <a:headEnd/>
            <a:tailEnd/>
          </a:ln>
        </p:spPr>
      </p:sp>
      <p:sp>
        <p:nvSpPr>
          <p:cNvPr id="52229" name="Rectangle 3"/>
          <p:cNvSpPr>
            <a:spLocks noGrp="1" noChangeArrowheads="1"/>
          </p:cNvSpPr>
          <p:nvPr>
            <p:ph type="body" idx="1"/>
          </p:nvPr>
        </p:nvSpPr>
        <p:spPr bwMode="auto">
          <a:xfrm>
            <a:off x="977055" y="4560570"/>
            <a:ext cx="5361093" cy="4322207"/>
          </a:xfrm>
          <a:noFill/>
        </p:spPr>
        <p:txBody>
          <a:bodyPr wrap="square" lIns="96651" tIns="48325" rIns="96651" bIns="48325" numCol="1" anchor="t" anchorCtr="0" compatLnSpc="1">
            <a:prstTxWarp prst="textNoShape">
              <a:avLst/>
            </a:prstTxWarp>
          </a:bodyPr>
          <a:lstStyle/>
          <a:p>
            <a:pPr eaLnBrk="1" hangingPunct="1">
              <a:spcBef>
                <a:spcPct val="0"/>
              </a:spcBef>
            </a:pPr>
            <a:r>
              <a:rPr lang="en-US" sz="800" dirty="0" smtClean="0"/>
              <a:t>This shows the extent of the gravity data that went info the USGG2009</a:t>
            </a:r>
          </a:p>
          <a:p>
            <a:pPr eaLnBrk="1" hangingPunct="1">
              <a:spcBef>
                <a:spcPct val="0"/>
              </a:spcBef>
            </a:pPr>
            <a:r>
              <a:rPr lang="en-US" sz="800" dirty="0" smtClean="0"/>
              <a:t>Terrestrial data onshore; </a:t>
            </a:r>
            <a:r>
              <a:rPr lang="en-US" sz="800" dirty="0" err="1" smtClean="0"/>
              <a:t>shipborne</a:t>
            </a:r>
            <a:r>
              <a:rPr lang="en-US" sz="800" dirty="0" smtClean="0"/>
              <a:t> and </a:t>
            </a:r>
            <a:r>
              <a:rPr lang="en-US" sz="800" dirty="0" err="1" smtClean="0"/>
              <a:t>altimetric</a:t>
            </a:r>
            <a:r>
              <a:rPr lang="en-US" sz="800" dirty="0" smtClean="0"/>
              <a:t> data offshore.</a:t>
            </a:r>
          </a:p>
          <a:p>
            <a:pPr eaLnBrk="1" hangingPunct="1">
              <a:spcBef>
                <a:spcPct val="0"/>
              </a:spcBef>
            </a:pPr>
            <a:r>
              <a:rPr lang="en-US" sz="800" dirty="0" smtClean="0"/>
              <a:t>Note the disparity in coverage. This is further reason for GRAV-D.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Residual gravity data in and around CONUS. About 2700 residuals with absolute value &gt; 40 </a:t>
            </a:r>
            <a:r>
              <a:rPr lang="en-US" dirty="0" err="1" smtClean="0"/>
              <a:t>mGal</a:t>
            </a:r>
            <a:r>
              <a:rPr lang="en-US" dirty="0" smtClean="0"/>
              <a:t> were excluded, most of which belong to an old airborne gravity survey in north-east North Carolina, mistakenly classified in the NGS database as a surface survey.</a:t>
            </a:r>
          </a:p>
          <a:p>
            <a:pPr eaLnBrk="1" hangingPunct="1">
              <a:spcBef>
                <a:spcPct val="0"/>
              </a:spcBef>
              <a:defRPr/>
            </a:pPr>
            <a:endParaRPr lang="en-US" dirty="0" smtClean="0"/>
          </a:p>
          <a:p>
            <a:pPr eaLnBrk="1" hangingPunct="1">
              <a:spcBef>
                <a:spcPct val="0"/>
              </a:spcBef>
              <a:defRPr/>
            </a:pPr>
            <a:r>
              <a:rPr lang="en-US" dirty="0" smtClean="0"/>
              <a:t>Note systematic effects: </a:t>
            </a:r>
          </a:p>
          <a:p>
            <a:pPr marL="241653" indent="-241653" eaLnBrk="1" hangingPunct="1">
              <a:spcBef>
                <a:spcPct val="0"/>
              </a:spcBef>
              <a:buFontTx/>
              <a:buAutoNum type="arabicParenR"/>
              <a:defRPr/>
            </a:pPr>
            <a:r>
              <a:rPr lang="en-US" dirty="0" smtClean="0"/>
              <a:t>in Rockies – mix of Dark Brown and Deep Purple pretty much evenly</a:t>
            </a:r>
          </a:p>
          <a:p>
            <a:pPr marL="241653" indent="-241653" eaLnBrk="1" hangingPunct="1">
              <a:spcBef>
                <a:spcPct val="0"/>
              </a:spcBef>
              <a:buFontTx/>
              <a:buAutoNum type="arabicParenR"/>
              <a:defRPr/>
            </a:pPr>
            <a:r>
              <a:rPr lang="en-US" dirty="0" smtClean="0"/>
              <a:t>In middle Plain states: slightly yellowish trend</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6585B1-4734-4CCC-B873-3A6FA865895C}" type="slidenum">
              <a:rPr lang="en-US" smtClean="0"/>
              <a:pPr fontAlgn="base">
                <a:spcBef>
                  <a:spcPct val="0"/>
                </a:spcBef>
                <a:spcAft>
                  <a:spcPct val="0"/>
                </a:spcAft>
                <a:defRPr/>
              </a:pPr>
              <a:t>85</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Residuals formed using EGM2008 (121-2160) and </a:t>
            </a:r>
            <a:r>
              <a:rPr lang="en-US" sz="1200" kern="1200" baseline="0" dirty="0" smtClean="0">
                <a:solidFill>
                  <a:schemeClr val="tx1"/>
                </a:solidFill>
                <a:latin typeface="Arial" charset="0"/>
                <a:ea typeface="+mn-ea"/>
                <a:cs typeface="+mn-cs"/>
              </a:rPr>
              <a:t>residual terrain model (RTM) </a:t>
            </a:r>
            <a:r>
              <a:rPr lang="en-US" dirty="0" smtClean="0"/>
              <a:t>from 3”-1’. Remaining signal is mainly indicative of long wavelength (degree 2-120) errors present in NGS data. </a:t>
            </a:r>
          </a:p>
          <a:p>
            <a:pPr eaLnBrk="1" hangingPunct="1">
              <a:spcBef>
                <a:spcPct val="0"/>
              </a:spcBef>
            </a:pPr>
            <a:endParaRPr lang="en-US" dirty="0" smtClean="0"/>
          </a:p>
          <a:p>
            <a:pPr eaLnBrk="1" hangingPunct="1">
              <a:spcBef>
                <a:spcPct val="0"/>
              </a:spcBef>
            </a:pPr>
            <a:r>
              <a:rPr lang="en-US" dirty="0" smtClean="0"/>
              <a:t>Doesn’t look like much – only a quarter </a:t>
            </a:r>
            <a:r>
              <a:rPr lang="en-US" dirty="0" err="1" smtClean="0"/>
              <a:t>milligal</a:t>
            </a:r>
            <a:r>
              <a:rPr lang="en-US" dirty="0" smtClean="0"/>
              <a:t>, right?</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615B28-AB43-4659-8AF8-F651739B5823}" type="slidenum">
              <a:rPr lang="en-US" smtClean="0"/>
              <a:pPr fontAlgn="base">
                <a:spcBef>
                  <a:spcPct val="0"/>
                </a:spcBef>
                <a:spcAft>
                  <a:spcPct val="0"/>
                </a:spcAft>
                <a:defRPr/>
              </a:pPr>
              <a:t>86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E2F6307-238D-45F4-A387-F90C60E1B22F}" type="slidenum">
              <a:rPr lang="en-US" smtClean="0"/>
              <a:pPr>
                <a:defRPr/>
              </a:pPr>
              <a:t>39</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Associated geoid signal with previous long wavelength gravity errors</a:t>
            </a:r>
          </a:p>
          <a:p>
            <a:pPr eaLnBrk="1" hangingPunct="1">
              <a:spcBef>
                <a:spcPct val="0"/>
              </a:spcBef>
            </a:pPr>
            <a:endParaRPr lang="en-US" smtClean="0"/>
          </a:p>
          <a:p>
            <a:pPr eaLnBrk="1" hangingPunct="1">
              <a:spcBef>
                <a:spcPct val="0"/>
              </a:spcBef>
            </a:pPr>
            <a:r>
              <a:rPr lang="en-US" smtClean="0"/>
              <a:t>However, this is very much a systematic effect and leads to a huge signal</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F8AB08-ED34-4A2B-852A-C8F9E6E944F3}" type="slidenum">
              <a:rPr lang="en-US" smtClean="0"/>
              <a:pPr fontAlgn="base">
                <a:spcBef>
                  <a:spcPct val="0"/>
                </a:spcBef>
                <a:spcAft>
                  <a:spcPct val="0"/>
                </a:spcAft>
                <a:defRPr/>
              </a:pPr>
              <a:t>87</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About 1000 ICOE greater than 40 </a:t>
            </a:r>
            <a:r>
              <a:rPr lang="en-US" dirty="0" err="1" smtClean="0"/>
              <a:t>mgal</a:t>
            </a:r>
            <a:r>
              <a:rPr lang="en-US" dirty="0" smtClean="0"/>
              <a:t> were excluded here – old </a:t>
            </a:r>
            <a:r>
              <a:rPr lang="en-US" dirty="0" err="1" smtClean="0"/>
              <a:t>aerogravity</a:t>
            </a:r>
            <a:r>
              <a:rPr lang="en-US" dirty="0" smtClean="0"/>
              <a:t> data</a:t>
            </a:r>
          </a:p>
          <a:p>
            <a:pPr eaLnBrk="1" hangingPunct="1">
              <a:spcBef>
                <a:spcPct val="0"/>
              </a:spcBef>
            </a:pPr>
            <a:r>
              <a:rPr lang="en-US" dirty="0" smtClean="0"/>
              <a:t>Tends to be blotchy because these can ONLY be over the region of each survey</a:t>
            </a:r>
          </a:p>
          <a:p>
            <a:pPr eaLnBrk="1" hangingPunct="1">
              <a:spcBef>
                <a:spcPct val="0"/>
              </a:spcBef>
            </a:pPr>
            <a:endParaRPr lang="en-US" dirty="0" smtClean="0"/>
          </a:p>
          <a:p>
            <a:pPr eaLnBrk="1" hangingPunct="1">
              <a:spcBef>
                <a:spcPct val="0"/>
              </a:spcBef>
            </a:pPr>
            <a:r>
              <a:rPr lang="en-US" dirty="0" smtClean="0"/>
              <a:t>So we looked to see how well the data behave WITHIN any given survey</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64B3C8-F88D-460F-8112-BB7696A79C9C}" type="slidenum">
              <a:rPr lang="en-US" smtClean="0"/>
              <a:pPr fontAlgn="base">
                <a:spcBef>
                  <a:spcPct val="0"/>
                </a:spcBef>
                <a:spcAft>
                  <a:spcPct val="0"/>
                </a:spcAft>
                <a:defRPr/>
              </a:pPr>
              <a:t>88</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Note errors in Illinois, Minnesota – these are big enough GRACE/GOCE should help – first click</a:t>
            </a:r>
          </a:p>
          <a:p>
            <a:pPr eaLnBrk="1" hangingPunct="1">
              <a:spcBef>
                <a:spcPct val="0"/>
              </a:spcBef>
            </a:pPr>
            <a:r>
              <a:rPr lang="en-US" dirty="0" smtClean="0"/>
              <a:t>What about smaller features though – second click –features of this scale and magnitude have caused multi-dm errors in the Gulf Coast</a:t>
            </a:r>
          </a:p>
          <a:p>
            <a:pPr eaLnBrk="1" hangingPunct="1">
              <a:spcBef>
                <a:spcPct val="0"/>
              </a:spcBef>
            </a:pPr>
            <a:r>
              <a:rPr lang="en-US" dirty="0" smtClean="0"/>
              <a:t>Keep in mind, these aren’t all the errors – just the ones expected based on data analysis</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9DCAB7-FF51-4580-AC19-29E8E47D28BC}" type="slidenum">
              <a:rPr lang="en-US" smtClean="0"/>
              <a:pPr fontAlgn="base">
                <a:spcBef>
                  <a:spcPct val="0"/>
                </a:spcBef>
                <a:spcAft>
                  <a:spcPct val="0"/>
                </a:spcAft>
                <a:defRPr/>
              </a:pPr>
              <a:t>89</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bias from the residuals formed WRT EGM2008 was greater than the SD</a:t>
            </a:r>
          </a:p>
          <a:p>
            <a:pPr eaLnBrk="1" hangingPunct="1">
              <a:spcBef>
                <a:spcPct val="0"/>
              </a:spcBef>
            </a:pPr>
            <a:r>
              <a:rPr lang="en-US" dirty="0" smtClean="0"/>
              <a:t>Again, there are many obvious surveys that GRACE/GOCE would catch – first click</a:t>
            </a:r>
          </a:p>
          <a:p>
            <a:pPr eaLnBrk="1" hangingPunct="1">
              <a:spcBef>
                <a:spcPct val="0"/>
              </a:spcBef>
            </a:pPr>
            <a:r>
              <a:rPr lang="en-US" dirty="0" smtClean="0"/>
              <a:t>… but many smaller ones that would otherwise have been missed leaving significant errors – second click</a:t>
            </a:r>
          </a:p>
          <a:p>
            <a:pPr eaLnBrk="1" hangingPunct="1">
              <a:spcBef>
                <a:spcPct val="0"/>
              </a:spcBef>
            </a:pPr>
            <a:r>
              <a:rPr lang="en-US" dirty="0" smtClean="0"/>
              <a:t>Again, these are just the ones I expect to find – not necessarily all of those that exist.</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F265F-0618-4D60-85E1-2F10B3C92911}" type="slidenum">
              <a:rPr lang="en-US" smtClean="0"/>
              <a:pPr fontAlgn="base">
                <a:spcBef>
                  <a:spcPct val="0"/>
                </a:spcBef>
                <a:spcAft>
                  <a:spcPct val="0"/>
                </a:spcAft>
                <a:defRPr/>
              </a:pPr>
              <a:t>90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Visually, this is identical to USGG2003 or even GEOID09.</a:t>
            </a: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477672-4EC3-4DA1-928D-3C8C9FEA8AD2}" type="slidenum">
              <a:rPr lang="en-US" smtClean="0"/>
              <a:pPr fontAlgn="base">
                <a:spcBef>
                  <a:spcPct val="0"/>
                </a:spcBef>
                <a:spcAft>
                  <a:spcPct val="0"/>
                </a:spcAft>
                <a:defRPr/>
              </a:pPr>
              <a:t>91</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C89A37-90A0-4BB3-B18F-A988DF1FA903}" type="slidenum">
              <a:rPr lang="en-US" smtClean="0"/>
              <a:pPr fontAlgn="base">
                <a:spcBef>
                  <a:spcPct val="0"/>
                </a:spcBef>
                <a:spcAft>
                  <a:spcPct val="0"/>
                </a:spcAft>
                <a:defRPr/>
              </a:pPr>
              <a:t>92</a:t>
            </a:fld>
            <a:endParaRPr lang="en-US" smtClean="0"/>
          </a:p>
        </p:txBody>
      </p:sp>
      <p:sp>
        <p:nvSpPr>
          <p:cNvPr id="53251" name="Slide Image Placeholder 1"/>
          <p:cNvSpPr>
            <a:spLocks noGrp="1" noRot="1" noChangeAspect="1" noTextEdit="1"/>
          </p:cNvSpPr>
          <p:nvPr>
            <p:ph type="sldImg"/>
          </p:nvPr>
        </p:nvSpPr>
        <p:spPr bwMode="auto">
          <a:xfrm>
            <a:off x="1258888" y="720725"/>
            <a:ext cx="4800600" cy="3600450"/>
          </a:xfrm>
          <a:noFill/>
          <a:ln>
            <a:solidFill>
              <a:srgbClr val="000000"/>
            </a:solidFill>
            <a:miter lim="800000"/>
            <a:headEnd/>
            <a:tailEnd/>
          </a:ln>
        </p:spPr>
      </p:sp>
      <p:sp>
        <p:nvSpPr>
          <p:cNvPr id="53252" name="Notes Placeholder 2"/>
          <p:cNvSpPr>
            <a:spLocks noGrp="1"/>
          </p:cNvSpPr>
          <p:nvPr>
            <p:ph type="body" idx="1"/>
          </p:nvPr>
        </p:nvSpPr>
        <p:spPr bwMode="auto">
          <a:noFill/>
        </p:spPr>
        <p:txBody>
          <a:bodyPr wrap="square" lIns="96651" tIns="48325" rIns="96651" bIns="48325" numCol="1" anchor="t" anchorCtr="0" compatLnSpc="1">
            <a:prstTxWarp prst="textNoShape">
              <a:avLst/>
            </a:prstTxWarp>
          </a:bodyPr>
          <a:lstStyle/>
          <a:p>
            <a:pPr eaLnBrk="1" hangingPunct="1">
              <a:spcBef>
                <a:spcPct val="0"/>
              </a:spcBef>
            </a:pPr>
            <a:r>
              <a:rPr lang="en-US" smtClean="0"/>
              <a:t>One difference in USGG2009, was that more points were dropped.</a:t>
            </a:r>
          </a:p>
          <a:p>
            <a:pPr eaLnBrk="1" hangingPunct="1">
              <a:spcBef>
                <a:spcPct val="0"/>
              </a:spcBef>
            </a:pPr>
            <a:r>
              <a:rPr lang="en-US" smtClean="0"/>
              <a:t>Most of these rejected points were in the northern Rockies – hence, the big shift there.</a:t>
            </a:r>
          </a:p>
          <a:p>
            <a:pPr eaLnBrk="1" hangingPunct="1">
              <a:spcBef>
                <a:spcPct val="0"/>
              </a:spcBef>
            </a:pPr>
            <a:r>
              <a:rPr lang="en-US" smtClean="0"/>
              <a:t>Offshore of the East coast and in Hudson Bay, you see the differences caused by shifting altimetric anomaly models (GSFC00.1 to DNSC08).</a:t>
            </a:r>
          </a:p>
        </p:txBody>
      </p:sp>
      <p:sp>
        <p:nvSpPr>
          <p:cNvPr id="53253"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51" tIns="48325" rIns="96651" bIns="48325" anchor="b"/>
          <a:lstStyle/>
          <a:p>
            <a:pPr algn="r"/>
            <a:fld id="{18E4B1C8-C01B-4433-86EF-E2998DC126DC}" type="slidenum">
              <a:rPr lang="en-US" sz="1300">
                <a:latin typeface="Calibri" pitchFamily="34" charset="0"/>
              </a:rPr>
              <a:pPr algn="r"/>
              <a:t>92</a:t>
            </a:fld>
            <a:endParaRPr lang="en-US" sz="1300"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Transition to GEOID09 development.</a:t>
            </a:r>
          </a:p>
          <a:p>
            <a:pPr eaLnBrk="1" hangingPunct="1"/>
            <a:r>
              <a:rPr lang="en-US" dirty="0" smtClean="0"/>
              <a:t>Rehash hybrid geoid development </a:t>
            </a:r>
          </a:p>
          <a:p>
            <a:pPr eaLnBrk="1" hangingPunct="1"/>
            <a:r>
              <a:rPr lang="en-US" dirty="0" smtClean="0"/>
              <a:t> - start from the USGG2009 model</a:t>
            </a:r>
          </a:p>
          <a:p>
            <a:pPr eaLnBrk="1" hangingPunct="1"/>
            <a:r>
              <a:rPr lang="en-US" dirty="0" smtClean="0"/>
              <a:t> - then look at any changes in the GPS-derived ellipsoid heights on leveled bench marks (GNSSBM’s).</a:t>
            </a:r>
          </a:p>
        </p:txBody>
      </p:sp>
      <p:sp>
        <p:nvSpPr>
          <p:cNvPr id="4" name="Slide Number Placeholder 3"/>
          <p:cNvSpPr>
            <a:spLocks noGrp="1"/>
          </p:cNvSpPr>
          <p:nvPr>
            <p:ph type="sldNum" sz="quarter" idx="5"/>
          </p:nvPr>
        </p:nvSpPr>
        <p:spPr/>
        <p:txBody>
          <a:bodyPr/>
          <a:lstStyle/>
          <a:p>
            <a:pPr>
              <a:defRPr/>
            </a:pPr>
            <a:fld id="{2962D410-CB15-4797-92F6-EC6151BDF9C4}" type="slidenum">
              <a:rPr lang="en-US" smtClean="0"/>
              <a:pPr>
                <a:defRPr/>
              </a:pPr>
              <a:t>93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BBB84E-5451-45B5-AB4B-6BF373EE7A3B}" type="slidenum">
              <a:rPr lang="en-US"/>
              <a:pPr>
                <a:defRPr/>
              </a:pPr>
              <a:t>94</a:t>
            </a:fld>
            <a:endParaRPr lang="en-US"/>
          </a:p>
        </p:txBody>
      </p:sp>
      <p:sp>
        <p:nvSpPr>
          <p:cNvPr id="62467" name="Rectangle 2"/>
          <p:cNvSpPr>
            <a:spLocks noGrp="1" noRot="1" noChangeAspect="1" noChangeArrowheads="1" noTextEdit="1"/>
          </p:cNvSpPr>
          <p:nvPr>
            <p:ph type="sldImg"/>
          </p:nvPr>
        </p:nvSpPr>
        <p:spPr bwMode="auto">
          <a:xfrm>
            <a:off x="1319213" y="766763"/>
            <a:ext cx="4676775" cy="3506787"/>
          </a:xfrm>
          <a:noFill/>
          <a:ln>
            <a:solidFill>
              <a:srgbClr val="000000"/>
            </a:solidFill>
            <a:miter lim="800000"/>
            <a:headEnd/>
            <a:tailEnd/>
          </a:ln>
        </p:spPr>
      </p:sp>
      <p:sp>
        <p:nvSpPr>
          <p:cNvPr id="62468" name="Rectangle 3"/>
          <p:cNvSpPr>
            <a:spLocks noGrp="1" noChangeArrowheads="1"/>
          </p:cNvSpPr>
          <p:nvPr>
            <p:ph type="body" idx="1"/>
          </p:nvPr>
        </p:nvSpPr>
        <p:spPr bwMode="auto">
          <a:xfrm>
            <a:off x="977055" y="4558904"/>
            <a:ext cx="5361093" cy="4320540"/>
          </a:xfrm>
          <a:noFill/>
        </p:spPr>
        <p:txBody>
          <a:bodyPr wrap="square" lIns="95120" tIns="47559" rIns="95120" bIns="47559" numCol="1" anchor="t" anchorCtr="0" compatLnSpc="1">
            <a:prstTxWarp prst="textNoShape">
              <a:avLst/>
            </a:prstTxWarp>
          </a:bodyPr>
          <a:lstStyle/>
          <a:p>
            <a:pPr>
              <a:lnSpc>
                <a:spcPct val="80000"/>
              </a:lnSpc>
              <a:spcBef>
                <a:spcPct val="0"/>
              </a:spcBef>
              <a:buFontTx/>
              <a:buChar char="•"/>
            </a:pPr>
            <a:r>
              <a:rPr lang="en-US" dirty="0" smtClean="0"/>
              <a:t>to transform from the NGS gravimetric geoid to NAVD 88 is more complicated</a:t>
            </a:r>
          </a:p>
          <a:p>
            <a:pPr>
              <a:lnSpc>
                <a:spcPct val="80000"/>
              </a:lnSpc>
              <a:spcBef>
                <a:spcPct val="0"/>
              </a:spcBef>
              <a:buFontTx/>
              <a:buChar char="•"/>
            </a:pPr>
            <a:r>
              <a:rPr lang="en-GB" dirty="0" smtClean="0"/>
              <a:t>Gravimetric geoid is from derived from gravity measurements</a:t>
            </a:r>
          </a:p>
          <a:p>
            <a:pPr>
              <a:lnSpc>
                <a:spcPct val="80000"/>
              </a:lnSpc>
              <a:spcBef>
                <a:spcPct val="0"/>
              </a:spcBef>
              <a:buFontTx/>
              <a:buChar char="•"/>
            </a:pPr>
            <a:r>
              <a:rPr lang="en-GB" dirty="0" smtClean="0"/>
              <a:t>NAVD 88 bench marks are adjusted using a sea level height at Point au </a:t>
            </a:r>
            <a:r>
              <a:rPr lang="en-GB" dirty="0" err="1" smtClean="0"/>
              <a:t>Pere</a:t>
            </a:r>
            <a:r>
              <a:rPr lang="en-GB" dirty="0" smtClean="0"/>
              <a:t> (Father Point) in Rimouski, Canada</a:t>
            </a:r>
          </a:p>
          <a:p>
            <a:pPr>
              <a:lnSpc>
                <a:spcPct val="80000"/>
              </a:lnSpc>
              <a:spcBef>
                <a:spcPct val="0"/>
              </a:spcBef>
              <a:buFontTx/>
              <a:buChar char="•"/>
            </a:pPr>
            <a:r>
              <a:rPr lang="en-GB" dirty="0" smtClean="0"/>
              <a:t>There is going to be a slight difference between the two.   If we want to use geoid to compute NAVD 88 heights, it must be consistent with the NAVD 88</a:t>
            </a:r>
          </a:p>
          <a:p>
            <a:pPr>
              <a:lnSpc>
                <a:spcPct val="80000"/>
              </a:lnSpc>
              <a:spcBef>
                <a:spcPct val="0"/>
              </a:spcBef>
              <a:buFontTx/>
              <a:buChar char="-"/>
            </a:pPr>
            <a:r>
              <a:rPr lang="en-GB" dirty="0" smtClean="0"/>
              <a:t>Therefore we “bias” the geoid to be consistent with the NAVD 88 using high accuracy GPS on NAVD 88 bench marks.</a:t>
            </a:r>
          </a:p>
          <a:p>
            <a:pPr>
              <a:lnSpc>
                <a:spcPct val="80000"/>
              </a:lnSpc>
              <a:spcBef>
                <a:spcPct val="0"/>
              </a:spcBef>
              <a:buFontTx/>
              <a:buChar char="-"/>
            </a:pPr>
            <a:r>
              <a:rPr lang="en-GB" dirty="0" smtClean="0"/>
              <a:t>Use Least Squares Collocation to determine the systematic components while allowing for random GPS observation errors (2-5 cm standard).</a:t>
            </a:r>
          </a:p>
          <a:p>
            <a:pPr>
              <a:lnSpc>
                <a:spcPct val="80000"/>
              </a:lnSpc>
              <a:spcBef>
                <a:spcPct val="0"/>
              </a:spcBef>
              <a:buFontTx/>
              <a:buChar char="-"/>
            </a:pPr>
            <a:r>
              <a:rPr lang="en-GB" dirty="0" smtClean="0"/>
              <a:t>-Use the control points (GNSSBM’s) to define a surface that can be interpolated to make internally consistent predictions (precision versus accuracy).</a:t>
            </a:r>
          </a:p>
          <a:p>
            <a:pPr>
              <a:lnSpc>
                <a:spcPct val="80000"/>
              </a:lnSpc>
              <a:spcBef>
                <a:spcPct val="0"/>
              </a:spcBef>
              <a:buFontTx/>
              <a:buChar char="-"/>
            </a:pPr>
            <a:r>
              <a:rPr lang="en-GB" dirty="0" smtClean="0"/>
              <a:t>As you can easily see, the quality and distribution of the control, data will directly impact the quality of the predictions.</a:t>
            </a:r>
          </a:p>
          <a:p>
            <a:pPr>
              <a:lnSpc>
                <a:spcPct val="80000"/>
              </a:lnSpc>
              <a:spcBef>
                <a:spcPct val="0"/>
              </a:spcBef>
              <a:buFontTx/>
              <a:buChar char="-"/>
            </a:pPr>
            <a:r>
              <a:rPr lang="en-GB" dirty="0" smtClean="0"/>
              <a:t>also note that the error vector residual (e) is a function of </a:t>
            </a:r>
            <a:r>
              <a:rPr lang="en-GB" b="1" dirty="0" smtClean="0"/>
              <a:t>all</a:t>
            </a:r>
            <a:r>
              <a:rPr lang="en-GB" dirty="0" smtClean="0"/>
              <a:t> the errors sources: from the GPS observations (usually random, but each HARN could have systematic errors), the gravimetric geoid height model (errors in gravity &amp; terrain data as well as theoretical/processing errors can contribute here) as well as any errors in the NAVD 88 network.</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76889C-C708-4106-8D21-620C2AC22D28}" type="slidenum">
              <a:rPr lang="en-US"/>
              <a:pPr>
                <a:defRPr/>
              </a:pPr>
              <a:t>95</a:t>
            </a:fld>
            <a:endParaRPr lang="en-US"/>
          </a:p>
        </p:txBody>
      </p:sp>
      <p:sp>
        <p:nvSpPr>
          <p:cNvPr id="56323"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These are the control data used to make xGEOID06a, GEOID03 and GEOID99 (GPS on bench marks: GNSSBM’s).</a:t>
            </a:r>
          </a:p>
          <a:p>
            <a:pPr>
              <a:buFontTx/>
              <a:buChar char="•"/>
            </a:pPr>
            <a:r>
              <a:rPr lang="en-US" dirty="0" smtClean="0"/>
              <a:t>Improvements in distribution are primarily due to data in Canada.</a:t>
            </a:r>
          </a:p>
          <a:p>
            <a:pPr>
              <a:buFontTx/>
              <a:buChar char="•"/>
            </a:pPr>
            <a:r>
              <a:rPr lang="en-US" dirty="0" smtClean="0"/>
              <a:t>The bulk of the increase comes in one state: Minnesota (603 =&gt; 4161).</a:t>
            </a:r>
          </a:p>
          <a:p>
            <a:pPr>
              <a:buFontTx/>
              <a:buChar char="•"/>
            </a:pPr>
            <a:r>
              <a:rPr lang="en-US" dirty="0" smtClean="0"/>
              <a:t>Note the inequitable distribution.</a:t>
            </a:r>
          </a:p>
          <a:p>
            <a:pPr>
              <a:buFontTx/>
              <a:buChar char="•"/>
            </a:pPr>
            <a:r>
              <a:rPr lang="en-US" dirty="0" smtClean="0"/>
              <a:t>You could practically grid the GNSSBM’s in South Carolina or Minnesota and get a good result.</a:t>
            </a:r>
          </a:p>
          <a:p>
            <a:pPr>
              <a:buFontTx/>
              <a:buChar char="•"/>
            </a:pPr>
            <a:r>
              <a:rPr lang="en-US" dirty="0" smtClean="0"/>
              <a:t>Other places are not so fortunate…</a:t>
            </a:r>
          </a:p>
          <a:p>
            <a:pPr>
              <a:buFontTx/>
              <a:buChar char="•"/>
            </a:pPr>
            <a:r>
              <a:rPr lang="en-US" dirty="0" smtClean="0"/>
              <a:t>Also note that this shows distribution but not quality of the points. </a:t>
            </a:r>
          </a:p>
          <a:p>
            <a:pPr>
              <a:buFontTx/>
              <a:buChar char="•"/>
            </a:pPr>
            <a:r>
              <a:rPr lang="en-US" dirty="0" smtClean="0"/>
              <a:t>Some regions (e.g., Texas) have systematic quality problems (due to subsidence) that impact the GNSSBM’s and the derived hybrid geoids.</a:t>
            </a:r>
          </a:p>
          <a:p>
            <a:pPr>
              <a:buFontTx/>
              <a:buChar char="•"/>
            </a:pPr>
            <a:r>
              <a:rPr lang="en-US" dirty="0"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dirty="0" smtClean="0"/>
              <a:t>Note that a hyper-dense survey isn’t necessary to achieve optimal results. Later discussion on Minnesota will emphasize this.</a:t>
            </a:r>
          </a:p>
          <a:p>
            <a:pPr>
              <a:buFontTx/>
              <a:buChar char="•"/>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 and, low and behold, there were big changes here – mainly due to NA 2007</a:t>
            </a:r>
          </a:p>
          <a:p>
            <a:pPr eaLnBrk="1" hangingPunct="1"/>
            <a:r>
              <a:rPr lang="en-US" smtClean="0"/>
              <a:t>Note significant problems in CA, NE, MN,and AL.</a:t>
            </a:r>
          </a:p>
        </p:txBody>
      </p:sp>
      <p:sp>
        <p:nvSpPr>
          <p:cNvPr id="4" name="Slide Number Placeholder 3"/>
          <p:cNvSpPr>
            <a:spLocks noGrp="1"/>
          </p:cNvSpPr>
          <p:nvPr>
            <p:ph type="sldNum" sz="quarter" idx="5"/>
          </p:nvPr>
        </p:nvSpPr>
        <p:spPr/>
        <p:txBody>
          <a:bodyPr/>
          <a:lstStyle/>
          <a:p>
            <a:pPr>
              <a:defRPr/>
            </a:pPr>
            <a:fld id="{2A258585-5384-4FC6-8990-D3878DD12312}" type="slidenum">
              <a:rPr lang="en-US" smtClean="0"/>
              <a:pPr>
                <a:defRPr/>
              </a:pPr>
              <a:t>96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announcement</a:t>
            </a:r>
            <a:r>
              <a:rPr lang="en-US" baseline="0" dirty="0" smtClean="0"/>
              <a:t> for the format change is on-line as well as several examples in the new format.</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43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This primarily accounts for NAVD 88 trend.</a:t>
            </a:r>
          </a:p>
          <a:p>
            <a:pPr eaLnBrk="1" hangingPunct="1"/>
            <a:r>
              <a:rPr lang="en-US" smtClean="0"/>
              <a:t>The shift from ITRF 00 to NAD 83 is not accounted for here – that adds another meter or so trend surface.</a:t>
            </a:r>
          </a:p>
        </p:txBody>
      </p:sp>
      <p:sp>
        <p:nvSpPr>
          <p:cNvPr id="4" name="Slide Number Placeholder 3"/>
          <p:cNvSpPr>
            <a:spLocks noGrp="1"/>
          </p:cNvSpPr>
          <p:nvPr>
            <p:ph type="sldNum" sz="quarter" idx="5"/>
          </p:nvPr>
        </p:nvSpPr>
        <p:spPr/>
        <p:txBody>
          <a:bodyPr/>
          <a:lstStyle/>
          <a:p>
            <a:pPr>
              <a:defRPr/>
            </a:pPr>
            <a:fld id="{B48B5ECC-9E60-4385-945B-CF8E498EB508}" type="slidenum">
              <a:rPr lang="en-US" smtClean="0"/>
              <a:pPr>
                <a:defRPr/>
              </a:pPr>
              <a:t>97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5B5510C-E285-49A9-8816-EE1F2580EE59}" type="slidenum">
              <a:rPr lang="en-US" smtClean="0"/>
              <a:pPr>
                <a:defRPr/>
              </a:pPr>
              <a:t>98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 significant differences between the models.</a:t>
            </a:r>
          </a:p>
          <a:p>
            <a:pPr eaLnBrk="1" hangingPunct="1"/>
            <a:r>
              <a:rPr lang="en-US" dirty="0" smtClean="0"/>
              <a:t>Most are attributable to changes in the ellipsoidal coordinates (NSRS 2007). See similarities with that slide.</a:t>
            </a:r>
          </a:p>
          <a:p>
            <a:pPr eaLnBrk="1" hangingPunct="1"/>
            <a:r>
              <a:rPr lang="en-US" dirty="0" smtClean="0"/>
              <a:t>A lot of the signal differences in the western state are due to changes in the underlying gravimetric geoid (USGG2009).</a:t>
            </a:r>
          </a:p>
          <a:p>
            <a:pPr eaLnBrk="1" hangingPunct="1"/>
            <a:r>
              <a:rPr lang="en-US" dirty="0" smtClean="0"/>
              <a:t>Louisiana is mainly a function of redefining the </a:t>
            </a:r>
            <a:r>
              <a:rPr lang="en-US" dirty="0" err="1" smtClean="0"/>
              <a:t>ellipsoidally</a:t>
            </a:r>
            <a:r>
              <a:rPr lang="en-US" dirty="0" smtClean="0"/>
              <a:t> determined orthometric heights.</a:t>
            </a:r>
          </a:p>
        </p:txBody>
      </p:sp>
      <p:sp>
        <p:nvSpPr>
          <p:cNvPr id="4" name="Slide Number Placeholder 3"/>
          <p:cNvSpPr>
            <a:spLocks noGrp="1"/>
          </p:cNvSpPr>
          <p:nvPr>
            <p:ph type="sldNum" sz="quarter" idx="5"/>
          </p:nvPr>
        </p:nvSpPr>
        <p:spPr/>
        <p:txBody>
          <a:bodyPr/>
          <a:lstStyle/>
          <a:p>
            <a:pPr>
              <a:defRPr/>
            </a:pPr>
            <a:fld id="{A6AB5874-5185-4404-8B52-8ADCA824F0AD}" type="slidenum">
              <a:rPr lang="en-US" smtClean="0"/>
              <a:pPr>
                <a:defRPr/>
              </a:pPr>
              <a:t>99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33A43B-09E0-4EF4-A04A-829BC4A167FB}" type="slidenum">
              <a:rPr lang="en-US" smtClean="0"/>
              <a:pPr>
                <a:defRPr/>
              </a:pPr>
              <a:t>101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 Henning (william.henning@noaa.gov) is the contact for and one</a:t>
            </a:r>
            <a:r>
              <a:rPr lang="en-US" baseline="0" dirty="0" smtClean="0"/>
              <a:t> </a:t>
            </a:r>
            <a:r>
              <a:rPr lang="en-US" dirty="0" smtClean="0"/>
              <a:t>of the authors of these guidelines.</a:t>
            </a:r>
            <a:r>
              <a:rPr lang="en-US" baseline="0" dirty="0" smtClean="0"/>
              <a:t> He has </a:t>
            </a:r>
            <a:r>
              <a:rPr lang="en-US" dirty="0" smtClean="0"/>
              <a:t>kindly</a:t>
            </a:r>
            <a:r>
              <a:rPr lang="en-US" baseline="0" dirty="0" smtClean="0"/>
              <a:t> provided much of the content for this section.</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109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111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OVERLAPPING RTN-</a:t>
            </a:r>
          </a:p>
          <a:p>
            <a:r>
              <a:rPr lang="en-US" sz="1200" dirty="0" smtClean="0"/>
              <a:t>NSRS?, HOMOGENEOUS?, USES ALL GNSS GEAR?</a:t>
            </a:r>
          </a:p>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117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 type of information for CORS and OPUS too.</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123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defTabSz="1014839"/>
            <a:fld id="{18B49117-E31C-4487-ACA5-FC9684597DB4}" type="slidenum">
              <a:rPr lang="en-US" smtClean="0"/>
              <a:pPr defTabSz="1014839"/>
              <a:t>124</a:t>
            </a:fld>
            <a:endParaRPr lang="en-US" dirty="0"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dirty="0" smtClean="0"/>
              <a:t>Here the vertical coordinate clearly shows an event as well</a:t>
            </a:r>
            <a:r>
              <a:rPr lang="en-US" baseline="0" dirty="0" smtClean="0"/>
              <a:t> as </a:t>
            </a:r>
            <a:r>
              <a:rPr lang="en-US" dirty="0" smtClean="0"/>
              <a:t>annual variation.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46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128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velocity curve.</a:t>
            </a:r>
            <a:r>
              <a:rPr lang="en-US" baseline="0" dirty="0" smtClean="0"/>
              <a:t> It takes measurements spanning about two and one-half years to determine the velocity of a mark. The CORS are continuously monitored and more than 1400 now have high accuracy velocities.</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47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model vertical</a:t>
            </a:r>
            <a:r>
              <a:rPr lang="en-US" baseline="0" dirty="0" smtClean="0"/>
              <a:t> velocity model is always zero.</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6B750040-0BBC-4DF2-9753-C906C0F1896C}" type="slidenum">
              <a:rPr lang="en-US" smtClean="0"/>
              <a:pPr>
                <a:defRPr/>
              </a:pPr>
              <a:t>49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10/19/2011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10/19/2011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10/19/2011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10/19/2011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5.pn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7.xml"/><Relationship Id="rId5" Type="http://schemas.openxmlformats.org/officeDocument/2006/relationships/image" Target="../media/image104.png"/><Relationship Id="rId4" Type="http://schemas.openxmlformats.org/officeDocument/2006/relationships/image" Target="../media/image103.png"/></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3" Type="http://schemas.openxmlformats.org/officeDocument/2006/relationships/hyperlink" Target="http://www.blm.gov/nhp/index.htm" TargetMode="External"/><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7.xml"/><Relationship Id="rId6" Type="http://schemas.openxmlformats.org/officeDocument/2006/relationships/image" Target="../media/image39.jpeg"/><Relationship Id="rId5" Type="http://schemas.openxmlformats.org/officeDocument/2006/relationships/image" Target="../media/image41.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74.jpeg"/><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81.png"/><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at the National Geodetic Survey</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4946797" y="1870665"/>
            <a:ext cx="4023360" cy="3017520"/>
          </a:xfrm>
          <a:prstGeom prst="rect">
            <a:avLst/>
          </a:prstGeom>
          <a:noFill/>
          <a:ln w="9525">
            <a:solidFill>
              <a:schemeClr val="tx2"/>
            </a:solidFill>
            <a:miter lim="800000"/>
            <a:headEnd/>
            <a:tailEnd/>
          </a:ln>
        </p:spPr>
      </p:pic>
      <p:pic>
        <p:nvPicPr>
          <p:cNvPr id="3075"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239715" y="2562443"/>
            <a:ext cx="2948231" cy="3931920"/>
          </a:xfrm>
          <a:prstGeom prst="rect">
            <a:avLst/>
          </a:prstGeom>
          <a:noFill/>
          <a:ln w="9525">
            <a:solidFill>
              <a:schemeClr val="tx2"/>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4000" dirty="0" smtClean="0"/>
              <a:t>Seriously, dude, what does that mean?</a:t>
            </a:r>
            <a:endParaRPr lang="en-US" sz="4000" dirty="0"/>
          </a:p>
        </p:txBody>
      </p:sp>
      <p:sp>
        <p:nvSpPr>
          <p:cNvPr id="7" name="TextBox 6"/>
          <p:cNvSpPr txBox="1"/>
          <p:nvPr/>
        </p:nvSpPr>
        <p:spPr>
          <a:xfrm>
            <a:off x="3338623" y="1051560"/>
            <a:ext cx="5635256" cy="830997"/>
          </a:xfrm>
          <a:prstGeom prst="rect">
            <a:avLst/>
          </a:prstGeom>
          <a:noFill/>
        </p:spPr>
        <p:txBody>
          <a:bodyPr wrap="square" rtlCol="0">
            <a:spAutoFit/>
          </a:bodyPr>
          <a:lstStyle/>
          <a:p>
            <a:pPr marL="3175" indent="-3175"/>
            <a:r>
              <a:rPr lang="en-US" sz="2400" dirty="0" smtClean="0"/>
              <a:t>NGS figures out where national and global reference points are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pic>
        <p:nvPicPr>
          <p:cNvPr id="68612" name="Picture 4" descr="http://www.ngs.noaa.gov/OPUS/getimage?imgType=close-up&amp;pid=HV9071&amp;ts=10035145336"/>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55935" y="1370748"/>
            <a:ext cx="3048000" cy="2286000"/>
          </a:xfrm>
          <a:prstGeom prst="rect">
            <a:avLst/>
          </a:prstGeom>
          <a:noFill/>
          <a:ln>
            <a:solidFill>
              <a:schemeClr val="tx2"/>
            </a:solidFill>
          </a:ln>
        </p:spPr>
      </p:pic>
      <p:pic>
        <p:nvPicPr>
          <p:cNvPr id="3074" name="Picture 2"/>
          <p:cNvPicPr>
            <a:picLocks noChangeAspect="1" noChangeArrowheads="1"/>
          </p:cNvPicPr>
          <p:nvPr/>
        </p:nvPicPr>
        <p:blipFill>
          <a:blip r:embed="rId5" cstate="print">
            <a:duotone>
              <a:schemeClr val="bg2">
                <a:shade val="45000"/>
                <a:satMod val="135000"/>
              </a:schemeClr>
              <a:prstClr val="white"/>
            </a:duotone>
          </a:blip>
          <a:srcRect b="466"/>
          <a:stretch>
            <a:fillRect/>
          </a:stretch>
        </p:blipFill>
        <p:spPr bwMode="auto">
          <a:xfrm>
            <a:off x="2952307" y="1871330"/>
            <a:ext cx="3048000" cy="2275368"/>
          </a:xfrm>
          <a:prstGeom prst="rect">
            <a:avLst/>
          </a:prstGeom>
          <a:noFill/>
          <a:ln w="9525">
            <a:solidFill>
              <a:schemeClr val="tx2"/>
            </a:solidFill>
            <a:miter lim="800000"/>
            <a:headEnd/>
            <a:tailEnd/>
          </a:ln>
        </p:spPr>
      </p:pic>
      <p:pic>
        <p:nvPicPr>
          <p:cNvPr id="68614" name="Picture 6" descr="http://www.ngs.noaa.gov/CORS/SitePhotos/Required/mocl/mocl_ant_090.jpg"/>
          <p:cNvPicPr>
            <a:picLocks noChangeAspect="1" noChangeArrowheads="1"/>
          </p:cNvPicPr>
          <p:nvPr/>
        </p:nvPicPr>
        <p:blipFill>
          <a:blip r:embed="rId6" cstate="print">
            <a:duotone>
              <a:schemeClr val="bg2">
                <a:shade val="45000"/>
                <a:satMod val="135000"/>
              </a:schemeClr>
              <a:prstClr val="white"/>
            </a:duotone>
          </a:blip>
          <a:srcRect l="10104" t="22450" r="17235" b="5133"/>
          <a:stretch>
            <a:fillRect/>
          </a:stretch>
        </p:blipFill>
        <p:spPr bwMode="auto">
          <a:xfrm>
            <a:off x="5913259" y="4191820"/>
            <a:ext cx="3055434" cy="2286000"/>
          </a:xfrm>
          <a:prstGeom prst="rect">
            <a:avLst/>
          </a:prstGeom>
          <a:noFill/>
          <a:ln>
            <a:solidFill>
              <a:schemeClr val="tx2"/>
            </a:solidFill>
          </a:ln>
        </p:spPr>
      </p:pic>
      <p:sp>
        <p:nvSpPr>
          <p:cNvPr id="20" name="TextBox 19"/>
          <p:cNvSpPr txBox="1"/>
          <p:nvPr/>
        </p:nvSpPr>
        <p:spPr>
          <a:xfrm>
            <a:off x="448362" y="2264734"/>
            <a:ext cx="2441694"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Rod Driven to Refusal</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in Sleeve</a:t>
            </a:r>
            <a:endParaRPr lang="en-US" dirty="0">
              <a:effectLst>
                <a:glow rad="228600">
                  <a:schemeClr val="accent1">
                    <a:satMod val="175000"/>
                    <a:alpha val="40000"/>
                  </a:schemeClr>
                </a:glow>
              </a:effectLst>
            </a:endParaRPr>
          </a:p>
        </p:txBody>
      </p:sp>
      <p:sp>
        <p:nvSpPr>
          <p:cNvPr id="21" name="TextBox 20"/>
          <p:cNvSpPr txBox="1"/>
          <p:nvPr/>
        </p:nvSpPr>
        <p:spPr>
          <a:xfrm>
            <a:off x="3793294" y="2672316"/>
            <a:ext cx="1351652"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Leveling</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Benchmark</a:t>
            </a:r>
            <a:endParaRPr lang="en-US" dirty="0">
              <a:effectLst>
                <a:glow rad="228600">
                  <a:schemeClr val="accent1">
                    <a:satMod val="175000"/>
                    <a:alpha val="40000"/>
                  </a:schemeClr>
                </a:glow>
              </a:effectLst>
            </a:endParaRPr>
          </a:p>
        </p:txBody>
      </p:sp>
      <p:sp>
        <p:nvSpPr>
          <p:cNvPr id="23" name="TextBox 22"/>
          <p:cNvSpPr txBox="1"/>
          <p:nvPr/>
        </p:nvSpPr>
        <p:spPr>
          <a:xfrm>
            <a:off x="6108426" y="2948762"/>
            <a:ext cx="2441694" cy="369332"/>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Rod Driven to Refusal</a:t>
            </a:r>
            <a:endParaRPr lang="en-US" dirty="0">
              <a:effectLst>
                <a:glow rad="228600">
                  <a:schemeClr val="accent1">
                    <a:satMod val="175000"/>
                    <a:alpha val="40000"/>
                  </a:schemeClr>
                </a:glow>
              </a:effectLst>
            </a:endParaRPr>
          </a:p>
        </p:txBody>
      </p:sp>
      <p:sp>
        <p:nvSpPr>
          <p:cNvPr id="24" name="TextBox 23"/>
          <p:cNvSpPr txBox="1"/>
          <p:nvPr/>
        </p:nvSpPr>
        <p:spPr>
          <a:xfrm>
            <a:off x="6652125" y="5025653"/>
            <a:ext cx="1595310" cy="923330"/>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GNSS on </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Permanent </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Concrete Pier</a:t>
            </a:r>
            <a:endParaRPr lang="en-US" dirty="0">
              <a:effectLst>
                <a:glow rad="228600">
                  <a:schemeClr val="accent1">
                    <a:satMod val="175000"/>
                    <a:alpha val="40000"/>
                  </a:schemeClr>
                </a:glow>
              </a:effectLst>
            </a:endParaRPr>
          </a:p>
        </p:txBody>
      </p:sp>
      <p:sp>
        <p:nvSpPr>
          <p:cNvPr id="25" name="TextBox 24"/>
          <p:cNvSpPr txBox="1"/>
          <p:nvPr/>
        </p:nvSpPr>
        <p:spPr>
          <a:xfrm>
            <a:off x="1076419" y="4657057"/>
            <a:ext cx="1313180" cy="923330"/>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GNSS on</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Permanent</a:t>
            </a:r>
          </a:p>
          <a:p>
            <a:pPr algn="ctr"/>
            <a:r>
              <a:rPr lang="en-US" dirty="0" smtClean="0">
                <a:effectLst>
                  <a:glow rad="228600">
                    <a:schemeClr val="accent1">
                      <a:satMod val="175000"/>
                      <a:alpha val="40000"/>
                    </a:schemeClr>
                  </a:glow>
                </a:effectLst>
              </a:rPr>
              <a:t>Tripod Pier</a:t>
            </a:r>
            <a:endParaRPr lang="en-US" dirty="0">
              <a:effectLst>
                <a:glow rad="228600">
                  <a:schemeClr val="accent1">
                    <a:satMod val="175000"/>
                    <a:alpha val="40000"/>
                  </a:schemeClr>
                </a:glow>
              </a:effectLst>
            </a:endParaRPr>
          </a:p>
        </p:txBody>
      </p:sp>
      <p:pic>
        <p:nvPicPr>
          <p:cNvPr id="26" name="Picture 8"/>
          <p:cNvPicPr>
            <a:picLocks noChangeArrowheads="1"/>
          </p:cNvPicPr>
          <p:nvPr/>
        </p:nvPicPr>
        <p:blipFill>
          <a:blip r:embed="rId7" cstate="print">
            <a:duotone>
              <a:schemeClr val="bg2">
                <a:shade val="45000"/>
                <a:satMod val="135000"/>
              </a:schemeClr>
              <a:prstClr val="white"/>
            </a:duotone>
          </a:blip>
          <a:srcRect/>
          <a:stretch>
            <a:fillRect/>
          </a:stretch>
        </p:blipFill>
        <p:spPr bwMode="auto">
          <a:xfrm>
            <a:off x="3175149" y="3765031"/>
            <a:ext cx="2743200" cy="2743200"/>
          </a:xfrm>
          <a:prstGeom prst="rect">
            <a:avLst/>
          </a:prstGeom>
          <a:noFill/>
          <a:ln w="9525">
            <a:solidFill>
              <a:schemeClr val="tx2"/>
            </a:solidFill>
            <a:miter lim="800000"/>
            <a:headEnd/>
            <a:tailEnd/>
          </a:ln>
        </p:spPr>
      </p:pic>
      <p:sp>
        <p:nvSpPr>
          <p:cNvPr id="22" name="TextBox 21"/>
          <p:cNvSpPr txBox="1"/>
          <p:nvPr/>
        </p:nvSpPr>
        <p:spPr>
          <a:xfrm>
            <a:off x="3760309" y="4940593"/>
            <a:ext cx="1509772"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Triangulation</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Benchmark</a:t>
            </a:r>
            <a:endParaRPr lang="en-US" dirty="0">
              <a:effectLst>
                <a:glow rad="228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37506" y="274638"/>
            <a:ext cx="8449294" cy="1143000"/>
          </a:xfrm>
        </p:spPr>
        <p:txBody>
          <a:bodyPr/>
          <a:lstStyle/>
          <a:p>
            <a:pPr algn="l"/>
            <a:r>
              <a:rPr lang="en-US" sz="3600" dirty="0" smtClean="0"/>
              <a:t>GEOID09 Summary</a:t>
            </a:r>
          </a:p>
        </p:txBody>
      </p:sp>
      <p:sp>
        <p:nvSpPr>
          <p:cNvPr id="10" name="Content Placeholder 9"/>
          <p:cNvSpPr>
            <a:spLocks noGrp="1"/>
          </p:cNvSpPr>
          <p:nvPr>
            <p:ph idx="1"/>
          </p:nvPr>
        </p:nvSpPr>
        <p:spPr>
          <a:xfrm>
            <a:off x="457200" y="1258784"/>
            <a:ext cx="8229600" cy="4867379"/>
          </a:xfrm>
        </p:spPr>
        <p:txBody>
          <a:bodyPr/>
          <a:lstStyle/>
          <a:p>
            <a:pPr eaLnBrk="1" hangingPunct="1"/>
            <a:r>
              <a:rPr lang="en-US" sz="2400" dirty="0" smtClean="0">
                <a:latin typeface="Arial" pitchFamily="34" charset="0"/>
                <a:cs typeface="Arial" pitchFamily="34" charset="0"/>
              </a:rPr>
              <a:t>Converts between NAD 83 and NAVD 88</a:t>
            </a:r>
          </a:p>
          <a:p>
            <a:pPr lvl="1" eaLnBrk="1" hangingPunct="1">
              <a:buFont typeface="Courier New" pitchFamily="49" charset="0"/>
              <a:buChar char="o"/>
            </a:pPr>
            <a:r>
              <a:rPr lang="en-US" sz="2400" dirty="0" smtClean="0">
                <a:latin typeface="Arial" pitchFamily="34" charset="0"/>
                <a:cs typeface="Arial" pitchFamily="34" charset="0"/>
              </a:rPr>
              <a:t>Most useful for the surveying community</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eaLnBrk="1" hangingPunct="1"/>
            <a:r>
              <a:rPr lang="en-US" sz="2400" dirty="0" smtClean="0">
                <a:latin typeface="Arial" pitchFamily="34" charset="0"/>
                <a:cs typeface="Arial" pitchFamily="34" charset="0"/>
              </a:rPr>
              <a:t>Built from the GPS solutions on leveled BM’s</a:t>
            </a:r>
          </a:p>
          <a:p>
            <a:pPr lvl="1" eaLnBrk="1" hangingPunct="1">
              <a:buFont typeface="Courier New" pitchFamily="49" charset="0"/>
              <a:buChar char="o"/>
            </a:pPr>
            <a:r>
              <a:rPr lang="en-US" sz="2400" dirty="0" smtClean="0">
                <a:latin typeface="Arial" pitchFamily="34" charset="0"/>
                <a:cs typeface="Arial" pitchFamily="34" charset="0"/>
              </a:rPr>
              <a:t>Starts from USGG2009 but warps to fit NAVD 88</a:t>
            </a:r>
          </a:p>
          <a:p>
            <a:pPr lvl="1" eaLnBrk="1" hangingPunct="1">
              <a:buFont typeface="Courier New" pitchFamily="49" charset="0"/>
              <a:buChar char="o"/>
            </a:pPr>
            <a:r>
              <a:rPr lang="en-US" sz="2400" dirty="0" smtClean="0">
                <a:latin typeface="Arial" pitchFamily="34" charset="0"/>
                <a:cs typeface="Arial" pitchFamily="34" charset="0"/>
              </a:rPr>
              <a:t>Systematic errors in NAVD 88 are passed to model</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eaLnBrk="1" hangingPunct="1"/>
            <a:r>
              <a:rPr lang="en-US" sz="2400" dirty="0" smtClean="0">
                <a:latin typeface="Arial" pitchFamily="34" charset="0"/>
                <a:cs typeface="Arial" pitchFamily="34" charset="0"/>
              </a:rPr>
              <a:t>GEOID09 is </a:t>
            </a:r>
            <a:r>
              <a:rPr lang="en-US" sz="2400" i="1" dirty="0" smtClean="0">
                <a:latin typeface="Arial" pitchFamily="34" charset="0"/>
                <a:cs typeface="Arial" pitchFamily="34" charset="0"/>
              </a:rPr>
              <a:t>precise</a:t>
            </a:r>
            <a:r>
              <a:rPr lang="en-US" sz="2400" dirty="0" smtClean="0">
                <a:latin typeface="Arial" pitchFamily="34" charset="0"/>
                <a:cs typeface="Arial" pitchFamily="34" charset="0"/>
              </a:rPr>
              <a:t> to 3 cm at 95% conf. level </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eaLnBrk="1" hangingPunct="1"/>
            <a:r>
              <a:rPr lang="en-US" sz="2400" dirty="0" smtClean="0">
                <a:latin typeface="Arial" pitchFamily="34" charset="0"/>
                <a:cs typeface="Arial" pitchFamily="34" charset="0"/>
              </a:rPr>
              <a:t>It is just as </a:t>
            </a:r>
            <a:r>
              <a:rPr lang="en-US" sz="2400" i="1" dirty="0" smtClean="0">
                <a:latin typeface="Arial" pitchFamily="34" charset="0"/>
                <a:cs typeface="Arial" pitchFamily="34" charset="0"/>
              </a:rPr>
              <a:t>inaccurate</a:t>
            </a:r>
            <a:r>
              <a:rPr lang="en-US" sz="2400" dirty="0" smtClean="0">
                <a:latin typeface="Arial" pitchFamily="34" charset="0"/>
                <a:cs typeface="Arial" pitchFamily="34" charset="0"/>
              </a:rPr>
              <a:t> as NAVD 88</a:t>
            </a:r>
            <a:br>
              <a:rPr lang="en-US" sz="2400" dirty="0" smtClean="0">
                <a:latin typeface="Arial" pitchFamily="34" charset="0"/>
                <a:cs typeface="Arial" pitchFamily="34" charset="0"/>
              </a:rPr>
            </a:br>
            <a:r>
              <a:rPr lang="en-US" sz="2400" dirty="0" smtClean="0">
                <a:latin typeface="Arial" pitchFamily="34" charset="0"/>
                <a:cs typeface="Arial" pitchFamily="34" charset="0"/>
              </a:rPr>
              <a:t>(meter-level bias/trend)</a:t>
            </a:r>
          </a:p>
        </p:txBody>
      </p:sp>
      <p:grpSp>
        <p:nvGrpSpPr>
          <p:cNvPr id="11" name="Group 2"/>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857500"/>
            <a:ext cx="8229600" cy="1143000"/>
          </a:xfrm>
        </p:spPr>
        <p:txBody>
          <a:bodyPr/>
          <a:lstStyle/>
          <a:p>
            <a:pPr eaLnBrk="1" hangingPunct="1"/>
            <a:r>
              <a:rPr lang="en-US" dirty="0" smtClean="0"/>
              <a:t>What’s coming down the pike?</a:t>
            </a:r>
          </a:p>
        </p:txBody>
      </p:sp>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37506" y="274638"/>
            <a:ext cx="8449294" cy="1143000"/>
          </a:xfrm>
        </p:spPr>
        <p:txBody>
          <a:bodyPr/>
          <a:lstStyle/>
          <a:p>
            <a:pPr algn="l"/>
            <a:r>
              <a:rPr lang="en-US" sz="3600" dirty="0" smtClean="0"/>
              <a:t>USGG2012</a:t>
            </a:r>
          </a:p>
        </p:txBody>
      </p:sp>
      <p:sp>
        <p:nvSpPr>
          <p:cNvPr id="28675" name="Content Placeholder 2"/>
          <p:cNvSpPr>
            <a:spLocks noGrp="1"/>
          </p:cNvSpPr>
          <p:nvPr>
            <p:ph idx="1"/>
          </p:nvPr>
        </p:nvSpPr>
        <p:spPr>
          <a:xfrm>
            <a:off x="457200" y="1223158"/>
            <a:ext cx="8229600" cy="4903005"/>
          </a:xfrm>
        </p:spPr>
        <p:txBody>
          <a:bodyPr/>
          <a:lstStyle/>
          <a:p>
            <a:r>
              <a:rPr lang="en-US" sz="2400" dirty="0" smtClean="0">
                <a:latin typeface="Arial" pitchFamily="34" charset="0"/>
                <a:cs typeface="Arial" pitchFamily="34" charset="0"/>
              </a:rPr>
              <a:t>Similar techniques as for USGG2009</a:t>
            </a:r>
          </a:p>
          <a:p>
            <a:pPr lvl="1">
              <a:buFont typeface="Courier New" pitchFamily="49" charset="0"/>
              <a:buChar char="o"/>
            </a:pPr>
            <a:r>
              <a:rPr lang="en-US" sz="2400" dirty="0" smtClean="0">
                <a:latin typeface="Arial" pitchFamily="34" charset="0"/>
                <a:cs typeface="Arial" pitchFamily="34" charset="0"/>
              </a:rPr>
              <a:t>Use a modified kernel to force fit to reference</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GOCE to supplement GRACE for reference</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3”-5’ residual terrain model (RTM) </a:t>
            </a:r>
            <a:r>
              <a:rPr lang="en-US" sz="2400" u="sng" dirty="0" smtClean="0">
                <a:latin typeface="Arial" pitchFamily="34" charset="0"/>
                <a:cs typeface="Arial" pitchFamily="34" charset="0"/>
              </a:rPr>
              <a:t>will</a:t>
            </a:r>
            <a:r>
              <a:rPr lang="en-US" sz="2400" dirty="0" smtClean="0">
                <a:latin typeface="Arial" pitchFamily="34" charset="0"/>
                <a:cs typeface="Arial" pitchFamily="34" charset="0"/>
              </a:rPr>
              <a:t> be used</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Probably no </a:t>
            </a:r>
            <a:r>
              <a:rPr lang="en-US" sz="2400" dirty="0" err="1" smtClean="0">
                <a:latin typeface="Arial" pitchFamily="34" charset="0"/>
                <a:cs typeface="Arial" pitchFamily="34" charset="0"/>
              </a:rPr>
              <a:t>aerogravity</a:t>
            </a:r>
            <a:r>
              <a:rPr lang="en-US" sz="2400" dirty="0" smtClean="0">
                <a:latin typeface="Arial" pitchFamily="34" charset="0"/>
                <a:cs typeface="Arial" pitchFamily="34" charset="0"/>
              </a:rPr>
              <a:t> yet </a:t>
            </a:r>
          </a:p>
          <a:p>
            <a:pPr lvl="1"/>
            <a:r>
              <a:rPr lang="en-US" sz="2400" dirty="0" smtClean="0">
                <a:latin typeface="Arial" pitchFamily="34" charset="0"/>
                <a:cs typeface="Arial" pitchFamily="34" charset="0"/>
              </a:rPr>
              <a:t>Need to assess behavior at survey edges</a:t>
            </a:r>
          </a:p>
          <a:p>
            <a:pPr lvl="1"/>
            <a:r>
              <a:rPr lang="en-US" sz="2400" dirty="0" smtClean="0">
                <a:latin typeface="Arial" pitchFamily="34" charset="0"/>
                <a:cs typeface="Arial" pitchFamily="34" charset="0"/>
              </a:rPr>
              <a:t>Intend to use cleaned terrestrial data </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37506" y="274638"/>
            <a:ext cx="8449294" cy="1143000"/>
          </a:xfrm>
        </p:spPr>
        <p:txBody>
          <a:bodyPr/>
          <a:lstStyle/>
          <a:p>
            <a:pPr algn="l"/>
            <a:r>
              <a:rPr lang="en-US" sz="3600" dirty="0" smtClean="0"/>
              <a:t>USGG2012 Summary</a:t>
            </a:r>
          </a:p>
        </p:txBody>
      </p:sp>
      <p:sp>
        <p:nvSpPr>
          <p:cNvPr id="35843" name="Content Placeholder 5"/>
          <p:cNvSpPr>
            <a:spLocks noGrp="1"/>
          </p:cNvSpPr>
          <p:nvPr>
            <p:ph idx="1"/>
          </p:nvPr>
        </p:nvSpPr>
        <p:spPr/>
        <p:txBody>
          <a:bodyPr/>
          <a:lstStyle/>
          <a:p>
            <a:r>
              <a:rPr lang="en-US" sz="2400" dirty="0" smtClean="0">
                <a:latin typeface="Arial" pitchFamily="34" charset="0"/>
                <a:cs typeface="Arial" pitchFamily="34" charset="0"/>
              </a:rPr>
              <a:t>USGG2012 regions will be same as USGG2009</a:t>
            </a:r>
          </a:p>
          <a:p>
            <a:pPr lvl="1">
              <a:buFont typeface="Courier New" pitchFamily="49" charset="0"/>
              <a:buChar char="o"/>
            </a:pPr>
            <a:r>
              <a:rPr lang="en-US" sz="2400" dirty="0" smtClean="0">
                <a:latin typeface="Arial" pitchFamily="34" charset="0"/>
                <a:cs typeface="Arial" pitchFamily="34" charset="0"/>
              </a:rPr>
              <a:t>CONUS, AK, HI, PR/VI, Am. Samoa, Guam, &amp; CNMI</a:t>
            </a:r>
          </a:p>
          <a:p>
            <a:pPr lvl="1">
              <a:buFont typeface="Courier New" pitchFamily="49" charset="0"/>
              <a:buChar char="o"/>
            </a:pPr>
            <a:r>
              <a:rPr lang="en-US" sz="2400" dirty="0" smtClean="0">
                <a:latin typeface="Arial" pitchFamily="34" charset="0"/>
                <a:cs typeface="Arial" pitchFamily="34" charset="0"/>
              </a:rPr>
              <a:t>Likely based in ITRF2008</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Incorporating GRAV-D aerogravity still pending</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W</a:t>
            </a:r>
            <a:r>
              <a:rPr lang="en-US" sz="2400" baseline="-25000" dirty="0" smtClean="0">
                <a:latin typeface="Arial" pitchFamily="34" charset="0"/>
                <a:cs typeface="Arial" pitchFamily="34" charset="0"/>
              </a:rPr>
              <a:t>0</a:t>
            </a:r>
            <a:r>
              <a:rPr lang="en-US" sz="2400" dirty="0" smtClean="0">
                <a:latin typeface="Arial" pitchFamily="34" charset="0"/>
                <a:cs typeface="Arial" pitchFamily="34" charset="0"/>
              </a:rPr>
              <a:t> value currently being decided upon</a:t>
            </a:r>
          </a:p>
          <a:p>
            <a:pPr lvl="1">
              <a:buFont typeface="Courier New" pitchFamily="49" charset="0"/>
              <a:buChar char="o"/>
            </a:pPr>
            <a:r>
              <a:rPr lang="en-US" sz="2400" dirty="0" smtClean="0">
                <a:latin typeface="Arial" pitchFamily="34" charset="0"/>
                <a:cs typeface="Arial" pitchFamily="34" charset="0"/>
              </a:rPr>
              <a:t>Common datum for U.S.A., Canada, &amp; IGLD 15</a:t>
            </a:r>
          </a:p>
          <a:p>
            <a:pPr lvl="1">
              <a:buFont typeface="Courier New" pitchFamily="49" charset="0"/>
              <a:buChar char="o"/>
            </a:pPr>
            <a:r>
              <a:rPr lang="en-US" sz="2400" dirty="0" smtClean="0">
                <a:latin typeface="Arial" pitchFamily="34" charset="0"/>
                <a:cs typeface="Arial" pitchFamily="34" charset="0"/>
              </a:rPr>
              <a:t>Based on best fit to MSL in around North America</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37506" y="274638"/>
            <a:ext cx="8449294" cy="1143000"/>
          </a:xfrm>
        </p:spPr>
        <p:txBody>
          <a:bodyPr/>
          <a:lstStyle/>
          <a:p>
            <a:pPr algn="l"/>
            <a:r>
              <a:rPr lang="en-US" sz="3600" dirty="0" smtClean="0"/>
              <a:t>GEOID12</a:t>
            </a:r>
          </a:p>
        </p:txBody>
      </p:sp>
      <p:sp>
        <p:nvSpPr>
          <p:cNvPr id="36867" name="Content Placeholder 2"/>
          <p:cNvSpPr>
            <a:spLocks noGrp="1"/>
          </p:cNvSpPr>
          <p:nvPr>
            <p:ph idx="1"/>
          </p:nvPr>
        </p:nvSpPr>
        <p:spPr>
          <a:xfrm>
            <a:off x="457200" y="1235034"/>
            <a:ext cx="8382000" cy="4892634"/>
          </a:xfrm>
        </p:spPr>
        <p:txBody>
          <a:bodyPr/>
          <a:lstStyle/>
          <a:p>
            <a:r>
              <a:rPr lang="en-US" sz="2400" dirty="0" smtClean="0">
                <a:latin typeface="Arial" pitchFamily="34" charset="0"/>
                <a:cs typeface="Arial" pitchFamily="34" charset="0"/>
              </a:rPr>
              <a:t>Driven in part by USGG2012</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Mainly driven by NA 2011</a:t>
            </a:r>
          </a:p>
          <a:p>
            <a:pPr lvl="1">
              <a:buFont typeface="Courier New" pitchFamily="49" charset="0"/>
              <a:buChar char="o"/>
            </a:pPr>
            <a:r>
              <a:rPr lang="en-US" sz="2400" dirty="0" smtClean="0">
                <a:latin typeface="Arial" pitchFamily="34" charset="0"/>
                <a:cs typeface="Arial" pitchFamily="34" charset="0"/>
              </a:rPr>
              <a:t>Ellipsoidal heights will change again</a:t>
            </a:r>
          </a:p>
          <a:p>
            <a:pPr lvl="1">
              <a:buFont typeface="Courier New" pitchFamily="49" charset="0"/>
              <a:buChar char="o"/>
            </a:pPr>
            <a:r>
              <a:rPr lang="en-US" sz="2400" dirty="0" smtClean="0">
                <a:latin typeface="Arial" pitchFamily="34" charset="0"/>
                <a:cs typeface="Arial" pitchFamily="34" charset="0"/>
              </a:rPr>
              <a:t>Form part of the residual in hybrid geoid modeling</a:t>
            </a:r>
          </a:p>
          <a:p>
            <a:pPr lvl="1">
              <a:buFont typeface="Courier New" pitchFamily="49" charset="0"/>
              <a:buChar char="o"/>
            </a:pPr>
            <a:r>
              <a:rPr lang="en-US" sz="2400" dirty="0" smtClean="0">
                <a:latin typeface="Arial" pitchFamily="34" charset="0"/>
                <a:cs typeface="Arial" pitchFamily="34" charset="0"/>
              </a:rPr>
              <a:t>Significant, systematic changes in ellipsoid require a new hybrid geoid to be generated</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 aim is to deliver NA 2011 by the end of 2011</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Look for GEOID12 shortly after NA 2011 release</a:t>
            </a:r>
          </a:p>
          <a:p>
            <a:endParaRPr lang="en-US" dirty="0" smtClean="0"/>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Height Modernization</a:t>
            </a:r>
          </a:p>
        </p:txBody>
      </p:sp>
      <p:sp>
        <p:nvSpPr>
          <p:cNvPr id="7" name="TextBox 6"/>
          <p:cNvSpPr txBox="1"/>
          <p:nvPr/>
        </p:nvSpPr>
        <p:spPr>
          <a:xfrm>
            <a:off x="228600" y="1051560"/>
            <a:ext cx="4768702" cy="4678204"/>
          </a:xfrm>
          <a:prstGeom prst="rect">
            <a:avLst/>
          </a:prstGeom>
          <a:noFill/>
        </p:spPr>
        <p:txBody>
          <a:bodyPr wrap="square" rtlCol="0">
            <a:spAutoFit/>
          </a:bodyPr>
          <a:lstStyle/>
          <a:p>
            <a:pPr marL="3175" indent="-3175">
              <a:spcAft>
                <a:spcPts val="300"/>
              </a:spcAft>
            </a:pPr>
            <a:r>
              <a:rPr lang="en-US" sz="2400" dirty="0" err="1" smtClean="0"/>
              <a:t>HtMod</a:t>
            </a:r>
            <a:r>
              <a:rPr lang="en-US" sz="2400" dirty="0" smtClean="0"/>
              <a:t> is an NGS initiative focusing on establishing accurate, reliable heights using GNSS technology in conjunction with traditional leveling, gravity, and modern remote sensing.</a:t>
            </a:r>
            <a:br>
              <a:rPr lang="en-US" sz="2400" dirty="0" smtClean="0"/>
            </a:br>
            <a:r>
              <a:rPr lang="en-US" sz="2400" dirty="0" smtClean="0"/>
              <a:t/>
            </a:r>
            <a:br>
              <a:rPr lang="en-US" sz="2400" dirty="0" smtClean="0"/>
            </a:br>
            <a:r>
              <a:rPr lang="en-US" sz="2400" dirty="0" smtClean="0"/>
              <a:t>The NGS provides:</a:t>
            </a:r>
          </a:p>
          <a:p>
            <a:pPr marL="342900" indent="-342900">
              <a:spcAft>
                <a:spcPts val="300"/>
              </a:spcAft>
              <a:buFont typeface="Arial" pitchFamily="34" charset="0"/>
              <a:buChar char="•"/>
            </a:pPr>
            <a:r>
              <a:rPr lang="en-US" sz="2400" dirty="0" smtClean="0"/>
              <a:t>Education and outreach.</a:t>
            </a:r>
          </a:p>
          <a:p>
            <a:pPr marL="342900" indent="-342900">
              <a:spcAft>
                <a:spcPts val="300"/>
              </a:spcAft>
              <a:buFont typeface="Arial" pitchFamily="34" charset="0"/>
              <a:buChar char="•"/>
            </a:pPr>
            <a:r>
              <a:rPr lang="en-US" sz="2400" dirty="0" smtClean="0"/>
              <a:t>Guidelines.</a:t>
            </a:r>
          </a:p>
          <a:p>
            <a:pPr marL="342900" indent="-342900">
              <a:spcAft>
                <a:spcPts val="300"/>
              </a:spcAft>
              <a:buFont typeface="Arial" pitchFamily="34" charset="0"/>
              <a:buChar char="•"/>
            </a:pPr>
            <a:r>
              <a:rPr lang="en-US" sz="2400" dirty="0" err="1" smtClean="0"/>
              <a:t>HtMod</a:t>
            </a:r>
            <a:r>
              <a:rPr lang="en-US" sz="2400" dirty="0" smtClean="0"/>
              <a:t> activity information.</a:t>
            </a:r>
          </a:p>
          <a:p>
            <a:pPr marL="342900" indent="-342900">
              <a:spcAft>
                <a:spcPts val="300"/>
              </a:spcAft>
              <a:buFont typeface="Arial" pitchFamily="34" charset="0"/>
              <a:buChar char="•"/>
            </a:pPr>
            <a:r>
              <a:rPr lang="en-US" sz="2400" dirty="0" smtClean="0"/>
              <a:t>A place to share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105</a:t>
                </a:fld>
                <a:r>
                  <a:rPr lang="en-GB" sz="1800" b="1" dirty="0">
                    <a:solidFill>
                      <a:srgbClr val="282878"/>
                    </a:solidFill>
                  </a:rPr>
                  <a:t> </a:t>
                </a:r>
              </a:p>
            </p:txBody>
          </p:sp>
        </p:grpSp>
      </p:grpSp>
      <p:pic>
        <p:nvPicPr>
          <p:cNvPr id="8193" name="Picture 1"/>
          <p:cNvPicPr>
            <a:picLocks noChangeAspect="1" noChangeArrowheads="1"/>
          </p:cNvPicPr>
          <p:nvPr/>
        </p:nvPicPr>
        <p:blipFill>
          <a:blip r:embed="rId2" cstate="print"/>
          <a:srcRect/>
          <a:stretch>
            <a:fillRect/>
          </a:stretch>
        </p:blipFill>
        <p:spPr bwMode="auto">
          <a:xfrm>
            <a:off x="6144486" y="595756"/>
            <a:ext cx="2743200" cy="1865948"/>
          </a:xfrm>
          <a:prstGeom prst="rect">
            <a:avLst/>
          </a:prstGeom>
          <a:noFill/>
          <a:ln w="9525">
            <a:solidFill>
              <a:schemeClr val="accent1"/>
            </a:solid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4766716" y="1740972"/>
            <a:ext cx="2743200" cy="1822363"/>
          </a:xfrm>
          <a:prstGeom prst="rect">
            <a:avLst/>
          </a:prstGeom>
          <a:noFill/>
          <a:ln w="9525">
            <a:solidFill>
              <a:schemeClr val="accent1"/>
            </a:solidFill>
            <a:miter lim="800000"/>
            <a:headEnd/>
            <a:tailEnd/>
          </a:ln>
        </p:spPr>
      </p:pic>
      <p:pic>
        <p:nvPicPr>
          <p:cNvPr id="8195" name="Picture 3"/>
          <p:cNvPicPr>
            <a:picLocks noChangeAspect="1" noChangeArrowheads="1"/>
          </p:cNvPicPr>
          <p:nvPr/>
        </p:nvPicPr>
        <p:blipFill>
          <a:blip r:embed="rId4" cstate="print"/>
          <a:srcRect t="5304" b="6985"/>
          <a:stretch>
            <a:fillRect/>
          </a:stretch>
        </p:blipFill>
        <p:spPr bwMode="auto">
          <a:xfrm>
            <a:off x="6190206" y="3125972"/>
            <a:ext cx="2651760" cy="1860698"/>
          </a:xfrm>
          <a:prstGeom prst="rect">
            <a:avLst/>
          </a:prstGeom>
          <a:noFill/>
          <a:ln w="9525">
            <a:solidFill>
              <a:schemeClr val="accent1"/>
            </a:solidFill>
            <a:miter lim="800000"/>
            <a:headEnd/>
            <a:tailEnd/>
          </a:ln>
        </p:spPr>
      </p:pic>
      <p:pic>
        <p:nvPicPr>
          <p:cNvPr id="8196" name="Picture 4"/>
          <p:cNvPicPr>
            <a:picLocks noChangeAspect="1" noChangeArrowheads="1"/>
          </p:cNvPicPr>
          <p:nvPr/>
        </p:nvPicPr>
        <p:blipFill>
          <a:blip r:embed="rId5" cstate="print"/>
          <a:srcRect t="11861" b="37593"/>
          <a:stretch>
            <a:fillRect/>
          </a:stretch>
        </p:blipFill>
        <p:spPr bwMode="auto">
          <a:xfrm>
            <a:off x="4766716" y="4486939"/>
            <a:ext cx="2743200" cy="1967024"/>
          </a:xfrm>
          <a:prstGeom prst="rect">
            <a:avLst/>
          </a:prstGeom>
          <a:noFill/>
          <a:ln w="9525">
            <a:solidFill>
              <a:schemeClr val="accent1"/>
            </a:solidFill>
            <a:miter lim="800000"/>
            <a:headEnd/>
            <a:tailEnd/>
          </a:ln>
        </p:spPr>
      </p:pic>
      <p:sp>
        <p:nvSpPr>
          <p:cNvPr id="21" name="TextBox 20"/>
          <p:cNvSpPr txBox="1"/>
          <p:nvPr/>
        </p:nvSpPr>
        <p:spPr>
          <a:xfrm>
            <a:off x="318475" y="5710573"/>
            <a:ext cx="3897265" cy="338554"/>
          </a:xfrm>
          <a:prstGeom prst="rect">
            <a:avLst/>
          </a:prstGeom>
          <a:noFill/>
          <a:ln>
            <a:noFill/>
          </a:ln>
        </p:spPr>
        <p:txBody>
          <a:bodyPr wrap="square" rtlCol="0">
            <a:spAutoFit/>
          </a:bodyPr>
          <a:lstStyle/>
          <a:p>
            <a:r>
              <a:rPr lang="en-US" sz="1600" dirty="0" smtClean="0">
                <a:solidFill>
                  <a:schemeClr val="tx2"/>
                </a:solidFill>
              </a:rPr>
              <a:t>http://www.geodesy.noaa.gov/heightmod/</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Height Modernization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pic>
        <p:nvPicPr>
          <p:cNvPr id="183298" name="Picture 2" descr="Regional U.S. Map"/>
          <p:cNvPicPr>
            <a:picLocks noChangeAspect="1" noChangeArrowheads="1"/>
          </p:cNvPicPr>
          <p:nvPr/>
        </p:nvPicPr>
        <p:blipFill>
          <a:blip r:embed="rId2" cstate="print"/>
          <a:srcRect/>
          <a:stretch>
            <a:fillRect/>
          </a:stretch>
        </p:blipFill>
        <p:spPr bwMode="auto">
          <a:xfrm>
            <a:off x="206003" y="2588828"/>
            <a:ext cx="5943600" cy="3962400"/>
          </a:xfrm>
          <a:prstGeom prst="rect">
            <a:avLst/>
          </a:prstGeom>
          <a:noFill/>
        </p:spPr>
      </p:pic>
      <p:sp>
        <p:nvSpPr>
          <p:cNvPr id="20" name="TextBox 19"/>
          <p:cNvSpPr txBox="1"/>
          <p:nvPr/>
        </p:nvSpPr>
        <p:spPr>
          <a:xfrm>
            <a:off x="427512" y="1056904"/>
            <a:ext cx="8490857" cy="3785652"/>
          </a:xfrm>
          <a:prstGeom prst="rect">
            <a:avLst/>
          </a:prstGeom>
          <a:noFill/>
        </p:spPr>
        <p:txBody>
          <a:bodyPr wrap="square" rtlCol="0">
            <a:spAutoFit/>
          </a:bodyPr>
          <a:lstStyle/>
          <a:p>
            <a:r>
              <a:rPr lang="en-US" sz="2400" dirty="0" smtClean="0"/>
              <a:t>If you’re interested but unfamiliar with height modernization, the height modernization Web site can be used to read publications and find out what is going on where you live and access publications. (Note: Some states participate in two</a:t>
            </a:r>
          </a:p>
          <a:p>
            <a:pPr marL="5711825"/>
            <a:r>
              <a:rPr lang="en-US" sz="2400" dirty="0" smtClean="0"/>
              <a:t>regions because their characteristic geography, needs, or geodetic control networks fit more than one region.)</a:t>
            </a:r>
            <a:endParaRPr lang="en-US"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Height Modernization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sp>
        <p:nvSpPr>
          <p:cNvPr id="20" name="TextBox 19"/>
          <p:cNvSpPr txBox="1"/>
          <p:nvPr/>
        </p:nvSpPr>
        <p:spPr>
          <a:xfrm>
            <a:off x="356260" y="1009401"/>
            <a:ext cx="8490857" cy="5262979"/>
          </a:xfrm>
          <a:prstGeom prst="rect">
            <a:avLst/>
          </a:prstGeom>
          <a:noFill/>
        </p:spPr>
        <p:txBody>
          <a:bodyPr wrap="square" rtlCol="0">
            <a:spAutoFit/>
          </a:bodyPr>
          <a:lstStyle/>
          <a:p>
            <a:pPr marL="285750" indent="-285750">
              <a:buFont typeface="Arial" pitchFamily="34" charset="0"/>
              <a:buChar char="•"/>
            </a:pPr>
            <a:r>
              <a:rPr lang="en-US" sz="2400" dirty="0" smtClean="0"/>
              <a:t>http://www.geodesy.noaa.gov/heightmod/</a:t>
            </a:r>
          </a:p>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NOAA Technical Memorandum NOS NGS-58</a:t>
            </a:r>
            <a:br>
              <a:rPr lang="en-US" sz="2400" b="1" dirty="0" smtClean="0"/>
            </a:br>
            <a:r>
              <a:rPr lang="en-US" sz="2400" dirty="0" smtClean="0"/>
              <a:t>Guidelines for Establishing GPS-derived Ellipsoidal Heights (Standards: 2 cm and 5 cm) Version 4.3</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NOAA Technical Memorandum NOS NGS-59</a:t>
            </a:r>
            <a:br>
              <a:rPr lang="en-US" sz="2400" b="1" dirty="0" smtClean="0"/>
            </a:br>
            <a:r>
              <a:rPr lang="en-US" sz="2400" dirty="0" smtClean="0"/>
              <a:t>Guidelines for Establishing GPS-derived Orthometric Heights (Standards: 2 cm and 5 cm) are available.</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Bench Mark Reset Procedures</a:t>
            </a:r>
            <a:br>
              <a:rPr lang="en-US" sz="2400" b="1" dirty="0" smtClean="0"/>
            </a:br>
            <a:r>
              <a:rPr lang="en-US" sz="2400" dirty="0" smtClean="0"/>
              <a:t>The NGS Bench Mark Reset Guidelines provide the necessary information to preserve elevation data for a soon-to-be disturbed or soon-to-be destroyed bench mark.</a:t>
            </a:r>
            <a:endParaRPr lang="en-US"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3600" dirty="0" smtClean="0"/>
              <a:t>Height Modernization Wants You …</a:t>
            </a:r>
            <a:endParaRPr lang="en-US" sz="3600" dirty="0"/>
          </a:p>
        </p:txBody>
      </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sp>
        <p:nvSpPr>
          <p:cNvPr id="16" name="TextBox 15"/>
          <p:cNvSpPr txBox="1"/>
          <p:nvPr/>
        </p:nvSpPr>
        <p:spPr>
          <a:xfrm>
            <a:off x="4152900" y="1188720"/>
            <a:ext cx="4682342" cy="4216539"/>
          </a:xfrm>
          <a:prstGeom prst="rect">
            <a:avLst/>
          </a:prstGeom>
          <a:noFill/>
        </p:spPr>
        <p:txBody>
          <a:bodyPr wrap="square" rtlCol="0">
            <a:spAutoFit/>
          </a:bodyPr>
          <a:lstStyle/>
          <a:p>
            <a:pPr marL="4763" indent="-4763"/>
            <a:r>
              <a:rPr lang="en-US" sz="2800" dirty="0" smtClean="0"/>
              <a:t>… to contribute</a:t>
            </a:r>
            <a:r>
              <a:rPr lang="en-US" sz="2400" dirty="0" smtClean="0"/>
              <a:t>.</a:t>
            </a:r>
          </a:p>
          <a:p>
            <a:pPr marL="4763" indent="-4763"/>
            <a:r>
              <a:rPr lang="en-US" sz="2400" dirty="0" smtClean="0"/>
              <a:t>Do you want better orthometric heights in your region?</a:t>
            </a:r>
          </a:p>
          <a:p>
            <a:pPr marL="290513" indent="-290513">
              <a:buFont typeface="Arial" pitchFamily="34" charset="0"/>
              <a:buChar char="•"/>
            </a:pPr>
            <a:r>
              <a:rPr lang="en-US" sz="2400" dirty="0" smtClean="0"/>
              <a:t>Participate in </a:t>
            </a:r>
            <a:r>
              <a:rPr lang="en-US" sz="2400" dirty="0" err="1" smtClean="0"/>
              <a:t>HtMod</a:t>
            </a:r>
            <a:r>
              <a:rPr lang="en-US" sz="2400" dirty="0" smtClean="0"/>
              <a:t> projects.</a:t>
            </a:r>
          </a:p>
          <a:p>
            <a:pPr marL="290513" indent="-290513">
              <a:buFont typeface="Arial" pitchFamily="34" charset="0"/>
              <a:buChar char="•"/>
            </a:pPr>
            <a:r>
              <a:rPr lang="en-US" sz="2400" dirty="0" smtClean="0"/>
              <a:t>Include these concepts in your project planning where possible.</a:t>
            </a:r>
          </a:p>
          <a:p>
            <a:pPr marL="290513" indent="-290513">
              <a:buFont typeface="Arial" pitchFamily="34" charset="0"/>
              <a:buChar char="•"/>
            </a:pPr>
            <a:r>
              <a:rPr lang="en-US" sz="2400" dirty="0" smtClean="0"/>
              <a:t>Contribute your data and results.</a:t>
            </a:r>
          </a:p>
          <a:p>
            <a:pPr marL="290513" indent="-290513">
              <a:buFont typeface="Arial" pitchFamily="34" charset="0"/>
              <a:buChar char="•"/>
            </a:pPr>
            <a:r>
              <a:rPr lang="en-US" sz="2400" dirty="0" smtClean="0"/>
              <a:t>Get the word out to others.</a:t>
            </a:r>
          </a:p>
          <a:p>
            <a:pPr marL="290513" indent="-290513">
              <a:buFont typeface="Arial" pitchFamily="34" charset="0"/>
              <a:buChar char="•"/>
            </a:pPr>
            <a:r>
              <a:rPr lang="en-US" sz="2400" dirty="0" smtClean="0"/>
              <a:t>Make comments. Share ideas.</a:t>
            </a:r>
          </a:p>
        </p:txBody>
      </p:sp>
      <p:pic>
        <p:nvPicPr>
          <p:cNvPr id="18" name="Picture 17" descr="Unclesamwantyou.jpg"/>
          <p:cNvPicPr>
            <a:picLocks noChangeAspect="1"/>
          </p:cNvPicPr>
          <p:nvPr/>
        </p:nvPicPr>
        <p:blipFill>
          <a:blip r:embed="rId2" cstate="print"/>
          <a:stretch>
            <a:fillRect/>
          </a:stretch>
        </p:blipFill>
        <p:spPr>
          <a:xfrm>
            <a:off x="309741" y="1188715"/>
            <a:ext cx="3797618" cy="4457700"/>
          </a:xfrm>
          <a:prstGeom prst="rect">
            <a:avLst/>
          </a:prstGeom>
        </p:spPr>
      </p:pic>
      <p:grpSp>
        <p:nvGrpSpPr>
          <p:cNvPr id="17" name="Group 2"/>
          <p:cNvGrpSpPr>
            <a:grpSpLocks/>
          </p:cNvGrpSpPr>
          <p:nvPr/>
        </p:nvGrpSpPr>
        <p:grpSpPr bwMode="auto">
          <a:xfrm>
            <a:off x="174625" y="6562725"/>
            <a:ext cx="1460500" cy="277813"/>
            <a:chOff x="121" y="4559"/>
            <a:chExt cx="1014" cy="193"/>
          </a:xfrm>
        </p:grpSpPr>
        <p:sp>
          <p:nvSpPr>
            <p:cNvPr id="1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0" name="Group 4"/>
            <p:cNvGrpSpPr>
              <a:grpSpLocks/>
            </p:cNvGrpSpPr>
            <p:nvPr/>
          </p:nvGrpSpPr>
          <p:grpSpPr bwMode="auto">
            <a:xfrm>
              <a:off x="121" y="4559"/>
              <a:ext cx="1014" cy="193"/>
              <a:chOff x="121" y="4559"/>
              <a:chExt cx="1014" cy="193"/>
            </a:xfrm>
          </p:grpSpPr>
          <p:sp>
            <p:nvSpPr>
              <p:cNvPr id="2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RTN Guidelines For GNSS Positioning</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8"/>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sp>
        <p:nvSpPr>
          <p:cNvPr id="19" name="TextBox 18"/>
          <p:cNvSpPr txBox="1"/>
          <p:nvPr/>
        </p:nvSpPr>
        <p:spPr>
          <a:xfrm>
            <a:off x="4488873" y="1246909"/>
            <a:ext cx="4334494" cy="4832092"/>
          </a:xfrm>
          <a:prstGeom prst="rect">
            <a:avLst/>
          </a:prstGeom>
          <a:noFill/>
        </p:spPr>
        <p:txBody>
          <a:bodyPr wrap="square" rtlCol="0">
            <a:spAutoFit/>
          </a:bodyPr>
          <a:lstStyle/>
          <a:p>
            <a:r>
              <a:rPr lang="en-US" sz="2200" dirty="0" smtClean="0">
                <a:cs typeface="Arial" pitchFamily="34" charset="0"/>
              </a:rPr>
              <a:t>60+ contributors including:</a:t>
            </a:r>
          </a:p>
          <a:p>
            <a:pPr marL="285750" indent="-285750">
              <a:buFont typeface="Arial" pitchFamily="34" charset="0"/>
              <a:buChar char="•"/>
            </a:pPr>
            <a:r>
              <a:rPr lang="en-US" sz="2200" dirty="0" smtClean="0">
                <a:cs typeface="Arial" pitchFamily="34" charset="0"/>
              </a:rPr>
              <a:t>NGS Advisors</a:t>
            </a:r>
          </a:p>
          <a:p>
            <a:pPr marL="285750" indent="-285750">
              <a:buFont typeface="Arial" pitchFamily="34" charset="0"/>
              <a:buChar char="•"/>
            </a:pPr>
            <a:r>
              <a:rPr lang="en-US" sz="2200" dirty="0" smtClean="0">
                <a:cs typeface="Arial" pitchFamily="34" charset="0"/>
              </a:rPr>
              <a:t>DOTs</a:t>
            </a:r>
          </a:p>
          <a:p>
            <a:pPr marL="285750" indent="-285750">
              <a:buFont typeface="Arial" pitchFamily="34" charset="0"/>
              <a:buChar char="•"/>
            </a:pPr>
            <a:r>
              <a:rPr lang="en-US" sz="2200" dirty="0" smtClean="0">
                <a:cs typeface="Arial" pitchFamily="34" charset="0"/>
              </a:rPr>
              <a:t>State Geodetic Surveys</a:t>
            </a:r>
          </a:p>
          <a:p>
            <a:pPr marL="285750" indent="-285750">
              <a:buFont typeface="Arial" pitchFamily="34" charset="0"/>
              <a:buChar char="•"/>
            </a:pPr>
            <a:r>
              <a:rPr lang="en-US" sz="2200" dirty="0" smtClean="0">
                <a:cs typeface="Arial" pitchFamily="34" charset="0"/>
              </a:rPr>
              <a:t>GNSS Manufacturers</a:t>
            </a:r>
          </a:p>
          <a:p>
            <a:pPr marL="285750" indent="-285750">
              <a:buFont typeface="Arial" pitchFamily="34" charset="0"/>
              <a:buChar char="•"/>
            </a:pPr>
            <a:r>
              <a:rPr lang="en-US" sz="2200" dirty="0" smtClean="0">
                <a:cs typeface="Arial" pitchFamily="34" charset="0"/>
              </a:rPr>
              <a:t>Academia</a:t>
            </a:r>
          </a:p>
          <a:p>
            <a:pPr marL="285750" indent="-285750">
              <a:buFont typeface="Arial" pitchFamily="34" charset="0"/>
              <a:buChar char="•"/>
            </a:pPr>
            <a:r>
              <a:rPr lang="en-US" sz="2200" dirty="0" smtClean="0">
                <a:cs typeface="Arial" pitchFamily="34" charset="0"/>
              </a:rPr>
              <a:t>BLM and NPS</a:t>
            </a:r>
          </a:p>
          <a:p>
            <a:endParaRPr lang="en-US" sz="2200" dirty="0" smtClean="0">
              <a:cs typeface="Arial" pitchFamily="34" charset="0"/>
            </a:endParaRPr>
          </a:p>
          <a:p>
            <a:r>
              <a:rPr lang="en-US" sz="2200" dirty="0" smtClean="0">
                <a:cs typeface="Arial" pitchFamily="34" charset="0"/>
              </a:rPr>
              <a:t>Note the word “guideline.” This will not specify or define a standard, but will help administrators and users to be aware of all the issues involved with this new technology.</a:t>
            </a:r>
          </a:p>
        </p:txBody>
      </p:sp>
      <p:pic>
        <p:nvPicPr>
          <p:cNvPr id="1026" name="Picture 2"/>
          <p:cNvPicPr>
            <a:picLocks noChangeAspect="1" noChangeArrowheads="1"/>
          </p:cNvPicPr>
          <p:nvPr/>
        </p:nvPicPr>
        <p:blipFill>
          <a:blip r:embed="rId3" cstate="print"/>
          <a:srcRect l="2163" t="1011" r="2215" b="2160"/>
          <a:stretch>
            <a:fillRect/>
          </a:stretch>
        </p:blipFill>
        <p:spPr bwMode="auto">
          <a:xfrm>
            <a:off x="237507" y="1021277"/>
            <a:ext cx="4114800" cy="5495145"/>
          </a:xfrm>
          <a:prstGeom prst="rect">
            <a:avLst/>
          </a:prstGeom>
          <a:noFill/>
          <a:ln w="9525">
            <a:noFill/>
            <a:miter lim="800000"/>
            <a:headEnd/>
            <a:tailEnd/>
          </a:ln>
        </p:spPr>
      </p:pic>
      <p:sp>
        <p:nvSpPr>
          <p:cNvPr id="20" name="TextBox 19"/>
          <p:cNvSpPr txBox="1"/>
          <p:nvPr/>
        </p:nvSpPr>
        <p:spPr>
          <a:xfrm>
            <a:off x="1654695" y="6507683"/>
            <a:ext cx="5834611" cy="338554"/>
          </a:xfrm>
          <a:prstGeom prst="rect">
            <a:avLst/>
          </a:prstGeom>
          <a:noFill/>
        </p:spPr>
        <p:txBody>
          <a:bodyPr wrap="square" rtlCol="0">
            <a:spAutoFit/>
          </a:bodyPr>
          <a:lstStyle/>
          <a:p>
            <a:r>
              <a:rPr lang="en-US" sz="1600" dirty="0" smtClean="0">
                <a:solidFill>
                  <a:schemeClr val="accent1"/>
                </a:solidFill>
              </a:rPr>
              <a:t>http://www.ngs.noaa.gov/PUBS_LIB/NGS.RTN.Public.v2.0.pdf</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55"/>
          <a:stretch>
            <a:fillRect/>
          </a:stretch>
        </p:blipFill>
        <p:spPr bwMode="auto">
          <a:xfrm>
            <a:off x="6459722" y="1860698"/>
            <a:ext cx="2476500" cy="4436214"/>
          </a:xfrm>
          <a:prstGeom prst="rect">
            <a:avLst/>
          </a:prstGeom>
          <a:noFill/>
          <a:ln w="9525">
            <a:solidFill>
              <a:schemeClr val="tx2"/>
            </a:solidFill>
            <a:miter lim="800000"/>
            <a:headEnd/>
            <a:tailEnd/>
          </a:ln>
        </p:spPr>
      </p:pic>
      <p:sp>
        <p:nvSpPr>
          <p:cNvPr id="7" name="TextBox 6"/>
          <p:cNvSpPr txBox="1"/>
          <p:nvPr/>
        </p:nvSpPr>
        <p:spPr>
          <a:xfrm>
            <a:off x="3624943" y="1051560"/>
            <a:ext cx="5290457" cy="461665"/>
          </a:xfrm>
          <a:prstGeom prst="rect">
            <a:avLst/>
          </a:prstGeom>
          <a:noFill/>
        </p:spPr>
        <p:txBody>
          <a:bodyPr wrap="square" rtlCol="0">
            <a:spAutoFit/>
          </a:bodyPr>
          <a:lstStyle/>
          <a:p>
            <a:pPr marL="3175" indent="-3175"/>
            <a:r>
              <a:rPr lang="en-US" sz="2400" dirty="0" smtClean="0"/>
              <a:t>… then using stuff like this…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
        <p:nvSpPr>
          <p:cNvPr id="71681" name="Rectangle 1"/>
          <p:cNvSpPr>
            <a:spLocks noChangeArrowheads="1"/>
          </p:cNvSpPr>
          <p:nvPr/>
        </p:nvSpPr>
        <p:spPr bwMode="auto">
          <a:xfrm>
            <a:off x="0" y="-945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endParaRPr kumimoji="0" lang="en-US" sz="1800" b="0" i="0" u="none" strike="noStrike" cap="none" normalizeH="0" baseline="0" dirty="0" smtClean="0">
              <a:ln>
                <a:noFill/>
              </a:ln>
              <a:solidFill>
                <a:schemeClr val="tx1"/>
              </a:solidFill>
              <a:effectLst/>
              <a:latin typeface="Arial" charset="0"/>
            </a:endParaRPr>
          </a:p>
        </p:txBody>
      </p:sp>
      <p:sp>
        <p:nvSpPr>
          <p:cNvPr id="71683" name="Rectangle 3"/>
          <p:cNvSpPr>
            <a:spLocks noChangeArrowheads="1"/>
          </p:cNvSpPr>
          <p:nvPr/>
        </p:nvSpPr>
        <p:spPr bwMode="auto">
          <a:xfrm>
            <a:off x="0" y="378510"/>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1693" name="Picture 13" descr="NOAA Photo Library Image - fly00318"/>
          <p:cNvPicPr>
            <a:picLocks noChangeAspect="1" noChangeArrowheads="1"/>
          </p:cNvPicPr>
          <p:nvPr/>
        </p:nvPicPr>
        <p:blipFill>
          <a:blip r:embed="rId3" cstate="print"/>
          <a:srcRect/>
          <a:stretch>
            <a:fillRect/>
          </a:stretch>
        </p:blipFill>
        <p:spPr bwMode="auto">
          <a:xfrm>
            <a:off x="3053834" y="4008727"/>
            <a:ext cx="3486274" cy="2286000"/>
          </a:xfrm>
          <a:prstGeom prst="rect">
            <a:avLst/>
          </a:prstGeom>
          <a:noFill/>
          <a:ln>
            <a:solidFill>
              <a:schemeClr val="tx2"/>
            </a:solidFill>
          </a:ln>
        </p:spPr>
      </p:pic>
      <p:pic>
        <p:nvPicPr>
          <p:cNvPr id="71695" name="Picture 15" descr="http://www.photolib.noaa.gov/bigs/geod2021.jpg"/>
          <p:cNvPicPr>
            <a:picLocks noChangeAspect="1" noChangeArrowheads="1"/>
          </p:cNvPicPr>
          <p:nvPr/>
        </p:nvPicPr>
        <p:blipFill>
          <a:blip r:embed="rId4" cstate="print"/>
          <a:srcRect l="658" t="39832" r="2540" b="15600"/>
          <a:stretch>
            <a:fillRect/>
          </a:stretch>
        </p:blipFill>
        <p:spPr bwMode="auto">
          <a:xfrm>
            <a:off x="3067999" y="1658676"/>
            <a:ext cx="3471024" cy="2402735"/>
          </a:xfrm>
          <a:prstGeom prst="rect">
            <a:avLst/>
          </a:prstGeom>
          <a:noFill/>
          <a:ln>
            <a:solidFill>
              <a:schemeClr val="tx2"/>
            </a:solidFill>
          </a:ln>
        </p:spPr>
      </p:pic>
      <p:pic>
        <p:nvPicPr>
          <p:cNvPr id="71697" name="Picture 17" descr="http://www.photolib.noaa.gov/bigs/geod1123.jpg"/>
          <p:cNvPicPr>
            <a:picLocks noChangeAspect="1" noChangeArrowheads="1"/>
          </p:cNvPicPr>
          <p:nvPr/>
        </p:nvPicPr>
        <p:blipFill>
          <a:blip r:embed="rId5" cstate="print"/>
          <a:srcRect l="53429" t="29056" b="15456"/>
          <a:stretch>
            <a:fillRect/>
          </a:stretch>
        </p:blipFill>
        <p:spPr bwMode="auto">
          <a:xfrm>
            <a:off x="287079" y="1285275"/>
            <a:ext cx="2830549" cy="2286000"/>
          </a:xfrm>
          <a:prstGeom prst="rect">
            <a:avLst/>
          </a:prstGeom>
          <a:noFill/>
          <a:ln>
            <a:solidFill>
              <a:schemeClr val="tx2"/>
            </a:solidFill>
          </a:ln>
        </p:spPr>
      </p:pic>
      <p:pic>
        <p:nvPicPr>
          <p:cNvPr id="2051" name="Picture 3"/>
          <p:cNvPicPr>
            <a:picLocks noChangeAspect="1" noChangeArrowheads="1"/>
          </p:cNvPicPr>
          <p:nvPr/>
        </p:nvPicPr>
        <p:blipFill>
          <a:blip r:embed="rId6" cstate="print"/>
          <a:srcRect t="9739" b="10654"/>
          <a:stretch>
            <a:fillRect/>
          </a:stretch>
        </p:blipFill>
        <p:spPr bwMode="auto">
          <a:xfrm>
            <a:off x="271353" y="3466215"/>
            <a:ext cx="2832794" cy="2838893"/>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 Why consider real time technology?</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5299" name="TextBox 3"/>
          <p:cNvSpPr txBox="1">
            <a:spLocks noChangeArrowheads="1"/>
          </p:cNvSpPr>
          <p:nvPr/>
        </p:nvSpPr>
        <p:spPr bwMode="auto">
          <a:xfrm>
            <a:off x="2386940" y="1056905"/>
            <a:ext cx="6757060" cy="2677656"/>
          </a:xfrm>
          <a:prstGeom prst="rect">
            <a:avLst/>
          </a:prstGeom>
          <a:noFill/>
          <a:ln w="9525">
            <a:noFill/>
            <a:miter lim="800000"/>
            <a:headEnd/>
            <a:tailEnd/>
          </a:ln>
        </p:spPr>
        <p:txBody>
          <a:bodyPr wrap="square">
            <a:spAutoFit/>
          </a:bodyPr>
          <a:lstStyle/>
          <a:p>
            <a:pPr eaLnBrk="0" hangingPunct="0"/>
            <a:r>
              <a:rPr lang="en-US" sz="2400" dirty="0" smtClean="0"/>
              <a:t>I doubt I have to make this argument, </a:t>
            </a:r>
            <a:br>
              <a:rPr lang="en-US" sz="2400" dirty="0" smtClean="0"/>
            </a:br>
            <a:r>
              <a:rPr lang="en-US" sz="2400" dirty="0" smtClean="0"/>
              <a:t>but for you:</a:t>
            </a:r>
          </a:p>
          <a:p>
            <a:pPr marL="225425" indent="-225425" eaLnBrk="0" hangingPunct="0">
              <a:buFont typeface="Arial" pitchFamily="34" charset="0"/>
              <a:buChar char="•"/>
            </a:pPr>
            <a:r>
              <a:rPr lang="en-US" sz="2400" dirty="0" smtClean="0"/>
              <a:t>It is fast meaning it is cost-effective.</a:t>
            </a:r>
          </a:p>
          <a:p>
            <a:pPr marL="225425" indent="-225425" eaLnBrk="0" hangingPunct="0">
              <a:buFont typeface="Arial" pitchFamily="34" charset="0"/>
              <a:buChar char="•"/>
            </a:pPr>
            <a:r>
              <a:rPr lang="en-US" sz="2400" dirty="0" smtClean="0"/>
              <a:t>Its accuracy is suitable for many applications.</a:t>
            </a:r>
          </a:p>
          <a:p>
            <a:pPr marL="225425" indent="-225425" eaLnBrk="0" hangingPunct="0">
              <a:buFont typeface="Arial" pitchFamily="34" charset="0"/>
              <a:buChar char="•"/>
            </a:pPr>
            <a:r>
              <a:rPr lang="en-US" sz="2400" dirty="0" smtClean="0"/>
              <a:t>The technology is constantly improving.</a:t>
            </a:r>
          </a:p>
          <a:p>
            <a:pPr marL="225425" indent="-225425" eaLnBrk="0" hangingPunct="0">
              <a:buFont typeface="Arial" pitchFamily="34" charset="0"/>
              <a:buChar char="•"/>
            </a:pPr>
            <a:r>
              <a:rPr lang="en-US" sz="2400" dirty="0" smtClean="0"/>
              <a:t>It isn’t going away.</a:t>
            </a:r>
          </a:p>
          <a:p>
            <a:pPr marL="225425" indent="-225425" eaLnBrk="0" hangingPunct="0">
              <a:buFont typeface="Arial" pitchFamily="34" charset="0"/>
              <a:buChar char="•"/>
            </a:pPr>
            <a:r>
              <a:rPr lang="en-US" sz="2400" dirty="0" smtClean="0"/>
              <a:t>My competitors are using it.</a:t>
            </a:r>
            <a:endParaRPr lang="en-US" sz="1800" dirty="0"/>
          </a:p>
        </p:txBody>
      </p:sp>
      <p:pic>
        <p:nvPicPr>
          <p:cNvPr id="7" name="Picture 6" descr="rover2B.jpg"/>
          <p:cNvPicPr>
            <a:picLocks noChangeAspect="1"/>
          </p:cNvPicPr>
          <p:nvPr/>
        </p:nvPicPr>
        <p:blipFill>
          <a:blip r:embed="rId2" cstate="print"/>
          <a:stretch>
            <a:fillRect/>
          </a:stretch>
        </p:blipFill>
        <p:spPr>
          <a:xfrm>
            <a:off x="276574" y="1054745"/>
            <a:ext cx="2122247" cy="2672459"/>
          </a:xfrm>
          <a:prstGeom prst="rect">
            <a:avLst/>
          </a:prstGeo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10"/>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sp>
        <p:nvSpPr>
          <p:cNvPr id="19" name="TextBox 18"/>
          <p:cNvSpPr txBox="1"/>
          <p:nvPr/>
        </p:nvSpPr>
        <p:spPr>
          <a:xfrm>
            <a:off x="237506" y="4085122"/>
            <a:ext cx="8692739" cy="2185214"/>
          </a:xfrm>
          <a:prstGeom prst="rect">
            <a:avLst/>
          </a:prstGeom>
          <a:noFill/>
        </p:spPr>
        <p:txBody>
          <a:bodyPr wrap="square" rtlCol="0">
            <a:spAutoFit/>
          </a:bodyPr>
          <a:lstStyle/>
          <a:p>
            <a:pPr eaLnBrk="0" hangingPunct="0"/>
            <a:r>
              <a:rPr lang="en-US" sz="2400" dirty="0" smtClean="0"/>
              <a:t>The NGS recognizes that this is a significant surveying tool now and for the future. Our strategic plan goal #1: modernize the 3-D geometric reference system. This includes defining and implementing “a process for RTN operators to ensure their networks are compliant with the NSRS.”</a:t>
            </a:r>
          </a:p>
          <a:p>
            <a:pPr eaLnBrk="0" hangingPunct="0"/>
            <a:r>
              <a:rPr lang="en-US" sz="1600" dirty="0" smtClean="0">
                <a:solidFill>
                  <a:schemeClr val="tx2"/>
                </a:solidFill>
              </a:rPr>
              <a:t>http://www.ngs.noaa.gov/INFO/tenyearfinal.shtml</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74625" y="6562725"/>
            <a:ext cx="1460500" cy="277813"/>
            <a:chOff x="121" y="4559"/>
            <a:chExt cx="1014" cy="193"/>
          </a:xfrm>
        </p:grpSpPr>
        <p:sp>
          <p:nvSpPr>
            <p:cNvPr id="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7"/>
            <p:cNvGrpSpPr>
              <a:grpSpLocks/>
            </p:cNvGrpSpPr>
            <p:nvPr/>
          </p:nvGrpSpPr>
          <p:grpSpPr bwMode="auto">
            <a:xfrm>
              <a:off x="121" y="4559"/>
              <a:ext cx="1014" cy="193"/>
              <a:chOff x="121" y="4559"/>
              <a:chExt cx="1014" cy="193"/>
            </a:xfrm>
          </p:grpSpPr>
          <p:sp>
            <p:nvSpPr>
              <p:cNvPr id="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8" name="Group 7"/>
          <p:cNvGrpSpPr>
            <a:grpSpLocks/>
          </p:cNvGrpSpPr>
          <p:nvPr/>
        </p:nvGrpSpPr>
        <p:grpSpPr bwMode="auto">
          <a:xfrm>
            <a:off x="8505825" y="6540500"/>
            <a:ext cx="257175" cy="277813"/>
            <a:chOff x="5904" y="4543"/>
            <a:chExt cx="178" cy="193"/>
          </a:xfrm>
        </p:grpSpPr>
        <p:sp>
          <p:nvSpPr>
            <p:cNvPr id="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 name="Group 9"/>
            <p:cNvGrpSpPr>
              <a:grpSpLocks/>
            </p:cNvGrpSpPr>
            <p:nvPr/>
          </p:nvGrpSpPr>
          <p:grpSpPr bwMode="auto">
            <a:xfrm>
              <a:off x="5904" y="4543"/>
              <a:ext cx="178" cy="193"/>
              <a:chOff x="5904" y="4543"/>
              <a:chExt cx="178" cy="193"/>
            </a:xfrm>
          </p:grpSpPr>
          <p:sp>
            <p:nvSpPr>
              <p:cNvPr id="1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sp>
        <p:nvSpPr>
          <p:cNvPr id="16" name="TextBox 15"/>
          <p:cNvSpPr txBox="1"/>
          <p:nvPr/>
        </p:nvSpPr>
        <p:spPr>
          <a:xfrm>
            <a:off x="237506" y="1104413"/>
            <a:ext cx="8692739" cy="3416320"/>
          </a:xfrm>
          <a:prstGeom prst="rect">
            <a:avLst/>
          </a:prstGeom>
          <a:noFill/>
        </p:spPr>
        <p:txBody>
          <a:bodyPr wrap="square" rtlCol="0">
            <a:spAutoFit/>
          </a:bodyPr>
          <a:lstStyle/>
          <a:p>
            <a:pPr marL="285750" indent="-285750">
              <a:buFont typeface="Arial" pitchFamily="34" charset="0"/>
              <a:buChar char="•"/>
            </a:pPr>
            <a:r>
              <a:rPr lang="en-US" sz="2400" dirty="0" smtClean="0"/>
              <a:t>Hardware: Can I access a network or base station? Will my equipment be compatible?</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Coordinates: How do I insure my results are consistent with the NSRS? How do I insure my results are consistent with the last time I was here? </a:t>
            </a:r>
            <a:br>
              <a:rPr lang="en-US" sz="2400" dirty="0" smtClean="0"/>
            </a:br>
            <a:endParaRPr lang="en-US" sz="2400" dirty="0" smtClean="0"/>
          </a:p>
          <a:p>
            <a:pPr marL="285750" indent="-285750">
              <a:buFont typeface="Arial" pitchFamily="34" charset="0"/>
              <a:buChar char="•"/>
            </a:pPr>
            <a:r>
              <a:rPr lang="en-US" sz="2400" dirty="0" smtClean="0"/>
              <a:t>Metadata: Do I have the information I need? Am I providing the information needed? </a:t>
            </a:r>
            <a:endParaRPr lang="en-US" sz="2400" dirty="0"/>
          </a:p>
        </p:txBody>
      </p:sp>
      <p:sp>
        <p:nvSpPr>
          <p:cNvPr id="17"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 Why worry about real time technology?</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
        <p:nvSpPr>
          <p:cNvPr id="13"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Old Curse: May You Live In Interesting Times</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6" name="TextBox 15"/>
          <p:cNvSpPr txBox="1"/>
          <p:nvPr/>
        </p:nvSpPr>
        <p:spPr>
          <a:xfrm>
            <a:off x="237506" y="1104413"/>
            <a:ext cx="8692739" cy="3785652"/>
          </a:xfrm>
          <a:prstGeom prst="rect">
            <a:avLst/>
          </a:prstGeom>
          <a:noFill/>
        </p:spPr>
        <p:txBody>
          <a:bodyPr wrap="square" rtlCol="0">
            <a:spAutoFit/>
          </a:bodyPr>
          <a:lstStyle/>
          <a:p>
            <a:r>
              <a:rPr lang="en-US" sz="2400" dirty="0" smtClean="0"/>
              <a:t>The transition from passive to active </a:t>
            </a:r>
            <a:r>
              <a:rPr lang="en-US" sz="2400" dirty="0" err="1" smtClean="0"/>
              <a:t>monumentation</a:t>
            </a:r>
            <a:r>
              <a:rPr lang="en-US" sz="2400" dirty="0" smtClean="0"/>
              <a:t> is a movement from 3-D positioning towards 4-D positioning.</a:t>
            </a:r>
          </a:p>
          <a:p>
            <a:endParaRPr lang="en-US" sz="2400" dirty="0" smtClean="0"/>
          </a:p>
          <a:p>
            <a:r>
              <a:rPr lang="en-US" sz="2400" dirty="0" smtClean="0"/>
              <a:t>In addition to documenting coordinates, datum, date of field survey, GNSS gear used, ...</a:t>
            </a:r>
            <a:br>
              <a:rPr lang="en-US" sz="2400" dirty="0" smtClean="0"/>
            </a:br>
            <a:endParaRPr lang="en-US" sz="2400" dirty="0" smtClean="0"/>
          </a:p>
          <a:p>
            <a:r>
              <a:rPr lang="en-US" sz="2400" dirty="0" smtClean="0"/>
              <a:t>… we need to be aware of (and get in the habit of documenting) the datum epoch, changes at the reference stations, changes in our equipment and at least some other time dependent phenomena.</a:t>
            </a:r>
            <a:endParaRPr lang="en-US" sz="2400"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CPE02990_0000[1]"/>
          <p:cNvPicPr>
            <a:picLocks noGrp="1" noChangeAspect="1" noChangeArrowheads="1"/>
          </p:cNvPicPr>
          <p:nvPr>
            <p:ph sz="quarter" idx="2"/>
          </p:nvPr>
        </p:nvPicPr>
        <p:blipFill>
          <a:blip r:embed="rId2" cstate="print"/>
          <a:srcRect/>
          <a:stretch>
            <a:fillRect/>
          </a:stretch>
        </p:blipFill>
        <p:spPr>
          <a:xfrm>
            <a:off x="533400" y="1524000"/>
            <a:ext cx="1676400" cy="1508125"/>
          </a:xfrm>
          <a:noFill/>
        </p:spPr>
      </p:pic>
      <p:pic>
        <p:nvPicPr>
          <p:cNvPr id="31749" name="Picture 5" descr="MCj01519710000[1]"/>
          <p:cNvPicPr>
            <a:picLocks noGrp="1" noChangeAspect="1" noChangeArrowheads="1"/>
          </p:cNvPicPr>
          <p:nvPr>
            <p:ph sz="quarter" idx="3"/>
          </p:nvPr>
        </p:nvPicPr>
        <p:blipFill>
          <a:blip r:embed="rId3" cstate="print"/>
          <a:srcRect/>
          <a:stretch>
            <a:fillRect/>
          </a:stretch>
        </p:blipFill>
        <p:spPr>
          <a:xfrm>
            <a:off x="609600" y="4038600"/>
            <a:ext cx="1292225" cy="1676400"/>
          </a:xfrm>
          <a:noFill/>
        </p:spPr>
      </p:pic>
      <p:sp>
        <p:nvSpPr>
          <p:cNvPr id="31750" name="Oval 6"/>
          <p:cNvSpPr>
            <a:spLocks noChangeArrowheads="1"/>
          </p:cNvSpPr>
          <p:nvPr/>
        </p:nvSpPr>
        <p:spPr bwMode="auto">
          <a:xfrm>
            <a:off x="1676400" y="3962400"/>
            <a:ext cx="3810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1" name="Rectangle 7"/>
          <p:cNvSpPr>
            <a:spLocks noChangeArrowheads="1"/>
          </p:cNvSpPr>
          <p:nvPr/>
        </p:nvSpPr>
        <p:spPr bwMode="auto">
          <a:xfrm>
            <a:off x="1828800" y="4648200"/>
            <a:ext cx="152400" cy="2286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1752" name="WordArt 8"/>
          <p:cNvSpPr>
            <a:spLocks noChangeArrowheads="1" noChangeShapeType="1" noTextEdit="1"/>
          </p:cNvSpPr>
          <p:nvPr/>
        </p:nvSpPr>
        <p:spPr bwMode="auto">
          <a:xfrm>
            <a:off x="1143000" y="2667000"/>
            <a:ext cx="428625" cy="219075"/>
          </a:xfrm>
          <a:prstGeom prst="rect">
            <a:avLst/>
          </a:prstGeom>
        </p:spPr>
        <p:txBody>
          <a:bodyPr spcFirstLastPara="1" wrap="none" fromWordArt="1">
            <a:prstTxWarp prst="textArchUp">
              <a:avLst>
                <a:gd name="adj" fmla="val 10800004"/>
              </a:avLst>
            </a:prstTxWarp>
          </a:bodyPr>
          <a:lstStyle/>
          <a:p>
            <a:r>
              <a:rPr lang="en-US" sz="1200" kern="10">
                <a:ln w="9525">
                  <a:solidFill>
                    <a:srgbClr val="000000"/>
                  </a:solidFill>
                  <a:round/>
                  <a:headEnd/>
                  <a:tailEnd/>
                </a:ln>
                <a:solidFill>
                  <a:srgbClr val="000000"/>
                </a:solidFill>
                <a:latin typeface="Arial Black"/>
              </a:rPr>
              <a:t>RTN</a:t>
            </a:r>
          </a:p>
        </p:txBody>
      </p:sp>
      <p:sp>
        <p:nvSpPr>
          <p:cNvPr id="9" name="Title 3"/>
          <p:cNvSpPr txBox="1">
            <a:spLocks/>
          </p:cNvSpPr>
          <p:nvPr/>
        </p:nvSpPr>
        <p:spPr bwMode="auto">
          <a:xfrm>
            <a:off x="228600" y="457199"/>
            <a:ext cx="8686800" cy="635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Arial" pitchFamily="34" charset="0"/>
              </a:rPr>
              <a:t>Better RTN Positioning</a:t>
            </a:r>
            <a:endParaRPr kumimoji="0" lang="en-US" sz="3600" b="0" i="0" u="none" strike="noStrike" kern="1200" cap="none" spc="0" normalizeH="0" baseline="0" noProof="0" dirty="0" smtClean="0">
              <a:ln>
                <a:noFill/>
              </a:ln>
              <a:solidFill>
                <a:schemeClr val="tx1"/>
              </a:solidFill>
              <a:effectLst/>
              <a:uLnTx/>
              <a:uFillTx/>
              <a:latin typeface="+mj-lt"/>
              <a:ea typeface="+mj-ea"/>
              <a:cs typeface="Arial" pitchFamily="34" charset="0"/>
            </a:endParaRPr>
          </a:p>
        </p:txBody>
      </p:sp>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11"/>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sp>
        <p:nvSpPr>
          <p:cNvPr id="22" name="TextBox 21"/>
          <p:cNvSpPr txBox="1"/>
          <p:nvPr/>
        </p:nvSpPr>
        <p:spPr>
          <a:xfrm>
            <a:off x="2315689" y="1353794"/>
            <a:ext cx="6614555" cy="4801314"/>
          </a:xfrm>
          <a:prstGeom prst="rect">
            <a:avLst/>
          </a:prstGeom>
          <a:noFill/>
        </p:spPr>
        <p:txBody>
          <a:bodyPr wrap="square" rtlCol="0">
            <a:spAutoFit/>
          </a:bodyPr>
          <a:lstStyle/>
          <a:p>
            <a:pPr marL="508000" indent="-508000" eaLnBrk="1" hangingPunct="1">
              <a:buFontTx/>
              <a:buAutoNum type="romanUcPeriod"/>
            </a:pPr>
            <a:r>
              <a:rPr lang="en-US" sz="2400" dirty="0" smtClean="0"/>
              <a:t>ADMINISTRATOR DOWN: </a:t>
            </a:r>
            <a:br>
              <a:rPr lang="en-US" sz="2400" dirty="0" smtClean="0"/>
            </a:br>
            <a:r>
              <a:rPr lang="en-US" sz="2400" dirty="0" smtClean="0"/>
              <a:t>Alignment to the NSRS, coordinates, coordinate monitoring, network spacing, site requirements, communication, personnel, cost/benefit analysis, partners.</a:t>
            </a:r>
            <a:br>
              <a:rPr lang="en-US" sz="2400" dirty="0" smtClean="0"/>
            </a:br>
            <a:r>
              <a:rPr lang="en-US" sz="2400" dirty="0" smtClean="0"/>
              <a:t/>
            </a:r>
            <a:br>
              <a:rPr lang="en-US" sz="2400" dirty="0" smtClean="0"/>
            </a:br>
            <a:endParaRPr lang="en-US" sz="2400" dirty="0" smtClean="0"/>
          </a:p>
          <a:p>
            <a:pPr marL="508000" indent="-508000" eaLnBrk="1" hangingPunct="1">
              <a:buFontTx/>
              <a:buAutoNum type="romanUcPeriod"/>
            </a:pPr>
            <a:r>
              <a:rPr lang="en-US" sz="2400" dirty="0" smtClean="0"/>
              <a:t>USER UP:</a:t>
            </a:r>
            <a:br>
              <a:rPr lang="en-US" sz="2400" dirty="0" smtClean="0"/>
            </a:br>
            <a:r>
              <a:rPr lang="en-US" sz="2400" dirty="0" smtClean="0"/>
              <a:t>Best field techniques, GNSS knowledge, knowing datum requirements, knowing accuracy requirements, calibrations, data management.</a:t>
            </a:r>
          </a:p>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237506" y="1033152"/>
            <a:ext cx="8220694" cy="5403273"/>
          </a:xfrm>
        </p:spPr>
        <p:txBody>
          <a:bodyPr>
            <a:noAutofit/>
          </a:bodyPr>
          <a:lstStyle/>
          <a:p>
            <a:pPr>
              <a:lnSpc>
                <a:spcPct val="90000"/>
              </a:lnSpc>
            </a:pPr>
            <a:r>
              <a:rPr lang="en-US" sz="2400" dirty="0" smtClean="0">
                <a:latin typeface="Arial" pitchFamily="34" charset="0"/>
                <a:cs typeface="Arial" pitchFamily="34" charset="0"/>
              </a:rPr>
              <a:t>All real time positioning services available in the U.S. provide coordinates that are consistent with the NSRS, and hence, with each other.</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Reference stations contained in each RTN meet prescribed criteria in terms of stability and data quality.</a:t>
            </a:r>
          </a:p>
          <a:p>
            <a:endParaRPr lang="en-US" sz="2400" dirty="0" smtClean="0">
              <a:latin typeface="Arial" pitchFamily="34" charset="0"/>
              <a:cs typeface="Arial" pitchFamily="34" charset="0"/>
            </a:endParaRPr>
          </a:p>
          <a:p>
            <a:pPr>
              <a:lnSpc>
                <a:spcPct val="90000"/>
              </a:lnSpc>
            </a:pPr>
            <a:r>
              <a:rPr lang="en-US" sz="2400" dirty="0" smtClean="0">
                <a:latin typeface="Arial" pitchFamily="34" charset="0"/>
                <a:cs typeface="Arial" pitchFamily="34" charset="0"/>
              </a:rPr>
              <a:t>User equipment can operate with services from different RTN’s to the greatest extent possible. NGS promotes the use of RTCM format data via NTRIP communication protocol application.</a:t>
            </a:r>
          </a:p>
          <a:p>
            <a:pPr>
              <a:lnSpc>
                <a:spcPct val="90000"/>
              </a:lnSpc>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Use of best methods for RTN users (detailed suggestions may be advanced).</a:t>
            </a:r>
          </a:p>
        </p:txBody>
      </p:sp>
      <p:sp>
        <p:nvSpPr>
          <p:cNvPr id="7172" name="Slide Number Placeholder 3"/>
          <p:cNvSpPr>
            <a:spLocks noGrp="1"/>
          </p:cNvSpPr>
          <p:nvPr>
            <p:ph type="sldNum" sz="quarter" idx="4294967295"/>
          </p:nvPr>
        </p:nvSpPr>
        <p:spPr>
          <a:xfrm>
            <a:off x="7086600" y="6248400"/>
            <a:ext cx="1905000" cy="457200"/>
          </a:xfrm>
          <a:prstGeom prst="rect">
            <a:avLst/>
          </a:prstGeom>
          <a:noFill/>
        </p:spPr>
        <p:txBody>
          <a:bodyPr/>
          <a:lstStyle/>
          <a:p>
            <a:fld id="{213AEE41-9627-4B15-8E09-0DECAC2D4550}" type="slidenum">
              <a:rPr lang="en-US" smtClean="0"/>
              <a:pPr/>
              <a:t>114</a:t>
            </a:fld>
            <a:endParaRPr lang="en-US" smtClean="0"/>
          </a:p>
        </p:txBody>
      </p:sp>
      <p:sp>
        <p:nvSpPr>
          <p:cNvPr id="5"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NGS Goals For RTN’s</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25927" y="446115"/>
            <a:ext cx="6692147" cy="6274521"/>
            <a:chOff x="1292429" y="403762"/>
            <a:chExt cx="6692147" cy="6274521"/>
          </a:xfrm>
        </p:grpSpPr>
        <p:sp>
          <p:nvSpPr>
            <p:cNvPr id="18" name="Oval 17"/>
            <p:cNvSpPr/>
            <p:nvPr/>
          </p:nvSpPr>
          <p:spPr>
            <a:xfrm>
              <a:off x="1292429" y="2929243"/>
              <a:ext cx="3749040" cy="3749040"/>
            </a:xfrm>
            <a:prstGeom prst="ellipse">
              <a:avLst/>
            </a:prstGeom>
            <a:solidFill>
              <a:srgbClr val="4F81BD">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Network System</a:t>
              </a:r>
            </a:p>
            <a:p>
              <a:r>
                <a:rPr lang="en-US" dirty="0" smtClean="0"/>
                <a:t>Provider operated</a:t>
              </a:r>
            </a:p>
            <a:p>
              <a:r>
                <a:rPr lang="en-US" dirty="0" smtClean="0"/>
                <a:t>Data modems</a:t>
              </a:r>
            </a:p>
            <a:p>
              <a:r>
                <a:rPr lang="en-US" dirty="0" smtClean="0"/>
                <a:t>Cell phones</a:t>
              </a:r>
              <a:endParaRPr lang="en-US" dirty="0"/>
            </a:p>
          </p:txBody>
        </p:sp>
        <p:sp>
          <p:nvSpPr>
            <p:cNvPr id="19" name="Oval 18"/>
            <p:cNvSpPr/>
            <p:nvPr/>
          </p:nvSpPr>
          <p:spPr>
            <a:xfrm>
              <a:off x="4235536" y="2929243"/>
              <a:ext cx="3749040" cy="3749040"/>
            </a:xfrm>
            <a:prstGeom prst="ellipse">
              <a:avLst/>
            </a:prstGeom>
            <a:solidFill>
              <a:srgbClr val="4F81BD">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Single-Base</a:t>
              </a:r>
            </a:p>
            <a:p>
              <a:r>
                <a:rPr lang="en-US" dirty="0" smtClean="0"/>
                <a:t>Active reference station</a:t>
              </a:r>
              <a:br>
                <a:rPr lang="en-US" dirty="0" smtClean="0"/>
              </a:br>
              <a:r>
                <a:rPr lang="en-US" dirty="0" smtClean="0"/>
                <a:t>(24/7/365)</a:t>
              </a:r>
            </a:p>
            <a:p>
              <a:r>
                <a:rPr lang="en-US" dirty="0" smtClean="0"/>
                <a:t>User or provider operated</a:t>
              </a:r>
            </a:p>
            <a:p>
              <a:r>
                <a:rPr lang="en-US" dirty="0" smtClean="0"/>
                <a:t>Data modems</a:t>
              </a:r>
            </a:p>
            <a:p>
              <a:r>
                <a:rPr lang="en-US" dirty="0" smtClean="0"/>
                <a:t>Cell phones</a:t>
              </a:r>
              <a:endParaRPr lang="en-US" dirty="0"/>
            </a:p>
          </p:txBody>
        </p:sp>
        <p:sp>
          <p:nvSpPr>
            <p:cNvPr id="17" name="Oval 16"/>
            <p:cNvSpPr/>
            <p:nvPr/>
          </p:nvSpPr>
          <p:spPr>
            <a:xfrm>
              <a:off x="2873827" y="403762"/>
              <a:ext cx="3749040" cy="3749040"/>
            </a:xfrm>
            <a:prstGeom prst="ellipse">
              <a:avLst/>
            </a:prstGeom>
            <a:solidFill>
              <a:srgbClr val="4F81BD">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Single-base</a:t>
              </a:r>
            </a:p>
            <a:p>
              <a:r>
                <a:rPr lang="en-US" dirty="0" smtClean="0"/>
                <a:t>Passive Monument</a:t>
              </a:r>
            </a:p>
            <a:p>
              <a:r>
                <a:rPr lang="en-US" dirty="0" smtClean="0"/>
                <a:t>User operated</a:t>
              </a:r>
            </a:p>
            <a:p>
              <a:r>
                <a:rPr lang="en-US" dirty="0" smtClean="0"/>
                <a:t>Spread spectrum radios</a:t>
              </a:r>
              <a:br>
                <a:rPr lang="en-US" dirty="0" smtClean="0"/>
              </a:br>
              <a:r>
                <a:rPr lang="en-US" dirty="0" smtClean="0"/>
                <a:t>(line of sight)</a:t>
              </a:r>
            </a:p>
            <a:p>
              <a:r>
                <a:rPr lang="en-US" dirty="0" smtClean="0"/>
                <a:t>UHF radios (3-5 mi)</a:t>
              </a:r>
            </a:p>
            <a:p>
              <a:r>
                <a:rPr lang="en-US" dirty="0" smtClean="0"/>
                <a:t>Data modems</a:t>
              </a:r>
            </a:p>
            <a:p>
              <a:r>
                <a:rPr lang="en-US" dirty="0" smtClean="0"/>
                <a:t>Cell phones (&lt; 30 mi)</a:t>
              </a:r>
              <a:endParaRPr lang="en-US" dirty="0"/>
            </a:p>
          </p:txBody>
        </p:sp>
      </p:gr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sp>
        <p:nvSpPr>
          <p:cNvPr id="5"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Arial" pitchFamily="34" charset="0"/>
              </a:rPr>
              <a:t>Base Station Options For Real Time</a:t>
            </a:r>
            <a:endParaRPr kumimoji="0" lang="en-US" sz="3600" b="0" i="0" u="none" strike="noStrike" kern="1200" cap="none" spc="0" normalizeH="0" baseline="0" noProof="0" dirty="0" smtClean="0">
              <a:ln>
                <a:noFill/>
              </a:ln>
              <a:solidFill>
                <a:schemeClr val="tx1"/>
              </a:solidFill>
              <a:effectLst/>
              <a:uLnTx/>
              <a:uFillTx/>
              <a:latin typeface="+mj-lt"/>
              <a:ea typeface="+mj-ea"/>
              <a:cs typeface="Arial" pitchFamily="34" charset="0"/>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a.rtn2.tif"/>
          <p:cNvPicPr>
            <a:picLocks noChangeAspect="1"/>
          </p:cNvPicPr>
          <p:nvPr/>
        </p:nvPicPr>
        <p:blipFill>
          <a:blip r:embed="rId2" cstate="print"/>
          <a:stretch>
            <a:fillRect/>
          </a:stretch>
        </p:blipFill>
        <p:spPr>
          <a:xfrm>
            <a:off x="2971800" y="1371600"/>
            <a:ext cx="6172200" cy="3917427"/>
          </a:xfrm>
          <a:prstGeom prst="rect">
            <a:avLst/>
          </a:prstGeom>
          <a:solidFill>
            <a:srgbClr val="FFFFB3"/>
          </a:solidFill>
        </p:spPr>
      </p:pic>
      <p:pic>
        <p:nvPicPr>
          <p:cNvPr id="8" name="Picture 7" descr="KEY.tif"/>
          <p:cNvPicPr>
            <a:picLocks noChangeAspect="1"/>
          </p:cNvPicPr>
          <p:nvPr/>
        </p:nvPicPr>
        <p:blipFill>
          <a:blip r:embed="rId3" cstate="print"/>
          <a:stretch>
            <a:fillRect/>
          </a:stretch>
        </p:blipFill>
        <p:spPr>
          <a:xfrm>
            <a:off x="3213264" y="4429495"/>
            <a:ext cx="4572000" cy="1698497"/>
          </a:xfrm>
          <a:prstGeom prst="rect">
            <a:avLst/>
          </a:prstGeom>
        </p:spPr>
      </p:pic>
      <p:sp>
        <p:nvSpPr>
          <p:cNvPr id="12" name="Freeform 11"/>
          <p:cNvSpPr/>
          <p:nvPr/>
        </p:nvSpPr>
        <p:spPr bwMode="auto">
          <a:xfrm>
            <a:off x="4800600" y="2819400"/>
            <a:ext cx="651026" cy="434773"/>
          </a:xfrm>
          <a:custGeom>
            <a:avLst/>
            <a:gdLst>
              <a:gd name="connsiteX0" fmla="*/ 20358 w 651026"/>
              <a:gd name="connsiteY0" fmla="*/ 8846 h 434773"/>
              <a:gd name="connsiteX1" fmla="*/ 169740 w 651026"/>
              <a:gd name="connsiteY1" fmla="*/ 8846 h 434773"/>
              <a:gd name="connsiteX2" fmla="*/ 337229 w 651026"/>
              <a:gd name="connsiteY2" fmla="*/ 13372 h 434773"/>
              <a:gd name="connsiteX3" fmla="*/ 622413 w 651026"/>
              <a:gd name="connsiteY3" fmla="*/ 17899 h 434773"/>
              <a:gd name="connsiteX4" fmla="*/ 617887 w 651026"/>
              <a:gd name="connsiteY4" fmla="*/ 402671 h 434773"/>
              <a:gd name="connsiteX5" fmla="*/ 518299 w 651026"/>
              <a:gd name="connsiteY5" fmla="*/ 407198 h 434773"/>
              <a:gd name="connsiteX6" fmla="*/ 473031 w 651026"/>
              <a:gd name="connsiteY6" fmla="*/ 411725 h 434773"/>
              <a:gd name="connsiteX7" fmla="*/ 391550 w 651026"/>
              <a:gd name="connsiteY7" fmla="*/ 416251 h 434773"/>
              <a:gd name="connsiteX8" fmla="*/ 20358 w 651026"/>
              <a:gd name="connsiteY8" fmla="*/ 411725 h 434773"/>
              <a:gd name="connsiteX9" fmla="*/ 15831 w 651026"/>
              <a:gd name="connsiteY9" fmla="*/ 393618 h 434773"/>
              <a:gd name="connsiteX10" fmla="*/ 6778 w 651026"/>
              <a:gd name="connsiteY10" fmla="*/ 380038 h 434773"/>
              <a:gd name="connsiteX11" fmla="*/ 6778 w 651026"/>
              <a:gd name="connsiteY11" fmla="*/ 239709 h 434773"/>
              <a:gd name="connsiteX12" fmla="*/ 11304 w 651026"/>
              <a:gd name="connsiteY12" fmla="*/ 135594 h 434773"/>
              <a:gd name="connsiteX13" fmla="*/ 20358 w 651026"/>
              <a:gd name="connsiteY13" fmla="*/ 108434 h 434773"/>
              <a:gd name="connsiteX14" fmla="*/ 20358 w 651026"/>
              <a:gd name="connsiteY14" fmla="*/ 8846 h 4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1026" h="434773">
                <a:moveTo>
                  <a:pt x="20358" y="8846"/>
                </a:moveTo>
                <a:cubicBezTo>
                  <a:pt x="99969" y="0"/>
                  <a:pt x="39897" y="4589"/>
                  <a:pt x="169740" y="8846"/>
                </a:cubicBezTo>
                <a:lnTo>
                  <a:pt x="337229" y="13372"/>
                </a:lnTo>
                <a:lnTo>
                  <a:pt x="622413" y="17899"/>
                </a:lnTo>
                <a:cubicBezTo>
                  <a:pt x="620904" y="146156"/>
                  <a:pt x="651026" y="278760"/>
                  <a:pt x="617887" y="402671"/>
                </a:cubicBezTo>
                <a:cubicBezTo>
                  <a:pt x="609302" y="434773"/>
                  <a:pt x="551465" y="405125"/>
                  <a:pt x="518299" y="407198"/>
                </a:cubicBezTo>
                <a:cubicBezTo>
                  <a:pt x="503164" y="408144"/>
                  <a:pt x="488157" y="410645"/>
                  <a:pt x="473031" y="411725"/>
                </a:cubicBezTo>
                <a:cubicBezTo>
                  <a:pt x="445898" y="413663"/>
                  <a:pt x="418710" y="414742"/>
                  <a:pt x="391550" y="416251"/>
                </a:cubicBezTo>
                <a:lnTo>
                  <a:pt x="20358" y="411725"/>
                </a:lnTo>
                <a:cubicBezTo>
                  <a:pt x="14148" y="411351"/>
                  <a:pt x="18282" y="399336"/>
                  <a:pt x="15831" y="393618"/>
                </a:cubicBezTo>
                <a:cubicBezTo>
                  <a:pt x="13688" y="388618"/>
                  <a:pt x="9796" y="384565"/>
                  <a:pt x="6778" y="380038"/>
                </a:cubicBezTo>
                <a:cubicBezTo>
                  <a:pt x="0" y="285153"/>
                  <a:pt x="1517" y="344938"/>
                  <a:pt x="6778" y="239709"/>
                </a:cubicBezTo>
                <a:cubicBezTo>
                  <a:pt x="8513" y="205015"/>
                  <a:pt x="7730" y="170147"/>
                  <a:pt x="11304" y="135594"/>
                </a:cubicBezTo>
                <a:cubicBezTo>
                  <a:pt x="12286" y="126102"/>
                  <a:pt x="20358" y="117977"/>
                  <a:pt x="20358" y="108434"/>
                </a:cubicBezTo>
                <a:lnTo>
                  <a:pt x="20358" y="8846"/>
                </a:lnTo>
                <a:close/>
              </a:path>
            </a:pathLst>
          </a:custGeom>
          <a:solidFill>
            <a:srgbClr val="FFFFB3"/>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4" name="Freeform 13"/>
          <p:cNvSpPr/>
          <p:nvPr/>
        </p:nvSpPr>
        <p:spPr bwMode="auto">
          <a:xfrm>
            <a:off x="3886200" y="2743200"/>
            <a:ext cx="525675" cy="680327"/>
          </a:xfrm>
          <a:custGeom>
            <a:avLst/>
            <a:gdLst>
              <a:gd name="connsiteX0" fmla="*/ 9808 w 525675"/>
              <a:gd name="connsiteY0" fmla="*/ 22634 h 680327"/>
              <a:gd name="connsiteX1" fmla="*/ 77709 w 525675"/>
              <a:gd name="connsiteY1" fmla="*/ 18107 h 680327"/>
              <a:gd name="connsiteX2" fmla="*/ 195404 w 525675"/>
              <a:gd name="connsiteY2" fmla="*/ 27161 h 680327"/>
              <a:gd name="connsiteX3" fmla="*/ 299519 w 525675"/>
              <a:gd name="connsiteY3" fmla="*/ 18107 h 680327"/>
              <a:gd name="connsiteX4" fmla="*/ 335733 w 525675"/>
              <a:gd name="connsiteY4" fmla="*/ 4527 h 680327"/>
              <a:gd name="connsiteX5" fmla="*/ 353840 w 525675"/>
              <a:gd name="connsiteY5" fmla="*/ 0 h 680327"/>
              <a:gd name="connsiteX6" fmla="*/ 376473 w 525675"/>
              <a:gd name="connsiteY6" fmla="*/ 4527 h 680327"/>
              <a:gd name="connsiteX7" fmla="*/ 394580 w 525675"/>
              <a:gd name="connsiteY7" fmla="*/ 9054 h 680327"/>
              <a:gd name="connsiteX8" fmla="*/ 503222 w 525675"/>
              <a:gd name="connsiteY8" fmla="*/ 13580 h 680327"/>
              <a:gd name="connsiteX9" fmla="*/ 503222 w 525675"/>
              <a:gd name="connsiteY9" fmla="*/ 199176 h 680327"/>
              <a:gd name="connsiteX10" fmla="*/ 498695 w 525675"/>
              <a:gd name="connsiteY10" fmla="*/ 239917 h 680327"/>
              <a:gd name="connsiteX11" fmla="*/ 507749 w 525675"/>
              <a:gd name="connsiteY11" fmla="*/ 516048 h 680327"/>
              <a:gd name="connsiteX12" fmla="*/ 489642 w 525675"/>
              <a:gd name="connsiteY12" fmla="*/ 579422 h 680327"/>
              <a:gd name="connsiteX13" fmla="*/ 457955 w 525675"/>
              <a:gd name="connsiteY13" fmla="*/ 588475 h 680327"/>
              <a:gd name="connsiteX14" fmla="*/ 444374 w 525675"/>
              <a:gd name="connsiteY14" fmla="*/ 620163 h 680327"/>
              <a:gd name="connsiteX15" fmla="*/ 435321 w 525675"/>
              <a:gd name="connsiteY15" fmla="*/ 669957 h 680327"/>
              <a:gd name="connsiteX16" fmla="*/ 421741 w 525675"/>
              <a:gd name="connsiteY16" fmla="*/ 665430 h 680327"/>
              <a:gd name="connsiteX17" fmla="*/ 412687 w 525675"/>
              <a:gd name="connsiteY17" fmla="*/ 656376 h 680327"/>
              <a:gd name="connsiteX18" fmla="*/ 394580 w 525675"/>
              <a:gd name="connsiteY18" fmla="*/ 629216 h 680327"/>
              <a:gd name="connsiteX19" fmla="*/ 367420 w 525675"/>
              <a:gd name="connsiteY19" fmla="*/ 615636 h 680327"/>
              <a:gd name="connsiteX20" fmla="*/ 344786 w 525675"/>
              <a:gd name="connsiteY20" fmla="*/ 593002 h 680327"/>
              <a:gd name="connsiteX21" fmla="*/ 331206 w 525675"/>
              <a:gd name="connsiteY21" fmla="*/ 579422 h 680327"/>
              <a:gd name="connsiteX22" fmla="*/ 317626 w 525675"/>
              <a:gd name="connsiteY22" fmla="*/ 570369 h 680327"/>
              <a:gd name="connsiteX23" fmla="*/ 294992 w 525675"/>
              <a:gd name="connsiteY23" fmla="*/ 547735 h 680327"/>
              <a:gd name="connsiteX24" fmla="*/ 267832 w 525675"/>
              <a:gd name="connsiteY24" fmla="*/ 520574 h 680327"/>
              <a:gd name="connsiteX25" fmla="*/ 258778 w 525675"/>
              <a:gd name="connsiteY25" fmla="*/ 511521 h 680327"/>
              <a:gd name="connsiteX26" fmla="*/ 245198 w 525675"/>
              <a:gd name="connsiteY26" fmla="*/ 497941 h 680327"/>
              <a:gd name="connsiteX27" fmla="*/ 231618 w 525675"/>
              <a:gd name="connsiteY27" fmla="*/ 488887 h 680327"/>
              <a:gd name="connsiteX28" fmla="*/ 222564 w 525675"/>
              <a:gd name="connsiteY28" fmla="*/ 479834 h 680327"/>
              <a:gd name="connsiteX29" fmla="*/ 204458 w 525675"/>
              <a:gd name="connsiteY29" fmla="*/ 466254 h 680327"/>
              <a:gd name="connsiteX30" fmla="*/ 177297 w 525675"/>
              <a:gd name="connsiteY30" fmla="*/ 439093 h 680327"/>
              <a:gd name="connsiteX31" fmla="*/ 150137 w 525675"/>
              <a:gd name="connsiteY31" fmla="*/ 420986 h 680327"/>
              <a:gd name="connsiteX32" fmla="*/ 136557 w 525675"/>
              <a:gd name="connsiteY32" fmla="*/ 411933 h 680327"/>
              <a:gd name="connsiteX33" fmla="*/ 127503 w 525675"/>
              <a:gd name="connsiteY33" fmla="*/ 398353 h 680327"/>
              <a:gd name="connsiteX34" fmla="*/ 100343 w 525675"/>
              <a:gd name="connsiteY34" fmla="*/ 380246 h 680327"/>
              <a:gd name="connsiteX35" fmla="*/ 86762 w 525675"/>
              <a:gd name="connsiteY35" fmla="*/ 371192 h 680327"/>
              <a:gd name="connsiteX36" fmla="*/ 50549 w 525675"/>
              <a:gd name="connsiteY36" fmla="*/ 353085 h 680327"/>
              <a:gd name="connsiteX37" fmla="*/ 32442 w 525675"/>
              <a:gd name="connsiteY37" fmla="*/ 334978 h 680327"/>
              <a:gd name="connsiteX38" fmla="*/ 9808 w 525675"/>
              <a:gd name="connsiteY38" fmla="*/ 307818 h 680327"/>
              <a:gd name="connsiteX39" fmla="*/ 5281 w 525675"/>
              <a:gd name="connsiteY39" fmla="*/ 294238 h 680327"/>
              <a:gd name="connsiteX40" fmla="*/ 9808 w 525675"/>
              <a:gd name="connsiteY40" fmla="*/ 149382 h 680327"/>
              <a:gd name="connsiteX41" fmla="*/ 18861 w 525675"/>
              <a:gd name="connsiteY41" fmla="*/ 135802 h 680327"/>
              <a:gd name="connsiteX42" fmla="*/ 9808 w 525675"/>
              <a:gd name="connsiteY42" fmla="*/ 22634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675" h="680327">
                <a:moveTo>
                  <a:pt x="9808" y="22634"/>
                </a:moveTo>
                <a:cubicBezTo>
                  <a:pt x="19616" y="3018"/>
                  <a:pt x="55025" y="18107"/>
                  <a:pt x="77709" y="18107"/>
                </a:cubicBezTo>
                <a:cubicBezTo>
                  <a:pt x="89351" y="18107"/>
                  <a:pt x="179909" y="25870"/>
                  <a:pt x="195404" y="27161"/>
                </a:cubicBezTo>
                <a:cubicBezTo>
                  <a:pt x="246814" y="24137"/>
                  <a:pt x="259409" y="26129"/>
                  <a:pt x="299519" y="18107"/>
                </a:cubicBezTo>
                <a:cubicBezTo>
                  <a:pt x="332716" y="11467"/>
                  <a:pt x="302795" y="16879"/>
                  <a:pt x="335733" y="4527"/>
                </a:cubicBezTo>
                <a:cubicBezTo>
                  <a:pt x="341558" y="2343"/>
                  <a:pt x="347804" y="1509"/>
                  <a:pt x="353840" y="0"/>
                </a:cubicBezTo>
                <a:cubicBezTo>
                  <a:pt x="361384" y="1509"/>
                  <a:pt x="368962" y="2858"/>
                  <a:pt x="376473" y="4527"/>
                </a:cubicBezTo>
                <a:cubicBezTo>
                  <a:pt x="382546" y="5877"/>
                  <a:pt x="388374" y="8611"/>
                  <a:pt x="394580" y="9054"/>
                </a:cubicBezTo>
                <a:cubicBezTo>
                  <a:pt x="430733" y="11636"/>
                  <a:pt x="467008" y="12071"/>
                  <a:pt x="503222" y="13580"/>
                </a:cubicBezTo>
                <a:cubicBezTo>
                  <a:pt x="525675" y="80940"/>
                  <a:pt x="510420" y="30028"/>
                  <a:pt x="503222" y="199176"/>
                </a:cubicBezTo>
                <a:cubicBezTo>
                  <a:pt x="502641" y="212828"/>
                  <a:pt x="500204" y="226337"/>
                  <a:pt x="498695" y="239917"/>
                </a:cubicBezTo>
                <a:cubicBezTo>
                  <a:pt x="501713" y="331961"/>
                  <a:pt x="506537" y="423963"/>
                  <a:pt x="507749" y="516048"/>
                </a:cubicBezTo>
                <a:cubicBezTo>
                  <a:pt x="508731" y="590652"/>
                  <a:pt x="523516" y="590714"/>
                  <a:pt x="489642" y="579422"/>
                </a:cubicBezTo>
                <a:cubicBezTo>
                  <a:pt x="489488" y="579460"/>
                  <a:pt x="460118" y="586312"/>
                  <a:pt x="457955" y="588475"/>
                </a:cubicBezTo>
                <a:cubicBezTo>
                  <a:pt x="452360" y="594069"/>
                  <a:pt x="447080" y="612046"/>
                  <a:pt x="444374" y="620163"/>
                </a:cubicBezTo>
                <a:cubicBezTo>
                  <a:pt x="458497" y="676649"/>
                  <a:pt x="476803" y="680327"/>
                  <a:pt x="435321" y="669957"/>
                </a:cubicBezTo>
                <a:cubicBezTo>
                  <a:pt x="430692" y="668800"/>
                  <a:pt x="426268" y="666939"/>
                  <a:pt x="421741" y="665430"/>
                </a:cubicBezTo>
                <a:cubicBezTo>
                  <a:pt x="418723" y="662412"/>
                  <a:pt x="415248" y="659790"/>
                  <a:pt x="412687" y="656376"/>
                </a:cubicBezTo>
                <a:cubicBezTo>
                  <a:pt x="406158" y="647671"/>
                  <a:pt x="404902" y="632657"/>
                  <a:pt x="394580" y="629216"/>
                </a:cubicBezTo>
                <a:cubicBezTo>
                  <a:pt x="381760" y="624942"/>
                  <a:pt x="378219" y="625085"/>
                  <a:pt x="367420" y="615636"/>
                </a:cubicBezTo>
                <a:cubicBezTo>
                  <a:pt x="359390" y="608610"/>
                  <a:pt x="352331" y="600547"/>
                  <a:pt x="344786" y="593002"/>
                </a:cubicBezTo>
                <a:cubicBezTo>
                  <a:pt x="340259" y="588475"/>
                  <a:pt x="336533" y="582973"/>
                  <a:pt x="331206" y="579422"/>
                </a:cubicBezTo>
                <a:cubicBezTo>
                  <a:pt x="326679" y="576404"/>
                  <a:pt x="321720" y="573951"/>
                  <a:pt x="317626" y="570369"/>
                </a:cubicBezTo>
                <a:cubicBezTo>
                  <a:pt x="309596" y="563343"/>
                  <a:pt x="302537" y="555280"/>
                  <a:pt x="294992" y="547735"/>
                </a:cubicBezTo>
                <a:lnTo>
                  <a:pt x="267832" y="520574"/>
                </a:lnTo>
                <a:lnTo>
                  <a:pt x="258778" y="511521"/>
                </a:lnTo>
                <a:cubicBezTo>
                  <a:pt x="254251" y="506994"/>
                  <a:pt x="250524" y="501492"/>
                  <a:pt x="245198" y="497941"/>
                </a:cubicBezTo>
                <a:cubicBezTo>
                  <a:pt x="240671" y="494923"/>
                  <a:pt x="235866" y="492286"/>
                  <a:pt x="231618" y="488887"/>
                </a:cubicBezTo>
                <a:cubicBezTo>
                  <a:pt x="228285" y="486221"/>
                  <a:pt x="225843" y="482566"/>
                  <a:pt x="222564" y="479834"/>
                </a:cubicBezTo>
                <a:cubicBezTo>
                  <a:pt x="216768" y="475004"/>
                  <a:pt x="210066" y="471301"/>
                  <a:pt x="204458" y="466254"/>
                </a:cubicBezTo>
                <a:cubicBezTo>
                  <a:pt x="194941" y="457689"/>
                  <a:pt x="187950" y="446195"/>
                  <a:pt x="177297" y="439093"/>
                </a:cubicBezTo>
                <a:lnTo>
                  <a:pt x="150137" y="420986"/>
                </a:lnTo>
                <a:lnTo>
                  <a:pt x="136557" y="411933"/>
                </a:lnTo>
                <a:cubicBezTo>
                  <a:pt x="133539" y="407406"/>
                  <a:pt x="131597" y="401936"/>
                  <a:pt x="127503" y="398353"/>
                </a:cubicBezTo>
                <a:cubicBezTo>
                  <a:pt x="119314" y="391188"/>
                  <a:pt x="109396" y="386282"/>
                  <a:pt x="100343" y="380246"/>
                </a:cubicBezTo>
                <a:cubicBezTo>
                  <a:pt x="95816" y="377228"/>
                  <a:pt x="91628" y="373625"/>
                  <a:pt x="86762" y="371192"/>
                </a:cubicBezTo>
                <a:cubicBezTo>
                  <a:pt x="74691" y="365156"/>
                  <a:pt x="60092" y="362628"/>
                  <a:pt x="50549" y="353085"/>
                </a:cubicBezTo>
                <a:lnTo>
                  <a:pt x="32442" y="334978"/>
                </a:lnTo>
                <a:cubicBezTo>
                  <a:pt x="22428" y="324964"/>
                  <a:pt x="16112" y="320425"/>
                  <a:pt x="9808" y="307818"/>
                </a:cubicBezTo>
                <a:cubicBezTo>
                  <a:pt x="7674" y="303550"/>
                  <a:pt x="6790" y="298765"/>
                  <a:pt x="5281" y="294238"/>
                </a:cubicBezTo>
                <a:cubicBezTo>
                  <a:pt x="6790" y="245953"/>
                  <a:pt x="5682" y="197514"/>
                  <a:pt x="9808" y="149382"/>
                </a:cubicBezTo>
                <a:cubicBezTo>
                  <a:pt x="10273" y="143962"/>
                  <a:pt x="18444" y="141226"/>
                  <a:pt x="18861" y="135802"/>
                </a:cubicBezTo>
                <a:cubicBezTo>
                  <a:pt x="21523" y="101199"/>
                  <a:pt x="0" y="42250"/>
                  <a:pt x="9808" y="22634"/>
                </a:cubicBezTo>
                <a:close/>
              </a:path>
            </a:pathLst>
          </a:custGeom>
          <a:solidFill>
            <a:srgbClr val="FFFFB9"/>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dirty="0" smtClean="0">
                <a:latin typeface="+mj-lt"/>
                <a:cs typeface="Arial" pitchFamily="34" charset="0"/>
              </a:rPr>
              <a:t>RTN In The USA</a:t>
            </a:r>
          </a:p>
        </p:txBody>
      </p:sp>
      <p:grpSp>
        <p:nvGrpSpPr>
          <p:cNvPr id="11" name="Group 2"/>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1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
        <p:nvSpPr>
          <p:cNvPr id="24" name="TextBox 23"/>
          <p:cNvSpPr txBox="1"/>
          <p:nvPr/>
        </p:nvSpPr>
        <p:spPr>
          <a:xfrm>
            <a:off x="332509" y="1294410"/>
            <a:ext cx="2918107" cy="3416320"/>
          </a:xfrm>
          <a:prstGeom prst="rect">
            <a:avLst/>
          </a:prstGeom>
          <a:noFill/>
        </p:spPr>
        <p:txBody>
          <a:bodyPr wrap="none" rtlCol="0">
            <a:spAutoFit/>
          </a:bodyPr>
          <a:lstStyle/>
          <a:p>
            <a:r>
              <a:rPr lang="en-US" dirty="0" smtClean="0"/>
              <a:t>≥80 RTN in the U.S.A.</a:t>
            </a:r>
          </a:p>
          <a:p>
            <a:pPr marL="166688" indent="-166688">
              <a:buFont typeface="Arial" pitchFamily="34" charset="0"/>
              <a:buChar char="•"/>
            </a:pPr>
            <a:r>
              <a:rPr lang="en-US" dirty="0" smtClean="0"/>
              <a:t>Academic/scientific</a:t>
            </a:r>
          </a:p>
          <a:p>
            <a:pPr marL="166688" indent="-166688">
              <a:buFont typeface="Arial" pitchFamily="34" charset="0"/>
              <a:buChar char="•"/>
            </a:pPr>
            <a:r>
              <a:rPr lang="en-US" dirty="0" smtClean="0"/>
              <a:t>Spatial reference centers</a:t>
            </a:r>
          </a:p>
          <a:p>
            <a:pPr marL="166688" indent="-166688">
              <a:buFont typeface="Arial" pitchFamily="34" charset="0"/>
              <a:buChar char="•"/>
            </a:pPr>
            <a:r>
              <a:rPr lang="en-US" dirty="0" smtClean="0"/>
              <a:t>DOTs</a:t>
            </a:r>
          </a:p>
          <a:p>
            <a:pPr marL="166688" indent="-166688">
              <a:buFont typeface="Arial" pitchFamily="34" charset="0"/>
              <a:buChar char="•"/>
            </a:pPr>
            <a:r>
              <a:rPr lang="en-US" dirty="0" smtClean="0"/>
              <a:t>Machine Guidance</a:t>
            </a:r>
          </a:p>
          <a:p>
            <a:pPr marL="166688" indent="-166688">
              <a:buFont typeface="Arial" pitchFamily="34" charset="0"/>
              <a:buChar char="•"/>
            </a:pPr>
            <a:r>
              <a:rPr lang="en-US" dirty="0" smtClean="0"/>
              <a:t>Counties</a:t>
            </a:r>
          </a:p>
          <a:p>
            <a:pPr marL="166688" indent="-166688">
              <a:buFont typeface="Arial" pitchFamily="34" charset="0"/>
              <a:buChar char="•"/>
            </a:pPr>
            <a:r>
              <a:rPr lang="en-US" dirty="0" smtClean="0"/>
              <a:t>Cities</a:t>
            </a:r>
          </a:p>
          <a:p>
            <a:pPr marL="166688" indent="-166688">
              <a:buFont typeface="Arial" pitchFamily="34" charset="0"/>
              <a:buChar char="•"/>
            </a:pPr>
            <a:r>
              <a:rPr lang="en-US" dirty="0" smtClean="0"/>
              <a:t>State Geodetic Surveys</a:t>
            </a:r>
          </a:p>
          <a:p>
            <a:pPr marL="166688" indent="-166688">
              <a:buFont typeface="Arial" pitchFamily="34" charset="0"/>
              <a:buChar char="•"/>
            </a:pPr>
            <a:r>
              <a:rPr lang="en-US" dirty="0" smtClean="0"/>
              <a:t>Manufacturers</a:t>
            </a:r>
          </a:p>
          <a:p>
            <a:pPr marL="166688" indent="-166688">
              <a:buFont typeface="Arial" pitchFamily="34" charset="0"/>
              <a:buChar char="•"/>
            </a:pPr>
            <a:r>
              <a:rPr lang="en-US" dirty="0" smtClean="0"/>
              <a:t>Vendors</a:t>
            </a:r>
          </a:p>
          <a:p>
            <a:pPr marL="166688" indent="-166688">
              <a:buFont typeface="Arial" pitchFamily="34" charset="0"/>
              <a:buChar char="•"/>
            </a:pPr>
            <a:r>
              <a:rPr lang="en-US" dirty="0" smtClean="0"/>
              <a:t>Agriculture</a:t>
            </a:r>
          </a:p>
          <a:p>
            <a:pPr marL="166688" indent="-166688">
              <a:buFont typeface="Arial" pitchFamily="34" charset="0"/>
              <a:buChar char="•"/>
            </a:pPr>
            <a:r>
              <a:rPr lang="en-US" dirty="0" smtClean="0"/>
              <a:t>Ma &amp; Pa networks</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a:grpSpLocks noChangeAspect="1"/>
          </p:cNvGrpSpPr>
          <p:nvPr/>
        </p:nvGrpSpPr>
        <p:grpSpPr>
          <a:xfrm>
            <a:off x="940211" y="1312201"/>
            <a:ext cx="7263579" cy="5349240"/>
            <a:chOff x="0" y="457200"/>
            <a:chExt cx="8070642" cy="5943600"/>
          </a:xfrm>
        </p:grpSpPr>
        <p:pic>
          <p:nvPicPr>
            <p:cNvPr id="2" name="Picture 1" descr="REGION.tif"/>
            <p:cNvPicPr>
              <a:picLocks noChangeAspect="1"/>
            </p:cNvPicPr>
            <p:nvPr/>
          </p:nvPicPr>
          <p:blipFill>
            <a:blip r:embed="rId3" cstate="print"/>
            <a:stretch>
              <a:fillRect/>
            </a:stretch>
          </p:blipFill>
          <p:spPr>
            <a:xfrm>
              <a:off x="1073357" y="457200"/>
              <a:ext cx="6997285" cy="5943600"/>
            </a:xfrm>
            <a:prstGeom prst="rect">
              <a:avLst/>
            </a:prstGeom>
            <a:solidFill>
              <a:schemeClr val="bg1"/>
            </a:solidFill>
          </p:spPr>
        </p:pic>
        <p:sp>
          <p:nvSpPr>
            <p:cNvPr id="4" name="Rectangle 3"/>
            <p:cNvSpPr/>
            <p:nvPr/>
          </p:nvSpPr>
          <p:spPr>
            <a:xfrm>
              <a:off x="3200400" y="1828800"/>
              <a:ext cx="1029117"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5" name="Rectangle 4"/>
            <p:cNvSpPr/>
            <p:nvPr/>
          </p:nvSpPr>
          <p:spPr>
            <a:xfrm>
              <a:off x="3810000" y="3048000"/>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6" name="Rectangle 5"/>
            <p:cNvSpPr/>
            <p:nvPr/>
          </p:nvSpPr>
          <p:spPr>
            <a:xfrm>
              <a:off x="2514600" y="5334000"/>
              <a:ext cx="12954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7" name="Rectangle 6"/>
            <p:cNvSpPr/>
            <p:nvPr/>
          </p:nvSpPr>
          <p:spPr>
            <a:xfrm rot="18391399">
              <a:off x="5350281" y="4148745"/>
              <a:ext cx="1029117"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8" name="Rectangle 7"/>
            <p:cNvSpPr/>
            <p:nvPr/>
          </p:nvSpPr>
          <p:spPr>
            <a:xfrm rot="18302843">
              <a:off x="5955205" y="3226028"/>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9" name="Rectangle 8"/>
            <p:cNvSpPr/>
            <p:nvPr/>
          </p:nvSpPr>
          <p:spPr>
            <a:xfrm rot="18391646">
              <a:off x="5829808" y="3950922"/>
              <a:ext cx="12954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10" name="Rectangle 9"/>
            <p:cNvSpPr/>
            <p:nvPr/>
          </p:nvSpPr>
          <p:spPr>
            <a:xfrm>
              <a:off x="6096000" y="2057400"/>
              <a:ext cx="1029117"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1" name="Rectangle 10"/>
            <p:cNvSpPr/>
            <p:nvPr/>
          </p:nvSpPr>
          <p:spPr>
            <a:xfrm>
              <a:off x="2971800" y="4572000"/>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2" name="Rectangle 11"/>
            <p:cNvSpPr/>
            <p:nvPr/>
          </p:nvSpPr>
          <p:spPr>
            <a:xfrm>
              <a:off x="0" y="609600"/>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3" name="Rectangle 12"/>
            <p:cNvSpPr/>
            <p:nvPr/>
          </p:nvSpPr>
          <p:spPr>
            <a:xfrm>
              <a:off x="1066800" y="1066800"/>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4" name="Rectangle 13"/>
            <p:cNvSpPr/>
            <p:nvPr/>
          </p:nvSpPr>
          <p:spPr>
            <a:xfrm>
              <a:off x="2590800" y="3276600"/>
              <a:ext cx="1029117"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5" name="Rectangle 14"/>
            <p:cNvSpPr/>
            <p:nvPr/>
          </p:nvSpPr>
          <p:spPr>
            <a:xfrm>
              <a:off x="228600" y="2438400"/>
              <a:ext cx="1029117"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6" name="Rectangle 15"/>
            <p:cNvSpPr/>
            <p:nvPr/>
          </p:nvSpPr>
          <p:spPr>
            <a:xfrm rot="18759916">
              <a:off x="1600200" y="2971800"/>
              <a:ext cx="12954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17" name="Rectangle 16"/>
            <p:cNvSpPr/>
            <p:nvPr/>
          </p:nvSpPr>
          <p:spPr>
            <a:xfrm rot="18777645">
              <a:off x="1059715" y="3033867"/>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cxnSp>
          <p:nvCxnSpPr>
            <p:cNvPr id="19" name="Straight Connector 18"/>
            <p:cNvCxnSpPr/>
            <p:nvPr/>
          </p:nvCxnSpPr>
          <p:spPr bwMode="auto">
            <a:xfrm>
              <a:off x="3657600" y="2743200"/>
              <a:ext cx="457200" cy="0"/>
            </a:xfrm>
            <a:prstGeom prst="line">
              <a:avLst/>
            </a:prstGeom>
            <a:solidFill>
              <a:schemeClr val="bg1"/>
            </a:solidFill>
            <a:ln w="53975"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rot="5400000">
              <a:off x="2971800" y="3429000"/>
              <a:ext cx="1371600" cy="0"/>
            </a:xfrm>
            <a:prstGeom prst="line">
              <a:avLst/>
            </a:prstGeom>
            <a:solidFill>
              <a:schemeClr val="bg1"/>
            </a:solidFill>
            <a:ln w="53975" cap="flat" cmpd="sng" algn="ctr">
              <a:solidFill>
                <a:srgbClr val="FF0000"/>
              </a:solidFill>
              <a:prstDash val="solid"/>
              <a:round/>
              <a:headEnd type="none" w="med" len="med"/>
              <a:tailEnd type="none" w="med" len="med"/>
            </a:ln>
            <a:effectLst/>
          </p:spPr>
        </p:cxnSp>
        <p:sp>
          <p:nvSpPr>
            <p:cNvPr id="23" name="Freeform 22"/>
            <p:cNvSpPr/>
            <p:nvPr/>
          </p:nvSpPr>
          <p:spPr bwMode="auto">
            <a:xfrm>
              <a:off x="3695700" y="2495550"/>
              <a:ext cx="1714500" cy="1762125"/>
            </a:xfrm>
            <a:custGeom>
              <a:avLst/>
              <a:gdLst>
                <a:gd name="connsiteX0" fmla="*/ 0 w 1714500"/>
                <a:gd name="connsiteY0" fmla="*/ 1619250 h 1762125"/>
                <a:gd name="connsiteX1" fmla="*/ 295275 w 1714500"/>
                <a:gd name="connsiteY1" fmla="*/ 1628775 h 1762125"/>
                <a:gd name="connsiteX2" fmla="*/ 342900 w 1714500"/>
                <a:gd name="connsiteY2" fmla="*/ 1704975 h 1762125"/>
                <a:gd name="connsiteX3" fmla="*/ 400050 w 1714500"/>
                <a:gd name="connsiteY3" fmla="*/ 1743075 h 1762125"/>
                <a:gd name="connsiteX4" fmla="*/ 438150 w 1714500"/>
                <a:gd name="connsiteY4" fmla="*/ 1762125 h 1762125"/>
                <a:gd name="connsiteX5" fmla="*/ 619125 w 1714500"/>
                <a:gd name="connsiteY5" fmla="*/ 1752600 h 1762125"/>
                <a:gd name="connsiteX6" fmla="*/ 657225 w 1714500"/>
                <a:gd name="connsiteY6" fmla="*/ 1743075 h 1762125"/>
                <a:gd name="connsiteX7" fmla="*/ 962025 w 1714500"/>
                <a:gd name="connsiteY7" fmla="*/ 1733550 h 1762125"/>
                <a:gd name="connsiteX8" fmla="*/ 1152525 w 1714500"/>
                <a:gd name="connsiteY8" fmla="*/ 1600200 h 1762125"/>
                <a:gd name="connsiteX9" fmla="*/ 1181100 w 1714500"/>
                <a:gd name="connsiteY9" fmla="*/ 1571625 h 1762125"/>
                <a:gd name="connsiteX10" fmla="*/ 1228725 w 1714500"/>
                <a:gd name="connsiteY10" fmla="*/ 1466850 h 1762125"/>
                <a:gd name="connsiteX11" fmla="*/ 1247775 w 1714500"/>
                <a:gd name="connsiteY11" fmla="*/ 1390650 h 1762125"/>
                <a:gd name="connsiteX12" fmla="*/ 1257300 w 1714500"/>
                <a:gd name="connsiteY12" fmla="*/ 1362075 h 1762125"/>
                <a:gd name="connsiteX13" fmla="*/ 1314450 w 1714500"/>
                <a:gd name="connsiteY13" fmla="*/ 1343025 h 1762125"/>
                <a:gd name="connsiteX14" fmla="*/ 1343025 w 1714500"/>
                <a:gd name="connsiteY14" fmla="*/ 1333500 h 1762125"/>
                <a:gd name="connsiteX15" fmla="*/ 1428750 w 1714500"/>
                <a:gd name="connsiteY15" fmla="*/ 1314450 h 1762125"/>
                <a:gd name="connsiteX16" fmla="*/ 1495425 w 1714500"/>
                <a:gd name="connsiteY16" fmla="*/ 1266825 h 1762125"/>
                <a:gd name="connsiteX17" fmla="*/ 1571625 w 1714500"/>
                <a:gd name="connsiteY17" fmla="*/ 1209675 h 1762125"/>
                <a:gd name="connsiteX18" fmla="*/ 1590675 w 1714500"/>
                <a:gd name="connsiteY18" fmla="*/ 1171575 h 1762125"/>
                <a:gd name="connsiteX19" fmla="*/ 1600200 w 1714500"/>
                <a:gd name="connsiteY19" fmla="*/ 1133475 h 1762125"/>
                <a:gd name="connsiteX20" fmla="*/ 1619250 w 1714500"/>
                <a:gd name="connsiteY20" fmla="*/ 1028700 h 1762125"/>
                <a:gd name="connsiteX21" fmla="*/ 1638300 w 1714500"/>
                <a:gd name="connsiteY21" fmla="*/ 981075 h 1762125"/>
                <a:gd name="connsiteX22" fmla="*/ 1657350 w 1714500"/>
                <a:gd name="connsiteY22" fmla="*/ 914400 h 1762125"/>
                <a:gd name="connsiteX23" fmla="*/ 1685925 w 1714500"/>
                <a:gd name="connsiteY23" fmla="*/ 819150 h 1762125"/>
                <a:gd name="connsiteX24" fmla="*/ 1695450 w 1714500"/>
                <a:gd name="connsiteY24" fmla="*/ 685800 h 1762125"/>
                <a:gd name="connsiteX25" fmla="*/ 1704975 w 1714500"/>
                <a:gd name="connsiteY25" fmla="*/ 657225 h 1762125"/>
                <a:gd name="connsiteX26" fmla="*/ 1714500 w 1714500"/>
                <a:gd name="connsiteY26" fmla="*/ 619125 h 1762125"/>
                <a:gd name="connsiteX27" fmla="*/ 1685925 w 1714500"/>
                <a:gd name="connsiteY27" fmla="*/ 457200 h 1762125"/>
                <a:gd name="connsiteX28" fmla="*/ 1676400 w 1714500"/>
                <a:gd name="connsiteY28" fmla="*/ 419100 h 1762125"/>
                <a:gd name="connsiteX29" fmla="*/ 1657350 w 1714500"/>
                <a:gd name="connsiteY29" fmla="*/ 381000 h 1762125"/>
                <a:gd name="connsiteX30" fmla="*/ 1647825 w 1714500"/>
                <a:gd name="connsiteY30" fmla="*/ 352425 h 1762125"/>
                <a:gd name="connsiteX31" fmla="*/ 1638300 w 1714500"/>
                <a:gd name="connsiteY31" fmla="*/ 314325 h 1762125"/>
                <a:gd name="connsiteX32" fmla="*/ 1600200 w 1714500"/>
                <a:gd name="connsiteY32" fmla="*/ 238125 h 1762125"/>
                <a:gd name="connsiteX33" fmla="*/ 1581150 w 1714500"/>
                <a:gd name="connsiteY33" fmla="*/ 209550 h 1762125"/>
                <a:gd name="connsiteX34" fmla="*/ 1581150 w 1714500"/>
                <a:gd name="connsiteY34"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14500" h="1762125">
                  <a:moveTo>
                    <a:pt x="0" y="1619250"/>
                  </a:moveTo>
                  <a:lnTo>
                    <a:pt x="295275" y="1628775"/>
                  </a:lnTo>
                  <a:cubicBezTo>
                    <a:pt x="311249" y="1631124"/>
                    <a:pt x="335641" y="1694813"/>
                    <a:pt x="342900" y="1704975"/>
                  </a:cubicBezTo>
                  <a:cubicBezTo>
                    <a:pt x="369324" y="1741969"/>
                    <a:pt x="365590" y="1728307"/>
                    <a:pt x="400050" y="1743075"/>
                  </a:cubicBezTo>
                  <a:cubicBezTo>
                    <a:pt x="413101" y="1748668"/>
                    <a:pt x="425450" y="1755775"/>
                    <a:pt x="438150" y="1762125"/>
                  </a:cubicBezTo>
                  <a:cubicBezTo>
                    <a:pt x="498475" y="1758950"/>
                    <a:pt x="558944" y="1757833"/>
                    <a:pt x="619125" y="1752600"/>
                  </a:cubicBezTo>
                  <a:cubicBezTo>
                    <a:pt x="632167" y="1751466"/>
                    <a:pt x="644154" y="1743801"/>
                    <a:pt x="657225" y="1743075"/>
                  </a:cubicBezTo>
                  <a:cubicBezTo>
                    <a:pt x="758718" y="1737436"/>
                    <a:pt x="860425" y="1736725"/>
                    <a:pt x="962025" y="1733550"/>
                  </a:cubicBezTo>
                  <a:cubicBezTo>
                    <a:pt x="1097341" y="1647440"/>
                    <a:pt x="1034123" y="1692290"/>
                    <a:pt x="1152525" y="1600200"/>
                  </a:cubicBezTo>
                  <a:cubicBezTo>
                    <a:pt x="1163158" y="1591930"/>
                    <a:pt x="1173018" y="1582401"/>
                    <a:pt x="1181100" y="1571625"/>
                  </a:cubicBezTo>
                  <a:cubicBezTo>
                    <a:pt x="1206533" y="1537715"/>
                    <a:pt x="1218435" y="1508011"/>
                    <a:pt x="1228725" y="1466850"/>
                  </a:cubicBezTo>
                  <a:cubicBezTo>
                    <a:pt x="1235075" y="1441450"/>
                    <a:pt x="1240886" y="1415909"/>
                    <a:pt x="1247775" y="1390650"/>
                  </a:cubicBezTo>
                  <a:cubicBezTo>
                    <a:pt x="1250417" y="1380964"/>
                    <a:pt x="1249130" y="1367911"/>
                    <a:pt x="1257300" y="1362075"/>
                  </a:cubicBezTo>
                  <a:cubicBezTo>
                    <a:pt x="1273640" y="1350403"/>
                    <a:pt x="1295400" y="1349375"/>
                    <a:pt x="1314450" y="1343025"/>
                  </a:cubicBezTo>
                  <a:cubicBezTo>
                    <a:pt x="1323975" y="1339850"/>
                    <a:pt x="1333285" y="1335935"/>
                    <a:pt x="1343025" y="1333500"/>
                  </a:cubicBezTo>
                  <a:cubicBezTo>
                    <a:pt x="1396831" y="1320048"/>
                    <a:pt x="1368288" y="1326542"/>
                    <a:pt x="1428750" y="1314450"/>
                  </a:cubicBezTo>
                  <a:cubicBezTo>
                    <a:pt x="1502158" y="1277746"/>
                    <a:pt x="1434744" y="1316473"/>
                    <a:pt x="1495425" y="1266825"/>
                  </a:cubicBezTo>
                  <a:cubicBezTo>
                    <a:pt x="1519998" y="1246720"/>
                    <a:pt x="1571625" y="1209675"/>
                    <a:pt x="1571625" y="1209675"/>
                  </a:cubicBezTo>
                  <a:cubicBezTo>
                    <a:pt x="1577975" y="1196975"/>
                    <a:pt x="1585689" y="1184870"/>
                    <a:pt x="1590675" y="1171575"/>
                  </a:cubicBezTo>
                  <a:cubicBezTo>
                    <a:pt x="1595272" y="1159318"/>
                    <a:pt x="1597633" y="1146312"/>
                    <a:pt x="1600200" y="1133475"/>
                  </a:cubicBezTo>
                  <a:cubicBezTo>
                    <a:pt x="1603818" y="1115387"/>
                    <a:pt x="1613121" y="1049131"/>
                    <a:pt x="1619250" y="1028700"/>
                  </a:cubicBezTo>
                  <a:cubicBezTo>
                    <a:pt x="1624163" y="1012323"/>
                    <a:pt x="1632297" y="997084"/>
                    <a:pt x="1638300" y="981075"/>
                  </a:cubicBezTo>
                  <a:cubicBezTo>
                    <a:pt x="1654305" y="938394"/>
                    <a:pt x="1642338" y="964440"/>
                    <a:pt x="1657350" y="914400"/>
                  </a:cubicBezTo>
                  <a:cubicBezTo>
                    <a:pt x="1692135" y="798452"/>
                    <a:pt x="1663971" y="906967"/>
                    <a:pt x="1685925" y="819150"/>
                  </a:cubicBezTo>
                  <a:cubicBezTo>
                    <a:pt x="1689100" y="774700"/>
                    <a:pt x="1690243" y="730058"/>
                    <a:pt x="1695450" y="685800"/>
                  </a:cubicBezTo>
                  <a:cubicBezTo>
                    <a:pt x="1696623" y="675829"/>
                    <a:pt x="1702217" y="666879"/>
                    <a:pt x="1704975" y="657225"/>
                  </a:cubicBezTo>
                  <a:cubicBezTo>
                    <a:pt x="1708571" y="644638"/>
                    <a:pt x="1711325" y="631825"/>
                    <a:pt x="1714500" y="619125"/>
                  </a:cubicBezTo>
                  <a:cubicBezTo>
                    <a:pt x="1678873" y="369739"/>
                    <a:pt x="1713038" y="552096"/>
                    <a:pt x="1685925" y="457200"/>
                  </a:cubicBezTo>
                  <a:cubicBezTo>
                    <a:pt x="1682329" y="444613"/>
                    <a:pt x="1680997" y="431357"/>
                    <a:pt x="1676400" y="419100"/>
                  </a:cubicBezTo>
                  <a:cubicBezTo>
                    <a:pt x="1671414" y="405805"/>
                    <a:pt x="1662943" y="394051"/>
                    <a:pt x="1657350" y="381000"/>
                  </a:cubicBezTo>
                  <a:cubicBezTo>
                    <a:pt x="1653395" y="371772"/>
                    <a:pt x="1650583" y="362079"/>
                    <a:pt x="1647825" y="352425"/>
                  </a:cubicBezTo>
                  <a:cubicBezTo>
                    <a:pt x="1644229" y="339838"/>
                    <a:pt x="1643335" y="326409"/>
                    <a:pt x="1638300" y="314325"/>
                  </a:cubicBezTo>
                  <a:cubicBezTo>
                    <a:pt x="1627378" y="288111"/>
                    <a:pt x="1612900" y="263525"/>
                    <a:pt x="1600200" y="238125"/>
                  </a:cubicBezTo>
                  <a:cubicBezTo>
                    <a:pt x="1595080" y="227886"/>
                    <a:pt x="1582063" y="220961"/>
                    <a:pt x="1581150" y="209550"/>
                  </a:cubicBezTo>
                  <a:cubicBezTo>
                    <a:pt x="1575580" y="139922"/>
                    <a:pt x="1581150" y="69850"/>
                    <a:pt x="1581150" y="0"/>
                  </a:cubicBezTo>
                </a:path>
              </a:pathLst>
            </a:custGeom>
            <a:noFill/>
            <a:ln w="44450" cap="flat" cmpd="sng" algn="ctr">
              <a:solidFill>
                <a:srgbClr val="00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4" name="Rectangle 23"/>
            <p:cNvSpPr/>
            <p:nvPr/>
          </p:nvSpPr>
          <p:spPr>
            <a:xfrm>
              <a:off x="4876800" y="5638800"/>
              <a:ext cx="1371600" cy="369332"/>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grpSp>
      <p:grpSp>
        <p:nvGrpSpPr>
          <p:cNvPr id="26" name="Group 2"/>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27"/>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sp>
        <p:nvSpPr>
          <p:cNvPr id="38"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dirty="0" smtClean="0">
                <a:latin typeface="+mj-lt"/>
                <a:cs typeface="Arial" pitchFamily="34" charset="0"/>
              </a:rPr>
              <a:t>RTN In The USA</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 rotate"/>
          <p:cNvPicPr>
            <a:picLocks noChangeAspect="1" noChangeArrowheads="1"/>
          </p:cNvPicPr>
          <p:nvPr/>
        </p:nvPicPr>
        <p:blipFill>
          <a:blip r:embed="rId2" cstate="print"/>
          <a:srcRect/>
          <a:stretch>
            <a:fillRect/>
          </a:stretch>
        </p:blipFill>
        <p:spPr>
          <a:xfrm>
            <a:off x="6550232" y="1537844"/>
            <a:ext cx="1921662" cy="1624013"/>
          </a:xfrm>
          <a:prstGeom prst="rect">
            <a:avLst/>
          </a:prstGeom>
          <a:noFill/>
        </p:spPr>
      </p:pic>
      <p:sp>
        <p:nvSpPr>
          <p:cNvPr id="5" name="Title 3"/>
          <p:cNvSpPr txBox="1">
            <a:spLocks/>
          </p:cNvSpPr>
          <p:nvPr/>
        </p:nvSpPr>
        <p:spPr bwMode="auto">
          <a:xfrm>
            <a:off x="228600" y="457198"/>
            <a:ext cx="8686800" cy="8728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rPr>
              <a:t>RTN Station </a:t>
            </a:r>
            <a:r>
              <a:rPr lang="en-US" sz="3600" dirty="0" smtClean="0">
                <a:latin typeface="+mj-lt"/>
                <a:ea typeface="+mj-ea"/>
                <a:cs typeface="+mj-cs"/>
              </a:rPr>
              <a:t>Coordinates</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
        <p:nvSpPr>
          <p:cNvPr id="17" name="TextBox 16"/>
          <p:cNvSpPr txBox="1"/>
          <p:nvPr/>
        </p:nvSpPr>
        <p:spPr>
          <a:xfrm>
            <a:off x="237506" y="1413163"/>
            <a:ext cx="8692738" cy="4893647"/>
          </a:xfrm>
          <a:prstGeom prst="rect">
            <a:avLst/>
          </a:prstGeom>
          <a:noFill/>
        </p:spPr>
        <p:txBody>
          <a:bodyPr wrap="square" rtlCol="0">
            <a:spAutoFit/>
          </a:bodyPr>
          <a:lstStyle/>
          <a:p>
            <a:r>
              <a:rPr lang="en-US" sz="2400" dirty="0" smtClean="0"/>
              <a:t>Numerous techniques have been suggested.</a:t>
            </a:r>
            <a:br>
              <a:rPr lang="en-US" sz="2400" dirty="0" smtClean="0"/>
            </a:br>
            <a:r>
              <a:rPr lang="en-US" sz="2400" dirty="0" smtClean="0"/>
              <a:t>What’s a RTN operator to do?</a:t>
            </a:r>
            <a:br>
              <a:rPr lang="en-US" sz="2400" dirty="0" smtClean="0"/>
            </a:br>
            <a:endParaRPr lang="en-US" sz="2400" dirty="0" smtClean="0"/>
          </a:p>
          <a:p>
            <a:pPr marL="166688" indent="-166688">
              <a:buFont typeface="Arial" pitchFamily="34" charset="0"/>
              <a:buChar char="•"/>
            </a:pPr>
            <a:r>
              <a:rPr lang="en-US" sz="2400" dirty="0" smtClean="0"/>
              <a:t>Network adjustment with all CORS fixed.</a:t>
            </a:r>
            <a:br>
              <a:rPr lang="en-US" sz="2400" dirty="0" smtClean="0"/>
            </a:br>
            <a:endParaRPr lang="en-US" sz="2400" dirty="0" smtClean="0"/>
          </a:p>
          <a:p>
            <a:pPr marL="166688" indent="-166688">
              <a:buFont typeface="Arial" pitchFamily="34" charset="0"/>
              <a:buChar char="•"/>
            </a:pPr>
            <a:r>
              <a:rPr lang="en-US" sz="2400" dirty="0" smtClean="0"/>
              <a:t>Network adjustment with all CORS weighted.</a:t>
            </a:r>
            <a:br>
              <a:rPr lang="en-US" sz="2400" dirty="0" smtClean="0"/>
            </a:br>
            <a:endParaRPr lang="en-US" sz="2400" dirty="0" smtClean="0"/>
          </a:p>
          <a:p>
            <a:pPr marL="166688" indent="-166688">
              <a:buFont typeface="Arial" pitchFamily="34" charset="0"/>
              <a:buChar char="•"/>
            </a:pPr>
            <a:r>
              <a:rPr lang="en-US" sz="2400" dirty="0" smtClean="0"/>
              <a:t>Average of 10 days of OPUS solutions using </a:t>
            </a:r>
            <a:br>
              <a:rPr lang="en-US" sz="2400" dirty="0" smtClean="0"/>
            </a:br>
            <a:r>
              <a:rPr lang="en-US" sz="2400" dirty="0" smtClean="0"/>
              <a:t>24 hour data sets.</a:t>
            </a:r>
            <a:br>
              <a:rPr lang="en-US" sz="2400" dirty="0" smtClean="0"/>
            </a:br>
            <a:endParaRPr lang="en-US" sz="2400" dirty="0" smtClean="0"/>
          </a:p>
          <a:p>
            <a:pPr marL="166688" indent="-166688">
              <a:buFont typeface="Arial" pitchFamily="34" charset="0"/>
              <a:buChar char="•"/>
            </a:pPr>
            <a:r>
              <a:rPr lang="en-US" sz="2400" dirty="0" smtClean="0"/>
              <a:t>OPUS + HARN.</a:t>
            </a:r>
            <a:br>
              <a:rPr lang="en-US" sz="2400" dirty="0" smtClean="0"/>
            </a:br>
            <a:endParaRPr lang="en-US" sz="2400" dirty="0" smtClean="0"/>
          </a:p>
          <a:p>
            <a:pPr marL="166688" indent="-166688">
              <a:buFont typeface="Arial" pitchFamily="34" charset="0"/>
              <a:buChar char="•"/>
            </a:pPr>
            <a:r>
              <a:rPr lang="en-US" sz="2400" dirty="0" smtClean="0"/>
              <a:t>Best fit to one master station.</a:t>
            </a:r>
            <a:endParaRPr lang="en-US" sz="24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457200" y="1066800"/>
            <a:ext cx="8458200" cy="4933658"/>
          </a:xfrm>
          <a:prstGeom prst="rect">
            <a:avLst/>
          </a:prstGeom>
          <a:noFill/>
          <a:ln w="15875" algn="ctr">
            <a:noFill/>
            <a:miter lim="800000"/>
            <a:headEnd/>
            <a:tailEnd/>
          </a:ln>
        </p:spPr>
        <p:txBody>
          <a:bodyPr>
            <a:spAutoFit/>
          </a:bodyPr>
          <a:lstStyle/>
          <a:p>
            <a:pPr marL="342900" indent="-342900" algn="l" eaLnBrk="1" hangingPunct="1">
              <a:lnSpc>
                <a:spcPct val="90000"/>
              </a:lnSpc>
              <a:spcBef>
                <a:spcPct val="20000"/>
              </a:spcBef>
              <a:buFont typeface="+mj-lt"/>
              <a:buAutoNum type="arabicPeriod"/>
            </a:pPr>
            <a:r>
              <a:rPr lang="en-US" sz="2200" b="0" dirty="0" smtClean="0"/>
              <a:t>Contribute a sub-network </a:t>
            </a:r>
            <a:r>
              <a:rPr lang="en-US" sz="2200" b="0" dirty="0"/>
              <a:t>of the RTN </a:t>
            </a:r>
            <a:r>
              <a:rPr lang="en-US" sz="2200" b="0" dirty="0" smtClean="0"/>
              <a:t>to </a:t>
            </a:r>
            <a:r>
              <a:rPr lang="en-US" sz="2200" b="0" dirty="0"/>
              <a:t>the </a:t>
            </a:r>
            <a:r>
              <a:rPr lang="en-US" sz="2200" dirty="0" smtClean="0"/>
              <a:t>CORS</a:t>
            </a:r>
            <a:r>
              <a:rPr lang="en-US" sz="2200" b="0" dirty="0" smtClean="0"/>
              <a:t> network:</a:t>
            </a:r>
          </a:p>
          <a:p>
            <a:pPr marL="800100" lvl="1" indent="-342900">
              <a:lnSpc>
                <a:spcPct val="90000"/>
              </a:lnSpc>
              <a:spcBef>
                <a:spcPct val="20000"/>
              </a:spcBef>
              <a:buFont typeface="Arial" pitchFamily="34" charset="0"/>
              <a:buChar char="•"/>
            </a:pPr>
            <a:r>
              <a:rPr lang="en-US" sz="2200" dirty="0" smtClean="0"/>
              <a:t>3</a:t>
            </a:r>
            <a:r>
              <a:rPr lang="en-US" sz="2200" b="0" dirty="0" smtClean="0"/>
              <a:t> </a:t>
            </a:r>
            <a:r>
              <a:rPr lang="en-US" sz="2200" b="0" dirty="0"/>
              <a:t>stations If RTN </a:t>
            </a:r>
            <a:r>
              <a:rPr lang="en-US" sz="2200" b="0" dirty="0" smtClean="0"/>
              <a:t>&lt; 30 stations.</a:t>
            </a:r>
          </a:p>
          <a:p>
            <a:pPr marL="800100" lvl="1" indent="-342900">
              <a:lnSpc>
                <a:spcPct val="90000"/>
              </a:lnSpc>
              <a:spcBef>
                <a:spcPct val="20000"/>
              </a:spcBef>
              <a:buFont typeface="Arial" pitchFamily="34" charset="0"/>
              <a:buChar char="•"/>
            </a:pPr>
            <a:r>
              <a:rPr lang="en-US" sz="2200" b="0" dirty="0" smtClean="0"/>
              <a:t>10</a:t>
            </a:r>
            <a:r>
              <a:rPr lang="en-US" sz="2200" b="0" dirty="0"/>
              <a:t>% </a:t>
            </a:r>
            <a:r>
              <a:rPr lang="en-US" sz="2200" dirty="0" smtClean="0"/>
              <a:t>if </a:t>
            </a:r>
            <a:r>
              <a:rPr lang="en-US" sz="2200" b="0" dirty="0" smtClean="0"/>
              <a:t>RTN ≥ 30 </a:t>
            </a:r>
            <a:r>
              <a:rPr lang="en-US" sz="2200" b="0" dirty="0"/>
              <a:t>stations. </a:t>
            </a:r>
            <a:r>
              <a:rPr lang="en-US" sz="2200" b="0" dirty="0" smtClean="0"/>
              <a:t/>
            </a:r>
            <a:br>
              <a:rPr lang="en-US" sz="2200" b="0" dirty="0" smtClean="0"/>
            </a:br>
            <a:endParaRPr lang="en-US" sz="2200" b="0" dirty="0" smtClean="0"/>
          </a:p>
          <a:p>
            <a:pPr marL="342900" indent="-342900">
              <a:lnSpc>
                <a:spcPct val="90000"/>
              </a:lnSpc>
              <a:spcBef>
                <a:spcPct val="20000"/>
              </a:spcBef>
              <a:buFont typeface="+mj-lt"/>
              <a:buAutoNum type="arabicPeriod"/>
            </a:pPr>
            <a:r>
              <a:rPr lang="en-US" sz="2200" dirty="0" smtClean="0"/>
              <a:t>Process at least 10 days of GPS data from all RTN stations in a simultaneous network adjustment while “constraining” several CORS coordinates with weights of 1 cm in each horizontal dimension and 2 cm in the vertical dimension.</a:t>
            </a:r>
            <a:br>
              <a:rPr lang="en-US" sz="2200" dirty="0" smtClean="0"/>
            </a:br>
            <a:r>
              <a:rPr lang="en-US" sz="2200" dirty="0" smtClean="0"/>
              <a:t>(OPUS-Projects looks promising for the future.)</a:t>
            </a:r>
            <a:br>
              <a:rPr lang="en-US" sz="2200" dirty="0" smtClean="0"/>
            </a:br>
            <a:endParaRPr lang="en-US" sz="2200" dirty="0" smtClean="0"/>
          </a:p>
          <a:p>
            <a:pPr marL="342900" indent="-342900">
              <a:lnSpc>
                <a:spcPct val="90000"/>
              </a:lnSpc>
              <a:spcBef>
                <a:spcPct val="20000"/>
              </a:spcBef>
              <a:buFont typeface="+mj-lt"/>
              <a:buAutoNum type="arabicPeriod"/>
            </a:pPr>
            <a:r>
              <a:rPr lang="en-US" sz="2200" dirty="0" smtClean="0"/>
              <a:t>For each reference station in the RTN, use OPUS to test for the continued consistency of the adopted positional coordinates and velocity on a daily basis. Revise the station’s adopted coordinates and/or velocity if the tests reveal a need to do so. (OPUS-Projects looks promising for the future.)</a:t>
            </a:r>
            <a:endParaRPr lang="en-US" sz="2200" b="0" dirty="0"/>
          </a:p>
        </p:txBody>
      </p:sp>
      <p:sp>
        <p:nvSpPr>
          <p:cNvPr id="9" name="Title 3"/>
          <p:cNvSpPr>
            <a:spLocks noGrp="1"/>
          </p:cNvSpPr>
          <p:nvPr>
            <p:ph type="title"/>
          </p:nvPr>
        </p:nvSpPr>
        <p:spPr>
          <a:xfrm>
            <a:off x="228600" y="457199"/>
            <a:ext cx="8686800" cy="594360"/>
          </a:xfrm>
        </p:spPr>
        <p:txBody>
          <a:bodyPr/>
          <a:lstStyle/>
          <a:p>
            <a:pPr algn="l"/>
            <a:r>
              <a:rPr lang="en-US" sz="3600" dirty="0" smtClean="0"/>
              <a:t>Aligning RTN Stations To The NSRS</a:t>
            </a:r>
          </a:p>
        </p:txBody>
      </p:sp>
      <p:grpSp>
        <p:nvGrpSpPr>
          <p:cNvPr id="11" name="Group 2"/>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12"/>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schemeClr val="bg2">
                <a:shade val="45000"/>
                <a:satMod val="135000"/>
              </a:schemeClr>
              <a:prstClr val="white"/>
            </a:duotone>
          </a:blip>
          <a:srcRect t="55"/>
          <a:stretch>
            <a:fillRect/>
          </a:stretch>
        </p:blipFill>
        <p:spPr bwMode="auto">
          <a:xfrm>
            <a:off x="6459722" y="1860698"/>
            <a:ext cx="2476500" cy="4436214"/>
          </a:xfrm>
          <a:prstGeom prst="rect">
            <a:avLst/>
          </a:prstGeom>
          <a:noFill/>
          <a:ln w="9525">
            <a:solidFill>
              <a:schemeClr val="tx2"/>
            </a:solidFill>
            <a:miter lim="800000"/>
            <a:headEnd/>
            <a:tailEnd/>
          </a:ln>
        </p:spPr>
      </p:pic>
      <p:sp>
        <p:nvSpPr>
          <p:cNvPr id="7" name="TextBox 6"/>
          <p:cNvSpPr txBox="1"/>
          <p:nvPr/>
        </p:nvSpPr>
        <p:spPr>
          <a:xfrm>
            <a:off x="3624943" y="1051560"/>
            <a:ext cx="5290457" cy="461665"/>
          </a:xfrm>
          <a:prstGeom prst="rect">
            <a:avLst/>
          </a:prstGeom>
          <a:noFill/>
        </p:spPr>
        <p:txBody>
          <a:bodyPr wrap="square" rtlCol="0">
            <a:spAutoFit/>
          </a:bodyPr>
          <a:lstStyle/>
          <a:p>
            <a:pPr marL="3175" indent="-3175"/>
            <a:r>
              <a:rPr lang="en-US" sz="2400" dirty="0" smtClean="0"/>
              <a:t>… then using stuff like this…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71681" name="Rectangle 1"/>
          <p:cNvSpPr>
            <a:spLocks noChangeArrowheads="1"/>
          </p:cNvSpPr>
          <p:nvPr/>
        </p:nvSpPr>
        <p:spPr bwMode="auto">
          <a:xfrm>
            <a:off x="0" y="-945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endParaRPr kumimoji="0" lang="en-US" sz="1800" b="0" i="0" u="none" strike="noStrike" cap="none" normalizeH="0" baseline="0" dirty="0" smtClean="0">
              <a:ln>
                <a:noFill/>
              </a:ln>
              <a:solidFill>
                <a:schemeClr val="tx1"/>
              </a:solidFill>
              <a:effectLst/>
              <a:latin typeface="Arial" charset="0"/>
            </a:endParaRPr>
          </a:p>
        </p:txBody>
      </p:sp>
      <p:sp>
        <p:nvSpPr>
          <p:cNvPr id="71683" name="Rectangle 3"/>
          <p:cNvSpPr>
            <a:spLocks noChangeArrowheads="1"/>
          </p:cNvSpPr>
          <p:nvPr/>
        </p:nvSpPr>
        <p:spPr bwMode="auto">
          <a:xfrm>
            <a:off x="0" y="378510"/>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1693" name="Picture 13" descr="NOAA Photo Library Image - fly00318"/>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3053834" y="4008727"/>
            <a:ext cx="3486274" cy="2286000"/>
          </a:xfrm>
          <a:prstGeom prst="rect">
            <a:avLst/>
          </a:prstGeom>
          <a:noFill/>
          <a:ln>
            <a:solidFill>
              <a:schemeClr val="tx2"/>
            </a:solidFill>
          </a:ln>
        </p:spPr>
      </p:pic>
      <p:pic>
        <p:nvPicPr>
          <p:cNvPr id="71695" name="Picture 15" descr="http://www.photolib.noaa.gov/bigs/geod2021.jpg"/>
          <p:cNvPicPr>
            <a:picLocks noChangeAspect="1" noChangeArrowheads="1"/>
          </p:cNvPicPr>
          <p:nvPr/>
        </p:nvPicPr>
        <p:blipFill>
          <a:blip r:embed="rId4" cstate="print">
            <a:duotone>
              <a:schemeClr val="bg2">
                <a:shade val="45000"/>
                <a:satMod val="135000"/>
              </a:schemeClr>
              <a:prstClr val="white"/>
            </a:duotone>
          </a:blip>
          <a:srcRect l="658" t="39832" r="2540" b="15600"/>
          <a:stretch>
            <a:fillRect/>
          </a:stretch>
        </p:blipFill>
        <p:spPr bwMode="auto">
          <a:xfrm>
            <a:off x="3067999" y="1658676"/>
            <a:ext cx="3471024" cy="2402735"/>
          </a:xfrm>
          <a:prstGeom prst="rect">
            <a:avLst/>
          </a:prstGeom>
          <a:noFill/>
          <a:ln>
            <a:solidFill>
              <a:schemeClr val="tx2"/>
            </a:solidFill>
          </a:ln>
        </p:spPr>
      </p:pic>
      <p:pic>
        <p:nvPicPr>
          <p:cNvPr id="71697" name="Picture 17" descr="http://www.photolib.noaa.gov/bigs/geod1123.jpg"/>
          <p:cNvPicPr>
            <a:picLocks noChangeAspect="1" noChangeArrowheads="1"/>
          </p:cNvPicPr>
          <p:nvPr/>
        </p:nvPicPr>
        <p:blipFill>
          <a:blip r:embed="rId5" cstate="print">
            <a:duotone>
              <a:schemeClr val="bg2">
                <a:shade val="45000"/>
                <a:satMod val="135000"/>
              </a:schemeClr>
              <a:prstClr val="white"/>
            </a:duotone>
          </a:blip>
          <a:srcRect l="53429" t="29056" b="15456"/>
          <a:stretch>
            <a:fillRect/>
          </a:stretch>
        </p:blipFill>
        <p:spPr bwMode="auto">
          <a:xfrm>
            <a:off x="287079" y="1285275"/>
            <a:ext cx="2830549" cy="2286000"/>
          </a:xfrm>
          <a:prstGeom prst="rect">
            <a:avLst/>
          </a:prstGeom>
          <a:noFill/>
          <a:ln>
            <a:solidFill>
              <a:schemeClr val="tx2"/>
            </a:solidFill>
          </a:ln>
        </p:spPr>
      </p:pic>
      <p:pic>
        <p:nvPicPr>
          <p:cNvPr id="2051" name="Picture 3"/>
          <p:cNvPicPr>
            <a:picLocks noChangeAspect="1" noChangeArrowheads="1"/>
          </p:cNvPicPr>
          <p:nvPr/>
        </p:nvPicPr>
        <p:blipFill>
          <a:blip r:embed="rId6" cstate="print">
            <a:duotone>
              <a:schemeClr val="bg2">
                <a:shade val="45000"/>
                <a:satMod val="135000"/>
              </a:schemeClr>
              <a:prstClr val="white"/>
            </a:duotone>
          </a:blip>
          <a:srcRect t="9739" b="10654"/>
          <a:stretch>
            <a:fillRect/>
          </a:stretch>
        </p:blipFill>
        <p:spPr bwMode="auto">
          <a:xfrm>
            <a:off x="271353" y="3466215"/>
            <a:ext cx="2832794" cy="2838893"/>
          </a:xfrm>
          <a:prstGeom prst="rect">
            <a:avLst/>
          </a:prstGeom>
          <a:noFill/>
          <a:ln w="9525">
            <a:solidFill>
              <a:schemeClr val="tx2"/>
            </a:solidFill>
            <a:miter lim="800000"/>
            <a:headEnd/>
            <a:tailEnd/>
          </a:ln>
        </p:spPr>
      </p:pic>
      <p:sp>
        <p:nvSpPr>
          <p:cNvPr id="21" name="TextBox 20"/>
          <p:cNvSpPr txBox="1"/>
          <p:nvPr/>
        </p:nvSpPr>
        <p:spPr>
          <a:xfrm>
            <a:off x="1030332" y="4504660"/>
            <a:ext cx="1313180"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Absolute</a:t>
            </a:r>
          </a:p>
          <a:p>
            <a:pPr algn="ctr"/>
            <a:r>
              <a:rPr lang="en-US" dirty="0" err="1" smtClean="0">
                <a:effectLst>
                  <a:glow rad="228600">
                    <a:schemeClr val="accent1">
                      <a:satMod val="175000"/>
                      <a:alpha val="40000"/>
                    </a:schemeClr>
                  </a:glow>
                </a:effectLst>
              </a:rPr>
              <a:t>Gravimetry</a:t>
            </a:r>
            <a:endParaRPr lang="en-US" dirty="0">
              <a:effectLst>
                <a:glow rad="228600">
                  <a:schemeClr val="accent1">
                    <a:satMod val="175000"/>
                    <a:alpha val="40000"/>
                  </a:schemeClr>
                </a:glow>
              </a:effectLst>
            </a:endParaRPr>
          </a:p>
        </p:txBody>
      </p:sp>
      <p:sp>
        <p:nvSpPr>
          <p:cNvPr id="22" name="TextBox 21"/>
          <p:cNvSpPr txBox="1"/>
          <p:nvPr/>
        </p:nvSpPr>
        <p:spPr>
          <a:xfrm>
            <a:off x="903610" y="2264734"/>
            <a:ext cx="1531188"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Conventional</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Leveling</a:t>
            </a:r>
            <a:endParaRPr lang="en-US" dirty="0">
              <a:effectLst>
                <a:glow rad="228600">
                  <a:schemeClr val="accent1">
                    <a:satMod val="175000"/>
                    <a:alpha val="40000"/>
                  </a:schemeClr>
                </a:glow>
              </a:effectLst>
            </a:endParaRPr>
          </a:p>
        </p:txBody>
      </p:sp>
      <p:sp>
        <p:nvSpPr>
          <p:cNvPr id="23" name="TextBox 22"/>
          <p:cNvSpPr txBox="1"/>
          <p:nvPr/>
        </p:nvSpPr>
        <p:spPr>
          <a:xfrm>
            <a:off x="3534977" y="2768009"/>
            <a:ext cx="2591287"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Photogrammetry,</a:t>
            </a:r>
          </a:p>
          <a:p>
            <a:pPr algn="ctr"/>
            <a:r>
              <a:rPr lang="en-US" dirty="0" err="1" smtClean="0">
                <a:effectLst>
                  <a:glow rad="228600">
                    <a:schemeClr val="accent1">
                      <a:satMod val="175000"/>
                      <a:alpha val="40000"/>
                    </a:schemeClr>
                  </a:glow>
                </a:effectLst>
              </a:rPr>
              <a:t>Gravimetry</a:t>
            </a:r>
            <a:r>
              <a:rPr lang="en-US" dirty="0" smtClean="0">
                <a:effectLst>
                  <a:glow rad="228600">
                    <a:schemeClr val="accent1">
                      <a:satMod val="175000"/>
                      <a:alpha val="40000"/>
                    </a:schemeClr>
                  </a:glow>
                </a:effectLst>
              </a:rPr>
              <a:t> and LIDAR</a:t>
            </a:r>
            <a:endParaRPr lang="en-US" dirty="0">
              <a:effectLst>
                <a:glow rad="228600">
                  <a:schemeClr val="accent1">
                    <a:satMod val="175000"/>
                    <a:alpha val="40000"/>
                  </a:schemeClr>
                </a:glow>
              </a:effectLst>
            </a:endParaRPr>
          </a:p>
        </p:txBody>
      </p:sp>
      <p:sp>
        <p:nvSpPr>
          <p:cNvPr id="24" name="TextBox 23"/>
          <p:cNvSpPr txBox="1"/>
          <p:nvPr/>
        </p:nvSpPr>
        <p:spPr>
          <a:xfrm>
            <a:off x="6507893" y="3834809"/>
            <a:ext cx="2287806"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Static and Kinematic</a:t>
            </a:r>
          </a:p>
          <a:p>
            <a:pPr algn="ctr"/>
            <a:r>
              <a:rPr lang="en-US" dirty="0" smtClean="0">
                <a:effectLst>
                  <a:glow rad="228600">
                    <a:schemeClr val="accent1">
                      <a:satMod val="175000"/>
                      <a:alpha val="40000"/>
                    </a:schemeClr>
                  </a:glow>
                </a:effectLst>
              </a:rPr>
              <a:t>GNSS Surveying</a:t>
            </a:r>
            <a:endParaRPr lang="en-US" dirty="0">
              <a:effectLst>
                <a:glow rad="228600">
                  <a:schemeClr val="accent1">
                    <a:satMod val="175000"/>
                    <a:alpha val="40000"/>
                  </a:schemeClr>
                </a:glow>
              </a:effectLst>
            </a:endParaRPr>
          </a:p>
        </p:txBody>
      </p:sp>
      <p:sp>
        <p:nvSpPr>
          <p:cNvPr id="25" name="TextBox 24"/>
          <p:cNvSpPr txBox="1"/>
          <p:nvPr/>
        </p:nvSpPr>
        <p:spPr>
          <a:xfrm>
            <a:off x="3407269" y="4805916"/>
            <a:ext cx="2903424" cy="646331"/>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Space-, Air- and Seaborne</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Instrument Platforms</a:t>
            </a:r>
            <a:endParaRPr lang="en-US" dirty="0">
              <a:effectLst>
                <a:glow rad="228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5"/>
          <p:cNvSpPr>
            <a:spLocks noGrp="1"/>
          </p:cNvSpPr>
          <p:nvPr>
            <p:ph type="sldNum" sz="quarter" idx="4294967295"/>
          </p:nvPr>
        </p:nvSpPr>
        <p:spPr bwMode="auto">
          <a:xfrm>
            <a:off x="7086600" y="6248400"/>
            <a:ext cx="1905000" cy="457200"/>
          </a:xfrm>
          <a:prstGeom prst="rect">
            <a:avLst/>
          </a:prstGeom>
          <a:noFill/>
          <a:ln>
            <a:miter lim="800000"/>
            <a:headEnd/>
            <a:tailEnd/>
          </a:ln>
        </p:spPr>
        <p:txBody>
          <a:bodyPr/>
          <a:lstStyle/>
          <a:p>
            <a:pPr algn="ctr" eaLnBrk="0" hangingPunct="0"/>
            <a:fld id="{6680470D-2837-4FEB-B765-01713F5A0730}" type="slidenum">
              <a:rPr lang="en-US"/>
              <a:pPr algn="ctr" eaLnBrk="0" hangingPunct="0"/>
              <a:t>120</a:t>
            </a:fld>
            <a:endParaRPr lang="en-US" dirty="0"/>
          </a:p>
        </p:txBody>
      </p:sp>
      <p:sp>
        <p:nvSpPr>
          <p:cNvPr id="104452" name="Rectangle 3"/>
          <p:cNvSpPr>
            <a:spLocks noGrp="1" noChangeArrowheads="1"/>
          </p:cNvSpPr>
          <p:nvPr>
            <p:ph type="body" idx="1"/>
          </p:nvPr>
        </p:nvSpPr>
        <p:spPr>
          <a:xfrm>
            <a:off x="237506" y="1053934"/>
            <a:ext cx="8373094" cy="4824351"/>
          </a:xfrm>
        </p:spPr>
        <p:txBody>
          <a:bodyPr>
            <a:noAutofit/>
          </a:bodyPr>
          <a:lstStyle/>
          <a:p>
            <a:pPr>
              <a:lnSpc>
                <a:spcPct val="90000"/>
              </a:lnSpc>
            </a:pPr>
            <a:r>
              <a:rPr lang="en-US" sz="2200" u="sng" dirty="0" smtClean="0">
                <a:latin typeface="Arial" pitchFamily="34" charset="0"/>
                <a:cs typeface="Arial" pitchFamily="34" charset="0"/>
              </a:rPr>
              <a:t>INITIALLY:</a:t>
            </a:r>
            <a:r>
              <a:rPr lang="en-US" sz="2200" dirty="0" smtClean="0">
                <a:latin typeface="Arial" pitchFamily="34" charset="0"/>
                <a:cs typeface="Arial" pitchFamily="34" charset="0"/>
              </a:rPr>
              <a:t> use the HTDP (Horizontal Time-Dependent Positioning) software to predict velocities for new RTN stations. Note that the predicted vertical velocity will be zero.</a:t>
            </a:r>
            <a:br>
              <a:rPr lang="en-US" sz="2200" dirty="0" smtClean="0">
                <a:latin typeface="Arial" pitchFamily="34" charset="0"/>
                <a:cs typeface="Arial" pitchFamily="34" charset="0"/>
              </a:rPr>
            </a:br>
            <a:endParaRPr lang="en-US" sz="2200" dirty="0" smtClean="0">
              <a:latin typeface="Arial" pitchFamily="34" charset="0"/>
              <a:cs typeface="Arial" pitchFamily="34" charset="0"/>
            </a:endParaRPr>
          </a:p>
          <a:p>
            <a:pPr>
              <a:lnSpc>
                <a:spcPct val="90000"/>
              </a:lnSpc>
            </a:pPr>
            <a:r>
              <a:rPr lang="en-US" sz="2200" u="sng" dirty="0" smtClean="0">
                <a:latin typeface="Arial" pitchFamily="34" charset="0"/>
                <a:cs typeface="Arial" pitchFamily="34" charset="0"/>
              </a:rPr>
              <a:t>AFTER 3 YEARS:</a:t>
            </a:r>
            <a:r>
              <a:rPr lang="en-US" sz="2200" dirty="0" smtClean="0">
                <a:latin typeface="Arial" pitchFamily="34" charset="0"/>
                <a:cs typeface="Arial" pitchFamily="34" charset="0"/>
              </a:rPr>
              <a:t> use GNSS data from the RTN stations to produce a time series of the station’s coordinates, then use this time series to estimate a velocity for the RTN stations.</a:t>
            </a:r>
          </a:p>
        </p:txBody>
      </p:sp>
      <p:sp>
        <p:nvSpPr>
          <p:cNvPr id="5"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Suggestions For RTN Station Velocities</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RTN Changes</a:t>
            </a:r>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6"/>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
        <p:nvSpPr>
          <p:cNvPr id="15" name="TextBox 14"/>
          <p:cNvSpPr txBox="1"/>
          <p:nvPr/>
        </p:nvSpPr>
        <p:spPr>
          <a:xfrm>
            <a:off x="237507" y="1128165"/>
            <a:ext cx="8692738" cy="4524315"/>
          </a:xfrm>
          <a:prstGeom prst="rect">
            <a:avLst/>
          </a:prstGeom>
          <a:noFill/>
        </p:spPr>
        <p:txBody>
          <a:bodyPr wrap="square" rtlCol="0">
            <a:spAutoFit/>
          </a:bodyPr>
          <a:lstStyle/>
          <a:p>
            <a:pPr marL="285750" indent="-285750">
              <a:buFont typeface="Arial" pitchFamily="34" charset="0"/>
              <a:buChar char="•"/>
            </a:pPr>
            <a:r>
              <a:rPr lang="en-US" sz="2400" dirty="0" smtClean="0"/>
              <a:t>Err on the side of too much (clear) documentation.</a:t>
            </a:r>
            <a:br>
              <a:rPr lang="en-US" sz="2400" dirty="0" smtClean="0"/>
            </a:br>
            <a:endParaRPr lang="en-US" sz="2400" dirty="0" smtClean="0"/>
          </a:p>
          <a:p>
            <a:pPr marL="285750" indent="-285750">
              <a:buFont typeface="Arial" pitchFamily="34" charset="0"/>
              <a:buChar char="•"/>
            </a:pPr>
            <a:r>
              <a:rPr lang="en-US" sz="2400" dirty="0" smtClean="0"/>
              <a:t>As challenging a question as what are the coordinates is when should coordinates be updated?</a:t>
            </a:r>
            <a:br>
              <a:rPr lang="en-US" sz="2400" dirty="0" smtClean="0"/>
            </a:br>
            <a:endParaRPr lang="en-US" sz="2400" dirty="0" smtClean="0"/>
          </a:p>
          <a:p>
            <a:pPr marL="285750" indent="-285750">
              <a:buFont typeface="Arial" pitchFamily="34" charset="0"/>
              <a:buChar char="•"/>
            </a:pPr>
            <a:r>
              <a:rPr lang="en-US" sz="2400" dirty="0" smtClean="0"/>
              <a:t>Station velocities should be kept in the metadata.</a:t>
            </a:r>
          </a:p>
          <a:p>
            <a:pPr marL="742950" lvl="1" indent="-285750">
              <a:buFont typeface="Courier New" pitchFamily="49" charset="0"/>
              <a:buChar char="o"/>
            </a:pPr>
            <a:r>
              <a:rPr lang="en-US" sz="2400" dirty="0" smtClean="0"/>
              <a:t>Remember that vertical movement is more “interesting.” Only CORS with more than 2½ year of data have measured vertical velocities.</a:t>
            </a:r>
            <a:br>
              <a:rPr lang="en-US" sz="2400" dirty="0" smtClean="0"/>
            </a:br>
            <a:endParaRPr lang="en-US" sz="2400" dirty="0" smtClean="0"/>
          </a:p>
          <a:p>
            <a:pPr marL="285750" indent="-285750">
              <a:buFont typeface="Arial" pitchFamily="34" charset="0"/>
              <a:buChar char="•"/>
            </a:pPr>
            <a:r>
              <a:rPr lang="en-US" sz="2400" dirty="0" smtClean="0"/>
              <a:t>Remember that some motions are linear, some cyclical and some neither.</a:t>
            </a:r>
            <a:endParaRPr lang="en-US" sz="24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CORS SUB"/>
          <p:cNvPicPr>
            <a:picLocks noGrp="1" noChangeAspect="1" noChangeArrowheads="1"/>
          </p:cNvPicPr>
          <p:nvPr>
            <p:ph sz="half" idx="1"/>
          </p:nvPr>
        </p:nvPicPr>
        <p:blipFill>
          <a:blip r:embed="rId2" cstate="print"/>
          <a:srcRect/>
          <a:stretch>
            <a:fillRect/>
          </a:stretch>
        </p:blipFill>
        <p:spPr>
          <a:xfrm>
            <a:off x="304800" y="1371600"/>
            <a:ext cx="4114800" cy="2743200"/>
          </a:xfrm>
          <a:noFill/>
        </p:spPr>
      </p:pic>
      <p:pic>
        <p:nvPicPr>
          <p:cNvPr id="81924" name="Picture 4" descr="CORS"/>
          <p:cNvPicPr>
            <a:picLocks noGrp="1" noChangeAspect="1" noChangeArrowheads="1"/>
          </p:cNvPicPr>
          <p:nvPr>
            <p:ph sz="half" idx="2"/>
          </p:nvPr>
        </p:nvPicPr>
        <p:blipFill>
          <a:blip r:embed="rId3" cstate="print"/>
          <a:srcRect/>
          <a:stretch>
            <a:fillRect/>
          </a:stretch>
        </p:blipFill>
        <p:spPr>
          <a:xfrm>
            <a:off x="4191000" y="2470150"/>
            <a:ext cx="4800600" cy="3835400"/>
          </a:xfrm>
          <a:noFill/>
        </p:spPr>
      </p:pic>
      <p:sp>
        <p:nvSpPr>
          <p:cNvPr id="81926" name="Line 6"/>
          <p:cNvSpPr>
            <a:spLocks noChangeShapeType="1"/>
          </p:cNvSpPr>
          <p:nvPr/>
        </p:nvSpPr>
        <p:spPr bwMode="auto">
          <a:xfrm>
            <a:off x="8075221" y="4298869"/>
            <a:ext cx="1979" cy="1035132"/>
          </a:xfrm>
          <a:prstGeom prst="line">
            <a:avLst/>
          </a:prstGeom>
          <a:noFill/>
          <a:ln w="57150">
            <a:solidFill>
              <a:srgbClr val="D83ACD"/>
            </a:solidFill>
            <a:round/>
            <a:headEnd/>
            <a:tailEnd type="triangle" w="med" len="med"/>
          </a:ln>
        </p:spPr>
        <p:txBody>
          <a:bodyPr/>
          <a:lstStyle/>
          <a:p>
            <a:endParaRPr lang="en-US"/>
          </a:p>
        </p:txBody>
      </p:sp>
      <p:sp>
        <p:nvSpPr>
          <p:cNvPr id="10" name="Rectangle 9"/>
          <p:cNvSpPr/>
          <p:nvPr/>
        </p:nvSpPr>
        <p:spPr>
          <a:xfrm>
            <a:off x="346364" y="4490852"/>
            <a:ext cx="3311236" cy="1200329"/>
          </a:xfrm>
          <a:prstGeom prst="rect">
            <a:avLst/>
          </a:prstGeom>
        </p:spPr>
        <p:txBody>
          <a:bodyPr wrap="square">
            <a:spAutoFit/>
          </a:bodyPr>
          <a:lstStyle/>
          <a:p>
            <a:r>
              <a:rPr lang="en-US" sz="1800" dirty="0" smtClean="0"/>
              <a:t>English Turn CORS</a:t>
            </a:r>
            <a:r>
              <a:rPr lang="en-US" dirty="0"/>
              <a:t> </a:t>
            </a:r>
            <a:r>
              <a:rPr lang="en-US" dirty="0" smtClean="0"/>
              <a:t/>
            </a:r>
            <a:br>
              <a:rPr lang="en-US" dirty="0" smtClean="0"/>
            </a:br>
            <a:r>
              <a:rPr lang="en-US" dirty="0" smtClean="0"/>
              <a:t>ENG2 experiences subsidence at a rate of approximately 6 mm/yr.</a:t>
            </a:r>
            <a:endParaRPr lang="en-US" sz="1800" dirty="0" smtClean="0"/>
          </a:p>
        </p:txBody>
      </p:sp>
      <p:sp>
        <p:nvSpPr>
          <p:cNvPr id="11"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3600" dirty="0" smtClean="0">
                <a:latin typeface="+mj-lt"/>
                <a:ea typeface="+mj-ea"/>
                <a:cs typeface="+mj-cs"/>
              </a:rPr>
              <a:t>Example: Using OPUS To Monitor RTN</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12" name="Group 2"/>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13"/>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7"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descr="GAIT.jpg"/>
          <p:cNvPicPr>
            <a:picLocks noChangeAspect="1"/>
          </p:cNvPicPr>
          <p:nvPr/>
        </p:nvPicPr>
        <p:blipFill>
          <a:blip r:embed="rId3" cstate="print"/>
          <a:srcRect/>
          <a:stretch>
            <a:fillRect/>
          </a:stretch>
        </p:blipFill>
        <p:spPr bwMode="auto">
          <a:xfrm>
            <a:off x="3590307" y="1501528"/>
            <a:ext cx="5334000" cy="4881563"/>
          </a:xfrm>
          <a:prstGeom prst="rect">
            <a:avLst/>
          </a:prstGeom>
          <a:noFill/>
          <a:ln w="9525">
            <a:noFill/>
            <a:miter lim="800000"/>
            <a:headEnd/>
            <a:tailEnd/>
          </a:ln>
        </p:spPr>
      </p:pic>
      <p:cxnSp>
        <p:nvCxnSpPr>
          <p:cNvPr id="102404" name="Straight Connector 6"/>
          <p:cNvCxnSpPr>
            <a:cxnSpLocks noChangeShapeType="1"/>
          </p:cNvCxnSpPr>
          <p:nvPr/>
        </p:nvCxnSpPr>
        <p:spPr bwMode="auto">
          <a:xfrm>
            <a:off x="4392881" y="5212278"/>
            <a:ext cx="4267200" cy="1588"/>
          </a:xfrm>
          <a:prstGeom prst="line">
            <a:avLst/>
          </a:prstGeom>
          <a:noFill/>
          <a:ln w="22225" algn="ctr">
            <a:solidFill>
              <a:srgbClr val="FF0000"/>
            </a:solidFill>
            <a:round/>
            <a:headEnd/>
            <a:tailEnd/>
          </a:ln>
        </p:spPr>
      </p:cxnSp>
      <p:sp>
        <p:nvSpPr>
          <p:cNvPr id="5" name="Title 3"/>
          <p:cNvSpPr txBox="1">
            <a:spLocks/>
          </p:cNvSpPr>
          <p:nvPr/>
        </p:nvSpPr>
        <p:spPr bwMode="auto">
          <a:xfrm>
            <a:off x="192974" y="43344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Example</a:t>
            </a:r>
            <a:r>
              <a:rPr lang="en-US" sz="3600" dirty="0" smtClean="0">
                <a:latin typeface="+mj-lt"/>
                <a:ea typeface="+mj-ea"/>
                <a:cs typeface="+mj-cs"/>
              </a:rPr>
              <a:t>: </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RTN Station Repeatability</a:t>
            </a:r>
            <a:r>
              <a:rPr kumimoji="0" lang="en-US" sz="3600" b="0" i="0" u="none" strike="noStrike" kern="1200" cap="none" spc="0" normalizeH="0" noProof="0" dirty="0" smtClean="0">
                <a:ln>
                  <a:noFill/>
                </a:ln>
                <a:solidFill>
                  <a:schemeClr val="tx1"/>
                </a:solidFill>
                <a:effectLst/>
                <a:uLnTx/>
                <a:uFillTx/>
                <a:latin typeface="+mj-lt"/>
                <a:ea typeface="+mj-ea"/>
                <a:cs typeface="+mj-cs"/>
              </a:rPr>
              <a:t> Plot</a:t>
            </a: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123</a:t>
                </a:fld>
                <a:r>
                  <a:rPr lang="en-GB" sz="1800" b="1" dirty="0">
                    <a:solidFill>
                      <a:srgbClr val="282878"/>
                    </a:solidFill>
                  </a:rPr>
                  <a:t> </a:t>
                </a:r>
              </a:p>
            </p:txBody>
          </p:sp>
        </p:grpSp>
      </p:grpSp>
      <p:sp>
        <p:nvSpPr>
          <p:cNvPr id="16" name="TextBox 15"/>
          <p:cNvSpPr txBox="1"/>
          <p:nvPr/>
        </p:nvSpPr>
        <p:spPr>
          <a:xfrm>
            <a:off x="261257" y="1175671"/>
            <a:ext cx="3289465" cy="4832092"/>
          </a:xfrm>
          <a:prstGeom prst="rect">
            <a:avLst/>
          </a:prstGeom>
          <a:noFill/>
        </p:spPr>
        <p:txBody>
          <a:bodyPr wrap="square" rtlCol="0">
            <a:spAutoFit/>
          </a:bodyPr>
          <a:lstStyle/>
          <a:p>
            <a:r>
              <a:rPr lang="en-US" sz="2200" dirty="0" smtClean="0"/>
              <a:t>Coordinate repeatability plots are an intuitive way to demonstrate confidence in stations coordinates.</a:t>
            </a:r>
          </a:p>
          <a:p>
            <a:endParaRPr lang="en-US" sz="2200" dirty="0" smtClean="0"/>
          </a:p>
          <a:p>
            <a:r>
              <a:rPr lang="en-US" sz="2200" dirty="0" smtClean="0"/>
              <a:t>Here we see an example station repeatability 60</a:t>
            </a:r>
            <a:r>
              <a:rPr lang="en-US" sz="2200" dirty="0" smtClean="0">
                <a:latin typeface="Calibri"/>
              </a:rPr>
              <a:t>‐</a:t>
            </a:r>
            <a:r>
              <a:rPr lang="en-US" sz="2200" dirty="0" smtClean="0"/>
              <a:t>day plot for the CORS GAIT.</a:t>
            </a:r>
          </a:p>
          <a:p>
            <a:endParaRPr lang="en-US" sz="2200" dirty="0" smtClean="0"/>
          </a:p>
          <a:p>
            <a:r>
              <a:rPr lang="en-US" sz="2200" dirty="0" smtClean="0"/>
              <a:t>OPUS-Projects can provide this now. Other OPUS tools may follow.</a:t>
            </a:r>
            <a:endParaRPr lang="en-US" sz="22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ena_08102"/>
          <p:cNvPicPr>
            <a:picLocks noGrp="1" noChangeAspect="1" noChangeArrowheads="1"/>
          </p:cNvPicPr>
          <p:nvPr>
            <p:ph idx="1"/>
          </p:nvPr>
        </p:nvPicPr>
        <p:blipFill>
          <a:blip r:embed="rId3" cstate="print"/>
          <a:srcRect/>
          <a:stretch>
            <a:fillRect/>
          </a:stretch>
        </p:blipFill>
        <p:spPr>
          <a:xfrm>
            <a:off x="419100" y="623887"/>
            <a:ext cx="8067675" cy="6234113"/>
          </a:xfrm>
          <a:noFill/>
        </p:spPr>
      </p:pic>
      <p:sp>
        <p:nvSpPr>
          <p:cNvPr id="878595" name="Line 3"/>
          <p:cNvSpPr>
            <a:spLocks noChangeShapeType="1"/>
          </p:cNvSpPr>
          <p:nvPr/>
        </p:nvSpPr>
        <p:spPr bwMode="auto">
          <a:xfrm flipV="1">
            <a:off x="1609538" y="5403273"/>
            <a:ext cx="6133174" cy="5339"/>
          </a:xfrm>
          <a:prstGeom prst="line">
            <a:avLst/>
          </a:prstGeom>
          <a:noFill/>
          <a:ln w="28575">
            <a:solidFill>
              <a:srgbClr val="FF3300"/>
            </a:solidFill>
            <a:round/>
            <a:headEnd/>
            <a:tailEnd/>
          </a:ln>
          <a:effectLst/>
        </p:spPr>
        <p:txBody>
          <a:bodyPr/>
          <a:lstStyle/>
          <a:p>
            <a:pPr>
              <a:defRPr/>
            </a:pPr>
            <a:endParaRPr lang="en-US"/>
          </a:p>
        </p:txBody>
      </p:sp>
      <p:sp>
        <p:nvSpPr>
          <p:cNvPr id="878596" name="Line 4"/>
          <p:cNvSpPr>
            <a:spLocks noChangeShapeType="1"/>
          </p:cNvSpPr>
          <p:nvPr/>
        </p:nvSpPr>
        <p:spPr bwMode="auto">
          <a:xfrm flipV="1">
            <a:off x="1609538" y="3764479"/>
            <a:ext cx="6156924" cy="1072"/>
          </a:xfrm>
          <a:prstGeom prst="line">
            <a:avLst/>
          </a:prstGeom>
          <a:noFill/>
          <a:ln w="28575">
            <a:solidFill>
              <a:srgbClr val="FF3300"/>
            </a:solidFill>
            <a:round/>
            <a:headEnd/>
            <a:tailEnd/>
          </a:ln>
          <a:effectLst/>
        </p:spPr>
        <p:txBody>
          <a:bodyPr/>
          <a:lstStyle/>
          <a:p>
            <a:pPr>
              <a:defRPr/>
            </a:pPr>
            <a:endParaRPr lang="en-US"/>
          </a:p>
        </p:txBody>
      </p:sp>
      <p:sp>
        <p:nvSpPr>
          <p:cNvPr id="878597" name="Line 5"/>
          <p:cNvSpPr>
            <a:spLocks noChangeShapeType="1"/>
          </p:cNvSpPr>
          <p:nvPr/>
        </p:nvSpPr>
        <p:spPr bwMode="auto">
          <a:xfrm flipV="1">
            <a:off x="1609538" y="2208810"/>
            <a:ext cx="6145049" cy="4165"/>
          </a:xfrm>
          <a:prstGeom prst="line">
            <a:avLst/>
          </a:prstGeom>
          <a:noFill/>
          <a:ln w="28575">
            <a:solidFill>
              <a:srgbClr val="FF3300"/>
            </a:solidFill>
            <a:round/>
            <a:headEnd/>
            <a:tailEnd/>
          </a:ln>
          <a:effectLst/>
        </p:spPr>
        <p:txBody>
          <a:bodyPr/>
          <a:lstStyle/>
          <a:p>
            <a:pPr>
              <a:defRPr/>
            </a:pPr>
            <a:endParaRPr lang="en-US"/>
          </a:p>
        </p:txBody>
      </p:sp>
      <p:sp>
        <p:nvSpPr>
          <p:cNvPr id="878598" name="Text Box 6"/>
          <p:cNvSpPr txBox="1">
            <a:spLocks noChangeArrowheads="1"/>
          </p:cNvSpPr>
          <p:nvPr/>
        </p:nvSpPr>
        <p:spPr bwMode="auto">
          <a:xfrm>
            <a:off x="1512888" y="2806700"/>
            <a:ext cx="6332537" cy="230832"/>
          </a:xfrm>
          <a:prstGeom prst="rect">
            <a:avLst/>
          </a:prstGeom>
          <a:solidFill>
            <a:schemeClr val="bg1"/>
          </a:solidFill>
          <a:ln w="15875" algn="ctr">
            <a:noFill/>
            <a:miter lim="800000"/>
            <a:headEnd/>
            <a:tailEnd/>
          </a:ln>
          <a:effectLst/>
        </p:spPr>
        <p:txBody>
          <a:bodyPr wrap="square" lIns="45720" rIns="45720">
            <a:spAutoFit/>
          </a:bodyPr>
          <a:lstStyle/>
          <a:p>
            <a:pPr algn="l">
              <a:spcBef>
                <a:spcPct val="50000"/>
              </a:spcBef>
              <a:defRPr/>
            </a:pPr>
            <a:r>
              <a:rPr lang="en-US" sz="900" dirty="0">
                <a:latin typeface="Arial" charset="0"/>
              </a:rPr>
              <a:t>                               2002               2003                   2004               2005                    2006                   2007                    2008</a:t>
            </a:r>
          </a:p>
        </p:txBody>
      </p:sp>
      <p:sp>
        <p:nvSpPr>
          <p:cNvPr id="878599" name="Text Box 7"/>
          <p:cNvSpPr txBox="1">
            <a:spLocks noChangeArrowheads="1"/>
          </p:cNvSpPr>
          <p:nvPr/>
        </p:nvSpPr>
        <p:spPr bwMode="auto">
          <a:xfrm>
            <a:off x="1593850" y="4471037"/>
            <a:ext cx="6196013" cy="230832"/>
          </a:xfrm>
          <a:prstGeom prst="rect">
            <a:avLst/>
          </a:prstGeom>
          <a:solidFill>
            <a:schemeClr val="bg1"/>
          </a:solidFill>
          <a:ln w="15875" algn="ctr">
            <a:noFill/>
            <a:miter lim="800000"/>
            <a:headEnd/>
            <a:tailEnd/>
          </a:ln>
          <a:effectLst/>
        </p:spPr>
        <p:txBody>
          <a:bodyPr wrap="square" lIns="45720" rIns="45720">
            <a:spAutoFit/>
          </a:bodyPr>
          <a:lstStyle/>
          <a:p>
            <a:pPr algn="l">
              <a:spcBef>
                <a:spcPct val="50000"/>
              </a:spcBef>
              <a:defRPr/>
            </a:pPr>
            <a:r>
              <a:rPr lang="en-US" sz="900" dirty="0">
                <a:latin typeface="Arial" charset="0"/>
              </a:rPr>
              <a:t>                           2002               2003                   2004               2005                    2006                   2007                     2008</a:t>
            </a:r>
          </a:p>
        </p:txBody>
      </p:sp>
      <p:sp>
        <p:nvSpPr>
          <p:cNvPr id="878601" name="Text Box 9"/>
          <p:cNvSpPr txBox="1">
            <a:spLocks noChangeArrowheads="1"/>
          </p:cNvSpPr>
          <p:nvPr/>
        </p:nvSpPr>
        <p:spPr bwMode="auto">
          <a:xfrm>
            <a:off x="1574800" y="6116762"/>
            <a:ext cx="6196013" cy="438582"/>
          </a:xfrm>
          <a:prstGeom prst="rect">
            <a:avLst/>
          </a:prstGeom>
          <a:solidFill>
            <a:schemeClr val="bg1"/>
          </a:solidFill>
          <a:ln w="15875" algn="ctr">
            <a:noFill/>
            <a:miter lim="800000"/>
            <a:headEnd/>
            <a:tailEnd/>
          </a:ln>
          <a:effectLst/>
        </p:spPr>
        <p:txBody>
          <a:bodyPr wrap="square" lIns="45720" rIns="45720">
            <a:spAutoFit/>
          </a:bodyPr>
          <a:lstStyle/>
          <a:p>
            <a:pPr algn="l">
              <a:spcBef>
                <a:spcPct val="50000"/>
              </a:spcBef>
              <a:defRPr/>
            </a:pPr>
            <a:r>
              <a:rPr lang="en-US" sz="900">
                <a:latin typeface="Arial" charset="0"/>
              </a:rPr>
              <a:t>                           2002               2003                   2004               2005                    2006                   2007                     2008</a:t>
            </a:r>
          </a:p>
          <a:p>
            <a:pPr algn="l">
              <a:spcBef>
                <a:spcPct val="50000"/>
              </a:spcBef>
              <a:defRPr/>
            </a:pPr>
            <a:r>
              <a:rPr lang="en-US" sz="900">
                <a:latin typeface="Arial" charset="0"/>
              </a:rPr>
              <a:t> </a:t>
            </a:r>
          </a:p>
        </p:txBody>
      </p:sp>
      <p:sp>
        <p:nvSpPr>
          <p:cNvPr id="80906" name="Text Box 10"/>
          <p:cNvSpPr txBox="1">
            <a:spLocks noChangeArrowheads="1"/>
          </p:cNvSpPr>
          <p:nvPr/>
        </p:nvSpPr>
        <p:spPr bwMode="auto">
          <a:xfrm>
            <a:off x="2500313" y="1454150"/>
            <a:ext cx="2224087" cy="461665"/>
          </a:xfrm>
          <a:prstGeom prst="rect">
            <a:avLst/>
          </a:prstGeom>
          <a:noFill/>
          <a:ln w="9525">
            <a:noFill/>
            <a:miter lim="800000"/>
            <a:headEnd/>
            <a:tailEnd/>
          </a:ln>
        </p:spPr>
        <p:txBody>
          <a:bodyPr>
            <a:spAutoFit/>
          </a:bodyPr>
          <a:lstStyle/>
          <a:p>
            <a:r>
              <a:rPr lang="en-US" sz="2400" b="0" dirty="0">
                <a:solidFill>
                  <a:schemeClr val="accent1"/>
                </a:solidFill>
                <a:latin typeface="+mj-lt"/>
              </a:rPr>
              <a:t>earthquake</a:t>
            </a:r>
          </a:p>
        </p:txBody>
      </p:sp>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1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
        <p:nvSpPr>
          <p:cNvPr id="80907" name="Text Box 11"/>
          <p:cNvSpPr txBox="1">
            <a:spLocks noChangeArrowheads="1"/>
          </p:cNvSpPr>
          <p:nvPr/>
        </p:nvSpPr>
        <p:spPr bwMode="auto">
          <a:xfrm>
            <a:off x="4579938" y="5657850"/>
            <a:ext cx="3178175" cy="461665"/>
          </a:xfrm>
          <a:prstGeom prst="rect">
            <a:avLst/>
          </a:prstGeom>
          <a:noFill/>
          <a:ln w="9525">
            <a:noFill/>
            <a:miter lim="800000"/>
            <a:headEnd/>
            <a:tailEnd/>
          </a:ln>
        </p:spPr>
        <p:txBody>
          <a:bodyPr>
            <a:spAutoFit/>
          </a:bodyPr>
          <a:lstStyle/>
          <a:p>
            <a:r>
              <a:rPr lang="en-US" sz="2400" b="0" dirty="0">
                <a:solidFill>
                  <a:schemeClr val="accent1"/>
                </a:solidFill>
                <a:latin typeface="+mj-lt"/>
              </a:rPr>
              <a:t>seasonal variation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1030" t="14471" r="3076" b="15558"/>
          <a:stretch>
            <a:fillRect/>
          </a:stretch>
        </p:blipFill>
        <p:spPr bwMode="auto">
          <a:xfrm>
            <a:off x="1143000" y="2185654"/>
            <a:ext cx="6858000" cy="4292346"/>
          </a:xfrm>
          <a:prstGeom prst="rect">
            <a:avLst/>
          </a:prstGeom>
          <a:noFill/>
          <a:ln w="9525">
            <a:solidFill>
              <a:schemeClr val="accent1"/>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3600" dirty="0" smtClean="0"/>
              <a:t>Standards, Training and Tools</a:t>
            </a:r>
          </a:p>
        </p:txBody>
      </p:sp>
      <p:sp>
        <p:nvSpPr>
          <p:cNvPr id="7" name="TextBox 6"/>
          <p:cNvSpPr txBox="1"/>
          <p:nvPr/>
        </p:nvSpPr>
        <p:spPr>
          <a:xfrm>
            <a:off x="228599" y="1051560"/>
            <a:ext cx="8713381" cy="1046440"/>
          </a:xfrm>
          <a:prstGeom prst="rect">
            <a:avLst/>
          </a:prstGeom>
          <a:noFill/>
        </p:spPr>
        <p:txBody>
          <a:bodyPr wrap="square" rtlCol="0">
            <a:spAutoFit/>
          </a:bodyPr>
          <a:lstStyle/>
          <a:p>
            <a:pPr marL="460375" indent="-460375">
              <a:buFont typeface="Arial" pitchFamily="34" charset="0"/>
              <a:buChar char="•"/>
            </a:pPr>
            <a:r>
              <a:rPr lang="en-US" sz="2400" dirty="0" smtClean="0"/>
              <a:t>Project descriptions and specifications, educational and outreach materials are available on-line.</a:t>
            </a:r>
            <a:br>
              <a:rPr lang="en-US" sz="2400" dirty="0" smtClean="0"/>
            </a:br>
            <a:r>
              <a:rPr lang="en-US" sz="1400" dirty="0" smtClean="0">
                <a:solidFill>
                  <a:schemeClr val="tx2"/>
                </a:solidFill>
              </a:rPr>
              <a:t>http://www.geodesy.noaa.gov/PUBS_LIB/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9" name="Picture 3"/>
          <p:cNvPicPr>
            <a:picLocks noChangeAspect="1" noChangeArrowheads="1"/>
          </p:cNvPicPr>
          <p:nvPr/>
        </p:nvPicPr>
        <p:blipFill>
          <a:blip r:embed="rId2" cstate="print"/>
          <a:srcRect l="3485" t="14312" r="3213" b="21724"/>
          <a:stretch>
            <a:fillRect/>
          </a:stretch>
        </p:blipFill>
        <p:spPr bwMode="auto">
          <a:xfrm>
            <a:off x="1143000" y="2552069"/>
            <a:ext cx="6858000" cy="4032806"/>
          </a:xfrm>
          <a:prstGeom prst="rect">
            <a:avLst/>
          </a:prstGeom>
          <a:noFill/>
          <a:ln w="9525">
            <a:solidFill>
              <a:schemeClr val="accent1"/>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3600" dirty="0" smtClean="0"/>
              <a:t>Standards, Training and Tools</a:t>
            </a:r>
          </a:p>
        </p:txBody>
      </p:sp>
      <p:sp>
        <p:nvSpPr>
          <p:cNvPr id="7" name="TextBox 6"/>
          <p:cNvSpPr txBox="1"/>
          <p:nvPr/>
        </p:nvSpPr>
        <p:spPr>
          <a:xfrm>
            <a:off x="228599" y="1051560"/>
            <a:ext cx="8713381" cy="1415772"/>
          </a:xfrm>
          <a:prstGeom prst="rect">
            <a:avLst/>
          </a:prstGeom>
          <a:noFill/>
        </p:spPr>
        <p:txBody>
          <a:bodyPr wrap="square" rtlCol="0">
            <a:spAutoFit/>
          </a:bodyPr>
          <a:lstStyle/>
          <a:p>
            <a:pPr marL="460375" indent="-460375">
              <a:buFont typeface="Arial" pitchFamily="34" charset="0"/>
              <a:buChar char="•"/>
            </a:pPr>
            <a:r>
              <a:rPr lang="en-US" sz="2400" dirty="0" smtClean="0"/>
              <a:t>The Corbin Training Center provides training to improve the geodetic positioning and remote sensing capabilities of the NGS and its partners.</a:t>
            </a:r>
            <a:br>
              <a:rPr lang="en-US" sz="2400" dirty="0" smtClean="0"/>
            </a:br>
            <a:r>
              <a:rPr lang="en-US" sz="1400" dirty="0" smtClean="0">
                <a:solidFill>
                  <a:schemeClr val="tx2"/>
                </a:solidFill>
              </a:rPr>
              <a:t>http://www.geodesy.noaa.gov/corbin/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3" cstate="print"/>
          <a:srcRect l="5395" t="30908" r="7032" b="14466"/>
          <a:stretch>
            <a:fillRect/>
          </a:stretch>
        </p:blipFill>
        <p:spPr bwMode="auto">
          <a:xfrm>
            <a:off x="1143000" y="2826360"/>
            <a:ext cx="6858000" cy="3669443"/>
          </a:xfrm>
          <a:prstGeom prst="rect">
            <a:avLst/>
          </a:prstGeom>
          <a:noFill/>
          <a:ln w="9525">
            <a:solidFill>
              <a:schemeClr val="accent1"/>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3600" dirty="0" smtClean="0"/>
              <a:t>Standards, Training and Tools</a:t>
            </a:r>
          </a:p>
        </p:txBody>
      </p:sp>
      <p:sp>
        <p:nvSpPr>
          <p:cNvPr id="7" name="TextBox 6"/>
          <p:cNvSpPr txBox="1"/>
          <p:nvPr/>
        </p:nvSpPr>
        <p:spPr>
          <a:xfrm>
            <a:off x="228599" y="1051560"/>
            <a:ext cx="8713381" cy="1785104"/>
          </a:xfrm>
          <a:prstGeom prst="rect">
            <a:avLst/>
          </a:prstGeom>
          <a:noFill/>
        </p:spPr>
        <p:txBody>
          <a:bodyPr wrap="square" rtlCol="0">
            <a:spAutoFit/>
          </a:bodyPr>
          <a:lstStyle/>
          <a:p>
            <a:pPr marL="460375" indent="-460375">
              <a:spcBef>
                <a:spcPts val="0"/>
              </a:spcBef>
              <a:buFont typeface="Arial" pitchFamily="34" charset="0"/>
              <a:buChar char="•"/>
            </a:pPr>
            <a:r>
              <a:rPr lang="en-US" sz="2400" dirty="0" smtClean="0"/>
              <a:t>In the state advisor program, an NGS employee or partner resides in the participating state to support the state’s geodetic, charting, mapping, remote sensing, geographic and land information programs.</a:t>
            </a:r>
            <a:br>
              <a:rPr lang="en-US" sz="2400" dirty="0" smtClean="0"/>
            </a:br>
            <a:r>
              <a:rPr lang="en-US" sz="1400" dirty="0" smtClean="0">
                <a:solidFill>
                  <a:schemeClr val="tx2"/>
                </a:solidFill>
              </a:rPr>
              <a:t>http://www.geodesy.noaa.gov/ADVISORS/AdvisorsIndex.shtml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Standards, Training and Tools</a:t>
            </a:r>
          </a:p>
        </p:txBody>
      </p:sp>
      <p:sp>
        <p:nvSpPr>
          <p:cNvPr id="7" name="TextBox 6"/>
          <p:cNvSpPr txBox="1"/>
          <p:nvPr/>
        </p:nvSpPr>
        <p:spPr>
          <a:xfrm>
            <a:off x="228599" y="1051560"/>
            <a:ext cx="8713381" cy="3416320"/>
          </a:xfrm>
          <a:prstGeom prst="rect">
            <a:avLst/>
          </a:prstGeom>
          <a:noFill/>
        </p:spPr>
        <p:txBody>
          <a:bodyPr wrap="square" rtlCol="0">
            <a:spAutoFit/>
          </a:bodyPr>
          <a:lstStyle/>
          <a:p>
            <a:r>
              <a:rPr lang="en-US" sz="2400" u="sng" dirty="0" smtClean="0"/>
              <a:t>Wyoming State Coordinator</a:t>
            </a:r>
          </a:p>
          <a:p>
            <a:r>
              <a:rPr lang="en-US" sz="2400" dirty="0" smtClean="0"/>
              <a:t>Michael D. </a:t>
            </a:r>
            <a:r>
              <a:rPr lang="en-US" sz="2400" dirty="0" err="1" smtClean="0"/>
              <a:t>Londe</a:t>
            </a:r>
            <a:r>
              <a:rPr lang="en-US" sz="2400" dirty="0" smtClean="0"/>
              <a:t>, </a:t>
            </a:r>
            <a:r>
              <a:rPr lang="en-US" sz="2400" dirty="0" err="1" smtClean="0"/>
              <a:t>Ph.D</a:t>
            </a:r>
            <a:r>
              <a:rPr lang="en-US" sz="2400" dirty="0" smtClean="0"/>
              <a:t> </a:t>
            </a:r>
            <a:br>
              <a:rPr lang="en-US" sz="2400" dirty="0" smtClean="0"/>
            </a:br>
            <a:r>
              <a:rPr lang="en-US" sz="2400" dirty="0" smtClean="0"/>
              <a:t>Geodesist, Information Management and Technology Group </a:t>
            </a:r>
            <a:br>
              <a:rPr lang="en-US" sz="2400" dirty="0" smtClean="0"/>
            </a:br>
            <a:r>
              <a:rPr lang="en-US" sz="2400" dirty="0" smtClean="0">
                <a:hlinkClick r:id="rId3"/>
              </a:rPr>
              <a:t>BLM</a:t>
            </a:r>
            <a:r>
              <a:rPr lang="en-US" sz="2400" dirty="0" smtClean="0"/>
              <a:t> / WY 957 </a:t>
            </a:r>
            <a:br>
              <a:rPr lang="en-US" sz="2400" dirty="0" smtClean="0"/>
            </a:br>
            <a:r>
              <a:rPr lang="en-US" sz="2400" dirty="0" smtClean="0"/>
              <a:t>5353 Yellowstone RD </a:t>
            </a:r>
            <a:br>
              <a:rPr lang="en-US" sz="2400" dirty="0" smtClean="0"/>
            </a:br>
            <a:r>
              <a:rPr lang="en-US" sz="2400" dirty="0" smtClean="0"/>
              <a:t>Cheyenne, WY 82009 </a:t>
            </a:r>
            <a:br>
              <a:rPr lang="en-US" sz="2400" dirty="0" smtClean="0"/>
            </a:br>
            <a:r>
              <a:rPr lang="en-US" sz="2400" dirty="0" smtClean="0"/>
              <a:t>Telephone: (307) 775-6209 </a:t>
            </a:r>
            <a:br>
              <a:rPr lang="en-US" sz="2400" dirty="0" smtClean="0"/>
            </a:br>
            <a:r>
              <a:rPr lang="en-US" sz="2400" dirty="0" smtClean="0"/>
              <a:t>Cell:  (307) 630-5094 </a:t>
            </a:r>
            <a:br>
              <a:rPr lang="en-US" sz="2400" dirty="0" smtClean="0"/>
            </a:br>
            <a:r>
              <a:rPr lang="en-US" sz="2400" dirty="0" smtClean="0"/>
              <a:t>Fax:  (307) 775-6173 </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cstate="print"/>
          <a:srcRect l="1030" t="25285" r="3076" b="17784"/>
          <a:stretch>
            <a:fillRect/>
          </a:stretch>
        </p:blipFill>
        <p:spPr bwMode="auto">
          <a:xfrm>
            <a:off x="1143000" y="2949966"/>
            <a:ext cx="6858000" cy="3492409"/>
          </a:xfrm>
          <a:prstGeom prst="rect">
            <a:avLst/>
          </a:prstGeom>
          <a:noFill/>
          <a:ln w="9525">
            <a:solidFill>
              <a:schemeClr val="accent1"/>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3600" dirty="0" smtClean="0"/>
              <a:t>Standards, Training and Tools</a:t>
            </a:r>
          </a:p>
        </p:txBody>
      </p:sp>
      <p:sp>
        <p:nvSpPr>
          <p:cNvPr id="7" name="TextBox 6"/>
          <p:cNvSpPr txBox="1"/>
          <p:nvPr/>
        </p:nvSpPr>
        <p:spPr>
          <a:xfrm>
            <a:off x="228599" y="1051560"/>
            <a:ext cx="8713381" cy="1046440"/>
          </a:xfrm>
          <a:prstGeom prst="rect">
            <a:avLst/>
          </a:prstGeom>
          <a:noFill/>
        </p:spPr>
        <p:txBody>
          <a:bodyPr wrap="square" rtlCol="0">
            <a:spAutoFit/>
          </a:bodyPr>
          <a:lstStyle/>
          <a:p>
            <a:pPr marL="460375" indent="-460375">
              <a:spcBef>
                <a:spcPts val="0"/>
              </a:spcBef>
              <a:buFont typeface="Arial" pitchFamily="34" charset="0"/>
              <a:buChar char="•"/>
            </a:pPr>
            <a:r>
              <a:rPr lang="en-US" sz="2400" dirty="0" smtClean="0"/>
              <a:t>A variety tools are available for on-line use and free download through the Geodetic Tool Kit.</a:t>
            </a:r>
            <a:br>
              <a:rPr lang="en-US" sz="2400" dirty="0" smtClean="0"/>
            </a:br>
            <a:r>
              <a:rPr lang="en-US" sz="1400" dirty="0" smtClean="0">
                <a:solidFill>
                  <a:schemeClr val="accent1"/>
                </a:solidFill>
              </a:rPr>
              <a:t> </a:t>
            </a:r>
            <a:r>
              <a:rPr lang="en-US" sz="1400" dirty="0" smtClean="0">
                <a:solidFill>
                  <a:schemeClr val="tx2"/>
                </a:solidFill>
              </a:rPr>
              <a:t>http://www.geodesy.noaa.gov/TOOLS/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090" t="36186" r="2470" b="12690"/>
          <a:stretch>
            <a:fillRect/>
          </a:stretch>
        </p:blipFill>
        <p:spPr bwMode="auto">
          <a:xfrm>
            <a:off x="4538550" y="1998921"/>
            <a:ext cx="4208215" cy="2530704"/>
          </a:xfrm>
          <a:prstGeom prst="rect">
            <a:avLst/>
          </a:prstGeom>
          <a:noFill/>
          <a:ln w="9525">
            <a:solidFill>
              <a:schemeClr val="tx2"/>
            </a:solidFill>
            <a:miter lim="800000"/>
            <a:headEnd/>
            <a:tailEnd/>
          </a:ln>
        </p:spPr>
      </p:pic>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
        <p:nvSpPr>
          <p:cNvPr id="71681" name="Rectangle 1"/>
          <p:cNvSpPr>
            <a:spLocks noChangeArrowheads="1"/>
          </p:cNvSpPr>
          <p:nvPr/>
        </p:nvSpPr>
        <p:spPr bwMode="auto">
          <a:xfrm>
            <a:off x="0" y="-945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endParaRPr kumimoji="0" lang="en-US" sz="1800" b="0" i="0" u="none" strike="noStrike" cap="none" normalizeH="0" baseline="0" dirty="0" smtClean="0">
              <a:ln>
                <a:noFill/>
              </a:ln>
              <a:solidFill>
                <a:schemeClr val="tx1"/>
              </a:solidFill>
              <a:effectLst/>
              <a:latin typeface="Arial" charset="0"/>
            </a:endParaRPr>
          </a:p>
        </p:txBody>
      </p:sp>
      <p:sp>
        <p:nvSpPr>
          <p:cNvPr id="71683" name="Rectangle 3"/>
          <p:cNvSpPr>
            <a:spLocks noChangeArrowheads="1"/>
          </p:cNvSpPr>
          <p:nvPr/>
        </p:nvSpPr>
        <p:spPr bwMode="auto">
          <a:xfrm>
            <a:off x="0" y="378510"/>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2706" name="Picture 2"/>
          <p:cNvPicPr>
            <a:picLocks noChangeAspect="1" noChangeArrowheads="1"/>
          </p:cNvPicPr>
          <p:nvPr/>
        </p:nvPicPr>
        <p:blipFill>
          <a:blip r:embed="rId3" cstate="print"/>
          <a:srcRect l="8523" t="26786" r="4568" b="8895"/>
          <a:stretch>
            <a:fillRect/>
          </a:stretch>
        </p:blipFill>
        <p:spPr bwMode="auto">
          <a:xfrm>
            <a:off x="293915" y="1099458"/>
            <a:ext cx="4532508" cy="2834640"/>
          </a:xfrm>
          <a:prstGeom prst="rect">
            <a:avLst/>
          </a:prstGeom>
          <a:noFill/>
          <a:ln w="9525">
            <a:solidFill>
              <a:schemeClr val="tx2"/>
            </a:solidFill>
            <a:miter lim="800000"/>
            <a:headEnd/>
            <a:tailEnd/>
          </a:ln>
        </p:spPr>
      </p:pic>
      <p:pic>
        <p:nvPicPr>
          <p:cNvPr id="1029" name="Picture 5"/>
          <p:cNvPicPr>
            <a:picLocks noChangeAspect="1" noChangeArrowheads="1"/>
          </p:cNvPicPr>
          <p:nvPr/>
        </p:nvPicPr>
        <p:blipFill>
          <a:blip r:embed="rId4" cstate="print"/>
          <a:srcRect l="22687" t="31628" r="12781" b="9147"/>
          <a:stretch>
            <a:fillRect/>
          </a:stretch>
        </p:blipFill>
        <p:spPr bwMode="auto">
          <a:xfrm>
            <a:off x="457201" y="3083442"/>
            <a:ext cx="4260097" cy="3383280"/>
          </a:xfrm>
          <a:prstGeom prst="rect">
            <a:avLst/>
          </a:prstGeom>
          <a:noFill/>
          <a:ln w="9525">
            <a:solidFill>
              <a:schemeClr val="tx2"/>
            </a:solidFill>
            <a:miter lim="800000"/>
            <a:headEnd/>
            <a:tailEnd/>
          </a:ln>
        </p:spPr>
      </p:pic>
      <p:grpSp>
        <p:nvGrpSpPr>
          <p:cNvPr id="26" name="Group 25"/>
          <p:cNvGrpSpPr/>
          <p:nvPr/>
        </p:nvGrpSpPr>
        <p:grpSpPr>
          <a:xfrm>
            <a:off x="3699719" y="4125950"/>
            <a:ext cx="5198954" cy="2364059"/>
            <a:chOff x="3699719" y="4125950"/>
            <a:chExt cx="5198954" cy="2364059"/>
          </a:xfrm>
        </p:grpSpPr>
        <p:pic>
          <p:nvPicPr>
            <p:cNvPr id="20" name="Picture 4"/>
            <p:cNvPicPr>
              <a:picLocks noChangeAspect="1" noChangeArrowheads="1"/>
            </p:cNvPicPr>
            <p:nvPr/>
          </p:nvPicPr>
          <p:blipFill>
            <a:blip r:embed="rId5" cstate="print"/>
            <a:srcRect l="25234" t="29359" r="9194" b="61885"/>
            <a:stretch>
              <a:fillRect/>
            </a:stretch>
          </p:blipFill>
          <p:spPr bwMode="auto">
            <a:xfrm>
              <a:off x="3702204" y="4125950"/>
              <a:ext cx="5196469" cy="691376"/>
            </a:xfrm>
            <a:prstGeom prst="rect">
              <a:avLst/>
            </a:prstGeom>
            <a:noFill/>
            <a:ln w="9525">
              <a:solidFill>
                <a:schemeClr val="tx2"/>
              </a:solidFill>
              <a:miter lim="800000"/>
              <a:headEnd/>
              <a:tailEnd/>
            </a:ln>
          </p:spPr>
        </p:pic>
        <p:grpSp>
          <p:nvGrpSpPr>
            <p:cNvPr id="24" name="Group 23"/>
            <p:cNvGrpSpPr/>
            <p:nvPr/>
          </p:nvGrpSpPr>
          <p:grpSpPr>
            <a:xfrm>
              <a:off x="3699719" y="4801443"/>
              <a:ext cx="5198954" cy="1688566"/>
              <a:chOff x="3699719" y="4801443"/>
              <a:chExt cx="5198954" cy="1688566"/>
            </a:xfrm>
          </p:grpSpPr>
          <p:pic>
            <p:nvPicPr>
              <p:cNvPr id="1028" name="Picture 4"/>
              <p:cNvPicPr>
                <a:picLocks noChangeAspect="1" noChangeArrowheads="1"/>
              </p:cNvPicPr>
              <p:nvPr/>
            </p:nvPicPr>
            <p:blipFill>
              <a:blip r:embed="rId5" cstate="print"/>
              <a:srcRect l="25234" t="72384" r="9194" b="6574"/>
              <a:stretch>
                <a:fillRect/>
              </a:stretch>
            </p:blipFill>
            <p:spPr bwMode="auto">
              <a:xfrm>
                <a:off x="3702204" y="4828477"/>
                <a:ext cx="5196469" cy="1661532"/>
              </a:xfrm>
              <a:prstGeom prst="rect">
                <a:avLst/>
              </a:prstGeom>
              <a:noFill/>
              <a:ln w="9525">
                <a:solidFill>
                  <a:schemeClr val="tx2"/>
                </a:solidFill>
                <a:miter lim="800000"/>
                <a:headEnd/>
                <a:tailEnd/>
              </a:ln>
            </p:spPr>
          </p:pic>
          <p:pic>
            <p:nvPicPr>
              <p:cNvPr id="23" name="Picture 4"/>
              <p:cNvPicPr>
                <a:picLocks noChangeAspect="1" noChangeArrowheads="1"/>
              </p:cNvPicPr>
              <p:nvPr/>
            </p:nvPicPr>
            <p:blipFill>
              <a:blip r:embed="rId5" cstate="print"/>
              <a:srcRect l="25234" t="72008" r="9217" b="26619"/>
              <a:stretch>
                <a:fillRect/>
              </a:stretch>
            </p:blipFill>
            <p:spPr bwMode="auto">
              <a:xfrm>
                <a:off x="3699719" y="4801443"/>
                <a:ext cx="5194720" cy="108348"/>
              </a:xfrm>
              <a:prstGeom prst="rect">
                <a:avLst/>
              </a:prstGeom>
              <a:noFill/>
              <a:ln w="9525">
                <a:noFill/>
                <a:miter lim="800000"/>
                <a:headEnd/>
                <a:tailEnd/>
              </a:ln>
            </p:spPr>
          </p:pic>
        </p:grpSp>
      </p:grpSp>
      <p:sp>
        <p:nvSpPr>
          <p:cNvPr id="7" name="TextBox 6"/>
          <p:cNvSpPr txBox="1"/>
          <p:nvPr/>
        </p:nvSpPr>
        <p:spPr>
          <a:xfrm>
            <a:off x="4855029" y="1051560"/>
            <a:ext cx="4060371" cy="830997"/>
          </a:xfrm>
          <a:prstGeom prst="rect">
            <a:avLst/>
          </a:prstGeom>
          <a:noFill/>
        </p:spPr>
        <p:txBody>
          <a:bodyPr wrap="square" rtlCol="0">
            <a:spAutoFit/>
          </a:bodyPr>
          <a:lstStyle/>
          <a:p>
            <a:pPr marL="3175" indent="-3175"/>
            <a:r>
              <a:rPr lang="en-US" sz="2400" dirty="0" smtClean="0"/>
              <a:t>… it refines and extends those data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smtClean="0"/>
              <a:t>New Developments at the National Geodetic Survey</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print">
            <a:duotone>
              <a:schemeClr val="bg2">
                <a:shade val="45000"/>
                <a:satMod val="135000"/>
              </a:schemeClr>
              <a:prstClr val="white"/>
            </a:duotone>
          </a:blip>
          <a:srcRect l="33090" t="36186" r="2470" b="12690"/>
          <a:stretch>
            <a:fillRect/>
          </a:stretch>
        </p:blipFill>
        <p:spPr bwMode="auto">
          <a:xfrm>
            <a:off x="4538550" y="1998921"/>
            <a:ext cx="4208215" cy="2530704"/>
          </a:xfrm>
          <a:prstGeom prst="rect">
            <a:avLst/>
          </a:prstGeom>
          <a:noFill/>
          <a:ln w="9525">
            <a:solidFill>
              <a:schemeClr val="tx2"/>
            </a:solidFill>
            <a:miter lim="800000"/>
            <a:headEnd/>
            <a:tailEnd/>
          </a:ln>
        </p:spPr>
      </p:pic>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sp>
        <p:nvSpPr>
          <p:cNvPr id="71681" name="Rectangle 1"/>
          <p:cNvSpPr>
            <a:spLocks noChangeArrowheads="1"/>
          </p:cNvSpPr>
          <p:nvPr/>
        </p:nvSpPr>
        <p:spPr bwMode="auto">
          <a:xfrm>
            <a:off x="0" y="-945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endParaRPr kumimoji="0" lang="en-US" sz="1800" b="0" i="0" u="none" strike="noStrike" cap="none" normalizeH="0" baseline="0" dirty="0" smtClean="0">
              <a:ln>
                <a:noFill/>
              </a:ln>
              <a:solidFill>
                <a:schemeClr val="tx1"/>
              </a:solidFill>
              <a:effectLst/>
              <a:latin typeface="Arial" charset="0"/>
            </a:endParaRPr>
          </a:p>
        </p:txBody>
      </p:sp>
      <p:sp>
        <p:nvSpPr>
          <p:cNvPr id="71683" name="Rectangle 3"/>
          <p:cNvSpPr>
            <a:spLocks noChangeArrowheads="1"/>
          </p:cNvSpPr>
          <p:nvPr/>
        </p:nvSpPr>
        <p:spPr bwMode="auto">
          <a:xfrm>
            <a:off x="0" y="378510"/>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2706" name="Picture 2"/>
          <p:cNvPicPr>
            <a:picLocks noChangeAspect="1" noChangeArrowheads="1"/>
          </p:cNvPicPr>
          <p:nvPr/>
        </p:nvPicPr>
        <p:blipFill>
          <a:blip r:embed="rId3" cstate="print">
            <a:duotone>
              <a:schemeClr val="bg2">
                <a:shade val="45000"/>
                <a:satMod val="135000"/>
              </a:schemeClr>
              <a:prstClr val="white"/>
            </a:duotone>
          </a:blip>
          <a:srcRect l="8523" t="26786" r="4568" b="8895"/>
          <a:stretch>
            <a:fillRect/>
          </a:stretch>
        </p:blipFill>
        <p:spPr bwMode="auto">
          <a:xfrm>
            <a:off x="293915" y="1099458"/>
            <a:ext cx="4532508" cy="2834640"/>
          </a:xfrm>
          <a:prstGeom prst="rect">
            <a:avLst/>
          </a:prstGeom>
          <a:noFill/>
          <a:ln w="9525">
            <a:solidFill>
              <a:schemeClr val="tx2"/>
            </a:solidFill>
            <a:miter lim="800000"/>
            <a:headEnd/>
            <a:tailEnd/>
          </a:ln>
        </p:spPr>
      </p:pic>
      <p:pic>
        <p:nvPicPr>
          <p:cNvPr id="1029" name="Picture 5"/>
          <p:cNvPicPr>
            <a:picLocks noChangeAspect="1" noChangeArrowheads="1"/>
          </p:cNvPicPr>
          <p:nvPr/>
        </p:nvPicPr>
        <p:blipFill>
          <a:blip r:embed="rId4" cstate="print">
            <a:duotone>
              <a:schemeClr val="bg2">
                <a:shade val="45000"/>
                <a:satMod val="135000"/>
              </a:schemeClr>
              <a:prstClr val="white"/>
            </a:duotone>
          </a:blip>
          <a:srcRect l="22687" t="31628" r="12781" b="9147"/>
          <a:stretch>
            <a:fillRect/>
          </a:stretch>
        </p:blipFill>
        <p:spPr bwMode="auto">
          <a:xfrm>
            <a:off x="457201" y="3083442"/>
            <a:ext cx="4260097" cy="3383280"/>
          </a:xfrm>
          <a:prstGeom prst="rect">
            <a:avLst/>
          </a:prstGeom>
          <a:noFill/>
          <a:ln w="9525">
            <a:solidFill>
              <a:schemeClr val="tx2"/>
            </a:solidFill>
            <a:miter lim="800000"/>
            <a:headEnd/>
            <a:tailEnd/>
          </a:ln>
        </p:spPr>
      </p:pic>
      <p:grpSp>
        <p:nvGrpSpPr>
          <p:cNvPr id="11" name="Group 25"/>
          <p:cNvGrpSpPr/>
          <p:nvPr/>
        </p:nvGrpSpPr>
        <p:grpSpPr>
          <a:xfrm>
            <a:off x="3699719" y="4125950"/>
            <a:ext cx="5198954" cy="2364059"/>
            <a:chOff x="3699719" y="4125950"/>
            <a:chExt cx="5198954" cy="2364059"/>
          </a:xfrm>
        </p:grpSpPr>
        <p:pic>
          <p:nvPicPr>
            <p:cNvPr id="20" name="Picture 4"/>
            <p:cNvPicPr>
              <a:picLocks noChangeAspect="1" noChangeArrowheads="1"/>
            </p:cNvPicPr>
            <p:nvPr/>
          </p:nvPicPr>
          <p:blipFill>
            <a:blip r:embed="rId5" cstate="print">
              <a:duotone>
                <a:schemeClr val="bg2">
                  <a:shade val="45000"/>
                  <a:satMod val="135000"/>
                </a:schemeClr>
                <a:prstClr val="white"/>
              </a:duotone>
            </a:blip>
            <a:srcRect l="25234" t="29359" r="9194" b="61885"/>
            <a:stretch>
              <a:fillRect/>
            </a:stretch>
          </p:blipFill>
          <p:spPr bwMode="auto">
            <a:xfrm>
              <a:off x="3702204" y="4125950"/>
              <a:ext cx="5196469" cy="691376"/>
            </a:xfrm>
            <a:prstGeom prst="rect">
              <a:avLst/>
            </a:prstGeom>
            <a:noFill/>
            <a:ln w="9525">
              <a:solidFill>
                <a:schemeClr val="tx2"/>
              </a:solidFill>
              <a:miter lim="800000"/>
              <a:headEnd/>
              <a:tailEnd/>
            </a:ln>
          </p:spPr>
        </p:pic>
        <p:grpSp>
          <p:nvGrpSpPr>
            <p:cNvPr id="13" name="Group 23"/>
            <p:cNvGrpSpPr/>
            <p:nvPr/>
          </p:nvGrpSpPr>
          <p:grpSpPr>
            <a:xfrm>
              <a:off x="3699719" y="4801443"/>
              <a:ext cx="5198954" cy="1688566"/>
              <a:chOff x="3699719" y="4801443"/>
              <a:chExt cx="5198954" cy="1688566"/>
            </a:xfrm>
          </p:grpSpPr>
          <p:pic>
            <p:nvPicPr>
              <p:cNvPr id="1028" name="Picture 4"/>
              <p:cNvPicPr>
                <a:picLocks noChangeAspect="1" noChangeArrowheads="1"/>
              </p:cNvPicPr>
              <p:nvPr/>
            </p:nvPicPr>
            <p:blipFill>
              <a:blip r:embed="rId5" cstate="print">
                <a:duotone>
                  <a:schemeClr val="bg2">
                    <a:shade val="45000"/>
                    <a:satMod val="135000"/>
                  </a:schemeClr>
                  <a:prstClr val="white"/>
                </a:duotone>
              </a:blip>
              <a:srcRect l="25234" t="72384" r="9194" b="6574"/>
              <a:stretch>
                <a:fillRect/>
              </a:stretch>
            </p:blipFill>
            <p:spPr bwMode="auto">
              <a:xfrm>
                <a:off x="3702204" y="4828477"/>
                <a:ext cx="5196469" cy="1661532"/>
              </a:xfrm>
              <a:prstGeom prst="rect">
                <a:avLst/>
              </a:prstGeom>
              <a:noFill/>
              <a:ln w="9525">
                <a:solidFill>
                  <a:schemeClr val="tx2"/>
                </a:solidFill>
                <a:miter lim="800000"/>
                <a:headEnd/>
                <a:tailEnd/>
              </a:ln>
            </p:spPr>
          </p:pic>
          <p:pic>
            <p:nvPicPr>
              <p:cNvPr id="23" name="Picture 4"/>
              <p:cNvPicPr>
                <a:picLocks noChangeAspect="1" noChangeArrowheads="1"/>
              </p:cNvPicPr>
              <p:nvPr/>
            </p:nvPicPr>
            <p:blipFill>
              <a:blip r:embed="rId5" cstate="print">
                <a:duotone>
                  <a:schemeClr val="bg2">
                    <a:shade val="45000"/>
                    <a:satMod val="135000"/>
                  </a:schemeClr>
                  <a:prstClr val="white"/>
                </a:duotone>
              </a:blip>
              <a:srcRect l="25234" t="72008" r="9217" b="26619"/>
              <a:stretch>
                <a:fillRect/>
              </a:stretch>
            </p:blipFill>
            <p:spPr bwMode="auto">
              <a:xfrm>
                <a:off x="3699719" y="4801443"/>
                <a:ext cx="5194720" cy="108348"/>
              </a:xfrm>
              <a:prstGeom prst="rect">
                <a:avLst/>
              </a:prstGeom>
              <a:noFill/>
              <a:ln w="9525">
                <a:noFill/>
                <a:miter lim="800000"/>
                <a:headEnd/>
                <a:tailEnd/>
              </a:ln>
            </p:spPr>
          </p:pic>
        </p:grpSp>
      </p:grpSp>
      <p:sp>
        <p:nvSpPr>
          <p:cNvPr id="24" name="TextBox 23"/>
          <p:cNvSpPr txBox="1"/>
          <p:nvPr/>
        </p:nvSpPr>
        <p:spPr>
          <a:xfrm>
            <a:off x="1679943" y="2243469"/>
            <a:ext cx="1915909" cy="646331"/>
          </a:xfrm>
          <a:prstGeom prst="rect">
            <a:avLst/>
          </a:prstGeom>
          <a:noFill/>
        </p:spPr>
        <p:txBody>
          <a:bodyPr wrap="none" rtlCol="0">
            <a:spAutoFit/>
          </a:bodyPr>
          <a:lstStyle/>
          <a:p>
            <a:r>
              <a:rPr lang="en-US" dirty="0" smtClean="0">
                <a:effectLst>
                  <a:glow rad="228600">
                    <a:schemeClr val="accent1">
                      <a:satMod val="175000"/>
                      <a:alpha val="40000"/>
                    </a:schemeClr>
                  </a:glow>
                </a:effectLst>
              </a:rPr>
              <a:t>Geoid and Other</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Gravimetric Data</a:t>
            </a:r>
            <a:endParaRPr lang="en-US" dirty="0">
              <a:effectLst>
                <a:glow rad="228600">
                  <a:schemeClr val="accent1">
                    <a:satMod val="175000"/>
                    <a:alpha val="40000"/>
                  </a:schemeClr>
                </a:glow>
              </a:effectLst>
            </a:endParaRPr>
          </a:p>
        </p:txBody>
      </p:sp>
      <p:sp>
        <p:nvSpPr>
          <p:cNvPr id="25" name="TextBox 24"/>
          <p:cNvSpPr txBox="1"/>
          <p:nvPr/>
        </p:nvSpPr>
        <p:spPr>
          <a:xfrm>
            <a:off x="5915247" y="2927497"/>
            <a:ext cx="1710725" cy="369332"/>
          </a:xfrm>
          <a:prstGeom prst="rect">
            <a:avLst/>
          </a:prstGeom>
          <a:noFill/>
        </p:spPr>
        <p:txBody>
          <a:bodyPr wrap="none" rtlCol="0">
            <a:spAutoFit/>
          </a:bodyPr>
          <a:lstStyle/>
          <a:p>
            <a:r>
              <a:rPr lang="en-US" dirty="0" smtClean="0">
                <a:effectLst>
                  <a:glow rad="228600">
                    <a:schemeClr val="accent1">
                      <a:satMod val="175000"/>
                      <a:alpha val="40000"/>
                    </a:schemeClr>
                  </a:glow>
                </a:effectLst>
              </a:rPr>
              <a:t>Shoreline Data</a:t>
            </a:r>
            <a:endParaRPr lang="en-US" dirty="0">
              <a:effectLst>
                <a:glow rad="228600">
                  <a:schemeClr val="accent1">
                    <a:satMod val="175000"/>
                    <a:alpha val="40000"/>
                  </a:schemeClr>
                </a:glow>
              </a:effectLst>
            </a:endParaRPr>
          </a:p>
        </p:txBody>
      </p:sp>
      <p:sp>
        <p:nvSpPr>
          <p:cNvPr id="26" name="TextBox 25"/>
          <p:cNvSpPr txBox="1"/>
          <p:nvPr/>
        </p:nvSpPr>
        <p:spPr>
          <a:xfrm>
            <a:off x="1588174" y="4345171"/>
            <a:ext cx="1877437" cy="923330"/>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Coordinates and</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Velocities of</a:t>
            </a:r>
            <a:br>
              <a:rPr lang="en-US" dirty="0" smtClean="0">
                <a:effectLst>
                  <a:glow rad="228600">
                    <a:schemeClr val="accent1">
                      <a:satMod val="175000"/>
                      <a:alpha val="40000"/>
                    </a:schemeClr>
                  </a:glow>
                </a:effectLst>
              </a:rPr>
            </a:br>
            <a:r>
              <a:rPr lang="en-US" dirty="0" smtClean="0">
                <a:effectLst>
                  <a:glow rad="228600">
                    <a:schemeClr val="accent1">
                      <a:satMod val="175000"/>
                      <a:alpha val="40000"/>
                    </a:schemeClr>
                  </a:glow>
                </a:effectLst>
              </a:rPr>
              <a:t>Benchmarks</a:t>
            </a:r>
            <a:endParaRPr lang="en-US" dirty="0">
              <a:effectLst>
                <a:glow rad="228600">
                  <a:schemeClr val="accent1">
                    <a:satMod val="175000"/>
                    <a:alpha val="40000"/>
                  </a:schemeClr>
                </a:glow>
              </a:effectLst>
            </a:endParaRPr>
          </a:p>
        </p:txBody>
      </p:sp>
      <p:sp>
        <p:nvSpPr>
          <p:cNvPr id="27" name="TextBox 26"/>
          <p:cNvSpPr txBox="1"/>
          <p:nvPr/>
        </p:nvSpPr>
        <p:spPr>
          <a:xfrm>
            <a:off x="5414543" y="5061097"/>
            <a:ext cx="2121158" cy="369332"/>
          </a:xfrm>
          <a:prstGeom prst="rect">
            <a:avLst/>
          </a:prstGeom>
          <a:noFill/>
        </p:spPr>
        <p:txBody>
          <a:bodyPr wrap="none" rtlCol="0">
            <a:spAutoFit/>
          </a:bodyPr>
          <a:lstStyle/>
          <a:p>
            <a:pPr algn="ctr"/>
            <a:r>
              <a:rPr lang="en-US" dirty="0" smtClean="0">
                <a:effectLst>
                  <a:glow rad="228600">
                    <a:schemeClr val="accent1">
                      <a:satMod val="175000"/>
                      <a:alpha val="40000"/>
                    </a:schemeClr>
                  </a:glow>
                </a:effectLst>
              </a:rPr>
              <a:t>Change Over Time</a:t>
            </a:r>
            <a:endParaRPr lang="en-US" dirty="0">
              <a:effectLst>
                <a:glow rad="228600">
                  <a:schemeClr val="accent1">
                    <a:satMod val="175000"/>
                    <a:alpha val="40000"/>
                  </a:schemeClr>
                </a:glow>
              </a:effectLst>
            </a:endParaRPr>
          </a:p>
        </p:txBody>
      </p:sp>
      <p:sp>
        <p:nvSpPr>
          <p:cNvPr id="29" name="TextBox 28"/>
          <p:cNvSpPr txBox="1"/>
          <p:nvPr/>
        </p:nvSpPr>
        <p:spPr>
          <a:xfrm>
            <a:off x="4855029" y="1051560"/>
            <a:ext cx="4060371" cy="830997"/>
          </a:xfrm>
          <a:prstGeom prst="rect">
            <a:avLst/>
          </a:prstGeom>
          <a:noFill/>
        </p:spPr>
        <p:txBody>
          <a:bodyPr wrap="square" rtlCol="0">
            <a:spAutoFit/>
          </a:bodyPr>
          <a:lstStyle/>
          <a:p>
            <a:pPr marL="3175" indent="-3175"/>
            <a:r>
              <a:rPr lang="en-US" sz="2400" dirty="0" smtClean="0"/>
              <a:t>… it refines and extends those data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4946797" y="1870665"/>
            <a:ext cx="4023360" cy="3017520"/>
          </a:xfrm>
          <a:prstGeom prst="rect">
            <a:avLst/>
          </a:prstGeom>
          <a:noFill/>
          <a:ln w="9525">
            <a:solidFill>
              <a:schemeClr val="tx2"/>
            </a:solid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39715" y="2565678"/>
            <a:ext cx="2948231" cy="3931920"/>
          </a:xfrm>
          <a:prstGeom prst="rect">
            <a:avLst/>
          </a:prstGeom>
          <a:noFill/>
          <a:ln w="9525">
            <a:solidFill>
              <a:schemeClr val="tx2"/>
            </a:solidFill>
            <a:miter lim="800000"/>
            <a:headEnd/>
            <a:tailEnd/>
          </a:ln>
        </p:spPr>
      </p:pic>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pic>
        <p:nvPicPr>
          <p:cNvPr id="68612" name="Picture 4" descr="http://www.ngs.noaa.gov/OPUS/getimage?imgType=close-up&amp;pid=HV9071&amp;ts=10035145336"/>
          <p:cNvPicPr>
            <a:picLocks noChangeAspect="1" noChangeArrowheads="1"/>
          </p:cNvPicPr>
          <p:nvPr/>
        </p:nvPicPr>
        <p:blipFill>
          <a:blip r:embed="rId4" cstate="print"/>
          <a:srcRect/>
          <a:stretch>
            <a:fillRect/>
          </a:stretch>
        </p:blipFill>
        <p:spPr bwMode="auto">
          <a:xfrm>
            <a:off x="255935" y="1370748"/>
            <a:ext cx="3048000" cy="2286000"/>
          </a:xfrm>
          <a:prstGeom prst="rect">
            <a:avLst/>
          </a:prstGeom>
          <a:noFill/>
          <a:ln>
            <a:solidFill>
              <a:schemeClr val="tx2"/>
            </a:solidFill>
          </a:ln>
        </p:spPr>
      </p:pic>
      <p:pic>
        <p:nvPicPr>
          <p:cNvPr id="3074" name="Picture 2"/>
          <p:cNvPicPr>
            <a:picLocks noChangeAspect="1" noChangeArrowheads="1"/>
          </p:cNvPicPr>
          <p:nvPr/>
        </p:nvPicPr>
        <p:blipFill>
          <a:blip r:embed="rId5" cstate="print"/>
          <a:srcRect b="466"/>
          <a:stretch>
            <a:fillRect/>
          </a:stretch>
        </p:blipFill>
        <p:spPr bwMode="auto">
          <a:xfrm>
            <a:off x="2952307" y="1871330"/>
            <a:ext cx="3048000" cy="2275368"/>
          </a:xfrm>
          <a:prstGeom prst="rect">
            <a:avLst/>
          </a:prstGeom>
          <a:noFill/>
          <a:ln w="9525">
            <a:solidFill>
              <a:schemeClr val="tx2"/>
            </a:solidFill>
            <a:miter lim="800000"/>
            <a:headEnd/>
            <a:tailEnd/>
          </a:ln>
        </p:spPr>
      </p:pic>
      <p:pic>
        <p:nvPicPr>
          <p:cNvPr id="68614" name="Picture 6" descr="http://www.ngs.noaa.gov/CORS/SitePhotos/Required/mocl/mocl_ant_090.jpg"/>
          <p:cNvPicPr>
            <a:picLocks noChangeAspect="1" noChangeArrowheads="1"/>
          </p:cNvPicPr>
          <p:nvPr/>
        </p:nvPicPr>
        <p:blipFill>
          <a:blip r:embed="rId6" cstate="print"/>
          <a:srcRect l="10104" t="22450" r="17235" b="5133"/>
          <a:stretch>
            <a:fillRect/>
          </a:stretch>
        </p:blipFill>
        <p:spPr bwMode="auto">
          <a:xfrm>
            <a:off x="5913259" y="4211598"/>
            <a:ext cx="3055434" cy="2286000"/>
          </a:xfrm>
          <a:prstGeom prst="rect">
            <a:avLst/>
          </a:prstGeom>
          <a:noFill/>
          <a:ln>
            <a:solidFill>
              <a:schemeClr val="tx2"/>
            </a:solidFill>
          </a:ln>
        </p:spPr>
      </p:pic>
      <p:pic>
        <p:nvPicPr>
          <p:cNvPr id="3080" name="Picture 8"/>
          <p:cNvPicPr>
            <a:picLocks noChangeArrowheads="1"/>
          </p:cNvPicPr>
          <p:nvPr/>
        </p:nvPicPr>
        <p:blipFill>
          <a:blip r:embed="rId7" cstate="print"/>
          <a:srcRect/>
          <a:stretch>
            <a:fillRect/>
          </a:stretch>
        </p:blipFill>
        <p:spPr bwMode="auto">
          <a:xfrm>
            <a:off x="3175149" y="3754398"/>
            <a:ext cx="2743200" cy="2743200"/>
          </a:xfrm>
          <a:prstGeom prst="rect">
            <a:avLst/>
          </a:prstGeom>
          <a:noFill/>
          <a:ln w="9525">
            <a:solidFill>
              <a:schemeClr val="tx2"/>
            </a:solidFill>
            <a:miter lim="800000"/>
            <a:headEnd/>
            <a:tailEnd/>
          </a:ln>
        </p:spPr>
      </p:pic>
      <p:sp>
        <p:nvSpPr>
          <p:cNvPr id="25" name="TextBox 24"/>
          <p:cNvSpPr txBox="1"/>
          <p:nvPr/>
        </p:nvSpPr>
        <p:spPr>
          <a:xfrm>
            <a:off x="3338623" y="1051560"/>
            <a:ext cx="5635256" cy="830997"/>
          </a:xfrm>
          <a:prstGeom prst="rect">
            <a:avLst/>
          </a:prstGeom>
          <a:noFill/>
        </p:spPr>
        <p:txBody>
          <a:bodyPr wrap="square" rtlCol="0">
            <a:spAutoFit/>
          </a:bodyPr>
          <a:lstStyle/>
          <a:p>
            <a:pPr marL="3175" indent="-3175"/>
            <a:r>
              <a:rPr lang="en-US" sz="2400" dirty="0" smtClean="0"/>
              <a:t>… ultimately improving upon the coordinates of the reference points.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So is that geodesy?</a:t>
            </a:r>
            <a:endParaRPr lang="en-US" sz="4000" dirty="0"/>
          </a:p>
        </p:txBody>
      </p:sp>
      <p:sp>
        <p:nvSpPr>
          <p:cNvPr id="7" name="TextBox 6"/>
          <p:cNvSpPr txBox="1"/>
          <p:nvPr/>
        </p:nvSpPr>
        <p:spPr>
          <a:xfrm>
            <a:off x="228601" y="1051560"/>
            <a:ext cx="8479464" cy="4893647"/>
          </a:xfrm>
          <a:prstGeom prst="rect">
            <a:avLst/>
          </a:prstGeom>
          <a:noFill/>
        </p:spPr>
        <p:txBody>
          <a:bodyPr wrap="square" rtlCol="0">
            <a:spAutoFit/>
          </a:bodyPr>
          <a:lstStyle/>
          <a:p>
            <a:pPr marL="3175" indent="-3175"/>
            <a:r>
              <a:rPr lang="en-US" sz="2400" dirty="0" smtClean="0"/>
              <a:t>Essentially yes! Geodesy is the science of measuring and monitoring the size and shape of the Earth.</a:t>
            </a:r>
          </a:p>
          <a:p>
            <a:pPr marL="3175" indent="-3175"/>
            <a:endParaRPr lang="en-US" sz="2400" dirty="0" smtClean="0"/>
          </a:p>
          <a:p>
            <a:pPr marL="3175" indent="-3175"/>
            <a:r>
              <a:rPr lang="en-US" sz="2400" dirty="0" smtClean="0"/>
              <a:t>Fundamentally, these tasks consist of measuring the relative positions of many points on the surface of the Earth as accurately as possible.</a:t>
            </a:r>
          </a:p>
          <a:p>
            <a:pPr marL="3175" indent="-3175"/>
            <a:endParaRPr lang="en-US" sz="2400" dirty="0" smtClean="0"/>
          </a:p>
          <a:p>
            <a:pPr marL="3175" indent="-3175"/>
            <a:r>
              <a:rPr lang="en-US" sz="2400" dirty="0" smtClean="0"/>
              <a:t>From these measurements, one can create a framework that defines the shape of some or all of the Earth. That framework can also provide the basis for a coordinate system.</a:t>
            </a:r>
          </a:p>
          <a:p>
            <a:pPr marL="3175" indent="-3175"/>
            <a:endParaRPr lang="en-US" sz="2400" dirty="0" smtClean="0"/>
          </a:p>
          <a:p>
            <a:pPr marL="3175" indent="-3175"/>
            <a:r>
              <a:rPr lang="en-US" sz="2400" dirty="0" smtClean="0"/>
              <a:t>Together, these points and frame comprise a datum enabling that others to measure intervening points.</a:t>
            </a:r>
            <a:endParaRPr lang="en-US" sz="16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That seems simple enough…</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sp>
        <p:nvSpPr>
          <p:cNvPr id="25" name="TextBox 24"/>
          <p:cNvSpPr txBox="1"/>
          <p:nvPr/>
        </p:nvSpPr>
        <p:spPr>
          <a:xfrm>
            <a:off x="148856" y="1051560"/>
            <a:ext cx="8825023" cy="4678204"/>
          </a:xfrm>
          <a:prstGeom prst="rect">
            <a:avLst/>
          </a:prstGeom>
          <a:noFill/>
        </p:spPr>
        <p:txBody>
          <a:bodyPr wrap="square" rtlCol="0">
            <a:spAutoFit/>
          </a:bodyPr>
          <a:lstStyle/>
          <a:p>
            <a:pPr marL="3175" indent="-3175"/>
            <a:r>
              <a:rPr lang="en-US" sz="2400" dirty="0" smtClean="0"/>
              <a:t>… but remember when I said geodesists measure the size and </a:t>
            </a:r>
            <a:r>
              <a:rPr lang="en-US" sz="2400" b="1" i="1" dirty="0" smtClean="0"/>
              <a:t>shape</a:t>
            </a:r>
            <a:r>
              <a:rPr lang="en-US" sz="2400" dirty="0" smtClean="0"/>
              <a:t> of the Earth? It turns out that there are many ways to think of the shape of the Earth. Each is valid with a non-trivial use. Here, we’ll consider three:</a:t>
            </a:r>
          </a:p>
          <a:p>
            <a:pPr marL="460375" indent="-460375">
              <a:spcAft>
                <a:spcPts val="600"/>
              </a:spcAft>
              <a:buFont typeface="Arial" pitchFamily="34" charset="0"/>
              <a:buChar char="•"/>
            </a:pPr>
            <a:r>
              <a:rPr lang="en-US" sz="2400" dirty="0" smtClean="0"/>
              <a:t>Topography.</a:t>
            </a:r>
            <a:br>
              <a:rPr lang="en-US" sz="2400" dirty="0" smtClean="0"/>
            </a:br>
            <a:r>
              <a:rPr lang="en-US" sz="2400" dirty="0" smtClean="0">
                <a:solidFill>
                  <a:schemeClr val="accent1"/>
                </a:solidFill>
              </a:rPr>
              <a:t>(</a:t>
            </a:r>
            <a:r>
              <a:rPr lang="en-US" sz="2400" dirty="0" smtClean="0">
                <a:solidFill>
                  <a:schemeClr val="accent1"/>
                </a:solidFill>
                <a:latin typeface="Arial"/>
              </a:rPr>
              <a:t>the physical surface </a:t>
            </a:r>
            <a:r>
              <a:rPr lang="en-US" sz="2400" dirty="0" smtClean="0">
                <a:solidFill>
                  <a:schemeClr val="accent1"/>
                </a:solidFill>
              </a:rPr>
              <a:t>– the top of the land and the sea)</a:t>
            </a:r>
          </a:p>
          <a:p>
            <a:pPr marL="460375" indent="-460375">
              <a:spcAft>
                <a:spcPts val="600"/>
              </a:spcAft>
              <a:buFont typeface="Arial" pitchFamily="34" charset="0"/>
              <a:buChar char="•"/>
            </a:pPr>
            <a:r>
              <a:rPr lang="en-US" sz="2400" dirty="0" smtClean="0"/>
              <a:t>The geoid.</a:t>
            </a:r>
            <a:br>
              <a:rPr lang="en-US" sz="2400" dirty="0" smtClean="0"/>
            </a:br>
            <a:r>
              <a:rPr lang="en-US" sz="2400" dirty="0" smtClean="0">
                <a:solidFill>
                  <a:schemeClr val="accent1"/>
                </a:solidFill>
              </a:rPr>
              <a:t>(an </a:t>
            </a:r>
            <a:r>
              <a:rPr lang="en-US" sz="2400" dirty="0" err="1" smtClean="0">
                <a:solidFill>
                  <a:schemeClr val="accent1"/>
                </a:solidFill>
              </a:rPr>
              <a:t>equipotential</a:t>
            </a:r>
            <a:r>
              <a:rPr lang="en-US" sz="2400" dirty="0" smtClean="0">
                <a:solidFill>
                  <a:schemeClr val="accent1"/>
                </a:solidFill>
              </a:rPr>
              <a:t> surface where the pull of gravity is a constant – water wouldn’t flow along this surface)</a:t>
            </a:r>
          </a:p>
          <a:p>
            <a:pPr marL="460375" indent="-460375">
              <a:spcAft>
                <a:spcPts val="600"/>
              </a:spcAft>
              <a:buFont typeface="Arial" pitchFamily="34" charset="0"/>
              <a:buChar char="•"/>
            </a:pPr>
            <a:r>
              <a:rPr lang="en-US" sz="2400" dirty="0" smtClean="0"/>
              <a:t>The ellipsoid.</a:t>
            </a:r>
            <a:br>
              <a:rPr lang="en-US" sz="2400" dirty="0" smtClean="0"/>
            </a:br>
            <a:r>
              <a:rPr lang="en-US" sz="2400" dirty="0" smtClean="0">
                <a:solidFill>
                  <a:schemeClr val="accent1"/>
                </a:solidFill>
              </a:rPr>
              <a:t>(a simplified surface broadly mimicking the shape of the Earth, and centered on its center-of-mass)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Topography</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16" name="TextBox 15"/>
          <p:cNvSpPr txBox="1"/>
          <p:nvPr/>
        </p:nvSpPr>
        <p:spPr>
          <a:xfrm>
            <a:off x="1212110" y="5550190"/>
            <a:ext cx="2787494" cy="276999"/>
          </a:xfrm>
          <a:prstGeom prst="rect">
            <a:avLst/>
          </a:prstGeom>
          <a:noFill/>
        </p:spPr>
        <p:txBody>
          <a:bodyPr wrap="none" rtlCol="0">
            <a:spAutoFit/>
          </a:bodyPr>
          <a:lstStyle/>
          <a:p>
            <a:r>
              <a:rPr lang="en-US" sz="1200" dirty="0" smtClean="0">
                <a:solidFill>
                  <a:schemeClr val="tx2"/>
                </a:solidFill>
              </a:rPr>
              <a:t>http://www.shadedrelief.com/physical/</a:t>
            </a:r>
            <a:endParaRPr lang="en-US" sz="1200" dirty="0">
              <a:solidFill>
                <a:schemeClr val="tx2"/>
              </a:solidFill>
            </a:endParaRPr>
          </a:p>
        </p:txBody>
      </p:sp>
      <p:pic>
        <p:nvPicPr>
          <p:cNvPr id="72705" name="Picture 1" descr="http://www.shadedrelief.com/physical/images/banner.jpg"/>
          <p:cNvPicPr>
            <a:picLocks noChangeAspect="1" noChangeArrowheads="1"/>
          </p:cNvPicPr>
          <p:nvPr/>
        </p:nvPicPr>
        <p:blipFill>
          <a:blip r:embed="rId2" cstate="print"/>
          <a:srcRect l="2588" r="2770" b="5490"/>
          <a:stretch>
            <a:fillRect/>
          </a:stretch>
        </p:blipFill>
        <p:spPr bwMode="auto">
          <a:xfrm>
            <a:off x="1234440" y="1054320"/>
            <a:ext cx="6675120" cy="4472902"/>
          </a:xfrm>
          <a:prstGeom prst="rect">
            <a:avLst/>
          </a:prstGeom>
          <a:noFill/>
          <a:ln>
            <a:solidFill>
              <a:schemeClr val="accent1"/>
            </a:solidFill>
          </a:ln>
        </p:spPr>
      </p:pic>
      <p:sp>
        <p:nvSpPr>
          <p:cNvPr id="18" name="TextBox 17"/>
          <p:cNvSpPr txBox="1"/>
          <p:nvPr/>
        </p:nvSpPr>
        <p:spPr>
          <a:xfrm>
            <a:off x="340242" y="5847905"/>
            <a:ext cx="8442252" cy="646331"/>
          </a:xfrm>
          <a:prstGeom prst="rect">
            <a:avLst/>
          </a:prstGeom>
          <a:noFill/>
        </p:spPr>
        <p:txBody>
          <a:bodyPr wrap="square" rtlCol="0">
            <a:spAutoFit/>
          </a:bodyPr>
          <a:lstStyle/>
          <a:p>
            <a:r>
              <a:rPr lang="en-US" dirty="0" smtClean="0"/>
              <a:t>As the Edgar Winter Group taught us, “the mountain is high, the valley is low.” Topography influences where we travel and build.</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The Geoid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pic>
        <p:nvPicPr>
          <p:cNvPr id="71682" name="Picture 2"/>
          <p:cNvPicPr>
            <a:picLocks noChangeArrowheads="1"/>
          </p:cNvPicPr>
          <p:nvPr/>
        </p:nvPicPr>
        <p:blipFill>
          <a:blip r:embed="rId2" cstate="print"/>
          <a:srcRect l="2864" t="21142" r="9054" b="26533"/>
          <a:stretch>
            <a:fillRect/>
          </a:stretch>
        </p:blipFill>
        <p:spPr bwMode="auto">
          <a:xfrm>
            <a:off x="914400" y="988812"/>
            <a:ext cx="7315200" cy="4114800"/>
          </a:xfrm>
          <a:prstGeom prst="rect">
            <a:avLst/>
          </a:prstGeom>
          <a:noFill/>
          <a:ln w="9525">
            <a:solidFill>
              <a:schemeClr val="accent1"/>
            </a:solidFill>
            <a:miter lim="800000"/>
            <a:headEnd/>
            <a:tailEnd/>
          </a:ln>
        </p:spPr>
      </p:pic>
      <p:sp>
        <p:nvSpPr>
          <p:cNvPr id="16" name="TextBox 15"/>
          <p:cNvSpPr txBox="1"/>
          <p:nvPr/>
        </p:nvSpPr>
        <p:spPr>
          <a:xfrm>
            <a:off x="903766" y="5103613"/>
            <a:ext cx="3598421" cy="276999"/>
          </a:xfrm>
          <a:prstGeom prst="rect">
            <a:avLst/>
          </a:prstGeom>
          <a:noFill/>
        </p:spPr>
        <p:txBody>
          <a:bodyPr wrap="none" rtlCol="0">
            <a:spAutoFit/>
          </a:bodyPr>
          <a:lstStyle/>
          <a:p>
            <a:r>
              <a:rPr lang="en-US" sz="1200" dirty="0" smtClean="0">
                <a:solidFill>
                  <a:schemeClr val="tx2"/>
                </a:solidFill>
              </a:rPr>
              <a:t>http://www.geodesy.noaa.gov/GEOID/USGG2009</a:t>
            </a:r>
            <a:r>
              <a:rPr lang="en-US" sz="1200" dirty="0" smtClean="0">
                <a:solidFill>
                  <a:schemeClr val="accent1"/>
                </a:solidFill>
              </a:rPr>
              <a:t>/</a:t>
            </a:r>
            <a:endParaRPr lang="en-US" sz="1200" dirty="0">
              <a:solidFill>
                <a:schemeClr val="accent1"/>
              </a:solidFill>
            </a:endParaRPr>
          </a:p>
        </p:txBody>
      </p:sp>
      <p:sp>
        <p:nvSpPr>
          <p:cNvPr id="17" name="TextBox 16"/>
          <p:cNvSpPr txBox="1"/>
          <p:nvPr/>
        </p:nvSpPr>
        <p:spPr>
          <a:xfrm>
            <a:off x="318977" y="5390708"/>
            <a:ext cx="8442252" cy="923330"/>
          </a:xfrm>
          <a:prstGeom prst="rect">
            <a:avLst/>
          </a:prstGeom>
          <a:noFill/>
        </p:spPr>
        <p:txBody>
          <a:bodyPr wrap="square" rtlCol="0">
            <a:spAutoFit/>
          </a:bodyPr>
          <a:lstStyle/>
          <a:p>
            <a:r>
              <a:rPr lang="en-US" dirty="0" smtClean="0"/>
              <a:t>The geoid is a surface of constant gravitational potential energy. Things like to move from higher to lower gravitational potential, so a common practical use for the geoid is as a reference surface to measure how water will flow.</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the </a:t>
            </a:r>
            <a:r>
              <a:rPr lang="en-US" sz="2400" b="1" dirty="0" smtClean="0"/>
              <a:t>National Geodetic Survey</a:t>
            </a:r>
            <a:r>
              <a:rPr lang="en-US" sz="2400" dirty="0" smtClean="0"/>
              <a:t> (NGS).</a:t>
            </a:r>
          </a:p>
          <a:p>
            <a:endParaRPr lang="en-US" sz="2400" dirty="0" smtClean="0"/>
          </a:p>
          <a:p>
            <a:r>
              <a:rPr lang="en-US" sz="2400" dirty="0" smtClean="0"/>
              <a:t>I have a B.S. from the University of Missouri at Rolla and 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mark.schenewerk.CR\Local Settings\Temporary Internet Files\Content.IE5\RP8TVRM2\MC900431532[1].png"/>
          <p:cNvPicPr>
            <a:picLocks noChangeArrowheads="1"/>
          </p:cNvPicPr>
          <p:nvPr/>
        </p:nvPicPr>
        <p:blipFill>
          <a:blip r:embed="rId2" cstate="print">
            <a:lum bright="70000" contrast="-70000"/>
          </a:blip>
          <a:srcRect/>
          <a:stretch>
            <a:fillRect/>
          </a:stretch>
        </p:blipFill>
        <p:spPr bwMode="auto">
          <a:xfrm>
            <a:off x="2743200" y="1691640"/>
            <a:ext cx="3657600" cy="3474720"/>
          </a:xfrm>
          <a:prstGeom prst="rect">
            <a:avLst/>
          </a:prstGeom>
          <a:noFill/>
        </p:spPr>
      </p:pic>
      <p:sp>
        <p:nvSpPr>
          <p:cNvPr id="38" name="Oval 37"/>
          <p:cNvSpPr/>
          <p:nvPr/>
        </p:nvSpPr>
        <p:spPr>
          <a:xfrm>
            <a:off x="2834640" y="2971800"/>
            <a:ext cx="347472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34640" y="1783080"/>
            <a:ext cx="3474720" cy="3291840"/>
          </a:xfrm>
          <a:prstGeom prst="ellipse">
            <a:avLst/>
          </a:prstGeom>
          <a:noFill/>
          <a:ln w="762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7" name="Oval 16"/>
          <p:cNvSpPr/>
          <p:nvPr/>
        </p:nvSpPr>
        <p:spPr>
          <a:xfrm>
            <a:off x="2834640" y="1783080"/>
            <a:ext cx="3474720" cy="3291840"/>
          </a:xfrm>
          <a:prstGeom prst="ellipse">
            <a:avLst/>
          </a:prstGeom>
          <a:noFill/>
          <a:ln w="57150">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7" name="Oval 36"/>
          <p:cNvSpPr/>
          <p:nvPr/>
        </p:nvSpPr>
        <p:spPr>
          <a:xfrm>
            <a:off x="2834640" y="2971800"/>
            <a:ext cx="3474720" cy="9144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231219" y="3083442"/>
            <a:ext cx="312906" cy="369332"/>
          </a:xfrm>
          <a:prstGeom prst="rect">
            <a:avLst/>
          </a:prstGeom>
          <a:noFill/>
        </p:spPr>
        <p:txBody>
          <a:bodyPr wrap="none" rtlCol="0">
            <a:spAutoFit/>
          </a:bodyPr>
          <a:lstStyle/>
          <a:p>
            <a:r>
              <a:rPr lang="en-US" b="1" dirty="0" smtClean="0">
                <a:ln>
                  <a:solidFill>
                    <a:schemeClr val="tx1"/>
                  </a:solidFill>
                </a:ln>
                <a:solidFill>
                  <a:schemeClr val="accent6"/>
                </a:solidFill>
              </a:rPr>
              <a:t>a</a:t>
            </a:r>
            <a:endParaRPr lang="en-US" b="1" dirty="0">
              <a:ln>
                <a:solidFill>
                  <a:schemeClr val="tx1"/>
                </a:solidFill>
              </a:ln>
              <a:solidFill>
                <a:schemeClr val="accent6"/>
              </a:solidFill>
            </a:endParaRPr>
          </a:p>
        </p:txBody>
      </p:sp>
      <p:sp>
        <p:nvSpPr>
          <p:cNvPr id="43" name="TextBox 42"/>
          <p:cNvSpPr txBox="1"/>
          <p:nvPr/>
        </p:nvSpPr>
        <p:spPr>
          <a:xfrm>
            <a:off x="4596810" y="2385237"/>
            <a:ext cx="325730" cy="369332"/>
          </a:xfrm>
          <a:prstGeom prst="rect">
            <a:avLst/>
          </a:prstGeom>
          <a:noFill/>
        </p:spPr>
        <p:txBody>
          <a:bodyPr wrap="none" rtlCol="0">
            <a:spAutoFit/>
          </a:bodyPr>
          <a:lstStyle/>
          <a:p>
            <a:r>
              <a:rPr lang="en-US" b="1" dirty="0" smtClean="0">
                <a:ln>
                  <a:solidFill>
                    <a:schemeClr val="tx1"/>
                  </a:solidFill>
                </a:ln>
                <a:solidFill>
                  <a:schemeClr val="accent6"/>
                </a:solidFill>
              </a:rPr>
              <a:t>b</a:t>
            </a:r>
            <a:endParaRPr lang="en-US" b="1" dirty="0">
              <a:ln>
                <a:solidFill>
                  <a:schemeClr val="tx1"/>
                </a:solidFill>
              </a:ln>
              <a:solidFill>
                <a:schemeClr val="accent6"/>
              </a:solidFill>
            </a:endParaRPr>
          </a:p>
        </p:txBody>
      </p:sp>
      <p:cxnSp>
        <p:nvCxnSpPr>
          <p:cNvPr id="25" name="Straight Arrow Connector 24"/>
          <p:cNvCxnSpPr>
            <a:endCxn id="17" idx="0"/>
          </p:cNvCxnSpPr>
          <p:nvPr/>
        </p:nvCxnSpPr>
        <p:spPr>
          <a:xfrm rot="16200000" flipV="1">
            <a:off x="3746383" y="2608698"/>
            <a:ext cx="1661869" cy="10633"/>
          </a:xfrm>
          <a:prstGeom prst="straightConnector1">
            <a:avLst/>
          </a:prstGeom>
          <a:ln w="28575">
            <a:solidFill>
              <a:schemeClr val="accent6"/>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7" idx="6"/>
          </p:cNvCxnSpPr>
          <p:nvPr/>
        </p:nvCxnSpPr>
        <p:spPr>
          <a:xfrm flipV="1">
            <a:off x="4561367" y="3429000"/>
            <a:ext cx="1747993" cy="5316"/>
          </a:xfrm>
          <a:prstGeom prst="straightConnector1">
            <a:avLst/>
          </a:prstGeom>
          <a:ln w="28575">
            <a:solidFill>
              <a:schemeClr val="accent6"/>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228600" y="457199"/>
            <a:ext cx="8686800" cy="594360"/>
          </a:xfrm>
        </p:spPr>
        <p:txBody>
          <a:bodyPr/>
          <a:lstStyle/>
          <a:p>
            <a:pPr algn="l"/>
            <a:r>
              <a:rPr lang="en-US" sz="4000" dirty="0" smtClean="0"/>
              <a:t>The Ellipsoid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18" name="TextBox 17"/>
          <p:cNvSpPr txBox="1"/>
          <p:nvPr/>
        </p:nvSpPr>
        <p:spPr>
          <a:xfrm>
            <a:off x="237506" y="5295686"/>
            <a:ext cx="8692738" cy="1200329"/>
          </a:xfrm>
          <a:prstGeom prst="rect">
            <a:avLst/>
          </a:prstGeom>
          <a:noFill/>
        </p:spPr>
        <p:txBody>
          <a:bodyPr wrap="square" rtlCol="0">
            <a:spAutoFit/>
          </a:bodyPr>
          <a:lstStyle/>
          <a:p>
            <a:r>
              <a:rPr lang="en-US" dirty="0" smtClean="0"/>
              <a:t>The ellipsoid is a convenience: a simple shape to represent the Earth. Being a </a:t>
            </a:r>
            <a:br>
              <a:rPr lang="en-US" dirty="0" smtClean="0"/>
            </a:br>
            <a:r>
              <a:rPr lang="en-US" dirty="0" smtClean="0"/>
              <a:t>simple shape, it enables the use of simple formulas to describe the locations of points relative to this surface. Ellipsoids have been used in geodesy for many years but have greater importance, if that’s possible, in this age of satellite navigation.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How are these surfaces related?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pic>
        <p:nvPicPr>
          <p:cNvPr id="17" name="Picture 16" descr="top-geo-ell.png"/>
          <p:cNvPicPr>
            <a:picLocks noChangeAspect="1"/>
          </p:cNvPicPr>
          <p:nvPr/>
        </p:nvPicPr>
        <p:blipFill>
          <a:blip r:embed="rId2" cstate="print"/>
          <a:stretch>
            <a:fillRect/>
          </a:stretch>
        </p:blipFill>
        <p:spPr>
          <a:xfrm>
            <a:off x="1060114" y="1072060"/>
            <a:ext cx="7023773" cy="530352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Orthometric, ellipsoidal and geoid heights.</a:t>
            </a:r>
            <a:endParaRPr lang="en-US" sz="36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pic>
        <p:nvPicPr>
          <p:cNvPr id="16" name="Picture 15" descr="H-h-N.png"/>
          <p:cNvPicPr>
            <a:picLocks noChangeAspect="1"/>
          </p:cNvPicPr>
          <p:nvPr/>
        </p:nvPicPr>
        <p:blipFill>
          <a:blip r:embed="rId2" cstate="print"/>
          <a:srcRect t="12937" b="11275"/>
          <a:stretch>
            <a:fillRect/>
          </a:stretch>
        </p:blipFill>
        <p:spPr>
          <a:xfrm>
            <a:off x="1124380" y="1245461"/>
            <a:ext cx="6895239" cy="3594538"/>
          </a:xfrm>
          <a:prstGeom prst="rect">
            <a:avLst/>
          </a:prstGeom>
          <a:ln>
            <a:solidFill>
              <a:schemeClr val="accent1"/>
            </a:solidFill>
          </a:ln>
        </p:spPr>
      </p:pic>
      <p:sp>
        <p:nvSpPr>
          <p:cNvPr id="18" name="TextBox 17"/>
          <p:cNvSpPr txBox="1"/>
          <p:nvPr/>
        </p:nvSpPr>
        <p:spPr>
          <a:xfrm>
            <a:off x="457200" y="5139549"/>
            <a:ext cx="8229600" cy="1200329"/>
          </a:xfrm>
          <a:prstGeom prst="rect">
            <a:avLst/>
          </a:prstGeom>
          <a:noFill/>
        </p:spPr>
        <p:txBody>
          <a:bodyPr wrap="square" rtlCol="0">
            <a:spAutoFit/>
          </a:bodyPr>
          <a:lstStyle/>
          <a:p>
            <a:r>
              <a:rPr lang="en-US" sz="2400" dirty="0" smtClean="0"/>
              <a:t>Globally, geoid heights can range from about +75 to -100 meters. In the conterminous United States, geoid heights vary from -8 to -53 meters.</a:t>
            </a:r>
            <a:endParaRPr lang="en-US" sz="2400" dirty="0"/>
          </a:p>
        </p:txBody>
      </p:sp>
      <p:sp>
        <p:nvSpPr>
          <p:cNvPr id="19" name="TextBox 18"/>
          <p:cNvSpPr txBox="1"/>
          <p:nvPr/>
        </p:nvSpPr>
        <p:spPr>
          <a:xfrm>
            <a:off x="1301995" y="1734207"/>
            <a:ext cx="1274773" cy="369332"/>
          </a:xfrm>
          <a:prstGeom prst="rect">
            <a:avLst/>
          </a:prstGeom>
          <a:noFill/>
        </p:spPr>
        <p:txBody>
          <a:bodyPr wrap="none" rtlCol="0">
            <a:spAutoFit/>
          </a:bodyPr>
          <a:lstStyle/>
          <a:p>
            <a:r>
              <a:rPr lang="en-US" dirty="0" smtClean="0">
                <a:solidFill>
                  <a:srgbClr val="663300"/>
                </a:solidFill>
              </a:rPr>
              <a:t>SURFACE</a:t>
            </a:r>
            <a:endParaRPr lang="en-US" dirty="0">
              <a:solidFill>
                <a:srgbClr val="663300"/>
              </a:solidFill>
            </a:endParaRPr>
          </a:p>
        </p:txBody>
      </p:sp>
      <p:sp>
        <p:nvSpPr>
          <p:cNvPr id="20" name="TextBox 19"/>
          <p:cNvSpPr txBox="1"/>
          <p:nvPr/>
        </p:nvSpPr>
        <p:spPr>
          <a:xfrm>
            <a:off x="1250731" y="2438400"/>
            <a:ext cx="1377300" cy="369332"/>
          </a:xfrm>
          <a:prstGeom prst="rect">
            <a:avLst/>
          </a:prstGeom>
          <a:noFill/>
        </p:spPr>
        <p:txBody>
          <a:bodyPr wrap="none" rtlCol="0">
            <a:spAutoFit/>
          </a:bodyPr>
          <a:lstStyle/>
          <a:p>
            <a:r>
              <a:rPr lang="en-US" dirty="0" smtClean="0">
                <a:solidFill>
                  <a:srgbClr val="800000"/>
                </a:solidFill>
              </a:rPr>
              <a:t>ELLIPSOID</a:t>
            </a:r>
            <a:endParaRPr lang="en-US" dirty="0">
              <a:solidFill>
                <a:srgbClr val="800000"/>
              </a:solidFill>
            </a:endParaRPr>
          </a:p>
        </p:txBody>
      </p:sp>
      <p:sp>
        <p:nvSpPr>
          <p:cNvPr id="21" name="TextBox 20"/>
          <p:cNvSpPr txBox="1"/>
          <p:nvPr/>
        </p:nvSpPr>
        <p:spPr>
          <a:xfrm>
            <a:off x="1475152" y="3342290"/>
            <a:ext cx="928459" cy="369332"/>
          </a:xfrm>
          <a:prstGeom prst="rect">
            <a:avLst/>
          </a:prstGeom>
          <a:noFill/>
        </p:spPr>
        <p:txBody>
          <a:bodyPr wrap="none" rtlCol="0">
            <a:spAutoFit/>
          </a:bodyPr>
          <a:lstStyle/>
          <a:p>
            <a:r>
              <a:rPr lang="en-US" dirty="0" smtClean="0">
                <a:solidFill>
                  <a:srgbClr val="000066"/>
                </a:solidFill>
              </a:rPr>
              <a:t>GEOID</a:t>
            </a:r>
            <a:endParaRPr lang="en-US" dirty="0">
              <a:solidFill>
                <a:srgbClr val="00006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Why doesn’t the geoid follow topography?</a:t>
            </a:r>
            <a:endParaRPr lang="en-US" sz="36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pic>
        <p:nvPicPr>
          <p:cNvPr id="1026" name="Picture 2" descr="http://pubs.usgs.gov/gip/dynamic/graphics/Fig32.gif"/>
          <p:cNvPicPr>
            <a:picLocks noChangeAspect="1" noChangeArrowheads="1"/>
          </p:cNvPicPr>
          <p:nvPr/>
        </p:nvPicPr>
        <p:blipFill>
          <a:blip r:embed="rId2" cstate="print"/>
          <a:srcRect/>
          <a:stretch>
            <a:fillRect/>
          </a:stretch>
        </p:blipFill>
        <p:spPr bwMode="auto">
          <a:xfrm>
            <a:off x="3963451" y="1432682"/>
            <a:ext cx="4846320" cy="3716034"/>
          </a:xfrm>
          <a:prstGeom prst="rect">
            <a:avLst/>
          </a:prstGeom>
          <a:noFill/>
          <a:ln>
            <a:solidFill>
              <a:schemeClr val="accent1"/>
            </a:solidFill>
          </a:ln>
        </p:spPr>
      </p:pic>
      <p:sp>
        <p:nvSpPr>
          <p:cNvPr id="22" name="TextBox 21"/>
          <p:cNvSpPr txBox="1"/>
          <p:nvPr/>
        </p:nvSpPr>
        <p:spPr>
          <a:xfrm>
            <a:off x="268010" y="1397873"/>
            <a:ext cx="3736430" cy="4154984"/>
          </a:xfrm>
          <a:prstGeom prst="rect">
            <a:avLst/>
          </a:prstGeom>
          <a:noFill/>
        </p:spPr>
        <p:txBody>
          <a:bodyPr wrap="square" rtlCol="0">
            <a:spAutoFit/>
          </a:bodyPr>
          <a:lstStyle/>
          <a:p>
            <a:r>
              <a:rPr lang="en-US" sz="2400" dirty="0" smtClean="0"/>
              <a:t>On large- and mid-scales, there’s topography below as well as above the crust.</a:t>
            </a:r>
          </a:p>
          <a:p>
            <a:endParaRPr lang="en-US" sz="2400" dirty="0" smtClean="0"/>
          </a:p>
          <a:p>
            <a:r>
              <a:rPr lang="en-US" sz="2400" dirty="0" smtClean="0"/>
              <a:t>On mid- and small-scales, variations in bedrock and soil densities, aquifers mineral deposits, etc. create complex local variations.</a:t>
            </a:r>
            <a:endParaRPr lang="en-US" sz="2400" dirty="0"/>
          </a:p>
        </p:txBody>
      </p:sp>
      <p:sp>
        <p:nvSpPr>
          <p:cNvPr id="23" name="TextBox 22"/>
          <p:cNvSpPr txBox="1"/>
          <p:nvPr/>
        </p:nvSpPr>
        <p:spPr>
          <a:xfrm>
            <a:off x="3934423" y="5189783"/>
            <a:ext cx="3368230" cy="276999"/>
          </a:xfrm>
          <a:prstGeom prst="rect">
            <a:avLst/>
          </a:prstGeom>
          <a:noFill/>
        </p:spPr>
        <p:txBody>
          <a:bodyPr wrap="none" rtlCol="0">
            <a:spAutoFit/>
          </a:bodyPr>
          <a:lstStyle/>
          <a:p>
            <a:r>
              <a:rPr lang="en-US" sz="1200" dirty="0" smtClean="0">
                <a:solidFill>
                  <a:schemeClr val="tx2"/>
                </a:solidFill>
              </a:rPr>
              <a:t>http://pubs.usgs.gov/gip/dynamic/dynamic.html</a:t>
            </a:r>
            <a:endParaRPr lang="en-US" sz="1200" dirty="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Well, still, that’s pretty simple…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5" name="TextBox 24"/>
          <p:cNvSpPr txBox="1"/>
          <p:nvPr/>
        </p:nvSpPr>
        <p:spPr>
          <a:xfrm>
            <a:off x="148856" y="1051560"/>
            <a:ext cx="8825023" cy="4755148"/>
          </a:xfrm>
          <a:prstGeom prst="rect">
            <a:avLst/>
          </a:prstGeom>
          <a:noFill/>
        </p:spPr>
        <p:txBody>
          <a:bodyPr wrap="square" rtlCol="0">
            <a:spAutoFit/>
          </a:bodyPr>
          <a:lstStyle/>
          <a:p>
            <a:pPr marL="3175" indent="-3175"/>
            <a:r>
              <a:rPr lang="en-US" sz="2400" dirty="0" smtClean="0"/>
              <a:t>… but remember when I said geodesists </a:t>
            </a:r>
            <a:r>
              <a:rPr lang="en-US" sz="2400" b="1" i="1" dirty="0" smtClean="0"/>
              <a:t>monitor</a:t>
            </a:r>
            <a:r>
              <a:rPr lang="en-US" sz="2400" dirty="0" smtClean="0"/>
              <a:t> the size and shape of the Earth? It turns out that everything is changing:</a:t>
            </a:r>
          </a:p>
          <a:p>
            <a:pPr marL="460375" indent="-460375">
              <a:spcAft>
                <a:spcPts val="600"/>
              </a:spcAft>
              <a:buFont typeface="Arial" pitchFamily="34" charset="0"/>
              <a:buChar char="•"/>
            </a:pPr>
            <a:r>
              <a:rPr lang="en-US" sz="2400" dirty="0" smtClean="0"/>
              <a:t>Earth orientation.</a:t>
            </a:r>
            <a:br>
              <a:rPr lang="en-US" sz="2400" dirty="0" smtClean="0"/>
            </a:br>
            <a:r>
              <a:rPr lang="en-US" sz="2400" dirty="0" smtClean="0">
                <a:solidFill>
                  <a:schemeClr val="accent1"/>
                </a:solidFill>
              </a:rPr>
              <a:t>(the Earth’s rotational axis, rate of rotation and its center-of-mass change chaotically)</a:t>
            </a:r>
          </a:p>
          <a:p>
            <a:pPr marL="460375" indent="-460375">
              <a:spcAft>
                <a:spcPts val="600"/>
              </a:spcAft>
              <a:buFont typeface="Arial" pitchFamily="34" charset="0"/>
              <a:buChar char="•"/>
            </a:pPr>
            <a:r>
              <a:rPr lang="en-US" sz="2400" dirty="0" smtClean="0"/>
              <a:t>Plate tectonics.</a:t>
            </a:r>
            <a:br>
              <a:rPr lang="en-US" sz="2400" dirty="0" smtClean="0"/>
            </a:br>
            <a:r>
              <a:rPr lang="en-US" sz="2400" dirty="0" smtClean="0">
                <a:solidFill>
                  <a:schemeClr val="accent1"/>
                </a:solidFill>
              </a:rPr>
              <a:t>(large blocks of the surface move relative to each other)</a:t>
            </a:r>
          </a:p>
          <a:p>
            <a:pPr marL="460375" indent="-460375">
              <a:spcAft>
                <a:spcPts val="600"/>
              </a:spcAft>
              <a:buFont typeface="Arial" pitchFamily="34" charset="0"/>
              <a:buChar char="•"/>
            </a:pPr>
            <a:r>
              <a:rPr lang="en-US" sz="2400" dirty="0" err="1" smtClean="0"/>
              <a:t>Isostatic</a:t>
            </a:r>
            <a:r>
              <a:rPr lang="en-US" sz="2400" dirty="0" smtClean="0"/>
              <a:t> post-glacial rebound.</a:t>
            </a:r>
            <a:br>
              <a:rPr lang="en-US" sz="2400" dirty="0" smtClean="0"/>
            </a:br>
            <a:r>
              <a:rPr lang="en-US" sz="2400" dirty="0" smtClean="0">
                <a:solidFill>
                  <a:schemeClr val="accent1"/>
                </a:solidFill>
              </a:rPr>
              <a:t>(large areas are relaxing to their non-loaded positions after the last ice age)</a:t>
            </a:r>
          </a:p>
          <a:p>
            <a:pPr marL="460375" indent="-460375">
              <a:spcAft>
                <a:spcPts val="600"/>
              </a:spcAft>
              <a:buFont typeface="Arial" pitchFamily="34" charset="0"/>
              <a:buChar char="•"/>
            </a:pPr>
            <a:r>
              <a:rPr lang="en-US" sz="2400" dirty="0" smtClean="0"/>
              <a:t>Loading, subsidence and uplift.</a:t>
            </a:r>
            <a:br>
              <a:rPr lang="en-US" sz="2400" dirty="0" smtClean="0"/>
            </a:br>
            <a:r>
              <a:rPr lang="en-US" sz="2400" dirty="0" smtClean="0">
                <a:solidFill>
                  <a:schemeClr val="accent1"/>
                </a:solidFill>
              </a:rPr>
              <a:t>(various processes cause areas to move down or up)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Earth Orientation</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pic>
        <p:nvPicPr>
          <p:cNvPr id="1026" name="Picture 2" descr="Polar Motion"/>
          <p:cNvPicPr>
            <a:picLocks noChangeAspect="1" noChangeArrowheads="1"/>
          </p:cNvPicPr>
          <p:nvPr/>
        </p:nvPicPr>
        <p:blipFill>
          <a:blip r:embed="rId2" cstate="print">
            <a:lum bright="20000" contrast="30000"/>
          </a:blip>
          <a:stretch>
            <a:fillRect/>
          </a:stretch>
        </p:blipFill>
        <p:spPr bwMode="auto">
          <a:xfrm>
            <a:off x="4890978" y="485588"/>
            <a:ext cx="3771900" cy="3017520"/>
          </a:xfrm>
          <a:prstGeom prst="rect">
            <a:avLst/>
          </a:prstGeom>
          <a:noFill/>
          <a:ln>
            <a:solidFill>
              <a:schemeClr val="accent1"/>
            </a:solidFill>
          </a:ln>
        </p:spPr>
      </p:pic>
      <p:pic>
        <p:nvPicPr>
          <p:cNvPr id="1028" name="Picture 4" descr="LOD"/>
          <p:cNvPicPr>
            <a:picLocks noChangeAspect="1" noChangeArrowheads="1"/>
          </p:cNvPicPr>
          <p:nvPr/>
        </p:nvPicPr>
        <p:blipFill>
          <a:blip r:embed="rId3" cstate="print"/>
          <a:srcRect/>
          <a:stretch>
            <a:fillRect/>
          </a:stretch>
        </p:blipFill>
        <p:spPr bwMode="auto">
          <a:xfrm>
            <a:off x="4890978" y="3515868"/>
            <a:ext cx="3771899" cy="3017520"/>
          </a:xfrm>
          <a:prstGeom prst="rect">
            <a:avLst/>
          </a:prstGeom>
          <a:noFill/>
          <a:ln>
            <a:solidFill>
              <a:schemeClr val="accent1"/>
            </a:solidFill>
          </a:ln>
        </p:spPr>
      </p:pic>
      <p:sp>
        <p:nvSpPr>
          <p:cNvPr id="16" name="TextBox 15"/>
          <p:cNvSpPr txBox="1"/>
          <p:nvPr/>
        </p:nvSpPr>
        <p:spPr>
          <a:xfrm>
            <a:off x="255181" y="5560828"/>
            <a:ext cx="4206151" cy="461665"/>
          </a:xfrm>
          <a:prstGeom prst="rect">
            <a:avLst/>
          </a:prstGeom>
          <a:noFill/>
        </p:spPr>
        <p:txBody>
          <a:bodyPr wrap="none" rtlCol="0">
            <a:spAutoFit/>
          </a:bodyPr>
          <a:lstStyle/>
          <a:p>
            <a:r>
              <a:rPr lang="en-US" sz="1200" dirty="0" smtClean="0">
                <a:solidFill>
                  <a:schemeClr val="tx2"/>
                </a:solidFill>
              </a:rPr>
              <a:t>http://www.haystack.mit.edu/geo/science/earth/index.html ↑</a:t>
            </a:r>
          </a:p>
          <a:p>
            <a:r>
              <a:rPr lang="en-US" sz="1200" dirty="0" smtClean="0">
                <a:solidFill>
                  <a:schemeClr val="tx2"/>
                </a:solidFill>
              </a:rPr>
              <a:t>http://maia.usno.navy.mil/whatiseop.html →</a:t>
            </a:r>
            <a:endParaRPr lang="en-US" sz="1200" dirty="0">
              <a:solidFill>
                <a:schemeClr val="tx2"/>
              </a:solidFill>
            </a:endParaRPr>
          </a:p>
        </p:txBody>
      </p:sp>
      <p:pic>
        <p:nvPicPr>
          <p:cNvPr id="1030" name="Picture 6" descr="forces on earth"/>
          <p:cNvPicPr>
            <a:picLocks noChangeAspect="1" noChangeArrowheads="1"/>
          </p:cNvPicPr>
          <p:nvPr/>
        </p:nvPicPr>
        <p:blipFill>
          <a:blip r:embed="rId4" cstate="print"/>
          <a:srcRect/>
          <a:stretch>
            <a:fillRect/>
          </a:stretch>
        </p:blipFill>
        <p:spPr bwMode="auto">
          <a:xfrm>
            <a:off x="315063" y="1892631"/>
            <a:ext cx="4124325" cy="359092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1264724"/>
          </a:xfrm>
        </p:spPr>
        <p:txBody>
          <a:bodyPr/>
          <a:lstStyle/>
          <a:p>
            <a:pPr algn="l"/>
            <a:r>
              <a:rPr lang="en-US" sz="4000" dirty="0" smtClean="0"/>
              <a:t>How can something like an earthquake change the Earth’s rotation?</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16" name="TextBox 15"/>
          <p:cNvSpPr txBox="1"/>
          <p:nvPr/>
        </p:nvSpPr>
        <p:spPr>
          <a:xfrm>
            <a:off x="2404614" y="6403976"/>
            <a:ext cx="5222263" cy="461665"/>
          </a:xfrm>
          <a:prstGeom prst="rect">
            <a:avLst/>
          </a:prstGeom>
          <a:noFill/>
        </p:spPr>
        <p:txBody>
          <a:bodyPr wrap="none" rtlCol="0">
            <a:spAutoFit/>
          </a:bodyPr>
          <a:lstStyle/>
          <a:p>
            <a:r>
              <a:rPr lang="en-US" sz="1200" dirty="0" smtClean="0">
                <a:solidFill>
                  <a:schemeClr val="tx2"/>
                </a:solidFill>
              </a:rPr>
              <a:t>http://igscb.jpl.nasa.gov/pipermail/igsmail/2011/006359.html</a:t>
            </a:r>
          </a:p>
          <a:p>
            <a:r>
              <a:rPr lang="en-US" sz="1200" dirty="0" smtClean="0">
                <a:solidFill>
                  <a:schemeClr val="tx2"/>
                </a:solidFill>
              </a:rPr>
              <a:t>http://www.nasa.gov/topics/earth/features/japanquake/earth20110314.html</a:t>
            </a:r>
            <a:endParaRPr lang="en-US" sz="1200" dirty="0">
              <a:solidFill>
                <a:schemeClr val="tx2"/>
              </a:solidFill>
            </a:endParaRPr>
          </a:p>
        </p:txBody>
      </p:sp>
      <p:pic>
        <p:nvPicPr>
          <p:cNvPr id="91139" name="Picture 3"/>
          <p:cNvPicPr>
            <a:picLocks noChangeAspect="1" noChangeArrowheads="1"/>
          </p:cNvPicPr>
          <p:nvPr/>
        </p:nvPicPr>
        <p:blipFill>
          <a:blip r:embed="rId2" cstate="print"/>
          <a:srcRect l="12791" t="39689" r="11100" b="21047"/>
          <a:stretch>
            <a:fillRect/>
          </a:stretch>
        </p:blipFill>
        <p:spPr bwMode="auto">
          <a:xfrm>
            <a:off x="2410696" y="1686296"/>
            <a:ext cx="6583680" cy="4712853"/>
          </a:xfrm>
          <a:prstGeom prst="rect">
            <a:avLst/>
          </a:prstGeom>
          <a:noFill/>
          <a:ln w="9525">
            <a:solidFill>
              <a:schemeClr val="accent1"/>
            </a:solidFill>
            <a:miter lim="800000"/>
            <a:headEnd/>
            <a:tailEnd/>
          </a:ln>
        </p:spPr>
      </p:pic>
      <p:sp>
        <p:nvSpPr>
          <p:cNvPr id="19" name="TextBox 18"/>
          <p:cNvSpPr txBox="1"/>
          <p:nvPr/>
        </p:nvSpPr>
        <p:spPr>
          <a:xfrm>
            <a:off x="160732" y="1657202"/>
            <a:ext cx="2238084" cy="4339650"/>
          </a:xfrm>
          <a:prstGeom prst="rect">
            <a:avLst/>
          </a:prstGeom>
          <a:noFill/>
        </p:spPr>
        <p:txBody>
          <a:bodyPr wrap="square" rtlCol="0">
            <a:spAutoFit/>
          </a:bodyPr>
          <a:lstStyle/>
          <a:p>
            <a:pPr marL="3175" indent="-3175"/>
            <a:r>
              <a:rPr lang="en-US" sz="2400" dirty="0" smtClean="0"/>
              <a:t>Consider the recent 8.9 M earthquake near Japan.</a:t>
            </a:r>
            <a:br>
              <a:rPr lang="en-US" sz="2400" dirty="0" smtClean="0"/>
            </a:br>
            <a:r>
              <a:rPr lang="en-US" dirty="0" smtClean="0"/>
              <a:t>Northeast Japan shifted eastward approximately</a:t>
            </a:r>
            <a:br>
              <a:rPr lang="en-US" dirty="0" smtClean="0"/>
            </a:br>
            <a:r>
              <a:rPr lang="en-US" dirty="0" smtClean="0"/>
              <a:t>2.4 m and sank by 0.6 m. This shifted the Earth's spin axis by 17 cm and shortened the length-of-day by</a:t>
            </a:r>
            <a:br>
              <a:rPr lang="en-US" dirty="0" smtClean="0"/>
            </a:br>
            <a:r>
              <a:rPr lang="en-US" dirty="0" smtClean="0"/>
              <a:t>1.6 </a:t>
            </a:r>
            <a:r>
              <a:rPr lang="el-GR" dirty="0" smtClean="0"/>
              <a:t>μ</a:t>
            </a:r>
            <a:r>
              <a:rPr lang="en-US" dirty="0" smtClean="0"/>
              <a:t>sec.</a:t>
            </a:r>
            <a:endParaRPr lang="en-US" dirty="0" smtClean="0">
              <a:solidFill>
                <a:schemeClr val="accent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Link to USGS home page"/>
          <p:cNvPicPr>
            <a:picLocks noChangeAspect="1" noChangeArrowheads="1"/>
          </p:cNvPicPr>
          <p:nvPr/>
        </p:nvPicPr>
        <p:blipFill>
          <a:blip r:embed="rId2" cstate="print"/>
          <a:srcRect l="879"/>
          <a:stretch>
            <a:fillRect/>
          </a:stretch>
        </p:blipFill>
        <p:spPr bwMode="auto">
          <a:xfrm>
            <a:off x="1234303" y="1143000"/>
            <a:ext cx="6675394" cy="4572000"/>
          </a:xfrm>
          <a:prstGeom prst="rect">
            <a:avLst/>
          </a:prstGeom>
          <a:noFill/>
          <a:ln>
            <a:solidFill>
              <a:schemeClr val="accent1"/>
            </a:solidFill>
          </a:ln>
        </p:spPr>
      </p:pic>
      <p:grpSp>
        <p:nvGrpSpPr>
          <p:cNvPr id="25" name="Group 24"/>
          <p:cNvGrpSpPr/>
          <p:nvPr/>
        </p:nvGrpSpPr>
        <p:grpSpPr>
          <a:xfrm>
            <a:off x="1242204" y="1141562"/>
            <a:ext cx="6659592" cy="4574876"/>
            <a:chOff x="1242204" y="1144432"/>
            <a:chExt cx="6659592" cy="4574876"/>
          </a:xfrm>
        </p:grpSpPr>
        <p:pic>
          <p:nvPicPr>
            <p:cNvPr id="21" name="Picture 20" descr="Global_plate_motion_2008-04-17.jpg"/>
            <p:cNvPicPr>
              <a:picLocks/>
            </p:cNvPicPr>
            <p:nvPr/>
          </p:nvPicPr>
          <p:blipFill>
            <a:blip r:embed="rId3" cstate="print"/>
            <a:srcRect l="34877" t="7175" r="5804" b="12231"/>
            <a:stretch>
              <a:fillRect/>
            </a:stretch>
          </p:blipFill>
          <p:spPr>
            <a:xfrm>
              <a:off x="1242204" y="1147308"/>
              <a:ext cx="4459856" cy="4572000"/>
            </a:xfrm>
            <a:prstGeom prst="rect">
              <a:avLst/>
            </a:prstGeom>
          </p:spPr>
        </p:pic>
        <p:pic>
          <p:nvPicPr>
            <p:cNvPr id="24" name="Picture 23" descr="Global_plate_motion_2008-04-17.jpg"/>
            <p:cNvPicPr>
              <a:picLocks/>
            </p:cNvPicPr>
            <p:nvPr/>
          </p:nvPicPr>
          <p:blipFill>
            <a:blip r:embed="rId3" cstate="print"/>
            <a:srcRect l="6115" t="7175" r="64626" b="12231"/>
            <a:stretch>
              <a:fillRect/>
            </a:stretch>
          </p:blipFill>
          <p:spPr>
            <a:xfrm>
              <a:off x="5702060" y="1144432"/>
              <a:ext cx="2199736" cy="4572000"/>
            </a:xfrm>
            <a:prstGeom prst="rect">
              <a:avLst/>
            </a:prstGeom>
          </p:spPr>
        </p:pic>
      </p:grpSp>
      <p:sp>
        <p:nvSpPr>
          <p:cNvPr id="4" name="Title 3"/>
          <p:cNvSpPr>
            <a:spLocks noGrp="1"/>
          </p:cNvSpPr>
          <p:nvPr>
            <p:ph type="title"/>
          </p:nvPr>
        </p:nvSpPr>
        <p:spPr>
          <a:xfrm>
            <a:off x="228600" y="457199"/>
            <a:ext cx="8686800" cy="594360"/>
          </a:xfrm>
        </p:spPr>
        <p:txBody>
          <a:bodyPr/>
          <a:lstStyle/>
          <a:p>
            <a:pPr algn="l"/>
            <a:r>
              <a:rPr lang="en-US" sz="4000" dirty="0" smtClean="0"/>
              <a:t>Plate Tectonics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16" name="TextBox 15"/>
          <p:cNvSpPr txBox="1"/>
          <p:nvPr/>
        </p:nvSpPr>
        <p:spPr>
          <a:xfrm>
            <a:off x="1222754" y="5741576"/>
            <a:ext cx="5283178" cy="461665"/>
          </a:xfrm>
          <a:prstGeom prst="rect">
            <a:avLst/>
          </a:prstGeom>
          <a:noFill/>
        </p:spPr>
        <p:txBody>
          <a:bodyPr wrap="none" rtlCol="0">
            <a:spAutoFit/>
          </a:bodyPr>
          <a:lstStyle/>
          <a:p>
            <a:r>
              <a:rPr lang="en-US" sz="1200" dirty="0" smtClean="0">
                <a:solidFill>
                  <a:schemeClr val="tx2"/>
                </a:solidFill>
              </a:rPr>
              <a:t>http://pubs.usgs.gov, http://sideshow.jpl.nasa.gov/mbh/all/images/global.jpg</a:t>
            </a:r>
          </a:p>
          <a:p>
            <a:r>
              <a:rPr lang="en-US" sz="1200" dirty="0" smtClean="0">
                <a:solidFill>
                  <a:schemeClr val="tx2"/>
                </a:solidFill>
              </a:rPr>
              <a:t> &amp; http://www.pbs.org</a:t>
            </a:r>
          </a:p>
        </p:txBody>
      </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44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Central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88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70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pic>
        <p:nvPicPr>
          <p:cNvPr id="17413" name="Picture 5"/>
          <p:cNvPicPr>
            <a:picLocks noChangeArrowheads="1"/>
          </p:cNvPicPr>
          <p:nvPr/>
        </p:nvPicPr>
        <p:blipFill>
          <a:blip r:embed="rId4" cstate="print"/>
          <a:srcRect l="8450" t="1551" r="752" b="1281"/>
          <a:stretch>
            <a:fillRect/>
          </a:stretch>
        </p:blipFill>
        <p:spPr bwMode="auto">
          <a:xfrm>
            <a:off x="1534412" y="1610436"/>
            <a:ext cx="6035040" cy="37292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fade">
                                      <p:cBhvr>
                                        <p:cTn id="12" dur="2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err="1" smtClean="0"/>
              <a:t>Isostatic</a:t>
            </a:r>
            <a:r>
              <a:rPr lang="en-US" sz="4000" dirty="0" smtClean="0"/>
              <a:t> Post-glacial Rebound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16" name="TextBox 15"/>
          <p:cNvSpPr txBox="1"/>
          <p:nvPr/>
        </p:nvSpPr>
        <p:spPr>
          <a:xfrm>
            <a:off x="786805" y="6183684"/>
            <a:ext cx="7022692" cy="276999"/>
          </a:xfrm>
          <a:prstGeom prst="rect">
            <a:avLst/>
          </a:prstGeom>
          <a:noFill/>
        </p:spPr>
        <p:txBody>
          <a:bodyPr wrap="none" rtlCol="0">
            <a:spAutoFit/>
          </a:bodyPr>
          <a:lstStyle/>
          <a:p>
            <a:r>
              <a:rPr lang="en-US" sz="1200" dirty="0" smtClean="0">
                <a:solidFill>
                  <a:schemeClr val="tx2"/>
                </a:solidFill>
              </a:rPr>
              <a:t>http://geodesy.noaa.gov/web/science_edu/presentations_archive/files/mycs_webinar_08mar2011.pdf</a:t>
            </a:r>
            <a:endParaRPr lang="en-US" sz="1200" dirty="0">
              <a:solidFill>
                <a:schemeClr val="tx2"/>
              </a:solidFill>
            </a:endParaRPr>
          </a:p>
        </p:txBody>
      </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44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Central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88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70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pic>
        <p:nvPicPr>
          <p:cNvPr id="69636" name="Picture 4"/>
          <p:cNvPicPr>
            <a:picLocks noChangeAspect="1" noChangeArrowheads="1"/>
          </p:cNvPicPr>
          <p:nvPr/>
        </p:nvPicPr>
        <p:blipFill>
          <a:blip r:embed="rId2" cstate="print"/>
          <a:srcRect l="5821" t="27402" r="2861" b="3404"/>
          <a:stretch>
            <a:fillRect/>
          </a:stretch>
        </p:blipFill>
        <p:spPr bwMode="auto">
          <a:xfrm>
            <a:off x="792125" y="1052624"/>
            <a:ext cx="7559750" cy="512489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4"/>
          <p:cNvGrpSpPr/>
          <p:nvPr/>
        </p:nvGrpSpPr>
        <p:grpSpPr>
          <a:xfrm>
            <a:off x="3870250" y="2444129"/>
            <a:ext cx="5090869" cy="3838461"/>
            <a:chOff x="318976" y="1142041"/>
            <a:chExt cx="5090869" cy="3838461"/>
          </a:xfrm>
          <a:effectLst/>
        </p:grpSpPr>
        <p:pic>
          <p:nvPicPr>
            <p:cNvPr id="36" name="Picture 2" descr="Sideling Hill exhibit in Washington County, MD"/>
            <p:cNvPicPr>
              <a:picLocks noChangeAspect="1" noChangeArrowheads="1"/>
            </p:cNvPicPr>
            <p:nvPr/>
          </p:nvPicPr>
          <p:blipFill>
            <a:blip r:embed="rId2" cstate="print">
              <a:lum bright="70000" contrast="-70000"/>
            </a:blip>
            <a:srcRect/>
            <a:stretch>
              <a:fillRect/>
            </a:stretch>
          </p:blipFill>
          <p:spPr bwMode="auto">
            <a:xfrm>
              <a:off x="325696" y="1142041"/>
              <a:ext cx="5076825" cy="3390900"/>
            </a:xfrm>
            <a:prstGeom prst="rect">
              <a:avLst/>
            </a:prstGeom>
            <a:noFill/>
            <a:ln>
              <a:solidFill>
                <a:schemeClr val="accent1"/>
              </a:solidFill>
            </a:ln>
          </p:spPr>
        </p:pic>
        <p:sp>
          <p:nvSpPr>
            <p:cNvPr id="37" name="TextBox 36"/>
            <p:cNvSpPr txBox="1"/>
            <p:nvPr/>
          </p:nvSpPr>
          <p:spPr>
            <a:xfrm>
              <a:off x="318976" y="4518837"/>
              <a:ext cx="5090869" cy="461665"/>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Sidling Hill, MD Photo by Paul Breeding, 1988</a:t>
              </a:r>
            </a:p>
            <a:p>
              <a:r>
                <a:rPr lang="en-US" sz="1200" dirty="0" smtClean="0">
                  <a:solidFill>
                    <a:schemeClr val="accent1"/>
                  </a:solidFill>
                </a:rPr>
                <a:t>http://www.mgs.md.gov/esic/features/sidel.html</a:t>
              </a:r>
              <a:endParaRPr lang="en-US" sz="1200" dirty="0">
                <a:solidFill>
                  <a:schemeClr val="accent1"/>
                </a:solidFill>
              </a:endParaRPr>
            </a:p>
          </p:txBody>
        </p:sp>
      </p:grpSp>
      <p:grpSp>
        <p:nvGrpSpPr>
          <p:cNvPr id="30" name="Group 29"/>
          <p:cNvGrpSpPr/>
          <p:nvPr/>
        </p:nvGrpSpPr>
        <p:grpSpPr>
          <a:xfrm>
            <a:off x="1402997" y="1337625"/>
            <a:ext cx="6338006" cy="4674079"/>
            <a:chOff x="1149723" y="1302615"/>
            <a:chExt cx="6338006" cy="4674079"/>
          </a:xfrm>
          <a:effectLst>
            <a:outerShdw blurRad="50800" dist="38100" dir="2700000" algn="tl" rotWithShape="0">
              <a:prstClr val="black">
                <a:alpha val="40000"/>
              </a:prstClr>
            </a:outerShdw>
          </a:effectLst>
        </p:grpSpPr>
        <p:pic>
          <p:nvPicPr>
            <p:cNvPr id="19" name="Picture 3" descr="azsubsidence"/>
            <p:cNvPicPr>
              <a:picLocks noChangeAspect="1" noChangeArrowheads="1"/>
            </p:cNvPicPr>
            <p:nvPr/>
          </p:nvPicPr>
          <p:blipFill>
            <a:blip r:embed="rId3" cstate="print">
              <a:lum bright="70000" contrast="-70000"/>
            </a:blip>
            <a:srcRect l="2183" b="16225"/>
            <a:stretch>
              <a:fillRect/>
            </a:stretch>
          </p:blipFill>
          <p:spPr bwMode="auto">
            <a:xfrm>
              <a:off x="4205804" y="1302615"/>
              <a:ext cx="3273652" cy="4389120"/>
            </a:xfrm>
            <a:prstGeom prst="rect">
              <a:avLst/>
            </a:prstGeom>
            <a:noFill/>
            <a:ln w="12700">
              <a:solidFill>
                <a:schemeClr val="accent1"/>
              </a:solidFill>
              <a:miter lim="800000"/>
              <a:headEnd/>
              <a:tailEnd/>
            </a:ln>
          </p:spPr>
        </p:pic>
        <p:sp>
          <p:nvSpPr>
            <p:cNvPr id="29" name="TextBox 28"/>
            <p:cNvSpPr txBox="1"/>
            <p:nvPr/>
          </p:nvSpPr>
          <p:spPr>
            <a:xfrm>
              <a:off x="4197723" y="5699695"/>
              <a:ext cx="3290006"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near Luke AFB, AZ</a:t>
              </a:r>
              <a:endParaRPr lang="en-US" sz="1200" dirty="0">
                <a:solidFill>
                  <a:schemeClr val="accent1"/>
                </a:solidFill>
              </a:endParaRPr>
            </a:p>
          </p:txBody>
        </p:sp>
        <p:pic>
          <p:nvPicPr>
            <p:cNvPr id="26" name="Picture 4"/>
            <p:cNvPicPr>
              <a:picLocks noChangeAspect="1" noChangeArrowheads="1"/>
            </p:cNvPicPr>
            <p:nvPr/>
          </p:nvPicPr>
          <p:blipFill>
            <a:blip r:embed="rId4" cstate="print">
              <a:lum bright="70000" contrast="-70000"/>
            </a:blip>
            <a:srcRect l="3069" t="1406" r="6847" b="23578"/>
            <a:stretch>
              <a:fillRect/>
            </a:stretch>
          </p:blipFill>
          <p:spPr bwMode="auto">
            <a:xfrm>
              <a:off x="1175833" y="1302615"/>
              <a:ext cx="3009334" cy="4389120"/>
            </a:xfrm>
            <a:prstGeom prst="rect">
              <a:avLst/>
            </a:prstGeom>
            <a:noFill/>
            <a:ln w="19050" algn="ctr">
              <a:solidFill>
                <a:schemeClr val="accent1"/>
              </a:solidFill>
              <a:miter lim="800000"/>
              <a:headEnd/>
              <a:tailEnd/>
            </a:ln>
            <a:effectLst/>
          </p:spPr>
        </p:pic>
        <p:sp>
          <p:nvSpPr>
            <p:cNvPr id="28" name="TextBox 27"/>
            <p:cNvSpPr txBox="1"/>
            <p:nvPr/>
          </p:nvSpPr>
          <p:spPr>
            <a:xfrm>
              <a:off x="1149723" y="5696820"/>
              <a:ext cx="3034088"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California Central Valley</a:t>
              </a:r>
              <a:endParaRPr lang="en-US" sz="1200" dirty="0">
                <a:solidFill>
                  <a:schemeClr val="accent1"/>
                </a:solidFill>
              </a:endParaRPr>
            </a:p>
          </p:txBody>
        </p:sp>
      </p:grpSp>
      <p:grpSp>
        <p:nvGrpSpPr>
          <p:cNvPr id="31" name="Group 30"/>
          <p:cNvGrpSpPr/>
          <p:nvPr/>
        </p:nvGrpSpPr>
        <p:grpSpPr>
          <a:xfrm>
            <a:off x="230002" y="1100471"/>
            <a:ext cx="5724230" cy="4573403"/>
            <a:chOff x="230002" y="1100471"/>
            <a:chExt cx="5724230" cy="4573403"/>
          </a:xfrm>
          <a:effectLst>
            <a:glow rad="228600">
              <a:schemeClr val="accent1">
                <a:satMod val="175000"/>
                <a:alpha val="40000"/>
              </a:schemeClr>
            </a:glow>
          </a:effectLst>
        </p:grpSpPr>
        <p:pic>
          <p:nvPicPr>
            <p:cNvPr id="32" name="Picture 4" descr="http://upload.wikimedia.org/wikipedia/commons/7/76/Bay_of_Fundy_High_Tide.jpg"/>
            <p:cNvPicPr>
              <a:picLocks noChangeAspect="1" noChangeArrowheads="1"/>
            </p:cNvPicPr>
            <p:nvPr/>
          </p:nvPicPr>
          <p:blipFill>
            <a:blip r:embed="rId5" cstate="print"/>
            <a:srcRect/>
            <a:stretch>
              <a:fillRect/>
            </a:stretch>
          </p:blipFill>
          <p:spPr bwMode="auto">
            <a:xfrm>
              <a:off x="230002" y="1100471"/>
              <a:ext cx="2857500" cy="4286250"/>
            </a:xfrm>
            <a:prstGeom prst="rect">
              <a:avLst/>
            </a:prstGeom>
            <a:noFill/>
            <a:ln>
              <a:solidFill>
                <a:schemeClr val="accent1"/>
              </a:solidFill>
            </a:ln>
          </p:spPr>
        </p:pic>
        <p:pic>
          <p:nvPicPr>
            <p:cNvPr id="33" name="Picture 6" descr="http://upload.wikimedia.org/wikipedia/commons/c/cf/Bay_of_Fundy_Low_Tide.jpg"/>
            <p:cNvPicPr>
              <a:picLocks noChangeAspect="1" noChangeArrowheads="1"/>
            </p:cNvPicPr>
            <p:nvPr/>
          </p:nvPicPr>
          <p:blipFill>
            <a:blip r:embed="rId6" cstate="print"/>
            <a:srcRect/>
            <a:stretch>
              <a:fillRect/>
            </a:stretch>
          </p:blipFill>
          <p:spPr bwMode="auto">
            <a:xfrm>
              <a:off x="3090161" y="1100471"/>
              <a:ext cx="2857500" cy="4286250"/>
            </a:xfrm>
            <a:prstGeom prst="rect">
              <a:avLst/>
            </a:prstGeom>
            <a:noFill/>
            <a:ln>
              <a:solidFill>
                <a:schemeClr val="accent1"/>
              </a:solidFill>
            </a:ln>
          </p:spPr>
        </p:pic>
        <p:sp>
          <p:nvSpPr>
            <p:cNvPr id="34" name="TextBox 33"/>
            <p:cNvSpPr txBox="1"/>
            <p:nvPr/>
          </p:nvSpPr>
          <p:spPr>
            <a:xfrm>
              <a:off x="233911" y="5396875"/>
              <a:ext cx="5720321"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Bay of Fundy picture by S. </a:t>
              </a:r>
              <a:r>
                <a:rPr lang="en-US" sz="1200" dirty="0" err="1" smtClean="0">
                  <a:solidFill>
                    <a:schemeClr val="accent1"/>
                  </a:solidFill>
                </a:rPr>
                <a:t>Wantman</a:t>
              </a:r>
              <a:r>
                <a:rPr lang="en-US" sz="1200" dirty="0" smtClean="0">
                  <a:solidFill>
                    <a:schemeClr val="accent1"/>
                  </a:solidFill>
                </a:rPr>
                <a:t> </a:t>
              </a:r>
              <a:r>
                <a:rPr lang="en-US" sz="1200" dirty="0" smtClean="0">
                  <a:solidFill>
                    <a:schemeClr val="tx2"/>
                  </a:solidFill>
                </a:rPr>
                <a:t>http://en.wikipedia.org/wiki/Tide</a:t>
              </a:r>
              <a:endParaRPr lang="en-US" sz="1200" dirty="0">
                <a:solidFill>
                  <a:schemeClr val="tx2"/>
                </a:solidFill>
              </a:endParaRPr>
            </a:p>
          </p:txBody>
        </p:sp>
      </p:grpSp>
      <p:sp>
        <p:nvSpPr>
          <p:cNvPr id="4" name="Title 3"/>
          <p:cNvSpPr>
            <a:spLocks noGrp="1"/>
          </p:cNvSpPr>
          <p:nvPr>
            <p:ph type="title"/>
          </p:nvPr>
        </p:nvSpPr>
        <p:spPr>
          <a:xfrm>
            <a:off x="228600" y="457199"/>
            <a:ext cx="8686800" cy="594360"/>
          </a:xfrm>
        </p:spPr>
        <p:txBody>
          <a:bodyPr/>
          <a:lstStyle/>
          <a:p>
            <a:pPr algn="l"/>
            <a:r>
              <a:rPr lang="en-US" sz="4000" dirty="0" smtClean="0"/>
              <a:t>Loading, Subsidence and Uplift</a:t>
            </a:r>
            <a:endParaRPr lang="en-US" sz="4000" dirty="0"/>
          </a:p>
        </p:txBody>
      </p:sp>
      <p:grpSp>
        <p:nvGrpSpPr>
          <p:cNvPr id="3"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7"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44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Central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88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70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457200" indent="-457200">
              <a:buFont typeface="Arial" pitchFamily="34" charset="0"/>
              <a:buChar char="•"/>
            </a:pPr>
            <a:r>
              <a:rPr lang="en-US" sz="2400" dirty="0" smtClean="0"/>
              <a:t>A little NGS history.</a:t>
            </a:r>
          </a:p>
          <a:p>
            <a:pPr marL="457200" indent="-457200">
              <a:buFont typeface="Arial" pitchFamily="34" charset="0"/>
              <a:buChar char="•"/>
            </a:pPr>
            <a:r>
              <a:rPr lang="en-US" sz="2400" dirty="0" smtClean="0"/>
              <a:t>The NGS mission.</a:t>
            </a:r>
          </a:p>
          <a:p>
            <a:pPr marL="457200" indent="-457200">
              <a:buFont typeface="Arial" pitchFamily="34" charset="0"/>
              <a:buChar char="•"/>
            </a:pPr>
            <a:r>
              <a:rPr lang="en-US" sz="2400" dirty="0" smtClean="0"/>
              <a:t>What the heck is geodesy?</a:t>
            </a:r>
          </a:p>
          <a:p>
            <a:pPr marL="457200" indent="-457200">
              <a:buFont typeface="Arial" pitchFamily="34" charset="0"/>
              <a:buChar char="•"/>
            </a:pPr>
            <a:r>
              <a:rPr lang="en-US" sz="2400" dirty="0" smtClean="0"/>
              <a:t>Current NGS Activities.</a:t>
            </a:r>
          </a:p>
          <a:p>
            <a:pPr marL="914400" lvl="1" indent="-457200">
              <a:buFont typeface="Courier New" pitchFamily="49" charset="0"/>
              <a:buChar char="o"/>
            </a:pPr>
            <a:r>
              <a:rPr lang="en-US" sz="2400" dirty="0" smtClean="0"/>
              <a:t>Aeronautical Survey Program</a:t>
            </a:r>
          </a:p>
          <a:p>
            <a:pPr marL="914400" lvl="1" indent="-457200">
              <a:buFont typeface="Courier New" pitchFamily="49" charset="0"/>
              <a:buChar char="o"/>
            </a:pPr>
            <a:r>
              <a:rPr lang="en-US" sz="2400" dirty="0" smtClean="0"/>
              <a:t>National Shoreline</a:t>
            </a:r>
          </a:p>
          <a:p>
            <a:pPr marL="914400" lvl="1" indent="-457200">
              <a:buFont typeface="Courier New" pitchFamily="49" charset="0"/>
              <a:buChar char="o"/>
            </a:pPr>
            <a:r>
              <a:rPr lang="en-US" sz="2400" dirty="0" smtClean="0"/>
              <a:t>Emergency Response Imagery</a:t>
            </a:r>
          </a:p>
          <a:p>
            <a:pPr marL="914400" lvl="1" indent="-457200">
              <a:buFont typeface="Courier New" pitchFamily="49" charset="0"/>
              <a:buChar char="o"/>
            </a:pPr>
            <a:r>
              <a:rPr lang="en-US" sz="2400" dirty="0" smtClean="0"/>
              <a:t>NSRS</a:t>
            </a:r>
          </a:p>
          <a:p>
            <a:pPr marL="914400" lvl="1" indent="-457200">
              <a:buFont typeface="Courier New" pitchFamily="49" charset="0"/>
              <a:buChar char="o"/>
            </a:pPr>
            <a:r>
              <a:rPr lang="en-US" sz="2400" dirty="0" smtClean="0"/>
              <a:t>GRAV-D And The Geoid</a:t>
            </a:r>
          </a:p>
          <a:p>
            <a:pPr marL="914400" lvl="1" indent="-457200">
              <a:buFont typeface="Courier New" pitchFamily="49" charset="0"/>
              <a:buChar char="o"/>
            </a:pPr>
            <a:r>
              <a:rPr lang="en-US" sz="2400" dirty="0" smtClean="0"/>
              <a:t>CORS And OPUS</a:t>
            </a:r>
          </a:p>
          <a:p>
            <a:pPr marL="914400" lvl="1" indent="-457200">
              <a:buFont typeface="Courier New" pitchFamily="49" charset="0"/>
              <a:buChar char="o"/>
            </a:pPr>
            <a:r>
              <a:rPr lang="en-US" sz="2400" dirty="0" smtClean="0"/>
              <a:t>Height Modernization</a:t>
            </a:r>
          </a:p>
          <a:p>
            <a:pPr marL="914400" lvl="1" indent="-457200">
              <a:buFont typeface="Courier New" pitchFamily="49" charset="0"/>
              <a:buChar char="o"/>
            </a:pPr>
            <a:r>
              <a:rPr lang="en-US" sz="2400" dirty="0" smtClean="0"/>
              <a:t>Guidelines For Real Time GNSS Networks</a:t>
            </a:r>
          </a:p>
          <a:p>
            <a:pPr marL="914400" lvl="1" indent="-457200">
              <a:buFont typeface="Courier New" pitchFamily="49" charset="0"/>
              <a:buChar char="o"/>
            </a:pPr>
            <a:r>
              <a:rPr lang="en-US" sz="2400" dirty="0" smtClean="0"/>
              <a:t>Standards, Training and Tools</a:t>
            </a:r>
          </a:p>
          <a:p>
            <a:pPr marL="285750" indent="-285750">
              <a:buFont typeface="Arial" pitchFamily="34" charset="0"/>
              <a:buChar char="•"/>
            </a:pP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30002" y="1100471"/>
            <a:ext cx="5724230" cy="4573403"/>
            <a:chOff x="230002" y="1100471"/>
            <a:chExt cx="5724230" cy="4573403"/>
          </a:xfrm>
          <a:effectLst/>
        </p:grpSpPr>
        <p:pic>
          <p:nvPicPr>
            <p:cNvPr id="32" name="Picture 4" descr="http://upload.wikimedia.org/wikipedia/commons/7/76/Bay_of_Fundy_High_Tide.jpg"/>
            <p:cNvPicPr>
              <a:picLocks noChangeAspect="1" noChangeArrowheads="1"/>
            </p:cNvPicPr>
            <p:nvPr/>
          </p:nvPicPr>
          <p:blipFill>
            <a:blip r:embed="rId2" cstate="print">
              <a:lum bright="70000" contrast="-70000"/>
            </a:blip>
            <a:srcRect/>
            <a:stretch>
              <a:fillRect/>
            </a:stretch>
          </p:blipFill>
          <p:spPr bwMode="auto">
            <a:xfrm>
              <a:off x="230002" y="1100471"/>
              <a:ext cx="2857500" cy="4286250"/>
            </a:xfrm>
            <a:prstGeom prst="rect">
              <a:avLst/>
            </a:prstGeom>
            <a:noFill/>
            <a:ln>
              <a:solidFill>
                <a:schemeClr val="accent1"/>
              </a:solidFill>
            </a:ln>
          </p:spPr>
        </p:pic>
        <p:pic>
          <p:nvPicPr>
            <p:cNvPr id="33" name="Picture 6" descr="http://upload.wikimedia.org/wikipedia/commons/c/cf/Bay_of_Fundy_Low_Tide.jpg"/>
            <p:cNvPicPr>
              <a:picLocks noChangeAspect="1" noChangeArrowheads="1"/>
            </p:cNvPicPr>
            <p:nvPr/>
          </p:nvPicPr>
          <p:blipFill>
            <a:blip r:embed="rId3" cstate="print">
              <a:lum bright="70000" contrast="-70000"/>
            </a:blip>
            <a:srcRect/>
            <a:stretch>
              <a:fillRect/>
            </a:stretch>
          </p:blipFill>
          <p:spPr bwMode="auto">
            <a:xfrm>
              <a:off x="3090161" y="1100471"/>
              <a:ext cx="2857500" cy="4286250"/>
            </a:xfrm>
            <a:prstGeom prst="rect">
              <a:avLst/>
            </a:prstGeom>
            <a:noFill/>
            <a:ln>
              <a:solidFill>
                <a:schemeClr val="accent1"/>
              </a:solidFill>
            </a:ln>
          </p:spPr>
        </p:pic>
        <p:sp>
          <p:nvSpPr>
            <p:cNvPr id="34" name="TextBox 33"/>
            <p:cNvSpPr txBox="1"/>
            <p:nvPr/>
          </p:nvSpPr>
          <p:spPr>
            <a:xfrm>
              <a:off x="233911" y="5396875"/>
              <a:ext cx="5720321"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Bay of Fundy picture by S. </a:t>
              </a:r>
              <a:r>
                <a:rPr lang="en-US" sz="1200" dirty="0" err="1" smtClean="0">
                  <a:solidFill>
                    <a:schemeClr val="accent1"/>
                  </a:solidFill>
                </a:rPr>
                <a:t>Wantman</a:t>
              </a:r>
              <a:r>
                <a:rPr lang="en-US" sz="1200" dirty="0" smtClean="0">
                  <a:solidFill>
                    <a:schemeClr val="accent1"/>
                  </a:solidFill>
                </a:rPr>
                <a:t> http://en.wikipedia.org/wiki/Tide</a:t>
              </a:r>
              <a:endParaRPr lang="en-US" sz="1200" dirty="0">
                <a:solidFill>
                  <a:schemeClr val="accent1"/>
                </a:solidFill>
              </a:endParaRPr>
            </a:p>
          </p:txBody>
        </p:sp>
      </p:grpSp>
      <p:sp>
        <p:nvSpPr>
          <p:cNvPr id="4" name="Title 3"/>
          <p:cNvSpPr>
            <a:spLocks noGrp="1"/>
          </p:cNvSpPr>
          <p:nvPr>
            <p:ph type="title"/>
          </p:nvPr>
        </p:nvSpPr>
        <p:spPr>
          <a:xfrm>
            <a:off x="228600" y="457199"/>
            <a:ext cx="8686800" cy="594360"/>
          </a:xfrm>
        </p:spPr>
        <p:txBody>
          <a:bodyPr/>
          <a:lstStyle/>
          <a:p>
            <a:pPr algn="l"/>
            <a:r>
              <a:rPr lang="en-US" sz="4000" dirty="0" smtClean="0"/>
              <a:t>Loading, Subsidence and Uplift</a:t>
            </a:r>
            <a:endParaRPr lang="en-US" sz="4000" dirty="0"/>
          </a:p>
        </p:txBody>
      </p:sp>
      <p:grpSp>
        <p:nvGrpSpPr>
          <p:cNvPr id="3"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7"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44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Central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88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70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grpSp>
        <p:nvGrpSpPr>
          <p:cNvPr id="11" name="Group 24"/>
          <p:cNvGrpSpPr/>
          <p:nvPr/>
        </p:nvGrpSpPr>
        <p:grpSpPr>
          <a:xfrm>
            <a:off x="3870251" y="2444129"/>
            <a:ext cx="5092996" cy="3838461"/>
            <a:chOff x="318977" y="1142041"/>
            <a:chExt cx="5092996" cy="3838461"/>
          </a:xfrm>
          <a:effectLst/>
        </p:grpSpPr>
        <p:pic>
          <p:nvPicPr>
            <p:cNvPr id="36" name="Picture 2" descr="Sideling Hill exhibit in Washington County, MD"/>
            <p:cNvPicPr>
              <a:picLocks noChangeAspect="1" noChangeArrowheads="1"/>
            </p:cNvPicPr>
            <p:nvPr/>
          </p:nvPicPr>
          <p:blipFill>
            <a:blip r:embed="rId4" cstate="print">
              <a:lum bright="70000" contrast="-70000"/>
            </a:blip>
            <a:srcRect/>
            <a:stretch>
              <a:fillRect/>
            </a:stretch>
          </p:blipFill>
          <p:spPr bwMode="auto">
            <a:xfrm>
              <a:off x="325696" y="1142041"/>
              <a:ext cx="5076825" cy="3390900"/>
            </a:xfrm>
            <a:prstGeom prst="rect">
              <a:avLst/>
            </a:prstGeom>
            <a:noFill/>
            <a:ln>
              <a:solidFill>
                <a:schemeClr val="accent1"/>
              </a:solidFill>
            </a:ln>
          </p:spPr>
        </p:pic>
        <p:sp>
          <p:nvSpPr>
            <p:cNvPr id="37" name="TextBox 36"/>
            <p:cNvSpPr txBox="1"/>
            <p:nvPr/>
          </p:nvSpPr>
          <p:spPr>
            <a:xfrm>
              <a:off x="318977" y="4518837"/>
              <a:ext cx="5092996" cy="461665"/>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Sidling Hill, MD Photo by Paul Breeding, 1988</a:t>
              </a:r>
            </a:p>
            <a:p>
              <a:r>
                <a:rPr lang="en-US" sz="1200" dirty="0" smtClean="0">
                  <a:solidFill>
                    <a:schemeClr val="accent1"/>
                  </a:solidFill>
                </a:rPr>
                <a:t>http://www.mgs.md.gov/esic/features/sidel.html</a:t>
              </a:r>
              <a:endParaRPr lang="en-US" sz="1200" dirty="0">
                <a:solidFill>
                  <a:schemeClr val="accent1"/>
                </a:solidFill>
              </a:endParaRPr>
            </a:p>
          </p:txBody>
        </p:sp>
      </p:grpSp>
      <p:grpSp>
        <p:nvGrpSpPr>
          <p:cNvPr id="13" name="Group 29"/>
          <p:cNvGrpSpPr/>
          <p:nvPr/>
        </p:nvGrpSpPr>
        <p:grpSpPr>
          <a:xfrm>
            <a:off x="1402997" y="1337625"/>
            <a:ext cx="6338006" cy="4674079"/>
            <a:chOff x="1149723" y="1302615"/>
            <a:chExt cx="6338006" cy="4674079"/>
          </a:xfrm>
          <a:effectLst>
            <a:glow rad="228600">
              <a:schemeClr val="accent1">
                <a:satMod val="175000"/>
                <a:alpha val="40000"/>
              </a:schemeClr>
            </a:glow>
            <a:outerShdw blurRad="50800" dist="38100" dir="2700000" algn="tl" rotWithShape="0">
              <a:prstClr val="black">
                <a:alpha val="40000"/>
              </a:prstClr>
            </a:outerShdw>
          </a:effectLst>
        </p:grpSpPr>
        <p:pic>
          <p:nvPicPr>
            <p:cNvPr id="19" name="Picture 3" descr="azsubsidence"/>
            <p:cNvPicPr>
              <a:picLocks noChangeAspect="1" noChangeArrowheads="1"/>
            </p:cNvPicPr>
            <p:nvPr/>
          </p:nvPicPr>
          <p:blipFill>
            <a:blip r:embed="rId5" cstate="print"/>
            <a:srcRect l="2183" b="16225"/>
            <a:stretch>
              <a:fillRect/>
            </a:stretch>
          </p:blipFill>
          <p:spPr bwMode="auto">
            <a:xfrm>
              <a:off x="4205804" y="1302615"/>
              <a:ext cx="3273652" cy="4389120"/>
            </a:xfrm>
            <a:prstGeom prst="rect">
              <a:avLst/>
            </a:prstGeom>
            <a:noFill/>
            <a:ln w="12700">
              <a:solidFill>
                <a:schemeClr val="accent1"/>
              </a:solidFill>
              <a:miter lim="800000"/>
              <a:headEnd/>
              <a:tailEnd/>
            </a:ln>
          </p:spPr>
        </p:pic>
        <p:sp>
          <p:nvSpPr>
            <p:cNvPr id="29" name="TextBox 28"/>
            <p:cNvSpPr txBox="1"/>
            <p:nvPr/>
          </p:nvSpPr>
          <p:spPr>
            <a:xfrm>
              <a:off x="4197723" y="5699695"/>
              <a:ext cx="3290006"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near Luke AFB, AZ</a:t>
              </a:r>
              <a:endParaRPr lang="en-US" sz="1200" dirty="0">
                <a:solidFill>
                  <a:schemeClr val="accent1"/>
                </a:solidFill>
              </a:endParaRPr>
            </a:p>
          </p:txBody>
        </p:sp>
        <p:pic>
          <p:nvPicPr>
            <p:cNvPr id="26" name="Picture 4"/>
            <p:cNvPicPr>
              <a:picLocks noChangeAspect="1" noChangeArrowheads="1"/>
            </p:cNvPicPr>
            <p:nvPr/>
          </p:nvPicPr>
          <p:blipFill>
            <a:blip r:embed="rId6" cstate="print"/>
            <a:srcRect l="3069" t="1406" r="6847" b="23578"/>
            <a:stretch>
              <a:fillRect/>
            </a:stretch>
          </p:blipFill>
          <p:spPr bwMode="auto">
            <a:xfrm>
              <a:off x="1175833" y="1302615"/>
              <a:ext cx="3009334" cy="4389120"/>
            </a:xfrm>
            <a:prstGeom prst="rect">
              <a:avLst/>
            </a:prstGeom>
            <a:noFill/>
            <a:ln w="19050" algn="ctr">
              <a:solidFill>
                <a:schemeClr val="accent1"/>
              </a:solidFill>
              <a:miter lim="800000"/>
              <a:headEnd/>
              <a:tailEnd/>
            </a:ln>
            <a:effectLst/>
          </p:spPr>
        </p:pic>
        <p:sp>
          <p:nvSpPr>
            <p:cNvPr id="28" name="TextBox 27"/>
            <p:cNvSpPr txBox="1"/>
            <p:nvPr/>
          </p:nvSpPr>
          <p:spPr>
            <a:xfrm>
              <a:off x="1149723" y="5696820"/>
              <a:ext cx="3034088"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California Central Valley</a:t>
              </a:r>
              <a:endParaRPr lang="en-US" sz="1200" dirty="0">
                <a:solidFill>
                  <a:schemeClr val="accent1"/>
                </a:solidFill>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30002" y="1100471"/>
            <a:ext cx="5724230" cy="4573403"/>
            <a:chOff x="230002" y="1100471"/>
            <a:chExt cx="5724230" cy="4573403"/>
          </a:xfrm>
          <a:effectLst/>
        </p:grpSpPr>
        <p:pic>
          <p:nvPicPr>
            <p:cNvPr id="32" name="Picture 4" descr="http://upload.wikimedia.org/wikipedia/commons/7/76/Bay_of_Fundy_High_Tide.jpg"/>
            <p:cNvPicPr>
              <a:picLocks noChangeAspect="1" noChangeArrowheads="1"/>
            </p:cNvPicPr>
            <p:nvPr/>
          </p:nvPicPr>
          <p:blipFill>
            <a:blip r:embed="rId2" cstate="print">
              <a:lum bright="70000" contrast="-70000"/>
            </a:blip>
            <a:srcRect/>
            <a:stretch>
              <a:fillRect/>
            </a:stretch>
          </p:blipFill>
          <p:spPr bwMode="auto">
            <a:xfrm>
              <a:off x="230002" y="1100471"/>
              <a:ext cx="2857500" cy="4286250"/>
            </a:xfrm>
            <a:prstGeom prst="rect">
              <a:avLst/>
            </a:prstGeom>
            <a:noFill/>
            <a:ln>
              <a:solidFill>
                <a:schemeClr val="accent1"/>
              </a:solidFill>
            </a:ln>
          </p:spPr>
        </p:pic>
        <p:pic>
          <p:nvPicPr>
            <p:cNvPr id="33" name="Picture 6" descr="http://upload.wikimedia.org/wikipedia/commons/c/cf/Bay_of_Fundy_Low_Tide.jpg"/>
            <p:cNvPicPr>
              <a:picLocks noChangeAspect="1" noChangeArrowheads="1"/>
            </p:cNvPicPr>
            <p:nvPr/>
          </p:nvPicPr>
          <p:blipFill>
            <a:blip r:embed="rId3" cstate="print">
              <a:lum bright="70000" contrast="-70000"/>
            </a:blip>
            <a:srcRect/>
            <a:stretch>
              <a:fillRect/>
            </a:stretch>
          </p:blipFill>
          <p:spPr bwMode="auto">
            <a:xfrm>
              <a:off x="3090161" y="1100471"/>
              <a:ext cx="2857500" cy="4286250"/>
            </a:xfrm>
            <a:prstGeom prst="rect">
              <a:avLst/>
            </a:prstGeom>
            <a:noFill/>
            <a:ln>
              <a:solidFill>
                <a:schemeClr val="accent1"/>
              </a:solidFill>
            </a:ln>
          </p:spPr>
        </p:pic>
        <p:sp>
          <p:nvSpPr>
            <p:cNvPr id="34" name="TextBox 33"/>
            <p:cNvSpPr txBox="1"/>
            <p:nvPr/>
          </p:nvSpPr>
          <p:spPr>
            <a:xfrm>
              <a:off x="233911" y="5396875"/>
              <a:ext cx="5720321"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Bay of Fundy picture by S. </a:t>
              </a:r>
              <a:r>
                <a:rPr lang="en-US" sz="1200" dirty="0" err="1" smtClean="0">
                  <a:solidFill>
                    <a:schemeClr val="accent1"/>
                  </a:solidFill>
                </a:rPr>
                <a:t>Wantman</a:t>
              </a:r>
              <a:r>
                <a:rPr lang="en-US" sz="1200" dirty="0" smtClean="0">
                  <a:solidFill>
                    <a:schemeClr val="accent1"/>
                  </a:solidFill>
                </a:rPr>
                <a:t> http://en.wikipedia.org/wiki/Tide</a:t>
              </a:r>
              <a:endParaRPr lang="en-US" sz="1200" dirty="0">
                <a:solidFill>
                  <a:schemeClr val="accent1"/>
                </a:solidFill>
              </a:endParaRPr>
            </a:p>
          </p:txBody>
        </p:sp>
      </p:grpSp>
      <p:grpSp>
        <p:nvGrpSpPr>
          <p:cNvPr id="13" name="Group 29"/>
          <p:cNvGrpSpPr/>
          <p:nvPr/>
        </p:nvGrpSpPr>
        <p:grpSpPr>
          <a:xfrm>
            <a:off x="1402997" y="1337625"/>
            <a:ext cx="6338006" cy="4674079"/>
            <a:chOff x="1149723" y="1302615"/>
            <a:chExt cx="6338006" cy="4674079"/>
          </a:xfrm>
          <a:effectLst>
            <a:outerShdw blurRad="50800" dist="38100" dir="2700000" algn="tl" rotWithShape="0">
              <a:prstClr val="black">
                <a:alpha val="40000"/>
              </a:prstClr>
            </a:outerShdw>
          </a:effectLst>
        </p:grpSpPr>
        <p:pic>
          <p:nvPicPr>
            <p:cNvPr id="19" name="Picture 3" descr="azsubsidence"/>
            <p:cNvPicPr>
              <a:picLocks noChangeAspect="1" noChangeArrowheads="1"/>
            </p:cNvPicPr>
            <p:nvPr/>
          </p:nvPicPr>
          <p:blipFill>
            <a:blip r:embed="rId4" cstate="print">
              <a:lum bright="70000" contrast="-70000"/>
            </a:blip>
            <a:srcRect l="2183" b="16225"/>
            <a:stretch>
              <a:fillRect/>
            </a:stretch>
          </p:blipFill>
          <p:spPr bwMode="auto">
            <a:xfrm>
              <a:off x="4205804" y="1302615"/>
              <a:ext cx="3273652" cy="4389120"/>
            </a:xfrm>
            <a:prstGeom prst="rect">
              <a:avLst/>
            </a:prstGeom>
            <a:noFill/>
            <a:ln w="12700">
              <a:solidFill>
                <a:schemeClr val="accent1"/>
              </a:solidFill>
              <a:miter lim="800000"/>
              <a:headEnd/>
              <a:tailEnd/>
            </a:ln>
          </p:spPr>
        </p:pic>
        <p:sp>
          <p:nvSpPr>
            <p:cNvPr id="29" name="TextBox 28"/>
            <p:cNvSpPr txBox="1"/>
            <p:nvPr/>
          </p:nvSpPr>
          <p:spPr>
            <a:xfrm>
              <a:off x="4197723" y="5699695"/>
              <a:ext cx="3290006"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near Luke AFB, AZ</a:t>
              </a:r>
              <a:endParaRPr lang="en-US" sz="1200" dirty="0">
                <a:solidFill>
                  <a:schemeClr val="accent1"/>
                </a:solidFill>
              </a:endParaRPr>
            </a:p>
          </p:txBody>
        </p:sp>
        <p:pic>
          <p:nvPicPr>
            <p:cNvPr id="26" name="Picture 4"/>
            <p:cNvPicPr>
              <a:picLocks noChangeAspect="1" noChangeArrowheads="1"/>
            </p:cNvPicPr>
            <p:nvPr/>
          </p:nvPicPr>
          <p:blipFill>
            <a:blip r:embed="rId5" cstate="print">
              <a:lum bright="70000" contrast="-70000"/>
            </a:blip>
            <a:srcRect l="3069" t="1406" r="6847" b="23578"/>
            <a:stretch>
              <a:fillRect/>
            </a:stretch>
          </p:blipFill>
          <p:spPr bwMode="auto">
            <a:xfrm>
              <a:off x="1175833" y="1302615"/>
              <a:ext cx="3009334" cy="4389120"/>
            </a:xfrm>
            <a:prstGeom prst="rect">
              <a:avLst/>
            </a:prstGeom>
            <a:noFill/>
            <a:ln w="19050" algn="ctr">
              <a:solidFill>
                <a:schemeClr val="accent1"/>
              </a:solidFill>
              <a:miter lim="800000"/>
              <a:headEnd/>
              <a:tailEnd/>
            </a:ln>
            <a:effectLst/>
          </p:spPr>
        </p:pic>
        <p:sp>
          <p:nvSpPr>
            <p:cNvPr id="28" name="TextBox 27"/>
            <p:cNvSpPr txBox="1"/>
            <p:nvPr/>
          </p:nvSpPr>
          <p:spPr>
            <a:xfrm>
              <a:off x="1149723" y="5696820"/>
              <a:ext cx="3034088" cy="276999"/>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Subsidence California Central Valley</a:t>
              </a:r>
              <a:endParaRPr lang="en-US" sz="1200" dirty="0">
                <a:solidFill>
                  <a:schemeClr val="accent1"/>
                </a:solidFill>
              </a:endParaRPr>
            </a:p>
          </p:txBody>
        </p:sp>
      </p:grpSp>
      <p:sp>
        <p:nvSpPr>
          <p:cNvPr id="4" name="Title 3"/>
          <p:cNvSpPr>
            <a:spLocks noGrp="1"/>
          </p:cNvSpPr>
          <p:nvPr>
            <p:ph type="title"/>
          </p:nvPr>
        </p:nvSpPr>
        <p:spPr>
          <a:xfrm>
            <a:off x="228600" y="457199"/>
            <a:ext cx="8686800" cy="594360"/>
          </a:xfrm>
        </p:spPr>
        <p:txBody>
          <a:bodyPr/>
          <a:lstStyle/>
          <a:p>
            <a:pPr algn="l"/>
            <a:r>
              <a:rPr lang="en-US" sz="4000" dirty="0" smtClean="0"/>
              <a:t>Loading, Subsidence and Uplift</a:t>
            </a:r>
            <a:endParaRPr lang="en-US" sz="4000" dirty="0"/>
          </a:p>
        </p:txBody>
      </p:sp>
      <p:grpSp>
        <p:nvGrpSpPr>
          <p:cNvPr id="3"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7"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44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Central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88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7000" b="0"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p:txBody>
      </p:sp>
      <p:grpSp>
        <p:nvGrpSpPr>
          <p:cNvPr id="11" name="Group 24"/>
          <p:cNvGrpSpPr/>
          <p:nvPr/>
        </p:nvGrpSpPr>
        <p:grpSpPr>
          <a:xfrm>
            <a:off x="3870251" y="2444129"/>
            <a:ext cx="5092996" cy="3838461"/>
            <a:chOff x="318977" y="1142041"/>
            <a:chExt cx="5092996" cy="3838461"/>
          </a:xfrm>
          <a:effectLst>
            <a:glow rad="228600">
              <a:schemeClr val="accent1">
                <a:satMod val="175000"/>
                <a:alpha val="40000"/>
              </a:schemeClr>
            </a:glow>
          </a:effectLst>
        </p:grpSpPr>
        <p:pic>
          <p:nvPicPr>
            <p:cNvPr id="36" name="Picture 2" descr="Sideling Hill exhibit in Washington County, MD"/>
            <p:cNvPicPr>
              <a:picLocks noChangeAspect="1" noChangeArrowheads="1"/>
            </p:cNvPicPr>
            <p:nvPr/>
          </p:nvPicPr>
          <p:blipFill>
            <a:blip r:embed="rId6" cstate="print"/>
            <a:srcRect/>
            <a:stretch>
              <a:fillRect/>
            </a:stretch>
          </p:blipFill>
          <p:spPr bwMode="auto">
            <a:xfrm>
              <a:off x="325696" y="1142041"/>
              <a:ext cx="5076825" cy="3390900"/>
            </a:xfrm>
            <a:prstGeom prst="rect">
              <a:avLst/>
            </a:prstGeom>
            <a:noFill/>
            <a:ln>
              <a:solidFill>
                <a:schemeClr val="accent1"/>
              </a:solidFill>
            </a:ln>
          </p:spPr>
        </p:pic>
        <p:sp>
          <p:nvSpPr>
            <p:cNvPr id="37" name="TextBox 36"/>
            <p:cNvSpPr txBox="1"/>
            <p:nvPr/>
          </p:nvSpPr>
          <p:spPr>
            <a:xfrm>
              <a:off x="318977" y="4518837"/>
              <a:ext cx="5092996" cy="461665"/>
            </a:xfrm>
            <a:prstGeom prst="rect">
              <a:avLst/>
            </a:prstGeom>
            <a:solidFill>
              <a:schemeClr val="bg1"/>
            </a:solidFill>
            <a:ln>
              <a:solidFill>
                <a:schemeClr val="accent1"/>
              </a:solidFill>
            </a:ln>
          </p:spPr>
          <p:txBody>
            <a:bodyPr wrap="square" rtlCol="0">
              <a:spAutoFit/>
            </a:bodyPr>
            <a:lstStyle/>
            <a:p>
              <a:r>
                <a:rPr lang="en-US" sz="1200" dirty="0" smtClean="0">
                  <a:solidFill>
                    <a:schemeClr val="accent1"/>
                  </a:solidFill>
                </a:rPr>
                <a:t>Sidling Hill, MD Photo by Paul Breeding,</a:t>
              </a:r>
            </a:p>
            <a:p>
              <a:r>
                <a:rPr lang="en-US" sz="1200" dirty="0" smtClean="0">
                  <a:solidFill>
                    <a:schemeClr val="tx2"/>
                  </a:solidFill>
                </a:rPr>
                <a:t>http://www.mgs.md.gov/esic/features/sidel.html</a:t>
              </a:r>
              <a:endParaRPr lang="en-US" sz="1200" dirty="0">
                <a:solidFill>
                  <a:schemeClr val="tx2"/>
                </a:solidFill>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967564"/>
          </a:xfrm>
        </p:spPr>
        <p:txBody>
          <a:bodyPr/>
          <a:lstStyle/>
          <a:p>
            <a:pPr algn="l"/>
            <a:r>
              <a:rPr lang="en-US" sz="3600" dirty="0" smtClean="0"/>
              <a:t>OK! OK! Geodesy is hard!</a:t>
            </a:r>
            <a:br>
              <a:rPr lang="en-US" sz="3600" dirty="0" smtClean="0"/>
            </a:br>
            <a:r>
              <a:rPr lang="en-US" sz="3600" dirty="0" smtClean="0"/>
              <a:t>But what exactly does NGS do?</a:t>
            </a:r>
            <a:endParaRPr lang="en-US" sz="3600" dirty="0"/>
          </a:p>
        </p:txBody>
      </p:sp>
      <p:sp>
        <p:nvSpPr>
          <p:cNvPr id="7" name="TextBox 6"/>
          <p:cNvSpPr txBox="1"/>
          <p:nvPr/>
        </p:nvSpPr>
        <p:spPr>
          <a:xfrm>
            <a:off x="228600" y="1561944"/>
            <a:ext cx="8686800" cy="4909036"/>
          </a:xfrm>
          <a:prstGeom prst="rect">
            <a:avLst/>
          </a:prstGeom>
          <a:noFill/>
        </p:spPr>
        <p:txBody>
          <a:bodyPr wrap="square" rtlCol="0">
            <a:spAutoFit/>
          </a:bodyPr>
          <a:lstStyle/>
          <a:p>
            <a:pPr marL="3175" indent="-3175">
              <a:spcAft>
                <a:spcPts val="300"/>
              </a:spcAft>
            </a:pPr>
            <a:r>
              <a:rPr lang="en-US" sz="2400" dirty="0" smtClean="0"/>
              <a:t>Let’s briefly discuss some of the current NGS programs.</a:t>
            </a:r>
          </a:p>
          <a:p>
            <a:pPr marL="460375" indent="-460375">
              <a:spcAft>
                <a:spcPts val="300"/>
              </a:spcAft>
              <a:buFont typeface="Arial" pitchFamily="34" charset="0"/>
              <a:buChar char="•"/>
            </a:pPr>
            <a:r>
              <a:rPr lang="en-US" sz="2400" dirty="0" smtClean="0"/>
              <a:t>Aeronautical Survey Program</a:t>
            </a:r>
          </a:p>
          <a:p>
            <a:pPr marL="460375" indent="-460375">
              <a:spcAft>
                <a:spcPts val="300"/>
              </a:spcAft>
              <a:buFont typeface="Arial" pitchFamily="34" charset="0"/>
              <a:buChar char="•"/>
            </a:pPr>
            <a:r>
              <a:rPr lang="en-US" sz="2400" dirty="0" smtClean="0"/>
              <a:t>National Shoreline</a:t>
            </a:r>
          </a:p>
          <a:p>
            <a:pPr marL="460375" indent="-460375">
              <a:spcAft>
                <a:spcPts val="300"/>
              </a:spcAft>
              <a:buFont typeface="Arial" pitchFamily="34" charset="0"/>
              <a:buChar char="•"/>
            </a:pPr>
            <a:r>
              <a:rPr lang="en-US" sz="2400" dirty="0" smtClean="0"/>
              <a:t>Emergency Response Imagery</a:t>
            </a:r>
          </a:p>
          <a:p>
            <a:pPr marL="460375" indent="-460375">
              <a:spcAft>
                <a:spcPts val="300"/>
              </a:spcAft>
              <a:buFont typeface="Arial" pitchFamily="34" charset="0"/>
              <a:buChar char="•"/>
            </a:pPr>
            <a:r>
              <a:rPr lang="en-US" sz="2400" dirty="0" smtClean="0"/>
              <a:t>National Spatial Reference System</a:t>
            </a:r>
          </a:p>
          <a:p>
            <a:pPr marL="460375" indent="-460375">
              <a:spcAft>
                <a:spcPts val="300"/>
              </a:spcAft>
              <a:buFont typeface="Arial" pitchFamily="34" charset="0"/>
              <a:buChar char="•"/>
            </a:pPr>
            <a:r>
              <a:rPr lang="en-US" sz="2400" dirty="0" smtClean="0"/>
              <a:t>Gravity for the Redefinition of the American Vertical Datum (GRAV-D) and the geoid</a:t>
            </a:r>
          </a:p>
          <a:p>
            <a:pPr marL="460375" indent="-460375">
              <a:spcAft>
                <a:spcPts val="300"/>
              </a:spcAft>
              <a:buFont typeface="Arial" pitchFamily="34" charset="0"/>
              <a:buChar char="•"/>
            </a:pPr>
            <a:r>
              <a:rPr lang="en-US" sz="2400" dirty="0" smtClean="0"/>
              <a:t>Continuously Operating Reference Site (CORS) Network</a:t>
            </a:r>
          </a:p>
          <a:p>
            <a:pPr marL="460375" indent="-460375">
              <a:spcAft>
                <a:spcPts val="300"/>
              </a:spcAft>
              <a:buFont typeface="Arial" pitchFamily="34" charset="0"/>
              <a:buChar char="•"/>
            </a:pPr>
            <a:r>
              <a:rPr lang="en-US" sz="2400" dirty="0" smtClean="0"/>
              <a:t>Online Positioning User Service (OPUS)</a:t>
            </a:r>
          </a:p>
          <a:p>
            <a:pPr marL="460375" indent="-460375">
              <a:spcAft>
                <a:spcPts val="300"/>
              </a:spcAft>
              <a:buFont typeface="Arial" pitchFamily="34" charset="0"/>
              <a:buChar char="•"/>
            </a:pPr>
            <a:r>
              <a:rPr lang="en-US" sz="2400" dirty="0" smtClean="0"/>
              <a:t>Height Modernization</a:t>
            </a:r>
          </a:p>
          <a:p>
            <a:pPr marL="460375" indent="-460375">
              <a:spcAft>
                <a:spcPts val="300"/>
              </a:spcAft>
              <a:buFont typeface="Arial" pitchFamily="34" charset="0"/>
              <a:buChar char="•"/>
            </a:pPr>
            <a:r>
              <a:rPr lang="en-US" sz="2400" dirty="0" smtClean="0"/>
              <a:t>Guidelines For Real Time GNSS Networks</a:t>
            </a:r>
          </a:p>
          <a:p>
            <a:pPr marL="460375" indent="-460375">
              <a:spcAft>
                <a:spcPts val="300"/>
              </a:spcAft>
              <a:buFont typeface="Arial" pitchFamily="34" charset="0"/>
              <a:buChar char="•"/>
            </a:pPr>
            <a:r>
              <a:rPr lang="en-US" sz="2400" dirty="0" smtClean="0"/>
              <a:t>Standards, Training and Tools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Aeronautical Survey Program</a:t>
            </a:r>
          </a:p>
        </p:txBody>
      </p:sp>
      <p:sp>
        <p:nvSpPr>
          <p:cNvPr id="7" name="TextBox 6"/>
          <p:cNvSpPr txBox="1"/>
          <p:nvPr/>
        </p:nvSpPr>
        <p:spPr>
          <a:xfrm>
            <a:off x="228600" y="1027810"/>
            <a:ext cx="8535390" cy="1938992"/>
          </a:xfrm>
          <a:prstGeom prst="rect">
            <a:avLst/>
          </a:prstGeom>
          <a:noFill/>
        </p:spPr>
        <p:txBody>
          <a:bodyPr wrap="square" rtlCol="0">
            <a:spAutoFit/>
          </a:bodyPr>
          <a:lstStyle/>
          <a:p>
            <a:pPr marL="3175" indent="-3175">
              <a:spcAft>
                <a:spcPts val="300"/>
              </a:spcAft>
            </a:pPr>
            <a:r>
              <a:rPr lang="en-US" sz="2400" dirty="0" smtClean="0"/>
              <a:t>The NGS has been participating in airport surveys since the 1920’s. These surveys provide airport geodetic control, runway obstruction, and other aeronautical data that is critical to the Federal Aviation Administration for runway approach procedures and obstruction charts.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17" name="TextBox 16"/>
          <p:cNvSpPr txBox="1"/>
          <p:nvPr/>
        </p:nvSpPr>
        <p:spPr>
          <a:xfrm>
            <a:off x="463125" y="6295086"/>
            <a:ext cx="4051643" cy="338554"/>
          </a:xfrm>
          <a:prstGeom prst="rect">
            <a:avLst/>
          </a:prstGeom>
          <a:noFill/>
          <a:ln>
            <a:noFill/>
          </a:ln>
        </p:spPr>
        <p:txBody>
          <a:bodyPr wrap="square" rtlCol="0">
            <a:spAutoFit/>
          </a:bodyPr>
          <a:lstStyle/>
          <a:p>
            <a:r>
              <a:rPr lang="en-US" sz="1600" dirty="0" smtClean="0">
                <a:solidFill>
                  <a:schemeClr val="tx2"/>
                </a:solidFill>
              </a:rPr>
              <a:t>http://geodesy.noaa.gov/AERO/aero.html</a:t>
            </a:r>
            <a:endParaRPr lang="en-US" sz="1600" dirty="0">
              <a:solidFill>
                <a:schemeClr val="tx2"/>
              </a:solidFill>
            </a:endParaRPr>
          </a:p>
        </p:txBody>
      </p:sp>
      <p:pic>
        <p:nvPicPr>
          <p:cNvPr id="1026" name="Picture 2"/>
          <p:cNvPicPr>
            <a:picLocks noChangeAspect="1" noChangeArrowheads="1"/>
          </p:cNvPicPr>
          <p:nvPr/>
        </p:nvPicPr>
        <p:blipFill>
          <a:blip r:embed="rId2" cstate="print"/>
          <a:srcRect l="5012" t="14020" r="1763" b="48302"/>
          <a:stretch>
            <a:fillRect/>
          </a:stretch>
        </p:blipFill>
        <p:spPr bwMode="auto">
          <a:xfrm>
            <a:off x="457200" y="2968778"/>
            <a:ext cx="8229600" cy="3329448"/>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Aeronautical Survey Program</a:t>
            </a:r>
          </a:p>
        </p:txBody>
      </p:sp>
      <p:sp>
        <p:nvSpPr>
          <p:cNvPr id="7" name="TextBox 6"/>
          <p:cNvSpPr txBox="1"/>
          <p:nvPr/>
        </p:nvSpPr>
        <p:spPr>
          <a:xfrm>
            <a:off x="228600" y="1051560"/>
            <a:ext cx="3737344" cy="2308324"/>
          </a:xfrm>
          <a:prstGeom prst="rect">
            <a:avLst/>
          </a:prstGeom>
          <a:noFill/>
        </p:spPr>
        <p:txBody>
          <a:bodyPr wrap="square" rtlCol="0">
            <a:spAutoFit/>
          </a:bodyPr>
          <a:lstStyle/>
          <a:p>
            <a:pPr marL="3175" indent="-3175">
              <a:spcAft>
                <a:spcPts val="300"/>
              </a:spcAft>
            </a:pPr>
            <a:r>
              <a:rPr lang="en-US" sz="2400" dirty="0" smtClean="0"/>
              <a:t>In addition, NGS staff participate in developing survey standards, guidelines, models, and tools to assist surveyors conducting these surveys.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pic>
        <p:nvPicPr>
          <p:cNvPr id="77828" name="Picture 4" descr="http://www.ngs.noaa.gov/AERO/ASPphoto/1T044197.JPG"/>
          <p:cNvPicPr>
            <a:picLocks noChangeAspect="1" noChangeArrowheads="1"/>
          </p:cNvPicPr>
          <p:nvPr/>
        </p:nvPicPr>
        <p:blipFill>
          <a:blip r:embed="rId2" cstate="print"/>
          <a:srcRect l="16726" t="27750" r="18227" b="29767"/>
          <a:stretch>
            <a:fillRect/>
          </a:stretch>
        </p:blipFill>
        <p:spPr bwMode="auto">
          <a:xfrm>
            <a:off x="3965944" y="1063255"/>
            <a:ext cx="5018568" cy="3083442"/>
          </a:xfrm>
          <a:prstGeom prst="rect">
            <a:avLst/>
          </a:prstGeom>
          <a:noFill/>
          <a:ln>
            <a:solidFill>
              <a:schemeClr val="accent1"/>
            </a:solidFill>
          </a:ln>
        </p:spPr>
      </p:pic>
      <p:sp>
        <p:nvSpPr>
          <p:cNvPr id="16" name="TextBox 15"/>
          <p:cNvSpPr txBox="1"/>
          <p:nvPr/>
        </p:nvSpPr>
        <p:spPr>
          <a:xfrm>
            <a:off x="3955311" y="4146697"/>
            <a:ext cx="5039833" cy="2123658"/>
          </a:xfrm>
          <a:prstGeom prst="rect">
            <a:avLst/>
          </a:prstGeom>
          <a:solidFill>
            <a:schemeClr val="bg1"/>
          </a:solidFill>
          <a:ln>
            <a:solidFill>
              <a:schemeClr val="accent1"/>
            </a:solidFill>
          </a:ln>
        </p:spPr>
        <p:txBody>
          <a:bodyPr wrap="square" rtlCol="0">
            <a:spAutoFit/>
          </a:bodyPr>
          <a:lstStyle/>
          <a:p>
            <a:r>
              <a:rPr lang="en-US" sz="1200" b="1" dirty="0" smtClean="0">
                <a:latin typeface="Courier New" pitchFamily="49" charset="0"/>
                <a:cs typeface="Courier New" pitchFamily="49" charset="0"/>
              </a:rPr>
              <a:t> </a:t>
            </a:r>
            <a:r>
              <a:rPr lang="en-US" sz="800" b="1" dirty="0" smtClean="0">
                <a:latin typeface="Courier New" pitchFamily="49" charset="0"/>
                <a:cs typeface="Courier New" pitchFamily="49" charset="0"/>
              </a:rPr>
              <a:t>AI4898 PACS - This is a Primary Airport Control Station.</a:t>
            </a:r>
          </a:p>
          <a:p>
            <a:r>
              <a:rPr lang="en-US" sz="800" b="1" dirty="0" smtClean="0">
                <a:latin typeface="Courier New" pitchFamily="49" charset="0"/>
                <a:cs typeface="Courier New" pitchFamily="49" charset="0"/>
              </a:rPr>
              <a:t> AI4898 DESIGNATION - MKC F AI4898 PID - AI4898</a:t>
            </a:r>
          </a:p>
          <a:p>
            <a:r>
              <a:rPr lang="en-US" sz="800" b="1" dirty="0" smtClean="0">
                <a:latin typeface="Courier New" pitchFamily="49" charset="0"/>
                <a:cs typeface="Courier New" pitchFamily="49" charset="0"/>
              </a:rPr>
              <a:t> AI4898 STATE/COUNTY- MO/CLAY</a:t>
            </a:r>
          </a:p>
          <a:p>
            <a:r>
              <a:rPr lang="en-US" sz="800" b="1" dirty="0" smtClean="0">
                <a:latin typeface="Courier New" pitchFamily="49" charset="0"/>
                <a:cs typeface="Courier New" pitchFamily="49" charset="0"/>
              </a:rPr>
              <a:t> AI4898 USGS QUAD - NORTH KANSAS CITY (1997)</a:t>
            </a:r>
          </a:p>
          <a:p>
            <a:r>
              <a:rPr lang="en-US" sz="800" b="1" dirty="0" smtClean="0">
                <a:latin typeface="Courier New" pitchFamily="49" charset="0"/>
                <a:cs typeface="Courier New" pitchFamily="49" charset="0"/>
              </a:rPr>
              <a:t> AI4898 </a:t>
            </a:r>
            <a:r>
              <a:rPr lang="en-US" sz="800" b="1" dirty="0" err="1" smtClean="0">
                <a:latin typeface="Courier New" pitchFamily="49" charset="0"/>
                <a:cs typeface="Courier New" pitchFamily="49" charset="0"/>
              </a:rPr>
              <a:t>AI4898</a:t>
            </a:r>
            <a:r>
              <a:rPr lang="en-US" sz="800" b="1" dirty="0" smtClean="0">
                <a:latin typeface="Courier New" pitchFamily="49" charset="0"/>
                <a:cs typeface="Courier New" pitchFamily="49" charset="0"/>
              </a:rPr>
              <a:t> *CURRENT SURVEY CONTROL</a:t>
            </a:r>
          </a:p>
          <a:p>
            <a:r>
              <a:rPr lang="en-US" sz="800" b="1" dirty="0" smtClean="0">
                <a:latin typeface="Courier New" pitchFamily="49" charset="0"/>
                <a:cs typeface="Courier New" pitchFamily="49" charset="0"/>
              </a:rPr>
              <a:t> AI4898 ___________________________________________________________________</a:t>
            </a:r>
          </a:p>
          <a:p>
            <a:r>
              <a:rPr lang="en-US" sz="800" b="1" dirty="0" smtClean="0">
                <a:latin typeface="Courier New" pitchFamily="49" charset="0"/>
                <a:cs typeface="Courier New" pitchFamily="49" charset="0"/>
              </a:rPr>
              <a:t> AI4898* NAD 83(2007)- 39 08 02.56354(N) 094 35 19.83960(W) ADJUSTED</a:t>
            </a:r>
          </a:p>
          <a:p>
            <a:r>
              <a:rPr lang="en-US" sz="800" b="1" dirty="0" smtClean="0">
                <a:latin typeface="Courier New" pitchFamily="49" charset="0"/>
                <a:cs typeface="Courier New" pitchFamily="49" charset="0"/>
              </a:rPr>
              <a:t> AI4898* NAVD 88 - 230.27 (meters) 755.5 (feet) GPS OBS</a:t>
            </a:r>
          </a:p>
          <a:p>
            <a:r>
              <a:rPr lang="en-US" sz="800" b="1" dirty="0" smtClean="0">
                <a:latin typeface="Courier New" pitchFamily="49" charset="0"/>
                <a:cs typeface="Courier New" pitchFamily="49" charset="0"/>
              </a:rPr>
              <a:t> AI4898 EPOCH DATE - 2002.00</a:t>
            </a:r>
          </a:p>
          <a:p>
            <a:r>
              <a:rPr lang="en-US" sz="800" b="1" dirty="0" smtClean="0">
                <a:latin typeface="Courier New" pitchFamily="49" charset="0"/>
                <a:cs typeface="Courier New" pitchFamily="49" charset="0"/>
              </a:rPr>
              <a:t> AI4898 X - -396,352.181 (meters) COMP</a:t>
            </a:r>
          </a:p>
          <a:p>
            <a:r>
              <a:rPr lang="en-US" sz="800" b="1" dirty="0" smtClean="0">
                <a:latin typeface="Courier New" pitchFamily="49" charset="0"/>
                <a:cs typeface="Courier New" pitchFamily="49" charset="0"/>
              </a:rPr>
              <a:t> AI4898 Y - -4,938,221.615 (meters) COMP</a:t>
            </a:r>
          </a:p>
          <a:p>
            <a:r>
              <a:rPr lang="en-US" sz="800" b="1" dirty="0" smtClean="0">
                <a:latin typeface="Courier New" pitchFamily="49" charset="0"/>
                <a:cs typeface="Courier New" pitchFamily="49" charset="0"/>
              </a:rPr>
              <a:t> AI4898 Z - 4,003,995.803 (meters) COMP</a:t>
            </a:r>
          </a:p>
          <a:p>
            <a:r>
              <a:rPr lang="en-US" sz="800" b="1" dirty="0" smtClean="0">
                <a:latin typeface="Courier New" pitchFamily="49" charset="0"/>
                <a:cs typeface="Courier New" pitchFamily="49" charset="0"/>
              </a:rPr>
              <a:t> AI4898 LAPLACE CORR- -0.70 (seconds) DEFLEC09</a:t>
            </a:r>
          </a:p>
          <a:p>
            <a:r>
              <a:rPr lang="en-US" sz="800" b="1" dirty="0" smtClean="0">
                <a:latin typeface="Courier New" pitchFamily="49" charset="0"/>
                <a:cs typeface="Courier New" pitchFamily="49" charset="0"/>
              </a:rPr>
              <a:t> AI4898 ELLIP HEIGHT- 197.758 (meters) (02/10/07) ADJUSTED</a:t>
            </a:r>
          </a:p>
          <a:p>
            <a:r>
              <a:rPr lang="en-US" sz="800" b="1" dirty="0" smtClean="0">
                <a:latin typeface="Courier New" pitchFamily="49" charset="0"/>
                <a:cs typeface="Courier New" pitchFamily="49" charset="0"/>
              </a:rPr>
              <a:t> AI4898 GEOID HEIGHT- -32.52 (meters) GEOID09</a:t>
            </a:r>
          </a:p>
          <a:p>
            <a:r>
              <a:rPr lang="en-US" sz="800" b="1" dirty="0" smtClean="0">
                <a:latin typeface="Courier New" pitchFamily="49" charset="0"/>
                <a:cs typeface="Courier New" pitchFamily="49" charset="0"/>
              </a:rPr>
              <a:t> AI4898 ___________________________________________________________________</a:t>
            </a:r>
            <a:endParaRPr lang="en-US" sz="800" b="1"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National Shoreline</a:t>
            </a:r>
          </a:p>
        </p:txBody>
      </p:sp>
      <p:sp>
        <p:nvSpPr>
          <p:cNvPr id="7" name="TextBox 6"/>
          <p:cNvSpPr txBox="1"/>
          <p:nvPr/>
        </p:nvSpPr>
        <p:spPr>
          <a:xfrm>
            <a:off x="228599" y="1051560"/>
            <a:ext cx="4832499" cy="4893647"/>
          </a:xfrm>
          <a:prstGeom prst="rect">
            <a:avLst/>
          </a:prstGeom>
          <a:noFill/>
        </p:spPr>
        <p:txBody>
          <a:bodyPr wrap="square" rtlCol="0">
            <a:spAutoFit/>
          </a:bodyPr>
          <a:lstStyle/>
          <a:p>
            <a:r>
              <a:rPr lang="en-US" sz="2400" dirty="0" smtClean="0"/>
              <a:t>As part of NOAA’s National Shoreline activities, the NGS provides stereo photogrammetry controlled by kinematic GNSS for:</a:t>
            </a:r>
          </a:p>
          <a:p>
            <a:pPr marL="339725" indent="-339725">
              <a:buFont typeface="Arial" pitchFamily="34" charset="0"/>
              <a:buChar char="•"/>
            </a:pPr>
            <a:r>
              <a:rPr lang="en-US" sz="2400" dirty="0" smtClean="0"/>
              <a:t>Charts for navigation and harbor docking.</a:t>
            </a:r>
          </a:p>
          <a:p>
            <a:pPr marL="339725" indent="-339725">
              <a:buFont typeface="Arial" pitchFamily="34" charset="0"/>
              <a:buChar char="•"/>
            </a:pPr>
            <a:r>
              <a:rPr lang="en-US" sz="2400" dirty="0" smtClean="0"/>
              <a:t>Storm surge, coastal flooding, and pollution trajectory modeling.</a:t>
            </a:r>
          </a:p>
          <a:p>
            <a:pPr marL="339725" indent="-339725">
              <a:buFont typeface="Arial" pitchFamily="34" charset="0"/>
              <a:buChar char="•"/>
            </a:pPr>
            <a:r>
              <a:rPr lang="en-US" sz="2400" dirty="0" smtClean="0"/>
              <a:t>Land and marine geographic information systems.</a:t>
            </a:r>
          </a:p>
          <a:p>
            <a:pPr marL="339725" indent="-339725">
              <a:buFont typeface="Arial" pitchFamily="34" charset="0"/>
              <a:buChar char="•"/>
            </a:pPr>
            <a:r>
              <a:rPr lang="en-US" sz="2400" dirty="0" smtClean="0"/>
              <a:t>Environmental analysis and monitoring.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pic>
        <p:nvPicPr>
          <p:cNvPr id="6148" name="Picture 4" descr="Screenshot"/>
          <p:cNvPicPr>
            <a:picLocks noChangeAspect="1" noChangeArrowheads="1"/>
          </p:cNvPicPr>
          <p:nvPr/>
        </p:nvPicPr>
        <p:blipFill>
          <a:blip r:embed="rId2" cstate="print"/>
          <a:srcRect l="39296" t="34486" r="23108" b="33873"/>
          <a:stretch>
            <a:fillRect/>
          </a:stretch>
        </p:blipFill>
        <p:spPr bwMode="auto">
          <a:xfrm>
            <a:off x="5220290" y="3785189"/>
            <a:ext cx="3657600" cy="2386362"/>
          </a:xfrm>
          <a:prstGeom prst="rect">
            <a:avLst/>
          </a:prstGeom>
          <a:noFill/>
          <a:ln>
            <a:solidFill>
              <a:schemeClr val="accent1"/>
            </a:solidFill>
          </a:ln>
        </p:spPr>
      </p:pic>
      <p:pic>
        <p:nvPicPr>
          <p:cNvPr id="6150" name="Picture 6" descr="Screenshot"/>
          <p:cNvPicPr>
            <a:picLocks noChangeAspect="1" noChangeArrowheads="1"/>
          </p:cNvPicPr>
          <p:nvPr/>
        </p:nvPicPr>
        <p:blipFill>
          <a:blip r:embed="rId3" cstate="print"/>
          <a:srcRect/>
          <a:stretch>
            <a:fillRect/>
          </a:stretch>
        </p:blipFill>
        <p:spPr bwMode="auto">
          <a:xfrm>
            <a:off x="5220290" y="692820"/>
            <a:ext cx="3657600" cy="3030580"/>
          </a:xfrm>
          <a:prstGeom prst="rect">
            <a:avLst/>
          </a:prstGeom>
          <a:noFill/>
          <a:ln>
            <a:solidFill>
              <a:schemeClr val="accent1"/>
            </a:solidFill>
          </a:ln>
        </p:spPr>
      </p:pic>
      <p:sp>
        <p:nvSpPr>
          <p:cNvPr id="21" name="TextBox 20"/>
          <p:cNvSpPr txBox="1"/>
          <p:nvPr/>
        </p:nvSpPr>
        <p:spPr>
          <a:xfrm>
            <a:off x="318475" y="5891334"/>
            <a:ext cx="4051643" cy="338554"/>
          </a:xfrm>
          <a:prstGeom prst="rect">
            <a:avLst/>
          </a:prstGeom>
          <a:noFill/>
          <a:ln>
            <a:noFill/>
          </a:ln>
        </p:spPr>
        <p:txBody>
          <a:bodyPr wrap="square" rtlCol="0">
            <a:spAutoFit/>
          </a:bodyPr>
          <a:lstStyle/>
          <a:p>
            <a:r>
              <a:rPr lang="en-US" sz="1600" dirty="0" smtClean="0">
                <a:solidFill>
                  <a:schemeClr val="tx2"/>
                </a:solidFill>
              </a:rPr>
              <a:t>http://shoreline.noaa.gov/</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National Shoreline</a:t>
            </a:r>
          </a:p>
        </p:txBody>
      </p:sp>
      <p:sp>
        <p:nvSpPr>
          <p:cNvPr id="7" name="TextBox 6"/>
          <p:cNvSpPr txBox="1"/>
          <p:nvPr/>
        </p:nvSpPr>
        <p:spPr>
          <a:xfrm>
            <a:off x="228599" y="4797631"/>
            <a:ext cx="8701645" cy="1815882"/>
          </a:xfrm>
          <a:prstGeom prst="rect">
            <a:avLst/>
          </a:prstGeom>
          <a:noFill/>
        </p:spPr>
        <p:txBody>
          <a:bodyPr wrap="square" rtlCol="0">
            <a:spAutoFit/>
          </a:bodyPr>
          <a:lstStyle/>
          <a:p>
            <a:r>
              <a:rPr lang="en-US" sz="2400" dirty="0" smtClean="0"/>
              <a:t>Convenient on-line access to these high-resolution digital shoreline data from multi-temporal surveys of our nation's coastline is provide through the Shoreline Data Explorer provides. Shown here is the new beta version. </a:t>
            </a:r>
            <a:r>
              <a:rPr lang="en-US" sz="1600" dirty="0" smtClean="0">
                <a:solidFill>
                  <a:schemeClr val="tx2"/>
                </a:solidFill>
              </a:rPr>
              <a:t>http://beta.ngs.noaa.gov/shoreline_raster/</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t="20457" r="761" b="35034"/>
          <a:stretch>
            <a:fillRect/>
          </a:stretch>
        </p:blipFill>
        <p:spPr bwMode="auto">
          <a:xfrm>
            <a:off x="445324" y="1045043"/>
            <a:ext cx="8229600" cy="369471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51560"/>
            <a:ext cx="4120116" cy="5009064"/>
          </a:xfrm>
          <a:prstGeom prst="rect">
            <a:avLst/>
          </a:prstGeom>
          <a:noFill/>
        </p:spPr>
        <p:txBody>
          <a:bodyPr wrap="square" rtlCol="0">
            <a:spAutoFit/>
          </a:bodyPr>
          <a:lstStyle/>
          <a:p>
            <a:pPr marL="3175" indent="-3175">
              <a:spcAft>
                <a:spcPts val="300"/>
              </a:spcAft>
            </a:pPr>
            <a:r>
              <a:rPr lang="en-US" sz="2400" dirty="0" smtClean="0"/>
              <a:t>Needless to say, if a catastrophe occurs, these data have to be updated. Often, the imagery is taken so soon after a catastrophe that it has also been used to:</a:t>
            </a:r>
          </a:p>
          <a:p>
            <a:pPr marL="290513" indent="-290513">
              <a:spcAft>
                <a:spcPts val="300"/>
              </a:spcAft>
              <a:buFont typeface="Arial" pitchFamily="34" charset="0"/>
              <a:buChar char="•"/>
            </a:pPr>
            <a:r>
              <a:rPr lang="en-US" sz="2400" dirty="0" smtClean="0"/>
              <a:t>Assist emergency responder planning.</a:t>
            </a:r>
          </a:p>
          <a:p>
            <a:pPr marL="290513" indent="-290513">
              <a:spcAft>
                <a:spcPts val="300"/>
              </a:spcAft>
              <a:buFont typeface="Arial" pitchFamily="34" charset="0"/>
              <a:buChar char="•"/>
            </a:pPr>
            <a:r>
              <a:rPr lang="en-US" sz="2400" dirty="0" smtClean="0"/>
              <a:t>Facilitate damage assessment.</a:t>
            </a:r>
          </a:p>
          <a:p>
            <a:pPr marL="290513" indent="-290513">
              <a:spcAft>
                <a:spcPts val="300"/>
              </a:spcAft>
              <a:buFont typeface="Arial" pitchFamily="34" charset="0"/>
              <a:buChar char="•"/>
            </a:pPr>
            <a:r>
              <a:rPr lang="en-US" sz="2400" dirty="0" smtClean="0"/>
              <a:t>Allow those displaced to see their homes and neighborhoods.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pic>
        <p:nvPicPr>
          <p:cNvPr id="88066" name="Picture 2" descr="http://ngs.woc.noaa.gov/storms/katrina/24431057.jpg"/>
          <p:cNvPicPr>
            <a:picLocks noChangeAspect="1" noChangeArrowheads="1"/>
          </p:cNvPicPr>
          <p:nvPr/>
        </p:nvPicPr>
        <p:blipFill>
          <a:blip r:embed="rId2" cstate="print"/>
          <a:srcRect l="18442"/>
          <a:stretch>
            <a:fillRect/>
          </a:stretch>
        </p:blipFill>
        <p:spPr bwMode="auto">
          <a:xfrm>
            <a:off x="4423144" y="994920"/>
            <a:ext cx="4531241" cy="5577840"/>
          </a:xfrm>
          <a:prstGeom prst="rect">
            <a:avLst/>
          </a:prstGeom>
          <a:noFill/>
          <a:ln>
            <a:solidFill>
              <a:schemeClr val="accent1"/>
            </a:solidFill>
          </a:ln>
        </p:spPr>
      </p:pic>
      <p:pic>
        <p:nvPicPr>
          <p:cNvPr id="88069" name="Picture 5" descr="http://ngs.woc.noaa.gov/storms/katrina/24431057.jpg"/>
          <p:cNvPicPr>
            <a:picLocks noChangeAspect="1" noChangeArrowheads="1"/>
          </p:cNvPicPr>
          <p:nvPr/>
        </p:nvPicPr>
        <p:blipFill>
          <a:blip r:embed="rId3" cstate="print"/>
          <a:srcRect l="49034" t="150" r="38801" b="82656"/>
          <a:stretch>
            <a:fillRect/>
          </a:stretch>
        </p:blipFill>
        <p:spPr bwMode="auto">
          <a:xfrm>
            <a:off x="6092456" y="2498652"/>
            <a:ext cx="2743200" cy="3891517"/>
          </a:xfrm>
          <a:prstGeom prst="rect">
            <a:avLst/>
          </a:prstGeom>
          <a:noFill/>
          <a:ln w="28575">
            <a:solidFill>
              <a:schemeClr val="accent6"/>
            </a:solidFill>
          </a:ln>
          <a:effectLst>
            <a:glow rad="63500">
              <a:schemeClr val="accent6">
                <a:satMod val="175000"/>
                <a:alpha val="40000"/>
              </a:schemeClr>
            </a:glow>
          </a:effectLst>
        </p:spPr>
      </p:pic>
      <p:sp>
        <p:nvSpPr>
          <p:cNvPr id="19" name="Rectangle 18"/>
          <p:cNvSpPr/>
          <p:nvPr/>
        </p:nvSpPr>
        <p:spPr>
          <a:xfrm>
            <a:off x="6156251" y="999462"/>
            <a:ext cx="574157" cy="914400"/>
          </a:xfrm>
          <a:prstGeom prst="rect">
            <a:avLst/>
          </a:prstGeom>
          <a:noFill/>
          <a:ln w="6350">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5400000">
            <a:off x="5821328" y="2142465"/>
            <a:ext cx="584789" cy="8506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19777" y="999462"/>
            <a:ext cx="2137147" cy="147792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75945" y="6235247"/>
            <a:ext cx="3500407" cy="338554"/>
          </a:xfrm>
          <a:prstGeom prst="rect">
            <a:avLst/>
          </a:prstGeom>
          <a:noFill/>
          <a:ln>
            <a:noFill/>
          </a:ln>
        </p:spPr>
        <p:txBody>
          <a:bodyPr wrap="square" rtlCol="0">
            <a:spAutoFit/>
          </a:bodyPr>
          <a:lstStyle/>
          <a:p>
            <a:r>
              <a:rPr lang="en-US" sz="1600" dirty="0" smtClean="0">
                <a:solidFill>
                  <a:schemeClr val="tx2"/>
                </a:solidFill>
              </a:rPr>
              <a:t>http://ngs.woc.noaa.gov/eri_page/</a:t>
            </a:r>
            <a:endParaRPr lang="en-US" sz="1600" dirty="0">
              <a:solidFill>
                <a:schemeClr val="tx2"/>
              </a:solidFill>
            </a:endParaRPr>
          </a:p>
        </p:txBody>
      </p:sp>
      <p:sp>
        <p:nvSpPr>
          <p:cNvPr id="4" name="Title 3"/>
          <p:cNvSpPr>
            <a:spLocks noGrp="1"/>
          </p:cNvSpPr>
          <p:nvPr>
            <p:ph type="title"/>
          </p:nvPr>
        </p:nvSpPr>
        <p:spPr>
          <a:xfrm>
            <a:off x="228600" y="457199"/>
            <a:ext cx="8686800" cy="594360"/>
          </a:xfrm>
        </p:spPr>
        <p:txBody>
          <a:bodyPr/>
          <a:lstStyle/>
          <a:p>
            <a:pPr algn="l"/>
            <a:r>
              <a:rPr lang="en-US" sz="3600" dirty="0" smtClean="0"/>
              <a:t>Emergency Response Imagery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4572000" y="1048591"/>
            <a:ext cx="4572000" cy="4383215"/>
          </a:xfrm>
        </p:spPr>
        <p:txBody>
          <a:bodyPr/>
          <a:lstStyle/>
          <a:p>
            <a:pPr marL="1588" indent="-1588">
              <a:buNone/>
            </a:pPr>
            <a:r>
              <a:rPr lang="en-US" sz="2400" dirty="0" smtClean="0">
                <a:latin typeface="Arial" pitchFamily="34" charset="0"/>
                <a:cs typeface="Arial" pitchFamily="34" charset="0"/>
              </a:rPr>
              <a:t>In the last few years, imagery specifically for emergency response has been collected. An example is the Joplin, MO tornado of 2011.</a:t>
            </a:r>
          </a:p>
          <a:p>
            <a:r>
              <a:rPr lang="en-US" sz="2400" dirty="0" smtClean="0">
                <a:latin typeface="Arial" pitchFamily="34" charset="0"/>
                <a:cs typeface="Arial" pitchFamily="34" charset="0"/>
              </a:rPr>
              <a:t>FEMA requested and funded.</a:t>
            </a:r>
          </a:p>
          <a:p>
            <a:r>
              <a:rPr lang="en-US" sz="2400" dirty="0" smtClean="0">
                <a:latin typeface="Arial" pitchFamily="34" charset="0"/>
                <a:cs typeface="Arial" pitchFamily="34" charset="0"/>
              </a:rPr>
              <a:t>1494 images were collected on May 24</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 and May 26</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a:t>
            </a:r>
          </a:p>
        </p:txBody>
      </p:sp>
      <p:pic>
        <p:nvPicPr>
          <p:cNvPr id="12292" name="Picture 2" descr="http://ngs.woc.noaa.gov/storms/joplin/thumb/may24C367500e4105000n_thumb.jpg"/>
          <p:cNvPicPr>
            <a:picLocks noChangeAspect="1" noChangeArrowheads="1"/>
          </p:cNvPicPr>
          <p:nvPr/>
        </p:nvPicPr>
        <p:blipFill>
          <a:blip r:embed="rId3" cstate="print"/>
          <a:srcRect l="21471"/>
          <a:stretch>
            <a:fillRect/>
          </a:stretch>
        </p:blipFill>
        <p:spPr bwMode="auto">
          <a:xfrm>
            <a:off x="142190" y="1123664"/>
            <a:ext cx="4427538" cy="5638800"/>
          </a:xfrm>
          <a:prstGeom prst="rect">
            <a:avLst/>
          </a:prstGeom>
          <a:noFill/>
          <a:ln w="9525">
            <a:solidFill>
              <a:schemeClr val="accent1"/>
            </a:solidFill>
            <a:miter lim="800000"/>
            <a:headEnd/>
            <a:tailEnd/>
          </a:ln>
        </p:spPr>
      </p:pic>
      <p:sp>
        <p:nvSpPr>
          <p:cNvPr id="5" name="Title 3"/>
          <p:cNvSpPr txBox="1">
            <a:spLocks/>
          </p:cNvSpPr>
          <p:nvPr/>
        </p:nvSpPr>
        <p:spPr bwMode="auto">
          <a:xfrm>
            <a:off x="228600" y="457199"/>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Emergency Response Imagery – Joplin, MO</a:t>
            </a: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457200"/>
            <a:ext cx="8458200" cy="762000"/>
          </a:xfrm>
        </p:spPr>
        <p:txBody>
          <a:bodyPr/>
          <a:lstStyle/>
          <a:p>
            <a:pPr algn="l"/>
            <a:r>
              <a:rPr lang="en-US" sz="3600" dirty="0" smtClean="0"/>
              <a:t>Mobile Web Application For Imagery</a:t>
            </a:r>
          </a:p>
        </p:txBody>
      </p:sp>
      <p:sp>
        <p:nvSpPr>
          <p:cNvPr id="11267" name="Content Placeholder 2"/>
          <p:cNvSpPr>
            <a:spLocks noGrp="1"/>
          </p:cNvSpPr>
          <p:nvPr>
            <p:ph idx="1"/>
          </p:nvPr>
        </p:nvSpPr>
        <p:spPr>
          <a:xfrm>
            <a:off x="228600" y="1447800"/>
            <a:ext cx="6267734" cy="5105400"/>
          </a:xfrm>
        </p:spPr>
        <p:txBody>
          <a:bodyPr/>
          <a:lstStyle/>
          <a:p>
            <a:pPr marL="0" indent="0">
              <a:buFont typeface="Arial" charset="0"/>
              <a:buNone/>
            </a:pPr>
            <a:r>
              <a:rPr lang="en-US" sz="2400" dirty="0" smtClean="0">
                <a:latin typeface="Arial" pitchFamily="34" charset="0"/>
                <a:cs typeface="Arial" pitchFamily="34" charset="0"/>
              </a:rPr>
              <a:t>To help support this activity, NGS released a prototype mobile Web application for emergency responders to view imagery in the field.</a:t>
            </a:r>
          </a:p>
          <a:p>
            <a:pPr marL="0" indent="0">
              <a:buFont typeface="Arial" charset="0"/>
              <a:buNone/>
            </a:pPr>
            <a:endParaRPr lang="en-US" sz="2400" dirty="0" smtClean="0">
              <a:latin typeface="Arial" pitchFamily="34" charset="0"/>
              <a:cs typeface="Arial" pitchFamily="34" charset="0"/>
            </a:endParaRPr>
          </a:p>
          <a:p>
            <a:pPr marL="0" indent="0">
              <a:buFont typeface="Arial" charset="0"/>
              <a:buNone/>
            </a:pPr>
            <a:r>
              <a:rPr lang="en-US" sz="2400" dirty="0" smtClean="0">
                <a:latin typeface="Arial" pitchFamily="34" charset="0"/>
                <a:cs typeface="Arial" pitchFamily="34" charset="0"/>
              </a:rPr>
              <a:t>The prototype can be used to access post-storm imagery for hurricane Irene and for the Joplin, MO tornado.</a:t>
            </a:r>
          </a:p>
          <a:p>
            <a:pPr marL="0" indent="0">
              <a:buFont typeface="Arial" charset="0"/>
              <a:buNone/>
            </a:pPr>
            <a:r>
              <a:rPr lang="en-US" sz="1600" dirty="0" smtClean="0">
                <a:solidFill>
                  <a:schemeClr val="tx2"/>
                </a:solidFill>
                <a:latin typeface="Arial" pitchFamily="34" charset="0"/>
                <a:cs typeface="Arial" pitchFamily="34" charset="0"/>
              </a:rPr>
              <a:t>http://ngs.woc.noaa.gov/storms/irene/mobile/</a:t>
            </a:r>
          </a:p>
        </p:txBody>
      </p:sp>
      <p:pic>
        <p:nvPicPr>
          <p:cNvPr id="11268" name="Picture 2"/>
          <p:cNvPicPr>
            <a:picLocks noChangeAspect="1" noChangeArrowheads="1"/>
          </p:cNvPicPr>
          <p:nvPr/>
        </p:nvPicPr>
        <p:blipFill>
          <a:blip r:embed="rId3" cstate="print"/>
          <a:srcRect/>
          <a:stretch>
            <a:fillRect/>
          </a:stretch>
        </p:blipFill>
        <p:spPr bwMode="auto">
          <a:xfrm>
            <a:off x="6618288" y="1524000"/>
            <a:ext cx="2046287" cy="2514600"/>
          </a:xfrm>
          <a:prstGeom prst="rect">
            <a:avLst/>
          </a:prstGeom>
          <a:noFill/>
          <a:ln w="9525">
            <a:noFill/>
            <a:miter lim="800000"/>
            <a:headEnd/>
            <a:tailEnd/>
          </a:ln>
          <a:effectLst/>
        </p:spPr>
      </p:pic>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A Little NGS History</a:t>
            </a:r>
            <a:endParaRPr lang="en-US" sz="4000" dirty="0"/>
          </a:p>
        </p:txBody>
      </p:sp>
      <p:sp>
        <p:nvSpPr>
          <p:cNvPr id="7" name="TextBox 6"/>
          <p:cNvSpPr txBox="1"/>
          <p:nvPr/>
        </p:nvSpPr>
        <p:spPr>
          <a:xfrm>
            <a:off x="228599" y="1051559"/>
            <a:ext cx="4385931" cy="3631763"/>
          </a:xfrm>
          <a:prstGeom prst="rect">
            <a:avLst/>
          </a:prstGeom>
          <a:noFill/>
        </p:spPr>
        <p:txBody>
          <a:bodyPr wrap="square" rtlCol="0">
            <a:spAutoFit/>
          </a:bodyPr>
          <a:lstStyle/>
          <a:p>
            <a:pPr marL="3175" indent="-3175"/>
            <a:r>
              <a:rPr lang="en-US" sz="2400" dirty="0" smtClean="0"/>
              <a:t>The National Geodetic Survey was established by President Thomas Jefferson in 1807 as the Survey of the Coast. Its mission was, and still is in part, to survey the U.S. coastline and create nautical charts of the coast to help increase maritime safety.</a:t>
            </a:r>
            <a:r>
              <a:rPr lang="en-US" sz="1600" dirty="0" smtClean="0">
                <a:solidFill>
                  <a:schemeClr val="tx2"/>
                </a:solidFill>
              </a:rPr>
              <a:t> </a:t>
            </a:r>
            <a:r>
              <a:rPr lang="en-US" sz="1400" dirty="0" smtClean="0">
                <a:solidFill>
                  <a:schemeClr val="tx2"/>
                </a:solidFill>
              </a:rPr>
              <a:t>http://www.geodesy.noaa.gov/web/about_ngs/history/</a:t>
            </a:r>
            <a:endParaRPr lang="en-US" sz="1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pic>
        <p:nvPicPr>
          <p:cNvPr id="4098" name="Picture 2" descr="http://www.ngs.noaa.gov/web/about_ngs/history/Hassler_1816_Sketch.jpg"/>
          <p:cNvPicPr>
            <a:picLocks noChangeAspect="1" noChangeArrowheads="1"/>
          </p:cNvPicPr>
          <p:nvPr/>
        </p:nvPicPr>
        <p:blipFill>
          <a:blip r:embed="rId2" cstate="print"/>
          <a:srcRect l="21079" t="9648" r="2302" b="15761"/>
          <a:stretch>
            <a:fillRect/>
          </a:stretch>
        </p:blipFill>
        <p:spPr bwMode="auto">
          <a:xfrm>
            <a:off x="4614530" y="1051559"/>
            <a:ext cx="4072270" cy="4604961"/>
          </a:xfrm>
          <a:prstGeom prst="rect">
            <a:avLst/>
          </a:prstGeom>
          <a:noFill/>
          <a:ln>
            <a:solidFill>
              <a:schemeClr val="tx2"/>
            </a:solidFill>
          </a:ln>
        </p:spPr>
      </p:pic>
      <p:sp>
        <p:nvSpPr>
          <p:cNvPr id="16" name="TextBox 15"/>
          <p:cNvSpPr txBox="1"/>
          <p:nvPr/>
        </p:nvSpPr>
        <p:spPr>
          <a:xfrm>
            <a:off x="4529470" y="5667153"/>
            <a:ext cx="4348715" cy="523220"/>
          </a:xfrm>
          <a:prstGeom prst="rect">
            <a:avLst/>
          </a:prstGeom>
          <a:noFill/>
        </p:spPr>
        <p:txBody>
          <a:bodyPr wrap="square" rtlCol="0">
            <a:spAutoFit/>
          </a:bodyPr>
          <a:lstStyle/>
          <a:p>
            <a:pPr lvl="0"/>
            <a:r>
              <a:rPr lang="en-US" sz="1400" dirty="0" smtClean="0">
                <a:solidFill>
                  <a:schemeClr val="accent1"/>
                </a:solidFill>
                <a:latin typeface="Arial" charset="0"/>
              </a:rPr>
              <a:t>A sketch of New York Harbor showing the first field work of the Survey of the Coast (1816-1817).</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National Spatial Reference System (NSRS)</a:t>
            </a:r>
          </a:p>
        </p:txBody>
      </p:sp>
      <p:sp>
        <p:nvSpPr>
          <p:cNvPr id="7" name="TextBox 6"/>
          <p:cNvSpPr txBox="1"/>
          <p:nvPr/>
        </p:nvSpPr>
        <p:spPr>
          <a:xfrm>
            <a:off x="228599" y="1051560"/>
            <a:ext cx="8713381" cy="4562788"/>
          </a:xfrm>
          <a:prstGeom prst="rect">
            <a:avLst/>
          </a:prstGeom>
          <a:noFill/>
        </p:spPr>
        <p:txBody>
          <a:bodyPr wrap="square" rtlCol="0">
            <a:spAutoFit/>
          </a:bodyPr>
          <a:lstStyle/>
          <a:p>
            <a:pPr marL="3175" indent="-3175">
              <a:spcAft>
                <a:spcPts val="300"/>
              </a:spcAft>
            </a:pPr>
            <a:r>
              <a:rPr lang="en-US" sz="2400" dirty="0" smtClean="0"/>
              <a:t>I’m using this as a “catch-all” even though this is the primary product of the NGS.</a:t>
            </a:r>
          </a:p>
          <a:p>
            <a:pPr marL="3175" indent="-3175">
              <a:spcAft>
                <a:spcPts val="300"/>
              </a:spcAft>
            </a:pPr>
            <a:endParaRPr lang="en-US" sz="2400" dirty="0" smtClean="0"/>
          </a:p>
          <a:p>
            <a:pPr marL="3175" indent="-3175">
              <a:spcAft>
                <a:spcPts val="300"/>
              </a:spcAft>
            </a:pPr>
            <a:r>
              <a:rPr lang="en-US" sz="2400" dirty="0" smtClean="0"/>
              <a:t>As mentioned in the introduction, NGS is responsible for the NAD 83 and NAVD 88. These are the current practical expression of the NSRS. These datums are composed of information for many marks across the all of North America.</a:t>
            </a:r>
            <a:endParaRPr lang="en-US" sz="1400" dirty="0" smtClean="0">
              <a:solidFill>
                <a:schemeClr val="tx2"/>
              </a:solidFill>
            </a:endParaRPr>
          </a:p>
          <a:p>
            <a:pPr marL="3175" indent="-3175">
              <a:spcAft>
                <a:spcPts val="300"/>
              </a:spcAft>
            </a:pPr>
            <a:endParaRPr lang="en-US" sz="2400" dirty="0" smtClean="0"/>
          </a:p>
          <a:p>
            <a:pPr marL="3175" indent="-3175">
              <a:spcAft>
                <a:spcPts val="300"/>
              </a:spcAft>
            </a:pPr>
            <a:r>
              <a:rPr lang="en-US" sz="2400" dirty="0" smtClean="0"/>
              <a:t>The NGS also participates in the definition of the International Terrestrial Reference System with its reference frame, EOP, GNSS orbits, antenna models and other products.</a:t>
            </a:r>
            <a:endParaRPr lang="en-US" sz="4000" dirty="0" smtClean="0"/>
          </a:p>
          <a:p>
            <a:pPr marL="3175" indent="-3175">
              <a:spcAft>
                <a:spcPts val="300"/>
              </a:spcAft>
            </a:pPr>
            <a:r>
              <a:rPr lang="en-US" sz="1600" dirty="0" smtClean="0">
                <a:solidFill>
                  <a:schemeClr val="tx2"/>
                </a:solidFill>
              </a:rPr>
              <a:t>http://www.iers.org  and  http://igscb.jpl.nasa.gov/</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What is the NSRS?</a:t>
            </a:r>
          </a:p>
        </p:txBody>
      </p:sp>
      <p:sp>
        <p:nvSpPr>
          <p:cNvPr id="7" name="TextBox 6"/>
          <p:cNvSpPr txBox="1"/>
          <p:nvPr/>
        </p:nvSpPr>
        <p:spPr>
          <a:xfrm>
            <a:off x="228599" y="1051560"/>
            <a:ext cx="8713381" cy="4601260"/>
          </a:xfrm>
          <a:prstGeom prst="rect">
            <a:avLst/>
          </a:prstGeom>
          <a:noFill/>
        </p:spPr>
        <p:txBody>
          <a:bodyPr wrap="square" rtlCol="0">
            <a:spAutoFit/>
          </a:bodyPr>
          <a:lstStyle/>
          <a:p>
            <a:pPr marL="3175" indent="-3175">
              <a:spcAft>
                <a:spcPts val="300"/>
              </a:spcAft>
            </a:pPr>
            <a:r>
              <a:rPr lang="en-US" sz="2400" dirty="0" smtClean="0"/>
              <a:t>In a perfect world, the information for each mark should contain 3-D coordinates at a specific epoch, a velocity, an orthometric height, a deflection from the vertical, and so forth. In other words, everything someone would need understand a mark’s location in relation to the topographic, geoid and ellipsoid surfaces.</a:t>
            </a:r>
          </a:p>
          <a:p>
            <a:pPr marL="3175" indent="-3175">
              <a:spcAft>
                <a:spcPts val="300"/>
              </a:spcAft>
            </a:pPr>
            <a:endParaRPr lang="en-US" sz="2400" dirty="0" smtClean="0"/>
          </a:p>
          <a:p>
            <a:pPr marL="3175" indent="-3175">
              <a:spcAft>
                <a:spcPts val="300"/>
              </a:spcAft>
            </a:pPr>
            <a:r>
              <a:rPr lang="en-US" sz="2400" dirty="0" smtClean="0"/>
              <a:t>Over the years, countless surveyors have contributed their optical, leveling, gravimetric, GNSS, and many other kinds of surveying results to the NGS. These are accumulated in an integrated database. Information about the marks can be acquired on-line in the forms of datasheets.</a:t>
            </a:r>
            <a:endParaRPr lang="en-US" sz="1600" dirty="0" smtClean="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What is the NSRS?</a:t>
            </a:r>
          </a:p>
        </p:txBody>
      </p:sp>
      <p:sp>
        <p:nvSpPr>
          <p:cNvPr id="7" name="TextBox 6"/>
          <p:cNvSpPr txBox="1"/>
          <p:nvPr/>
        </p:nvSpPr>
        <p:spPr>
          <a:xfrm>
            <a:off x="228599" y="1051560"/>
            <a:ext cx="8689769" cy="1569660"/>
          </a:xfrm>
          <a:prstGeom prst="rect">
            <a:avLst/>
          </a:prstGeom>
          <a:noFill/>
        </p:spPr>
        <p:txBody>
          <a:bodyPr wrap="square" rtlCol="0">
            <a:spAutoFit/>
          </a:bodyPr>
          <a:lstStyle/>
          <a:p>
            <a:pPr marL="3175" indent="-3175">
              <a:spcAft>
                <a:spcPts val="300"/>
              </a:spcAft>
            </a:pPr>
            <a:r>
              <a:rPr lang="en-US" sz="2400" dirty="0" smtClean="0"/>
              <a:t>Although their importance can’t be overstated, there is a lot more to the NSRS than datasheets as we’re about to find out. But this does give me a chance to point out the pending changes to the datasheet format. </a:t>
            </a:r>
            <a:endParaRPr lang="en-US" sz="1600" dirty="0" smtClean="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3074" name="Picture 2"/>
          <p:cNvPicPr>
            <a:picLocks noChangeAspect="1" noChangeArrowheads="1"/>
          </p:cNvPicPr>
          <p:nvPr/>
        </p:nvPicPr>
        <p:blipFill>
          <a:blip r:embed="rId2" cstate="print"/>
          <a:srcRect l="587" t="14020" r="763" b="50184"/>
          <a:stretch>
            <a:fillRect/>
          </a:stretch>
        </p:blipFill>
        <p:spPr bwMode="auto">
          <a:xfrm>
            <a:off x="914400" y="2731327"/>
            <a:ext cx="7315200" cy="3728849"/>
          </a:xfrm>
          <a:prstGeom prst="rect">
            <a:avLst/>
          </a:prstGeom>
          <a:noFill/>
          <a:ln w="9525">
            <a:solidFill>
              <a:schemeClr val="accent1"/>
            </a:solidFill>
            <a:miter lim="800000"/>
            <a:headEnd/>
            <a:tailEnd/>
          </a:ln>
        </p:spPr>
      </p:pic>
      <p:sp>
        <p:nvSpPr>
          <p:cNvPr id="16" name="TextBox 15"/>
          <p:cNvSpPr txBox="1"/>
          <p:nvPr/>
        </p:nvSpPr>
        <p:spPr>
          <a:xfrm>
            <a:off x="2195068" y="6460181"/>
            <a:ext cx="4753865" cy="338554"/>
          </a:xfrm>
          <a:prstGeom prst="rect">
            <a:avLst/>
          </a:prstGeom>
          <a:noFill/>
        </p:spPr>
        <p:txBody>
          <a:bodyPr wrap="none" rtlCol="0">
            <a:spAutoFit/>
          </a:bodyPr>
          <a:lstStyle/>
          <a:p>
            <a:pPr marL="3175" indent="-3175">
              <a:spcAft>
                <a:spcPts val="300"/>
              </a:spcAft>
            </a:pPr>
            <a:r>
              <a:rPr lang="en-US" sz="1600" dirty="0" smtClean="0">
                <a:solidFill>
                  <a:schemeClr val="tx2"/>
                </a:solidFill>
              </a:rPr>
              <a:t>http://www.geodesy.noaa.gov/cgi-bin/datasheet.prl</a:t>
            </a:r>
            <a:endParaRPr lang="en-US"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9660" y="995541"/>
            <a:ext cx="6492240" cy="4933162"/>
            <a:chOff x="229660" y="912416"/>
            <a:chExt cx="6492240" cy="4933162"/>
          </a:xfrm>
        </p:grpSpPr>
        <p:pic>
          <p:nvPicPr>
            <p:cNvPr id="4099" name="Picture 3"/>
            <p:cNvPicPr>
              <a:picLocks noChangeAspect="1" noChangeArrowheads="1"/>
            </p:cNvPicPr>
            <p:nvPr/>
          </p:nvPicPr>
          <p:blipFill>
            <a:blip r:embed="rId3" cstate="print"/>
            <a:srcRect l="13809" t="25246" r="11577" b="33258"/>
            <a:stretch>
              <a:fillRect/>
            </a:stretch>
          </p:blipFill>
          <p:spPr bwMode="auto">
            <a:xfrm>
              <a:off x="229660" y="1246908"/>
              <a:ext cx="6492240" cy="4598670"/>
            </a:xfrm>
            <a:prstGeom prst="rect">
              <a:avLst/>
            </a:prstGeom>
            <a:noFill/>
            <a:ln w="9525">
              <a:solidFill>
                <a:schemeClr val="accent1"/>
              </a:solidFill>
              <a:miter lim="800000"/>
              <a:headEnd/>
              <a:tailEnd/>
            </a:ln>
          </p:spPr>
        </p:pic>
        <p:sp>
          <p:nvSpPr>
            <p:cNvPr id="19" name="TextBox 18"/>
            <p:cNvSpPr txBox="1"/>
            <p:nvPr/>
          </p:nvSpPr>
          <p:spPr>
            <a:xfrm>
              <a:off x="229660" y="912416"/>
              <a:ext cx="6333657" cy="338554"/>
            </a:xfrm>
            <a:prstGeom prst="rect">
              <a:avLst/>
            </a:prstGeom>
            <a:noFill/>
          </p:spPr>
          <p:txBody>
            <a:bodyPr wrap="none" rtlCol="0">
              <a:spAutoFit/>
            </a:bodyPr>
            <a:lstStyle/>
            <a:p>
              <a:pPr marL="3175" indent="-3175">
                <a:spcAft>
                  <a:spcPts val="300"/>
                </a:spcAft>
              </a:pPr>
              <a:r>
                <a:rPr lang="en-US" sz="1600" dirty="0" smtClean="0">
                  <a:solidFill>
                    <a:schemeClr val="tx2"/>
                  </a:solidFill>
                </a:rPr>
                <a:t>http://www.ngs.noaa.gov/web/surveys/datasheet/announcement.pdf</a:t>
              </a:r>
              <a:endParaRPr lang="en-US" sz="1600" dirty="0"/>
            </a:p>
          </p:txBody>
        </p:sp>
      </p:grpSp>
      <p:sp>
        <p:nvSpPr>
          <p:cNvPr id="4" name="Title 3"/>
          <p:cNvSpPr>
            <a:spLocks noGrp="1"/>
          </p:cNvSpPr>
          <p:nvPr>
            <p:ph type="title"/>
          </p:nvPr>
        </p:nvSpPr>
        <p:spPr>
          <a:xfrm>
            <a:off x="228600" y="457199"/>
            <a:ext cx="8686800" cy="594360"/>
          </a:xfrm>
        </p:spPr>
        <p:txBody>
          <a:bodyPr/>
          <a:lstStyle/>
          <a:p>
            <a:pPr algn="l"/>
            <a:r>
              <a:rPr lang="en-US" sz="3600" dirty="0" smtClean="0"/>
              <a:t>Planned Updates To The Datasheet Format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grpSp>
        <p:nvGrpSpPr>
          <p:cNvPr id="17" name="Group 16"/>
          <p:cNvGrpSpPr/>
          <p:nvPr/>
        </p:nvGrpSpPr>
        <p:grpSpPr>
          <a:xfrm>
            <a:off x="2452325" y="3503205"/>
            <a:ext cx="6400800" cy="3236141"/>
            <a:chOff x="2369200" y="3040080"/>
            <a:chExt cx="6400800" cy="3236141"/>
          </a:xfrm>
        </p:grpSpPr>
        <p:sp>
          <p:nvSpPr>
            <p:cNvPr id="16" name="TextBox 15"/>
            <p:cNvSpPr txBox="1"/>
            <p:nvPr/>
          </p:nvSpPr>
          <p:spPr>
            <a:xfrm>
              <a:off x="2369200" y="5937667"/>
              <a:ext cx="6115649" cy="338554"/>
            </a:xfrm>
            <a:prstGeom prst="rect">
              <a:avLst/>
            </a:prstGeom>
            <a:noFill/>
          </p:spPr>
          <p:txBody>
            <a:bodyPr wrap="none" rtlCol="0">
              <a:spAutoFit/>
            </a:bodyPr>
            <a:lstStyle/>
            <a:p>
              <a:pPr marL="3175" indent="-3175">
                <a:spcAft>
                  <a:spcPts val="300"/>
                </a:spcAft>
              </a:pPr>
              <a:r>
                <a:rPr lang="en-US" sz="1600" dirty="0" smtClean="0">
                  <a:solidFill>
                    <a:schemeClr val="tx2"/>
                  </a:solidFill>
                </a:rPr>
                <a:t>http://www.ngs.noaa.gov/web/surveys/datasheet/UA0024_bm.pdf</a:t>
              </a:r>
              <a:endParaRPr lang="en-US" sz="1600" dirty="0"/>
            </a:p>
          </p:txBody>
        </p:sp>
        <p:pic>
          <p:nvPicPr>
            <p:cNvPr id="4098" name="Picture 2"/>
            <p:cNvPicPr>
              <a:picLocks noChangeAspect="1" noChangeArrowheads="1"/>
            </p:cNvPicPr>
            <p:nvPr/>
          </p:nvPicPr>
          <p:blipFill>
            <a:blip r:embed="rId4" cstate="print"/>
            <a:srcRect l="6949" t="25786" r="3665" b="42482"/>
            <a:stretch>
              <a:fillRect/>
            </a:stretch>
          </p:blipFill>
          <p:spPr bwMode="auto">
            <a:xfrm>
              <a:off x="2369200" y="3040080"/>
              <a:ext cx="6400800" cy="2892341"/>
            </a:xfrm>
            <a:prstGeom prst="rect">
              <a:avLst/>
            </a:prstGeom>
            <a:noFill/>
            <a:ln w="9525">
              <a:solidFill>
                <a:schemeClr val="accent1"/>
              </a:solidFill>
              <a:miter lim="800000"/>
              <a:headEnd/>
              <a:tailEnd/>
            </a:ln>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NSRS Evolution</a:t>
            </a:r>
          </a:p>
        </p:txBody>
      </p:sp>
      <p:sp>
        <p:nvSpPr>
          <p:cNvPr id="7" name="TextBox 6"/>
          <p:cNvSpPr txBox="1"/>
          <p:nvPr/>
        </p:nvSpPr>
        <p:spPr>
          <a:xfrm>
            <a:off x="228599" y="1051560"/>
            <a:ext cx="8713381" cy="5416868"/>
          </a:xfrm>
          <a:prstGeom prst="rect">
            <a:avLst/>
          </a:prstGeom>
          <a:noFill/>
        </p:spPr>
        <p:txBody>
          <a:bodyPr wrap="square" rtlCol="0">
            <a:spAutoFit/>
          </a:bodyPr>
          <a:lstStyle/>
          <a:p>
            <a:pPr marL="290513" indent="-290513">
              <a:spcAft>
                <a:spcPts val="600"/>
              </a:spcAft>
              <a:buFont typeface="Arial" pitchFamily="34" charset="0"/>
              <a:buChar char="•"/>
            </a:pPr>
            <a:r>
              <a:rPr lang="en-US" sz="2400" dirty="0" smtClean="0"/>
              <a:t>The steady accumulation of measurements means that old marks are recovered extending the total time span over which they’ve been occupied and new marks are added.</a:t>
            </a:r>
            <a:br>
              <a:rPr lang="en-US" sz="2400" dirty="0" smtClean="0"/>
            </a:br>
            <a:endParaRPr lang="en-US" sz="2400" dirty="0" smtClean="0"/>
          </a:p>
          <a:p>
            <a:pPr marL="290513" indent="-290513">
              <a:spcAft>
                <a:spcPts val="600"/>
              </a:spcAft>
              <a:buFont typeface="Arial" pitchFamily="34" charset="0"/>
              <a:buChar char="•"/>
            </a:pPr>
            <a:r>
              <a:rPr lang="en-US" sz="2400" dirty="0" smtClean="0"/>
              <a:t>Improving technologies means that higher quality measurements are being gathered at an increasing pace. Of particular note is the improvement in vertical measurements using GNSS.</a:t>
            </a:r>
            <a:br>
              <a:rPr lang="en-US" sz="2400" dirty="0" smtClean="0"/>
            </a:br>
            <a:endParaRPr lang="en-US" sz="2400" dirty="0" smtClean="0"/>
          </a:p>
          <a:p>
            <a:pPr marL="290513" indent="-290513">
              <a:spcAft>
                <a:spcPts val="600"/>
              </a:spcAft>
              <a:buFont typeface="Arial" pitchFamily="34" charset="0"/>
              <a:buChar char="•"/>
            </a:pPr>
            <a:r>
              <a:rPr lang="en-US" sz="2400" dirty="0" smtClean="0"/>
              <a:t>These demand that the NGS periodically evaluate, filter and adjust these measurements into improved datums. In fact, one such cycle of improvement is underway now. Let’s look at some of the ways the NSRS is made available and some changes that are here or soon will be.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1031359"/>
          </a:xfrm>
        </p:spPr>
        <p:txBody>
          <a:bodyPr/>
          <a:lstStyle/>
          <a:p>
            <a:pPr algn="l"/>
            <a:r>
              <a:rPr lang="en-US" sz="3600" dirty="0" smtClean="0"/>
              <a:t>Continuously Operating Reference Site (CORS) Network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pic>
        <p:nvPicPr>
          <p:cNvPr id="7169" name="Picture 1"/>
          <p:cNvPicPr>
            <a:picLocks noChangeAspect="1" noChangeArrowheads="1"/>
          </p:cNvPicPr>
          <p:nvPr/>
        </p:nvPicPr>
        <p:blipFill>
          <a:blip r:embed="rId2" cstate="print"/>
          <a:srcRect l="21329" t="32672" r="2015" b="25069"/>
          <a:stretch>
            <a:fillRect/>
          </a:stretch>
        </p:blipFill>
        <p:spPr bwMode="auto">
          <a:xfrm>
            <a:off x="808075" y="1531089"/>
            <a:ext cx="7527850" cy="3795823"/>
          </a:xfrm>
          <a:prstGeom prst="rect">
            <a:avLst/>
          </a:prstGeom>
          <a:noFill/>
          <a:ln w="9525">
            <a:solidFill>
              <a:schemeClr val="accent1"/>
            </a:solidFill>
            <a:miter lim="800000"/>
            <a:headEnd/>
            <a:tailEnd/>
          </a:ln>
        </p:spPr>
      </p:pic>
      <p:sp>
        <p:nvSpPr>
          <p:cNvPr id="18" name="TextBox 17"/>
          <p:cNvSpPr txBox="1"/>
          <p:nvPr/>
        </p:nvSpPr>
        <p:spPr>
          <a:xfrm>
            <a:off x="233916" y="5396508"/>
            <a:ext cx="8591108" cy="1015663"/>
          </a:xfrm>
          <a:prstGeom prst="rect">
            <a:avLst/>
          </a:prstGeom>
          <a:noFill/>
        </p:spPr>
        <p:txBody>
          <a:bodyPr wrap="square" rtlCol="0">
            <a:spAutoFit/>
          </a:bodyPr>
          <a:lstStyle/>
          <a:p>
            <a:r>
              <a:rPr lang="en-US" sz="2000" dirty="0" smtClean="0"/>
              <a:t>The NGS manages a network providing GNSS data in support of positioning, meteorology, space weather, and geophysical applications throughout the United States, its territories, and a few foreign countries.</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510365"/>
          </a:xfrm>
        </p:spPr>
        <p:txBody>
          <a:bodyPr/>
          <a:lstStyle/>
          <a:p>
            <a:pPr algn="l"/>
            <a:r>
              <a:rPr lang="en-US" sz="3600" dirty="0" smtClean="0"/>
              <a:t>CORS Data And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sp>
        <p:nvSpPr>
          <p:cNvPr id="18" name="TextBox 17"/>
          <p:cNvSpPr txBox="1"/>
          <p:nvPr/>
        </p:nvSpPr>
        <p:spPr>
          <a:xfrm>
            <a:off x="237506" y="1031352"/>
            <a:ext cx="8906494" cy="1569660"/>
          </a:xfrm>
          <a:prstGeom prst="rect">
            <a:avLst/>
          </a:prstGeom>
          <a:noFill/>
        </p:spPr>
        <p:txBody>
          <a:bodyPr wrap="square" rtlCol="0">
            <a:spAutoFit/>
          </a:bodyPr>
          <a:lstStyle/>
          <a:p>
            <a:pPr marL="290513" indent="-290513">
              <a:buFont typeface="Arial" pitchFamily="34" charset="0"/>
              <a:buChar char="•"/>
            </a:pPr>
            <a:r>
              <a:rPr lang="en-US" sz="2400" dirty="0" smtClean="0"/>
              <a:t>Many, many partners freely share their GNSS data.</a:t>
            </a:r>
          </a:p>
          <a:p>
            <a:pPr marL="290513" indent="-290513">
              <a:buFont typeface="Arial" pitchFamily="34" charset="0"/>
              <a:buChar char="•"/>
            </a:pPr>
            <a:r>
              <a:rPr lang="en-US" sz="2400" dirty="0" smtClean="0"/>
              <a:t>These data are available with a short latency.</a:t>
            </a:r>
          </a:p>
          <a:p>
            <a:pPr marL="290513" indent="-290513">
              <a:buFont typeface="Arial" pitchFamily="34" charset="0"/>
              <a:buChar char="•"/>
            </a:pPr>
            <a:r>
              <a:rPr lang="en-US" sz="2400" dirty="0" smtClean="0"/>
              <a:t>The NGS acts as a data center offering a newsletter, data, coordinates, site equipment histories, photos and time series.</a:t>
            </a:r>
            <a:endParaRPr lang="en-US" sz="2400" dirty="0"/>
          </a:p>
        </p:txBody>
      </p:sp>
      <p:sp>
        <p:nvSpPr>
          <p:cNvPr id="16" name="TextBox 15"/>
          <p:cNvSpPr txBox="1"/>
          <p:nvPr/>
        </p:nvSpPr>
        <p:spPr>
          <a:xfrm>
            <a:off x="3008175" y="6424446"/>
            <a:ext cx="3127651" cy="338554"/>
          </a:xfrm>
          <a:prstGeom prst="rect">
            <a:avLst/>
          </a:prstGeom>
          <a:noFill/>
        </p:spPr>
        <p:txBody>
          <a:bodyPr wrap="none" rtlCol="0">
            <a:spAutoFit/>
          </a:bodyPr>
          <a:lstStyle/>
          <a:p>
            <a:pPr marL="3175" indent="-3175">
              <a:spcAft>
                <a:spcPts val="300"/>
              </a:spcAft>
            </a:pPr>
            <a:r>
              <a:rPr lang="en-US" sz="1600" dirty="0" smtClean="0">
                <a:solidFill>
                  <a:schemeClr val="tx2"/>
                </a:solidFill>
              </a:rPr>
              <a:t>http://www.ngs.noaa.gov/CORS/</a:t>
            </a:r>
            <a:endParaRPr lang="en-US" sz="1600" dirty="0"/>
          </a:p>
        </p:txBody>
      </p:sp>
      <p:pic>
        <p:nvPicPr>
          <p:cNvPr id="5123" name="Picture 3"/>
          <p:cNvPicPr>
            <a:picLocks noChangeAspect="1" noChangeArrowheads="1"/>
          </p:cNvPicPr>
          <p:nvPr/>
        </p:nvPicPr>
        <p:blipFill>
          <a:blip r:embed="rId3" cstate="print"/>
          <a:srcRect l="2330" t="26123" r="4721" b="32461"/>
          <a:stretch>
            <a:fillRect/>
          </a:stretch>
        </p:blipFill>
        <p:spPr bwMode="auto">
          <a:xfrm>
            <a:off x="1234440" y="2648194"/>
            <a:ext cx="6675120" cy="378823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510365"/>
          </a:xfrm>
        </p:spPr>
        <p:txBody>
          <a:bodyPr/>
          <a:lstStyle/>
          <a:p>
            <a:pPr algn="l"/>
            <a:r>
              <a:rPr lang="en-US" sz="3600" dirty="0" smtClean="0"/>
              <a:t>CORS Network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graphicFrame>
        <p:nvGraphicFramePr>
          <p:cNvPr id="17" name="Chart 16"/>
          <p:cNvGraphicFramePr/>
          <p:nvPr/>
        </p:nvGraphicFramePr>
        <p:xfrm>
          <a:off x="457200" y="1483921"/>
          <a:ext cx="8229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276446" y="1031352"/>
            <a:ext cx="8591108" cy="461665"/>
          </a:xfrm>
          <a:prstGeom prst="rect">
            <a:avLst/>
          </a:prstGeom>
          <a:noFill/>
        </p:spPr>
        <p:txBody>
          <a:bodyPr wrap="square" rtlCol="0">
            <a:spAutoFit/>
          </a:bodyPr>
          <a:lstStyle/>
          <a:p>
            <a:pPr marL="457200" indent="-457200">
              <a:buFont typeface="Arial" pitchFamily="34" charset="0"/>
              <a:buChar char="•"/>
            </a:pPr>
            <a:r>
              <a:rPr lang="en-US" sz="2400" dirty="0" smtClean="0"/>
              <a:t>Increasing with no end in sight.</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510365"/>
          </a:xfrm>
        </p:spPr>
        <p:txBody>
          <a:bodyPr/>
          <a:lstStyle/>
          <a:p>
            <a:pPr algn="l"/>
            <a:r>
              <a:rPr lang="en-US" sz="3600" dirty="0" smtClean="0"/>
              <a:t>CORS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
        <p:nvSpPr>
          <p:cNvPr id="18" name="TextBox 17"/>
          <p:cNvSpPr txBox="1"/>
          <p:nvPr/>
        </p:nvSpPr>
        <p:spPr>
          <a:xfrm>
            <a:off x="276446" y="1031352"/>
            <a:ext cx="8591108" cy="461665"/>
          </a:xfrm>
          <a:prstGeom prst="rect">
            <a:avLst/>
          </a:prstGeom>
          <a:noFill/>
        </p:spPr>
        <p:txBody>
          <a:bodyPr wrap="square" rtlCol="0">
            <a:spAutoFit/>
          </a:bodyPr>
          <a:lstStyle/>
          <a:p>
            <a:pPr marL="457200" indent="-457200">
              <a:buFont typeface="Arial" pitchFamily="34" charset="0"/>
              <a:buChar char="•"/>
            </a:pPr>
            <a:r>
              <a:rPr lang="en-US" sz="2400" dirty="0" smtClean="0"/>
              <a:t>Increasing with no end in sight.</a:t>
            </a:r>
            <a:endParaRPr lang="en-US" sz="2400" dirty="0"/>
          </a:p>
        </p:txBody>
      </p:sp>
      <p:pic>
        <p:nvPicPr>
          <p:cNvPr id="17" name="Picture 16" descr="CORS.jpg"/>
          <p:cNvPicPr>
            <a:picLocks noChangeAspect="1"/>
          </p:cNvPicPr>
          <p:nvPr/>
        </p:nvPicPr>
        <p:blipFill>
          <a:blip r:embed="rId2" cstate="print"/>
          <a:stretch>
            <a:fillRect/>
          </a:stretch>
        </p:blipFill>
        <p:spPr>
          <a:xfrm>
            <a:off x="1143000" y="1665509"/>
            <a:ext cx="6858000" cy="487664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CORS Coordinates</a:t>
            </a:r>
          </a:p>
        </p:txBody>
      </p:sp>
      <p:sp>
        <p:nvSpPr>
          <p:cNvPr id="7" name="TextBox 6"/>
          <p:cNvSpPr txBox="1"/>
          <p:nvPr/>
        </p:nvSpPr>
        <p:spPr>
          <a:xfrm>
            <a:off x="228599" y="1051560"/>
            <a:ext cx="8713381" cy="3939540"/>
          </a:xfrm>
          <a:prstGeom prst="rect">
            <a:avLst/>
          </a:prstGeom>
          <a:noFill/>
        </p:spPr>
        <p:txBody>
          <a:bodyPr wrap="square" rtlCol="0">
            <a:spAutoFit/>
          </a:bodyPr>
          <a:lstStyle/>
          <a:p>
            <a:pPr marL="3175" indent="-3175">
              <a:spcAft>
                <a:spcPts val="300"/>
              </a:spcAft>
            </a:pPr>
            <a:r>
              <a:rPr lang="en-US" sz="2400" dirty="0" smtClean="0"/>
              <a:t>The CORS are monitored daily to help insure the correctness and continuity of their coordinates and other information.</a:t>
            </a:r>
          </a:p>
          <a:p>
            <a:pPr marL="3175" indent="-3175">
              <a:spcAft>
                <a:spcPts val="300"/>
              </a:spcAft>
            </a:pPr>
            <a:endParaRPr lang="en-US" sz="2400" dirty="0" smtClean="0"/>
          </a:p>
          <a:p>
            <a:pPr marL="3175" indent="-3175">
              <a:spcAft>
                <a:spcPts val="300"/>
              </a:spcAft>
            </a:pPr>
            <a:r>
              <a:rPr lang="en-US" sz="2400" dirty="0" smtClean="0"/>
              <a:t>As new CORS come on-line, their positions are computed relative to the entire network using a brief span of data, then the data, coordinates with a model velocity, hardware descriptions and other information are made available.</a:t>
            </a:r>
          </a:p>
          <a:p>
            <a:pPr marL="3175" indent="-3175">
              <a:spcAft>
                <a:spcPts val="300"/>
              </a:spcAft>
            </a:pPr>
            <a:endParaRPr lang="en-US" sz="2400" dirty="0" smtClean="0"/>
          </a:p>
          <a:p>
            <a:pPr marL="3175" indent="-3175">
              <a:spcAft>
                <a:spcPts val="300"/>
              </a:spcAft>
            </a:pPr>
            <a:r>
              <a:rPr lang="en-US" sz="2400" dirty="0" smtClean="0"/>
              <a:t>This method of including new CORS is more than adequate but not optimal.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A Little NGS History</a:t>
            </a:r>
            <a:endParaRPr lang="en-US" sz="4000" dirty="0"/>
          </a:p>
        </p:txBody>
      </p:sp>
      <p:sp>
        <p:nvSpPr>
          <p:cNvPr id="7" name="TextBox 6"/>
          <p:cNvSpPr txBox="1"/>
          <p:nvPr/>
        </p:nvSpPr>
        <p:spPr>
          <a:xfrm>
            <a:off x="228598" y="1051560"/>
            <a:ext cx="8915401" cy="1569660"/>
          </a:xfrm>
          <a:prstGeom prst="rect">
            <a:avLst/>
          </a:prstGeom>
          <a:noFill/>
        </p:spPr>
        <p:txBody>
          <a:bodyPr wrap="square" rtlCol="0">
            <a:spAutoFit/>
          </a:bodyPr>
          <a:lstStyle/>
          <a:p>
            <a:pPr marL="3175" indent="-3175"/>
            <a:r>
              <a:rPr lang="en-US" sz="2400" dirty="0" smtClean="0"/>
              <a:t>As the nation grew westward, the Survey of the Coast became </a:t>
            </a:r>
            <a:br>
              <a:rPr lang="en-US" sz="2400" dirty="0" smtClean="0"/>
            </a:br>
            <a:r>
              <a:rPr lang="en-US" sz="2400" dirty="0" smtClean="0"/>
              <a:t>a principal participant in surveys of the U.S. interior. In response to this expanded role, the agency was given a new name in 1878, the U.S. Coast and Geodetic Survey (USC&amp;GS).</a:t>
            </a:r>
            <a:r>
              <a:rPr lang="en-US" sz="1600" dirty="0" smtClean="0">
                <a:solidFill>
                  <a:schemeClr val="tx2"/>
                </a:solidFill>
              </a:rPr>
              <a:t> </a:t>
            </a:r>
            <a:endParaRPr lang="en-US" sz="16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
        <p:nvSpPr>
          <p:cNvPr id="16" name="TextBox 15"/>
          <p:cNvSpPr txBox="1"/>
          <p:nvPr/>
        </p:nvSpPr>
        <p:spPr>
          <a:xfrm>
            <a:off x="170121" y="6039292"/>
            <a:ext cx="8729330" cy="523220"/>
          </a:xfrm>
          <a:prstGeom prst="rect">
            <a:avLst/>
          </a:prstGeom>
          <a:noFill/>
        </p:spPr>
        <p:txBody>
          <a:bodyPr wrap="square" rtlCol="0">
            <a:spAutoFit/>
          </a:bodyPr>
          <a:lstStyle/>
          <a:p>
            <a:pPr lvl="0"/>
            <a:r>
              <a:rPr lang="en-US" sz="1400" dirty="0" smtClean="0">
                <a:solidFill>
                  <a:schemeClr val="accent1"/>
                </a:solidFill>
                <a:latin typeface="Arial" charset="0"/>
              </a:rPr>
              <a:t>Station BUTTERMILK, located at the tip of the pen in the photo on the left, was originally set in 1833 by Ferdinand </a:t>
            </a:r>
            <a:r>
              <a:rPr lang="en-US" sz="1400" dirty="0" err="1" smtClean="0">
                <a:solidFill>
                  <a:schemeClr val="accent1"/>
                </a:solidFill>
                <a:latin typeface="Arial" charset="0"/>
              </a:rPr>
              <a:t>Hassler</a:t>
            </a:r>
            <a:r>
              <a:rPr lang="en-US" sz="1400" dirty="0" smtClean="0">
                <a:solidFill>
                  <a:schemeClr val="accent1"/>
                </a:solidFill>
                <a:latin typeface="Arial" charset="0"/>
              </a:rPr>
              <a:t>. It is the oldest surviving triangulation survey mark in the United States. </a:t>
            </a:r>
            <a:endParaRPr lang="en-US" dirty="0">
              <a:solidFill>
                <a:schemeClr val="accent1"/>
              </a:solidFill>
            </a:endParaRPr>
          </a:p>
        </p:txBody>
      </p:sp>
      <p:pic>
        <p:nvPicPr>
          <p:cNvPr id="6150" name="Picture 6" descr="bronze plague commemorates BUTTERMILK, the oldest triangulation station in the United States."/>
          <p:cNvPicPr>
            <a:picLocks noChangeAspect="1" noChangeArrowheads="1"/>
          </p:cNvPicPr>
          <p:nvPr/>
        </p:nvPicPr>
        <p:blipFill>
          <a:blip r:embed="rId2" cstate="print"/>
          <a:srcRect t="3547"/>
          <a:stretch>
            <a:fillRect/>
          </a:stretch>
        </p:blipFill>
        <p:spPr bwMode="auto">
          <a:xfrm>
            <a:off x="4655040" y="2934586"/>
            <a:ext cx="4262828" cy="3086875"/>
          </a:xfrm>
          <a:prstGeom prst="rect">
            <a:avLst/>
          </a:prstGeom>
          <a:noFill/>
          <a:ln>
            <a:solidFill>
              <a:schemeClr val="tx2"/>
            </a:solidFill>
          </a:ln>
        </p:spPr>
      </p:pic>
      <p:pic>
        <p:nvPicPr>
          <p:cNvPr id="6152" name="Picture 8" descr="Buttermilk: The Oldest Surviving Survey Mark"/>
          <p:cNvPicPr>
            <a:picLocks noChangeAspect="1" noChangeArrowheads="1"/>
          </p:cNvPicPr>
          <p:nvPr/>
        </p:nvPicPr>
        <p:blipFill>
          <a:blip r:embed="rId3" cstate="print"/>
          <a:srcRect b="3762"/>
          <a:stretch>
            <a:fillRect/>
          </a:stretch>
        </p:blipFill>
        <p:spPr bwMode="auto">
          <a:xfrm>
            <a:off x="217717" y="2938019"/>
            <a:ext cx="4262828" cy="3080009"/>
          </a:xfrm>
          <a:prstGeom prst="rect">
            <a:avLst/>
          </a:prstGeom>
          <a:noFill/>
          <a:ln>
            <a:solidFill>
              <a:schemeClr val="tx2"/>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CORS Coordinates</a:t>
            </a:r>
          </a:p>
        </p:txBody>
      </p:sp>
      <p:sp>
        <p:nvSpPr>
          <p:cNvPr id="7" name="TextBox 6"/>
          <p:cNvSpPr txBox="1"/>
          <p:nvPr/>
        </p:nvSpPr>
        <p:spPr>
          <a:xfrm>
            <a:off x="228599" y="1051560"/>
            <a:ext cx="8713381" cy="4593565"/>
          </a:xfrm>
          <a:prstGeom prst="rect">
            <a:avLst/>
          </a:prstGeom>
          <a:noFill/>
        </p:spPr>
        <p:txBody>
          <a:bodyPr wrap="square" rtlCol="0">
            <a:spAutoFit/>
          </a:bodyPr>
          <a:lstStyle/>
          <a:p>
            <a:pPr marL="3175" indent="-3175">
              <a:spcAft>
                <a:spcPts val="300"/>
              </a:spcAft>
            </a:pPr>
            <a:r>
              <a:rPr lang="en-US" sz="2400" dirty="0" smtClean="0"/>
              <a:t>Periodically, the CORS information is reexamined, their data reprocessed and a network adjustment performed. The most recent example of this is the Multi-Year CORS Solution.</a:t>
            </a:r>
          </a:p>
          <a:p>
            <a:pPr marL="3175" indent="-3175">
              <a:spcAft>
                <a:spcPts val="300"/>
              </a:spcAft>
            </a:pPr>
            <a:endParaRPr lang="en-US" sz="2400" dirty="0" smtClean="0"/>
          </a:p>
          <a:p>
            <a:pPr marL="3175" indent="-3175">
              <a:spcAft>
                <a:spcPts val="300"/>
              </a:spcAft>
            </a:pPr>
            <a:r>
              <a:rPr lang="en-US" sz="2400" dirty="0" smtClean="0"/>
              <a:t>In April, 2011, the CORS team “completed” a full reanalysis of all data from the CORS and from a subset of available global sites producing a self-consistent set of coordinates, GPS satellite orbits and Earth Orientation Parameters (EOP).</a:t>
            </a:r>
          </a:p>
          <a:p>
            <a:pPr marL="3175" indent="-3175">
              <a:spcAft>
                <a:spcPts val="300"/>
              </a:spcAft>
            </a:pPr>
            <a:endParaRPr lang="en-US" sz="2400" dirty="0" smtClean="0"/>
          </a:p>
          <a:p>
            <a:pPr marL="3175" indent="-3175">
              <a:spcAft>
                <a:spcPts val="300"/>
              </a:spcAft>
            </a:pPr>
            <a:r>
              <a:rPr lang="en-US" sz="2400" dirty="0" smtClean="0"/>
              <a:t>Being an acronym loving organization, this is called the MYCS1.</a:t>
            </a:r>
          </a:p>
          <a:p>
            <a:pPr marL="3175" indent="-3175">
              <a:spcAft>
                <a:spcPts val="300"/>
              </a:spcAft>
            </a:pPr>
            <a:r>
              <a:rPr lang="en-US" sz="1600" dirty="0" smtClean="0">
                <a:solidFill>
                  <a:schemeClr val="tx2"/>
                </a:solidFill>
              </a:rPr>
              <a:t>http://geodesy.noaa.gov/CORS/coord_info/myear_FAQ.shtml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CORS Coordinates</a:t>
            </a:r>
          </a:p>
        </p:txBody>
      </p:sp>
      <p:sp>
        <p:nvSpPr>
          <p:cNvPr id="7" name="TextBox 6"/>
          <p:cNvSpPr txBox="1"/>
          <p:nvPr/>
        </p:nvSpPr>
        <p:spPr>
          <a:xfrm>
            <a:off x="228599" y="1051560"/>
            <a:ext cx="8713381" cy="3347070"/>
          </a:xfrm>
          <a:prstGeom prst="rect">
            <a:avLst/>
          </a:prstGeom>
          <a:noFill/>
        </p:spPr>
        <p:txBody>
          <a:bodyPr wrap="square" rtlCol="0">
            <a:spAutoFit/>
          </a:bodyPr>
          <a:lstStyle/>
          <a:p>
            <a:pPr marL="3175" indent="-3175">
              <a:spcAft>
                <a:spcPts val="300"/>
              </a:spcAft>
            </a:pPr>
            <a:r>
              <a:rPr lang="en-US" sz="2400" dirty="0" smtClean="0"/>
              <a:t>While the MYCS1 was being completed, a similar readjustment of the global network was underway orchestrated by the International GNSS Service (IGS). The result of this global readjustment is the IGS08 reference system.</a:t>
            </a:r>
            <a:r>
              <a:rPr lang="en-GB" sz="2400" dirty="0" smtClean="0">
                <a:latin typeface="Arial" pitchFamily="34"/>
                <a:ea typeface="Gothic" pitchFamily="2"/>
                <a:cs typeface="Gothic" pitchFamily="2"/>
              </a:rPr>
              <a:t> </a:t>
            </a:r>
          </a:p>
          <a:p>
            <a:pPr marL="3175" indent="-3175">
              <a:spcAft>
                <a:spcPts val="300"/>
              </a:spcAft>
            </a:pPr>
            <a:r>
              <a:rPr lang="en-GB" sz="1200" dirty="0" smtClean="0">
                <a:solidFill>
                  <a:schemeClr val="tx2"/>
                </a:solidFill>
                <a:latin typeface="Arial" pitchFamily="34"/>
                <a:ea typeface="Gothic" pitchFamily="2"/>
                <a:cs typeface="Gothic" pitchFamily="2"/>
              </a:rPr>
              <a:t>http://igscb.jpl.nasa.gov. I would suggest starting with IGSMAIL</a:t>
            </a:r>
            <a:r>
              <a:rPr lang="en-GB" sz="1200" dirty="0" smtClean="0">
                <a:solidFill>
                  <a:schemeClr val="tx2"/>
                </a:solidFill>
                <a:latin typeface="Calibri"/>
                <a:ea typeface="Gothic" pitchFamily="2"/>
                <a:cs typeface="Gothic" pitchFamily="2"/>
              </a:rPr>
              <a:t>‐</a:t>
            </a:r>
            <a:r>
              <a:rPr lang="en-GB" sz="1200" dirty="0" smtClean="0">
                <a:solidFill>
                  <a:schemeClr val="tx2"/>
                </a:solidFill>
                <a:latin typeface="Arial" pitchFamily="34"/>
                <a:ea typeface="Gothic" pitchFamily="2"/>
                <a:cs typeface="Gothic" pitchFamily="2"/>
              </a:rPr>
              <a:t>6354, </a:t>
            </a:r>
            <a:r>
              <a:rPr lang="en-GB" sz="1200" dirty="0" smtClean="0">
                <a:solidFill>
                  <a:schemeClr val="tx2"/>
                </a:solidFill>
                <a:latin typeface="Calibri"/>
                <a:ea typeface="Gothic" pitchFamily="2"/>
                <a:cs typeface="Gothic" pitchFamily="2"/>
              </a:rPr>
              <a:t>‐</a:t>
            </a:r>
            <a:r>
              <a:rPr lang="en-GB" sz="1200" dirty="0" smtClean="0">
                <a:solidFill>
                  <a:schemeClr val="tx2"/>
                </a:solidFill>
                <a:latin typeface="Arial" pitchFamily="34"/>
                <a:ea typeface="Gothic" pitchFamily="2"/>
                <a:cs typeface="Gothic" pitchFamily="2"/>
              </a:rPr>
              <a:t>6355 and </a:t>
            </a:r>
            <a:r>
              <a:rPr lang="en-GB" sz="1200" dirty="0" smtClean="0">
                <a:solidFill>
                  <a:schemeClr val="tx2"/>
                </a:solidFill>
                <a:latin typeface="Calibri"/>
                <a:ea typeface="Gothic" pitchFamily="2"/>
                <a:cs typeface="Gothic" pitchFamily="2"/>
              </a:rPr>
              <a:t>‐</a:t>
            </a:r>
            <a:r>
              <a:rPr lang="en-GB" sz="1200" dirty="0" smtClean="0">
                <a:solidFill>
                  <a:schemeClr val="tx2"/>
                </a:solidFill>
                <a:latin typeface="Arial" pitchFamily="34"/>
                <a:ea typeface="Gothic" pitchFamily="2"/>
                <a:cs typeface="Gothic" pitchFamily="2"/>
              </a:rPr>
              <a:t>6356, all dated 2011</a:t>
            </a:r>
            <a:r>
              <a:rPr lang="en-GB" sz="1200" dirty="0" smtClean="0">
                <a:solidFill>
                  <a:schemeClr val="tx2"/>
                </a:solidFill>
                <a:latin typeface="Calibri"/>
                <a:ea typeface="Gothic" pitchFamily="2"/>
                <a:cs typeface="Gothic" pitchFamily="2"/>
              </a:rPr>
              <a:t>‐</a:t>
            </a:r>
            <a:r>
              <a:rPr lang="en-GB" sz="1200" dirty="0" smtClean="0">
                <a:solidFill>
                  <a:schemeClr val="tx2"/>
                </a:solidFill>
                <a:latin typeface="Arial" pitchFamily="34"/>
                <a:ea typeface="Gothic" pitchFamily="2"/>
                <a:cs typeface="Gothic" pitchFamily="2"/>
              </a:rPr>
              <a:t>03</a:t>
            </a:r>
            <a:r>
              <a:rPr lang="en-GB" sz="1200" dirty="0" smtClean="0">
                <a:solidFill>
                  <a:schemeClr val="tx2"/>
                </a:solidFill>
                <a:latin typeface="Calibri"/>
                <a:ea typeface="Gothic" pitchFamily="2"/>
                <a:cs typeface="Gothic" pitchFamily="2"/>
              </a:rPr>
              <a:t>‐</a:t>
            </a:r>
            <a:r>
              <a:rPr lang="en-GB" sz="1200" dirty="0" smtClean="0">
                <a:solidFill>
                  <a:schemeClr val="tx2"/>
                </a:solidFill>
                <a:latin typeface="Arial" pitchFamily="34"/>
                <a:ea typeface="Gothic" pitchFamily="2"/>
                <a:cs typeface="Gothic" pitchFamily="2"/>
              </a:rPr>
              <a:t>07.</a:t>
            </a:r>
            <a:endParaRPr lang="en-US" sz="1200" dirty="0" smtClean="0">
              <a:solidFill>
                <a:schemeClr val="tx2"/>
              </a:solidFill>
            </a:endParaRPr>
          </a:p>
          <a:p>
            <a:pPr marL="3175" indent="-3175">
              <a:spcAft>
                <a:spcPts val="300"/>
              </a:spcAft>
            </a:pPr>
            <a:endParaRPr lang="en-US" sz="2400" dirty="0" smtClean="0"/>
          </a:p>
          <a:p>
            <a:pPr marL="3175" indent="-3175">
              <a:spcAft>
                <a:spcPts val="300"/>
              </a:spcAft>
            </a:pPr>
            <a:r>
              <a:rPr lang="en-US" sz="2400" dirty="0" smtClean="0"/>
              <a:t>The MYCS1 was included in and aligned to the IGS08 reference frame. This resulted in improved coordinates and velocities (where possible) for the CORS in the IGS08 frame.</a:t>
            </a:r>
            <a:endParaRPr lang="en-US" sz="1200" dirty="0" smtClean="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3888244"/>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ea typeface="Gothic" pitchFamily="2"/>
                <a:cs typeface="Arial" pitchFamily="34" charset="0"/>
              </a:rPr>
              <a:t>From the improved IGS08 coordinates and velocities, improved CORS coordinates and velocities for the NAD 83 datum were defined. To distinguish this from earlier realizations, it is called the NAD 83 (2011).</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4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ea typeface="Gothic" pitchFamily="2"/>
                <a:cs typeface="Arial" pitchFamily="34" charset="0"/>
              </a:rPr>
              <a:t>The NAD 83 (2011) is </a:t>
            </a:r>
            <a:r>
              <a:rPr lang="en-US" sz="2400" i="1" dirty="0" smtClean="0">
                <a:ea typeface="Gothic" pitchFamily="2"/>
                <a:cs typeface="Arial" pitchFamily="34" charset="0"/>
              </a:rPr>
              <a:t>not</a:t>
            </a:r>
            <a:r>
              <a:rPr lang="en-US" sz="2400" dirty="0" smtClean="0">
                <a:ea typeface="Gothic" pitchFamily="2"/>
                <a:cs typeface="Arial" pitchFamily="34" charset="0"/>
              </a:rPr>
              <a:t> a new datum: the </a:t>
            </a:r>
            <a:r>
              <a:rPr lang="en-US" sz="2400" dirty="0" smtClean="0"/>
              <a:t>origin, scale and orientation are the same as in the previous realization.</a:t>
            </a:r>
            <a:endParaRPr lang="en-US" sz="24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4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ea typeface="Gothic" pitchFamily="2"/>
                <a:cs typeface="Arial" pitchFamily="34" charset="0"/>
              </a:rPr>
              <a:t>In September 2011, the NGS formally released IGS08 and NAD 83 (2011) coordinates and velocities for the CORS.</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solidFill>
                  <a:schemeClr val="tx2"/>
                </a:solidFill>
                <a:latin typeface="Arial" pitchFamily="34"/>
                <a:ea typeface="Gothic" pitchFamily="2"/>
                <a:cs typeface="Arial" pitchFamily="34" charset="0"/>
              </a:rPr>
              <a:t>http://</a:t>
            </a:r>
            <a:r>
              <a:rPr lang="en-GB" sz="1600" dirty="0" smtClean="0">
                <a:solidFill>
                  <a:schemeClr val="tx2"/>
                </a:solidFill>
                <a:latin typeface="Arial" pitchFamily="34"/>
                <a:ea typeface="Gothic" pitchFamily="2"/>
                <a:cs typeface="Gothic" pitchFamily="2"/>
              </a:rPr>
              <a:t>geodesy.noaa.gov/CORS/coords.shtml</a:t>
            </a: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3600" dirty="0" smtClean="0">
                <a:latin typeface="+mj-lt"/>
                <a:ea typeface="+mj-ea"/>
                <a:cs typeface="+mj-cs"/>
              </a:rPr>
              <a:t>NAD 83 (2011)</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3645229"/>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ea typeface="Gothic" pitchFamily="2"/>
                <a:cs typeface="Arial" pitchFamily="34" charset="0"/>
              </a:rPr>
              <a:t>NAD 83 (2011) coordinates are available for sites located in the </a:t>
            </a:r>
            <a:r>
              <a:rPr lang="en-US" sz="2400" dirty="0" err="1" smtClean="0">
                <a:ea typeface="Gothic" pitchFamily="2"/>
                <a:cs typeface="Arial" pitchFamily="34" charset="0"/>
              </a:rPr>
              <a:t>CONterminous</a:t>
            </a:r>
            <a:r>
              <a:rPr lang="en-US" sz="2400" dirty="0" smtClean="0">
                <a:ea typeface="Gothic" pitchFamily="2"/>
                <a:cs typeface="Arial" pitchFamily="34" charset="0"/>
              </a:rPr>
              <a:t> United States (CONUS), Alaska and U.S. territories in the Caribbean.</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4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ea typeface="Gothic" pitchFamily="2"/>
                <a:cs typeface="Arial" pitchFamily="34" charset="0"/>
              </a:rPr>
              <a:t>Along with the NAD 83 (2011), the NAD 83 (MA11) frame is realized with respect to the fixed Marianas plate for sites in the Marianas Island chain, and the NAD 83 (PA11) with respect to the fixed Pacific plate for coordinates in Hawaii, American Samoa, the Marshall Islands and other U.S. territories residing on the Pacific plate.</a:t>
            </a:r>
            <a:endParaRPr lang="en-GB" sz="1200" dirty="0" smtClean="0">
              <a:solidFill>
                <a:schemeClr val="tx2"/>
              </a:solidFill>
              <a:latin typeface="Arial" pitchFamily="34"/>
              <a:ea typeface="Gothic" pitchFamily="2"/>
              <a:cs typeface="Gothic" pitchFamily="2"/>
            </a:endParaRP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3600" dirty="0" smtClean="0">
                <a:latin typeface="+mj-lt"/>
                <a:ea typeface="+mj-ea"/>
                <a:cs typeface="+mj-cs"/>
              </a:rPr>
              <a:t>NAD 83 (2011)</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3600" dirty="0" smtClean="0">
                <a:latin typeface="+mj-lt"/>
                <a:ea typeface="Gothic" pitchFamily="2"/>
                <a:cs typeface="Arial" pitchFamily="34" charset="0"/>
              </a:rPr>
              <a:t>Horizontal Differences In CORS Positions</a:t>
            </a:r>
            <a:endParaRPr lang="en-US" sz="3600" dirty="0" smtClean="0">
              <a:latin typeface="+mj-lt"/>
              <a:ea typeface="+mj-ea"/>
              <a:cs typeface="+mj-cs"/>
            </a:endParaRPr>
          </a:p>
        </p:txBody>
      </p:sp>
      <p:pic>
        <p:nvPicPr>
          <p:cNvPr id="125954" name="Picture 2" descr="http://geodesy.noaa.gov/CORS/coord_info/diff_plots/nam-all-nad83-02-02.hori.vert.png"/>
          <p:cNvPicPr>
            <a:picLocks noChangeAspect="1" noChangeArrowheads="1"/>
          </p:cNvPicPr>
          <p:nvPr/>
        </p:nvPicPr>
        <p:blipFill>
          <a:blip r:embed="rId3" cstate="print"/>
          <a:srcRect l="1371" t="10416" r="51686" b="5421"/>
          <a:stretch>
            <a:fillRect/>
          </a:stretch>
        </p:blipFill>
        <p:spPr bwMode="auto">
          <a:xfrm>
            <a:off x="558141" y="1104427"/>
            <a:ext cx="8027719" cy="4797631"/>
          </a:xfrm>
          <a:prstGeom prst="rect">
            <a:avLst/>
          </a:prstGeom>
          <a:noFill/>
        </p:spPr>
      </p:pic>
      <p:sp>
        <p:nvSpPr>
          <p:cNvPr id="17" name="TextBox 16"/>
          <p:cNvSpPr txBox="1"/>
          <p:nvPr/>
        </p:nvSpPr>
        <p:spPr>
          <a:xfrm>
            <a:off x="411480" y="5905585"/>
            <a:ext cx="8291460" cy="486030"/>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t>Horizontal difference in positions of NAD 83(2011) epoch 2002.00 minus NAD 83(CORS96) epoch 2002.00.</a:t>
            </a:r>
            <a:endParaRPr lang="en-GB" sz="1600" dirty="0" smtClean="0">
              <a:latin typeface="Arial" pitchFamily="34"/>
              <a:ea typeface="Gothic" pitchFamily="2"/>
              <a:cs typeface="Gothic" pitchFamily="2"/>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3600" dirty="0" smtClean="0">
                <a:latin typeface="+mj-lt"/>
                <a:ea typeface="Gothic" pitchFamily="2"/>
                <a:cs typeface="Arial" pitchFamily="34" charset="0"/>
              </a:rPr>
              <a:t>Vertical Differences In CORS Positions</a:t>
            </a:r>
            <a:endParaRPr lang="en-US" sz="3600" dirty="0" smtClean="0">
              <a:latin typeface="+mj-lt"/>
              <a:ea typeface="+mj-ea"/>
              <a:cs typeface="+mj-cs"/>
            </a:endParaRPr>
          </a:p>
        </p:txBody>
      </p:sp>
      <p:pic>
        <p:nvPicPr>
          <p:cNvPr id="125954" name="Picture 2" descr="http://geodesy.noaa.gov/CORS/coord_info/diff_plots/nam-all-nad83-02-02.hori.vert.png"/>
          <p:cNvPicPr>
            <a:picLocks noChangeAspect="1" noChangeArrowheads="1"/>
          </p:cNvPicPr>
          <p:nvPr/>
        </p:nvPicPr>
        <p:blipFill>
          <a:blip r:embed="rId3" cstate="print"/>
          <a:srcRect l="51438" t="10416" r="1553" b="5421"/>
          <a:stretch>
            <a:fillRect/>
          </a:stretch>
        </p:blipFill>
        <p:spPr bwMode="auto">
          <a:xfrm>
            <a:off x="552203" y="1104427"/>
            <a:ext cx="8039595" cy="4797631"/>
          </a:xfrm>
          <a:prstGeom prst="rect">
            <a:avLst/>
          </a:prstGeom>
          <a:noFill/>
        </p:spPr>
      </p:pic>
      <p:sp>
        <p:nvSpPr>
          <p:cNvPr id="17" name="TextBox 16"/>
          <p:cNvSpPr txBox="1"/>
          <p:nvPr/>
        </p:nvSpPr>
        <p:spPr>
          <a:xfrm>
            <a:off x="411480" y="5905585"/>
            <a:ext cx="8291460" cy="486030"/>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t>Vertical difference in positions of NAD 83(2011) epoch 2002.00 minus NAD 83(CORS96) epoch 2002.00.</a:t>
            </a:r>
            <a:endParaRPr lang="en-GB" sz="1600" dirty="0" smtClean="0">
              <a:latin typeface="Arial" pitchFamily="34"/>
              <a:ea typeface="Gothic" pitchFamily="2"/>
              <a:cs typeface="Gothic" pitchFamily="2"/>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5224635"/>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The Online Positioning User Service (OPUS) also began offering results in the IGS08 and NAD 83(2011) reference frames in September, 2011.</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solidFill>
                  <a:schemeClr val="tx2"/>
                </a:solidFill>
                <a:latin typeface="Arial" pitchFamily="34"/>
                <a:ea typeface="Gothic" pitchFamily="2"/>
                <a:cs typeface="Arial" pitchFamily="34" charset="0"/>
              </a:rPr>
              <a:t>http://</a:t>
            </a:r>
            <a:r>
              <a:rPr lang="en-GB" sz="1600" dirty="0" smtClean="0">
                <a:solidFill>
                  <a:schemeClr val="tx2"/>
                </a:solidFill>
                <a:latin typeface="Arial" pitchFamily="34"/>
                <a:ea typeface="Gothic" pitchFamily="2"/>
                <a:cs typeface="Gothic" pitchFamily="2"/>
              </a:rPr>
              <a:t>geodesy.noaa.gov/OPUS/</a:t>
            </a:r>
            <a:endParaRPr lang="en-US" sz="1600" dirty="0" smtClean="0">
              <a:solidFill>
                <a:schemeClr val="tx2"/>
              </a:solidFill>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000" dirty="0" smtClean="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t>Although the NAD 83 (2011) is not a new datum, the CORS coordinates used by OPUS in generating its results</a:t>
            </a:r>
            <a:r>
              <a:rPr lang="en-US" sz="2200" dirty="0" smtClean="0">
                <a:ea typeface="Gothic" pitchFamily="2"/>
                <a:cs typeface="Arial" pitchFamily="34" charset="0"/>
              </a:rPr>
              <a:t> are different. NGS recognizes that this change poses a challenge. To help users confidently switch to the new reference frame realizations, OPUS now offers the choice to have its results reported in the IGS08 and NAD 83(2011) or in the previous ITRF2000 and NAD 83 (CORS96).</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2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But users are </a:t>
            </a:r>
            <a:r>
              <a:rPr lang="en-US" sz="2200" i="1" dirty="0" smtClean="0">
                <a:ea typeface="Gothic" pitchFamily="2"/>
                <a:cs typeface="Arial" pitchFamily="34" charset="0"/>
              </a:rPr>
              <a:t>strongly</a:t>
            </a:r>
            <a:r>
              <a:rPr lang="en-US" sz="2200" dirty="0" smtClean="0">
                <a:ea typeface="Gothic" pitchFamily="2"/>
                <a:cs typeface="Arial" pitchFamily="34" charset="0"/>
              </a:rPr>
              <a:t> encouraged to switch to the improved datum as soon as possible. This transition period will end after a few months.</a:t>
            </a: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3600" dirty="0" smtClean="0">
                <a:latin typeface="+mj-lt"/>
                <a:ea typeface="Gothic" pitchFamily="2"/>
                <a:cs typeface="Arial" pitchFamily="34" charset="0"/>
              </a:rPr>
              <a:t>NAD 83 (2011) And OPUS</a:t>
            </a:r>
            <a:endParaRPr lang="en-US" sz="3600" dirty="0" smtClean="0">
              <a:latin typeface="+mj-lt"/>
              <a:ea typeface="+mj-ea"/>
              <a:cs typeface="+mj-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4070986"/>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latin typeface="Arial" pitchFamily="34"/>
                <a:ea typeface="Gothic" pitchFamily="2"/>
                <a:cs typeface="Arial" pitchFamily="34" charset="0"/>
              </a:rPr>
              <a:t>In addition, 80,000+ passive control marks are being readjusted to provide the best possible consistency with the improved CORS coordinates and velocities. Known as the </a:t>
            </a:r>
            <a:r>
              <a:rPr lang="en-US" sz="2400" dirty="0" smtClean="0"/>
              <a:t>National Adjustment of 2011 (NA2011), these results will be released by the end of 2011.</a:t>
            </a:r>
          </a:p>
          <a:p>
            <a:pPr marL="285750" indent="-285750"/>
            <a:r>
              <a:rPr lang="en-US" sz="2400" dirty="0" smtClean="0">
                <a:cs typeface="Arial" pitchFamily="34" charset="0"/>
              </a:rPr>
              <a:t>This adjustment use same vectors as NA 2007.</a:t>
            </a:r>
          </a:p>
          <a:p>
            <a:pPr marL="285750" indent="-285750"/>
            <a:r>
              <a:rPr lang="en-US" sz="2400" dirty="0" smtClean="0">
                <a:cs typeface="Arial" pitchFamily="34" charset="0"/>
              </a:rPr>
              <a:t>However, they’ll be tied to CORS coordinates derived from the MYCS1.</a:t>
            </a:r>
          </a:p>
          <a:p>
            <a:pPr marL="285750" indent="-285750"/>
            <a:r>
              <a:rPr lang="en-US" sz="2400" dirty="0" smtClean="0">
                <a:cs typeface="Arial" pitchFamily="34" charset="0"/>
              </a:rPr>
              <a:t>NA 2011 results will provide more consistency  between CORS/OPUS solutions and passive control.</a:t>
            </a:r>
          </a:p>
          <a:p>
            <a:pPr marL="285750" indent="-285750">
              <a:buNone/>
            </a:pPr>
            <a:r>
              <a:rPr lang="en-US" sz="1600" dirty="0" smtClean="0">
                <a:solidFill>
                  <a:schemeClr val="tx2"/>
                </a:solidFill>
              </a:rPr>
              <a:t>http://geodesy.noaa.gov/web/news/NA2011_Project.shtml</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GB" sz="1600" dirty="0" smtClean="0">
                <a:solidFill>
                  <a:schemeClr val="tx2"/>
                </a:solidFill>
                <a:latin typeface="Arial" pitchFamily="34"/>
                <a:ea typeface="Gothic" pitchFamily="2"/>
                <a:cs typeface="Gothic" pitchFamily="2"/>
              </a:rPr>
              <a:t>http://geodesy.noaa.gov/web/surveys/NA2011/NA2011_FAQ.shtml</a:t>
            </a: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22" name="Title 3"/>
          <p:cNvSpPr txBox="1">
            <a:spLocks/>
          </p:cNvSpPr>
          <p:nvPr/>
        </p:nvSpPr>
        <p:spPr>
          <a:xfrm>
            <a:off x="228600" y="457199"/>
            <a:ext cx="8915400" cy="594360"/>
          </a:xfrm>
          <a:prstGeom prst="rect">
            <a:avLst/>
          </a:prstGeom>
        </p:spPr>
        <p:txBody>
          <a:bodyPr/>
          <a:lstStyle/>
          <a:p>
            <a:pPr lvl="0" eaLnBrk="0" hangingPunct="0"/>
            <a:r>
              <a:rPr lang="en-US" sz="3600" dirty="0" smtClean="0">
                <a:latin typeface="+mj-lt"/>
                <a:ea typeface="+mj-ea"/>
                <a:cs typeface="+mj-cs"/>
              </a:rPr>
              <a:t>NAD 83 (2011) And Passive Control Marks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37506" y="274638"/>
            <a:ext cx="8449294" cy="1143000"/>
          </a:xfrm>
        </p:spPr>
        <p:txBody>
          <a:bodyPr/>
          <a:lstStyle/>
          <a:p>
            <a:pPr algn="l" eaLnBrk="1" hangingPunct="1"/>
            <a:r>
              <a:rPr lang="en-US" sz="3600" dirty="0" smtClean="0"/>
              <a:t>NA 2011</a:t>
            </a:r>
          </a:p>
        </p:txBody>
      </p:sp>
      <p:sp>
        <p:nvSpPr>
          <p:cNvPr id="37891" name="Content Placeholder 5"/>
          <p:cNvSpPr>
            <a:spLocks noGrp="1"/>
          </p:cNvSpPr>
          <p:nvPr>
            <p:ph idx="1"/>
          </p:nvPr>
        </p:nvSpPr>
        <p:spPr>
          <a:xfrm>
            <a:off x="304800" y="1089575"/>
            <a:ext cx="8610600" cy="1237989"/>
          </a:xfrm>
        </p:spPr>
        <p:txBody>
          <a:bodyPr/>
          <a:lstStyle/>
          <a:p>
            <a:pPr marL="0" indent="1588">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latin typeface="Arial" pitchFamily="34" charset="0"/>
                <a:cs typeface="Arial" pitchFamily="34" charset="0"/>
              </a:rPr>
              <a:t>A new hybrid geoid model (likely named GEOID12) is being produced too and will be released shortly after or in conjunction with the NA2011 results. More on this in a bit.</a:t>
            </a:r>
            <a:endParaRPr lang="en-GB" sz="2400" dirty="0" smtClean="0">
              <a:latin typeface="Arial" pitchFamily="34" charset="0"/>
              <a:ea typeface="Gothic" pitchFamily="2"/>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Online Positioning User Service (OPUS)</a:t>
            </a:r>
          </a:p>
        </p:txBody>
      </p:sp>
      <p:sp>
        <p:nvSpPr>
          <p:cNvPr id="7" name="TextBox 6"/>
          <p:cNvSpPr txBox="1"/>
          <p:nvPr/>
        </p:nvSpPr>
        <p:spPr>
          <a:xfrm>
            <a:off x="228599" y="1051560"/>
            <a:ext cx="8713381" cy="2308324"/>
          </a:xfrm>
          <a:prstGeom prst="rect">
            <a:avLst/>
          </a:prstGeom>
          <a:noFill/>
        </p:spPr>
        <p:txBody>
          <a:bodyPr wrap="square" rtlCol="0">
            <a:spAutoFit/>
          </a:bodyPr>
          <a:lstStyle/>
          <a:p>
            <a:r>
              <a:rPr lang="en-US" sz="2400" dirty="0" smtClean="0"/>
              <a:t>OPUS  provides simplified access to high-accuracy NSRS coordinates via a Web service. The service requires minimal user input and results are emailed to the user within a few minutes. Every month, thousands of users automatically compute accurate NSRS positions from their GPS data, the CORS network and standard NGS models using OPUS.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pic>
        <p:nvPicPr>
          <p:cNvPr id="4098" name="Picture 2"/>
          <p:cNvPicPr>
            <a:picLocks noChangeAspect="1" noChangeArrowheads="1"/>
          </p:cNvPicPr>
          <p:nvPr/>
        </p:nvPicPr>
        <p:blipFill>
          <a:blip r:embed="rId2" cstate="print"/>
          <a:srcRect/>
          <a:stretch>
            <a:fillRect/>
          </a:stretch>
        </p:blipFill>
        <p:spPr bwMode="auto">
          <a:xfrm>
            <a:off x="6144839" y="3321567"/>
            <a:ext cx="2632344" cy="3200400"/>
          </a:xfrm>
          <a:prstGeom prst="rect">
            <a:avLst/>
          </a:prstGeom>
          <a:noFill/>
          <a:ln w="9525">
            <a:solidFill>
              <a:schemeClr val="accent1"/>
            </a:solidFill>
            <a:miter lim="800000"/>
            <a:headEnd/>
            <a:tailEnd/>
          </a:ln>
        </p:spPr>
      </p:pic>
      <p:pic>
        <p:nvPicPr>
          <p:cNvPr id="4099" name="Picture 3"/>
          <p:cNvPicPr>
            <a:picLocks noChangeAspect="1" noChangeArrowheads="1"/>
          </p:cNvPicPr>
          <p:nvPr/>
        </p:nvPicPr>
        <p:blipFill>
          <a:blip r:embed="rId3" cstate="print"/>
          <a:srcRect l="545" t="15967" r="23187" b="3193"/>
          <a:stretch>
            <a:fillRect/>
          </a:stretch>
        </p:blipFill>
        <p:spPr bwMode="auto">
          <a:xfrm>
            <a:off x="366818" y="3321567"/>
            <a:ext cx="2817628" cy="3200400"/>
          </a:xfrm>
          <a:prstGeom prst="rect">
            <a:avLst/>
          </a:prstGeom>
          <a:noFill/>
          <a:ln w="9525">
            <a:solidFill>
              <a:schemeClr val="accent1"/>
            </a:solidFill>
            <a:miter lim="800000"/>
            <a:headEnd/>
            <a:tailEnd/>
          </a:ln>
        </p:spPr>
      </p:pic>
      <p:pic>
        <p:nvPicPr>
          <p:cNvPr id="4097" name="Picture 1"/>
          <p:cNvPicPr>
            <a:picLocks noChangeAspect="1" noChangeArrowheads="1"/>
          </p:cNvPicPr>
          <p:nvPr/>
        </p:nvPicPr>
        <p:blipFill>
          <a:blip r:embed="rId4" cstate="print"/>
          <a:srcRect/>
          <a:stretch>
            <a:fillRect/>
          </a:stretch>
        </p:blipFill>
        <p:spPr bwMode="auto">
          <a:xfrm>
            <a:off x="3271521" y="3321567"/>
            <a:ext cx="2783288" cy="32004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A Little NGS History</a:t>
            </a:r>
            <a:endParaRPr lang="en-US" sz="4000" dirty="0"/>
          </a:p>
        </p:txBody>
      </p:sp>
      <p:sp>
        <p:nvSpPr>
          <p:cNvPr id="7" name="TextBox 6"/>
          <p:cNvSpPr txBox="1"/>
          <p:nvPr/>
        </p:nvSpPr>
        <p:spPr>
          <a:xfrm>
            <a:off x="228601" y="1051560"/>
            <a:ext cx="8479464" cy="4154984"/>
          </a:xfrm>
          <a:prstGeom prst="rect">
            <a:avLst/>
          </a:prstGeom>
          <a:noFill/>
        </p:spPr>
        <p:txBody>
          <a:bodyPr wrap="square" rtlCol="0">
            <a:spAutoFit/>
          </a:bodyPr>
          <a:lstStyle/>
          <a:p>
            <a:pPr marL="3175" indent="-3175"/>
            <a:r>
              <a:rPr lang="en-US" sz="2400" dirty="0" smtClean="0"/>
              <a:t>In 1970, when NOAA was formed, the USC&amp;GS was reorganized into the National Ocean Survey (NOS) and became a NOAA</a:t>
            </a:r>
            <a:br>
              <a:rPr lang="en-US" sz="2400" dirty="0" smtClean="0"/>
            </a:br>
            <a:r>
              <a:rPr lang="en-US" sz="2400" dirty="0" smtClean="0"/>
              <a:t>line office.</a:t>
            </a:r>
            <a:br>
              <a:rPr lang="en-US" sz="2400" dirty="0" smtClean="0"/>
            </a:br>
            <a:r>
              <a:rPr lang="en-US" sz="2400" dirty="0" smtClean="0"/>
              <a:t/>
            </a:r>
            <a:br>
              <a:rPr lang="en-US" sz="2400" dirty="0" smtClean="0"/>
            </a:br>
            <a:r>
              <a:rPr lang="en-US" sz="2400" dirty="0" smtClean="0"/>
              <a:t>The geodetic portion</a:t>
            </a:r>
            <a:br>
              <a:rPr lang="en-US" sz="2400" dirty="0" smtClean="0"/>
            </a:br>
            <a:r>
              <a:rPr lang="en-US" sz="2400" dirty="0" smtClean="0"/>
              <a:t>of the USC&amp;GS was,</a:t>
            </a:r>
            <a:br>
              <a:rPr lang="en-US" sz="2400" dirty="0" smtClean="0"/>
            </a:br>
            <a:r>
              <a:rPr lang="en-US" sz="2400" dirty="0" smtClean="0"/>
              <a:t>in turn, reorganized</a:t>
            </a:r>
            <a:br>
              <a:rPr lang="en-US" sz="2400" dirty="0" smtClean="0"/>
            </a:br>
            <a:r>
              <a:rPr lang="en-US" sz="2400" dirty="0" smtClean="0"/>
              <a:t>into the National</a:t>
            </a:r>
            <a:br>
              <a:rPr lang="en-US" sz="2400" dirty="0" smtClean="0"/>
            </a:br>
            <a:r>
              <a:rPr lang="en-US" sz="2400" dirty="0" smtClean="0"/>
              <a:t>Geodetic Survey</a:t>
            </a:r>
            <a:br>
              <a:rPr lang="en-US" sz="2400" dirty="0" smtClean="0"/>
            </a:br>
            <a:r>
              <a:rPr lang="en-US" sz="2400" dirty="0" smtClean="0"/>
              <a:t>under the NOS</a:t>
            </a:r>
            <a:r>
              <a:rPr lang="en-US" sz="1600" dirty="0" smtClean="0"/>
              <a:t>.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pic>
        <p:nvPicPr>
          <p:cNvPr id="5124" name="Picture 4" descr="NOAA Photo Library Image - line4019"/>
          <p:cNvPicPr>
            <a:picLocks noChangeAspect="1" noChangeArrowheads="1"/>
          </p:cNvPicPr>
          <p:nvPr/>
        </p:nvPicPr>
        <p:blipFill>
          <a:blip r:embed="rId2" cstate="print"/>
          <a:srcRect/>
          <a:stretch>
            <a:fillRect/>
          </a:stretch>
        </p:blipFill>
        <p:spPr bwMode="auto">
          <a:xfrm>
            <a:off x="3200400" y="1915560"/>
            <a:ext cx="5730240" cy="4297680"/>
          </a:xfrm>
          <a:prstGeom prst="rect">
            <a:avLst/>
          </a:prstGeom>
          <a:noFill/>
          <a:ln>
            <a:solidFill>
              <a:schemeClr val="tx2"/>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29" t="13853" r="2324" b="22191"/>
          <a:stretch>
            <a:fillRect/>
          </a:stretch>
        </p:blipFill>
        <p:spPr bwMode="auto">
          <a:xfrm>
            <a:off x="213756" y="495796"/>
            <a:ext cx="8716488" cy="5866409"/>
          </a:xfrm>
          <a:prstGeom prst="rect">
            <a:avLst/>
          </a:prstGeom>
          <a:noFill/>
          <a:ln w="9525">
            <a:solidFill>
              <a:schemeClr val="accent1"/>
            </a:solidFill>
            <a:miter lim="800000"/>
            <a:headEnd/>
            <a:tailEnd/>
          </a:ln>
        </p:spPr>
      </p:pic>
      <p:sp>
        <p:nvSpPr>
          <p:cNvPr id="22" name="TextBox 21"/>
          <p:cNvSpPr txBox="1"/>
          <p:nvPr/>
        </p:nvSpPr>
        <p:spPr>
          <a:xfrm>
            <a:off x="137160" y="5450784"/>
            <a:ext cx="8869680" cy="830997"/>
          </a:xfrm>
          <a:prstGeom prst="rect">
            <a:avLst/>
          </a:prstGeom>
          <a:solidFill>
            <a:srgbClr val="DCE6F2">
              <a:alpha val="89804"/>
            </a:srgbClr>
          </a:solidFill>
        </p:spPr>
        <p:txBody>
          <a:bodyPr wrap="square" rtlCol="0">
            <a:spAutoFit/>
          </a:bodyPr>
          <a:lstStyle/>
          <a:p>
            <a:r>
              <a:rPr lang="en-US" sz="2400" dirty="0" smtClean="0"/>
              <a:t>If you haven’t visited OPUS recently, here’s the “front page” with the choice of the older or improved reference frames.</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
        <p:nvSpPr>
          <p:cNvPr id="19" name="TextBox 18"/>
          <p:cNvSpPr txBox="1"/>
          <p:nvPr/>
        </p:nvSpPr>
        <p:spPr>
          <a:xfrm>
            <a:off x="3008175" y="6424446"/>
            <a:ext cx="3127651" cy="338554"/>
          </a:xfrm>
          <a:prstGeom prst="rect">
            <a:avLst/>
          </a:prstGeom>
          <a:noFill/>
        </p:spPr>
        <p:txBody>
          <a:bodyPr wrap="none" rtlCol="0">
            <a:spAutoFit/>
          </a:bodyPr>
          <a:lstStyle/>
          <a:p>
            <a:pPr marL="3175" indent="-3175">
              <a:spcAft>
                <a:spcPts val="300"/>
              </a:spcAft>
            </a:pPr>
            <a:r>
              <a:rPr lang="en-US" sz="1600" dirty="0" smtClean="0">
                <a:solidFill>
                  <a:schemeClr val="tx2"/>
                </a:solidFill>
              </a:rPr>
              <a:t>http://www.ngs.noaa.gov/OPUS/</a:t>
            </a:r>
            <a:endParaRPr lang="en-US" sz="1600"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ngs.noaa.gov/OPUSI/Plots/OPUS.jpg"/>
          <p:cNvPicPr>
            <a:picLocks noChangeAspect="1" noChangeArrowheads="1"/>
          </p:cNvPicPr>
          <p:nvPr/>
        </p:nvPicPr>
        <p:blipFill>
          <a:blip r:embed="rId2" cstate="print"/>
          <a:srcRect/>
          <a:stretch>
            <a:fillRect/>
          </a:stretch>
        </p:blipFill>
        <p:spPr bwMode="auto">
          <a:xfrm>
            <a:off x="1143000" y="1601354"/>
            <a:ext cx="6858000" cy="4876646"/>
          </a:xfrm>
          <a:prstGeom prst="rect">
            <a:avLst/>
          </a:prstGeom>
          <a:noFill/>
        </p:spPr>
      </p:pic>
      <p:sp>
        <p:nvSpPr>
          <p:cNvPr id="4" name="Title 3"/>
          <p:cNvSpPr>
            <a:spLocks noGrp="1"/>
          </p:cNvSpPr>
          <p:nvPr>
            <p:ph type="title"/>
          </p:nvPr>
        </p:nvSpPr>
        <p:spPr>
          <a:xfrm>
            <a:off x="228600" y="457199"/>
            <a:ext cx="8686800" cy="594360"/>
          </a:xfrm>
        </p:spPr>
        <p:txBody>
          <a:bodyPr/>
          <a:lstStyle/>
          <a:p>
            <a:pPr algn="l"/>
            <a:r>
              <a:rPr lang="en-US" sz="3600" dirty="0" smtClean="0"/>
              <a:t>OPUS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sp>
        <p:nvSpPr>
          <p:cNvPr id="19" name="TextBox 18"/>
          <p:cNvSpPr txBox="1"/>
          <p:nvPr/>
        </p:nvSpPr>
        <p:spPr>
          <a:xfrm>
            <a:off x="276446" y="1031352"/>
            <a:ext cx="8591108" cy="461665"/>
          </a:xfrm>
          <a:prstGeom prst="rect">
            <a:avLst/>
          </a:prstGeom>
          <a:noFill/>
        </p:spPr>
        <p:txBody>
          <a:bodyPr wrap="square" rtlCol="0">
            <a:spAutoFit/>
          </a:bodyPr>
          <a:lstStyle/>
          <a:p>
            <a:pPr marL="457200" indent="-457200">
              <a:buFont typeface="Arial" pitchFamily="34" charset="0"/>
              <a:buChar char="•"/>
            </a:pPr>
            <a:r>
              <a:rPr lang="en-US" sz="2400" dirty="0" smtClean="0"/>
              <a:t>Increasing with no end in sight.</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gs.noaa.gov/OPUSI/Plots/2011-09_2010-10combined.gif"/>
          <p:cNvPicPr>
            <a:picLocks noChangeAspect="1" noChangeArrowheads="1"/>
          </p:cNvPicPr>
          <p:nvPr/>
        </p:nvPicPr>
        <p:blipFill>
          <a:blip r:embed="rId2" cstate="print"/>
          <a:srcRect/>
          <a:stretch>
            <a:fillRect/>
          </a:stretch>
        </p:blipFill>
        <p:spPr bwMode="auto">
          <a:xfrm>
            <a:off x="1143000" y="1549718"/>
            <a:ext cx="6858000" cy="5299367"/>
          </a:xfrm>
          <a:prstGeom prst="rect">
            <a:avLst/>
          </a:prstGeom>
          <a:noFill/>
          <a:ln>
            <a:solidFill>
              <a:schemeClr val="accent1"/>
            </a:solidFill>
          </a:ln>
        </p:spPr>
      </p:pic>
      <p:sp>
        <p:nvSpPr>
          <p:cNvPr id="4" name="Title 3"/>
          <p:cNvSpPr>
            <a:spLocks noGrp="1"/>
          </p:cNvSpPr>
          <p:nvPr>
            <p:ph type="title"/>
          </p:nvPr>
        </p:nvSpPr>
        <p:spPr>
          <a:xfrm>
            <a:off x="228600" y="457199"/>
            <a:ext cx="8686800" cy="594360"/>
          </a:xfrm>
        </p:spPr>
        <p:txBody>
          <a:bodyPr/>
          <a:lstStyle/>
          <a:p>
            <a:pPr algn="l"/>
            <a:r>
              <a:rPr lang="en-US" sz="3600" dirty="0" smtClean="0"/>
              <a:t>OPUS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sp>
        <p:nvSpPr>
          <p:cNvPr id="19" name="TextBox 18"/>
          <p:cNvSpPr txBox="1"/>
          <p:nvPr/>
        </p:nvSpPr>
        <p:spPr>
          <a:xfrm>
            <a:off x="276446" y="1031352"/>
            <a:ext cx="8591108" cy="461665"/>
          </a:xfrm>
          <a:prstGeom prst="rect">
            <a:avLst/>
          </a:prstGeom>
          <a:noFill/>
        </p:spPr>
        <p:txBody>
          <a:bodyPr wrap="square" rtlCol="0">
            <a:spAutoFit/>
          </a:bodyPr>
          <a:lstStyle/>
          <a:p>
            <a:pPr marL="457200" indent="-457200">
              <a:buFont typeface="Arial" pitchFamily="34" charset="0"/>
              <a:buChar char="•"/>
            </a:pPr>
            <a:r>
              <a:rPr lang="en-US" sz="2400" dirty="0" smtClean="0"/>
              <a:t>Increasing with no end in sight.</a:t>
            </a:r>
            <a:endParaRPr lang="en-U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3600" dirty="0" smtClean="0"/>
              <a:t>OPUS-Projects</a:t>
            </a:r>
            <a:endParaRPr lang="en-US" sz="3600" dirty="0"/>
          </a:p>
        </p:txBody>
      </p:sp>
      <p:sp>
        <p:nvSpPr>
          <p:cNvPr id="7" name="TextBox 6"/>
          <p:cNvSpPr txBox="1"/>
          <p:nvPr/>
        </p:nvSpPr>
        <p:spPr>
          <a:xfrm>
            <a:off x="228600" y="1188720"/>
            <a:ext cx="8686800" cy="4524315"/>
          </a:xfrm>
          <a:prstGeom prst="rect">
            <a:avLst/>
          </a:prstGeom>
          <a:noFill/>
          <a:ln>
            <a:solidFill>
              <a:schemeClr val="accent1"/>
            </a:solidFill>
          </a:ln>
        </p:spPr>
        <p:txBody>
          <a:bodyPr wrap="square" rtlCol="0">
            <a:spAutoFit/>
          </a:bodyPr>
          <a:lstStyle/>
          <a:p>
            <a:pPr>
              <a:defRPr/>
            </a:pPr>
            <a:r>
              <a:rPr lang="en-US" sz="2400" dirty="0" smtClean="0"/>
              <a:t>OPUS-Projects gives users Web-based access to simple visualization, management and processing tools for multiple sites and multiple occupations. These tools include:</a:t>
            </a:r>
          </a:p>
          <a:p>
            <a:pPr marL="285750" indent="-285750">
              <a:buFont typeface="Arial" pitchFamily="34" charset="0"/>
              <a:buChar char="•"/>
              <a:defRPr/>
            </a:pPr>
            <a:r>
              <a:rPr lang="en-US" sz="2400" dirty="0" smtClean="0"/>
              <a:t> The advantages of data uploading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p>
          <a:p>
            <a:pPr marL="285750" indent="-285750">
              <a:buFont typeface="Arial" pitchFamily="34" charset="0"/>
              <a:buChar char="•"/>
              <a:defRPr/>
            </a:pPr>
            <a:endParaRPr lang="en-US" sz="2400" dirty="0" smtClean="0">
              <a:solidFill>
                <a:schemeClr val="tx2"/>
              </a:solidFill>
            </a:endParaRPr>
          </a:p>
          <a:p>
            <a:pPr marL="3175" indent="-3175">
              <a:defRPr/>
            </a:pPr>
            <a:r>
              <a:rPr lang="en-US" sz="2400" dirty="0" smtClean="0"/>
              <a:t>Although still in BETA development, OPUS-Projects is available now. Check our Corbin Training Center Web site for information about workshops.</a:t>
            </a:r>
            <a:br>
              <a:rPr lang="en-US" sz="2400" dirty="0" smtClean="0"/>
            </a:br>
            <a:r>
              <a:rPr lang="en-US" sz="1600" dirty="0" smtClean="0">
                <a:solidFill>
                  <a:schemeClr val="tx2"/>
                </a:solidFill>
              </a:rPr>
              <a:t>http://www.geodesy.noaa.gov/corbin/</a:t>
            </a:r>
            <a:endParaRPr lang="en-US" sz="16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exactly does OPUS-Projects do?</a:t>
            </a:r>
            <a:endParaRPr lang="en-US" sz="4000" dirty="0"/>
          </a:p>
        </p:txBody>
      </p:sp>
      <p:sp>
        <p:nvSpPr>
          <p:cNvPr id="7" name="TextBox 6"/>
          <p:cNvSpPr txBox="1"/>
          <p:nvPr/>
        </p:nvSpPr>
        <p:spPr>
          <a:xfrm>
            <a:off x="228600" y="1188720"/>
            <a:ext cx="3113314" cy="4893647"/>
          </a:xfrm>
          <a:prstGeom prst="rect">
            <a:avLst/>
          </a:prstGeom>
          <a:noFill/>
        </p:spPr>
        <p:txBody>
          <a:bodyPr wrap="square" rtlCol="0">
            <a:spAutoFit/>
          </a:bodyPr>
          <a:lstStyle/>
          <a:p>
            <a:pPr>
              <a:defRPr/>
            </a:pPr>
            <a:r>
              <a:rPr lang="en-US" sz="2400" dirty="0" smtClean="0"/>
              <a:t>Once a project is created, field crews can upload their data to the project using OPUS. The field crews will still receive their OPUS reports, but so will the project manager helping him or her to better oversee the project while the data are taken.</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pic>
        <p:nvPicPr>
          <p:cNvPr id="4100" name="Picture 4"/>
          <p:cNvPicPr>
            <a:picLocks noChangeAspect="1" noChangeArrowheads="1"/>
          </p:cNvPicPr>
          <p:nvPr/>
        </p:nvPicPr>
        <p:blipFill>
          <a:blip r:embed="rId2" cstate="print"/>
          <a:srcRect l="1457" t="14271" r="3459" b="5249"/>
          <a:stretch>
            <a:fillRect/>
          </a:stretch>
        </p:blipFill>
        <p:spPr bwMode="auto">
          <a:xfrm>
            <a:off x="3276600" y="1051560"/>
            <a:ext cx="5606143" cy="54864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Tell me more.</a:t>
            </a:r>
            <a:endParaRPr lang="en-US" sz="4000" dirty="0"/>
          </a:p>
        </p:txBody>
      </p:sp>
      <p:sp>
        <p:nvSpPr>
          <p:cNvPr id="7" name="TextBox 6"/>
          <p:cNvSpPr txBox="1"/>
          <p:nvPr/>
        </p:nvSpPr>
        <p:spPr>
          <a:xfrm>
            <a:off x="228599" y="1188720"/>
            <a:ext cx="3178630" cy="4154984"/>
          </a:xfrm>
          <a:prstGeom prst="rect">
            <a:avLst/>
          </a:prstGeom>
          <a:noFill/>
        </p:spPr>
        <p:txBody>
          <a:bodyPr wrap="square" rtlCol="0">
            <a:spAutoFit/>
          </a:bodyPr>
          <a:lstStyle/>
          <a:p>
            <a:pPr>
              <a:defRPr/>
            </a:pPr>
            <a:r>
              <a:rPr lang="en-US" sz="2400" dirty="0" smtClean="0"/>
              <a:t>Furthermore, the project manager can immediately begin working with the data: review reports, edit mark descriptions, add CORS data and process “sessions”, i.e. collections of project data that overlap in time.</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pic>
        <p:nvPicPr>
          <p:cNvPr id="1028" name="Picture 4"/>
          <p:cNvPicPr>
            <a:picLocks noChangeAspect="1" noChangeArrowheads="1"/>
          </p:cNvPicPr>
          <p:nvPr/>
        </p:nvPicPr>
        <p:blipFill>
          <a:blip r:embed="rId2" cstate="print"/>
          <a:srcRect l="524" t="14573" r="3369" b="4877"/>
          <a:stretch>
            <a:fillRect/>
          </a:stretch>
        </p:blipFill>
        <p:spPr bwMode="auto">
          <a:xfrm>
            <a:off x="3461655" y="446317"/>
            <a:ext cx="5486400" cy="6334626"/>
          </a:xfrm>
          <a:prstGeom prst="rect">
            <a:avLst/>
          </a:prstGeom>
          <a:noFill/>
          <a:ln w="9525">
            <a:solidFill>
              <a:schemeClr val="tx2"/>
            </a:solidFill>
            <a:miter lim="800000"/>
            <a:headEnd/>
            <a:tailEnd/>
          </a:ln>
        </p:spPr>
      </p:pic>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lvl="0" algn="l">
              <a:defRPr/>
            </a:pPr>
            <a:r>
              <a:rPr lang="en-US" sz="4000" dirty="0" smtClean="0"/>
              <a:t>What about publishing?</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
        <p:nvSpPr>
          <p:cNvPr id="16" name="TextBox 15"/>
          <p:cNvSpPr txBox="1"/>
          <p:nvPr/>
        </p:nvSpPr>
        <p:spPr>
          <a:xfrm>
            <a:off x="228598" y="1188720"/>
            <a:ext cx="3113315" cy="4154984"/>
          </a:xfrm>
          <a:prstGeom prst="rect">
            <a:avLst/>
          </a:prstGeom>
          <a:noFill/>
        </p:spPr>
        <p:txBody>
          <a:bodyPr wrap="square" rtlCol="0">
            <a:spAutoFit/>
          </a:bodyPr>
          <a:lstStyle/>
          <a:p>
            <a:pPr>
              <a:defRPr/>
            </a:pPr>
            <a:r>
              <a:rPr lang="en-US" sz="2400" dirty="0" smtClean="0"/>
              <a:t>Once the sessions are processed, a network adjustment can be performed giving a self-consistent solution for all marks and all occupations. If desired, this result can be published to OPUS.</a:t>
            </a:r>
          </a:p>
        </p:txBody>
      </p:sp>
      <p:pic>
        <p:nvPicPr>
          <p:cNvPr id="17" name="Picture 2"/>
          <p:cNvPicPr>
            <a:picLocks noChangeAspect="1" noChangeArrowheads="1"/>
          </p:cNvPicPr>
          <p:nvPr/>
        </p:nvPicPr>
        <p:blipFill>
          <a:blip r:embed="rId2" cstate="print"/>
          <a:srcRect l="1643" t="14739" r="3183" b="2598"/>
          <a:stretch>
            <a:fillRect/>
          </a:stretch>
        </p:blipFill>
        <p:spPr bwMode="auto">
          <a:xfrm>
            <a:off x="3363687" y="1219199"/>
            <a:ext cx="5486400" cy="5225144"/>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Do we </a:t>
            </a:r>
            <a:r>
              <a:rPr lang="en-US" sz="4000" i="1" dirty="0" smtClean="0"/>
              <a:t>really</a:t>
            </a:r>
            <a:r>
              <a:rPr lang="en-US" sz="4000" dirty="0" smtClean="0"/>
              <a:t> need another OPUS flavor?</a:t>
            </a:r>
            <a:endParaRPr lang="en-US" sz="4000" dirty="0"/>
          </a:p>
        </p:txBody>
      </p:sp>
      <p:sp>
        <p:nvSpPr>
          <p:cNvPr id="17" name="TextBox 16"/>
          <p:cNvSpPr txBox="1"/>
          <p:nvPr/>
        </p:nvSpPr>
        <p:spPr>
          <a:xfrm>
            <a:off x="228600" y="1188720"/>
            <a:ext cx="8229600" cy="3046988"/>
          </a:xfrm>
          <a:prstGeom prst="rect">
            <a:avLst/>
          </a:prstGeom>
          <a:noFill/>
        </p:spPr>
        <p:txBody>
          <a:bodyPr wrap="square" rtlCol="0">
            <a:spAutoFit/>
          </a:bodyPr>
          <a:lstStyle/>
          <a:p>
            <a:pPr marL="290513" indent="-290513">
              <a:buFont typeface="Arial" pitchFamily="34" charset="0"/>
              <a:buChar char="•"/>
            </a:pPr>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290513" indent="-290513"/>
            <a:endParaRPr lang="en-US" sz="2400" dirty="0" smtClean="0"/>
          </a:p>
          <a:p>
            <a:pPr marL="290513" indent="-290513">
              <a:buFont typeface="Arial" pitchFamily="34" charset="0"/>
              <a:buChar char="•"/>
            </a:pPr>
            <a:r>
              <a:rPr lang="en-US" sz="2400" dirty="0" smtClean="0"/>
              <a:t>The academic answer is probably yes.</a:t>
            </a:r>
            <a:br>
              <a:rPr lang="en-US" sz="2400" dirty="0" smtClean="0"/>
            </a:br>
            <a:r>
              <a:rPr lang="en-US" sz="2400" dirty="0" smtClean="0"/>
              <a:t>As good as OPUS does, and that is </a:t>
            </a:r>
            <a:r>
              <a:rPr lang="en-US" sz="2400" u="sng" dirty="0" smtClean="0"/>
              <a:t>very</a:t>
            </a:r>
            <a:r>
              <a:rPr lang="en-US" sz="2400" dirty="0" smtClean="0"/>
              <a:t> good, sacrificing simplicity for flexibility can improve results.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How do I get started?</a:t>
            </a:r>
            <a:endParaRPr lang="en-US" sz="4000" dirty="0"/>
          </a:p>
        </p:txBody>
      </p:sp>
      <p:sp>
        <p:nvSpPr>
          <p:cNvPr id="17" name="TextBox 16"/>
          <p:cNvSpPr txBox="1"/>
          <p:nvPr/>
        </p:nvSpPr>
        <p:spPr>
          <a:xfrm>
            <a:off x="228600" y="1105595"/>
            <a:ext cx="8229600" cy="1200329"/>
          </a:xfrm>
          <a:prstGeom prst="rect">
            <a:avLst/>
          </a:prstGeom>
          <a:noFill/>
        </p:spPr>
        <p:txBody>
          <a:bodyPr wrap="square" rtlCol="0">
            <a:spAutoFit/>
          </a:bodyPr>
          <a:lstStyle/>
          <a:p>
            <a:pPr marL="290513" indent="-290513">
              <a:buFont typeface="Arial" pitchFamily="34" charset="0"/>
              <a:buChar char="•"/>
            </a:pPr>
            <a:r>
              <a:rPr lang="en-US" sz="2400" dirty="0" smtClean="0"/>
              <a:t>The Training Center maintains a list of OPUS-Projects Manager Training Workshops as well as many other valuable training tools</a:t>
            </a:r>
            <a:r>
              <a:rPr lang="en-US" sz="1600" dirty="0" smtClean="0"/>
              <a:t>.  </a:t>
            </a:r>
            <a:r>
              <a:rPr lang="en-US" sz="1600" dirty="0" smtClean="0">
                <a:solidFill>
                  <a:schemeClr val="tx2"/>
                </a:solidFill>
              </a:rPr>
              <a:t>http://www.ngs.noaa.gov/corbin/calendar.shtml</a:t>
            </a:r>
          </a:p>
        </p:txBody>
      </p:sp>
      <p:pic>
        <p:nvPicPr>
          <p:cNvPr id="6146" name="Picture 2"/>
          <p:cNvPicPr>
            <a:picLocks noChangeAspect="1" noChangeArrowheads="1"/>
          </p:cNvPicPr>
          <p:nvPr/>
        </p:nvPicPr>
        <p:blipFill>
          <a:blip r:embed="rId2" cstate="print"/>
          <a:srcRect l="26402" t="44813" r="4168" b="12627"/>
          <a:stretch>
            <a:fillRect/>
          </a:stretch>
        </p:blipFill>
        <p:spPr bwMode="auto">
          <a:xfrm>
            <a:off x="1626920" y="2446316"/>
            <a:ext cx="6044540" cy="4037611"/>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8"/>
            <a:ext cx="8686800" cy="999461"/>
          </a:xfrm>
        </p:spPr>
        <p:txBody>
          <a:bodyPr/>
          <a:lstStyle/>
          <a:p>
            <a:pPr algn="l"/>
            <a:r>
              <a:rPr lang="en-US" sz="3600" dirty="0" smtClean="0"/>
              <a:t>Gravity for the Redefinition of the American Vertical Datum (GRAV-D)</a:t>
            </a:r>
          </a:p>
        </p:txBody>
      </p:sp>
      <p:sp>
        <p:nvSpPr>
          <p:cNvPr id="7" name="TextBox 6"/>
          <p:cNvSpPr txBox="1"/>
          <p:nvPr/>
        </p:nvSpPr>
        <p:spPr>
          <a:xfrm>
            <a:off x="228599" y="1561944"/>
            <a:ext cx="5417289" cy="3939540"/>
          </a:xfrm>
          <a:prstGeom prst="rect">
            <a:avLst/>
          </a:prstGeom>
          <a:noFill/>
        </p:spPr>
        <p:txBody>
          <a:bodyPr wrap="square" rtlCol="0">
            <a:spAutoFit/>
          </a:bodyPr>
          <a:lstStyle/>
          <a:p>
            <a:pPr marL="3175" indent="-3175">
              <a:spcAft>
                <a:spcPts val="300"/>
              </a:spcAft>
            </a:pPr>
            <a:r>
              <a:rPr lang="en-US" sz="2400" dirty="0" smtClean="0"/>
              <a:t>The NGS has initiated an ambitious program to re-define the vertical datum of the United States by the</a:t>
            </a:r>
          </a:p>
          <a:p>
            <a:pPr marL="3175" indent="-3175">
              <a:spcAft>
                <a:spcPts val="300"/>
              </a:spcAft>
            </a:pPr>
            <a:r>
              <a:rPr lang="en-US" sz="2400" dirty="0" smtClean="0"/>
              <a:t>year 2021. GRAV-D consists of three major campaigns:</a:t>
            </a:r>
          </a:p>
          <a:p>
            <a:pPr marL="457200" indent="-457200">
              <a:spcAft>
                <a:spcPts val="300"/>
              </a:spcAft>
              <a:buFont typeface="+mj-lt"/>
              <a:buAutoNum type="arabicPeriod"/>
            </a:pPr>
            <a:r>
              <a:rPr lang="en-US" sz="2400" dirty="0" smtClean="0"/>
              <a:t>A high-resolution “snapshot” of gravity in the United States.</a:t>
            </a:r>
          </a:p>
          <a:p>
            <a:pPr marL="457200" indent="-457200">
              <a:spcAft>
                <a:spcPts val="300"/>
              </a:spcAft>
              <a:buFont typeface="+mj-lt"/>
              <a:buAutoNum type="arabicPeriod"/>
            </a:pPr>
            <a:r>
              <a:rPr lang="en-US" sz="2400" dirty="0" smtClean="0"/>
              <a:t>A low-resolution “movie” of gravity changes.</a:t>
            </a:r>
          </a:p>
          <a:p>
            <a:pPr marL="457200" indent="-457200">
              <a:spcAft>
                <a:spcPts val="300"/>
              </a:spcAft>
              <a:buFont typeface="+mj-lt"/>
              <a:buAutoNum type="arabicPeriod"/>
            </a:pPr>
            <a:r>
              <a:rPr lang="en-US" sz="2400" dirty="0" smtClean="0"/>
              <a:t>Regional partnership surveys.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pic>
        <p:nvPicPr>
          <p:cNvPr id="89090" name="Picture 2"/>
          <p:cNvPicPr>
            <a:picLocks noChangeAspect="1" noChangeArrowheads="1"/>
          </p:cNvPicPr>
          <p:nvPr/>
        </p:nvPicPr>
        <p:blipFill>
          <a:blip r:embed="rId2" cstate="print"/>
          <a:srcRect l="24289" b="27289"/>
          <a:stretch>
            <a:fillRect/>
          </a:stretch>
        </p:blipFill>
        <p:spPr bwMode="auto">
          <a:xfrm>
            <a:off x="5667169" y="1056929"/>
            <a:ext cx="3012761" cy="1994615"/>
          </a:xfrm>
          <a:prstGeom prst="rect">
            <a:avLst/>
          </a:prstGeom>
          <a:noFill/>
          <a:ln w="9525">
            <a:solidFill>
              <a:schemeClr val="accent1"/>
            </a:solidFill>
            <a:miter lim="800000"/>
            <a:headEnd/>
            <a:tailEnd/>
          </a:ln>
        </p:spPr>
      </p:pic>
      <p:pic>
        <p:nvPicPr>
          <p:cNvPr id="9218" name="Picture 2"/>
          <p:cNvPicPr>
            <a:picLocks noChangeAspect="1" noChangeArrowheads="1"/>
          </p:cNvPicPr>
          <p:nvPr/>
        </p:nvPicPr>
        <p:blipFill>
          <a:blip r:embed="rId3" cstate="print"/>
          <a:srcRect l="26464" t="21400" r="23774" b="9504"/>
          <a:stretch>
            <a:fillRect/>
          </a:stretch>
        </p:blipFill>
        <p:spPr bwMode="auto">
          <a:xfrm>
            <a:off x="5657455" y="3062177"/>
            <a:ext cx="3032189" cy="3474720"/>
          </a:xfrm>
          <a:prstGeom prst="rect">
            <a:avLst/>
          </a:prstGeom>
          <a:noFill/>
          <a:ln w="9525">
            <a:noFill/>
            <a:miter lim="800000"/>
            <a:headEnd/>
            <a:tailEnd/>
          </a:ln>
        </p:spPr>
      </p:pic>
      <p:sp>
        <p:nvSpPr>
          <p:cNvPr id="21" name="TextBox 20"/>
          <p:cNvSpPr txBox="1"/>
          <p:nvPr/>
        </p:nvSpPr>
        <p:spPr>
          <a:xfrm>
            <a:off x="318476" y="5529812"/>
            <a:ext cx="3034088" cy="276999"/>
          </a:xfrm>
          <a:prstGeom prst="rect">
            <a:avLst/>
          </a:prstGeom>
          <a:noFill/>
          <a:ln>
            <a:noFill/>
          </a:ln>
        </p:spPr>
        <p:txBody>
          <a:bodyPr wrap="square" rtlCol="0">
            <a:spAutoFit/>
          </a:bodyPr>
          <a:lstStyle/>
          <a:p>
            <a:r>
              <a:rPr lang="en-US" sz="1200" dirty="0" smtClean="0">
                <a:solidFill>
                  <a:schemeClr val="tx2"/>
                </a:solidFill>
              </a:rPr>
              <a:t>http://www.geodesy.noaa.gov/GRAV-D</a:t>
            </a:r>
            <a:r>
              <a:rPr lang="en-US" sz="1200" dirty="0" smtClean="0">
                <a:solidFill>
                  <a:schemeClr val="accent1"/>
                </a:solidFill>
              </a:rPr>
              <a:t>/</a:t>
            </a:r>
            <a:endParaRPr lang="en-US" sz="1200" dirty="0">
              <a:solidFill>
                <a:schemeClr val="accent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The NGS Mission</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pPr marL="3175" indent="-3175"/>
            <a:r>
              <a:rPr lang="en-US" sz="2400" dirty="0" smtClean="0"/>
              <a:t>Define, maintain and provide access to the National Spatial Reference System to meet our nation's economic, social, and environmental needs.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Content Placeholder 2"/>
          <p:cNvSpPr>
            <a:spLocks noGrp="1"/>
          </p:cNvSpPr>
          <p:nvPr>
            <p:ph idx="1"/>
          </p:nvPr>
        </p:nvSpPr>
        <p:spPr>
          <a:xfrm>
            <a:off x="237506" y="1068781"/>
            <a:ext cx="8144494" cy="1971302"/>
          </a:xfrm>
        </p:spPr>
        <p:txBody>
          <a:bodyPr/>
          <a:lstStyle/>
          <a:p>
            <a:pPr eaLnBrk="1" hangingPunct="1">
              <a:lnSpc>
                <a:spcPct val="90000"/>
              </a:lnSpc>
              <a:buNone/>
            </a:pPr>
            <a:r>
              <a:rPr lang="en-US" sz="2400" dirty="0" smtClean="0">
                <a:latin typeface="Arial" pitchFamily="34" charset="0"/>
                <a:cs typeface="Arial" pitchFamily="34" charset="0"/>
              </a:rPr>
              <a:t>We have the NAVD 88:</a:t>
            </a:r>
          </a:p>
          <a:p>
            <a:pPr eaLnBrk="1" hangingPunct="1">
              <a:lnSpc>
                <a:spcPct val="90000"/>
              </a:lnSpc>
            </a:pPr>
            <a:r>
              <a:rPr lang="en-US" sz="2400" dirty="0" smtClean="0">
                <a:latin typeface="Arial" pitchFamily="34" charset="0"/>
                <a:cs typeface="Arial" pitchFamily="34" charset="0"/>
              </a:rPr>
              <a:t>is very good and very essential.</a:t>
            </a:r>
          </a:p>
          <a:p>
            <a:pPr eaLnBrk="1" hangingPunct="1">
              <a:lnSpc>
                <a:spcPct val="90000"/>
              </a:lnSpc>
            </a:pPr>
            <a:r>
              <a:rPr lang="en-US" sz="2400" dirty="0" smtClean="0">
                <a:latin typeface="Arial" pitchFamily="34" charset="0"/>
                <a:cs typeface="Arial" pitchFamily="34" charset="0"/>
              </a:rPr>
              <a:t>is defined by and accessed through passive marks that are used every day.</a:t>
            </a:r>
          </a:p>
          <a:p>
            <a:pPr eaLnBrk="1" hangingPunct="1">
              <a:lnSpc>
                <a:spcPct val="90000"/>
              </a:lnSpc>
            </a:pPr>
            <a:r>
              <a:rPr lang="en-US" sz="2400" dirty="0" smtClean="0">
                <a:latin typeface="Arial" pitchFamily="34" charset="0"/>
                <a:cs typeface="Arial" pitchFamily="34" charset="0"/>
              </a:rPr>
              <a:t>has 600,000+ marks.</a:t>
            </a:r>
          </a:p>
        </p:txBody>
      </p:sp>
      <p:sp>
        <p:nvSpPr>
          <p:cNvPr id="6147" name="Title 1"/>
          <p:cNvSpPr>
            <a:spLocks noGrp="1"/>
          </p:cNvSpPr>
          <p:nvPr>
            <p:ph type="title"/>
          </p:nvPr>
        </p:nvSpPr>
        <p:spPr>
          <a:xfrm>
            <a:off x="237506" y="403760"/>
            <a:ext cx="8449294" cy="795647"/>
          </a:xfrm>
        </p:spPr>
        <p:txBody>
          <a:bodyPr/>
          <a:lstStyle/>
          <a:p>
            <a:pPr algn="l" eaLnBrk="1" hangingPunct="1"/>
            <a:r>
              <a:rPr lang="en-US" sz="3600" dirty="0" smtClean="0"/>
              <a:t>Is GRAV-D necessary?</a:t>
            </a:r>
          </a:p>
        </p:txBody>
      </p:sp>
      <p:pic>
        <p:nvPicPr>
          <p:cNvPr id="4" name="Picture 4" descr="B337_3"/>
          <p:cNvPicPr>
            <a:picLocks noChangeAspect="1" noChangeArrowheads="1"/>
          </p:cNvPicPr>
          <p:nvPr/>
        </p:nvPicPr>
        <p:blipFill>
          <a:blip r:embed="rId3" cstate="print"/>
          <a:srcRect/>
          <a:stretch>
            <a:fillRect/>
          </a:stretch>
        </p:blipFill>
        <p:spPr bwMode="auto">
          <a:xfrm>
            <a:off x="242449" y="4292412"/>
            <a:ext cx="2829930" cy="2011680"/>
          </a:xfrm>
          <a:prstGeom prst="rect">
            <a:avLst/>
          </a:prstGeom>
          <a:noFill/>
          <a:ln w="9525">
            <a:solidFill>
              <a:schemeClr val="accent1"/>
            </a:solidFill>
            <a:miter lim="800000"/>
            <a:headEnd/>
            <a:tailEnd/>
          </a:ln>
        </p:spPr>
      </p:pic>
      <p:pic>
        <p:nvPicPr>
          <p:cNvPr id="5" name="Picture 5" descr="K34_1"/>
          <p:cNvPicPr>
            <a:picLocks noChangeAspect="1" noChangeArrowheads="1"/>
          </p:cNvPicPr>
          <p:nvPr/>
        </p:nvPicPr>
        <p:blipFill>
          <a:blip r:embed="rId4" cstate="print"/>
          <a:srcRect/>
          <a:stretch>
            <a:fillRect/>
          </a:stretch>
        </p:blipFill>
        <p:spPr bwMode="auto">
          <a:xfrm>
            <a:off x="3133100" y="4292412"/>
            <a:ext cx="3029355" cy="2011680"/>
          </a:xfrm>
          <a:prstGeom prst="rect">
            <a:avLst/>
          </a:prstGeom>
          <a:noFill/>
          <a:ln w="9525">
            <a:solidFill>
              <a:schemeClr val="accent1"/>
            </a:solidFill>
            <a:miter lim="800000"/>
            <a:headEnd/>
            <a:tailEnd/>
          </a:ln>
        </p:spPr>
      </p:pic>
      <p:pic>
        <p:nvPicPr>
          <p:cNvPr id="6" name="Picture 6" descr="MVC-005S"/>
          <p:cNvPicPr>
            <a:picLocks noChangeAspect="1" noChangeArrowheads="1"/>
          </p:cNvPicPr>
          <p:nvPr/>
        </p:nvPicPr>
        <p:blipFill>
          <a:blip r:embed="rId5" cstate="print"/>
          <a:srcRect/>
          <a:stretch>
            <a:fillRect/>
          </a:stretch>
        </p:blipFill>
        <p:spPr bwMode="auto">
          <a:xfrm>
            <a:off x="6231575" y="4292412"/>
            <a:ext cx="2682240" cy="2011680"/>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121685" y="3082500"/>
            <a:ext cx="5916881" cy="3683461"/>
            <a:chOff x="2879745" y="3082500"/>
            <a:chExt cx="5916881" cy="3683461"/>
          </a:xfrm>
        </p:grpSpPr>
        <p:grpSp>
          <p:nvGrpSpPr>
            <p:cNvPr id="2" name="Group 6"/>
            <p:cNvGrpSpPr>
              <a:grpSpLocks/>
            </p:cNvGrpSpPr>
            <p:nvPr/>
          </p:nvGrpSpPr>
          <p:grpSpPr bwMode="auto">
            <a:xfrm>
              <a:off x="2879745" y="3082500"/>
              <a:ext cx="5916881" cy="3383280"/>
              <a:chOff x="1600200" y="2619375"/>
              <a:chExt cx="5916881" cy="3383280"/>
            </a:xfrm>
          </p:grpSpPr>
          <p:pic>
            <p:nvPicPr>
              <p:cNvPr id="7176" name="Picture 32" descr="navd88_error1st"/>
              <p:cNvPicPr>
                <a:picLocks noChangeAspect="1" noChangeArrowheads="1"/>
              </p:cNvPicPr>
              <p:nvPr/>
            </p:nvPicPr>
            <p:blipFill>
              <a:blip r:embed="rId3" cstate="print"/>
              <a:srcRect b="5927"/>
              <a:stretch>
                <a:fillRect/>
              </a:stretch>
            </p:blipFill>
            <p:spPr bwMode="auto">
              <a:xfrm>
                <a:off x="1600200" y="2619375"/>
                <a:ext cx="5683200" cy="3383280"/>
              </a:xfrm>
              <a:prstGeom prst="rect">
                <a:avLst/>
              </a:prstGeom>
              <a:noFill/>
              <a:ln w="9525">
                <a:solidFill>
                  <a:schemeClr val="accent1"/>
                </a:solidFill>
                <a:miter lim="800000"/>
                <a:headEnd/>
                <a:tailEnd/>
              </a:ln>
            </p:spPr>
          </p:pic>
          <p:sp>
            <p:nvSpPr>
              <p:cNvPr id="7177" name="Text Box 33"/>
              <p:cNvSpPr txBox="1">
                <a:spLocks noChangeArrowheads="1"/>
              </p:cNvSpPr>
              <p:nvPr/>
            </p:nvSpPr>
            <p:spPr bwMode="auto">
              <a:xfrm>
                <a:off x="1752600" y="2619375"/>
                <a:ext cx="5764481" cy="338554"/>
              </a:xfrm>
              <a:prstGeom prst="rect">
                <a:avLst/>
              </a:prstGeom>
              <a:noFill/>
              <a:ln w="9525">
                <a:noFill/>
                <a:miter lim="800000"/>
                <a:headEnd/>
                <a:tailEnd/>
              </a:ln>
            </p:spPr>
            <p:txBody>
              <a:bodyPr wrap="square">
                <a:spAutoFit/>
              </a:bodyPr>
              <a:lstStyle/>
              <a:p>
                <a:pPr defTabSz="3900488">
                  <a:spcBef>
                    <a:spcPct val="50000"/>
                  </a:spcBef>
                </a:pPr>
                <a:r>
                  <a:rPr lang="en-US" sz="1600" dirty="0"/>
                  <a:t>Difference: NAVD 88 – datum derived from GRACE</a:t>
                </a:r>
              </a:p>
            </p:txBody>
          </p:sp>
        </p:grpSp>
        <p:sp>
          <p:nvSpPr>
            <p:cNvPr id="7175" name="TextBox 5"/>
            <p:cNvSpPr txBox="1">
              <a:spLocks noChangeArrowheads="1"/>
            </p:cNvSpPr>
            <p:nvPr/>
          </p:nvSpPr>
          <p:spPr bwMode="auto">
            <a:xfrm>
              <a:off x="2879745" y="6458184"/>
              <a:ext cx="5257801" cy="307777"/>
            </a:xfrm>
            <a:prstGeom prst="rect">
              <a:avLst/>
            </a:prstGeom>
            <a:noFill/>
            <a:ln w="9525">
              <a:noFill/>
              <a:miter lim="800000"/>
              <a:headEnd/>
              <a:tailEnd/>
            </a:ln>
          </p:spPr>
          <p:txBody>
            <a:bodyPr wrap="square">
              <a:spAutoFit/>
            </a:bodyPr>
            <a:lstStyle/>
            <a:p>
              <a:r>
                <a:rPr lang="en-US" sz="1400" dirty="0"/>
                <a:t>Min = 0.17 </a:t>
              </a:r>
              <a:r>
                <a:rPr lang="en-US" sz="1400" dirty="0" smtClean="0"/>
                <a:t>m  Max </a:t>
              </a:r>
              <a:r>
                <a:rPr lang="en-US" sz="1400" dirty="0"/>
                <a:t>= 1.88 </a:t>
              </a:r>
              <a:r>
                <a:rPr lang="en-US" sz="1400" dirty="0" smtClean="0"/>
                <a:t>m   Ave </a:t>
              </a:r>
              <a:r>
                <a:rPr lang="en-US" sz="1400" dirty="0"/>
                <a:t>= 0.98 </a:t>
              </a:r>
              <a:r>
                <a:rPr lang="en-US" sz="1400" dirty="0" smtClean="0"/>
                <a:t>m   Std</a:t>
              </a:r>
              <a:r>
                <a:rPr lang="en-US" sz="1400" dirty="0"/>
                <a:t>. Dev. = 0.37 m</a:t>
              </a:r>
            </a:p>
          </p:txBody>
        </p:sp>
      </p:grpSp>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1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
        <p:nvSpPr>
          <p:cNvPr id="23" name="Title 1"/>
          <p:cNvSpPr>
            <a:spLocks noGrp="1"/>
          </p:cNvSpPr>
          <p:nvPr>
            <p:ph type="title"/>
          </p:nvPr>
        </p:nvSpPr>
        <p:spPr>
          <a:xfrm>
            <a:off x="237506" y="403760"/>
            <a:ext cx="8449294" cy="795647"/>
          </a:xfrm>
        </p:spPr>
        <p:txBody>
          <a:bodyPr/>
          <a:lstStyle/>
          <a:p>
            <a:pPr algn="l" eaLnBrk="1" hangingPunct="1"/>
            <a:r>
              <a:rPr lang="en-US" sz="3600" dirty="0" smtClean="0"/>
              <a:t>Is GRAV-D necessary?</a:t>
            </a:r>
          </a:p>
        </p:txBody>
      </p:sp>
      <p:sp>
        <p:nvSpPr>
          <p:cNvPr id="7171" name="Content Placeholder 2"/>
          <p:cNvSpPr>
            <a:spLocks noGrp="1"/>
          </p:cNvSpPr>
          <p:nvPr>
            <p:ph idx="1"/>
          </p:nvPr>
        </p:nvSpPr>
        <p:spPr>
          <a:xfrm>
            <a:off x="237506" y="1068778"/>
            <a:ext cx="8144494" cy="5023263"/>
          </a:xfrm>
        </p:spPr>
        <p:txBody>
          <a:bodyPr/>
          <a:lstStyle/>
          <a:p>
            <a:pPr marL="285750" indent="-285750" eaLnBrk="1" hangingPunct="1">
              <a:lnSpc>
                <a:spcPct val="90000"/>
              </a:lnSpc>
              <a:buNone/>
            </a:pPr>
            <a:r>
              <a:rPr lang="en-US" sz="2400" dirty="0" smtClean="0">
                <a:latin typeface="Arial" pitchFamily="34" charset="0"/>
                <a:cs typeface="Arial" pitchFamily="34" charset="0"/>
              </a:rPr>
              <a:t>But the NAVD 88:</a:t>
            </a:r>
          </a:p>
          <a:p>
            <a:pPr marL="285750" indent="-285750" eaLnBrk="1" hangingPunct="1">
              <a:lnSpc>
                <a:spcPct val="90000"/>
              </a:lnSpc>
            </a:pPr>
            <a:r>
              <a:rPr lang="en-US" sz="2400" dirty="0" smtClean="0">
                <a:latin typeface="Arial" pitchFamily="34" charset="0"/>
                <a:cs typeface="Arial" pitchFamily="34" charset="0"/>
              </a:rPr>
              <a:t>contains marks that are moved or destroyed.</a:t>
            </a:r>
          </a:p>
          <a:p>
            <a:pPr marL="285750" indent="-285750" eaLnBrk="1" hangingPunct="1">
              <a:lnSpc>
                <a:spcPct val="90000"/>
              </a:lnSpc>
            </a:pPr>
            <a:r>
              <a:rPr lang="en-US" sz="2400" dirty="0" smtClean="0">
                <a:latin typeface="Arial" pitchFamily="34" charset="0"/>
                <a:cs typeface="Arial" pitchFamily="34" charset="0"/>
              </a:rPr>
              <a:t>doesn’t represent all motions adequately: </a:t>
            </a:r>
            <a:br>
              <a:rPr lang="en-US" sz="2400" dirty="0" smtClean="0">
                <a:latin typeface="Arial" pitchFamily="34" charset="0"/>
                <a:cs typeface="Arial" pitchFamily="34" charset="0"/>
              </a:rPr>
            </a:br>
            <a:r>
              <a:rPr lang="en-US" sz="2400" dirty="0" smtClean="0">
                <a:latin typeface="Arial" pitchFamily="34" charset="0"/>
                <a:cs typeface="Arial" pitchFamily="34" charset="0"/>
              </a:rPr>
              <a:t>post-glacial rebound, subsidence, tectonics, frost-heave.</a:t>
            </a:r>
          </a:p>
          <a:p>
            <a:pPr marL="285750" lvl="1" eaLnBrk="1" hangingPunct="1">
              <a:lnSpc>
                <a:spcPct val="90000"/>
              </a:lnSpc>
              <a:buFont typeface="Arial" pitchFamily="34" charset="0"/>
              <a:buChar char="•"/>
            </a:pPr>
            <a:r>
              <a:rPr lang="en-US" sz="2400" dirty="0" smtClean="0">
                <a:latin typeface="Arial" pitchFamily="34" charset="0"/>
                <a:cs typeface="Arial" pitchFamily="34" charset="0"/>
              </a:rPr>
              <a:t>references all heights to one height: </a:t>
            </a:r>
            <a:r>
              <a:rPr lang="en-GB" sz="2400" dirty="0" smtClean="0">
                <a:latin typeface="Arial" pitchFamily="34" charset="0"/>
                <a:cs typeface="Arial" pitchFamily="34" charset="0"/>
              </a:rPr>
              <a:t>Point au </a:t>
            </a:r>
            <a:r>
              <a:rPr lang="en-GB" sz="2400" dirty="0" err="1" smtClean="0">
                <a:latin typeface="Arial" pitchFamily="34" charset="0"/>
                <a:cs typeface="Arial" pitchFamily="34" charset="0"/>
              </a:rPr>
              <a:t>Pere</a:t>
            </a:r>
            <a:r>
              <a:rPr lang="en-GB" sz="2400" dirty="0" smtClean="0">
                <a:latin typeface="Arial" pitchFamily="34" charset="0"/>
                <a:cs typeface="Arial" pitchFamily="34" charset="0"/>
              </a:rPr>
              <a:t> (Father Point) in </a:t>
            </a:r>
            <a:br>
              <a:rPr lang="en-GB" sz="2400" dirty="0" smtClean="0">
                <a:latin typeface="Arial" pitchFamily="34" charset="0"/>
                <a:cs typeface="Arial" pitchFamily="34" charset="0"/>
              </a:rPr>
            </a:br>
            <a:r>
              <a:rPr lang="en-GB" sz="2400" dirty="0" smtClean="0">
                <a:latin typeface="Arial" pitchFamily="34" charset="0"/>
                <a:cs typeface="Arial" pitchFamily="34" charset="0"/>
              </a:rPr>
              <a:t>Rimouski,</a:t>
            </a:r>
            <a:br>
              <a:rPr lang="en-GB" sz="2400" dirty="0" smtClean="0">
                <a:latin typeface="Arial" pitchFamily="34" charset="0"/>
                <a:cs typeface="Arial" pitchFamily="34" charset="0"/>
              </a:rPr>
            </a:br>
            <a:r>
              <a:rPr lang="en-GB" sz="2400" dirty="0" smtClean="0">
                <a:latin typeface="Arial" pitchFamily="34" charset="0"/>
                <a:cs typeface="Arial" pitchFamily="34" charset="0"/>
              </a:rPr>
              <a:t>Canada. This </a:t>
            </a:r>
            <a:br>
              <a:rPr lang="en-GB" sz="2400" dirty="0" smtClean="0">
                <a:latin typeface="Arial" pitchFamily="34" charset="0"/>
                <a:cs typeface="Arial" pitchFamily="34" charset="0"/>
              </a:rPr>
            </a:br>
            <a:r>
              <a:rPr lang="en-GB" sz="2400" dirty="0" smtClean="0">
                <a:latin typeface="Arial" pitchFamily="34" charset="0"/>
                <a:cs typeface="Arial" pitchFamily="34" charset="0"/>
              </a:rPr>
              <a:t>means that the </a:t>
            </a:r>
            <a:br>
              <a:rPr lang="en-GB" sz="2400" dirty="0" smtClean="0">
                <a:latin typeface="Arial" pitchFamily="34" charset="0"/>
                <a:cs typeface="Arial" pitchFamily="34" charset="0"/>
              </a:rPr>
            </a:br>
            <a:r>
              <a:rPr lang="en-US" sz="2400" dirty="0" smtClean="0">
                <a:latin typeface="Arial" pitchFamily="34" charset="0"/>
                <a:cs typeface="Arial" pitchFamily="34" charset="0"/>
              </a:rPr>
              <a:t>H=0 level is</a:t>
            </a:r>
            <a:br>
              <a:rPr lang="en-US" sz="2400" dirty="0" smtClean="0">
                <a:latin typeface="Arial" pitchFamily="34" charset="0"/>
                <a:cs typeface="Arial" pitchFamily="34" charset="0"/>
              </a:rPr>
            </a:br>
            <a:r>
              <a:rPr lang="en-US" sz="2400" dirty="0" smtClean="0">
                <a:latin typeface="Arial" pitchFamily="34" charset="0"/>
                <a:cs typeface="Arial" pitchFamily="34" charset="0"/>
              </a:rPr>
              <a:t>close to but not</a:t>
            </a:r>
            <a:br>
              <a:rPr lang="en-US" sz="2400" dirty="0" smtClean="0">
                <a:latin typeface="Arial" pitchFamily="34" charset="0"/>
                <a:cs typeface="Arial" pitchFamily="34" charset="0"/>
              </a:rPr>
            </a:br>
            <a:r>
              <a:rPr lang="en-US" sz="2400" dirty="0" smtClean="0">
                <a:latin typeface="Arial" pitchFamily="34" charset="0"/>
                <a:cs typeface="Arial" pitchFamily="34" charset="0"/>
              </a:rPr>
              <a:t>the </a:t>
            </a:r>
            <a:r>
              <a:rPr lang="en-US" sz="2400" dirty="0" err="1" smtClean="0">
                <a:latin typeface="Arial" pitchFamily="34" charset="0"/>
                <a:cs typeface="Arial" pitchFamily="34" charset="0"/>
              </a:rPr>
              <a:t>geoid’s</a:t>
            </a:r>
            <a:r>
              <a:rPr lang="en-US" sz="2400" dirty="0" smtClean="0">
                <a:latin typeface="Arial" pitchFamily="34" charset="0"/>
                <a:cs typeface="Arial" pitchFamily="34" charset="0"/>
              </a:rPr>
              <a:t>.</a:t>
            </a:r>
          </a:p>
          <a:p>
            <a:pPr marL="285750" indent="-285750" eaLnBrk="1" hangingPunct="1">
              <a:lnSpc>
                <a:spcPct val="90000"/>
              </a:lnSpc>
            </a:pPr>
            <a:r>
              <a:rPr lang="en-US" sz="2400" dirty="0" smtClean="0">
                <a:latin typeface="Arial" pitchFamily="34" charset="0"/>
                <a:cs typeface="Arial" pitchFamily="34" charset="0"/>
              </a:rPr>
              <a:t>has a bias across</a:t>
            </a:r>
            <a:br>
              <a:rPr lang="en-US" sz="2400" dirty="0" smtClean="0">
                <a:latin typeface="Arial" pitchFamily="34" charset="0"/>
                <a:cs typeface="Arial" pitchFamily="34" charset="0"/>
              </a:rPr>
            </a:br>
            <a:r>
              <a:rPr lang="en-US" sz="2400" dirty="0" smtClean="0">
                <a:latin typeface="Arial" pitchFamily="34" charset="0"/>
                <a:cs typeface="Arial" pitchFamily="34" charset="0"/>
              </a:rPr>
              <a:t>the CONUS.</a:t>
            </a:r>
            <a:r>
              <a:rPr lang="en-US" sz="2400" dirty="0" smtClean="0"/>
              <a:t/>
            </a:r>
            <a:br>
              <a:rPr lang="en-US" sz="2400" dirty="0" smtClean="0"/>
            </a:br>
            <a:endParaRPr lang="en-US" sz="24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lum contrast="-36000"/>
          </a:blip>
          <a:srcRect/>
          <a:stretch>
            <a:fillRect/>
          </a:stretch>
        </p:blipFill>
        <p:spPr bwMode="auto">
          <a:xfrm>
            <a:off x="914400" y="1053925"/>
            <a:ext cx="7315200" cy="5486400"/>
          </a:xfrm>
          <a:prstGeom prst="rect">
            <a:avLst/>
          </a:prstGeom>
          <a:noFill/>
          <a:ln w="9525">
            <a:solidFill>
              <a:schemeClr val="accent1"/>
            </a:solidFill>
            <a:miter lim="800000"/>
            <a:headEnd/>
            <a:tailEnd/>
          </a:ln>
        </p:spPr>
      </p:pic>
      <p:sp>
        <p:nvSpPr>
          <p:cNvPr id="18" name="Rectangle 17"/>
          <p:cNvSpPr/>
          <p:nvPr/>
        </p:nvSpPr>
        <p:spPr>
          <a:xfrm>
            <a:off x="914400" y="1056904"/>
            <a:ext cx="5961413" cy="198317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237506" y="403760"/>
            <a:ext cx="8449294" cy="795647"/>
          </a:xfrm>
        </p:spPr>
        <p:txBody>
          <a:bodyPr/>
          <a:lstStyle/>
          <a:p>
            <a:pPr algn="l" eaLnBrk="1" hangingPunct="1"/>
            <a:r>
              <a:rPr lang="en-US" sz="3600" dirty="0" smtClean="0"/>
              <a:t>Is GRAV-D necessary?</a:t>
            </a:r>
          </a:p>
        </p:txBody>
      </p:sp>
      <p:sp>
        <p:nvSpPr>
          <p:cNvPr id="32773" name="Line 5"/>
          <p:cNvSpPr>
            <a:spLocks noChangeShapeType="1"/>
          </p:cNvSpPr>
          <p:nvPr/>
        </p:nvSpPr>
        <p:spPr bwMode="auto">
          <a:xfrm flipH="1">
            <a:off x="7291450" y="1460666"/>
            <a:ext cx="0" cy="570016"/>
          </a:xfrm>
          <a:prstGeom prst="line">
            <a:avLst/>
          </a:prstGeom>
          <a:noFill/>
          <a:ln w="57150">
            <a:solidFill>
              <a:srgbClr val="FFFF00"/>
            </a:solidFill>
            <a:round/>
            <a:headEnd/>
            <a:tailEnd type="triangle" w="med" len="med"/>
          </a:ln>
        </p:spPr>
        <p:txBody>
          <a:bodyPr wrap="square" anchor="ctr">
            <a:spAutoFit/>
          </a:bodyPr>
          <a:lstStyle/>
          <a:p>
            <a:endParaRPr lang="en-US"/>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
        <p:nvSpPr>
          <p:cNvPr id="17" name="Content Placeholder 2"/>
          <p:cNvSpPr>
            <a:spLocks noGrp="1"/>
          </p:cNvSpPr>
          <p:nvPr>
            <p:ph idx="1"/>
          </p:nvPr>
        </p:nvSpPr>
        <p:spPr>
          <a:xfrm>
            <a:off x="237506" y="1092528"/>
            <a:ext cx="6673933" cy="2220687"/>
          </a:xfrm>
          <a:noFill/>
        </p:spPr>
        <p:txBody>
          <a:bodyPr/>
          <a:lstStyle/>
          <a:p>
            <a:pPr marL="285750" indent="-285750" eaLnBrk="1" hangingPunct="1">
              <a:lnSpc>
                <a:spcPct val="90000"/>
              </a:lnSpc>
              <a:buNone/>
            </a:pPr>
            <a:r>
              <a:rPr lang="en-US" sz="2400" dirty="0" smtClean="0">
                <a:latin typeface="Arial" pitchFamily="34" charset="0"/>
                <a:cs typeface="Arial" pitchFamily="34" charset="0"/>
              </a:rPr>
              <a:t>But the NAVD 88:</a:t>
            </a:r>
          </a:p>
          <a:p>
            <a:pPr marL="285750" lvl="1" eaLnBrk="1" hangingPunct="1">
              <a:lnSpc>
                <a:spcPct val="90000"/>
              </a:lnSpc>
              <a:buFont typeface="Arial" pitchFamily="34" charset="0"/>
              <a:buChar char="•"/>
            </a:pPr>
            <a:r>
              <a:rPr lang="en-US" sz="2400" dirty="0" smtClean="0">
                <a:latin typeface="Arial" pitchFamily="34" charset="0"/>
                <a:cs typeface="Arial" pitchFamily="34" charset="0"/>
              </a:rPr>
              <a:t>references all heights to one height: </a:t>
            </a:r>
            <a:r>
              <a:rPr lang="en-GB" sz="2400" dirty="0" smtClean="0">
                <a:latin typeface="Arial" pitchFamily="34" charset="0"/>
                <a:cs typeface="Arial" pitchFamily="34" charset="0"/>
              </a:rPr>
              <a:t>Point au </a:t>
            </a:r>
            <a:r>
              <a:rPr lang="en-GB" sz="2400" dirty="0" err="1" smtClean="0">
                <a:latin typeface="Arial" pitchFamily="34" charset="0"/>
                <a:cs typeface="Arial" pitchFamily="34" charset="0"/>
              </a:rPr>
              <a:t>Pere</a:t>
            </a:r>
            <a:r>
              <a:rPr lang="en-GB" sz="2400" dirty="0" smtClean="0">
                <a:latin typeface="Arial" pitchFamily="34" charset="0"/>
                <a:cs typeface="Arial" pitchFamily="34" charset="0"/>
              </a:rPr>
              <a:t> (Father Point) in Rimouski, Canada.</a:t>
            </a:r>
          </a:p>
          <a:p>
            <a:pPr marL="285750" lvl="1" eaLnBrk="1" hangingPunct="1">
              <a:lnSpc>
                <a:spcPct val="90000"/>
              </a:lnSpc>
              <a:buFont typeface="Arial" pitchFamily="34" charset="0"/>
              <a:buChar char="•"/>
            </a:pPr>
            <a:r>
              <a:rPr lang="en-GB" sz="2400" dirty="0" smtClean="0">
                <a:latin typeface="Arial" pitchFamily="34" charset="0"/>
                <a:cs typeface="Arial" pitchFamily="34" charset="0"/>
              </a:rPr>
              <a:t>This means that the NAVD 88’s </a:t>
            </a:r>
            <a:r>
              <a:rPr lang="en-US" sz="2400" dirty="0" smtClean="0">
                <a:latin typeface="Arial" pitchFamily="34" charset="0"/>
                <a:cs typeface="Arial" pitchFamily="34" charset="0"/>
              </a:rPr>
              <a:t>H=0 level is close to but not the </a:t>
            </a:r>
            <a:r>
              <a:rPr lang="en-US" sz="2400" dirty="0" err="1" smtClean="0">
                <a:latin typeface="Arial" pitchFamily="34" charset="0"/>
                <a:cs typeface="Arial" pitchFamily="34" charset="0"/>
              </a:rPr>
              <a:t>geoid’s</a:t>
            </a:r>
            <a:r>
              <a:rPr lang="en-US" sz="2400" dirty="0" smtClean="0">
                <a:latin typeface="Arial" pitchFamily="34" charset="0"/>
                <a:cs typeface="Arial" pitchFamily="34" charset="0"/>
              </a:rPr>
              <a:t> H=0 level. </a:t>
            </a:r>
            <a:endParaRPr lang="en-US" sz="2400" dirty="0" smtClean="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Content Placeholder 2"/>
          <p:cNvSpPr>
            <a:spLocks noGrp="1"/>
          </p:cNvSpPr>
          <p:nvPr>
            <p:ph idx="1"/>
          </p:nvPr>
        </p:nvSpPr>
        <p:spPr>
          <a:xfrm>
            <a:off x="237506" y="1279566"/>
            <a:ext cx="8692738" cy="4525963"/>
          </a:xfrm>
        </p:spPr>
        <p:txBody>
          <a:bodyPr/>
          <a:lstStyle/>
          <a:p>
            <a:pPr eaLnBrk="1" hangingPunct="1">
              <a:lnSpc>
                <a:spcPct val="90000"/>
              </a:lnSpc>
            </a:pPr>
            <a:r>
              <a:rPr lang="en-US" sz="2400" dirty="0" smtClean="0">
                <a:latin typeface="Arial" pitchFamily="34" charset="0"/>
                <a:cs typeface="Arial" pitchFamily="34" charset="0"/>
              </a:rPr>
              <a:t>The GNSS era has made inexpensive, fast, accurate ellipsoid heights possible (almost) everywhere.</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eaLnBrk="1" hangingPunct="1">
              <a:lnSpc>
                <a:spcPct val="90000"/>
              </a:lnSpc>
            </a:pPr>
            <a:r>
              <a:rPr lang="en-US" sz="2400" dirty="0" smtClean="0">
                <a:latin typeface="Arial" pitchFamily="34" charset="0"/>
                <a:cs typeface="Arial" pitchFamily="34" charset="0"/>
              </a:rPr>
              <a:t>This fuels a desire for inexpensive, fast, accurate orthometric heights.</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pPr eaLnBrk="1" hangingPunct="1">
              <a:lnSpc>
                <a:spcPct val="90000"/>
              </a:lnSpc>
            </a:pPr>
            <a:r>
              <a:rPr lang="en-US" sz="2400" dirty="0" smtClean="0">
                <a:latin typeface="Arial" pitchFamily="34" charset="0"/>
                <a:cs typeface="Arial" pitchFamily="34" charset="0"/>
              </a:rPr>
              <a:t>Leveling is still the best, but …</a:t>
            </a:r>
          </a:p>
          <a:p>
            <a:pPr lvl="1" eaLnBrk="1" hangingPunct="1">
              <a:lnSpc>
                <a:spcPct val="90000"/>
              </a:lnSpc>
              <a:buFont typeface="Courier New" pitchFamily="49" charset="0"/>
              <a:buChar char="o"/>
            </a:pPr>
            <a:r>
              <a:rPr lang="en-US" sz="2400" dirty="0" smtClean="0">
                <a:latin typeface="Arial" pitchFamily="34" charset="0"/>
                <a:cs typeface="Arial" pitchFamily="34" charset="0"/>
              </a:rPr>
              <a:t>It is costly in time and money.</a:t>
            </a:r>
          </a:p>
          <a:p>
            <a:pPr lvl="1" eaLnBrk="1" hangingPunct="1">
              <a:lnSpc>
                <a:spcPct val="90000"/>
              </a:lnSpc>
              <a:buFont typeface="Courier New" pitchFamily="49" charset="0"/>
              <a:buChar char="o"/>
            </a:pPr>
            <a:r>
              <a:rPr lang="en-US" sz="2400" dirty="0" smtClean="0">
                <a:latin typeface="Arial" pitchFamily="34" charset="0"/>
                <a:cs typeface="Arial" pitchFamily="34" charset="0"/>
              </a:rPr>
              <a:t>Errors accumulate over large distances.</a:t>
            </a:r>
          </a:p>
          <a:p>
            <a:pPr lvl="1" eaLnBrk="1" hangingPunct="1">
              <a:lnSpc>
                <a:spcPct val="90000"/>
              </a:lnSpc>
              <a:buFont typeface="Courier New" pitchFamily="49" charset="0"/>
              <a:buChar char="o"/>
            </a:pPr>
            <a:r>
              <a:rPr lang="en-US" sz="2400" dirty="0" smtClean="0">
                <a:latin typeface="Arial" pitchFamily="34" charset="0"/>
                <a:cs typeface="Arial" pitchFamily="34" charset="0"/>
              </a:rPr>
              <a:t>Leveling in limited areas is viable, but leveling the country probably will not be done again.</a:t>
            </a:r>
          </a:p>
        </p:txBody>
      </p:sp>
      <p:sp>
        <p:nvSpPr>
          <p:cNvPr id="8197" name="Title 1"/>
          <p:cNvSpPr>
            <a:spLocks noGrp="1"/>
          </p:cNvSpPr>
          <p:nvPr>
            <p:ph type="title"/>
          </p:nvPr>
        </p:nvSpPr>
        <p:spPr>
          <a:xfrm>
            <a:off x="237506" y="463138"/>
            <a:ext cx="8449294" cy="954500"/>
          </a:xfrm>
        </p:spPr>
        <p:txBody>
          <a:bodyPr/>
          <a:lstStyle/>
          <a:p>
            <a:pPr algn="l" eaLnBrk="1" hangingPunct="1"/>
            <a:r>
              <a:rPr lang="en-US" sz="3600" dirty="0" smtClean="0"/>
              <a:t>Enter The Age of Space-based Geodesy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What does GRAV-D provide?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sp>
        <p:nvSpPr>
          <p:cNvPr id="24" name="Content Placeholder 2"/>
          <p:cNvSpPr>
            <a:spLocks noGrp="1"/>
          </p:cNvSpPr>
          <p:nvPr>
            <p:ph idx="1"/>
          </p:nvPr>
        </p:nvSpPr>
        <p:spPr>
          <a:xfrm>
            <a:off x="237506" y="1104405"/>
            <a:ext cx="8830294" cy="4610595"/>
          </a:xfrm>
        </p:spPr>
        <p:txBody>
          <a:bodyPr/>
          <a:lstStyle/>
          <a:p>
            <a:pPr eaLnBrk="1" hangingPunct="1">
              <a:lnSpc>
                <a:spcPct val="90000"/>
              </a:lnSpc>
            </a:pPr>
            <a:r>
              <a:rPr lang="en-US" sz="2400" dirty="0" smtClean="0">
                <a:latin typeface="Arial" pitchFamily="34" charset="0"/>
                <a:cs typeface="Arial" pitchFamily="34" charset="0"/>
              </a:rPr>
              <a:t>Bang for the buck! This is a predominantly airborne campaign designed to survey the U.S., including its territories, by 2017 at a cost of about 39 million dollars.</a:t>
            </a:r>
          </a:p>
          <a:p>
            <a:pPr lvl="1" eaLnBrk="1" hangingPunct="1">
              <a:lnSpc>
                <a:spcPct val="90000"/>
              </a:lnSpc>
            </a:pPr>
            <a:endParaRPr lang="en-US" sz="2400" dirty="0" smtClean="0">
              <a:latin typeface="Arial" pitchFamily="34" charset="0"/>
              <a:cs typeface="Arial" pitchFamily="34" charset="0"/>
            </a:endParaRPr>
          </a:p>
          <a:p>
            <a:pPr eaLnBrk="1" hangingPunct="1">
              <a:lnSpc>
                <a:spcPct val="90000"/>
              </a:lnSpc>
            </a:pPr>
            <a:r>
              <a:rPr lang="en-US" sz="2400" dirty="0" smtClean="0">
                <a:latin typeface="Arial" pitchFamily="34" charset="0"/>
                <a:cs typeface="Arial" pitchFamily="34" charset="0"/>
              </a:rPr>
              <a:t>Includes an initial “snapshot” for creating a baseline data set followed by long term monitoring of temporal changes.</a:t>
            </a:r>
          </a:p>
          <a:p>
            <a:pPr eaLnBrk="1" hangingPunct="1">
              <a:lnSpc>
                <a:spcPct val="90000"/>
              </a:lnSpc>
            </a:pPr>
            <a:endParaRPr lang="en-US" sz="2400" dirty="0" smtClean="0">
              <a:latin typeface="Arial" pitchFamily="34" charset="0"/>
              <a:cs typeface="Arial" pitchFamily="34" charset="0"/>
            </a:endParaRPr>
          </a:p>
          <a:p>
            <a:pPr eaLnBrk="1" hangingPunct="1">
              <a:lnSpc>
                <a:spcPct val="90000"/>
              </a:lnSpc>
            </a:pPr>
            <a:r>
              <a:rPr lang="en-US" sz="2400" dirty="0" smtClean="0">
                <a:latin typeface="Arial" pitchFamily="34" charset="0"/>
                <a:cs typeface="Arial" pitchFamily="34" charset="0"/>
              </a:rPr>
              <a:t>Supports NGS policy of re-define the U.S. Vertical Datum by creating a new gravimetric geoid.</a:t>
            </a:r>
          </a:p>
          <a:p>
            <a:pPr eaLnBrk="1" hangingPunct="1">
              <a:lnSpc>
                <a:spcPct val="90000"/>
              </a:lnSpc>
            </a:pPr>
            <a:endParaRPr lang="en-US" sz="2400"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3600" dirty="0" smtClean="0"/>
              <a:t>What do I get out if it?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20" name="Picture 2"/>
          <p:cNvPicPr>
            <a:picLocks noChangeAspect="1" noChangeArrowheads="1"/>
          </p:cNvPicPr>
          <p:nvPr/>
        </p:nvPicPr>
        <p:blipFill>
          <a:blip r:embed="rId2" cstate="print"/>
          <a:srcRect l="16125" t="36253" r="10125" b="26313"/>
          <a:stretch>
            <a:fillRect/>
          </a:stretch>
        </p:blipFill>
        <p:spPr bwMode="auto">
          <a:xfrm>
            <a:off x="287079" y="2583711"/>
            <a:ext cx="4114800" cy="1765005"/>
          </a:xfrm>
          <a:prstGeom prst="rect">
            <a:avLst/>
          </a:prstGeom>
          <a:noFill/>
          <a:ln w="9525">
            <a:solidFill>
              <a:schemeClr val="accent1"/>
            </a:solidFill>
            <a:miter lim="800000"/>
            <a:headEnd/>
            <a:tailEnd/>
          </a:ln>
        </p:spPr>
      </p:pic>
      <p:pic>
        <p:nvPicPr>
          <p:cNvPr id="17" name="Picture 4" descr="GRACE Gravity Model 01 Americas"/>
          <p:cNvPicPr>
            <a:picLocks noChangeAspect="1" noChangeArrowheads="1"/>
          </p:cNvPicPr>
          <p:nvPr/>
        </p:nvPicPr>
        <p:blipFill>
          <a:blip r:embed="rId3" cstate="print"/>
          <a:srcRect l="18566" t="24260" r="22566" b="55647"/>
          <a:stretch>
            <a:fillRect/>
          </a:stretch>
        </p:blipFill>
        <p:spPr bwMode="auto">
          <a:xfrm>
            <a:off x="287079" y="1095155"/>
            <a:ext cx="4114800" cy="1404478"/>
          </a:xfrm>
          <a:prstGeom prst="rect">
            <a:avLst/>
          </a:prstGeom>
          <a:noFill/>
          <a:ln>
            <a:solidFill>
              <a:schemeClr val="accent1"/>
            </a:solidFill>
          </a:ln>
        </p:spPr>
      </p:pic>
      <p:pic>
        <p:nvPicPr>
          <p:cNvPr id="88066" name="Picture 2"/>
          <p:cNvPicPr>
            <a:picLocks noChangeAspect="1" noChangeArrowheads="1"/>
          </p:cNvPicPr>
          <p:nvPr/>
        </p:nvPicPr>
        <p:blipFill>
          <a:blip r:embed="rId4" cstate="print">
            <a:lum bright="-20000" contrast="40000"/>
          </a:blip>
          <a:srcRect b="35259"/>
          <a:stretch>
            <a:fillRect/>
          </a:stretch>
        </p:blipFill>
        <p:spPr bwMode="auto">
          <a:xfrm>
            <a:off x="289849" y="4418604"/>
            <a:ext cx="4114800" cy="1822708"/>
          </a:xfrm>
          <a:prstGeom prst="rect">
            <a:avLst/>
          </a:prstGeom>
          <a:noFill/>
          <a:ln w="9525">
            <a:solidFill>
              <a:schemeClr val="accent1"/>
            </a:solidFill>
            <a:miter lim="800000"/>
            <a:headEnd/>
            <a:tailEnd/>
          </a:ln>
        </p:spPr>
      </p:pic>
      <p:sp>
        <p:nvSpPr>
          <p:cNvPr id="19" name="TextBox 18"/>
          <p:cNvSpPr txBox="1"/>
          <p:nvPr/>
        </p:nvSpPr>
        <p:spPr>
          <a:xfrm>
            <a:off x="4561367" y="988819"/>
            <a:ext cx="4348717" cy="1754326"/>
          </a:xfrm>
          <a:prstGeom prst="rect">
            <a:avLst/>
          </a:prstGeom>
          <a:noFill/>
        </p:spPr>
        <p:txBody>
          <a:bodyPr wrap="square" rtlCol="0">
            <a:spAutoFit/>
          </a:bodyPr>
          <a:lstStyle/>
          <a:p>
            <a:r>
              <a:rPr lang="en-US" dirty="0" smtClean="0"/>
              <a:t>Other sources, such as the Gravity Recovery and Climate Experiment (GRACE) and Gravity Field and Steady-State Ocean Circulation Explorer (GOCE), provide the “large-scale” shape of the global gravity field.</a:t>
            </a:r>
            <a:endParaRPr lang="en-US" dirty="0"/>
          </a:p>
        </p:txBody>
      </p:sp>
      <p:sp>
        <p:nvSpPr>
          <p:cNvPr id="21" name="TextBox 20"/>
          <p:cNvSpPr txBox="1"/>
          <p:nvPr/>
        </p:nvSpPr>
        <p:spPr>
          <a:xfrm>
            <a:off x="4561367" y="3087058"/>
            <a:ext cx="4348717" cy="923330"/>
          </a:xfrm>
          <a:prstGeom prst="rect">
            <a:avLst/>
          </a:prstGeom>
          <a:noFill/>
        </p:spPr>
        <p:txBody>
          <a:bodyPr wrap="square" rtlCol="0">
            <a:spAutoFit/>
          </a:bodyPr>
          <a:lstStyle/>
          <a:p>
            <a:r>
              <a:rPr lang="en-US" dirty="0" smtClean="0"/>
              <a:t>GRAV-D provides the “mid-scale” shape across the continental U.S. and its territories.</a:t>
            </a:r>
            <a:endParaRPr lang="en-US" dirty="0"/>
          </a:p>
        </p:txBody>
      </p:sp>
      <p:sp>
        <p:nvSpPr>
          <p:cNvPr id="22" name="TextBox 21"/>
          <p:cNvSpPr txBox="1"/>
          <p:nvPr/>
        </p:nvSpPr>
        <p:spPr>
          <a:xfrm>
            <a:off x="4561367" y="4600482"/>
            <a:ext cx="4348717" cy="923330"/>
          </a:xfrm>
          <a:prstGeom prst="rect">
            <a:avLst/>
          </a:prstGeom>
          <a:noFill/>
        </p:spPr>
        <p:txBody>
          <a:bodyPr wrap="square" rtlCol="0">
            <a:spAutoFit/>
          </a:bodyPr>
          <a:lstStyle/>
          <a:p>
            <a:r>
              <a:rPr lang="en-US" dirty="0" smtClean="0"/>
              <a:t>Existing and new partnership surveys provide the “fine-scale” detail where needed and practical. </a:t>
            </a:r>
            <a:endParaRPr lang="en-US" dirty="0"/>
          </a:p>
        </p:txBody>
      </p:sp>
      <p:sp>
        <p:nvSpPr>
          <p:cNvPr id="23" name="TextBox 22"/>
          <p:cNvSpPr txBox="1"/>
          <p:nvPr/>
        </p:nvSpPr>
        <p:spPr>
          <a:xfrm>
            <a:off x="4575538" y="5614155"/>
            <a:ext cx="4348717" cy="923330"/>
          </a:xfrm>
          <a:prstGeom prst="rect">
            <a:avLst/>
          </a:prstGeom>
          <a:noFill/>
        </p:spPr>
        <p:txBody>
          <a:bodyPr wrap="square" rtlCol="0">
            <a:spAutoFit/>
          </a:bodyPr>
          <a:lstStyle/>
          <a:p>
            <a:r>
              <a:rPr lang="en-US" dirty="0" smtClean="0"/>
              <a:t>When combined, these will yield unprecedented information about the gravity field.</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l"/>
            <a:r>
              <a:rPr lang="en-US" sz="3600" dirty="0" smtClean="0"/>
              <a:t>GRAV-D Processing Update</a:t>
            </a:r>
          </a:p>
        </p:txBody>
      </p:sp>
      <p:sp>
        <p:nvSpPr>
          <p:cNvPr id="25603" name="Content Placeholder 2"/>
          <p:cNvSpPr>
            <a:spLocks noGrp="1"/>
          </p:cNvSpPr>
          <p:nvPr>
            <p:ph idx="1"/>
          </p:nvPr>
        </p:nvSpPr>
        <p:spPr>
          <a:xfrm>
            <a:off x="249382" y="1267691"/>
            <a:ext cx="8389917" cy="4525963"/>
          </a:xfrm>
        </p:spPr>
        <p:txBody>
          <a:bodyPr rtlCol="0">
            <a:normAutofit fontScale="92500" lnSpcReduction="10000"/>
          </a:bodyPr>
          <a:lstStyle/>
          <a:p>
            <a:pPr fontAlgn="auto">
              <a:spcAft>
                <a:spcPts val="0"/>
              </a:spcAft>
              <a:defRPr/>
            </a:pPr>
            <a:r>
              <a:rPr lang="en-US" sz="2800" dirty="0" smtClean="0"/>
              <a:t>Alabama (‘08) and 2008 Alaska survey already delivered to Geoid team (Newton v1.1).</a:t>
            </a:r>
          </a:p>
          <a:p>
            <a:pPr fontAlgn="auto">
              <a:spcAft>
                <a:spcPts val="0"/>
              </a:spcAft>
              <a:defRPr/>
            </a:pPr>
            <a:r>
              <a:rPr lang="en-US" sz="2800" dirty="0" smtClean="0"/>
              <a:t>Next major version of </a:t>
            </a:r>
            <a:r>
              <a:rPr lang="en-US" sz="2800" dirty="0" err="1" smtClean="0"/>
              <a:t>aerogravity</a:t>
            </a:r>
            <a:r>
              <a:rPr lang="en-US" sz="2800" dirty="0" smtClean="0"/>
              <a:t> processing software is complete (Newton 1.2).</a:t>
            </a:r>
          </a:p>
          <a:p>
            <a:pPr fontAlgn="auto">
              <a:spcAft>
                <a:spcPts val="0"/>
              </a:spcAft>
              <a:defRPr/>
            </a:pPr>
            <a:r>
              <a:rPr lang="en-US" sz="2800" dirty="0" smtClean="0"/>
              <a:t>Newton 1.2 data for Alabama and Louisiana will be delivered to geoid team by month’s end; other surveys will quickly follow.</a:t>
            </a:r>
          </a:p>
          <a:p>
            <a:pPr fontAlgn="auto">
              <a:spcAft>
                <a:spcPts val="0"/>
              </a:spcAft>
              <a:defRPr/>
            </a:pPr>
            <a:r>
              <a:rPr lang="en-US" sz="2800" dirty="0" smtClean="0"/>
              <a:t>LA/AL airborne gravity data was released September 5 via a Web page designed to share this type of data.</a:t>
            </a:r>
            <a:br>
              <a:rPr lang="en-US" sz="2800" dirty="0" smtClean="0"/>
            </a:br>
            <a:r>
              <a:rPr lang="en-US" sz="2800" dirty="0" smtClean="0"/>
              <a:t> </a:t>
            </a:r>
            <a:r>
              <a:rPr lang="en-US" sz="1900" dirty="0" smtClean="0">
                <a:solidFill>
                  <a:schemeClr val="tx2"/>
                </a:solidFill>
              </a:rPr>
              <a:t>http://www.ngs.noaa.gov/web/news/Gravity_Data_Released.shtml</a:t>
            </a:r>
          </a:p>
          <a:p>
            <a:pPr fontAlgn="auto">
              <a:spcAft>
                <a:spcPts val="0"/>
              </a:spcAft>
              <a:defRPr/>
            </a:pPr>
            <a:r>
              <a:rPr lang="en-US" sz="2800" dirty="0" smtClean="0"/>
              <a:t>Still partnering for flights; seeking a dedicated plane.</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l"/>
            <a:r>
              <a:rPr lang="en-US" sz="3600" dirty="0" smtClean="0"/>
              <a:t>GRAV-D Survey Plans</a:t>
            </a:r>
          </a:p>
        </p:txBody>
      </p:sp>
      <p:sp>
        <p:nvSpPr>
          <p:cNvPr id="28675" name="Content Placeholder 5"/>
          <p:cNvSpPr>
            <a:spLocks noGrp="1"/>
          </p:cNvSpPr>
          <p:nvPr>
            <p:ph idx="1"/>
          </p:nvPr>
        </p:nvSpPr>
        <p:spPr>
          <a:xfrm>
            <a:off x="237506" y="1295400"/>
            <a:ext cx="8449294" cy="4800600"/>
          </a:xfrm>
        </p:spPr>
        <p:txBody>
          <a:bodyPr rtlCol="0">
            <a:normAutofit fontScale="92500" lnSpcReduction="20000"/>
          </a:bodyPr>
          <a:lstStyle/>
          <a:p>
            <a:pPr fontAlgn="auto">
              <a:spcAft>
                <a:spcPts val="0"/>
              </a:spcAft>
              <a:defRPr/>
            </a:pPr>
            <a:r>
              <a:rPr lang="en-US" dirty="0" smtClean="0"/>
              <a:t>FY 2011 (14.72% of the country completed): </a:t>
            </a:r>
          </a:p>
          <a:p>
            <a:pPr lvl="1" fontAlgn="auto">
              <a:spcAft>
                <a:spcPts val="0"/>
              </a:spcAft>
              <a:buFont typeface="Courier New" pitchFamily="49" charset="0"/>
              <a:buChar char="o"/>
              <a:defRPr/>
            </a:pPr>
            <a:r>
              <a:rPr lang="en-US" dirty="0" smtClean="0"/>
              <a:t>Alaska</a:t>
            </a:r>
          </a:p>
          <a:p>
            <a:pPr lvl="1" fontAlgn="auto">
              <a:spcAft>
                <a:spcPts val="0"/>
              </a:spcAft>
              <a:buFont typeface="Courier New" pitchFamily="49" charset="0"/>
              <a:buChar char="o"/>
              <a:defRPr/>
            </a:pPr>
            <a:r>
              <a:rPr lang="en-US" dirty="0" smtClean="0"/>
              <a:t>California/Oregon coastline</a:t>
            </a:r>
          </a:p>
          <a:p>
            <a:pPr lvl="1" fontAlgn="auto">
              <a:spcAft>
                <a:spcPts val="0"/>
              </a:spcAft>
              <a:buFont typeface="Courier New" pitchFamily="49" charset="0"/>
              <a:buChar char="o"/>
              <a:defRPr/>
            </a:pPr>
            <a:r>
              <a:rPr lang="en-US" dirty="0" smtClean="0"/>
              <a:t>Eastern Great Lakes Region</a:t>
            </a:r>
          </a:p>
          <a:p>
            <a:pPr fontAlgn="auto">
              <a:spcAft>
                <a:spcPts val="0"/>
              </a:spcAft>
              <a:defRPr/>
            </a:pPr>
            <a:r>
              <a:rPr lang="en-US" dirty="0" smtClean="0"/>
              <a:t>FY 2012:</a:t>
            </a:r>
          </a:p>
          <a:p>
            <a:pPr lvl="1" fontAlgn="auto">
              <a:spcAft>
                <a:spcPts val="0"/>
              </a:spcAft>
              <a:buFont typeface="Courier New" pitchFamily="49" charset="0"/>
              <a:buChar char="o"/>
              <a:defRPr/>
            </a:pPr>
            <a:r>
              <a:rPr lang="en-US" dirty="0" smtClean="0"/>
              <a:t>Great Lakes region</a:t>
            </a:r>
          </a:p>
          <a:p>
            <a:pPr lvl="1" fontAlgn="auto">
              <a:spcAft>
                <a:spcPts val="0"/>
              </a:spcAft>
              <a:buFont typeface="Courier New" pitchFamily="49" charset="0"/>
              <a:buChar char="o"/>
              <a:defRPr/>
            </a:pPr>
            <a:r>
              <a:rPr lang="en-US" dirty="0" smtClean="0"/>
              <a:t>Washington State</a:t>
            </a:r>
          </a:p>
          <a:p>
            <a:pPr lvl="1" fontAlgn="auto">
              <a:spcAft>
                <a:spcPts val="0"/>
              </a:spcAft>
              <a:buFont typeface="Courier New" pitchFamily="49" charset="0"/>
              <a:buChar char="o"/>
              <a:defRPr/>
            </a:pPr>
            <a:r>
              <a:rPr lang="en-US" dirty="0" smtClean="0"/>
              <a:t>California</a:t>
            </a:r>
          </a:p>
          <a:p>
            <a:pPr fontAlgn="auto">
              <a:spcAft>
                <a:spcPts val="0"/>
              </a:spcAft>
              <a:defRPr/>
            </a:pPr>
            <a:r>
              <a:rPr lang="en-US" dirty="0" smtClean="0"/>
              <a:t>FY 2013:</a:t>
            </a:r>
          </a:p>
          <a:p>
            <a:pPr lvl="1" fontAlgn="auto">
              <a:spcAft>
                <a:spcPts val="0"/>
              </a:spcAft>
              <a:buFont typeface="Courier New" pitchFamily="49" charset="0"/>
              <a:buChar char="o"/>
              <a:defRPr/>
            </a:pPr>
            <a:r>
              <a:rPr lang="en-US" dirty="0" smtClean="0"/>
              <a:t>Finish Great Lakes</a:t>
            </a:r>
          </a:p>
          <a:p>
            <a:pPr lvl="1" fontAlgn="auto">
              <a:spcAft>
                <a:spcPts val="0"/>
              </a:spcAft>
              <a:buFont typeface="Courier New" pitchFamily="49" charset="0"/>
              <a:buChar char="o"/>
              <a:defRPr/>
            </a:pPr>
            <a:r>
              <a:rPr lang="en-US" dirty="0" smtClean="0"/>
              <a:t>TBD</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0" y="381000"/>
            <a:ext cx="2133600" cy="503238"/>
          </a:xfrm>
        </p:spPr>
        <p:txBody>
          <a:bodyPr/>
          <a:lstStyle/>
          <a:p>
            <a:r>
              <a:rPr lang="en-US" sz="1800" smtClean="0"/>
              <a:t>Alaska FY11 </a:t>
            </a:r>
          </a:p>
        </p:txBody>
      </p:sp>
      <p:sp>
        <p:nvSpPr>
          <p:cNvPr id="9" name="Title 1"/>
          <p:cNvSpPr txBox="1">
            <a:spLocks/>
          </p:cNvSpPr>
          <p:nvPr/>
        </p:nvSpPr>
        <p:spPr bwMode="auto">
          <a:xfrm>
            <a:off x="5334000" y="381000"/>
            <a:ext cx="2133600" cy="503238"/>
          </a:xfrm>
          <a:prstGeom prst="rect">
            <a:avLst/>
          </a:prstGeom>
          <a:noFill/>
          <a:ln w="9525">
            <a:noFill/>
            <a:miter lim="800000"/>
            <a:headEnd/>
            <a:tailEnd/>
          </a:ln>
        </p:spPr>
        <p:txBody>
          <a:bodyPr anchor="ctr"/>
          <a:lstStyle/>
          <a:p>
            <a:pPr algn="ctr">
              <a:defRPr/>
            </a:pPr>
            <a:r>
              <a:rPr lang="en-US" dirty="0">
                <a:latin typeface="+mj-lt"/>
                <a:ea typeface="+mj-ea"/>
                <a:cs typeface="+mj-cs"/>
              </a:rPr>
              <a:t>West Coast FY11-12 </a:t>
            </a:r>
          </a:p>
        </p:txBody>
      </p:sp>
      <p:sp>
        <p:nvSpPr>
          <p:cNvPr id="13" name="Title 1"/>
          <p:cNvSpPr txBox="1">
            <a:spLocks/>
          </p:cNvSpPr>
          <p:nvPr/>
        </p:nvSpPr>
        <p:spPr bwMode="auto">
          <a:xfrm>
            <a:off x="2819400" y="3276600"/>
            <a:ext cx="2819400" cy="960438"/>
          </a:xfrm>
          <a:prstGeom prst="rect">
            <a:avLst/>
          </a:prstGeom>
          <a:noFill/>
          <a:ln w="9525">
            <a:noFill/>
            <a:miter lim="800000"/>
            <a:headEnd/>
            <a:tailEnd/>
          </a:ln>
        </p:spPr>
        <p:txBody>
          <a:bodyPr anchor="ctr"/>
          <a:lstStyle/>
          <a:p>
            <a:pPr>
              <a:defRPr/>
            </a:pPr>
            <a:r>
              <a:rPr lang="en-US" sz="2000" dirty="0">
                <a:latin typeface="+mj-lt"/>
                <a:ea typeface="+mj-ea"/>
                <a:cs typeface="+mj-cs"/>
              </a:rPr>
              <a:t>FY11-13 Great Lakes Plan</a:t>
            </a:r>
          </a:p>
        </p:txBody>
      </p:sp>
      <p:pic>
        <p:nvPicPr>
          <p:cNvPr id="34824" name="Picture 2"/>
          <p:cNvPicPr>
            <a:picLocks noChangeAspect="1" noChangeArrowheads="1"/>
          </p:cNvPicPr>
          <p:nvPr/>
        </p:nvPicPr>
        <p:blipFill>
          <a:blip r:embed="rId3" cstate="print"/>
          <a:srcRect l="35170" t="10107" r="14372" b="3455"/>
          <a:stretch>
            <a:fillRect/>
          </a:stretch>
        </p:blipFill>
        <p:spPr bwMode="auto">
          <a:xfrm>
            <a:off x="5257800" y="762000"/>
            <a:ext cx="2286000" cy="2805113"/>
          </a:xfrm>
          <a:prstGeom prst="rect">
            <a:avLst/>
          </a:prstGeom>
          <a:noFill/>
          <a:ln w="9525">
            <a:noFill/>
            <a:miter lim="800000"/>
            <a:headEnd/>
            <a:tailEnd/>
          </a:ln>
        </p:spPr>
      </p:pic>
      <p:sp>
        <p:nvSpPr>
          <p:cNvPr id="34825" name="TextBox 15"/>
          <p:cNvSpPr txBox="1">
            <a:spLocks noChangeArrowheads="1"/>
          </p:cNvSpPr>
          <p:nvPr/>
        </p:nvSpPr>
        <p:spPr bwMode="auto">
          <a:xfrm>
            <a:off x="6248400" y="4267200"/>
            <a:ext cx="1239838" cy="954088"/>
          </a:xfrm>
          <a:prstGeom prst="rect">
            <a:avLst/>
          </a:prstGeom>
          <a:noFill/>
          <a:ln w="12700">
            <a:solidFill>
              <a:srgbClr val="FF0000"/>
            </a:solidFill>
            <a:miter lim="800000"/>
            <a:headEnd/>
            <a:tailEnd/>
          </a:ln>
        </p:spPr>
        <p:txBody>
          <a:bodyPr wrap="none">
            <a:spAutoFit/>
          </a:bodyPr>
          <a:lstStyle/>
          <a:p>
            <a:r>
              <a:rPr lang="en-US" sz="1400">
                <a:latin typeface="Calibri" pitchFamily="34" charset="0"/>
              </a:rPr>
              <a:t>FY10 = Green</a:t>
            </a:r>
          </a:p>
          <a:p>
            <a:r>
              <a:rPr lang="en-US" sz="1400">
                <a:latin typeface="Calibri" pitchFamily="34" charset="0"/>
              </a:rPr>
              <a:t>FY11 = Blue</a:t>
            </a:r>
          </a:p>
          <a:p>
            <a:r>
              <a:rPr lang="en-US" sz="1400">
                <a:latin typeface="Calibri" pitchFamily="34" charset="0"/>
              </a:rPr>
              <a:t>FY12 = Orange</a:t>
            </a:r>
          </a:p>
          <a:p>
            <a:r>
              <a:rPr lang="en-US" sz="1400">
                <a:latin typeface="Calibri" pitchFamily="34" charset="0"/>
              </a:rPr>
              <a:t>FY13 = White</a:t>
            </a:r>
          </a:p>
        </p:txBody>
      </p:sp>
      <p:pic>
        <p:nvPicPr>
          <p:cNvPr id="34826" name="Picture 2"/>
          <p:cNvPicPr>
            <a:picLocks noChangeAspect="1" noChangeArrowheads="1"/>
          </p:cNvPicPr>
          <p:nvPr/>
        </p:nvPicPr>
        <p:blipFill>
          <a:blip r:embed="rId4" cstate="print"/>
          <a:srcRect l="24464" t="14639" r="12627" b="9727"/>
          <a:stretch>
            <a:fillRect/>
          </a:stretch>
        </p:blipFill>
        <p:spPr bwMode="auto">
          <a:xfrm>
            <a:off x="762000" y="814388"/>
            <a:ext cx="3124200" cy="2690812"/>
          </a:xfrm>
          <a:prstGeom prst="rect">
            <a:avLst/>
          </a:prstGeom>
          <a:noFill/>
          <a:ln w="9525">
            <a:noFill/>
            <a:miter lim="800000"/>
            <a:headEnd/>
            <a:tailEnd/>
          </a:ln>
        </p:spPr>
      </p:pic>
      <p:pic>
        <p:nvPicPr>
          <p:cNvPr id="34827" name="Picture 3"/>
          <p:cNvPicPr>
            <a:picLocks noChangeAspect="1" noChangeArrowheads="1"/>
          </p:cNvPicPr>
          <p:nvPr/>
        </p:nvPicPr>
        <p:blipFill>
          <a:blip r:embed="rId5" cstate="print"/>
          <a:srcRect l="20970" t="12199" r="2141" b="14607"/>
          <a:stretch>
            <a:fillRect/>
          </a:stretch>
        </p:blipFill>
        <p:spPr bwMode="auto">
          <a:xfrm>
            <a:off x="2514600" y="3886200"/>
            <a:ext cx="3352800" cy="2286000"/>
          </a:xfrm>
          <a:prstGeom prst="rect">
            <a:avLst/>
          </a:prstGeom>
          <a:noFill/>
          <a:ln w="9525">
            <a:noFill/>
            <a:miter lim="800000"/>
            <a:headEnd/>
            <a:tailEnd/>
          </a:ln>
        </p:spPr>
      </p:pic>
      <p:sp>
        <p:nvSpPr>
          <p:cNvPr id="34828" name="TextBox 18"/>
          <p:cNvSpPr txBox="1">
            <a:spLocks noChangeArrowheads="1"/>
          </p:cNvSpPr>
          <p:nvPr/>
        </p:nvSpPr>
        <p:spPr bwMode="auto">
          <a:xfrm>
            <a:off x="7543800" y="1752600"/>
            <a:ext cx="1081088" cy="461963"/>
          </a:xfrm>
          <a:prstGeom prst="rect">
            <a:avLst/>
          </a:prstGeom>
          <a:noFill/>
          <a:ln w="9525">
            <a:noFill/>
            <a:miter lim="800000"/>
            <a:headEnd/>
            <a:tailEnd/>
          </a:ln>
        </p:spPr>
        <p:txBody>
          <a:bodyPr wrap="none">
            <a:spAutoFit/>
          </a:bodyPr>
          <a:lstStyle/>
          <a:p>
            <a:r>
              <a:rPr lang="en-US" sz="1200">
                <a:latin typeface="Calibri" pitchFamily="34" charset="0"/>
              </a:rPr>
              <a:t>(FY11 Already </a:t>
            </a:r>
          </a:p>
          <a:p>
            <a:r>
              <a:rPr lang="en-US" sz="1200">
                <a:latin typeface="Calibri" pitchFamily="34" charset="0"/>
              </a:rPr>
              <a:t>Flown)</a:t>
            </a:r>
          </a:p>
        </p:txBody>
      </p:sp>
      <p:grpSp>
        <p:nvGrpSpPr>
          <p:cNvPr id="14" name="Group 2"/>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dirty="0"/>
              </a:p>
            </p:txBody>
          </p:sp>
          <p:sp>
            <p:nvSpPr>
              <p:cNvPr id="1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pic>
        <p:nvPicPr>
          <p:cNvPr id="2050" name="Picture 2"/>
          <p:cNvPicPr>
            <a:picLocks noChangeAspect="1" noChangeArrowheads="1"/>
          </p:cNvPicPr>
          <p:nvPr/>
        </p:nvPicPr>
        <p:blipFill>
          <a:blip r:embed="rId3" cstate="print"/>
          <a:srcRect/>
          <a:stretch>
            <a:fillRect/>
          </a:stretch>
        </p:blipFill>
        <p:spPr bwMode="auto">
          <a:xfrm>
            <a:off x="6263198" y="1387620"/>
            <a:ext cx="2663073" cy="5029200"/>
          </a:xfrm>
          <a:prstGeom prst="rect">
            <a:avLst/>
          </a:prstGeom>
          <a:noFill/>
          <a:ln w="9525">
            <a:noFill/>
            <a:miter lim="800000"/>
            <a:headEnd/>
            <a:tailEnd/>
          </a:ln>
        </p:spPr>
      </p:pic>
      <p:sp>
        <p:nvSpPr>
          <p:cNvPr id="40" name="TextBox 39"/>
          <p:cNvSpPr txBox="1"/>
          <p:nvPr/>
        </p:nvSpPr>
        <p:spPr>
          <a:xfrm>
            <a:off x="1678517" y="6388930"/>
            <a:ext cx="5074466" cy="338554"/>
          </a:xfrm>
          <a:prstGeom prst="rect">
            <a:avLst/>
          </a:prstGeom>
          <a:noFill/>
        </p:spPr>
        <p:txBody>
          <a:bodyPr wrap="none" rtlCol="0">
            <a:spAutoFit/>
          </a:bodyPr>
          <a:lstStyle/>
          <a:p>
            <a:r>
              <a:rPr lang="en-US" sz="1600" dirty="0" smtClean="0">
                <a:solidFill>
                  <a:schemeClr val="tx2"/>
                </a:solidFill>
              </a:rPr>
              <a:t>http://www.ngs.noaa.gov/GEOID/GSVS11/index.shtml</a:t>
            </a:r>
            <a:endParaRPr lang="en-US" sz="1600" dirty="0">
              <a:solidFill>
                <a:schemeClr val="tx2"/>
              </a:solidFill>
            </a:endParaRPr>
          </a:p>
        </p:txBody>
      </p:sp>
      <p:sp>
        <p:nvSpPr>
          <p:cNvPr id="41" name="Title 3"/>
          <p:cNvSpPr txBox="1">
            <a:spLocks/>
          </p:cNvSpPr>
          <p:nvPr/>
        </p:nvSpPr>
        <p:spPr bwMode="auto">
          <a:xfrm>
            <a:off x="228600" y="457200"/>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3600" dirty="0" smtClean="0">
                <a:latin typeface="+mj-lt"/>
              </a:rPr>
              <a:t>Geoid Slope Validation Survey of 2011</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42" name="TextBox 41"/>
          <p:cNvSpPr txBox="1"/>
          <p:nvPr/>
        </p:nvSpPr>
        <p:spPr>
          <a:xfrm>
            <a:off x="237506" y="1021278"/>
            <a:ext cx="5997039" cy="4154984"/>
          </a:xfrm>
          <a:prstGeom prst="rect">
            <a:avLst/>
          </a:prstGeom>
          <a:noFill/>
        </p:spPr>
        <p:txBody>
          <a:bodyPr wrap="square" rtlCol="0">
            <a:spAutoFit/>
          </a:bodyPr>
          <a:lstStyle/>
          <a:p>
            <a:r>
              <a:rPr lang="en-US" sz="2200" dirty="0" smtClean="0"/>
              <a:t>The NGS will engage in a variety of testing methods prior to the 2022 date when the gravimetric geoid will serve as the reference surface for a new vertical datum. The first such test is the Geoid Slope Validation Survey of 2011, or GSVS11.</a:t>
            </a:r>
          </a:p>
          <a:p>
            <a:endParaRPr lang="en-US" sz="2200" dirty="0" smtClean="0"/>
          </a:p>
          <a:p>
            <a:r>
              <a:rPr lang="en-US" sz="2200" dirty="0" smtClean="0"/>
              <a:t>The final line chosen was a 300 km stretch of mostly U.S. highways running north/south between Austin, Texas and Corpus Christi, Texas. A 2 1/2 month survey campaign ran from mid-July until late September, 2011. </a:t>
            </a:r>
            <a:endParaRPr lang="en-US" sz="22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does that mean?</a:t>
            </a:r>
            <a:endParaRPr lang="en-US" sz="4000" dirty="0"/>
          </a:p>
        </p:txBody>
      </p:sp>
      <p:sp>
        <p:nvSpPr>
          <p:cNvPr id="7" name="TextBox 6"/>
          <p:cNvSpPr txBox="1"/>
          <p:nvPr/>
        </p:nvSpPr>
        <p:spPr>
          <a:xfrm>
            <a:off x="228600" y="1051560"/>
            <a:ext cx="8686800" cy="4970591"/>
          </a:xfrm>
          <a:prstGeom prst="rect">
            <a:avLst/>
          </a:prstGeom>
          <a:noFill/>
        </p:spPr>
        <p:txBody>
          <a:bodyPr wrap="square" rtlCol="0">
            <a:spAutoFit/>
          </a:bodyPr>
          <a:lstStyle/>
          <a:p>
            <a:pPr marL="460375" indent="-460375">
              <a:spcAft>
                <a:spcPts val="300"/>
              </a:spcAft>
            </a:pPr>
            <a:r>
              <a:rPr lang="en-US" sz="2800" dirty="0" smtClean="0"/>
              <a:t>NGS produces definitions, models and tools for:</a:t>
            </a:r>
          </a:p>
          <a:p>
            <a:pPr marL="460375" indent="-460375">
              <a:spcAft>
                <a:spcPts val="300"/>
              </a:spcAft>
              <a:buFont typeface="Arial" pitchFamily="34" charset="0"/>
              <a:buChar char="•"/>
            </a:pPr>
            <a:r>
              <a:rPr lang="en-US" sz="2400" dirty="0" smtClean="0"/>
              <a:t>Geodetic positional coordinates in the official U.S. datums:</a:t>
            </a:r>
          </a:p>
          <a:p>
            <a:pPr marL="917575" lvl="3" indent="-460375">
              <a:spcAft>
                <a:spcPts val="300"/>
              </a:spcAft>
              <a:buFont typeface="Courier New" pitchFamily="49" charset="0"/>
              <a:buChar char="o"/>
            </a:pPr>
            <a:r>
              <a:rPr lang="en-US" sz="2400" dirty="0" smtClean="0"/>
              <a:t>North American Datum of 1983 (NAD 83),</a:t>
            </a:r>
          </a:p>
          <a:p>
            <a:pPr marL="917575" lvl="3" indent="-460375">
              <a:spcAft>
                <a:spcPts val="300"/>
              </a:spcAft>
              <a:buFont typeface="Courier New" pitchFamily="49" charset="0"/>
              <a:buChar char="o"/>
            </a:pPr>
            <a:r>
              <a:rPr lang="en-US" sz="2400" dirty="0" smtClean="0"/>
              <a:t>North American Vertical Datum of 1988 (NAVD 88).</a:t>
            </a:r>
          </a:p>
          <a:p>
            <a:pPr marL="460375" indent="-460375">
              <a:spcAft>
                <a:spcPts val="300"/>
              </a:spcAft>
              <a:buFont typeface="Arial" pitchFamily="34" charset="0"/>
              <a:buChar char="•"/>
            </a:pPr>
            <a:r>
              <a:rPr lang="en-US" sz="2400" dirty="0" err="1" smtClean="0"/>
              <a:t>Geopotential</a:t>
            </a:r>
            <a:r>
              <a:rPr lang="en-US" sz="2400" dirty="0" smtClean="0"/>
              <a:t>.</a:t>
            </a:r>
          </a:p>
          <a:p>
            <a:pPr marL="460375" indent="-460375">
              <a:spcAft>
                <a:spcPts val="300"/>
              </a:spcAft>
              <a:buFont typeface="Arial" pitchFamily="34" charset="0"/>
              <a:buChar char="•"/>
            </a:pPr>
            <a:r>
              <a:rPr lang="en-US" sz="2400" dirty="0" smtClean="0"/>
              <a:t>Acceleration of gravity.</a:t>
            </a:r>
          </a:p>
          <a:p>
            <a:pPr marL="460375" indent="-460375">
              <a:spcAft>
                <a:spcPts val="300"/>
              </a:spcAft>
              <a:buFont typeface="Arial" pitchFamily="34" charset="0"/>
              <a:buChar char="•"/>
            </a:pPr>
            <a:r>
              <a:rPr lang="en-US" sz="2400" dirty="0" smtClean="0"/>
              <a:t>Deflection of the vertical.</a:t>
            </a:r>
          </a:p>
          <a:p>
            <a:pPr marL="460375" indent="-460375">
              <a:spcAft>
                <a:spcPts val="300"/>
              </a:spcAft>
              <a:buFont typeface="Arial" pitchFamily="34" charset="0"/>
              <a:buChar char="•"/>
            </a:pPr>
            <a:r>
              <a:rPr lang="en-US" sz="2400" dirty="0" smtClean="0"/>
              <a:t>Official national shoreline.</a:t>
            </a:r>
          </a:p>
          <a:p>
            <a:pPr marL="460375" indent="-460375">
              <a:spcAft>
                <a:spcPts val="300"/>
              </a:spcAft>
              <a:buFont typeface="Arial" pitchFamily="34" charset="0"/>
              <a:buChar char="•"/>
            </a:pPr>
            <a:r>
              <a:rPr lang="en-US" sz="2400" dirty="0" smtClean="0"/>
              <a:t>Global Navigation Satellite System (GNSS) orbits.</a:t>
            </a:r>
          </a:p>
          <a:p>
            <a:pPr marL="460375" indent="-460375">
              <a:spcAft>
                <a:spcPts val="300"/>
              </a:spcAft>
              <a:buFont typeface="Arial" pitchFamily="34" charset="0"/>
              <a:buChar char="•"/>
            </a:pPr>
            <a:r>
              <a:rPr lang="en-US" sz="2400" dirty="0" smtClean="0"/>
              <a:t>Orientation, scale, and offset information relating the NAD 83 to international terrestrial reference systems.</a:t>
            </a:r>
          </a:p>
          <a:p>
            <a:pPr marL="460375" indent="-460375">
              <a:spcAft>
                <a:spcPts val="300"/>
              </a:spcAft>
              <a:buFont typeface="Arial" pitchFamily="34" charset="0"/>
              <a:buChar char="•"/>
            </a:pPr>
            <a:r>
              <a:rPr lang="en-US" sz="2400" dirty="0" smtClean="0"/>
              <a:t>How these values change over time.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dirty="0"/>
              </a:p>
            </p:txBody>
          </p:sp>
          <p:sp>
            <p:nvSpPr>
              <p:cNvPr id="1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pic>
        <p:nvPicPr>
          <p:cNvPr id="2050" name="Picture 2"/>
          <p:cNvPicPr>
            <a:picLocks noChangeAspect="1" noChangeArrowheads="1"/>
          </p:cNvPicPr>
          <p:nvPr/>
        </p:nvPicPr>
        <p:blipFill>
          <a:blip r:embed="rId3" cstate="print"/>
          <a:srcRect/>
          <a:stretch>
            <a:fillRect/>
          </a:stretch>
        </p:blipFill>
        <p:spPr bwMode="auto">
          <a:xfrm>
            <a:off x="6263198" y="1387620"/>
            <a:ext cx="2663073" cy="5029200"/>
          </a:xfrm>
          <a:prstGeom prst="rect">
            <a:avLst/>
          </a:prstGeom>
          <a:noFill/>
          <a:ln w="9525">
            <a:noFill/>
            <a:miter lim="800000"/>
            <a:headEnd/>
            <a:tailEnd/>
          </a:ln>
        </p:spPr>
      </p:pic>
      <p:sp>
        <p:nvSpPr>
          <p:cNvPr id="41" name="Title 3"/>
          <p:cNvSpPr txBox="1">
            <a:spLocks/>
          </p:cNvSpPr>
          <p:nvPr/>
        </p:nvSpPr>
        <p:spPr bwMode="auto">
          <a:xfrm>
            <a:off x="228600" y="457200"/>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3600" dirty="0" smtClean="0">
                <a:latin typeface="+mj-lt"/>
              </a:rPr>
              <a:t>Geoid Slope Validation Survey of 2011</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42" name="TextBox 41"/>
          <p:cNvSpPr txBox="1"/>
          <p:nvPr/>
        </p:nvSpPr>
        <p:spPr>
          <a:xfrm>
            <a:off x="237506" y="1021278"/>
            <a:ext cx="5997039" cy="4154984"/>
          </a:xfrm>
          <a:prstGeom prst="rect">
            <a:avLst/>
          </a:prstGeom>
          <a:noFill/>
        </p:spPr>
        <p:txBody>
          <a:bodyPr wrap="square" rtlCol="0">
            <a:spAutoFit/>
          </a:bodyPr>
          <a:lstStyle/>
          <a:p>
            <a:r>
              <a:rPr lang="en-US" sz="2200" dirty="0" smtClean="0"/>
              <a:t>A variety of factors had to be considered when designing the final survey line:</a:t>
            </a:r>
          </a:p>
          <a:p>
            <a:pPr marL="285750" indent="-285750">
              <a:buFont typeface="Arial" pitchFamily="34" charset="0"/>
              <a:buChar char="•"/>
            </a:pPr>
            <a:r>
              <a:rPr lang="en-US" sz="2200" dirty="0" smtClean="0"/>
              <a:t>It had to be under existing GRAV-D surveys, in order to test the impact of the aerial gravity on the gravimetric geoid model.</a:t>
            </a:r>
          </a:p>
          <a:p>
            <a:pPr marL="285750" indent="-285750">
              <a:buFont typeface="Arial" pitchFamily="34" charset="0"/>
              <a:buChar char="•"/>
            </a:pPr>
            <a:r>
              <a:rPr lang="en-US" sz="2200" dirty="0" smtClean="0"/>
              <a:t>It had be at least 200 km long in order to compare directly to satellite-only (GRACE and/or GOCE) geoid models.</a:t>
            </a:r>
          </a:p>
          <a:p>
            <a:pPr marL="285750" indent="-285750">
              <a:buFont typeface="Arial" pitchFamily="34" charset="0"/>
              <a:buChar char="•"/>
            </a:pPr>
            <a:r>
              <a:rPr lang="en-US" sz="2200" dirty="0" smtClean="0"/>
              <a:t>It had to be topographically "low" (near the geoid), safe, relatively straight, in an area of few trees (for GPS work) and during a time of year of clear skies (for camera work). </a:t>
            </a:r>
            <a:endParaRPr lang="en-US" sz="22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dirty="0"/>
              </a:p>
            </p:txBody>
          </p:sp>
          <p:sp>
            <p:nvSpPr>
              <p:cNvPr id="1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pic>
        <p:nvPicPr>
          <p:cNvPr id="2051" name="Picture 3"/>
          <p:cNvPicPr>
            <a:picLocks noChangeAspect="1" noChangeArrowheads="1"/>
          </p:cNvPicPr>
          <p:nvPr/>
        </p:nvPicPr>
        <p:blipFill>
          <a:blip r:embed="rId3" cstate="print"/>
          <a:srcRect/>
          <a:stretch>
            <a:fillRect/>
          </a:stretch>
        </p:blipFill>
        <p:spPr bwMode="auto">
          <a:xfrm>
            <a:off x="4177084" y="2769593"/>
            <a:ext cx="4572000" cy="3124725"/>
          </a:xfrm>
          <a:prstGeom prst="rect">
            <a:avLst/>
          </a:prstGeom>
          <a:noFill/>
          <a:ln w="9525">
            <a:noFill/>
            <a:miter lim="800000"/>
            <a:headEnd/>
            <a:tailEnd/>
          </a:ln>
        </p:spPr>
      </p:pic>
      <p:sp>
        <p:nvSpPr>
          <p:cNvPr id="41" name="Title 3"/>
          <p:cNvSpPr txBox="1">
            <a:spLocks/>
          </p:cNvSpPr>
          <p:nvPr/>
        </p:nvSpPr>
        <p:spPr bwMode="auto">
          <a:xfrm>
            <a:off x="228600" y="457200"/>
            <a:ext cx="8686800" cy="5943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3600" dirty="0" smtClean="0">
                <a:latin typeface="+mj-lt"/>
              </a:rPr>
              <a:t>Geoid Slope Validation Survey of 2011</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42" name="TextBox 41"/>
          <p:cNvSpPr txBox="1"/>
          <p:nvPr/>
        </p:nvSpPr>
        <p:spPr>
          <a:xfrm>
            <a:off x="237506" y="1021278"/>
            <a:ext cx="8692738" cy="1446550"/>
          </a:xfrm>
          <a:prstGeom prst="rect">
            <a:avLst/>
          </a:prstGeom>
          <a:noFill/>
        </p:spPr>
        <p:txBody>
          <a:bodyPr wrap="square" rtlCol="0">
            <a:spAutoFit/>
          </a:bodyPr>
          <a:lstStyle/>
          <a:p>
            <a:r>
              <a:rPr lang="en-US" sz="2200" dirty="0" smtClean="0"/>
              <a:t>As its name implies, this survey will test the accuracy of differential geoid undulations between points ("geoid slopes") from the NGS's gravimetric geoid models. The basis for comparison will be independently computed geoid slopes from two methods:</a:t>
            </a:r>
            <a:endParaRPr lang="en-US" sz="2200" dirty="0"/>
          </a:p>
        </p:txBody>
      </p:sp>
      <p:sp>
        <p:nvSpPr>
          <p:cNvPr id="43" name="TextBox 42"/>
          <p:cNvSpPr txBox="1"/>
          <p:nvPr/>
        </p:nvSpPr>
        <p:spPr>
          <a:xfrm>
            <a:off x="235527" y="2396847"/>
            <a:ext cx="3837709" cy="3816429"/>
          </a:xfrm>
          <a:prstGeom prst="rect">
            <a:avLst/>
          </a:prstGeom>
          <a:noFill/>
        </p:spPr>
        <p:txBody>
          <a:bodyPr wrap="square" rtlCol="0">
            <a:spAutoFit/>
          </a:bodyPr>
          <a:lstStyle/>
          <a:p>
            <a:pPr marL="285750" indent="-285750">
              <a:buFont typeface="+mj-lt"/>
              <a:buAutoNum type="arabicPeriod"/>
            </a:pPr>
            <a:r>
              <a:rPr lang="en-US" sz="2200" dirty="0" smtClean="0"/>
              <a:t>Differential orthometric heights and differential ellipsoid heights from leveling and GPS campaigns, respectively (both minimally constrained).</a:t>
            </a:r>
          </a:p>
          <a:p>
            <a:pPr marL="285750" indent="-285750">
              <a:buFont typeface="+mj-lt"/>
              <a:buAutoNum type="arabicPeriod"/>
            </a:pPr>
            <a:r>
              <a:rPr lang="en-US" sz="2200" dirty="0" err="1" smtClean="0"/>
              <a:t>Astro</a:t>
            </a:r>
            <a:r>
              <a:rPr lang="en-US" sz="2200" dirty="0" smtClean="0"/>
              <a:t>-Geodetic deflections of the vertical from observations with the Swiss DIADEM camera. </a:t>
            </a:r>
            <a:endParaRPr lang="en-US" sz="22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37506" y="427512"/>
            <a:ext cx="8449294" cy="807522"/>
          </a:xfrm>
        </p:spPr>
        <p:txBody>
          <a:bodyPr/>
          <a:lstStyle/>
          <a:p>
            <a:pPr algn="l" eaLnBrk="1" hangingPunct="1"/>
            <a:r>
              <a:rPr lang="en-US" sz="3600" dirty="0" smtClean="0"/>
              <a:t>Gravity → Geoid</a:t>
            </a:r>
          </a:p>
        </p:txBody>
      </p:sp>
      <p:sp>
        <p:nvSpPr>
          <p:cNvPr id="6147" name="Content Placeholder 2"/>
          <p:cNvSpPr>
            <a:spLocks noGrp="1"/>
          </p:cNvSpPr>
          <p:nvPr>
            <p:ph idx="1"/>
          </p:nvPr>
        </p:nvSpPr>
        <p:spPr>
          <a:xfrm>
            <a:off x="457200" y="1199408"/>
            <a:ext cx="8305800" cy="5284519"/>
          </a:xfrm>
        </p:spPr>
        <p:txBody>
          <a:bodyPr/>
          <a:lstStyle/>
          <a:p>
            <a:pPr eaLnBrk="1" hangingPunct="1">
              <a:buNone/>
            </a:pPr>
            <a:r>
              <a:rPr lang="en-US" sz="2400" dirty="0" smtClean="0">
                <a:latin typeface="Arial" pitchFamily="34" charset="0"/>
                <a:cs typeface="Arial" pitchFamily="34" charset="0"/>
              </a:rPr>
              <a:t>Let’s start this section with some background in geoid modeling.</a:t>
            </a:r>
          </a:p>
          <a:p>
            <a:pPr eaLnBrk="1" hangingPunct="1"/>
            <a:r>
              <a:rPr lang="en-US" sz="2400" dirty="0" smtClean="0">
                <a:latin typeface="Arial" pitchFamily="34" charset="0"/>
                <a:cs typeface="Arial" pitchFamily="34" charset="0"/>
              </a:rPr>
              <a:t>Developing a Gravimetric Geoid</a:t>
            </a:r>
          </a:p>
          <a:p>
            <a:pPr lvl="1" eaLnBrk="1" hangingPunct="1">
              <a:buFont typeface="Courier New" pitchFamily="49" charset="0"/>
              <a:buChar char="o"/>
            </a:pPr>
            <a:r>
              <a:rPr lang="en-US" sz="2400" dirty="0" smtClean="0">
                <a:latin typeface="Arial" pitchFamily="34" charset="0"/>
                <a:cs typeface="Arial" pitchFamily="34" charset="0"/>
              </a:rPr>
              <a:t>Reference model covers global aspects in some global reference frame (i.e., USGG2009 is in ITRF00).</a:t>
            </a:r>
          </a:p>
          <a:p>
            <a:pPr lvl="1" eaLnBrk="1" hangingPunct="1">
              <a:buFont typeface="Courier New" pitchFamily="49" charset="0"/>
              <a:buChar char="o"/>
            </a:pPr>
            <a:r>
              <a:rPr lang="en-US" sz="2400" dirty="0" smtClean="0">
                <a:latin typeface="Arial" pitchFamily="34" charset="0"/>
                <a:cs typeface="Arial" pitchFamily="34" charset="0"/>
              </a:rPr>
              <a:t>Point gravity data enhance to fill in finer detail.</a:t>
            </a:r>
          </a:p>
          <a:p>
            <a:pPr lvl="1" eaLnBrk="1" hangingPunct="1">
              <a:buFont typeface="Courier New" pitchFamily="49" charset="0"/>
              <a:buChar char="o"/>
            </a:pPr>
            <a:r>
              <a:rPr lang="en-US" sz="2400" dirty="0" smtClean="0">
                <a:latin typeface="Arial" pitchFamily="34" charset="0"/>
                <a:cs typeface="Arial" pitchFamily="34" charset="0"/>
              </a:rPr>
              <a:t>Elevation models account for shortest wavelengths.</a:t>
            </a:r>
          </a:p>
          <a:p>
            <a:pPr eaLnBrk="1" hangingPunct="1"/>
            <a:r>
              <a:rPr lang="en-US" sz="2400" dirty="0" smtClean="0">
                <a:latin typeface="Arial" pitchFamily="34" charset="0"/>
                <a:cs typeface="Arial" pitchFamily="34" charset="0"/>
              </a:rPr>
              <a:t>Developing a Hybrid Geoid</a:t>
            </a:r>
          </a:p>
          <a:p>
            <a:pPr lvl="1" eaLnBrk="1" hangingPunct="1">
              <a:buFont typeface="Courier New" pitchFamily="49" charset="0"/>
              <a:buChar char="o"/>
            </a:pPr>
            <a:r>
              <a:rPr lang="en-US" sz="2400" dirty="0" smtClean="0">
                <a:latin typeface="Arial" pitchFamily="34" charset="0"/>
                <a:cs typeface="Arial" pitchFamily="34" charset="0"/>
              </a:rPr>
              <a:t>Start from gravimetric geoid.</a:t>
            </a:r>
          </a:p>
          <a:p>
            <a:pPr lvl="1" eaLnBrk="1" hangingPunct="1">
              <a:buFont typeface="Courier New" pitchFamily="49" charset="0"/>
              <a:buChar char="o"/>
            </a:pPr>
            <a:r>
              <a:rPr lang="en-US" sz="2400" dirty="0" smtClean="0">
                <a:latin typeface="Arial" pitchFamily="34" charset="0"/>
                <a:cs typeface="Arial" pitchFamily="34" charset="0"/>
              </a:rPr>
              <a:t>Well distributed &amp; accurate control data (i.e. GNSS benchmarks or GNSSBMs).</a:t>
            </a:r>
          </a:p>
          <a:p>
            <a:pPr lvl="1" eaLnBrk="1" hangingPunct="1">
              <a:buFont typeface="Courier New" pitchFamily="49" charset="0"/>
              <a:buChar char="o"/>
            </a:pPr>
            <a:r>
              <a:rPr lang="en-US" sz="2400" dirty="0" smtClean="0">
                <a:latin typeface="Arial" pitchFamily="34" charset="0"/>
                <a:cs typeface="Arial" pitchFamily="34" charset="0"/>
              </a:rPr>
              <a:t>Everything on the same datum (NAD 83)</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8"/>
          <p:cNvPicPr>
            <a:picLocks noGrp="1"/>
          </p:cNvPicPr>
          <p:nvPr>
            <p:ph idx="4294967295"/>
          </p:nvPr>
        </p:nvPicPr>
        <p:blipFill>
          <a:blip r:embed="rId3" cstate="print"/>
          <a:srcRect/>
          <a:stretch>
            <a:fillRect/>
          </a:stretch>
        </p:blipFill>
        <p:spPr>
          <a:xfrm>
            <a:off x="563563" y="509588"/>
            <a:ext cx="8034337" cy="5743575"/>
          </a:xfr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nsd"/>
          <p:cNvPicPr>
            <a:picLocks noChangeAspect="1" noChangeArrowheads="1"/>
          </p:cNvPicPr>
          <p:nvPr/>
        </p:nvPicPr>
        <p:blipFill>
          <a:blip r:embed="rId3" cstate="print"/>
          <a:srcRect/>
          <a:stretch>
            <a:fillRect/>
          </a:stretch>
        </p:blipFill>
        <p:spPr bwMode="auto">
          <a:xfrm>
            <a:off x="0" y="481013"/>
            <a:ext cx="9144000" cy="6329362"/>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8"/>
          <p:cNvSpPr>
            <a:spLocks noGrp="1"/>
          </p:cNvSpPr>
          <p:nvPr>
            <p:ph type="title"/>
          </p:nvPr>
        </p:nvSpPr>
        <p:spPr>
          <a:xfrm>
            <a:off x="237506" y="274638"/>
            <a:ext cx="8906494" cy="1143000"/>
          </a:xfrm>
        </p:spPr>
        <p:txBody>
          <a:bodyPr/>
          <a:lstStyle/>
          <a:p>
            <a:pPr algn="l" eaLnBrk="1" hangingPunct="1"/>
            <a:r>
              <a:rPr lang="en-US" sz="3600" dirty="0" smtClean="0"/>
              <a:t>Residual Gravity Data For CONUS</a:t>
            </a:r>
          </a:p>
        </p:txBody>
      </p:sp>
      <p:sp>
        <p:nvSpPr>
          <p:cNvPr id="921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pSp>
        <p:nvGrpSpPr>
          <p:cNvPr id="2" name="Group 1"/>
          <p:cNvGrpSpPr>
            <a:grpSpLocks noChangeAspect="1"/>
          </p:cNvGrpSpPr>
          <p:nvPr/>
        </p:nvGrpSpPr>
        <p:grpSpPr bwMode="auto">
          <a:xfrm>
            <a:off x="576263" y="1143000"/>
            <a:ext cx="7954962" cy="5264150"/>
            <a:chOff x="0" y="0"/>
            <a:chExt cx="9585" cy="5790"/>
          </a:xfrm>
        </p:grpSpPr>
        <p:sp>
          <p:nvSpPr>
            <p:cNvPr id="9224" name="AutoShape 3"/>
            <p:cNvSpPr>
              <a:spLocks noChangeAspect="1" noChangeArrowheads="1" noTextEdit="1"/>
            </p:cNvSpPr>
            <p:nvPr/>
          </p:nvSpPr>
          <p:spPr bwMode="auto">
            <a:xfrm>
              <a:off x="0" y="0"/>
              <a:ext cx="9585" cy="5790"/>
            </a:xfrm>
            <a:prstGeom prst="rect">
              <a:avLst/>
            </a:prstGeom>
            <a:noFill/>
            <a:ln w="9525">
              <a:noFill/>
              <a:miter lim="800000"/>
              <a:headEnd/>
              <a:tailEnd/>
            </a:ln>
          </p:spPr>
          <p:txBody>
            <a:bodyPr/>
            <a:lstStyle/>
            <a:p>
              <a:endParaRPr lang="en-US"/>
            </a:p>
          </p:txBody>
        </p:sp>
        <p:pic>
          <p:nvPicPr>
            <p:cNvPr id="9225" name="Picture 2"/>
            <p:cNvPicPr>
              <a:picLocks noChangeAspect="1" noChangeArrowheads="1"/>
            </p:cNvPicPr>
            <p:nvPr/>
          </p:nvPicPr>
          <p:blipFill>
            <a:blip r:embed="rId3" cstate="print"/>
            <a:srcRect/>
            <a:stretch>
              <a:fillRect/>
            </a:stretch>
          </p:blipFill>
          <p:spPr bwMode="auto">
            <a:xfrm>
              <a:off x="0" y="0"/>
              <a:ext cx="9597" cy="5802"/>
            </a:xfrm>
            <a:prstGeom prst="rect">
              <a:avLst/>
            </a:prstGeom>
            <a:noFill/>
            <a:ln w="9525">
              <a:noFill/>
              <a:miter lim="800000"/>
              <a:headEnd/>
              <a:tailEnd/>
            </a:ln>
          </p:spPr>
        </p:pic>
      </p:grpSp>
      <p:grpSp>
        <p:nvGrpSpPr>
          <p:cNvPr id="10"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6" y="274638"/>
            <a:ext cx="8906494" cy="1143000"/>
          </a:xfrm>
        </p:spPr>
        <p:txBody>
          <a:bodyPr rtlCol="0">
            <a:normAutofit/>
          </a:bodyPr>
          <a:lstStyle/>
          <a:p>
            <a:pPr algn="l" eaLnBrk="1" fontAlgn="auto" hangingPunct="1">
              <a:spcAft>
                <a:spcPts val="0"/>
              </a:spcAft>
              <a:defRPr/>
            </a:pPr>
            <a:r>
              <a:rPr lang="en-US" sz="3600" dirty="0" smtClean="0"/>
              <a:t>Long Wavelength (deg 2-120) Gravity Errors</a:t>
            </a:r>
          </a:p>
        </p:txBody>
      </p:sp>
      <p:pic>
        <p:nvPicPr>
          <p:cNvPr id="10243" name="Picture 2"/>
          <p:cNvPicPr>
            <a:picLocks noChangeAspect="1" noChangeArrowheads="1"/>
          </p:cNvPicPr>
          <p:nvPr/>
        </p:nvPicPr>
        <p:blipFill>
          <a:blip r:embed="rId3" cstate="print"/>
          <a:srcRect/>
          <a:stretch>
            <a:fillRect/>
          </a:stretch>
        </p:blipFill>
        <p:spPr bwMode="auto">
          <a:xfrm>
            <a:off x="579438" y="1143000"/>
            <a:ext cx="7954962" cy="5086350"/>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6" y="274638"/>
            <a:ext cx="8906494" cy="1143000"/>
          </a:xfrm>
        </p:spPr>
        <p:txBody>
          <a:bodyPr rtlCol="0">
            <a:normAutofit/>
          </a:bodyPr>
          <a:lstStyle/>
          <a:p>
            <a:pPr algn="l" eaLnBrk="1" fontAlgn="auto" hangingPunct="1">
              <a:spcAft>
                <a:spcPts val="0"/>
              </a:spcAft>
              <a:defRPr/>
            </a:pPr>
            <a:r>
              <a:rPr lang="en-US" sz="3600" dirty="0" smtClean="0"/>
              <a:t>Long Wavelength (deg 2-120) Geoid Errors</a:t>
            </a:r>
          </a:p>
        </p:txBody>
      </p:sp>
      <p:pic>
        <p:nvPicPr>
          <p:cNvPr id="11267" name="Picture 2"/>
          <p:cNvPicPr>
            <a:picLocks noChangeAspect="1" noChangeArrowheads="1"/>
          </p:cNvPicPr>
          <p:nvPr/>
        </p:nvPicPr>
        <p:blipFill>
          <a:blip r:embed="rId3" cstate="print"/>
          <a:srcRect/>
          <a:stretch>
            <a:fillRect/>
          </a:stretch>
        </p:blipFill>
        <p:spPr bwMode="auto">
          <a:xfrm>
            <a:off x="579438" y="1219200"/>
            <a:ext cx="7954962" cy="5045075"/>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37506" y="274638"/>
            <a:ext cx="8906494" cy="1143000"/>
          </a:xfrm>
        </p:spPr>
        <p:txBody>
          <a:bodyPr/>
          <a:lstStyle/>
          <a:p>
            <a:pPr algn="l" eaLnBrk="1" hangingPunct="1"/>
            <a:r>
              <a:rPr lang="en-US" sz="3600" dirty="0" smtClean="0"/>
              <a:t>Internal Crossovers Between 1489 Surveys</a:t>
            </a:r>
          </a:p>
        </p:txBody>
      </p:sp>
      <p:pic>
        <p:nvPicPr>
          <p:cNvPr id="12291" name="Picture 9"/>
          <p:cNvPicPr>
            <a:picLocks noChangeAspect="1" noChangeArrowheads="1"/>
          </p:cNvPicPr>
          <p:nvPr/>
        </p:nvPicPr>
        <p:blipFill>
          <a:blip r:embed="rId3" cstate="print"/>
          <a:srcRect/>
          <a:stretch>
            <a:fillRect/>
          </a:stretch>
        </p:blipFill>
        <p:spPr bwMode="auto">
          <a:xfrm>
            <a:off x="576263" y="1298575"/>
            <a:ext cx="7954962" cy="4813300"/>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88</a:t>
                </a:fld>
                <a:r>
                  <a:rPr lang="en-GB" sz="1800" b="1" dirty="0">
                    <a:solidFill>
                      <a:srgbClr val="282878"/>
                    </a:solidFill>
                  </a:rPr>
                  <a:t> </a:t>
                </a:r>
              </a:p>
            </p:txBody>
          </p:sp>
        </p:grpSp>
      </p:gr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7"/>
          <p:cNvSpPr>
            <a:spLocks noGrp="1"/>
          </p:cNvSpPr>
          <p:nvPr>
            <p:ph type="title"/>
          </p:nvPr>
        </p:nvSpPr>
        <p:spPr>
          <a:xfrm>
            <a:off x="237506" y="274638"/>
            <a:ext cx="8906494" cy="1143000"/>
          </a:xfrm>
        </p:spPr>
        <p:txBody>
          <a:bodyPr/>
          <a:lstStyle/>
          <a:p>
            <a:pPr algn="l" eaLnBrk="1" hangingPunct="1"/>
            <a:r>
              <a:rPr lang="en-US" sz="3600" dirty="0" smtClean="0"/>
              <a:t>External Crossovers Between 1489 Surveys</a:t>
            </a:r>
          </a:p>
        </p:txBody>
      </p:sp>
      <p:pic>
        <p:nvPicPr>
          <p:cNvPr id="13315" name="Picture 5"/>
          <p:cNvPicPr>
            <a:picLocks noChangeAspect="1" noChangeArrowheads="1"/>
          </p:cNvPicPr>
          <p:nvPr/>
        </p:nvPicPr>
        <p:blipFill>
          <a:blip r:embed="rId3" cstate="print"/>
          <a:srcRect/>
          <a:stretch>
            <a:fillRect/>
          </a:stretch>
        </p:blipFill>
        <p:spPr bwMode="auto">
          <a:xfrm>
            <a:off x="609600" y="1358900"/>
            <a:ext cx="7954963" cy="4889500"/>
          </a:xfrm>
          <a:prstGeom prst="rect">
            <a:avLst/>
          </a:prstGeom>
          <a:noFill/>
          <a:ln w="9525">
            <a:noFill/>
            <a:miter lim="800000"/>
            <a:headEnd/>
            <a:tailEnd/>
          </a:ln>
        </p:spPr>
      </p:pic>
      <p:sp>
        <p:nvSpPr>
          <p:cNvPr id="7" name="Oval 6"/>
          <p:cNvSpPr/>
          <p:nvPr/>
        </p:nvSpPr>
        <p:spPr>
          <a:xfrm>
            <a:off x="4648200" y="2819400"/>
            <a:ext cx="3810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038600" y="2209800"/>
            <a:ext cx="6858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3886200" y="34290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791200" y="35052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2286000" y="35814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 name="Group 2"/>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4946797" y="1870665"/>
            <a:ext cx="4023360" cy="3017520"/>
          </a:xfrm>
          <a:prstGeom prst="rect">
            <a:avLst/>
          </a:prstGeom>
          <a:noFill/>
          <a:ln w="9525">
            <a:solidFill>
              <a:schemeClr val="tx2"/>
            </a:solid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39715" y="2555045"/>
            <a:ext cx="2948231" cy="3931920"/>
          </a:xfrm>
          <a:prstGeom prst="rect">
            <a:avLst/>
          </a:prstGeom>
          <a:noFill/>
          <a:ln w="9525">
            <a:solidFill>
              <a:schemeClr val="tx2"/>
            </a:solidFill>
            <a:miter lim="800000"/>
            <a:headEnd/>
            <a:tailEnd/>
          </a:ln>
        </p:spPr>
      </p:pic>
      <p:sp>
        <p:nvSpPr>
          <p:cNvPr id="4" name="Title 3"/>
          <p:cNvSpPr>
            <a:spLocks noGrp="1"/>
          </p:cNvSpPr>
          <p:nvPr>
            <p:ph type="title"/>
          </p:nvPr>
        </p:nvSpPr>
        <p:spPr>
          <a:xfrm>
            <a:off x="228600" y="457199"/>
            <a:ext cx="8686800" cy="594360"/>
          </a:xfrm>
        </p:spPr>
        <p:txBody>
          <a:bodyPr/>
          <a:lstStyle/>
          <a:p>
            <a:pPr algn="l"/>
            <a:r>
              <a:rPr lang="en-US" sz="4000" dirty="0" smtClean="0"/>
              <a:t>Seriously, dude, what does that mean?</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pic>
        <p:nvPicPr>
          <p:cNvPr id="68612" name="Picture 4" descr="http://www.ngs.noaa.gov/OPUS/getimage?imgType=close-up&amp;pid=HV9071&amp;ts=10035145336"/>
          <p:cNvPicPr>
            <a:picLocks noChangeAspect="1" noChangeArrowheads="1"/>
          </p:cNvPicPr>
          <p:nvPr/>
        </p:nvPicPr>
        <p:blipFill>
          <a:blip r:embed="rId4" cstate="print"/>
          <a:srcRect/>
          <a:stretch>
            <a:fillRect/>
          </a:stretch>
        </p:blipFill>
        <p:spPr bwMode="auto">
          <a:xfrm>
            <a:off x="255935" y="1370748"/>
            <a:ext cx="3048000" cy="2286000"/>
          </a:xfrm>
          <a:prstGeom prst="rect">
            <a:avLst/>
          </a:prstGeom>
          <a:noFill/>
          <a:ln>
            <a:solidFill>
              <a:schemeClr val="tx2"/>
            </a:solidFill>
          </a:ln>
        </p:spPr>
      </p:pic>
      <p:pic>
        <p:nvPicPr>
          <p:cNvPr id="3074" name="Picture 2"/>
          <p:cNvPicPr>
            <a:picLocks noChangeAspect="1" noChangeArrowheads="1"/>
          </p:cNvPicPr>
          <p:nvPr/>
        </p:nvPicPr>
        <p:blipFill>
          <a:blip r:embed="rId5" cstate="print"/>
          <a:srcRect b="466"/>
          <a:stretch>
            <a:fillRect/>
          </a:stretch>
        </p:blipFill>
        <p:spPr bwMode="auto">
          <a:xfrm>
            <a:off x="2952307" y="1871330"/>
            <a:ext cx="3048000" cy="2275368"/>
          </a:xfrm>
          <a:prstGeom prst="rect">
            <a:avLst/>
          </a:prstGeom>
          <a:noFill/>
          <a:ln w="9525">
            <a:solidFill>
              <a:schemeClr val="tx2"/>
            </a:solidFill>
            <a:miter lim="800000"/>
            <a:headEnd/>
            <a:tailEnd/>
          </a:ln>
        </p:spPr>
      </p:pic>
      <p:pic>
        <p:nvPicPr>
          <p:cNvPr id="68614" name="Picture 6" descr="http://www.ngs.noaa.gov/CORS/SitePhotos/Required/mocl/mocl_ant_090.jpg"/>
          <p:cNvPicPr>
            <a:picLocks noChangeAspect="1" noChangeArrowheads="1"/>
          </p:cNvPicPr>
          <p:nvPr/>
        </p:nvPicPr>
        <p:blipFill>
          <a:blip r:embed="rId6" cstate="print"/>
          <a:srcRect l="10104" t="22450" r="17235" b="5133"/>
          <a:stretch>
            <a:fillRect/>
          </a:stretch>
        </p:blipFill>
        <p:spPr bwMode="auto">
          <a:xfrm>
            <a:off x="5913259" y="4200965"/>
            <a:ext cx="3055434" cy="2286000"/>
          </a:xfrm>
          <a:prstGeom prst="rect">
            <a:avLst/>
          </a:prstGeom>
          <a:noFill/>
          <a:ln>
            <a:solidFill>
              <a:schemeClr val="tx2"/>
            </a:solidFill>
          </a:ln>
        </p:spPr>
      </p:pic>
      <p:pic>
        <p:nvPicPr>
          <p:cNvPr id="3080" name="Picture 8"/>
          <p:cNvPicPr>
            <a:picLocks noChangeArrowheads="1"/>
          </p:cNvPicPr>
          <p:nvPr/>
        </p:nvPicPr>
        <p:blipFill>
          <a:blip r:embed="rId7" cstate="print"/>
          <a:srcRect/>
          <a:stretch>
            <a:fillRect/>
          </a:stretch>
        </p:blipFill>
        <p:spPr bwMode="auto">
          <a:xfrm>
            <a:off x="3175149" y="3743765"/>
            <a:ext cx="2743200" cy="2743200"/>
          </a:xfrm>
          <a:prstGeom prst="rect">
            <a:avLst/>
          </a:prstGeom>
          <a:noFill/>
          <a:ln w="9525">
            <a:solidFill>
              <a:schemeClr val="tx2"/>
            </a:solidFill>
            <a:miter lim="800000"/>
            <a:headEnd/>
            <a:tailEnd/>
          </a:ln>
        </p:spPr>
      </p:pic>
      <p:sp>
        <p:nvSpPr>
          <p:cNvPr id="25" name="TextBox 24"/>
          <p:cNvSpPr txBox="1"/>
          <p:nvPr/>
        </p:nvSpPr>
        <p:spPr>
          <a:xfrm>
            <a:off x="3338623" y="1051560"/>
            <a:ext cx="5635256" cy="830997"/>
          </a:xfrm>
          <a:prstGeom prst="rect">
            <a:avLst/>
          </a:prstGeom>
          <a:noFill/>
        </p:spPr>
        <p:txBody>
          <a:bodyPr wrap="square" rtlCol="0">
            <a:spAutoFit/>
          </a:bodyPr>
          <a:lstStyle/>
          <a:p>
            <a:pPr marL="3175" indent="-3175"/>
            <a:r>
              <a:rPr lang="en-US" sz="2400" dirty="0" smtClean="0"/>
              <a:t>NGS figures out where national and global reference points are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7506" y="274638"/>
            <a:ext cx="8449294" cy="1143000"/>
          </a:xfrm>
        </p:spPr>
        <p:txBody>
          <a:bodyPr/>
          <a:lstStyle/>
          <a:p>
            <a:pPr algn="l" eaLnBrk="1" hangingPunct="1"/>
            <a:r>
              <a:rPr lang="en-US" sz="3600" dirty="0" smtClean="0"/>
              <a:t>244 Surveys With Significant Biases</a:t>
            </a:r>
          </a:p>
        </p:txBody>
      </p:sp>
      <p:pic>
        <p:nvPicPr>
          <p:cNvPr id="14339" name="Picture 2"/>
          <p:cNvPicPr>
            <a:picLocks noChangeAspect="1" noChangeArrowheads="1"/>
          </p:cNvPicPr>
          <p:nvPr/>
        </p:nvPicPr>
        <p:blipFill>
          <a:blip r:embed="rId3" cstate="print"/>
          <a:srcRect/>
          <a:stretch>
            <a:fillRect/>
          </a:stretch>
        </p:blipFill>
        <p:spPr bwMode="auto">
          <a:xfrm>
            <a:off x="381000" y="1298575"/>
            <a:ext cx="7954963" cy="4991100"/>
          </a:xfrm>
          <a:prstGeom prst="rect">
            <a:avLst/>
          </a:prstGeom>
          <a:noFill/>
          <a:ln w="9525">
            <a:noFill/>
            <a:miter lim="800000"/>
            <a:headEnd/>
            <a:tailEnd/>
          </a:ln>
        </p:spPr>
      </p:pic>
      <p:sp>
        <p:nvSpPr>
          <p:cNvPr id="7" name="Oval 6"/>
          <p:cNvSpPr/>
          <p:nvPr/>
        </p:nvSpPr>
        <p:spPr>
          <a:xfrm>
            <a:off x="4648200" y="2362200"/>
            <a:ext cx="6858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3810000" y="3962400"/>
            <a:ext cx="12192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038600" y="35052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410200" y="32766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2305050" y="34290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 name="Group 2"/>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USGG09.png"/>
          <p:cNvPicPr>
            <a:picLocks noGrp="1" noChangeAspect="1"/>
          </p:cNvPicPr>
          <p:nvPr>
            <p:ph idx="4294967295"/>
          </p:nvPr>
        </p:nvPicPr>
        <p:blipFill>
          <a:blip r:embed="rId3" cstate="print"/>
          <a:srcRect/>
          <a:stretch>
            <a:fillRect/>
          </a:stretch>
        </p:blipFill>
        <p:spPr>
          <a:xfrm>
            <a:off x="550863" y="536575"/>
            <a:ext cx="8077200" cy="5708650"/>
          </a:xfr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p:cNvPicPr>
          <p:nvPr>
            <p:ph idx="4294967295"/>
          </p:nvPr>
        </p:nvPicPr>
        <p:blipFill>
          <a:blip r:embed="rId3" cstate="print"/>
          <a:srcRect/>
          <a:stretch>
            <a:fillRect/>
          </a:stretch>
        </p:blipFill>
        <p:spPr>
          <a:xfrm>
            <a:off x="533400" y="609600"/>
            <a:ext cx="8242300" cy="5235575"/>
          </a:xfr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4"/>
          <p:cNvSpPr>
            <a:spLocks noGrp="1"/>
          </p:cNvSpPr>
          <p:nvPr>
            <p:ph type="title"/>
          </p:nvPr>
        </p:nvSpPr>
        <p:spPr>
          <a:xfrm>
            <a:off x="237506" y="274638"/>
            <a:ext cx="8449294" cy="1143000"/>
          </a:xfrm>
        </p:spPr>
        <p:txBody>
          <a:bodyPr/>
          <a:lstStyle/>
          <a:p>
            <a:pPr algn="l" eaLnBrk="1" hangingPunct="1"/>
            <a:r>
              <a:rPr lang="en-US" sz="3600" dirty="0" smtClean="0"/>
              <a:t>USGG2009 Summary</a:t>
            </a:r>
          </a:p>
        </p:txBody>
      </p:sp>
      <p:sp>
        <p:nvSpPr>
          <p:cNvPr id="17412" name="Content Placeholder 5"/>
          <p:cNvSpPr>
            <a:spLocks noGrp="1"/>
          </p:cNvSpPr>
          <p:nvPr>
            <p:ph idx="1"/>
          </p:nvPr>
        </p:nvSpPr>
        <p:spPr/>
        <p:txBody>
          <a:bodyPr/>
          <a:lstStyle/>
          <a:p>
            <a:pPr eaLnBrk="1" hangingPunct="1"/>
            <a:r>
              <a:rPr lang="en-US" sz="2400" dirty="0" smtClean="0">
                <a:latin typeface="Arial" pitchFamily="34" charset="0"/>
                <a:cs typeface="Arial" pitchFamily="34" charset="0"/>
              </a:rPr>
              <a:t>Based in ITRF 00 </a:t>
            </a:r>
          </a:p>
          <a:p>
            <a:pPr lvl="1" eaLnBrk="1" hangingPunct="1">
              <a:buFont typeface="Courier New" pitchFamily="49" charset="0"/>
              <a:buChar char="o"/>
            </a:pPr>
            <a:r>
              <a:rPr lang="en-US" sz="2400" dirty="0" smtClean="0">
                <a:latin typeface="Arial" pitchFamily="34" charset="0"/>
                <a:cs typeface="Arial" pitchFamily="34" charset="0"/>
              </a:rPr>
              <a:t>Converts from ITRF 00 to selected geoid surface</a:t>
            </a:r>
          </a:p>
          <a:p>
            <a:pPr lvl="1" eaLnBrk="1" hangingPunct="1">
              <a:buFont typeface="Courier New" pitchFamily="49" charset="0"/>
              <a:buChar char="o"/>
            </a:pPr>
            <a:r>
              <a:rPr lang="en-US" sz="2400" dirty="0" smtClean="0">
                <a:latin typeface="Arial" pitchFamily="34" charset="0"/>
                <a:cs typeface="Arial" pitchFamily="34" charset="0"/>
              </a:rPr>
              <a:t>Does </a:t>
            </a:r>
            <a:r>
              <a:rPr lang="en-US" sz="2400" b="1" dirty="0" smtClean="0">
                <a:latin typeface="Arial" pitchFamily="34" charset="0"/>
                <a:cs typeface="Arial" pitchFamily="34" charset="0"/>
              </a:rPr>
              <a:t>not</a:t>
            </a:r>
            <a:r>
              <a:rPr lang="en-US" sz="2400" dirty="0" smtClean="0">
                <a:latin typeface="Arial" pitchFamily="34" charset="0"/>
                <a:cs typeface="Arial" pitchFamily="34" charset="0"/>
              </a:rPr>
              <a:t> convert between NAD 83 and NAVD 88</a:t>
            </a:r>
          </a:p>
          <a:p>
            <a:pPr eaLnBrk="1" hangingPunct="1"/>
            <a:r>
              <a:rPr lang="en-US" sz="2400" dirty="0" smtClean="0">
                <a:latin typeface="Arial" pitchFamily="34" charset="0"/>
                <a:cs typeface="Arial" pitchFamily="34" charset="0"/>
              </a:rPr>
              <a:t>Best for scientific applications</a:t>
            </a:r>
          </a:p>
          <a:p>
            <a:pPr lvl="1" eaLnBrk="1" hangingPunct="1">
              <a:buFont typeface="Courier New" pitchFamily="49" charset="0"/>
              <a:buChar char="o"/>
            </a:pPr>
            <a:r>
              <a:rPr lang="en-US" sz="2400" dirty="0" smtClean="0">
                <a:latin typeface="Arial" pitchFamily="34" charset="0"/>
                <a:cs typeface="Arial" pitchFamily="34" charset="0"/>
              </a:rPr>
              <a:t>It’s geocentric and has data offshore</a:t>
            </a:r>
          </a:p>
          <a:p>
            <a:pPr lvl="1" eaLnBrk="1" hangingPunct="1">
              <a:buFont typeface="Courier New" pitchFamily="49" charset="0"/>
              <a:buChar char="o"/>
            </a:pPr>
            <a:r>
              <a:rPr lang="en-US" sz="2400" dirty="0" smtClean="0">
                <a:latin typeface="Arial" pitchFamily="34" charset="0"/>
                <a:cs typeface="Arial" pitchFamily="34" charset="0"/>
              </a:rPr>
              <a:t>Tied to universally accepted global model (GRACE)</a:t>
            </a:r>
          </a:p>
          <a:p>
            <a:pPr eaLnBrk="1" hangingPunct="1"/>
            <a:r>
              <a:rPr lang="en-US" sz="2400" dirty="0" smtClean="0">
                <a:latin typeface="Arial" pitchFamily="34" charset="0"/>
                <a:cs typeface="Arial" pitchFamily="34" charset="0"/>
              </a:rPr>
              <a:t>Significant changes from USGG2003</a:t>
            </a:r>
          </a:p>
          <a:p>
            <a:pPr lvl="1" eaLnBrk="1" hangingPunct="1">
              <a:buFont typeface="Courier New" pitchFamily="49" charset="0"/>
              <a:buChar char="o"/>
            </a:pPr>
            <a:r>
              <a:rPr lang="en-US" sz="2400" dirty="0" smtClean="0">
                <a:latin typeface="Arial" pitchFamily="34" charset="0"/>
                <a:cs typeface="Arial" pitchFamily="34" charset="0"/>
              </a:rPr>
              <a:t>Multi-dm to meter level</a:t>
            </a:r>
          </a:p>
        </p:txBody>
      </p:sp>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914400"/>
            <a:ext cx="8229600" cy="4572000"/>
          </a:xfrm>
          <a:prstGeom prst="rect">
            <a:avLst/>
          </a:prstGeom>
          <a:solidFill>
            <a:schemeClr val="bg1">
              <a:alpha val="50195"/>
            </a:schemeClr>
          </a:solidFill>
          <a:ln w="9525" algn="ctr">
            <a:solidFill>
              <a:schemeClr val="accent1"/>
            </a:solidFill>
            <a:miter lim="800000"/>
            <a:headEnd/>
            <a:tailEnd/>
          </a:ln>
        </p:spPr>
        <p:txBody>
          <a:bodyPr tIns="0" bIns="0">
            <a:spAutoFit/>
          </a:bodyPr>
          <a:lstStyle/>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p:txBody>
      </p:sp>
      <p:sp>
        <p:nvSpPr>
          <p:cNvPr id="18435" name="Rectangle 3"/>
          <p:cNvSpPr>
            <a:spLocks noGrp="1" noChangeArrowheads="1"/>
          </p:cNvSpPr>
          <p:nvPr>
            <p:ph type="title" idx="4294967295"/>
          </p:nvPr>
        </p:nvSpPr>
        <p:spPr>
          <a:xfrm>
            <a:off x="237506" y="255588"/>
            <a:ext cx="8068294" cy="887412"/>
          </a:xfrm>
        </p:spPr>
        <p:txBody>
          <a:bodyPr lIns="92075" tIns="46038" rIns="92075" bIns="46038"/>
          <a:lstStyle/>
          <a:p>
            <a:pPr algn="l"/>
            <a:r>
              <a:rPr lang="en-US" sz="3600" dirty="0" smtClean="0"/>
              <a:t>Hybrid Geoids</a:t>
            </a:r>
          </a:p>
        </p:txBody>
      </p:sp>
      <p:sp>
        <p:nvSpPr>
          <p:cNvPr id="2343940" name="Rectangle 4"/>
          <p:cNvSpPr>
            <a:spLocks noGrp="1" noChangeArrowheads="1"/>
          </p:cNvSpPr>
          <p:nvPr>
            <p:ph type="body" sz="half" idx="4294967295"/>
          </p:nvPr>
        </p:nvSpPr>
        <p:spPr>
          <a:xfrm>
            <a:off x="1371600" y="5562600"/>
            <a:ext cx="5715000" cy="838200"/>
          </a:xfrm>
          <a:solidFill>
            <a:schemeClr val="bg1">
              <a:alpha val="89999"/>
            </a:schemeClr>
          </a:solidFill>
        </p:spPr>
        <p:txBody>
          <a:bodyPr/>
          <a:lstStyle/>
          <a:p>
            <a:pPr marL="176213" indent="-176213">
              <a:lnSpc>
                <a:spcPct val="80000"/>
              </a:lnSpc>
              <a:defRPr/>
            </a:pPr>
            <a:r>
              <a:rPr lang="en-US" sz="1800" dirty="0" smtClean="0"/>
              <a:t> </a:t>
            </a:r>
            <a:r>
              <a:rPr lang="en-US" sz="1800" dirty="0" smtClean="0">
                <a:solidFill>
                  <a:srgbClr val="006600"/>
                </a:solidFill>
              </a:rPr>
              <a:t>Gravimetric </a:t>
            </a:r>
            <a:r>
              <a:rPr lang="en-US" sz="1800" dirty="0">
                <a:solidFill>
                  <a:srgbClr val="006600"/>
                </a:solidFill>
              </a:rPr>
              <a:t>Geoid</a:t>
            </a:r>
            <a:r>
              <a:rPr lang="en-US" sz="1800" dirty="0">
                <a:solidFill>
                  <a:srgbClr val="EA3902"/>
                </a:solidFill>
                <a:effectLst>
                  <a:outerShdw blurRad="38100" dist="38100" dir="2700000" algn="tl">
                    <a:srgbClr val="000000"/>
                  </a:outerShdw>
                </a:effectLst>
              </a:rPr>
              <a:t> </a:t>
            </a:r>
            <a:r>
              <a:rPr lang="en-US" sz="1800" dirty="0"/>
              <a:t> systematic misfit with benchmarks</a:t>
            </a:r>
          </a:p>
          <a:p>
            <a:pPr marL="176213" indent="-176213">
              <a:lnSpc>
                <a:spcPct val="80000"/>
              </a:lnSpc>
              <a:defRPr/>
            </a:pPr>
            <a:r>
              <a:rPr lang="en-US" sz="1800" dirty="0" smtClean="0"/>
              <a:t> </a:t>
            </a:r>
            <a:r>
              <a:rPr lang="en-US" sz="1800" dirty="0" smtClean="0">
                <a:solidFill>
                  <a:schemeClr val="accent2"/>
                </a:solidFill>
              </a:rPr>
              <a:t>Hybrid </a:t>
            </a:r>
            <a:r>
              <a:rPr lang="en-US" sz="1800" dirty="0">
                <a:solidFill>
                  <a:schemeClr val="accent2"/>
                </a:solidFill>
              </a:rPr>
              <a:t>Geoid</a:t>
            </a:r>
            <a:r>
              <a:rPr lang="en-US" sz="1800" dirty="0"/>
              <a:t> biased to fit local benchmarks</a:t>
            </a:r>
          </a:p>
          <a:p>
            <a:pPr marL="176213" indent="-176213">
              <a:lnSpc>
                <a:spcPct val="80000"/>
              </a:lnSpc>
              <a:defRPr/>
            </a:pPr>
            <a:r>
              <a:rPr lang="en-US" sz="1800" dirty="0" smtClean="0"/>
              <a:t> </a:t>
            </a:r>
            <a:r>
              <a:rPr lang="en-US" sz="1800" dirty="0" smtClean="0">
                <a:solidFill>
                  <a:srgbClr val="FF0000"/>
                </a:solidFill>
              </a:rPr>
              <a:t>e</a:t>
            </a:r>
            <a:r>
              <a:rPr lang="en-US" sz="1800" dirty="0" smtClean="0"/>
              <a:t> </a:t>
            </a:r>
            <a:r>
              <a:rPr lang="en-US" sz="1800" dirty="0"/>
              <a:t>= h – </a:t>
            </a:r>
            <a:r>
              <a:rPr lang="en-US" sz="1800" dirty="0">
                <a:solidFill>
                  <a:schemeClr val="accent2"/>
                </a:solidFill>
              </a:rPr>
              <a:t>H</a:t>
            </a:r>
            <a:r>
              <a:rPr lang="en-US" sz="1800" dirty="0"/>
              <a:t> - </a:t>
            </a:r>
            <a:r>
              <a:rPr lang="en-US" sz="1800" dirty="0">
                <a:solidFill>
                  <a:srgbClr val="336600"/>
                </a:solidFill>
              </a:rPr>
              <a:t>N</a:t>
            </a:r>
          </a:p>
        </p:txBody>
      </p:sp>
      <p:grpSp>
        <p:nvGrpSpPr>
          <p:cNvPr id="83" name="Group 82"/>
          <p:cNvGrpSpPr/>
          <p:nvPr/>
        </p:nvGrpSpPr>
        <p:grpSpPr>
          <a:xfrm>
            <a:off x="457200" y="914400"/>
            <a:ext cx="8229600" cy="4572000"/>
            <a:chOff x="-26988" y="914400"/>
            <a:chExt cx="9170988" cy="4776788"/>
          </a:xfrm>
        </p:grpSpPr>
        <p:sp>
          <p:nvSpPr>
            <p:cNvPr id="18437" name="Rectangle 5"/>
            <p:cNvSpPr>
              <a:spLocks noChangeArrowheads="1"/>
            </p:cNvSpPr>
            <p:nvPr/>
          </p:nvSpPr>
          <p:spPr bwMode="auto">
            <a:xfrm>
              <a:off x="4098925" y="2597150"/>
              <a:ext cx="184150" cy="88900"/>
            </a:xfrm>
            <a:prstGeom prst="rect">
              <a:avLst/>
            </a:prstGeom>
            <a:noFill/>
            <a:ln w="9525">
              <a:noFill/>
              <a:miter lim="800000"/>
              <a:headEnd/>
              <a:tailEnd/>
            </a:ln>
          </p:spPr>
          <p:txBody>
            <a:bodyPr wrap="none" anchor="ctr"/>
            <a:lstStyle/>
            <a:p>
              <a:endParaRPr lang="en-US">
                <a:latin typeface="Verdana" pitchFamily="34" charset="0"/>
                <a:cs typeface="Times New Roman" pitchFamily="18" charset="0"/>
              </a:endParaRPr>
            </a:p>
          </p:txBody>
        </p:sp>
        <p:sp>
          <p:nvSpPr>
            <p:cNvPr id="18438" name="Rectangle 6"/>
            <p:cNvSpPr>
              <a:spLocks noChangeArrowheads="1"/>
            </p:cNvSpPr>
            <p:nvPr/>
          </p:nvSpPr>
          <p:spPr bwMode="auto">
            <a:xfrm>
              <a:off x="6705600" y="914400"/>
              <a:ext cx="1860550" cy="366713"/>
            </a:xfrm>
            <a:prstGeom prst="rect">
              <a:avLst/>
            </a:prstGeom>
            <a:noFill/>
            <a:ln w="9525">
              <a:noFill/>
              <a:miter lim="800000"/>
              <a:headEnd/>
              <a:tailEnd/>
            </a:ln>
          </p:spPr>
          <p:txBody>
            <a:bodyPr wrap="none" lIns="92075" tIns="46038" rIns="92075" bIns="46038">
              <a:spAutoFit/>
            </a:bodyPr>
            <a:lstStyle/>
            <a:p>
              <a:r>
                <a:rPr lang="en-US" b="1">
                  <a:cs typeface="Times New Roman" pitchFamily="18" charset="0"/>
                </a:rPr>
                <a:t>Earth’s Surface</a:t>
              </a:r>
            </a:p>
          </p:txBody>
        </p:sp>
        <p:sp>
          <p:nvSpPr>
            <p:cNvPr id="18439" name="Arc 7"/>
            <p:cNvSpPr>
              <a:spLocks/>
            </p:cNvSpPr>
            <p:nvPr/>
          </p:nvSpPr>
          <p:spPr bwMode="auto">
            <a:xfrm>
              <a:off x="-26988" y="3352800"/>
              <a:ext cx="9170988" cy="836613"/>
            </a:xfrm>
            <a:custGeom>
              <a:avLst/>
              <a:gdLst>
                <a:gd name="T0" fmla="*/ 0 w 19375"/>
                <a:gd name="T1" fmla="*/ 2147483647 h 21600"/>
                <a:gd name="T2" fmla="*/ 2147483647 w 19375"/>
                <a:gd name="T3" fmla="*/ 2147483647 h 21600"/>
                <a:gd name="T4" fmla="*/ 2147483647 w 19375"/>
                <a:gd name="T5" fmla="*/ 2147483647 h 21600"/>
                <a:gd name="T6" fmla="*/ 0 60000 65536"/>
                <a:gd name="T7" fmla="*/ 0 60000 65536"/>
                <a:gd name="T8" fmla="*/ 0 60000 65536"/>
                <a:gd name="T9" fmla="*/ 0 w 19375"/>
                <a:gd name="T10" fmla="*/ 0 h 21600"/>
                <a:gd name="T11" fmla="*/ 19375 w 19375"/>
                <a:gd name="T12" fmla="*/ 21600 h 21600"/>
              </a:gdLst>
              <a:ahLst/>
              <a:cxnLst>
                <a:cxn ang="T6">
                  <a:pos x="T0" y="T1"/>
                </a:cxn>
                <a:cxn ang="T7">
                  <a:pos x="T2" y="T3"/>
                </a:cxn>
                <a:cxn ang="T8">
                  <a:pos x="T4" y="T5"/>
                </a:cxn>
              </a:cxnLst>
              <a:rect l="T9" t="T10" r="T11" b="T12"/>
              <a:pathLst>
                <a:path w="19375" h="21600" fill="none" extrusionOk="0">
                  <a:moveTo>
                    <a:pt x="0" y="2134"/>
                  </a:moveTo>
                  <a:cubicBezTo>
                    <a:pt x="2921" y="729"/>
                    <a:pt x="6120" y="-1"/>
                    <a:pt x="9362" y="0"/>
                  </a:cubicBezTo>
                  <a:cubicBezTo>
                    <a:pt x="12849" y="0"/>
                    <a:pt x="16284" y="844"/>
                    <a:pt x="19374" y="2461"/>
                  </a:cubicBezTo>
                </a:path>
                <a:path w="19375" h="21600" stroke="0" extrusionOk="0">
                  <a:moveTo>
                    <a:pt x="0" y="2134"/>
                  </a:moveTo>
                  <a:cubicBezTo>
                    <a:pt x="2921" y="729"/>
                    <a:pt x="6120" y="-1"/>
                    <a:pt x="9362" y="0"/>
                  </a:cubicBezTo>
                  <a:cubicBezTo>
                    <a:pt x="12849" y="0"/>
                    <a:pt x="16284" y="844"/>
                    <a:pt x="19374" y="2461"/>
                  </a:cubicBezTo>
                  <a:lnTo>
                    <a:pt x="9362" y="21600"/>
                  </a:lnTo>
                  <a:close/>
                </a:path>
              </a:pathLst>
            </a:custGeom>
            <a:noFill/>
            <a:ln w="50800" cap="rnd">
              <a:solidFill>
                <a:schemeClr val="tx1"/>
              </a:solidFill>
              <a:round/>
              <a:headEnd type="none" w="sm" len="sm"/>
              <a:tailEnd type="none" w="sm" len="sm"/>
            </a:ln>
          </p:spPr>
          <p:txBody>
            <a:bodyPr wrap="none" anchor="ctr"/>
            <a:lstStyle/>
            <a:p>
              <a:endParaRPr lang="en-US"/>
            </a:p>
          </p:txBody>
        </p:sp>
        <p:sp>
          <p:nvSpPr>
            <p:cNvPr id="18440" name="Rectangle 8"/>
            <p:cNvSpPr>
              <a:spLocks noChangeArrowheads="1"/>
            </p:cNvSpPr>
            <p:nvPr/>
          </p:nvSpPr>
          <p:spPr bwMode="auto">
            <a:xfrm>
              <a:off x="7673975" y="3956050"/>
              <a:ext cx="184150" cy="88900"/>
            </a:xfrm>
            <a:prstGeom prst="rect">
              <a:avLst/>
            </a:prstGeom>
            <a:noFill/>
            <a:ln w="9525">
              <a:noFill/>
              <a:miter lim="800000"/>
              <a:headEnd/>
              <a:tailEnd/>
            </a:ln>
          </p:spPr>
          <p:txBody>
            <a:bodyPr wrap="none" anchor="ctr"/>
            <a:lstStyle/>
            <a:p>
              <a:endParaRPr lang="en-US">
                <a:latin typeface="Verdana" pitchFamily="34" charset="0"/>
                <a:cs typeface="Times New Roman" pitchFamily="18" charset="0"/>
              </a:endParaRPr>
            </a:p>
          </p:txBody>
        </p:sp>
        <p:sp>
          <p:nvSpPr>
            <p:cNvPr id="18441" name="Freeform 9"/>
            <p:cNvSpPr>
              <a:spLocks/>
            </p:cNvSpPr>
            <p:nvPr/>
          </p:nvSpPr>
          <p:spPr bwMode="auto">
            <a:xfrm>
              <a:off x="0" y="1133475"/>
              <a:ext cx="9144000" cy="1355725"/>
            </a:xfrm>
            <a:custGeom>
              <a:avLst/>
              <a:gdLst>
                <a:gd name="T0" fmla="*/ 0 w 5760"/>
                <a:gd name="T1" fmla="*/ 2147483647 h 889"/>
                <a:gd name="T2" fmla="*/ 2147483647 w 5760"/>
                <a:gd name="T3" fmla="*/ 2147483647 h 889"/>
                <a:gd name="T4" fmla="*/ 2147483647 w 5760"/>
                <a:gd name="T5" fmla="*/ 2147483647 h 889"/>
                <a:gd name="T6" fmla="*/ 2147483647 w 5760"/>
                <a:gd name="T7" fmla="*/ 2147483647 h 889"/>
                <a:gd name="T8" fmla="*/ 2147483647 w 5760"/>
                <a:gd name="T9" fmla="*/ 2147483647 h 889"/>
                <a:gd name="T10" fmla="*/ 2147483647 w 5760"/>
                <a:gd name="T11" fmla="*/ 2147483647 h 889"/>
                <a:gd name="T12" fmla="*/ 2147483647 w 5760"/>
                <a:gd name="T13" fmla="*/ 0 h 889"/>
                <a:gd name="T14" fmla="*/ 2147483647 w 5760"/>
                <a:gd name="T15" fmla="*/ 2147483647 h 889"/>
                <a:gd name="T16" fmla="*/ 2147483647 w 5760"/>
                <a:gd name="T17" fmla="*/ 2147483647 h 889"/>
                <a:gd name="T18" fmla="*/ 2147483647 w 5760"/>
                <a:gd name="T19" fmla="*/ 2147483647 h 889"/>
                <a:gd name="T20" fmla="*/ 2147483647 w 5760"/>
                <a:gd name="T21" fmla="*/ 2147483647 h 889"/>
                <a:gd name="T22" fmla="*/ 2147483647 w 5760"/>
                <a:gd name="T23" fmla="*/ 2147483647 h 889"/>
                <a:gd name="T24" fmla="*/ 2147483647 w 5760"/>
                <a:gd name="T25" fmla="*/ 2147483647 h 8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0"/>
                <a:gd name="T40" fmla="*/ 0 h 889"/>
                <a:gd name="T41" fmla="*/ 5760 w 5760"/>
                <a:gd name="T42" fmla="*/ 889 h 8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0" h="889">
                  <a:moveTo>
                    <a:pt x="0" y="888"/>
                  </a:moveTo>
                  <a:lnTo>
                    <a:pt x="626" y="840"/>
                  </a:lnTo>
                  <a:lnTo>
                    <a:pt x="1313" y="708"/>
                  </a:lnTo>
                  <a:lnTo>
                    <a:pt x="2241" y="528"/>
                  </a:lnTo>
                  <a:lnTo>
                    <a:pt x="2831" y="252"/>
                  </a:lnTo>
                  <a:lnTo>
                    <a:pt x="3410" y="84"/>
                  </a:lnTo>
                  <a:lnTo>
                    <a:pt x="3831" y="0"/>
                  </a:lnTo>
                  <a:lnTo>
                    <a:pt x="4205" y="36"/>
                  </a:lnTo>
                  <a:lnTo>
                    <a:pt x="4567" y="192"/>
                  </a:lnTo>
                  <a:lnTo>
                    <a:pt x="4868" y="276"/>
                  </a:lnTo>
                  <a:lnTo>
                    <a:pt x="5326" y="372"/>
                  </a:lnTo>
                  <a:lnTo>
                    <a:pt x="5639" y="444"/>
                  </a:lnTo>
                  <a:lnTo>
                    <a:pt x="5759" y="444"/>
                  </a:lnTo>
                </a:path>
              </a:pathLst>
            </a:custGeom>
            <a:noFill/>
            <a:ln w="50800" cap="rnd" cmpd="sng">
              <a:solidFill>
                <a:srgbClr val="FF9900"/>
              </a:solidFill>
              <a:prstDash val="solid"/>
              <a:round/>
              <a:headEnd type="none" w="sm" len="sm"/>
              <a:tailEnd type="none" w="sm" len="sm"/>
            </a:ln>
          </p:spPr>
          <p:txBody>
            <a:bodyPr/>
            <a:lstStyle/>
            <a:p>
              <a:endParaRPr lang="en-US"/>
            </a:p>
          </p:txBody>
        </p:sp>
        <p:grpSp>
          <p:nvGrpSpPr>
            <p:cNvPr id="2" name="Group 10"/>
            <p:cNvGrpSpPr>
              <a:grpSpLocks/>
            </p:cNvGrpSpPr>
            <p:nvPr/>
          </p:nvGrpSpPr>
          <p:grpSpPr bwMode="auto">
            <a:xfrm>
              <a:off x="557213" y="2433638"/>
              <a:ext cx="392112" cy="844550"/>
              <a:chOff x="323" y="1800"/>
              <a:chExt cx="247" cy="554"/>
            </a:xfrm>
          </p:grpSpPr>
          <p:sp>
            <p:nvSpPr>
              <p:cNvPr id="18500" name="Line 11"/>
              <p:cNvSpPr>
                <a:spLocks noChangeShapeType="1"/>
              </p:cNvSpPr>
              <p:nvPr/>
            </p:nvSpPr>
            <p:spPr bwMode="auto">
              <a:xfrm>
                <a:off x="550" y="1800"/>
                <a:ext cx="20" cy="554"/>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501" name="Rectangle 12"/>
              <p:cNvSpPr>
                <a:spLocks noChangeArrowheads="1"/>
              </p:cNvSpPr>
              <p:nvPr/>
            </p:nvSpPr>
            <p:spPr bwMode="auto">
              <a:xfrm>
                <a:off x="323" y="1966"/>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3" name="Group 13"/>
            <p:cNvGrpSpPr>
              <a:grpSpLocks/>
            </p:cNvGrpSpPr>
            <p:nvPr/>
          </p:nvGrpSpPr>
          <p:grpSpPr bwMode="auto">
            <a:xfrm>
              <a:off x="2921000" y="2009775"/>
              <a:ext cx="371475" cy="1219200"/>
              <a:chOff x="1812" y="1523"/>
              <a:chExt cx="234" cy="799"/>
            </a:xfrm>
          </p:grpSpPr>
          <p:sp>
            <p:nvSpPr>
              <p:cNvPr id="18498" name="Line 14"/>
              <p:cNvSpPr>
                <a:spLocks noChangeShapeType="1"/>
              </p:cNvSpPr>
              <p:nvPr/>
            </p:nvSpPr>
            <p:spPr bwMode="auto">
              <a:xfrm>
                <a:off x="2034" y="1523"/>
                <a:ext cx="12" cy="79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9" name="Rectangle 15"/>
              <p:cNvSpPr>
                <a:spLocks noChangeArrowheads="1"/>
              </p:cNvSpPr>
              <p:nvPr/>
            </p:nvSpPr>
            <p:spPr bwMode="auto">
              <a:xfrm>
                <a:off x="1812" y="1825"/>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4" name="Group 16"/>
            <p:cNvGrpSpPr>
              <a:grpSpLocks/>
            </p:cNvGrpSpPr>
            <p:nvPr/>
          </p:nvGrpSpPr>
          <p:grpSpPr bwMode="auto">
            <a:xfrm>
              <a:off x="4303713" y="1493838"/>
              <a:ext cx="376237" cy="1738312"/>
              <a:chOff x="2683" y="1184"/>
              <a:chExt cx="237" cy="1140"/>
            </a:xfrm>
          </p:grpSpPr>
          <p:sp>
            <p:nvSpPr>
              <p:cNvPr id="18496" name="Line 17"/>
              <p:cNvSpPr>
                <a:spLocks noChangeShapeType="1"/>
              </p:cNvSpPr>
              <p:nvPr/>
            </p:nvSpPr>
            <p:spPr bwMode="auto">
              <a:xfrm>
                <a:off x="2912" y="1184"/>
                <a:ext cx="8" cy="1140"/>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7" name="Rectangle 18"/>
              <p:cNvSpPr>
                <a:spLocks noChangeArrowheads="1"/>
              </p:cNvSpPr>
              <p:nvPr/>
            </p:nvSpPr>
            <p:spPr bwMode="auto">
              <a:xfrm>
                <a:off x="2683" y="1620"/>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5" name="Group 19"/>
            <p:cNvGrpSpPr>
              <a:grpSpLocks/>
            </p:cNvGrpSpPr>
            <p:nvPr/>
          </p:nvGrpSpPr>
          <p:grpSpPr bwMode="auto">
            <a:xfrm>
              <a:off x="5997575" y="1163638"/>
              <a:ext cx="384175" cy="2068512"/>
              <a:chOff x="3750" y="968"/>
              <a:chExt cx="242" cy="1356"/>
            </a:xfrm>
          </p:grpSpPr>
          <p:sp>
            <p:nvSpPr>
              <p:cNvPr id="18494" name="Line 20"/>
              <p:cNvSpPr>
                <a:spLocks noChangeShapeType="1"/>
              </p:cNvSpPr>
              <p:nvPr/>
            </p:nvSpPr>
            <p:spPr bwMode="auto">
              <a:xfrm>
                <a:off x="3984" y="968"/>
                <a:ext cx="8" cy="1356"/>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5" name="Rectangle 21"/>
              <p:cNvSpPr>
                <a:spLocks noChangeArrowheads="1"/>
              </p:cNvSpPr>
              <p:nvPr/>
            </p:nvSpPr>
            <p:spPr bwMode="auto">
              <a:xfrm>
                <a:off x="3750" y="1579"/>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6" name="Group 22"/>
            <p:cNvGrpSpPr>
              <a:grpSpLocks/>
            </p:cNvGrpSpPr>
            <p:nvPr/>
          </p:nvGrpSpPr>
          <p:grpSpPr bwMode="auto">
            <a:xfrm>
              <a:off x="7808913" y="1657350"/>
              <a:ext cx="363537" cy="1612900"/>
              <a:chOff x="4891" y="1292"/>
              <a:chExt cx="229" cy="1057"/>
            </a:xfrm>
          </p:grpSpPr>
          <p:sp>
            <p:nvSpPr>
              <p:cNvPr id="18492" name="Line 23"/>
              <p:cNvSpPr>
                <a:spLocks noChangeShapeType="1"/>
              </p:cNvSpPr>
              <p:nvPr/>
            </p:nvSpPr>
            <p:spPr bwMode="auto">
              <a:xfrm flipH="1">
                <a:off x="5103" y="1292"/>
                <a:ext cx="17" cy="1057"/>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3" name="Rectangle 24"/>
              <p:cNvSpPr>
                <a:spLocks noChangeArrowheads="1"/>
              </p:cNvSpPr>
              <p:nvPr/>
            </p:nvSpPr>
            <p:spPr bwMode="auto">
              <a:xfrm>
                <a:off x="4891" y="1739"/>
                <a:ext cx="224" cy="260"/>
              </a:xfrm>
              <a:prstGeom prst="rect">
                <a:avLst/>
              </a:prstGeom>
              <a:noFill/>
              <a:ln w="9525">
                <a:noFill/>
                <a:miter lim="800000"/>
                <a:headEnd/>
                <a:tailEnd/>
              </a:ln>
            </p:spPr>
            <p:txBody>
              <a:bodyPr lIns="92075" tIns="46038" rIns="92075" bIns="46038">
                <a:spAutoFit/>
              </a:bodyPr>
              <a:lstStyle/>
              <a:p>
                <a:r>
                  <a:rPr lang="en-US" sz="2000" b="1">
                    <a:cs typeface="Times New Roman" pitchFamily="18" charset="0"/>
                  </a:rPr>
                  <a:t>h</a:t>
                </a:r>
              </a:p>
            </p:txBody>
          </p:sp>
        </p:grpSp>
        <p:sp>
          <p:nvSpPr>
            <p:cNvPr id="18447" name="Rectangle 25"/>
            <p:cNvSpPr>
              <a:spLocks noChangeArrowheads="1"/>
            </p:cNvSpPr>
            <p:nvPr/>
          </p:nvSpPr>
          <p:spPr bwMode="auto">
            <a:xfrm>
              <a:off x="857250" y="2308225"/>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48" name="Rectangle 26"/>
            <p:cNvSpPr>
              <a:spLocks noChangeArrowheads="1"/>
            </p:cNvSpPr>
            <p:nvPr/>
          </p:nvSpPr>
          <p:spPr bwMode="auto">
            <a:xfrm>
              <a:off x="3190875" y="1881188"/>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49" name="Rectangle 27"/>
            <p:cNvSpPr>
              <a:spLocks noChangeArrowheads="1"/>
            </p:cNvSpPr>
            <p:nvPr/>
          </p:nvSpPr>
          <p:spPr bwMode="auto">
            <a:xfrm>
              <a:off x="4600575" y="1373188"/>
              <a:ext cx="109538" cy="52387"/>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50" name="Rectangle 28"/>
            <p:cNvSpPr>
              <a:spLocks noChangeArrowheads="1"/>
            </p:cNvSpPr>
            <p:nvPr/>
          </p:nvSpPr>
          <p:spPr bwMode="auto">
            <a:xfrm>
              <a:off x="6292850" y="1052513"/>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51" name="Rectangle 29"/>
            <p:cNvSpPr>
              <a:spLocks noChangeArrowheads="1"/>
            </p:cNvSpPr>
            <p:nvPr/>
          </p:nvSpPr>
          <p:spPr bwMode="auto">
            <a:xfrm>
              <a:off x="8089900" y="1527175"/>
              <a:ext cx="109538" cy="52388"/>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grpSp>
          <p:nvGrpSpPr>
            <p:cNvPr id="7" name="Group 30"/>
            <p:cNvGrpSpPr>
              <a:grpSpLocks/>
            </p:cNvGrpSpPr>
            <p:nvPr/>
          </p:nvGrpSpPr>
          <p:grpSpPr bwMode="auto">
            <a:xfrm>
              <a:off x="952500" y="2579688"/>
              <a:ext cx="515938" cy="2708275"/>
              <a:chOff x="600" y="1812"/>
              <a:chExt cx="325" cy="1776"/>
            </a:xfrm>
          </p:grpSpPr>
          <p:sp>
            <p:nvSpPr>
              <p:cNvPr id="18490" name="Line 31"/>
              <p:cNvSpPr>
                <a:spLocks noChangeShapeType="1"/>
              </p:cNvSpPr>
              <p:nvPr/>
            </p:nvSpPr>
            <p:spPr bwMode="auto">
              <a:xfrm>
                <a:off x="600" y="1812"/>
                <a:ext cx="162" cy="177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91" name="Rectangle 32"/>
              <p:cNvSpPr>
                <a:spLocks noChangeArrowheads="1"/>
              </p:cNvSpPr>
              <p:nvPr/>
            </p:nvSpPr>
            <p:spPr bwMode="auto">
              <a:xfrm>
                <a:off x="687" y="2677"/>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8" name="Group 33"/>
            <p:cNvGrpSpPr>
              <a:grpSpLocks/>
            </p:cNvGrpSpPr>
            <p:nvPr/>
          </p:nvGrpSpPr>
          <p:grpSpPr bwMode="auto">
            <a:xfrm>
              <a:off x="3314700" y="2130425"/>
              <a:ext cx="679450" cy="2727325"/>
              <a:chOff x="2088" y="1518"/>
              <a:chExt cx="428" cy="1788"/>
            </a:xfrm>
          </p:grpSpPr>
          <p:sp>
            <p:nvSpPr>
              <p:cNvPr id="18488" name="Line 34"/>
              <p:cNvSpPr>
                <a:spLocks noChangeShapeType="1"/>
              </p:cNvSpPr>
              <p:nvPr/>
            </p:nvSpPr>
            <p:spPr bwMode="auto">
              <a:xfrm>
                <a:off x="2088" y="1518"/>
                <a:ext cx="300" cy="1788"/>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9" name="Rectangle 35"/>
              <p:cNvSpPr>
                <a:spLocks noChangeArrowheads="1"/>
              </p:cNvSpPr>
              <p:nvPr/>
            </p:nvSpPr>
            <p:spPr bwMode="auto">
              <a:xfrm>
                <a:off x="2278" y="2467"/>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9" name="Group 36"/>
            <p:cNvGrpSpPr>
              <a:grpSpLocks/>
            </p:cNvGrpSpPr>
            <p:nvPr/>
          </p:nvGrpSpPr>
          <p:grpSpPr bwMode="auto">
            <a:xfrm>
              <a:off x="4724400" y="1617663"/>
              <a:ext cx="538163" cy="2992437"/>
              <a:chOff x="2976" y="1182"/>
              <a:chExt cx="339" cy="1962"/>
            </a:xfrm>
          </p:grpSpPr>
          <p:sp>
            <p:nvSpPr>
              <p:cNvPr id="18486" name="Line 37"/>
              <p:cNvSpPr>
                <a:spLocks noChangeShapeType="1"/>
              </p:cNvSpPr>
              <p:nvPr/>
            </p:nvSpPr>
            <p:spPr bwMode="auto">
              <a:xfrm>
                <a:off x="2976" y="1182"/>
                <a:ext cx="180" cy="1962"/>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7" name="Rectangle 38"/>
              <p:cNvSpPr>
                <a:spLocks noChangeArrowheads="1"/>
              </p:cNvSpPr>
              <p:nvPr/>
            </p:nvSpPr>
            <p:spPr bwMode="auto">
              <a:xfrm>
                <a:off x="3077" y="2049"/>
                <a:ext cx="238" cy="266"/>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0" name="Group 39"/>
            <p:cNvGrpSpPr>
              <a:grpSpLocks/>
            </p:cNvGrpSpPr>
            <p:nvPr/>
          </p:nvGrpSpPr>
          <p:grpSpPr bwMode="auto">
            <a:xfrm>
              <a:off x="6410325" y="1316038"/>
              <a:ext cx="514350" cy="3121025"/>
              <a:chOff x="4038" y="984"/>
              <a:chExt cx="324" cy="2046"/>
            </a:xfrm>
          </p:grpSpPr>
          <p:sp>
            <p:nvSpPr>
              <p:cNvPr id="18484" name="Line 40"/>
              <p:cNvSpPr>
                <a:spLocks noChangeShapeType="1"/>
              </p:cNvSpPr>
              <p:nvPr/>
            </p:nvSpPr>
            <p:spPr bwMode="auto">
              <a:xfrm>
                <a:off x="4038" y="984"/>
                <a:ext cx="150" cy="204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5" name="Rectangle 41"/>
              <p:cNvSpPr>
                <a:spLocks noChangeArrowheads="1"/>
              </p:cNvSpPr>
              <p:nvPr/>
            </p:nvSpPr>
            <p:spPr bwMode="auto">
              <a:xfrm>
                <a:off x="4124" y="1903"/>
                <a:ext cx="238" cy="266"/>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1" name="Group 42"/>
            <p:cNvGrpSpPr>
              <a:grpSpLocks/>
            </p:cNvGrpSpPr>
            <p:nvPr/>
          </p:nvGrpSpPr>
          <p:grpSpPr bwMode="auto">
            <a:xfrm>
              <a:off x="8172450" y="1806575"/>
              <a:ext cx="409575" cy="2647950"/>
              <a:chOff x="5148" y="1306"/>
              <a:chExt cx="258" cy="1736"/>
            </a:xfrm>
          </p:grpSpPr>
          <p:sp>
            <p:nvSpPr>
              <p:cNvPr id="18482" name="Line 43"/>
              <p:cNvSpPr>
                <a:spLocks noChangeShapeType="1"/>
              </p:cNvSpPr>
              <p:nvPr/>
            </p:nvSpPr>
            <p:spPr bwMode="auto">
              <a:xfrm flipH="1">
                <a:off x="5148" y="1306"/>
                <a:ext cx="28" cy="173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3" name="Rectangle 44"/>
              <p:cNvSpPr>
                <a:spLocks noChangeArrowheads="1"/>
              </p:cNvSpPr>
              <p:nvPr/>
            </p:nvSpPr>
            <p:spPr bwMode="auto">
              <a:xfrm>
                <a:off x="5168" y="2100"/>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2" name="Group 45"/>
            <p:cNvGrpSpPr>
              <a:grpSpLocks/>
            </p:cNvGrpSpPr>
            <p:nvPr/>
          </p:nvGrpSpPr>
          <p:grpSpPr bwMode="auto">
            <a:xfrm>
              <a:off x="7677150" y="3276600"/>
              <a:ext cx="476250" cy="1828800"/>
              <a:chOff x="4836" y="2208"/>
              <a:chExt cx="300" cy="1152"/>
            </a:xfrm>
          </p:grpSpPr>
          <p:sp>
            <p:nvSpPr>
              <p:cNvPr id="18480" name="Line 46"/>
              <p:cNvSpPr>
                <a:spLocks noChangeShapeType="1"/>
              </p:cNvSpPr>
              <p:nvPr/>
            </p:nvSpPr>
            <p:spPr bwMode="auto">
              <a:xfrm flipH="1">
                <a:off x="5136" y="2208"/>
                <a:ext cx="0" cy="1152"/>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81" name="Rectangle 47"/>
              <p:cNvSpPr>
                <a:spLocks noChangeArrowheads="1"/>
              </p:cNvSpPr>
              <p:nvPr/>
            </p:nvSpPr>
            <p:spPr bwMode="auto">
              <a:xfrm>
                <a:off x="4836" y="2547"/>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3" name="Group 48"/>
            <p:cNvGrpSpPr>
              <a:grpSpLocks/>
            </p:cNvGrpSpPr>
            <p:nvPr/>
          </p:nvGrpSpPr>
          <p:grpSpPr bwMode="auto">
            <a:xfrm>
              <a:off x="5930900" y="3413125"/>
              <a:ext cx="469900" cy="1692275"/>
              <a:chOff x="3736" y="2294"/>
              <a:chExt cx="296" cy="1066"/>
            </a:xfrm>
          </p:grpSpPr>
          <p:sp>
            <p:nvSpPr>
              <p:cNvPr id="18478" name="Line 49"/>
              <p:cNvSpPr>
                <a:spLocks noChangeShapeType="1"/>
              </p:cNvSpPr>
              <p:nvPr/>
            </p:nvSpPr>
            <p:spPr bwMode="auto">
              <a:xfrm>
                <a:off x="4024" y="2294"/>
                <a:ext cx="8" cy="1066"/>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9" name="Rectangle 50"/>
              <p:cNvSpPr>
                <a:spLocks noChangeArrowheads="1"/>
              </p:cNvSpPr>
              <p:nvPr/>
            </p:nvSpPr>
            <p:spPr bwMode="auto">
              <a:xfrm>
                <a:off x="3736" y="2581"/>
                <a:ext cx="232" cy="251"/>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4" name="Group 51"/>
            <p:cNvGrpSpPr>
              <a:grpSpLocks/>
            </p:cNvGrpSpPr>
            <p:nvPr/>
          </p:nvGrpSpPr>
          <p:grpSpPr bwMode="auto">
            <a:xfrm>
              <a:off x="4213225" y="3403600"/>
              <a:ext cx="434975" cy="1854200"/>
              <a:chOff x="2654" y="2288"/>
              <a:chExt cx="274" cy="1168"/>
            </a:xfrm>
          </p:grpSpPr>
          <p:sp>
            <p:nvSpPr>
              <p:cNvPr id="18476" name="Line 52"/>
              <p:cNvSpPr>
                <a:spLocks noChangeShapeType="1"/>
              </p:cNvSpPr>
              <p:nvPr/>
            </p:nvSpPr>
            <p:spPr bwMode="auto">
              <a:xfrm>
                <a:off x="2928" y="2288"/>
                <a:ext cx="0" cy="1168"/>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7" name="Rectangle 53"/>
              <p:cNvSpPr>
                <a:spLocks noChangeArrowheads="1"/>
              </p:cNvSpPr>
              <p:nvPr/>
            </p:nvSpPr>
            <p:spPr bwMode="auto">
              <a:xfrm>
                <a:off x="2654" y="2544"/>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5" name="Group 54"/>
            <p:cNvGrpSpPr>
              <a:grpSpLocks/>
            </p:cNvGrpSpPr>
            <p:nvPr/>
          </p:nvGrpSpPr>
          <p:grpSpPr bwMode="auto">
            <a:xfrm>
              <a:off x="2851150" y="3422650"/>
              <a:ext cx="501650" cy="1911350"/>
              <a:chOff x="1796" y="2300"/>
              <a:chExt cx="316" cy="1204"/>
            </a:xfrm>
          </p:grpSpPr>
          <p:sp>
            <p:nvSpPr>
              <p:cNvPr id="18474" name="Line 55"/>
              <p:cNvSpPr>
                <a:spLocks noChangeShapeType="1"/>
              </p:cNvSpPr>
              <p:nvPr/>
            </p:nvSpPr>
            <p:spPr bwMode="auto">
              <a:xfrm>
                <a:off x="2072" y="2300"/>
                <a:ext cx="40" cy="1204"/>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5" name="Rectangle 56"/>
              <p:cNvSpPr>
                <a:spLocks noChangeArrowheads="1"/>
              </p:cNvSpPr>
              <p:nvPr/>
            </p:nvSpPr>
            <p:spPr bwMode="auto">
              <a:xfrm>
                <a:off x="1796" y="2544"/>
                <a:ext cx="232" cy="249"/>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6" name="Group 57"/>
            <p:cNvGrpSpPr>
              <a:grpSpLocks/>
            </p:cNvGrpSpPr>
            <p:nvPr/>
          </p:nvGrpSpPr>
          <p:grpSpPr bwMode="auto">
            <a:xfrm>
              <a:off x="457200" y="3451225"/>
              <a:ext cx="609600" cy="2035175"/>
              <a:chOff x="288" y="2318"/>
              <a:chExt cx="384" cy="1282"/>
            </a:xfrm>
          </p:grpSpPr>
          <p:sp>
            <p:nvSpPr>
              <p:cNvPr id="18472" name="Line 58"/>
              <p:cNvSpPr>
                <a:spLocks noChangeShapeType="1"/>
              </p:cNvSpPr>
              <p:nvPr/>
            </p:nvSpPr>
            <p:spPr bwMode="auto">
              <a:xfrm>
                <a:off x="611" y="2318"/>
                <a:ext cx="61" cy="1282"/>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3" name="Rectangle 59"/>
              <p:cNvSpPr>
                <a:spLocks noChangeArrowheads="1"/>
              </p:cNvSpPr>
              <p:nvPr/>
            </p:nvSpPr>
            <p:spPr bwMode="auto">
              <a:xfrm>
                <a:off x="288" y="2582"/>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sp>
          <p:nvSpPr>
            <p:cNvPr id="18462" name="Rectangle 60"/>
            <p:cNvSpPr>
              <a:spLocks noChangeArrowheads="1"/>
            </p:cNvSpPr>
            <p:nvPr/>
          </p:nvSpPr>
          <p:spPr bwMode="auto">
            <a:xfrm>
              <a:off x="5172075" y="2941638"/>
              <a:ext cx="1136650" cy="366712"/>
            </a:xfrm>
            <a:prstGeom prst="rect">
              <a:avLst/>
            </a:prstGeom>
            <a:noFill/>
            <a:ln w="9525">
              <a:noFill/>
              <a:miter lim="800000"/>
              <a:headEnd/>
              <a:tailEnd/>
            </a:ln>
          </p:spPr>
          <p:txBody>
            <a:bodyPr wrap="none" lIns="92075" tIns="46038" rIns="92075" bIns="46038">
              <a:spAutoFit/>
            </a:bodyPr>
            <a:lstStyle/>
            <a:p>
              <a:r>
                <a:rPr lang="en-US" b="1">
                  <a:cs typeface="Times New Roman" pitchFamily="18" charset="0"/>
                </a:rPr>
                <a:t>Ellipsoid</a:t>
              </a:r>
            </a:p>
          </p:txBody>
        </p:sp>
        <p:sp>
          <p:nvSpPr>
            <p:cNvPr id="18463" name="Freeform 61"/>
            <p:cNvSpPr>
              <a:spLocks/>
            </p:cNvSpPr>
            <p:nvPr/>
          </p:nvSpPr>
          <p:spPr bwMode="auto">
            <a:xfrm>
              <a:off x="19050" y="4419600"/>
              <a:ext cx="9124950" cy="1025525"/>
            </a:xfrm>
            <a:custGeom>
              <a:avLst/>
              <a:gdLst>
                <a:gd name="T0" fmla="*/ 0 w 5748"/>
                <a:gd name="T1" fmla="*/ 2147483647 h 673"/>
                <a:gd name="T2" fmla="*/ 2147483647 w 5748"/>
                <a:gd name="T3" fmla="*/ 2147483647 h 673"/>
                <a:gd name="T4" fmla="*/ 2147483647 w 5748"/>
                <a:gd name="T5" fmla="*/ 2147483647 h 673"/>
                <a:gd name="T6" fmla="*/ 2147483647 w 5748"/>
                <a:gd name="T7" fmla="*/ 2147483647 h 673"/>
                <a:gd name="T8" fmla="*/ 2147483647 w 5748"/>
                <a:gd name="T9" fmla="*/ 2147483647 h 673"/>
                <a:gd name="T10" fmla="*/ 2147483647 w 5748"/>
                <a:gd name="T11" fmla="*/ 0 h 673"/>
                <a:gd name="T12" fmla="*/ 2147483647 w 5748"/>
                <a:gd name="T13" fmla="*/ 2147483647 h 673"/>
                <a:gd name="T14" fmla="*/ 2147483647 w 5748"/>
                <a:gd name="T15" fmla="*/ 2147483647 h 673"/>
                <a:gd name="T16" fmla="*/ 0 60000 65536"/>
                <a:gd name="T17" fmla="*/ 0 60000 65536"/>
                <a:gd name="T18" fmla="*/ 0 60000 65536"/>
                <a:gd name="T19" fmla="*/ 0 60000 65536"/>
                <a:gd name="T20" fmla="*/ 0 60000 65536"/>
                <a:gd name="T21" fmla="*/ 0 60000 65536"/>
                <a:gd name="T22" fmla="*/ 0 60000 65536"/>
                <a:gd name="T23" fmla="*/ 0 60000 65536"/>
                <a:gd name="T24" fmla="*/ 0 w 5748"/>
                <a:gd name="T25" fmla="*/ 0 h 673"/>
                <a:gd name="T26" fmla="*/ 5748 w 5748"/>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8" h="673">
                  <a:moveTo>
                    <a:pt x="0" y="672"/>
                  </a:moveTo>
                  <a:lnTo>
                    <a:pt x="1344" y="504"/>
                  </a:lnTo>
                  <a:lnTo>
                    <a:pt x="1992" y="396"/>
                  </a:lnTo>
                  <a:lnTo>
                    <a:pt x="2964" y="168"/>
                  </a:lnTo>
                  <a:lnTo>
                    <a:pt x="3948" y="48"/>
                  </a:lnTo>
                  <a:lnTo>
                    <a:pt x="4572" y="0"/>
                  </a:lnTo>
                  <a:lnTo>
                    <a:pt x="5004" y="24"/>
                  </a:lnTo>
                  <a:lnTo>
                    <a:pt x="5747" y="120"/>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18464" name="Rectangle 62"/>
            <p:cNvSpPr>
              <a:spLocks noChangeArrowheads="1"/>
            </p:cNvSpPr>
            <p:nvPr/>
          </p:nvSpPr>
          <p:spPr bwMode="auto">
            <a:xfrm>
              <a:off x="4794250" y="4114800"/>
              <a:ext cx="3054350" cy="369888"/>
            </a:xfrm>
            <a:prstGeom prst="rect">
              <a:avLst/>
            </a:prstGeom>
            <a:noFill/>
            <a:ln w="9525">
              <a:noFill/>
              <a:miter lim="800000"/>
              <a:headEnd/>
              <a:tailEnd/>
            </a:ln>
          </p:spPr>
          <p:txBody>
            <a:bodyPr wrap="none" lIns="92075" tIns="46038" rIns="92075" bIns="46038">
              <a:spAutoFit/>
            </a:bodyPr>
            <a:lstStyle/>
            <a:p>
              <a:r>
                <a:rPr lang="en-US" b="1">
                  <a:solidFill>
                    <a:schemeClr val="accent2"/>
                  </a:solidFill>
                  <a:cs typeface="Times New Roman" pitchFamily="18" charset="0"/>
                </a:rPr>
                <a:t>Hybrid Geoid =~ NAVD 88</a:t>
              </a:r>
              <a:endParaRPr lang="en-US" b="1">
                <a:cs typeface="Times New Roman" pitchFamily="18" charset="0"/>
              </a:endParaRPr>
            </a:p>
          </p:txBody>
        </p:sp>
        <p:sp>
          <p:nvSpPr>
            <p:cNvPr id="18465" name="Freeform 63"/>
            <p:cNvSpPr>
              <a:spLocks/>
            </p:cNvSpPr>
            <p:nvPr/>
          </p:nvSpPr>
          <p:spPr bwMode="auto">
            <a:xfrm>
              <a:off x="0" y="5191125"/>
              <a:ext cx="9144000" cy="500063"/>
            </a:xfrm>
            <a:custGeom>
              <a:avLst/>
              <a:gdLst>
                <a:gd name="T0" fmla="*/ 0 w 5748"/>
                <a:gd name="T1" fmla="*/ 2147483647 h 673"/>
                <a:gd name="T2" fmla="*/ 2147483647 w 5748"/>
                <a:gd name="T3" fmla="*/ 2147483647 h 673"/>
                <a:gd name="T4" fmla="*/ 2147483647 w 5748"/>
                <a:gd name="T5" fmla="*/ 2147483647 h 673"/>
                <a:gd name="T6" fmla="*/ 2147483647 w 5748"/>
                <a:gd name="T7" fmla="*/ 2147483647 h 673"/>
                <a:gd name="T8" fmla="*/ 2147483647 w 5748"/>
                <a:gd name="T9" fmla="*/ 2147483647 h 673"/>
                <a:gd name="T10" fmla="*/ 2147483647 w 5748"/>
                <a:gd name="T11" fmla="*/ 0 h 673"/>
                <a:gd name="T12" fmla="*/ 2147483647 w 5748"/>
                <a:gd name="T13" fmla="*/ 2147483647 h 673"/>
                <a:gd name="T14" fmla="*/ 2147483647 w 5748"/>
                <a:gd name="T15" fmla="*/ 2147483647 h 673"/>
                <a:gd name="T16" fmla="*/ 0 60000 65536"/>
                <a:gd name="T17" fmla="*/ 0 60000 65536"/>
                <a:gd name="T18" fmla="*/ 0 60000 65536"/>
                <a:gd name="T19" fmla="*/ 0 60000 65536"/>
                <a:gd name="T20" fmla="*/ 0 60000 65536"/>
                <a:gd name="T21" fmla="*/ 0 60000 65536"/>
                <a:gd name="T22" fmla="*/ 0 60000 65536"/>
                <a:gd name="T23" fmla="*/ 0 60000 65536"/>
                <a:gd name="T24" fmla="*/ 0 w 5748"/>
                <a:gd name="T25" fmla="*/ 0 h 673"/>
                <a:gd name="T26" fmla="*/ 5748 w 5748"/>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8" h="673">
                  <a:moveTo>
                    <a:pt x="0" y="672"/>
                  </a:moveTo>
                  <a:lnTo>
                    <a:pt x="1344" y="504"/>
                  </a:lnTo>
                  <a:lnTo>
                    <a:pt x="1992" y="396"/>
                  </a:lnTo>
                  <a:lnTo>
                    <a:pt x="2964" y="168"/>
                  </a:lnTo>
                  <a:lnTo>
                    <a:pt x="3948" y="48"/>
                  </a:lnTo>
                  <a:lnTo>
                    <a:pt x="4572" y="0"/>
                  </a:lnTo>
                  <a:lnTo>
                    <a:pt x="5004" y="24"/>
                  </a:lnTo>
                  <a:lnTo>
                    <a:pt x="5747" y="120"/>
                  </a:lnTo>
                </a:path>
              </a:pathLst>
            </a:custGeom>
            <a:noFill/>
            <a:ln w="50800" cap="rnd" cmpd="sng">
              <a:solidFill>
                <a:srgbClr val="006600"/>
              </a:solidFill>
              <a:prstDash val="solid"/>
              <a:round/>
              <a:headEnd type="none" w="sm" len="sm"/>
              <a:tailEnd type="none" w="sm" len="sm"/>
            </a:ln>
          </p:spPr>
          <p:txBody>
            <a:bodyPr/>
            <a:lstStyle/>
            <a:p>
              <a:endParaRPr lang="en-US"/>
            </a:p>
          </p:txBody>
        </p:sp>
        <p:sp>
          <p:nvSpPr>
            <p:cNvPr id="2344000" name="Rectangle 64"/>
            <p:cNvSpPr>
              <a:spLocks noChangeArrowheads="1"/>
            </p:cNvSpPr>
            <p:nvPr/>
          </p:nvSpPr>
          <p:spPr bwMode="auto">
            <a:xfrm>
              <a:off x="5410200" y="5257800"/>
              <a:ext cx="3119438" cy="366713"/>
            </a:xfrm>
            <a:prstGeom prst="rect">
              <a:avLst/>
            </a:prstGeom>
            <a:noFill/>
            <a:ln w="9525">
              <a:noFill/>
              <a:miter lim="800000"/>
              <a:headEnd/>
              <a:tailEnd/>
            </a:ln>
            <a:effectLst/>
          </p:spPr>
          <p:txBody>
            <a:bodyPr wrap="none" lIns="92075" tIns="46038" rIns="92075" bIns="46038">
              <a:spAutoFit/>
            </a:bodyPr>
            <a:lstStyle/>
            <a:p>
              <a:pPr fontAlgn="auto">
                <a:spcAft>
                  <a:spcPts val="0"/>
                </a:spcAft>
                <a:defRPr/>
              </a:pPr>
              <a:r>
                <a:rPr lang="en-US" b="1">
                  <a:solidFill>
                    <a:srgbClr val="006600"/>
                  </a:solidFill>
                  <a:latin typeface="+mn-lt"/>
                </a:rPr>
                <a:t>NGS Gravimetric</a:t>
              </a:r>
              <a:r>
                <a:rPr lang="en-US" b="1">
                  <a:solidFill>
                    <a:srgbClr val="006600"/>
                  </a:solidFill>
                  <a:effectLst>
                    <a:outerShdw blurRad="38100" dist="38100" dir="2700000" algn="tl">
                      <a:srgbClr val="C0C0C0"/>
                    </a:outerShdw>
                  </a:effectLst>
                  <a:latin typeface="+mn-lt"/>
                </a:rPr>
                <a:t> Geoid</a:t>
              </a:r>
            </a:p>
          </p:txBody>
        </p:sp>
        <p:sp>
          <p:nvSpPr>
            <p:cNvPr id="18467" name="Line 65"/>
            <p:cNvSpPr>
              <a:spLocks noChangeShapeType="1"/>
            </p:cNvSpPr>
            <p:nvPr/>
          </p:nvSpPr>
          <p:spPr bwMode="auto">
            <a:xfrm>
              <a:off x="8304213" y="4494213"/>
              <a:ext cx="1587" cy="639762"/>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68" name="Line 66"/>
            <p:cNvSpPr>
              <a:spLocks noChangeShapeType="1"/>
            </p:cNvSpPr>
            <p:nvPr/>
          </p:nvSpPr>
          <p:spPr bwMode="auto">
            <a:xfrm>
              <a:off x="6248400" y="4494213"/>
              <a:ext cx="12700" cy="639762"/>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69" name="Line 67"/>
            <p:cNvSpPr>
              <a:spLocks noChangeShapeType="1"/>
            </p:cNvSpPr>
            <p:nvPr/>
          </p:nvSpPr>
          <p:spPr bwMode="auto">
            <a:xfrm>
              <a:off x="4495800" y="4719638"/>
              <a:ext cx="3175" cy="541337"/>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70" name="Line 68"/>
            <p:cNvSpPr>
              <a:spLocks noChangeShapeType="1"/>
            </p:cNvSpPr>
            <p:nvPr/>
          </p:nvSpPr>
          <p:spPr bwMode="auto">
            <a:xfrm>
              <a:off x="3200400" y="5016500"/>
              <a:ext cx="6350" cy="358775"/>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71" name="Line 69"/>
            <p:cNvSpPr>
              <a:spLocks noChangeShapeType="1"/>
            </p:cNvSpPr>
            <p:nvPr/>
          </p:nvSpPr>
          <p:spPr bwMode="auto">
            <a:xfrm>
              <a:off x="914400" y="5316538"/>
              <a:ext cx="15875" cy="238125"/>
            </a:xfrm>
            <a:prstGeom prst="line">
              <a:avLst/>
            </a:prstGeom>
            <a:noFill/>
            <a:ln w="12700">
              <a:solidFill>
                <a:srgbClr val="FF0000"/>
              </a:solidFill>
              <a:round/>
              <a:headEnd type="triangle" w="med" len="med"/>
              <a:tailEnd type="triangle" w="med" len="med"/>
            </a:ln>
          </p:spPr>
          <p:txBody>
            <a:bodyPr wrap="none" anchor="ctr"/>
            <a:lstStyle/>
            <a:p>
              <a:endParaRPr lang="en-US"/>
            </a:p>
          </p:txBody>
        </p:sp>
      </p:grpSp>
      <p:grpSp>
        <p:nvGrpSpPr>
          <p:cNvPr id="73" name="Group 2"/>
          <p:cNvGrpSpPr>
            <a:grpSpLocks/>
          </p:cNvGrpSpPr>
          <p:nvPr/>
        </p:nvGrpSpPr>
        <p:grpSpPr bwMode="auto">
          <a:xfrm>
            <a:off x="174625" y="6562725"/>
            <a:ext cx="1460500" cy="277813"/>
            <a:chOff x="121" y="4559"/>
            <a:chExt cx="1014" cy="193"/>
          </a:xfrm>
        </p:grpSpPr>
        <p:sp>
          <p:nvSpPr>
            <p:cNvPr id="7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5" name="Group 4"/>
            <p:cNvGrpSpPr>
              <a:grpSpLocks/>
            </p:cNvGrpSpPr>
            <p:nvPr/>
          </p:nvGrpSpPr>
          <p:grpSpPr bwMode="auto">
            <a:xfrm>
              <a:off x="121" y="4559"/>
              <a:ext cx="1014" cy="193"/>
              <a:chOff x="121" y="4559"/>
              <a:chExt cx="1014" cy="193"/>
            </a:xfrm>
          </p:grpSpPr>
          <p:sp>
            <p:nvSpPr>
              <p:cNvPr id="7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7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78" name="Group 7"/>
          <p:cNvGrpSpPr>
            <a:grpSpLocks/>
          </p:cNvGrpSpPr>
          <p:nvPr/>
        </p:nvGrpSpPr>
        <p:grpSpPr bwMode="auto">
          <a:xfrm>
            <a:off x="8505825" y="6540500"/>
            <a:ext cx="257175" cy="277813"/>
            <a:chOff x="5904" y="4543"/>
            <a:chExt cx="178" cy="193"/>
          </a:xfrm>
        </p:grpSpPr>
        <p:sp>
          <p:nvSpPr>
            <p:cNvPr id="7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0" name="Group 9"/>
            <p:cNvGrpSpPr>
              <a:grpSpLocks/>
            </p:cNvGrpSpPr>
            <p:nvPr/>
          </p:nvGrpSpPr>
          <p:grpSpPr bwMode="auto">
            <a:xfrm>
              <a:off x="5904" y="4543"/>
              <a:ext cx="178" cy="193"/>
              <a:chOff x="5904" y="4543"/>
              <a:chExt cx="178" cy="193"/>
            </a:xfrm>
          </p:grpSpPr>
          <p:sp>
            <p:nvSpPr>
              <p:cNvPr id="8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8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94</a:t>
                </a:fld>
                <a:r>
                  <a:rPr lang="en-GB" sz="1800" b="1" dirty="0">
                    <a:solidFill>
                      <a:srgbClr val="282878"/>
                    </a:solidFill>
                  </a:rPr>
                  <a:t> </a:t>
                </a:r>
              </a:p>
            </p:txBody>
          </p:sp>
        </p:grpSp>
      </p:gr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295400" y="5715000"/>
            <a:ext cx="7772400" cy="923330"/>
          </a:xfrm>
          <a:prstGeom prst="rect">
            <a:avLst/>
          </a:prstGeom>
          <a:solidFill>
            <a:schemeClr val="bg1"/>
          </a:solidFill>
          <a:ln w="9525">
            <a:noFill/>
            <a:miter lim="800000"/>
            <a:headEnd/>
            <a:tailEnd/>
          </a:ln>
          <a:effectLst/>
        </p:spPr>
        <p:txBody>
          <a:bodyPr>
            <a:spAutoFit/>
          </a:bodyPr>
          <a:lstStyle/>
          <a:p>
            <a:pPr eaLnBrk="0" hangingPunct="0">
              <a:defRPr/>
            </a:pPr>
            <a:r>
              <a:rPr lang="en-US" dirty="0">
                <a:solidFill>
                  <a:schemeClr val="bg1">
                    <a:lumMod val="50000"/>
                  </a:schemeClr>
                </a:solidFill>
                <a:latin typeface="Times" pitchFamily="18" charset="0"/>
              </a:rPr>
              <a:t> </a:t>
            </a:r>
            <a:r>
              <a:rPr lang="en-US" dirty="0" smtClean="0">
                <a:solidFill>
                  <a:schemeClr val="bg1">
                    <a:lumMod val="50000"/>
                  </a:schemeClr>
                </a:solidFill>
                <a:latin typeface="Times" pitchFamily="18" charset="0"/>
              </a:rPr>
              <a:t>GNSSBM @ 1999</a:t>
            </a:r>
            <a:r>
              <a:rPr lang="en-US" dirty="0">
                <a:solidFill>
                  <a:schemeClr val="bg1">
                    <a:lumMod val="50000"/>
                  </a:schemeClr>
                </a:solidFill>
                <a:latin typeface="Times" pitchFamily="18" charset="0"/>
              </a:rPr>
              <a:t>:   6,169 total      0 Canada  STDEV 9.2 cm (2</a:t>
            </a:r>
            <a:r>
              <a:rPr lang="el-GR" dirty="0">
                <a:solidFill>
                  <a:schemeClr val="bg1">
                    <a:lumMod val="50000"/>
                  </a:schemeClr>
                </a:solidFill>
                <a:latin typeface="Times New Roman" pitchFamily="18" charset="0"/>
                <a:cs typeface="Times New Roman" pitchFamily="18" charset="0"/>
                <a:sym typeface="Math1" pitchFamily="2" charset="2"/>
              </a:rPr>
              <a:t>σ</a:t>
            </a:r>
            <a:r>
              <a:rPr lang="en-US" dirty="0" smtClean="0">
                <a:solidFill>
                  <a:schemeClr val="bg1">
                    <a:lumMod val="50000"/>
                  </a:schemeClr>
                </a:solidFill>
                <a:latin typeface="Times" pitchFamily="18" charset="0"/>
                <a:sym typeface="Math1" pitchFamily="2" charset="2"/>
              </a:rPr>
              <a:t>)</a:t>
            </a:r>
          </a:p>
          <a:p>
            <a:pPr eaLnBrk="0" hangingPunct="0">
              <a:defRPr/>
            </a:pPr>
            <a:r>
              <a:rPr lang="en-US" dirty="0" smtClean="0">
                <a:solidFill>
                  <a:srgbClr val="CC3300"/>
                </a:solidFill>
                <a:latin typeface="Times" pitchFamily="18" charset="0"/>
              </a:rPr>
              <a:t> GNSSBM @ 2003: 14,185 total  579 Canada  STDEV 4.8 cm (2 </a:t>
            </a:r>
            <a:r>
              <a:rPr lang="el-GR" dirty="0" smtClean="0">
                <a:solidFill>
                  <a:srgbClr val="CC3300"/>
                </a:solidFill>
                <a:sym typeface="Math1"/>
              </a:rPr>
              <a:t>σ</a:t>
            </a:r>
            <a:r>
              <a:rPr lang="en-US" dirty="0" smtClean="0">
                <a:solidFill>
                  <a:srgbClr val="CC3300"/>
                </a:solidFill>
                <a:latin typeface="Times" pitchFamily="18" charset="0"/>
                <a:sym typeface="Math1"/>
              </a:rPr>
              <a:t>)  </a:t>
            </a:r>
            <a:r>
              <a:rPr lang="en-US" dirty="0" smtClean="0">
                <a:solidFill>
                  <a:srgbClr val="CC3300"/>
                </a:solidFill>
                <a:latin typeface="Times" pitchFamily="18" charset="0"/>
              </a:rPr>
              <a:t> </a:t>
            </a:r>
          </a:p>
          <a:p>
            <a:pPr eaLnBrk="0" hangingPunct="0">
              <a:defRPr/>
            </a:pPr>
            <a:r>
              <a:rPr lang="en-US" dirty="0" smtClean="0">
                <a:solidFill>
                  <a:schemeClr val="bg1">
                    <a:lumMod val="50000"/>
                  </a:schemeClr>
                </a:solidFill>
                <a:latin typeface="Times" pitchFamily="18" charset="0"/>
              </a:rPr>
              <a:t> </a:t>
            </a:r>
            <a:r>
              <a:rPr lang="en-US" dirty="0" smtClean="0">
                <a:latin typeface="Times" pitchFamily="18" charset="0"/>
              </a:rPr>
              <a:t>GNSSBM @ 2009:    18,867 total  576 Canada  STDEV 3.0 cm (2 </a:t>
            </a:r>
            <a:r>
              <a:rPr lang="el-GR" dirty="0" smtClean="0">
                <a:sym typeface="Math1"/>
              </a:rPr>
              <a:t>σ</a:t>
            </a:r>
            <a:r>
              <a:rPr lang="en-US" dirty="0" smtClean="0">
                <a:latin typeface="Times" pitchFamily="18" charset="0"/>
                <a:sym typeface="Math1"/>
              </a:rPr>
              <a:t>)</a:t>
            </a:r>
            <a:endParaRPr lang="en-US" dirty="0">
              <a:solidFill>
                <a:schemeClr val="bg1">
                  <a:lumMod val="50000"/>
                </a:schemeClr>
              </a:solidFill>
              <a:latin typeface="Times" pitchFamily="18" charset="0"/>
            </a:endParaRPr>
          </a:p>
        </p:txBody>
      </p:sp>
      <p:pic>
        <p:nvPicPr>
          <p:cNvPr id="19462" name="Picture 6" descr="gpsbm99"/>
          <p:cNvPicPr>
            <a:picLocks noGrp="1" noChangeAspect="1" noChangeArrowheads="1"/>
          </p:cNvPicPr>
          <p:nvPr>
            <p:ph sz="half" idx="1"/>
          </p:nvPr>
        </p:nvPicPr>
        <p:blipFill>
          <a:blip r:embed="rId3" cstate="print">
            <a:clrChange>
              <a:clrFrom>
                <a:srgbClr val="000000"/>
              </a:clrFrom>
              <a:clrTo>
                <a:srgbClr val="000000">
                  <a:alpha val="0"/>
                </a:srgbClr>
              </a:clrTo>
            </a:clrChange>
          </a:blip>
          <a:srcRect/>
          <a:stretch>
            <a:fillRect/>
          </a:stretch>
        </p:blipFill>
        <p:spPr>
          <a:xfrm>
            <a:off x="3175" y="0"/>
            <a:ext cx="9140825" cy="5624513"/>
          </a:xfrm>
          <a:noFill/>
        </p:spPr>
      </p:pic>
      <p:pic>
        <p:nvPicPr>
          <p:cNvPr id="29703" name="Picture 7" descr="gpsbm2003_1999_Comb"/>
          <p:cNvPicPr>
            <a:picLocks noGrp="1" noChangeAspect="1" noChangeArrowheads="1"/>
          </p:cNvPicPr>
          <p:nvPr>
            <p:ph sz="quarter" idx="3"/>
          </p:nvPr>
        </p:nvPicPr>
        <p:blipFill>
          <a:blip r:embed="rId4" cstate="print"/>
          <a:srcRect/>
          <a:stretch>
            <a:fillRect/>
          </a:stretch>
        </p:blipFill>
        <p:spPr>
          <a:xfrm>
            <a:off x="3175" y="0"/>
            <a:ext cx="9140825" cy="5624513"/>
          </a:xfrm>
          <a:noFill/>
        </p:spPr>
      </p:pic>
      <p:pic>
        <p:nvPicPr>
          <p:cNvPr id="9" name="Picture 2"/>
          <p:cNvPicPr>
            <a:picLocks noChangeAspect="1" noChangeArrowheads="1"/>
          </p:cNvPicPr>
          <p:nvPr/>
        </p:nvPicPr>
        <p:blipFill>
          <a:blip r:embed="rId5" cstate="print"/>
          <a:srcRect t="17291" r="2716" b="16331"/>
          <a:stretch>
            <a:fillRect/>
          </a:stretch>
        </p:blipFill>
        <p:spPr bwMode="auto">
          <a:xfrm>
            <a:off x="0" y="0"/>
            <a:ext cx="9144000" cy="5786438"/>
          </a:xfrm>
          <a:prstGeom prst="rect">
            <a:avLst/>
          </a:prstGeom>
          <a:noFill/>
          <a:ln w="9525">
            <a:noFill/>
            <a:miter lim="800000"/>
            <a:headEnd/>
            <a:tailEnd/>
          </a:ln>
        </p:spPr>
      </p:pic>
      <p:sp>
        <p:nvSpPr>
          <p:cNvPr id="11" name="Text Box 8"/>
          <p:cNvSpPr txBox="1">
            <a:spLocks noChangeArrowheads="1"/>
          </p:cNvSpPr>
          <p:nvPr/>
        </p:nvSpPr>
        <p:spPr bwMode="auto">
          <a:xfrm>
            <a:off x="7067550" y="3670300"/>
            <a:ext cx="1924050" cy="1816100"/>
          </a:xfrm>
          <a:prstGeom prst="rect">
            <a:avLst/>
          </a:prstGeom>
          <a:solidFill>
            <a:schemeClr val="bg1"/>
          </a:solidFill>
          <a:ln w="9525">
            <a:solidFill>
              <a:schemeClr val="tx1"/>
            </a:solidFill>
            <a:miter lim="800000"/>
            <a:headEnd/>
            <a:tailEnd/>
          </a:ln>
        </p:spPr>
        <p:txBody>
          <a:bodyPr>
            <a:spAutoFit/>
          </a:bodyPr>
          <a:lstStyle/>
          <a:p>
            <a:r>
              <a:rPr lang="en-US" sz="1600"/>
              <a:t>1003 rejections based on:</a:t>
            </a:r>
          </a:p>
          <a:p>
            <a:r>
              <a:rPr lang="en-US" sz="1600"/>
              <a:t>S: State adviser</a:t>
            </a:r>
          </a:p>
          <a:p>
            <a:r>
              <a:rPr lang="en-US" sz="1600"/>
              <a:t>h: ell ht err (NRA)</a:t>
            </a:r>
          </a:p>
          <a:p>
            <a:r>
              <a:rPr lang="en-US" sz="1600"/>
              <a:t>H: ortho ht err</a:t>
            </a:r>
          </a:p>
          <a:p>
            <a:r>
              <a:rPr lang="en-US" sz="1600"/>
              <a:t>N: geoid err (misfit)</a:t>
            </a:r>
          </a:p>
          <a:p>
            <a:r>
              <a:rPr lang="en-US" sz="1600"/>
              <a:t>D: duplicate</a:t>
            </a:r>
          </a:p>
        </p:txBody>
      </p:sp>
      <p:grpSp>
        <p:nvGrpSpPr>
          <p:cNvPr id="10" name="Group 2"/>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shift_CONUS"/>
          <p:cNvPicPr>
            <a:picLocks noGrp="1" noChangeAspect="1" noChangeArrowheads="1"/>
          </p:cNvPicPr>
          <p:nvPr>
            <p:ph idx="4294967295"/>
          </p:nvPr>
        </p:nvPicPr>
        <p:blipFill>
          <a:blip r:embed="rId3" cstate="print"/>
          <a:srcRect/>
          <a:stretch>
            <a:fillRect/>
          </a:stretch>
        </p:blipFill>
        <p:spPr>
          <a:xfrm>
            <a:off x="504825" y="525463"/>
            <a:ext cx="8104188" cy="5724525"/>
          </a:xfrm>
        </p:spPr>
      </p:pic>
      <p:grpSp>
        <p:nvGrpSpPr>
          <p:cNvPr id="2" name="Group 12"/>
          <p:cNvGrpSpPr>
            <a:grpSpLocks/>
          </p:cNvGrpSpPr>
          <p:nvPr/>
        </p:nvGrpSpPr>
        <p:grpSpPr bwMode="auto">
          <a:xfrm>
            <a:off x="1576388" y="1981200"/>
            <a:ext cx="3683000" cy="1905000"/>
            <a:chOff x="1575635" y="1981200"/>
            <a:chExt cx="3683533" cy="1905000"/>
          </a:xfrm>
        </p:grpSpPr>
        <p:grpSp>
          <p:nvGrpSpPr>
            <p:cNvPr id="3" name="Group 17"/>
            <p:cNvGrpSpPr>
              <a:grpSpLocks/>
            </p:cNvGrpSpPr>
            <p:nvPr/>
          </p:nvGrpSpPr>
          <p:grpSpPr bwMode="auto">
            <a:xfrm>
              <a:off x="1575635" y="2514863"/>
              <a:ext cx="3683533" cy="1371337"/>
              <a:chOff x="1575635" y="2514863"/>
              <a:chExt cx="3683533" cy="1371337"/>
            </a:xfrm>
          </p:grpSpPr>
          <p:sp>
            <p:nvSpPr>
              <p:cNvPr id="16" name="Oval 15"/>
              <p:cNvSpPr/>
              <p:nvPr/>
            </p:nvSpPr>
            <p:spPr>
              <a:xfrm rot="19634801">
                <a:off x="1575635" y="2520950"/>
                <a:ext cx="662083"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3426928" y="2514600"/>
                <a:ext cx="839909"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724103" y="3352800"/>
                <a:ext cx="535065"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Oval 14"/>
            <p:cNvSpPr/>
            <p:nvPr/>
          </p:nvSpPr>
          <p:spPr>
            <a:xfrm>
              <a:off x="3961992" y="1981200"/>
              <a:ext cx="6858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2"/>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8" descr="convsurf09_no_NAD83toITRF00.png"/>
          <p:cNvPicPr>
            <a:picLocks noGrp="1" noChangeAspect="1"/>
          </p:cNvPicPr>
          <p:nvPr>
            <p:ph idx="4294967295"/>
          </p:nvPr>
        </p:nvPicPr>
        <p:blipFill>
          <a:blip r:embed="rId3" cstate="print"/>
          <a:srcRect/>
          <a:stretch>
            <a:fillRect/>
          </a:stretch>
        </p:blipFill>
        <p:spPr>
          <a:xfrm>
            <a:off x="665163" y="555625"/>
            <a:ext cx="7969250" cy="5632450"/>
          </a:xfr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descr="GEOID09.png"/>
          <p:cNvPicPr>
            <a:picLocks noGrp="1" noChangeAspect="1"/>
          </p:cNvPicPr>
          <p:nvPr>
            <p:ph idx="4294967295"/>
          </p:nvPr>
        </p:nvPicPr>
        <p:blipFill>
          <a:blip r:embed="rId3" cstate="print"/>
          <a:srcRect/>
          <a:stretch>
            <a:fillRect/>
          </a:stretch>
        </p:blipFill>
        <p:spPr>
          <a:xfrm>
            <a:off x="476250" y="546100"/>
            <a:ext cx="8064500" cy="5699125"/>
          </a:xfrm>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ChangeArrowheads="1"/>
          </p:cNvSpPr>
          <p:nvPr/>
        </p:nvSpPr>
        <p:spPr bwMode="auto">
          <a:xfrm>
            <a:off x="1182688" y="5688013"/>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23555" name="Picture 12" descr="GEOID09_GEOID03_diff_Canada_Mexico_masked"/>
          <p:cNvPicPr>
            <a:picLocks noChangeAspect="1" noChangeArrowheads="1"/>
          </p:cNvPicPr>
          <p:nvPr/>
        </p:nvPicPr>
        <p:blipFill>
          <a:blip r:embed="rId3" cstate="print"/>
          <a:srcRect/>
          <a:stretch>
            <a:fillRect/>
          </a:stretch>
        </p:blipFill>
        <p:spPr bwMode="auto">
          <a:xfrm>
            <a:off x="474663" y="555625"/>
            <a:ext cx="8062912" cy="5692775"/>
          </a:xfrm>
          <a:prstGeom prst="rect">
            <a:avLst/>
          </a:prstGeom>
          <a:noFill/>
          <a:ln w="9525">
            <a:noFill/>
            <a:miter lim="800000"/>
            <a:headEnd/>
            <a:tailEnd/>
          </a:ln>
        </p:spPr>
      </p:pic>
      <p:grpSp>
        <p:nvGrpSpPr>
          <p:cNvPr id="3" name="Group 17"/>
          <p:cNvGrpSpPr>
            <a:grpSpLocks/>
          </p:cNvGrpSpPr>
          <p:nvPr/>
        </p:nvGrpSpPr>
        <p:grpSpPr bwMode="auto">
          <a:xfrm>
            <a:off x="1576388" y="2372096"/>
            <a:ext cx="1942666" cy="1368054"/>
            <a:chOff x="1575635" y="2372096"/>
            <a:chExt cx="1942948" cy="1368054"/>
          </a:xfrm>
        </p:grpSpPr>
        <p:sp>
          <p:nvSpPr>
            <p:cNvPr id="14" name="Oval 13"/>
            <p:cNvSpPr/>
            <p:nvPr/>
          </p:nvSpPr>
          <p:spPr>
            <a:xfrm rot="19634801">
              <a:off x="1575635" y="2520950"/>
              <a:ext cx="662083"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2678674" y="2372096"/>
              <a:ext cx="839909"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19"/>
          <p:cNvGrpSpPr>
            <a:grpSpLocks/>
          </p:cNvGrpSpPr>
          <p:nvPr/>
        </p:nvGrpSpPr>
        <p:grpSpPr bwMode="auto">
          <a:xfrm>
            <a:off x="4344988" y="3505200"/>
            <a:ext cx="779462" cy="862013"/>
            <a:chOff x="4674632" y="4031755"/>
            <a:chExt cx="2725608" cy="1789494"/>
          </a:xfrm>
        </p:grpSpPr>
        <p:sp>
          <p:nvSpPr>
            <p:cNvPr id="11" name="Rectangle 10"/>
            <p:cNvSpPr/>
            <p:nvPr/>
          </p:nvSpPr>
          <p:spPr>
            <a:xfrm rot="21102351">
              <a:off x="4674632" y="4180057"/>
              <a:ext cx="2198251" cy="1565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5" name="TextBox 11"/>
            <p:cNvSpPr txBox="1">
              <a:spLocks noChangeArrowheads="1"/>
            </p:cNvSpPr>
            <p:nvPr/>
          </p:nvSpPr>
          <p:spPr bwMode="auto">
            <a:xfrm rot="-519973">
              <a:off x="4697907" y="4031755"/>
              <a:ext cx="2702333" cy="1789494"/>
            </a:xfrm>
            <a:prstGeom prst="rect">
              <a:avLst/>
            </a:prstGeom>
            <a:noFill/>
            <a:ln w="9525">
              <a:noFill/>
              <a:miter lim="800000"/>
              <a:headEnd/>
              <a:tailEnd/>
            </a:ln>
          </p:spPr>
          <p:txBody>
            <a:bodyPr>
              <a:spAutoFit/>
            </a:bodyPr>
            <a:lstStyle/>
            <a:p>
              <a:endParaRPr lang="en-US" sz="1000" b="1"/>
            </a:p>
            <a:p>
              <a:endParaRPr lang="en-US" sz="1000" b="1"/>
            </a:p>
            <a:p>
              <a:r>
                <a:rPr lang="en-US" sz="1000" b="1"/>
                <a:t>LA Subsid. </a:t>
              </a:r>
            </a:p>
            <a:p>
              <a:r>
                <a:rPr lang="en-US" sz="1000" b="1"/>
                <a:t>Region</a:t>
              </a:r>
            </a:p>
          </p:txBody>
        </p:sp>
      </p:grpSp>
      <p:grpSp>
        <p:nvGrpSpPr>
          <p:cNvPr id="5" name="Group 19"/>
          <p:cNvGrpSpPr>
            <a:grpSpLocks/>
          </p:cNvGrpSpPr>
          <p:nvPr/>
        </p:nvGrpSpPr>
        <p:grpSpPr bwMode="auto">
          <a:xfrm>
            <a:off x="3733800" y="3581400"/>
            <a:ext cx="779463" cy="862013"/>
            <a:chOff x="4674632" y="4031753"/>
            <a:chExt cx="2725608" cy="1789493"/>
          </a:xfrm>
        </p:grpSpPr>
        <p:sp>
          <p:nvSpPr>
            <p:cNvPr id="19" name="Rectangle 18"/>
            <p:cNvSpPr/>
            <p:nvPr/>
          </p:nvSpPr>
          <p:spPr>
            <a:xfrm rot="21102351">
              <a:off x="4674632" y="4180054"/>
              <a:ext cx="2198249" cy="1565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3" name="TextBox 11"/>
            <p:cNvSpPr txBox="1">
              <a:spLocks noChangeArrowheads="1"/>
            </p:cNvSpPr>
            <p:nvPr/>
          </p:nvSpPr>
          <p:spPr bwMode="auto">
            <a:xfrm rot="-519973">
              <a:off x="4697907" y="4031753"/>
              <a:ext cx="2702333" cy="1789493"/>
            </a:xfrm>
            <a:prstGeom prst="rect">
              <a:avLst/>
            </a:prstGeom>
            <a:noFill/>
            <a:ln w="9525">
              <a:noFill/>
              <a:miter lim="800000"/>
              <a:headEnd/>
              <a:tailEnd/>
            </a:ln>
          </p:spPr>
          <p:txBody>
            <a:bodyPr>
              <a:spAutoFit/>
            </a:bodyPr>
            <a:lstStyle/>
            <a:p>
              <a:endParaRPr lang="en-US" sz="1000" b="1"/>
            </a:p>
            <a:p>
              <a:endParaRPr lang="en-US" sz="1000" b="1"/>
            </a:p>
            <a:p>
              <a:r>
                <a:rPr lang="en-US" sz="1000" b="1"/>
                <a:t>Houston –Galvest.</a:t>
              </a:r>
            </a:p>
            <a:p>
              <a:r>
                <a:rPr lang="en-US" sz="1000" b="1"/>
                <a:t>Region</a:t>
              </a:r>
            </a:p>
          </p:txBody>
        </p:sp>
      </p:grpSp>
      <p:grpSp>
        <p:nvGrpSpPr>
          <p:cNvPr id="20" name="Group 2"/>
          <p:cNvGrpSpPr>
            <a:grpSpLocks/>
          </p:cNvGrpSpPr>
          <p:nvPr/>
        </p:nvGrpSpPr>
        <p:grpSpPr bwMode="auto">
          <a:xfrm>
            <a:off x="174625" y="6562725"/>
            <a:ext cx="1460500" cy="277813"/>
            <a:chOff x="121" y="4559"/>
            <a:chExt cx="1014" cy="193"/>
          </a:xfrm>
        </p:grpSpPr>
        <p:sp>
          <p:nvSpPr>
            <p:cNvPr id="2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2" name="Group 4"/>
            <p:cNvGrpSpPr>
              <a:grpSpLocks/>
            </p:cNvGrpSpPr>
            <p:nvPr/>
          </p:nvGrpSpPr>
          <p:grpSpPr bwMode="auto">
            <a:xfrm>
              <a:off x="121" y="4559"/>
              <a:ext cx="1014" cy="193"/>
              <a:chOff x="121" y="4559"/>
              <a:chExt cx="1014" cy="193"/>
            </a:xfrm>
          </p:grpSpPr>
          <p:sp>
            <p:nvSpPr>
              <p:cNvPr id="2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25" name="Group 7"/>
          <p:cNvGrpSpPr>
            <a:grpSpLocks/>
          </p:cNvGrpSpPr>
          <p:nvPr/>
        </p:nvGrpSpPr>
        <p:grpSpPr bwMode="auto">
          <a:xfrm>
            <a:off x="8505825" y="6540500"/>
            <a:ext cx="257175" cy="277813"/>
            <a:chOff x="5904" y="4543"/>
            <a:chExt cx="178" cy="193"/>
          </a:xfrm>
        </p:grpSpPr>
        <p:sp>
          <p:nvSpPr>
            <p:cNvPr id="2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7" name="Group 9"/>
            <p:cNvGrpSpPr>
              <a:grpSpLocks/>
            </p:cNvGrpSpPr>
            <p:nvPr/>
          </p:nvGrpSpPr>
          <p:grpSpPr bwMode="auto">
            <a:xfrm>
              <a:off x="5904" y="4543"/>
              <a:ext cx="178" cy="193"/>
              <a:chOff x="5904" y="4543"/>
              <a:chExt cx="178" cy="193"/>
            </a:xfrm>
          </p:grpSpPr>
          <p:sp>
            <p:nvSpPr>
              <p:cNvPr id="2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15419</TotalTime>
  <Words>7163</Words>
  <Application>Microsoft Office PowerPoint</Application>
  <PresentationFormat>On-screen Show (4:3)</PresentationFormat>
  <Paragraphs>1107</Paragraphs>
  <Slides>130</Slides>
  <Notes>50</Notes>
  <HiddenSlides>4</HiddenSlides>
  <MMClips>0</MMClips>
  <ScaleCrop>false</ScaleCrop>
  <HeadingPairs>
    <vt:vector size="4" baseType="variant">
      <vt:variant>
        <vt:lpstr>Theme</vt:lpstr>
      </vt:variant>
      <vt:variant>
        <vt:i4>3</vt:i4>
      </vt:variant>
      <vt:variant>
        <vt:lpstr>Slide Titles</vt:lpstr>
      </vt:variant>
      <vt:variant>
        <vt:i4>130</vt:i4>
      </vt:variant>
    </vt:vector>
  </HeadingPairs>
  <TitlesOfParts>
    <vt:vector size="133" baseType="lpstr">
      <vt:lpstr>2_Default Design</vt:lpstr>
      <vt:lpstr>3_Default Design</vt:lpstr>
      <vt:lpstr>1_Office Theme</vt:lpstr>
      <vt:lpstr>New Developments at the National Geodetic Survey</vt:lpstr>
      <vt:lpstr>Who is this guy?</vt:lpstr>
      <vt:lpstr>Outline</vt:lpstr>
      <vt:lpstr>A Little NGS History</vt:lpstr>
      <vt:lpstr>A Little NGS History</vt:lpstr>
      <vt:lpstr>A Little NGS History</vt:lpstr>
      <vt:lpstr>The NGS Mission</vt:lpstr>
      <vt:lpstr>What does that mean?</vt:lpstr>
      <vt:lpstr>Seriously, dude, what does that mean?</vt:lpstr>
      <vt:lpstr>Seriously, dude, what does that mean?</vt:lpstr>
      <vt:lpstr>Slide 11</vt:lpstr>
      <vt:lpstr>Slide 12</vt:lpstr>
      <vt:lpstr>Slide 13</vt:lpstr>
      <vt:lpstr>Slide 14</vt:lpstr>
      <vt:lpstr>Slide 15</vt:lpstr>
      <vt:lpstr>So is that geodesy?</vt:lpstr>
      <vt:lpstr>That seems simple enough…</vt:lpstr>
      <vt:lpstr>Topography</vt:lpstr>
      <vt:lpstr>The Geoid</vt:lpstr>
      <vt:lpstr>The Ellipsoid</vt:lpstr>
      <vt:lpstr>How are these surfaces related?</vt:lpstr>
      <vt:lpstr>Orthometric, ellipsoidal and geoid heights.</vt:lpstr>
      <vt:lpstr>Why doesn’t the geoid follow topography?</vt:lpstr>
      <vt:lpstr>Well, still, that’s pretty simple…</vt:lpstr>
      <vt:lpstr>Earth Orientation</vt:lpstr>
      <vt:lpstr>How can something like an earthquake change the Earth’s rotation?</vt:lpstr>
      <vt:lpstr>Plate Tectonics</vt:lpstr>
      <vt:lpstr>Isostatic Post-glacial Rebound</vt:lpstr>
      <vt:lpstr>Loading, Subsidence and Uplift</vt:lpstr>
      <vt:lpstr>Loading, Subsidence and Uplift</vt:lpstr>
      <vt:lpstr>Loading, Subsidence and Uplift</vt:lpstr>
      <vt:lpstr>OK! OK! Geodesy is hard! But what exactly does NGS do?</vt:lpstr>
      <vt:lpstr>Aeronautical Survey Program</vt:lpstr>
      <vt:lpstr>Aeronautical Survey Program</vt:lpstr>
      <vt:lpstr>National Shoreline</vt:lpstr>
      <vt:lpstr>National Shoreline</vt:lpstr>
      <vt:lpstr>Emergency Response Imagery</vt:lpstr>
      <vt:lpstr>Slide 38</vt:lpstr>
      <vt:lpstr>Mobile Web Application For Imagery</vt:lpstr>
      <vt:lpstr>National Spatial Reference System (NSRS)</vt:lpstr>
      <vt:lpstr>What is the NSRS?</vt:lpstr>
      <vt:lpstr>What is the NSRS?</vt:lpstr>
      <vt:lpstr>Planned Updates To The Datasheet Format</vt:lpstr>
      <vt:lpstr>NSRS Evolution</vt:lpstr>
      <vt:lpstr>Continuously Operating Reference Site (CORS) Network</vt:lpstr>
      <vt:lpstr>CORS Data And Information</vt:lpstr>
      <vt:lpstr>CORS Network</vt:lpstr>
      <vt:lpstr>CORS Use</vt:lpstr>
      <vt:lpstr>CORS Coordinates</vt:lpstr>
      <vt:lpstr>CORS Coordinates</vt:lpstr>
      <vt:lpstr>CORS Coordinates</vt:lpstr>
      <vt:lpstr>Slide 52</vt:lpstr>
      <vt:lpstr>Slide 53</vt:lpstr>
      <vt:lpstr>Slide 54</vt:lpstr>
      <vt:lpstr>Slide 55</vt:lpstr>
      <vt:lpstr>Slide 56</vt:lpstr>
      <vt:lpstr>Slide 57</vt:lpstr>
      <vt:lpstr>NA 2011</vt:lpstr>
      <vt:lpstr>Online Positioning User Service (OPUS)</vt:lpstr>
      <vt:lpstr>Slide 60</vt:lpstr>
      <vt:lpstr>OPUS Use</vt:lpstr>
      <vt:lpstr>OPUS Use</vt:lpstr>
      <vt:lpstr>OPUS-Projects</vt:lpstr>
      <vt:lpstr>What exactly does OPUS-Projects do?</vt:lpstr>
      <vt:lpstr>Tell me more.</vt:lpstr>
      <vt:lpstr>What about publishing?</vt:lpstr>
      <vt:lpstr>Do we really need another OPUS flavor?</vt:lpstr>
      <vt:lpstr>How do I get started?</vt:lpstr>
      <vt:lpstr>Gravity for the Redefinition of the American Vertical Datum (GRAV-D)</vt:lpstr>
      <vt:lpstr>Is GRAV-D necessary?</vt:lpstr>
      <vt:lpstr>Is GRAV-D necessary?</vt:lpstr>
      <vt:lpstr>Is GRAV-D necessary?</vt:lpstr>
      <vt:lpstr>Enter The Age of Space-based Geodesy</vt:lpstr>
      <vt:lpstr>What does GRAV-D provide?</vt:lpstr>
      <vt:lpstr>What do I get out if it?</vt:lpstr>
      <vt:lpstr>GRAV-D Processing Update</vt:lpstr>
      <vt:lpstr>GRAV-D Survey Plans</vt:lpstr>
      <vt:lpstr>Alaska FY11 </vt:lpstr>
      <vt:lpstr>Slide 79</vt:lpstr>
      <vt:lpstr>Slide 80</vt:lpstr>
      <vt:lpstr>Slide 81</vt:lpstr>
      <vt:lpstr>Gravity → Geoid</vt:lpstr>
      <vt:lpstr>Slide 83</vt:lpstr>
      <vt:lpstr>Slide 84</vt:lpstr>
      <vt:lpstr>Residual Gravity Data For CONUS</vt:lpstr>
      <vt:lpstr>Long Wavelength (deg 2-120) Gravity Errors</vt:lpstr>
      <vt:lpstr>Long Wavelength (deg 2-120) Geoid Errors</vt:lpstr>
      <vt:lpstr>Internal Crossovers Between 1489 Surveys</vt:lpstr>
      <vt:lpstr>External Crossovers Between 1489 Surveys</vt:lpstr>
      <vt:lpstr>244 Surveys With Significant Biases</vt:lpstr>
      <vt:lpstr>Slide 91</vt:lpstr>
      <vt:lpstr>Slide 92</vt:lpstr>
      <vt:lpstr>USGG2009 Summary</vt:lpstr>
      <vt:lpstr>Hybrid Geoids</vt:lpstr>
      <vt:lpstr>Slide 95</vt:lpstr>
      <vt:lpstr>Slide 96</vt:lpstr>
      <vt:lpstr>Slide 97</vt:lpstr>
      <vt:lpstr>Slide 98</vt:lpstr>
      <vt:lpstr>Slide 99</vt:lpstr>
      <vt:lpstr>GEOID09 Summary</vt:lpstr>
      <vt:lpstr>What’s coming down the pike?</vt:lpstr>
      <vt:lpstr>USGG2012</vt:lpstr>
      <vt:lpstr>USGG2012 Summary</vt:lpstr>
      <vt:lpstr>GEOID12</vt:lpstr>
      <vt:lpstr>Height Modernization</vt:lpstr>
      <vt:lpstr>Height Modernization</vt:lpstr>
      <vt:lpstr>Height Modernization Information</vt:lpstr>
      <vt:lpstr>Height Modernization Wants You …</vt:lpstr>
      <vt:lpstr>Slide 109</vt:lpstr>
      <vt:lpstr>Slide 110</vt:lpstr>
      <vt:lpstr>Slide 111</vt:lpstr>
      <vt:lpstr>Slide 112</vt:lpstr>
      <vt:lpstr>Slide 113</vt:lpstr>
      <vt:lpstr>Slide 114</vt:lpstr>
      <vt:lpstr>Slide 115</vt:lpstr>
      <vt:lpstr>Slide 116</vt:lpstr>
      <vt:lpstr>Slide 117</vt:lpstr>
      <vt:lpstr>Slide 118</vt:lpstr>
      <vt:lpstr>Aligning RTN Stations To The NSRS</vt:lpstr>
      <vt:lpstr>Slide 120</vt:lpstr>
      <vt:lpstr>Slide 121</vt:lpstr>
      <vt:lpstr>Slide 122</vt:lpstr>
      <vt:lpstr>Slide 123</vt:lpstr>
      <vt:lpstr>Slide 124</vt:lpstr>
      <vt:lpstr>Standards, Training and Tools</vt:lpstr>
      <vt:lpstr>Standards, Training and Tools</vt:lpstr>
      <vt:lpstr>Standards, Training and Tools</vt:lpstr>
      <vt:lpstr>Standards, Training and Tools</vt:lpstr>
      <vt:lpstr>Standards, Training and Tools</vt:lpstr>
      <vt:lpstr>New Developments at the National Geodetic Survey</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mark.schenewerk</cp:lastModifiedBy>
  <cp:revision>695</cp:revision>
  <dcterms:created xsi:type="dcterms:W3CDTF">2008-05-15T03:25:25Z</dcterms:created>
  <dcterms:modified xsi:type="dcterms:W3CDTF">2011-10-19T15:53:09Z</dcterms:modified>
  <cp:category>workshop</cp:category>
</cp:coreProperties>
</file>