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61" r:id="rId3"/>
    <p:sldId id="262" r:id="rId4"/>
    <p:sldId id="263" r:id="rId5"/>
    <p:sldId id="264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65" r:id="rId14"/>
    <p:sldId id="267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71D2E-E941-435A-95DE-934E4FFEC538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103C0-DF21-42C3-9DA6-01B07F933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2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.nosngs.noaa/GEOID/xGEOID18/computation.s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ngs.noaa.gov/GEOID/xGEOID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yan.wang@noaa.gov" TargetMode="External"/><Relationship Id="rId4" Type="http://schemas.openxmlformats.org/officeDocument/2006/relationships/hyperlink" Target="mailto:ngs.geoid.team@noaa.go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403" y="1088490"/>
            <a:ext cx="8229600" cy="857250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Experimental Geoid Models</a:t>
            </a:r>
            <a:endParaRPr lang="en-US" sz="3200" dirty="0">
              <a:latin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904" y="2299713"/>
            <a:ext cx="7772197" cy="225337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Wang 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YM, X Li, K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Ahgren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and J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Krcmaric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National Geodetic Survey, NOAA, USA </a:t>
            </a:r>
          </a:p>
          <a:p>
            <a:pPr marL="0" indent="0" algn="ctr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2019 Geospatial Summit</a:t>
            </a:r>
          </a:p>
          <a:p>
            <a:pPr marL="0" indent="0" algn="ctr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Silver Spring, MD</a:t>
            </a:r>
          </a:p>
          <a:p>
            <a:pPr marL="0" indent="0" algn="ctr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May, 2019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of GRAV-D to the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036644"/>
            <a:ext cx="5212080" cy="402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6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of GRAV-D to the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044575"/>
            <a:ext cx="5212080" cy="402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3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interactive computation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ubTitle" idx="1"/>
          </p:nvPr>
        </p:nvSpPr>
        <p:spPr>
          <a:xfrm>
            <a:off x="762000" y="1339850"/>
            <a:ext cx="7305675" cy="1841500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 sz="200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https://dev.nosngs.noaa/GEOID/xGEOID18/computation.shtml</a:t>
            </a:r>
            <a:endParaRPr lang="en-US" altLang="en-US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Output of interactive computation </a:t>
            </a:r>
            <a:endParaRPr lang="en-US" sz="2400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3901" y="929859"/>
            <a:ext cx="791527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Note: The GRS80 ellipsoid is used for both NAD83 and IGS08.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Your input in NAD83 (2011) epoch 2010.00: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Latitude         Longitude         Ellipsoid Height        Station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40 24 32.85015   121 31 46.45612   1968.8                  Lassen Peak CA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Your Result in IGS08 epoch 2022.00: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Latitude         Longitude         Ellipsoid Height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40 24 32.86167   121 31 46.52267   1968.307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geoid height of GEOID12B (with respect to NAD83):           -23.940 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orthometric height in NAVD88 (based on GEOID12B):          1992.740 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Estimated orthometric height in North American-Pacific Geopotential Datum of 2022 (NAPGD2022)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based on different geoid models (all heights in meters):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Geoid Model         Geoid Height          Ortho Height          Ortho(model)-NAVD88(GEOID12B)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USGG2012                -23.598              1991.905                 -0.835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xGEOID18A               -23.707              1992.014                 -0.726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xGEOID18B               -23.712              1992.019                 -0.721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--------------------------------------------------------------------------------------------</a:t>
            </a:r>
          </a:p>
          <a:p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0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514350"/>
            <a:ext cx="8229600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0175" y="1148934"/>
            <a:ext cx="653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information can be found at NGS beta website</a:t>
            </a:r>
          </a:p>
          <a:p>
            <a:pPr marL="171450" indent="-17145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https://beta.ngs.noaa.gov/GEOID/xGEOID/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Questions? </a:t>
            </a:r>
          </a:p>
          <a:p>
            <a:pPr marL="171450" indent="-171450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  <a:p>
            <a:pPr marL="171450" indent="-171450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Geoid team:		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ngs.geoid.team@noaa.gov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Dr. Yan Ming Wang:	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yan.wang@noaa.gov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9225" y="967959"/>
            <a:ext cx="61436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GRAV-D gravity data has been collected continuously since July 2008.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An experimental geoid 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xGEOID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 has been computed annually since 2014.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Data from three GSVS lines are the primary independent data sets for validating geoid models.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Starting from xGEOID19, the model will be a joint model between NGS, CGS and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INEGI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models covers three regions:</a:t>
            </a:r>
          </a:p>
          <a:p>
            <a:pPr marL="342900" indent="-342900">
              <a:buFont typeface="Arial" panose="020B0604020202020204" pitchFamily="34" charset="0"/>
              <a:buAutoNum type="alphaLcParenR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America-Pacific: (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0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90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Lon: 170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 to 350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AutoNum type="alphaLcParenR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Guam and CNMI: (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11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22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Lon: 143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 to 148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AutoNum type="alphaLcParenR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American Samoa: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-10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-16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Lon: 186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 to 193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</a:p>
        </p:txBody>
      </p:sp>
    </p:spTree>
    <p:extLst>
      <p:ext uri="{BB962C8B-B14F-4D97-AF65-F5344CB8AC3E}">
        <p14:creationId xmlns:p14="http://schemas.microsoft.com/office/powerpoint/2010/main" val="42220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0" b="19281"/>
          <a:stretch/>
        </p:blipFill>
        <p:spPr bwMode="auto">
          <a:xfrm>
            <a:off x="2417654" y="1745953"/>
            <a:ext cx="6183241" cy="272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-58349" y="695407"/>
            <a:ext cx="3385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/>
              <a:t>Guam and Northern Marianas Islands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27878" y="2996993"/>
            <a:ext cx="18748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/>
              <a:t>American Samoa</a:t>
            </a:r>
          </a:p>
        </p:txBody>
      </p:sp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67" y="1033961"/>
            <a:ext cx="1181571" cy="1863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31" y="3359245"/>
            <a:ext cx="2037604" cy="1726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80297" y="333611"/>
            <a:ext cx="86913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Coverage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NAPGD2022 Gravimetric Geoid Model (GEOID2022)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280495" y="1313794"/>
            <a:ext cx="3385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/>
              <a:t>North America and Pacific</a:t>
            </a: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540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xGEOID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Specifications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075" y="967959"/>
            <a:ext cx="763905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 ellipsoid: GRS80</a:t>
            </a:r>
          </a:p>
          <a:p>
            <a:pPr marL="800100" lvl="1" indent="-342900">
              <a:buFontTx/>
              <a:buChar char="-"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Semi-major axis a = 6,378,137 m</a:t>
            </a:r>
          </a:p>
          <a:p>
            <a:pPr marL="800100" lvl="1" indent="-342900">
              <a:buFontTx/>
              <a:buChar char="-"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GM = 398,600,500,000,000 m</a:t>
            </a: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800100" lvl="1" indent="-342900">
              <a:buFontTx/>
              <a:buChar char="-"/>
            </a:pP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108,263 x 10</a:t>
            </a: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</a:p>
          <a:p>
            <a:pPr marL="800100" lvl="1" indent="-342900">
              <a:buFontTx/>
              <a:buChar char="-"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ω = 7,292,115 x 10</a:t>
            </a: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 frame: ITRF14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Tidal system: Non-tidal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62,636,856.0 m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SGEOID2022 (xGEOID22) will be static. The time-varying geoid determined by the Geoid Monitoring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Products: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Geoid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grids (1’ x 1’)</a:t>
            </a:r>
          </a:p>
          <a:p>
            <a:pPr marL="342900" indent="-34290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Geoid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accuracy estimates (1’ x 1’)</a:t>
            </a:r>
          </a:p>
          <a:p>
            <a:pPr marL="342900" indent="-34290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Deflection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vertical (1’ x 1’)</a:t>
            </a:r>
          </a:p>
          <a:p>
            <a:pPr marL="342900" indent="-34290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Accuracy of deflection of the vertical (1’ x 1’)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37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used for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xGEOID19 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0175" y="967959"/>
            <a:ext cx="64389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GOCO05S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satellite gravity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NGA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1,633,376 points terrestrial gravity data </a:t>
            </a:r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NGS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135,290 points over land (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supplemental/fill-in)</a:t>
            </a:r>
          </a:p>
          <a:p>
            <a:pPr marL="342900" indent="-342900">
              <a:buAutoNum type="arabicPeriod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" digital elevation model (SRTM, ASTER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CDEM)</a:t>
            </a:r>
          </a:p>
          <a:p>
            <a:pPr marL="342900" indent="-342900">
              <a:buAutoNum type="arabicPeriod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GRAV-D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airborne gravity data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~75%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 territories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Altimetric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gravity anomaly DTU13 (1’ x 1’)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53340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Possible height changes from NAVD88 (CONUS)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162050"/>
            <a:ext cx="6829425" cy="37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30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Possible height changes from NAVD88 </a:t>
            </a:r>
            <a:r>
              <a:rPr lang="en-US" alt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(AK)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085852"/>
            <a:ext cx="5212080" cy="39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51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of GRAV-D to the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058870"/>
            <a:ext cx="5212080" cy="402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79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of GRAV-D to the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058870"/>
            <a:ext cx="5212080" cy="402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7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516</Words>
  <Application>Microsoft Office PowerPoint</Application>
  <PresentationFormat>On-screen Show (16:9)</PresentationFormat>
  <Paragraphs>92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MS PGothic</vt:lpstr>
      <vt:lpstr>MS PGothic</vt:lpstr>
      <vt:lpstr>Arial</vt:lpstr>
      <vt:lpstr>Calibri</vt:lpstr>
      <vt:lpstr>Times New Roman</vt:lpstr>
      <vt:lpstr>Office Theme</vt:lpstr>
      <vt:lpstr>NGS Experimental Geoid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Simmons</dc:creator>
  <cp:lastModifiedBy>Yan Wang</cp:lastModifiedBy>
  <cp:revision>17</cp:revision>
  <dcterms:created xsi:type="dcterms:W3CDTF">2017-02-03T22:38:58Z</dcterms:created>
  <dcterms:modified xsi:type="dcterms:W3CDTF">2019-04-24T15:39:50Z</dcterms:modified>
</cp:coreProperties>
</file>