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6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4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5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9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3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8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2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9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6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7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A468-B10C-E94D-B4AE-FD48B5E66BC0}" type="datetimeFigureOut">
              <a:rPr lang="en-US" smtClean="0"/>
              <a:t>4/12/2019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6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45665"/>
            <a:ext cx="9144000" cy="857250"/>
          </a:xfrm>
        </p:spPr>
        <p:txBody>
          <a:bodyPr>
            <a:noAutofit/>
          </a:bodyPr>
          <a:lstStyle/>
          <a:p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OPUS for Everything</a:t>
            </a:r>
            <a:endParaRPr lang="en-US" sz="3600" dirty="0">
              <a:latin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4513"/>
            <a:ext cx="9144000" cy="2253373"/>
          </a:xfrm>
        </p:spPr>
        <p:txBody>
          <a:bodyPr>
            <a:norm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 smtClean="0">
                <a:latin typeface="Times New Roman" charset="0"/>
                <a:cs typeface="Times New Roman" charset="0"/>
              </a:rPr>
              <a:t>	</a:t>
            </a: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Krishna Tadepalli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05/07/2019</a:t>
            </a:r>
          </a:p>
        </p:txBody>
      </p:sp>
    </p:spTree>
    <p:extLst>
      <p:ext uri="{BB962C8B-B14F-4D97-AF65-F5344CB8AC3E}">
        <p14:creationId xmlns:p14="http://schemas.microsoft.com/office/powerpoint/2010/main" val="34131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630962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OPE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633389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One-stop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Web-centric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Same look-and-feel for all survey types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Serves up value-added/context-sensitive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630962"/>
            <a:ext cx="9144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OPE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633389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Provides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continuous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feedback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Employs data visualization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tools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Limits/eliminates PII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084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28</Words>
  <Application>Microsoft Office PowerPoint</Application>
  <PresentationFormat>On-screen Show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OPUS for Everything</vt:lpstr>
      <vt:lpstr>PowerPoint Presentation</vt:lpstr>
      <vt:lpstr>PowerPoint Presentation</vt:lpstr>
    </vt:vector>
  </TitlesOfParts>
  <Company>Simmons + Associates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Simmons</dc:creator>
  <cp:lastModifiedBy>Krishna Tadepalli</cp:lastModifiedBy>
  <cp:revision>11</cp:revision>
  <dcterms:created xsi:type="dcterms:W3CDTF">2017-02-03T22:38:58Z</dcterms:created>
  <dcterms:modified xsi:type="dcterms:W3CDTF">2019-04-12T16:10:51Z</dcterms:modified>
</cp:coreProperties>
</file>