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63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48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5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91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13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82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824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01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9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60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468-B10C-E94D-B4AE-FD48B5E66BC0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7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6A468-B10C-E94D-B4AE-FD48B5E66BC0}" type="datetimeFigureOut">
              <a:rPr lang="en-US" smtClean="0"/>
              <a:t>4/15/2019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538F9-49A3-B84F-B36B-A7030CDE5D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965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500" y="1357544"/>
            <a:ext cx="6620807" cy="1240876"/>
          </a:xfrm>
        </p:spPr>
        <p:txBody>
          <a:bodyPr>
            <a:noAutofit/>
          </a:bodyPr>
          <a:lstStyle/>
          <a:p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Turning the Page on PAGES: NGS's Next Generation Multi-GNSS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312" y="3223260"/>
            <a:ext cx="8295181" cy="1663387"/>
          </a:xfrm>
        </p:spPr>
        <p:txBody>
          <a:bodyPr>
            <a:normAutofit/>
          </a:bodyPr>
          <a:lstStyle/>
          <a:p>
            <a:pPr marL="0" lvl="0" indent="0" algn="ctr" fontAlgn="base"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Bryan Stressler</a:t>
            </a:r>
            <a:endParaRPr lang="en-US" altLang="en-US" sz="2400" dirty="0">
              <a:solidFill>
                <a:prstClr val="black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0" lvl="0" indent="0" algn="ctr" fontAlgn="base">
              <a:spcAft>
                <a:spcPct val="0"/>
              </a:spcAft>
              <a:buNone/>
            </a:pPr>
            <a:r>
              <a:rPr lang="en-US" altLang="en-US" sz="2400" i="1" dirty="0">
                <a:solidFill>
                  <a:prstClr val="black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NGS 2019 Geospatial Summit</a:t>
            </a:r>
          </a:p>
          <a:p>
            <a:pPr marL="0" lvl="0" indent="0" algn="ctr" fontAlgn="base">
              <a:spcAft>
                <a:spcPct val="0"/>
              </a:spcAft>
              <a:buNone/>
            </a:pP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6</a:t>
            </a:r>
            <a:r>
              <a:rPr lang="en-US" altLang="en-US" sz="2400" baseline="30000" dirty="0">
                <a:solidFill>
                  <a:prstClr val="black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th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-7</a:t>
            </a:r>
            <a:r>
              <a:rPr lang="en-US" altLang="en-US" sz="2400" baseline="30000" dirty="0">
                <a:solidFill>
                  <a:prstClr val="black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th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, 2019</a:t>
            </a:r>
          </a:p>
        </p:txBody>
      </p:sp>
    </p:spTree>
    <p:extLst>
      <p:ext uri="{BB962C8B-B14F-4D97-AF65-F5344CB8AC3E}">
        <p14:creationId xmlns:p14="http://schemas.microsoft.com/office/powerpoint/2010/main" val="341318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340764"/>
            <a:ext cx="4044462" cy="3398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Backend software currently used for:</a:t>
            </a:r>
          </a:p>
          <a:p>
            <a:pPr marL="1200150" lvl="1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OPUS</a:t>
            </a:r>
          </a:p>
          <a:p>
            <a:pPr marL="1200150" lvl="1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Orbit Production</a:t>
            </a:r>
          </a:p>
          <a:p>
            <a:pPr marL="1200150" lvl="1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CORS Monitoring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GPS-only L1/L2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Operational for 20+ years</a:t>
            </a: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477212"/>
            <a:ext cx="8229600" cy="125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PAGES</a:t>
            </a:r>
            <a:endParaRPr lang="en-US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645272" y="1340764"/>
            <a:ext cx="4232028" cy="3398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NGS staff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and modernized GNSS constellations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IGS is moving towards multi-GNSS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NGS needs new, </a:t>
            </a:r>
            <a:r>
              <a:rPr lang="en-US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extensible software </a:t>
            </a:r>
            <a:r>
              <a:rPr lang="en-US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capable of multi-GNSS processing</a:t>
            </a: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</a:pPr>
            <a:endParaRPr lang="en-US" altLang="en-US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75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1"/>
          <p:cNvSpPr txBox="1">
            <a:spLocks/>
          </p:cNvSpPr>
          <p:nvPr/>
        </p:nvSpPr>
        <p:spPr>
          <a:xfrm>
            <a:off x="457200" y="283427"/>
            <a:ext cx="8229600" cy="684829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GNSS Timeline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8" name="Picture 2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6785" y="968256"/>
            <a:ext cx="6610430" cy="417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8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itle 1"/>
          <p:cNvSpPr txBox="1">
            <a:spLocks/>
          </p:cNvSpPr>
          <p:nvPr/>
        </p:nvSpPr>
        <p:spPr>
          <a:xfrm>
            <a:off x="457200" y="390107"/>
            <a:ext cx="8229600" cy="775753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Multi-GNSS Positioning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80625" y="1275345"/>
            <a:ext cx="8528538" cy="1722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Multi-GNSS can dramatically improve positioning in non-ideal surveying conditions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odern signals, triple frequency observations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Many more satellites in view</a:t>
            </a:r>
          </a:p>
          <a:p>
            <a:pPr eaLnBrk="1" hangingPunct="1">
              <a:spcBef>
                <a:spcPct val="20000"/>
              </a:spcBef>
            </a:pPr>
            <a:endParaRPr lang="en-US" alt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3387" t="2187" r="7595"/>
          <a:stretch/>
        </p:blipFill>
        <p:spPr>
          <a:xfrm>
            <a:off x="-12973" y="3098530"/>
            <a:ext cx="2285295" cy="20449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b="2187"/>
          <a:stretch/>
        </p:blipFill>
        <p:spPr>
          <a:xfrm>
            <a:off x="6871678" y="3098530"/>
            <a:ext cx="2272322" cy="204496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87316" y="4888820"/>
            <a:ext cx="2569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http://www.gnssplanningonline.com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45216" y="3208015"/>
            <a:ext cx="45993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GNSS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ky plots with an obstruction diagram. 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Left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GPS-only- a positioning solution cannot be obtained.</a:t>
            </a:r>
          </a:p>
          <a:p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Right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: Multi-GNSS- 18 satellites!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52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457200" y="366071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Looking Forward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07730" y="1171135"/>
            <a:ext cx="8729589" cy="35696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What we’re doing</a:t>
            </a: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Building a suite of multi-GNSS capable software to replace PAGES</a:t>
            </a:r>
          </a:p>
          <a:p>
            <a:pPr marL="1200150" lvl="1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Modern programming/scripting languages (C++, Python)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pertaining to new GNSS constellations and processing strategies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Baseline processing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Orbit production</a:t>
            </a:r>
          </a:p>
          <a:p>
            <a:pPr marL="457200" indent="-457200" eaLnBrk="1" hangingPunct="1">
              <a:spcBef>
                <a:spcPct val="20000"/>
              </a:spcBef>
              <a:buFontTx/>
              <a:buChar char="-"/>
            </a:pPr>
            <a:r>
              <a:rPr lang="en-US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Planned deployment: June 2021</a:t>
            </a:r>
          </a:p>
        </p:txBody>
      </p:sp>
    </p:spTree>
    <p:extLst>
      <p:ext uri="{BB962C8B-B14F-4D97-AF65-F5344CB8AC3E}">
        <p14:creationId xmlns:p14="http://schemas.microsoft.com/office/powerpoint/2010/main" val="6901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156</Words>
  <Application>Microsoft Office PowerPoint</Application>
  <PresentationFormat>On-screen Show (16:9)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MS PGothic</vt:lpstr>
      <vt:lpstr>Arial</vt:lpstr>
      <vt:lpstr>Calibri</vt:lpstr>
      <vt:lpstr>Times New Roman</vt:lpstr>
      <vt:lpstr>Office Theme</vt:lpstr>
      <vt:lpstr>Turning the Page on PAGES: NGS's Next Generation Multi-GNSS Software</vt:lpstr>
      <vt:lpstr>PowerPoint Presentation</vt:lpstr>
      <vt:lpstr>PowerPoint Presentation</vt:lpstr>
      <vt:lpstr>PowerPoint Presentation</vt:lpstr>
      <vt:lpstr>PowerPoint Presentation</vt:lpstr>
    </vt:vector>
  </TitlesOfParts>
  <Company>Simmons + Associates Graphic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Barbara Simmons</dc:creator>
  <cp:lastModifiedBy>Bryan Stressler</cp:lastModifiedBy>
  <cp:revision>14</cp:revision>
  <dcterms:created xsi:type="dcterms:W3CDTF">2017-02-03T22:38:58Z</dcterms:created>
  <dcterms:modified xsi:type="dcterms:W3CDTF">2019-04-15T14:40:23Z</dcterms:modified>
</cp:coreProperties>
</file>