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4" r:id="rId1"/>
    <p:sldMasterId id="2147484136" r:id="rId2"/>
  </p:sldMasterIdLst>
  <p:notesMasterIdLst>
    <p:notesMasterId r:id="rId29"/>
  </p:notesMasterIdLst>
  <p:handoutMasterIdLst>
    <p:handoutMasterId r:id="rId30"/>
  </p:handoutMasterIdLst>
  <p:sldIdLst>
    <p:sldId id="527" r:id="rId3"/>
    <p:sldId id="534" r:id="rId4"/>
    <p:sldId id="532" r:id="rId5"/>
    <p:sldId id="529" r:id="rId6"/>
    <p:sldId id="530" r:id="rId7"/>
    <p:sldId id="531" r:id="rId8"/>
    <p:sldId id="537" r:id="rId9"/>
    <p:sldId id="539" r:id="rId10"/>
    <p:sldId id="504" r:id="rId11"/>
    <p:sldId id="510" r:id="rId12"/>
    <p:sldId id="509" r:id="rId13"/>
    <p:sldId id="486" r:id="rId14"/>
    <p:sldId id="508" r:id="rId15"/>
    <p:sldId id="526" r:id="rId16"/>
    <p:sldId id="501" r:id="rId17"/>
    <p:sldId id="513" r:id="rId18"/>
    <p:sldId id="514" r:id="rId19"/>
    <p:sldId id="511" r:id="rId20"/>
    <p:sldId id="512" r:id="rId21"/>
    <p:sldId id="516" r:id="rId22"/>
    <p:sldId id="515" r:id="rId23"/>
    <p:sldId id="525" r:id="rId24"/>
    <p:sldId id="528" r:id="rId25"/>
    <p:sldId id="535" r:id="rId26"/>
    <p:sldId id="536" r:id="rId27"/>
    <p:sldId id="533" r:id="rId28"/>
  </p:sldIdLst>
  <p:sldSz cx="9144000" cy="6858000" type="screen4x3"/>
  <p:notesSz cx="7102475" cy="9388475"/>
  <p:defaultTextStyle>
    <a:defPPr>
      <a:defRPr lang="en-GB"/>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D5880"/>
    <a:srgbClr val="1D5E8A"/>
    <a:srgbClr val="FF006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0672" autoAdjust="0"/>
  </p:normalViewPr>
  <p:slideViewPr>
    <p:cSldViewPr>
      <p:cViewPr varScale="1">
        <p:scale>
          <a:sx n="94" d="100"/>
          <a:sy n="94" d="100"/>
        </p:scale>
        <p:origin x="396" y="84"/>
      </p:cViewPr>
      <p:guideLst>
        <p:guide orient="horz" pos="2160"/>
        <p:guide pos="2880"/>
      </p:guideLst>
    </p:cSldViewPr>
  </p:slideViewPr>
  <p:outlineViewPr>
    <p:cViewPr>
      <p:scale>
        <a:sx n="33" d="100"/>
        <a:sy n="33" d="100"/>
      </p:scale>
      <p:origin x="0" y="51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847" y="-76"/>
      </p:cViewPr>
      <p:guideLst>
        <p:guide orient="horz" pos="2957"/>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diagrams/_rels/data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14.jpeg"/><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14.jpeg"/><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B953D3-B019-4CC7-8686-173D13B45704}" type="doc">
      <dgm:prSet loTypeId="urn:microsoft.com/office/officeart/2005/8/layout/vList3" loCatId="list" qsTypeId="urn:microsoft.com/office/officeart/2005/8/quickstyle/3d1" qsCatId="3D" csTypeId="urn:microsoft.com/office/officeart/2005/8/colors/accent1_2" csCatId="accent1" phldr="1"/>
      <dgm:spPr/>
      <dgm:t>
        <a:bodyPr/>
        <a:lstStyle/>
        <a:p>
          <a:endParaRPr lang="en-US"/>
        </a:p>
      </dgm:t>
    </dgm:pt>
    <dgm:pt modelId="{E4BE79EF-8267-4515-8494-1EB6EF63E062}">
      <dgm:prSet custT="1"/>
      <dgm:spPr/>
      <dgm:t>
        <a:bodyPr/>
        <a:lstStyle/>
        <a:p>
          <a:pPr rtl="0"/>
          <a:r>
            <a:rPr lang="en-US" sz="1400" dirty="0">
              <a:solidFill>
                <a:schemeClr val="tx1"/>
              </a:solidFill>
            </a:rPr>
            <a:t>Legal and policy frameworks and issues related to authoritative data</a:t>
          </a:r>
          <a:endParaRPr lang="es-MX" sz="1400" dirty="0">
            <a:solidFill>
              <a:schemeClr val="tx1"/>
            </a:solidFill>
          </a:endParaRPr>
        </a:p>
      </dgm:t>
    </dgm:pt>
    <dgm:pt modelId="{E87D6BE3-EADE-4A5F-9DB0-3797E1FCEB8D}" type="parTrans" cxnId="{350AD0E4-ACA8-4C79-856D-9F8B068F96A0}">
      <dgm:prSet/>
      <dgm:spPr/>
      <dgm:t>
        <a:bodyPr/>
        <a:lstStyle/>
        <a:p>
          <a:endParaRPr lang="en-US"/>
        </a:p>
      </dgm:t>
    </dgm:pt>
    <dgm:pt modelId="{933BE997-88FE-4D2E-93FE-D46B7EDFFEE3}" type="sibTrans" cxnId="{350AD0E4-ACA8-4C79-856D-9F8B068F96A0}">
      <dgm:prSet/>
      <dgm:spPr/>
      <dgm:t>
        <a:bodyPr/>
        <a:lstStyle/>
        <a:p>
          <a:endParaRPr lang="en-US"/>
        </a:p>
      </dgm:t>
    </dgm:pt>
    <dgm:pt modelId="{0C11D539-BA6B-41CF-83D3-39CE25E57BBE}">
      <dgm:prSet custT="1"/>
      <dgm:spPr/>
      <dgm:t>
        <a:bodyPr/>
        <a:lstStyle/>
        <a:p>
          <a:pPr rtl="0"/>
          <a:r>
            <a:rPr lang="en-US" sz="1400" dirty="0">
              <a:solidFill>
                <a:schemeClr val="tx1"/>
              </a:solidFill>
            </a:rPr>
            <a:t>Adoption of standards and technical specifications</a:t>
          </a:r>
          <a:endParaRPr lang="es-MX" sz="1400" dirty="0">
            <a:solidFill>
              <a:schemeClr val="tx1"/>
            </a:solidFill>
          </a:endParaRPr>
        </a:p>
      </dgm:t>
    </dgm:pt>
    <dgm:pt modelId="{085D8B2E-94AC-4910-88CD-FF3641B30698}" type="parTrans" cxnId="{8B540192-8F85-4F08-8830-1F603B5E1342}">
      <dgm:prSet/>
      <dgm:spPr/>
      <dgm:t>
        <a:bodyPr/>
        <a:lstStyle/>
        <a:p>
          <a:endParaRPr lang="en-US"/>
        </a:p>
      </dgm:t>
    </dgm:pt>
    <dgm:pt modelId="{4A764063-835C-45E1-A789-556B3A56842C}" type="sibTrans" cxnId="{8B540192-8F85-4F08-8830-1F603B5E1342}">
      <dgm:prSet/>
      <dgm:spPr/>
      <dgm:t>
        <a:bodyPr/>
        <a:lstStyle/>
        <a:p>
          <a:endParaRPr lang="en-US"/>
        </a:p>
      </dgm:t>
    </dgm:pt>
    <dgm:pt modelId="{2BEFB219-90A5-44B2-8CB8-714EF55131A4}">
      <dgm:prSet custT="1"/>
      <dgm:spPr/>
      <dgm:t>
        <a:bodyPr/>
        <a:lstStyle/>
        <a:p>
          <a:pPr rtl="0"/>
          <a:r>
            <a:rPr lang="es-MX" sz="1400" dirty="0" err="1">
              <a:solidFill>
                <a:schemeClr val="tx1"/>
              </a:solidFill>
            </a:rPr>
            <a:t>Strengthening</a:t>
          </a:r>
          <a:r>
            <a:rPr lang="es-MX" sz="1400" dirty="0">
              <a:solidFill>
                <a:schemeClr val="tx1"/>
              </a:solidFill>
            </a:rPr>
            <a:t> global </a:t>
          </a:r>
          <a:r>
            <a:rPr lang="es-MX" sz="1400" dirty="0" err="1">
              <a:solidFill>
                <a:schemeClr val="tx1"/>
              </a:solidFill>
            </a:rPr>
            <a:t>geospatial</a:t>
          </a:r>
          <a:r>
            <a:rPr lang="es-MX" sz="1400" dirty="0">
              <a:solidFill>
                <a:schemeClr val="tx1"/>
              </a:solidFill>
            </a:rPr>
            <a:t> </a:t>
          </a:r>
          <a:r>
            <a:rPr lang="es-MX" sz="1400" dirty="0" err="1">
              <a:solidFill>
                <a:schemeClr val="tx1"/>
              </a:solidFill>
            </a:rPr>
            <a:t>information</a:t>
          </a:r>
          <a:r>
            <a:rPr lang="es-MX" sz="1400" dirty="0">
              <a:solidFill>
                <a:schemeClr val="tx1"/>
              </a:solidFill>
            </a:rPr>
            <a:t> </a:t>
          </a:r>
          <a:r>
            <a:rPr lang="es-MX" sz="1400" dirty="0" err="1">
              <a:solidFill>
                <a:schemeClr val="tx1"/>
              </a:solidFill>
            </a:rPr>
            <a:t>management</a:t>
          </a:r>
          <a:endParaRPr lang="es-MX" sz="1400" dirty="0">
            <a:solidFill>
              <a:schemeClr val="tx1"/>
            </a:solidFill>
          </a:endParaRPr>
        </a:p>
      </dgm:t>
    </dgm:pt>
    <dgm:pt modelId="{0EF75EC4-DD54-44EF-AB7B-CCA5FD5250A2}" type="parTrans" cxnId="{75F4CE30-C602-4A13-85A7-C5B8530D600E}">
      <dgm:prSet/>
      <dgm:spPr/>
      <dgm:t>
        <a:bodyPr/>
        <a:lstStyle/>
        <a:p>
          <a:endParaRPr lang="en-US"/>
        </a:p>
      </dgm:t>
    </dgm:pt>
    <dgm:pt modelId="{8D0A021D-B050-48C5-9724-01EA1FA03632}" type="sibTrans" cxnId="{75F4CE30-C602-4A13-85A7-C5B8530D600E}">
      <dgm:prSet/>
      <dgm:spPr/>
      <dgm:t>
        <a:bodyPr/>
        <a:lstStyle/>
        <a:p>
          <a:endParaRPr lang="en-US"/>
        </a:p>
      </dgm:t>
    </dgm:pt>
    <dgm:pt modelId="{76470D97-102E-43E9-B566-7747273C3293}">
      <dgm:prSet custT="1"/>
      <dgm:spPr/>
      <dgm:t>
        <a:bodyPr/>
        <a:lstStyle/>
        <a:p>
          <a:pPr rtl="0"/>
          <a:r>
            <a:rPr lang="es-MX" sz="1400" dirty="0" err="1">
              <a:solidFill>
                <a:schemeClr val="tx1"/>
              </a:solidFill>
            </a:rPr>
            <a:t>Contribution</a:t>
          </a:r>
          <a:r>
            <a:rPr lang="es-MX" sz="1400" dirty="0">
              <a:solidFill>
                <a:schemeClr val="tx1"/>
              </a:solidFill>
            </a:rPr>
            <a:t> of regional </a:t>
          </a:r>
          <a:r>
            <a:rPr lang="es-MX" sz="1400" dirty="0" err="1">
              <a:solidFill>
                <a:schemeClr val="tx1"/>
              </a:solidFill>
            </a:rPr>
            <a:t>committees</a:t>
          </a:r>
          <a:r>
            <a:rPr lang="es-MX" sz="1400" dirty="0">
              <a:solidFill>
                <a:schemeClr val="tx1"/>
              </a:solidFill>
            </a:rPr>
            <a:t>, </a:t>
          </a:r>
          <a:r>
            <a:rPr lang="es-MX" sz="1400" dirty="0" err="1">
              <a:solidFill>
                <a:schemeClr val="tx1"/>
              </a:solidFill>
            </a:rPr>
            <a:t>thematic</a:t>
          </a:r>
          <a:r>
            <a:rPr lang="es-MX" sz="1400" dirty="0">
              <a:solidFill>
                <a:schemeClr val="tx1"/>
              </a:solidFill>
            </a:rPr>
            <a:t> </a:t>
          </a:r>
          <a:r>
            <a:rPr lang="es-MX" sz="1400" dirty="0" err="1">
              <a:solidFill>
                <a:schemeClr val="tx1"/>
              </a:solidFill>
            </a:rPr>
            <a:t>groups</a:t>
          </a:r>
          <a:r>
            <a:rPr lang="es-MX" sz="1400" dirty="0">
              <a:solidFill>
                <a:schemeClr val="tx1"/>
              </a:solidFill>
            </a:rPr>
            <a:t> and </a:t>
          </a:r>
          <a:r>
            <a:rPr lang="es-MX" sz="1400" dirty="0" err="1">
              <a:solidFill>
                <a:schemeClr val="tx1"/>
              </a:solidFill>
            </a:rPr>
            <a:t>networks</a:t>
          </a:r>
          <a:endParaRPr lang="es-MX" sz="1400" dirty="0">
            <a:solidFill>
              <a:schemeClr val="tx1"/>
            </a:solidFill>
          </a:endParaRPr>
        </a:p>
      </dgm:t>
    </dgm:pt>
    <dgm:pt modelId="{01DD29C2-9005-44E2-AF59-152147A5691A}" type="parTrans" cxnId="{02334023-1312-47F7-BC56-0E99E1DDEA77}">
      <dgm:prSet/>
      <dgm:spPr/>
      <dgm:t>
        <a:bodyPr/>
        <a:lstStyle/>
        <a:p>
          <a:endParaRPr lang="en-US"/>
        </a:p>
      </dgm:t>
    </dgm:pt>
    <dgm:pt modelId="{DC2894C8-0143-41BF-9E33-8022C25E33ED}" type="sibTrans" cxnId="{02334023-1312-47F7-BC56-0E99E1DDEA77}">
      <dgm:prSet/>
      <dgm:spPr/>
      <dgm:t>
        <a:bodyPr/>
        <a:lstStyle/>
        <a:p>
          <a:endParaRPr lang="en-US"/>
        </a:p>
      </dgm:t>
    </dgm:pt>
    <dgm:pt modelId="{EBF6ECC9-542B-4A9F-8252-031B5C86551A}">
      <dgm:prSet custT="1"/>
      <dgm:spPr/>
      <dgm:t>
        <a:bodyPr/>
        <a:lstStyle/>
        <a:p>
          <a:pPr rtl="0"/>
          <a:r>
            <a:rPr lang="es-MX" sz="1400" dirty="0" err="1">
              <a:solidFill>
                <a:schemeClr val="tx1"/>
              </a:solidFill>
            </a:rPr>
            <a:t>Trends</a:t>
          </a:r>
          <a:r>
            <a:rPr lang="es-MX" sz="1400" dirty="0">
              <a:solidFill>
                <a:schemeClr val="tx1"/>
              </a:solidFill>
            </a:rPr>
            <a:t> in </a:t>
          </a:r>
          <a:r>
            <a:rPr lang="es-MX" sz="1400" dirty="0" err="1">
              <a:solidFill>
                <a:schemeClr val="tx1"/>
              </a:solidFill>
            </a:rPr>
            <a:t>national</a:t>
          </a:r>
          <a:r>
            <a:rPr lang="es-MX" sz="1400" dirty="0">
              <a:solidFill>
                <a:schemeClr val="tx1"/>
              </a:solidFill>
            </a:rPr>
            <a:t> </a:t>
          </a:r>
          <a:r>
            <a:rPr lang="es-MX" sz="1400" dirty="0" err="1">
              <a:solidFill>
                <a:schemeClr val="tx1"/>
              </a:solidFill>
            </a:rPr>
            <a:t>institutional</a:t>
          </a:r>
          <a:r>
            <a:rPr lang="es-MX" sz="1400" dirty="0">
              <a:solidFill>
                <a:schemeClr val="tx1"/>
              </a:solidFill>
            </a:rPr>
            <a:t> </a:t>
          </a:r>
          <a:r>
            <a:rPr lang="es-MX" sz="1400" dirty="0" err="1">
              <a:solidFill>
                <a:schemeClr val="tx1"/>
              </a:solidFill>
            </a:rPr>
            <a:t>arrangements</a:t>
          </a:r>
          <a:endParaRPr lang="es-MX" sz="1400" dirty="0">
            <a:solidFill>
              <a:schemeClr val="tx1"/>
            </a:solidFill>
          </a:endParaRPr>
        </a:p>
      </dgm:t>
    </dgm:pt>
    <dgm:pt modelId="{E771B6AF-2BB1-489C-BB77-7866CC416848}" type="parTrans" cxnId="{7A313E0B-13F9-47DC-BA7E-3242F5C76908}">
      <dgm:prSet/>
      <dgm:spPr/>
      <dgm:t>
        <a:bodyPr/>
        <a:lstStyle/>
        <a:p>
          <a:endParaRPr lang="en-US"/>
        </a:p>
      </dgm:t>
    </dgm:pt>
    <dgm:pt modelId="{BECDB1DD-264B-4F25-A62F-AE2B3246BC8C}" type="sibTrans" cxnId="{7A313E0B-13F9-47DC-BA7E-3242F5C76908}">
      <dgm:prSet/>
      <dgm:spPr/>
      <dgm:t>
        <a:bodyPr/>
        <a:lstStyle/>
        <a:p>
          <a:endParaRPr lang="en-US"/>
        </a:p>
      </dgm:t>
    </dgm:pt>
    <dgm:pt modelId="{F291B707-6932-481D-879E-FA8DD748E66B}">
      <dgm:prSet custT="1"/>
      <dgm:spPr/>
      <dgm:t>
        <a:bodyPr/>
        <a:lstStyle/>
        <a:p>
          <a:pPr rtl="0"/>
          <a:r>
            <a:rPr lang="es-MX" sz="1400" dirty="0" err="1">
              <a:solidFill>
                <a:schemeClr val="tx1"/>
              </a:solidFill>
            </a:rPr>
            <a:t>Strengthening</a:t>
          </a:r>
          <a:r>
            <a:rPr lang="es-MX" sz="1400" dirty="0">
              <a:solidFill>
                <a:schemeClr val="tx1"/>
              </a:solidFill>
            </a:rPr>
            <a:t> </a:t>
          </a:r>
          <a:r>
            <a:rPr lang="es-MX" sz="1400" dirty="0" err="1">
              <a:solidFill>
                <a:schemeClr val="tx1"/>
              </a:solidFill>
            </a:rPr>
            <a:t>collaboration</a:t>
          </a:r>
          <a:r>
            <a:rPr lang="es-MX" sz="1400" dirty="0">
              <a:solidFill>
                <a:schemeClr val="tx1"/>
              </a:solidFill>
            </a:rPr>
            <a:t> </a:t>
          </a:r>
          <a:r>
            <a:rPr lang="es-MX" sz="1400" dirty="0" err="1">
              <a:solidFill>
                <a:schemeClr val="tx1"/>
              </a:solidFill>
            </a:rPr>
            <a:t>with</a:t>
          </a:r>
          <a:r>
            <a:rPr lang="es-MX" sz="1400" dirty="0">
              <a:solidFill>
                <a:schemeClr val="tx1"/>
              </a:solidFill>
            </a:rPr>
            <a:t> UNGEGN</a:t>
          </a:r>
        </a:p>
      </dgm:t>
    </dgm:pt>
    <dgm:pt modelId="{A9955DF8-C7C1-43A3-A25A-0AE0FE093260}" type="parTrans" cxnId="{28D52F73-1899-4D03-97CC-C1D746B611D8}">
      <dgm:prSet/>
      <dgm:spPr/>
      <dgm:t>
        <a:bodyPr/>
        <a:lstStyle/>
        <a:p>
          <a:endParaRPr lang="en-US"/>
        </a:p>
      </dgm:t>
    </dgm:pt>
    <dgm:pt modelId="{B10BCA09-D468-48C9-96D2-AC3A126BEF8C}" type="sibTrans" cxnId="{28D52F73-1899-4D03-97CC-C1D746B611D8}">
      <dgm:prSet/>
      <dgm:spPr/>
      <dgm:t>
        <a:bodyPr/>
        <a:lstStyle/>
        <a:p>
          <a:endParaRPr lang="en-US"/>
        </a:p>
      </dgm:t>
    </dgm:pt>
    <dgm:pt modelId="{C08D7585-02FC-4B9E-B787-1C7FC3C79C2A}">
      <dgm:prSet custT="1"/>
      <dgm:spPr/>
      <dgm:t>
        <a:bodyPr/>
        <a:lstStyle/>
        <a:p>
          <a:pPr rtl="0"/>
          <a:r>
            <a:rPr lang="es-MX" sz="1400" dirty="0" err="1">
              <a:solidFill>
                <a:schemeClr val="tx1"/>
              </a:solidFill>
            </a:rPr>
            <a:t>United</a:t>
          </a:r>
          <a:r>
            <a:rPr lang="es-MX" sz="1400" dirty="0">
              <a:solidFill>
                <a:schemeClr val="tx1"/>
              </a:solidFill>
            </a:rPr>
            <a:t> </a:t>
          </a:r>
          <a:r>
            <a:rPr lang="es-MX" sz="1400" dirty="0" err="1">
              <a:solidFill>
                <a:schemeClr val="tx1"/>
              </a:solidFill>
            </a:rPr>
            <a:t>Nations</a:t>
          </a:r>
          <a:r>
            <a:rPr lang="es-MX" sz="1400" dirty="0">
              <a:solidFill>
                <a:schemeClr val="tx1"/>
              </a:solidFill>
            </a:rPr>
            <a:t> </a:t>
          </a:r>
          <a:r>
            <a:rPr lang="es-MX" sz="1400" dirty="0" err="1">
              <a:solidFill>
                <a:schemeClr val="tx1"/>
              </a:solidFill>
            </a:rPr>
            <a:t>activities</a:t>
          </a:r>
          <a:r>
            <a:rPr lang="es-MX" sz="1400" dirty="0">
              <a:solidFill>
                <a:schemeClr val="tx1"/>
              </a:solidFill>
            </a:rPr>
            <a:t> in </a:t>
          </a:r>
          <a:r>
            <a:rPr lang="es-MX" sz="1400" dirty="0" err="1">
              <a:solidFill>
                <a:schemeClr val="tx1"/>
              </a:solidFill>
            </a:rPr>
            <a:t>geospatial</a:t>
          </a:r>
          <a:r>
            <a:rPr lang="es-MX" sz="1400" dirty="0">
              <a:solidFill>
                <a:schemeClr val="tx1"/>
              </a:solidFill>
            </a:rPr>
            <a:t> </a:t>
          </a:r>
          <a:r>
            <a:rPr lang="es-MX" sz="1400" dirty="0" err="1">
              <a:solidFill>
                <a:schemeClr val="tx1"/>
              </a:solidFill>
            </a:rPr>
            <a:t>information</a:t>
          </a:r>
          <a:r>
            <a:rPr lang="es-MX" sz="1400" dirty="0">
              <a:solidFill>
                <a:schemeClr val="tx1"/>
              </a:solidFill>
            </a:rPr>
            <a:t> </a:t>
          </a:r>
          <a:r>
            <a:rPr lang="es-MX" sz="1400" dirty="0" err="1">
              <a:solidFill>
                <a:schemeClr val="tx1"/>
              </a:solidFill>
            </a:rPr>
            <a:t>management</a:t>
          </a:r>
          <a:endParaRPr lang="es-MX" sz="1400" dirty="0">
            <a:solidFill>
              <a:schemeClr val="tx1"/>
            </a:solidFill>
          </a:endParaRPr>
        </a:p>
      </dgm:t>
    </dgm:pt>
    <dgm:pt modelId="{D4ECAD03-7E9E-4AC3-BB4C-4BBC69347E10}" type="parTrans" cxnId="{391419F6-4FA5-4A53-BF78-3265F4EFA764}">
      <dgm:prSet/>
      <dgm:spPr/>
      <dgm:t>
        <a:bodyPr/>
        <a:lstStyle/>
        <a:p>
          <a:endParaRPr lang="en-US"/>
        </a:p>
      </dgm:t>
    </dgm:pt>
    <dgm:pt modelId="{68325DFE-0A4E-4961-8DE6-207ECE7CC2B6}" type="sibTrans" cxnId="{391419F6-4FA5-4A53-BF78-3265F4EFA764}">
      <dgm:prSet/>
      <dgm:spPr/>
      <dgm:t>
        <a:bodyPr/>
        <a:lstStyle/>
        <a:p>
          <a:endParaRPr lang="en-US"/>
        </a:p>
      </dgm:t>
    </dgm:pt>
    <dgm:pt modelId="{009AB395-A9C1-4E40-8CFD-6D791BB29F56}">
      <dgm:prSet custT="1"/>
      <dgm:spPr/>
      <dgm:t>
        <a:bodyPr/>
        <a:lstStyle/>
        <a:p>
          <a:pPr rtl="0"/>
          <a:r>
            <a:rPr lang="es-MX" sz="1400" dirty="0" err="1">
              <a:solidFill>
                <a:schemeClr val="tx1"/>
              </a:solidFill>
            </a:rPr>
            <a:t>Secretariat</a:t>
          </a:r>
          <a:r>
            <a:rPr lang="es-MX" sz="1400" dirty="0">
              <a:solidFill>
                <a:schemeClr val="tx1"/>
              </a:solidFill>
            </a:rPr>
            <a:t> </a:t>
          </a:r>
          <a:r>
            <a:rPr lang="es-MX" sz="1400" dirty="0" err="1">
              <a:solidFill>
                <a:schemeClr val="tx1"/>
              </a:solidFill>
            </a:rPr>
            <a:t>programme</a:t>
          </a:r>
          <a:r>
            <a:rPr lang="es-MX" sz="1400" dirty="0">
              <a:solidFill>
                <a:schemeClr val="tx1"/>
              </a:solidFill>
            </a:rPr>
            <a:t> </a:t>
          </a:r>
          <a:r>
            <a:rPr lang="es-MX" sz="1400" dirty="0" err="1">
              <a:solidFill>
                <a:schemeClr val="tx1"/>
              </a:solidFill>
            </a:rPr>
            <a:t>management</a:t>
          </a:r>
          <a:endParaRPr lang="es-MX" sz="1400" dirty="0">
            <a:solidFill>
              <a:schemeClr val="tx1"/>
            </a:solidFill>
          </a:endParaRPr>
        </a:p>
      </dgm:t>
    </dgm:pt>
    <dgm:pt modelId="{CF382A79-C031-4A6F-BF86-03C3F6BB3CB4}" type="parTrans" cxnId="{7D52416F-BCC7-4B8A-8609-4D285DD07267}">
      <dgm:prSet/>
      <dgm:spPr/>
      <dgm:t>
        <a:bodyPr/>
        <a:lstStyle/>
        <a:p>
          <a:endParaRPr lang="en-US"/>
        </a:p>
      </dgm:t>
    </dgm:pt>
    <dgm:pt modelId="{3C3092FA-EE92-426C-BFC5-7F47C5AF24B5}" type="sibTrans" cxnId="{7D52416F-BCC7-4B8A-8609-4D285DD07267}">
      <dgm:prSet/>
      <dgm:spPr/>
      <dgm:t>
        <a:bodyPr/>
        <a:lstStyle/>
        <a:p>
          <a:endParaRPr lang="en-US"/>
        </a:p>
      </dgm:t>
    </dgm:pt>
    <dgm:pt modelId="{177FAA84-1107-45D4-A185-6D1274FA123E}" type="pres">
      <dgm:prSet presAssocID="{CFB953D3-B019-4CC7-8686-173D13B45704}" presName="linearFlow" presStyleCnt="0">
        <dgm:presLayoutVars>
          <dgm:dir/>
          <dgm:resizeHandles val="exact"/>
        </dgm:presLayoutVars>
      </dgm:prSet>
      <dgm:spPr/>
      <dgm:t>
        <a:bodyPr/>
        <a:lstStyle/>
        <a:p>
          <a:endParaRPr lang="en-US"/>
        </a:p>
      </dgm:t>
    </dgm:pt>
    <dgm:pt modelId="{6CD0EC4B-3F28-4D3D-A681-C7CC17D47B39}" type="pres">
      <dgm:prSet presAssocID="{2BEFB219-90A5-44B2-8CB8-714EF55131A4}" presName="composite" presStyleCnt="0"/>
      <dgm:spPr/>
    </dgm:pt>
    <dgm:pt modelId="{41D5F8D8-9A79-4A5E-B124-94CA09A04173}" type="pres">
      <dgm:prSet presAssocID="{2BEFB219-90A5-44B2-8CB8-714EF55131A4}" presName="imgShp" presStyleLbl="fgImgPlace1" presStyleIdx="0" presStyleCnt="8"/>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60FD8C93-A9A5-4EED-BFF2-97B14141EBC0}" type="pres">
      <dgm:prSet presAssocID="{2BEFB219-90A5-44B2-8CB8-714EF55131A4}" presName="txShp" presStyleLbl="node1" presStyleIdx="0" presStyleCnt="8">
        <dgm:presLayoutVars>
          <dgm:bulletEnabled val="1"/>
        </dgm:presLayoutVars>
      </dgm:prSet>
      <dgm:spPr/>
      <dgm:t>
        <a:bodyPr/>
        <a:lstStyle/>
        <a:p>
          <a:endParaRPr lang="en-US"/>
        </a:p>
      </dgm:t>
    </dgm:pt>
    <dgm:pt modelId="{D00A5180-FD9E-4143-B941-B06F9465B0C9}" type="pres">
      <dgm:prSet presAssocID="{8D0A021D-B050-48C5-9724-01EA1FA03632}" presName="spacing" presStyleCnt="0"/>
      <dgm:spPr/>
    </dgm:pt>
    <dgm:pt modelId="{EFBC86D7-AE95-46ED-A781-72757839EA00}" type="pres">
      <dgm:prSet presAssocID="{76470D97-102E-43E9-B566-7747273C3293}" presName="composite" presStyleCnt="0"/>
      <dgm:spPr/>
    </dgm:pt>
    <dgm:pt modelId="{884C6514-A697-4D9A-88D8-4FA3E17FEEB3}" type="pres">
      <dgm:prSet presAssocID="{76470D97-102E-43E9-B566-7747273C3293}" presName="imgShp" presStyleLbl="fgImgPlace1" presStyleIdx="1" presStyleCnt="8"/>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03A4B930-629D-4769-A422-AAEC7950BA0A}" type="pres">
      <dgm:prSet presAssocID="{76470D97-102E-43E9-B566-7747273C3293}" presName="txShp" presStyleLbl="node1" presStyleIdx="1" presStyleCnt="8">
        <dgm:presLayoutVars>
          <dgm:bulletEnabled val="1"/>
        </dgm:presLayoutVars>
      </dgm:prSet>
      <dgm:spPr/>
      <dgm:t>
        <a:bodyPr/>
        <a:lstStyle/>
        <a:p>
          <a:endParaRPr lang="en-US"/>
        </a:p>
      </dgm:t>
    </dgm:pt>
    <dgm:pt modelId="{1ED0B8CB-B227-4DC4-AE5A-64E8CFDF22C7}" type="pres">
      <dgm:prSet presAssocID="{DC2894C8-0143-41BF-9E33-8022C25E33ED}" presName="spacing" presStyleCnt="0"/>
      <dgm:spPr/>
    </dgm:pt>
    <dgm:pt modelId="{044DB874-7A3C-4F8A-B8C6-F1A41098780B}" type="pres">
      <dgm:prSet presAssocID="{E4BE79EF-8267-4515-8494-1EB6EF63E062}" presName="composite" presStyleCnt="0"/>
      <dgm:spPr/>
    </dgm:pt>
    <dgm:pt modelId="{942DA3AF-3CEA-496D-9B57-B6D527343124}" type="pres">
      <dgm:prSet presAssocID="{E4BE79EF-8267-4515-8494-1EB6EF63E062}" presName="imgShp" presStyleLbl="fgImgPlace1" presStyleIdx="2" presStyleCnt="8"/>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03D66D42-0B96-4570-B710-54F55BE00A70}" type="pres">
      <dgm:prSet presAssocID="{E4BE79EF-8267-4515-8494-1EB6EF63E062}" presName="txShp" presStyleLbl="node1" presStyleIdx="2" presStyleCnt="8">
        <dgm:presLayoutVars>
          <dgm:bulletEnabled val="1"/>
        </dgm:presLayoutVars>
      </dgm:prSet>
      <dgm:spPr/>
      <dgm:t>
        <a:bodyPr/>
        <a:lstStyle/>
        <a:p>
          <a:endParaRPr lang="en-US"/>
        </a:p>
      </dgm:t>
    </dgm:pt>
    <dgm:pt modelId="{4D17AEBE-52B2-4C32-A33E-F9F10FDB367B}" type="pres">
      <dgm:prSet presAssocID="{933BE997-88FE-4D2E-93FE-D46B7EDFFEE3}" presName="spacing" presStyleCnt="0"/>
      <dgm:spPr/>
    </dgm:pt>
    <dgm:pt modelId="{99EAF8C0-A45E-4C06-9902-85FA6AC651DB}" type="pres">
      <dgm:prSet presAssocID="{EBF6ECC9-542B-4A9F-8252-031B5C86551A}" presName="composite" presStyleCnt="0"/>
      <dgm:spPr/>
    </dgm:pt>
    <dgm:pt modelId="{933E1814-E295-496B-A14A-A28EC0B19356}" type="pres">
      <dgm:prSet presAssocID="{EBF6ECC9-542B-4A9F-8252-031B5C86551A}" presName="imgShp" presStyleLbl="fgImgPlace1" presStyleIdx="3" presStyleCnt="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70A20A45-35D7-4CE6-8697-693143030061}" type="pres">
      <dgm:prSet presAssocID="{EBF6ECC9-542B-4A9F-8252-031B5C86551A}" presName="txShp" presStyleLbl="node1" presStyleIdx="3" presStyleCnt="8">
        <dgm:presLayoutVars>
          <dgm:bulletEnabled val="1"/>
        </dgm:presLayoutVars>
      </dgm:prSet>
      <dgm:spPr/>
      <dgm:t>
        <a:bodyPr/>
        <a:lstStyle/>
        <a:p>
          <a:endParaRPr lang="en-US"/>
        </a:p>
      </dgm:t>
    </dgm:pt>
    <dgm:pt modelId="{844F8981-D802-4A21-8BFA-BBAE8240CDB7}" type="pres">
      <dgm:prSet presAssocID="{BECDB1DD-264B-4F25-A62F-AE2B3246BC8C}" presName="spacing" presStyleCnt="0"/>
      <dgm:spPr/>
    </dgm:pt>
    <dgm:pt modelId="{EDC0009F-23F2-4A87-99F0-88B523479FE3}" type="pres">
      <dgm:prSet presAssocID="{0C11D539-BA6B-41CF-83D3-39CE25E57BBE}" presName="composite" presStyleCnt="0"/>
      <dgm:spPr/>
    </dgm:pt>
    <dgm:pt modelId="{DD6F96AD-3321-4EDA-B087-1C69F095C58B}" type="pres">
      <dgm:prSet presAssocID="{0C11D539-BA6B-41CF-83D3-39CE25E57BBE}" presName="imgShp" presStyleLbl="fgImgPlace1" presStyleIdx="4" presStyleCnt="8"/>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3AE26104-A197-4C74-AE10-C7185FB535F5}" type="pres">
      <dgm:prSet presAssocID="{0C11D539-BA6B-41CF-83D3-39CE25E57BBE}" presName="txShp" presStyleLbl="node1" presStyleIdx="4" presStyleCnt="8">
        <dgm:presLayoutVars>
          <dgm:bulletEnabled val="1"/>
        </dgm:presLayoutVars>
      </dgm:prSet>
      <dgm:spPr/>
      <dgm:t>
        <a:bodyPr/>
        <a:lstStyle/>
        <a:p>
          <a:endParaRPr lang="en-US"/>
        </a:p>
      </dgm:t>
    </dgm:pt>
    <dgm:pt modelId="{FEAAE5EF-A325-473B-823C-BE4CE0F7C667}" type="pres">
      <dgm:prSet presAssocID="{4A764063-835C-45E1-A789-556B3A56842C}" presName="spacing" presStyleCnt="0"/>
      <dgm:spPr/>
    </dgm:pt>
    <dgm:pt modelId="{C12EC41D-FAB7-47E9-8151-5A95D13788CE}" type="pres">
      <dgm:prSet presAssocID="{F291B707-6932-481D-879E-FA8DD748E66B}" presName="composite" presStyleCnt="0"/>
      <dgm:spPr/>
    </dgm:pt>
    <dgm:pt modelId="{6CEE3084-82EE-405A-8C56-A398972E9685}" type="pres">
      <dgm:prSet presAssocID="{F291B707-6932-481D-879E-FA8DD748E66B}" presName="imgShp" presStyleLbl="fgImgPlace1" presStyleIdx="5" presStyleCnt="8"/>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endParaRPr lang="en-US"/>
        </a:p>
      </dgm:t>
    </dgm:pt>
    <dgm:pt modelId="{D59B1C97-3DDA-4723-94DD-76BE3D28FE88}" type="pres">
      <dgm:prSet presAssocID="{F291B707-6932-481D-879E-FA8DD748E66B}" presName="txShp" presStyleLbl="node1" presStyleIdx="5" presStyleCnt="8">
        <dgm:presLayoutVars>
          <dgm:bulletEnabled val="1"/>
        </dgm:presLayoutVars>
      </dgm:prSet>
      <dgm:spPr/>
      <dgm:t>
        <a:bodyPr/>
        <a:lstStyle/>
        <a:p>
          <a:endParaRPr lang="en-US"/>
        </a:p>
      </dgm:t>
    </dgm:pt>
    <dgm:pt modelId="{50353EF1-49D6-4EEE-AEFE-40C88F8284FD}" type="pres">
      <dgm:prSet presAssocID="{B10BCA09-D468-48C9-96D2-AC3A126BEF8C}" presName="spacing" presStyleCnt="0"/>
      <dgm:spPr/>
    </dgm:pt>
    <dgm:pt modelId="{D3262F1E-8C35-4173-9C0C-B4BF251F1166}" type="pres">
      <dgm:prSet presAssocID="{C08D7585-02FC-4B9E-B787-1C7FC3C79C2A}" presName="composite" presStyleCnt="0"/>
      <dgm:spPr/>
    </dgm:pt>
    <dgm:pt modelId="{5A50C4C0-C698-4417-89BB-121FABEEF016}" type="pres">
      <dgm:prSet presAssocID="{C08D7585-02FC-4B9E-B787-1C7FC3C79C2A}" presName="imgShp" presStyleLbl="fgImgPlace1" presStyleIdx="6" presStyleCnt="8"/>
      <dgm:spPr>
        <a:blipFill>
          <a:blip xmlns:r="http://schemas.openxmlformats.org/officeDocument/2006/relationships" r:embed="rId6"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157A44CC-1A56-4E61-9595-C3ED0E7412BF}" type="pres">
      <dgm:prSet presAssocID="{C08D7585-02FC-4B9E-B787-1C7FC3C79C2A}" presName="txShp" presStyleLbl="node1" presStyleIdx="6" presStyleCnt="8">
        <dgm:presLayoutVars>
          <dgm:bulletEnabled val="1"/>
        </dgm:presLayoutVars>
      </dgm:prSet>
      <dgm:spPr/>
      <dgm:t>
        <a:bodyPr/>
        <a:lstStyle/>
        <a:p>
          <a:endParaRPr lang="en-US"/>
        </a:p>
      </dgm:t>
    </dgm:pt>
    <dgm:pt modelId="{6A2F2C6B-119C-45B2-A218-22EEF2568F89}" type="pres">
      <dgm:prSet presAssocID="{68325DFE-0A4E-4961-8DE6-207ECE7CC2B6}" presName="spacing" presStyleCnt="0"/>
      <dgm:spPr/>
    </dgm:pt>
    <dgm:pt modelId="{670CFEF5-D2A2-47F1-BE77-1184E1410EC7}" type="pres">
      <dgm:prSet presAssocID="{009AB395-A9C1-4E40-8CFD-6D791BB29F56}" presName="composite" presStyleCnt="0"/>
      <dgm:spPr/>
    </dgm:pt>
    <dgm:pt modelId="{944EB20F-04FD-4A74-8F57-87C49EDEB09F}" type="pres">
      <dgm:prSet presAssocID="{009AB395-A9C1-4E40-8CFD-6D791BB29F56}" presName="imgShp" presStyleLbl="fgImgPlace1" presStyleIdx="7" presStyleCnt="8"/>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C1660C62-BD2C-498A-9DF0-D36284D52514}" type="pres">
      <dgm:prSet presAssocID="{009AB395-A9C1-4E40-8CFD-6D791BB29F56}" presName="txShp" presStyleLbl="node1" presStyleIdx="7" presStyleCnt="8">
        <dgm:presLayoutVars>
          <dgm:bulletEnabled val="1"/>
        </dgm:presLayoutVars>
      </dgm:prSet>
      <dgm:spPr/>
      <dgm:t>
        <a:bodyPr/>
        <a:lstStyle/>
        <a:p>
          <a:endParaRPr lang="en-US"/>
        </a:p>
      </dgm:t>
    </dgm:pt>
  </dgm:ptLst>
  <dgm:cxnLst>
    <dgm:cxn modelId="{391419F6-4FA5-4A53-BF78-3265F4EFA764}" srcId="{CFB953D3-B019-4CC7-8686-173D13B45704}" destId="{C08D7585-02FC-4B9E-B787-1C7FC3C79C2A}" srcOrd="6" destOrd="0" parTransId="{D4ECAD03-7E9E-4AC3-BB4C-4BBC69347E10}" sibTransId="{68325DFE-0A4E-4961-8DE6-207ECE7CC2B6}"/>
    <dgm:cxn modelId="{02334023-1312-47F7-BC56-0E99E1DDEA77}" srcId="{CFB953D3-B019-4CC7-8686-173D13B45704}" destId="{76470D97-102E-43E9-B566-7747273C3293}" srcOrd="1" destOrd="0" parTransId="{01DD29C2-9005-44E2-AF59-152147A5691A}" sibTransId="{DC2894C8-0143-41BF-9E33-8022C25E33ED}"/>
    <dgm:cxn modelId="{52A27A18-A7CB-405B-A980-EAEC14459D36}" type="presOf" srcId="{EBF6ECC9-542B-4A9F-8252-031B5C86551A}" destId="{70A20A45-35D7-4CE6-8697-693143030061}" srcOrd="0" destOrd="0" presId="urn:microsoft.com/office/officeart/2005/8/layout/vList3"/>
    <dgm:cxn modelId="{26507B1B-8B95-416B-A1C9-317FAA993942}" type="presOf" srcId="{76470D97-102E-43E9-B566-7747273C3293}" destId="{03A4B930-629D-4769-A422-AAEC7950BA0A}" srcOrd="0" destOrd="0" presId="urn:microsoft.com/office/officeart/2005/8/layout/vList3"/>
    <dgm:cxn modelId="{4E275A1F-AD34-40D0-A5F3-B5CDBF8F386A}" type="presOf" srcId="{0C11D539-BA6B-41CF-83D3-39CE25E57BBE}" destId="{3AE26104-A197-4C74-AE10-C7185FB535F5}" srcOrd="0" destOrd="0" presId="urn:microsoft.com/office/officeart/2005/8/layout/vList3"/>
    <dgm:cxn modelId="{75F4CE30-C602-4A13-85A7-C5B8530D600E}" srcId="{CFB953D3-B019-4CC7-8686-173D13B45704}" destId="{2BEFB219-90A5-44B2-8CB8-714EF55131A4}" srcOrd="0" destOrd="0" parTransId="{0EF75EC4-DD54-44EF-AB7B-CCA5FD5250A2}" sibTransId="{8D0A021D-B050-48C5-9724-01EA1FA03632}"/>
    <dgm:cxn modelId="{E6F7E0F1-5CF4-4E1E-A721-F5ADEEC2D1AC}" type="presOf" srcId="{C08D7585-02FC-4B9E-B787-1C7FC3C79C2A}" destId="{157A44CC-1A56-4E61-9595-C3ED0E7412BF}" srcOrd="0" destOrd="0" presId="urn:microsoft.com/office/officeart/2005/8/layout/vList3"/>
    <dgm:cxn modelId="{3FD644C2-2F65-4C9F-B9BB-8CCE18DAC653}" type="presOf" srcId="{009AB395-A9C1-4E40-8CFD-6D791BB29F56}" destId="{C1660C62-BD2C-498A-9DF0-D36284D52514}" srcOrd="0" destOrd="0" presId="urn:microsoft.com/office/officeart/2005/8/layout/vList3"/>
    <dgm:cxn modelId="{7A313E0B-13F9-47DC-BA7E-3242F5C76908}" srcId="{CFB953D3-B019-4CC7-8686-173D13B45704}" destId="{EBF6ECC9-542B-4A9F-8252-031B5C86551A}" srcOrd="3" destOrd="0" parTransId="{E771B6AF-2BB1-489C-BB77-7866CC416848}" sibTransId="{BECDB1DD-264B-4F25-A62F-AE2B3246BC8C}"/>
    <dgm:cxn modelId="{E91C1F0B-FFDC-4B46-95C0-63F576593720}" type="presOf" srcId="{CFB953D3-B019-4CC7-8686-173D13B45704}" destId="{177FAA84-1107-45D4-A185-6D1274FA123E}" srcOrd="0" destOrd="0" presId="urn:microsoft.com/office/officeart/2005/8/layout/vList3"/>
    <dgm:cxn modelId="{0D7D24C4-AF39-4E07-92D6-D3FE9983FD75}" type="presOf" srcId="{F291B707-6932-481D-879E-FA8DD748E66B}" destId="{D59B1C97-3DDA-4723-94DD-76BE3D28FE88}" srcOrd="0" destOrd="0" presId="urn:microsoft.com/office/officeart/2005/8/layout/vList3"/>
    <dgm:cxn modelId="{00BC6C97-5D5E-4202-9BD7-977E2B757091}" type="presOf" srcId="{E4BE79EF-8267-4515-8494-1EB6EF63E062}" destId="{03D66D42-0B96-4570-B710-54F55BE00A70}" srcOrd="0" destOrd="0" presId="urn:microsoft.com/office/officeart/2005/8/layout/vList3"/>
    <dgm:cxn modelId="{7D52416F-BCC7-4B8A-8609-4D285DD07267}" srcId="{CFB953D3-B019-4CC7-8686-173D13B45704}" destId="{009AB395-A9C1-4E40-8CFD-6D791BB29F56}" srcOrd="7" destOrd="0" parTransId="{CF382A79-C031-4A6F-BF86-03C3F6BB3CB4}" sibTransId="{3C3092FA-EE92-426C-BFC5-7F47C5AF24B5}"/>
    <dgm:cxn modelId="{AA18DD45-8241-4BA8-BD66-D2B9ED1DF412}" type="presOf" srcId="{2BEFB219-90A5-44B2-8CB8-714EF55131A4}" destId="{60FD8C93-A9A5-4EED-BFF2-97B14141EBC0}" srcOrd="0" destOrd="0" presId="urn:microsoft.com/office/officeart/2005/8/layout/vList3"/>
    <dgm:cxn modelId="{28D52F73-1899-4D03-97CC-C1D746B611D8}" srcId="{CFB953D3-B019-4CC7-8686-173D13B45704}" destId="{F291B707-6932-481D-879E-FA8DD748E66B}" srcOrd="5" destOrd="0" parTransId="{A9955DF8-C7C1-43A3-A25A-0AE0FE093260}" sibTransId="{B10BCA09-D468-48C9-96D2-AC3A126BEF8C}"/>
    <dgm:cxn modelId="{8B540192-8F85-4F08-8830-1F603B5E1342}" srcId="{CFB953D3-B019-4CC7-8686-173D13B45704}" destId="{0C11D539-BA6B-41CF-83D3-39CE25E57BBE}" srcOrd="4" destOrd="0" parTransId="{085D8B2E-94AC-4910-88CD-FF3641B30698}" sibTransId="{4A764063-835C-45E1-A789-556B3A56842C}"/>
    <dgm:cxn modelId="{350AD0E4-ACA8-4C79-856D-9F8B068F96A0}" srcId="{CFB953D3-B019-4CC7-8686-173D13B45704}" destId="{E4BE79EF-8267-4515-8494-1EB6EF63E062}" srcOrd="2" destOrd="0" parTransId="{E87D6BE3-EADE-4A5F-9DB0-3797E1FCEB8D}" sibTransId="{933BE997-88FE-4D2E-93FE-D46B7EDFFEE3}"/>
    <dgm:cxn modelId="{E2AE1E2A-E063-439C-B179-25945BE6235C}" type="presParOf" srcId="{177FAA84-1107-45D4-A185-6D1274FA123E}" destId="{6CD0EC4B-3F28-4D3D-A681-C7CC17D47B39}" srcOrd="0" destOrd="0" presId="urn:microsoft.com/office/officeart/2005/8/layout/vList3"/>
    <dgm:cxn modelId="{19D57F91-F203-4120-9758-A2F8635173AE}" type="presParOf" srcId="{6CD0EC4B-3F28-4D3D-A681-C7CC17D47B39}" destId="{41D5F8D8-9A79-4A5E-B124-94CA09A04173}" srcOrd="0" destOrd="0" presId="urn:microsoft.com/office/officeart/2005/8/layout/vList3"/>
    <dgm:cxn modelId="{D5785F31-3FC1-4D44-B47B-59D9D019E12C}" type="presParOf" srcId="{6CD0EC4B-3F28-4D3D-A681-C7CC17D47B39}" destId="{60FD8C93-A9A5-4EED-BFF2-97B14141EBC0}" srcOrd="1" destOrd="0" presId="urn:microsoft.com/office/officeart/2005/8/layout/vList3"/>
    <dgm:cxn modelId="{EE307D01-26CB-4D9E-81A2-66A7660922B6}" type="presParOf" srcId="{177FAA84-1107-45D4-A185-6D1274FA123E}" destId="{D00A5180-FD9E-4143-B941-B06F9465B0C9}" srcOrd="1" destOrd="0" presId="urn:microsoft.com/office/officeart/2005/8/layout/vList3"/>
    <dgm:cxn modelId="{5BA3B4F2-7D2E-4079-AF92-34B2C7A6C07C}" type="presParOf" srcId="{177FAA84-1107-45D4-A185-6D1274FA123E}" destId="{EFBC86D7-AE95-46ED-A781-72757839EA00}" srcOrd="2" destOrd="0" presId="urn:microsoft.com/office/officeart/2005/8/layout/vList3"/>
    <dgm:cxn modelId="{C11B012E-7419-4315-8319-C5BC116BA272}" type="presParOf" srcId="{EFBC86D7-AE95-46ED-A781-72757839EA00}" destId="{884C6514-A697-4D9A-88D8-4FA3E17FEEB3}" srcOrd="0" destOrd="0" presId="urn:microsoft.com/office/officeart/2005/8/layout/vList3"/>
    <dgm:cxn modelId="{F937388A-611E-48B0-BBA0-3E8CC980972C}" type="presParOf" srcId="{EFBC86D7-AE95-46ED-A781-72757839EA00}" destId="{03A4B930-629D-4769-A422-AAEC7950BA0A}" srcOrd="1" destOrd="0" presId="urn:microsoft.com/office/officeart/2005/8/layout/vList3"/>
    <dgm:cxn modelId="{52249F5B-954F-429F-8AAE-9AD473D07CCC}" type="presParOf" srcId="{177FAA84-1107-45D4-A185-6D1274FA123E}" destId="{1ED0B8CB-B227-4DC4-AE5A-64E8CFDF22C7}" srcOrd="3" destOrd="0" presId="urn:microsoft.com/office/officeart/2005/8/layout/vList3"/>
    <dgm:cxn modelId="{53055E3A-EE8C-42FA-B8E2-856DAF5A975D}" type="presParOf" srcId="{177FAA84-1107-45D4-A185-6D1274FA123E}" destId="{044DB874-7A3C-4F8A-B8C6-F1A41098780B}" srcOrd="4" destOrd="0" presId="urn:microsoft.com/office/officeart/2005/8/layout/vList3"/>
    <dgm:cxn modelId="{3DADEDB7-B004-4F1F-A01F-038793B6E8F2}" type="presParOf" srcId="{044DB874-7A3C-4F8A-B8C6-F1A41098780B}" destId="{942DA3AF-3CEA-496D-9B57-B6D527343124}" srcOrd="0" destOrd="0" presId="urn:microsoft.com/office/officeart/2005/8/layout/vList3"/>
    <dgm:cxn modelId="{C15C117F-F812-41D0-A23A-51278CA5B16A}" type="presParOf" srcId="{044DB874-7A3C-4F8A-B8C6-F1A41098780B}" destId="{03D66D42-0B96-4570-B710-54F55BE00A70}" srcOrd="1" destOrd="0" presId="urn:microsoft.com/office/officeart/2005/8/layout/vList3"/>
    <dgm:cxn modelId="{E3051168-D5BA-4BF6-BA1F-63BDEEAC93D5}" type="presParOf" srcId="{177FAA84-1107-45D4-A185-6D1274FA123E}" destId="{4D17AEBE-52B2-4C32-A33E-F9F10FDB367B}" srcOrd="5" destOrd="0" presId="urn:microsoft.com/office/officeart/2005/8/layout/vList3"/>
    <dgm:cxn modelId="{E988E9A9-13B1-4396-BE36-5DD6D81E4654}" type="presParOf" srcId="{177FAA84-1107-45D4-A185-6D1274FA123E}" destId="{99EAF8C0-A45E-4C06-9902-85FA6AC651DB}" srcOrd="6" destOrd="0" presId="urn:microsoft.com/office/officeart/2005/8/layout/vList3"/>
    <dgm:cxn modelId="{EE659714-B18A-42C9-8E89-483955C0A492}" type="presParOf" srcId="{99EAF8C0-A45E-4C06-9902-85FA6AC651DB}" destId="{933E1814-E295-496B-A14A-A28EC0B19356}" srcOrd="0" destOrd="0" presId="urn:microsoft.com/office/officeart/2005/8/layout/vList3"/>
    <dgm:cxn modelId="{39D75225-0DD8-4633-8169-7BEE4ACEEE57}" type="presParOf" srcId="{99EAF8C0-A45E-4C06-9902-85FA6AC651DB}" destId="{70A20A45-35D7-4CE6-8697-693143030061}" srcOrd="1" destOrd="0" presId="urn:microsoft.com/office/officeart/2005/8/layout/vList3"/>
    <dgm:cxn modelId="{FC054D66-20D2-4B3B-ADBC-684B3767B332}" type="presParOf" srcId="{177FAA84-1107-45D4-A185-6D1274FA123E}" destId="{844F8981-D802-4A21-8BFA-BBAE8240CDB7}" srcOrd="7" destOrd="0" presId="urn:microsoft.com/office/officeart/2005/8/layout/vList3"/>
    <dgm:cxn modelId="{73DCD170-9C5B-4087-BEE0-B39BD5D35E65}" type="presParOf" srcId="{177FAA84-1107-45D4-A185-6D1274FA123E}" destId="{EDC0009F-23F2-4A87-99F0-88B523479FE3}" srcOrd="8" destOrd="0" presId="urn:microsoft.com/office/officeart/2005/8/layout/vList3"/>
    <dgm:cxn modelId="{FC37D612-8851-4B62-8BE8-543EC9200797}" type="presParOf" srcId="{EDC0009F-23F2-4A87-99F0-88B523479FE3}" destId="{DD6F96AD-3321-4EDA-B087-1C69F095C58B}" srcOrd="0" destOrd="0" presId="urn:microsoft.com/office/officeart/2005/8/layout/vList3"/>
    <dgm:cxn modelId="{BC13C7C1-0ADC-455A-B47D-1543F38A1A57}" type="presParOf" srcId="{EDC0009F-23F2-4A87-99F0-88B523479FE3}" destId="{3AE26104-A197-4C74-AE10-C7185FB535F5}" srcOrd="1" destOrd="0" presId="urn:microsoft.com/office/officeart/2005/8/layout/vList3"/>
    <dgm:cxn modelId="{CFC60FC7-8BD6-410C-AF58-166C6F4B7AE2}" type="presParOf" srcId="{177FAA84-1107-45D4-A185-6D1274FA123E}" destId="{FEAAE5EF-A325-473B-823C-BE4CE0F7C667}" srcOrd="9" destOrd="0" presId="urn:microsoft.com/office/officeart/2005/8/layout/vList3"/>
    <dgm:cxn modelId="{1720250C-03EB-465E-81BC-58F41CF516EC}" type="presParOf" srcId="{177FAA84-1107-45D4-A185-6D1274FA123E}" destId="{C12EC41D-FAB7-47E9-8151-5A95D13788CE}" srcOrd="10" destOrd="0" presId="urn:microsoft.com/office/officeart/2005/8/layout/vList3"/>
    <dgm:cxn modelId="{855874E4-A10C-430E-9A4D-01FB0AF1E1C5}" type="presParOf" srcId="{C12EC41D-FAB7-47E9-8151-5A95D13788CE}" destId="{6CEE3084-82EE-405A-8C56-A398972E9685}" srcOrd="0" destOrd="0" presId="urn:microsoft.com/office/officeart/2005/8/layout/vList3"/>
    <dgm:cxn modelId="{ADD90095-31F3-4497-9401-94D30F3920B3}" type="presParOf" srcId="{C12EC41D-FAB7-47E9-8151-5A95D13788CE}" destId="{D59B1C97-3DDA-4723-94DD-76BE3D28FE88}" srcOrd="1" destOrd="0" presId="urn:microsoft.com/office/officeart/2005/8/layout/vList3"/>
    <dgm:cxn modelId="{EE256B44-9737-47B3-9A7C-E23896B5FAC6}" type="presParOf" srcId="{177FAA84-1107-45D4-A185-6D1274FA123E}" destId="{50353EF1-49D6-4EEE-AEFE-40C88F8284FD}" srcOrd="11" destOrd="0" presId="urn:microsoft.com/office/officeart/2005/8/layout/vList3"/>
    <dgm:cxn modelId="{882C9C94-F2CC-49CC-94FD-AEA85E1245D7}" type="presParOf" srcId="{177FAA84-1107-45D4-A185-6D1274FA123E}" destId="{D3262F1E-8C35-4173-9C0C-B4BF251F1166}" srcOrd="12" destOrd="0" presId="urn:microsoft.com/office/officeart/2005/8/layout/vList3"/>
    <dgm:cxn modelId="{177B36AF-1479-47CE-83F6-EDF8848A66C4}" type="presParOf" srcId="{D3262F1E-8C35-4173-9C0C-B4BF251F1166}" destId="{5A50C4C0-C698-4417-89BB-121FABEEF016}" srcOrd="0" destOrd="0" presId="urn:microsoft.com/office/officeart/2005/8/layout/vList3"/>
    <dgm:cxn modelId="{40AC2C08-4F56-4B93-8058-64129E668D5F}" type="presParOf" srcId="{D3262F1E-8C35-4173-9C0C-B4BF251F1166}" destId="{157A44CC-1A56-4E61-9595-C3ED0E7412BF}" srcOrd="1" destOrd="0" presId="urn:microsoft.com/office/officeart/2005/8/layout/vList3"/>
    <dgm:cxn modelId="{0CDB0E4F-7E78-4843-8F20-54A86251DB20}" type="presParOf" srcId="{177FAA84-1107-45D4-A185-6D1274FA123E}" destId="{6A2F2C6B-119C-45B2-A218-22EEF2568F89}" srcOrd="13" destOrd="0" presId="urn:microsoft.com/office/officeart/2005/8/layout/vList3"/>
    <dgm:cxn modelId="{73B94864-8EEF-4838-A28E-0BA309358E76}" type="presParOf" srcId="{177FAA84-1107-45D4-A185-6D1274FA123E}" destId="{670CFEF5-D2A2-47F1-BE77-1184E1410EC7}" srcOrd="14" destOrd="0" presId="urn:microsoft.com/office/officeart/2005/8/layout/vList3"/>
    <dgm:cxn modelId="{EA5FD07E-E50A-4A56-97C6-01313ED60836}" type="presParOf" srcId="{670CFEF5-D2A2-47F1-BE77-1184E1410EC7}" destId="{944EB20F-04FD-4A74-8F57-87C49EDEB09F}" srcOrd="0" destOrd="0" presId="urn:microsoft.com/office/officeart/2005/8/layout/vList3"/>
    <dgm:cxn modelId="{98868B4B-EF85-4D6D-83C9-A146F2C61746}" type="presParOf" srcId="{670CFEF5-D2A2-47F1-BE77-1184E1410EC7}" destId="{C1660C62-BD2C-498A-9DF0-D36284D52514}"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B953D3-B019-4CC7-8686-173D13B45704}" type="doc">
      <dgm:prSet loTypeId="urn:microsoft.com/office/officeart/2005/8/layout/vList3" loCatId="list" qsTypeId="urn:microsoft.com/office/officeart/2005/8/quickstyle/3d1" qsCatId="3D" csTypeId="urn:microsoft.com/office/officeart/2005/8/colors/accent1_2" csCatId="accent1" phldr="1"/>
      <dgm:spPr/>
      <dgm:t>
        <a:bodyPr/>
        <a:lstStyle/>
        <a:p>
          <a:endParaRPr lang="en-US"/>
        </a:p>
      </dgm:t>
    </dgm:pt>
    <dgm:pt modelId="{6B2A0817-1EB2-40A9-96EF-3F3680FEB897}">
      <dgm:prSet custT="1"/>
      <dgm:spPr/>
      <dgm:t>
        <a:bodyPr/>
        <a:lstStyle/>
        <a:p>
          <a:pPr rtl="0"/>
          <a:r>
            <a:rPr lang="en-US" sz="1400" dirty="0">
              <a:solidFill>
                <a:schemeClr val="tx1"/>
              </a:solidFill>
            </a:rPr>
            <a:t>Global geodetic reference frame</a:t>
          </a:r>
          <a:endParaRPr lang="es-MX" sz="1400" dirty="0">
            <a:solidFill>
              <a:schemeClr val="tx1"/>
            </a:solidFill>
          </a:endParaRPr>
        </a:p>
      </dgm:t>
    </dgm:pt>
    <dgm:pt modelId="{7461240B-F825-40A4-84F0-B922FE89114C}" type="parTrans" cxnId="{1506F4DE-DB98-4C9C-9C0C-2A0ACE06B0C9}">
      <dgm:prSet/>
      <dgm:spPr/>
      <dgm:t>
        <a:bodyPr/>
        <a:lstStyle/>
        <a:p>
          <a:endParaRPr lang="en-US"/>
        </a:p>
      </dgm:t>
    </dgm:pt>
    <dgm:pt modelId="{9DAE8F4E-2056-48C2-BAAC-ECBD9ADB2868}" type="sibTrans" cxnId="{1506F4DE-DB98-4C9C-9C0C-2A0ACE06B0C9}">
      <dgm:prSet/>
      <dgm:spPr/>
      <dgm:t>
        <a:bodyPr/>
        <a:lstStyle/>
        <a:p>
          <a:endParaRPr lang="en-US"/>
        </a:p>
      </dgm:t>
    </dgm:pt>
    <dgm:pt modelId="{EB6E2A66-8E87-47B2-86BB-CE41638DE8C8}">
      <dgm:prSet custT="1"/>
      <dgm:spPr/>
      <dgm:t>
        <a:bodyPr/>
        <a:lstStyle/>
        <a:p>
          <a:pPr rtl="0"/>
          <a:r>
            <a:rPr lang="en-US" sz="1400" dirty="0">
              <a:solidFill>
                <a:schemeClr val="tx1"/>
              </a:solidFill>
            </a:rPr>
            <a:t>Global fundamental geospatial         data themes</a:t>
          </a:r>
          <a:endParaRPr lang="es-MX" sz="1400" dirty="0">
            <a:solidFill>
              <a:schemeClr val="tx1"/>
            </a:solidFill>
          </a:endParaRPr>
        </a:p>
      </dgm:t>
    </dgm:pt>
    <dgm:pt modelId="{6452A10B-6079-460E-BCF1-B99BAB7796D5}" type="parTrans" cxnId="{A8EEF364-CD5F-455B-B8ED-C285D023DB01}">
      <dgm:prSet/>
      <dgm:spPr/>
      <dgm:t>
        <a:bodyPr/>
        <a:lstStyle/>
        <a:p>
          <a:endParaRPr lang="en-US"/>
        </a:p>
      </dgm:t>
    </dgm:pt>
    <dgm:pt modelId="{327AD9BB-2129-4E38-93D2-9AFA42C6FAEC}" type="sibTrans" cxnId="{A8EEF364-CD5F-455B-B8ED-C285D023DB01}">
      <dgm:prSet/>
      <dgm:spPr/>
      <dgm:t>
        <a:bodyPr/>
        <a:lstStyle/>
        <a:p>
          <a:endParaRPr lang="en-US"/>
        </a:p>
      </dgm:t>
    </dgm:pt>
    <dgm:pt modelId="{FEE54111-2913-40E4-941F-09D17715C501}">
      <dgm:prSet custT="1"/>
      <dgm:spPr/>
      <dgm:t>
        <a:bodyPr/>
        <a:lstStyle/>
        <a:p>
          <a:pPr rtl="0"/>
          <a:r>
            <a:rPr lang="en-US" sz="1400" dirty="0">
              <a:solidFill>
                <a:schemeClr val="tx1"/>
              </a:solidFill>
            </a:rPr>
            <a:t>Integration of geospatial, statistical and other information</a:t>
          </a:r>
          <a:endParaRPr lang="es-MX" sz="1400" dirty="0">
            <a:solidFill>
              <a:schemeClr val="tx1"/>
            </a:solidFill>
          </a:endParaRPr>
        </a:p>
      </dgm:t>
    </dgm:pt>
    <dgm:pt modelId="{C09AA088-B245-422E-BD56-5FFB64656025}" type="parTrans" cxnId="{8FBCAF57-F9A1-4EDB-945E-26D61D5C7379}">
      <dgm:prSet/>
      <dgm:spPr/>
      <dgm:t>
        <a:bodyPr/>
        <a:lstStyle/>
        <a:p>
          <a:endParaRPr lang="en-US"/>
        </a:p>
      </dgm:t>
    </dgm:pt>
    <dgm:pt modelId="{C67DACF2-B200-49BD-AC10-51B0247DBD29}" type="sibTrans" cxnId="{8FBCAF57-F9A1-4EDB-945E-26D61D5C7379}">
      <dgm:prSet/>
      <dgm:spPr/>
      <dgm:t>
        <a:bodyPr/>
        <a:lstStyle/>
        <a:p>
          <a:endParaRPr lang="en-US"/>
        </a:p>
      </dgm:t>
    </dgm:pt>
    <dgm:pt modelId="{85388FCE-B031-49DD-9391-D94F509FD0F6}">
      <dgm:prSet custT="1"/>
      <dgm:spPr/>
      <dgm:t>
        <a:bodyPr/>
        <a:lstStyle/>
        <a:p>
          <a:pPr rtl="0"/>
          <a:r>
            <a:rPr lang="es-MX" sz="1400" dirty="0" err="1">
              <a:solidFill>
                <a:schemeClr val="tx1"/>
              </a:solidFill>
            </a:rPr>
            <a:t>Land</a:t>
          </a:r>
          <a:r>
            <a:rPr lang="es-MX" sz="1400" dirty="0">
              <a:solidFill>
                <a:schemeClr val="tx1"/>
              </a:solidFill>
            </a:rPr>
            <a:t> </a:t>
          </a:r>
          <a:r>
            <a:rPr lang="es-MX" sz="1400" dirty="0" err="1">
              <a:solidFill>
                <a:schemeClr val="tx1"/>
              </a:solidFill>
            </a:rPr>
            <a:t>administration</a:t>
          </a:r>
          <a:r>
            <a:rPr lang="es-MX" sz="1400" dirty="0">
              <a:solidFill>
                <a:schemeClr val="tx1"/>
              </a:solidFill>
            </a:rPr>
            <a:t> and </a:t>
          </a:r>
          <a:r>
            <a:rPr lang="es-MX" sz="1400" dirty="0" err="1">
              <a:solidFill>
                <a:schemeClr val="tx1"/>
              </a:solidFill>
            </a:rPr>
            <a:t>management</a:t>
          </a:r>
          <a:endParaRPr lang="es-MX" sz="1400" dirty="0">
            <a:solidFill>
              <a:schemeClr val="tx1"/>
            </a:solidFill>
          </a:endParaRPr>
        </a:p>
      </dgm:t>
    </dgm:pt>
    <dgm:pt modelId="{F40B77C1-766D-49A8-94CA-996819AE80F1}" type="parTrans" cxnId="{D6CFF3EA-08A6-4092-A98F-19AE2EE9E7A8}">
      <dgm:prSet/>
      <dgm:spPr/>
      <dgm:t>
        <a:bodyPr/>
        <a:lstStyle/>
        <a:p>
          <a:endParaRPr lang="en-US"/>
        </a:p>
      </dgm:t>
    </dgm:pt>
    <dgm:pt modelId="{FD6ECF1D-552E-49F3-BE08-C5B29B5F488D}" type="sibTrans" cxnId="{D6CFF3EA-08A6-4092-A98F-19AE2EE9E7A8}">
      <dgm:prSet/>
      <dgm:spPr/>
      <dgm:t>
        <a:bodyPr/>
        <a:lstStyle/>
        <a:p>
          <a:endParaRPr lang="en-US"/>
        </a:p>
      </dgm:t>
    </dgm:pt>
    <dgm:pt modelId="{B0299DCF-1B29-4183-A44D-D01F61FCB378}">
      <dgm:prSet custT="1"/>
      <dgm:spPr/>
      <dgm:t>
        <a:bodyPr/>
        <a:lstStyle/>
        <a:p>
          <a:pPr rtl="0"/>
          <a:r>
            <a:rPr lang="en-US" sz="1400" dirty="0">
              <a:solidFill>
                <a:schemeClr val="tx1"/>
              </a:solidFill>
            </a:rPr>
            <a:t>Geospatial information for sustainable development</a:t>
          </a:r>
          <a:endParaRPr lang="es-MX" sz="1400" dirty="0">
            <a:solidFill>
              <a:schemeClr val="tx1"/>
            </a:solidFill>
          </a:endParaRPr>
        </a:p>
      </dgm:t>
    </dgm:pt>
    <dgm:pt modelId="{430B96F3-D78B-4AA4-8AC3-BABDA7BBC391}" type="parTrans" cxnId="{25767A80-CF0B-4CBD-94AF-34C711D74B93}">
      <dgm:prSet/>
      <dgm:spPr/>
      <dgm:t>
        <a:bodyPr/>
        <a:lstStyle/>
        <a:p>
          <a:endParaRPr lang="en-US"/>
        </a:p>
      </dgm:t>
    </dgm:pt>
    <dgm:pt modelId="{6A0980FA-7375-4570-85D2-F45D1DE77AF3}" type="sibTrans" cxnId="{25767A80-CF0B-4CBD-94AF-34C711D74B93}">
      <dgm:prSet/>
      <dgm:spPr/>
      <dgm:t>
        <a:bodyPr/>
        <a:lstStyle/>
        <a:p>
          <a:endParaRPr lang="en-US"/>
        </a:p>
      </dgm:t>
    </dgm:pt>
    <dgm:pt modelId="{114D5CA1-50F8-4CE3-A6E1-DAD8F31A315C}">
      <dgm:prSet custT="1"/>
      <dgm:spPr/>
      <dgm:t>
        <a:bodyPr/>
        <a:lstStyle/>
        <a:p>
          <a:r>
            <a:rPr lang="en-US" sz="1400" dirty="0">
              <a:solidFill>
                <a:schemeClr val="tx1"/>
              </a:solidFill>
            </a:rPr>
            <a:t>National geospatial data and information systems</a:t>
          </a:r>
        </a:p>
      </dgm:t>
    </dgm:pt>
    <dgm:pt modelId="{54085B9C-C41D-4B72-9DED-A552356B32B5}" type="parTrans" cxnId="{96696BAE-13C8-4FD5-AACF-591C7821DC88}">
      <dgm:prSet/>
      <dgm:spPr/>
      <dgm:t>
        <a:bodyPr/>
        <a:lstStyle/>
        <a:p>
          <a:endParaRPr lang="en-US"/>
        </a:p>
      </dgm:t>
    </dgm:pt>
    <dgm:pt modelId="{3EA62534-7C07-48B7-8890-8248F4508287}" type="sibTrans" cxnId="{96696BAE-13C8-4FD5-AACF-591C7821DC88}">
      <dgm:prSet/>
      <dgm:spPr/>
      <dgm:t>
        <a:bodyPr/>
        <a:lstStyle/>
        <a:p>
          <a:endParaRPr lang="en-US"/>
        </a:p>
      </dgm:t>
    </dgm:pt>
    <dgm:pt modelId="{58AA32F0-B775-4948-A2B8-5E7120D3D37E}">
      <dgm:prSet custT="1"/>
      <dgm:spPr/>
      <dgm:t>
        <a:bodyPr/>
        <a:lstStyle/>
        <a:p>
          <a:pPr rtl="0"/>
          <a:r>
            <a:rPr lang="es-MX" sz="1400" dirty="0">
              <a:solidFill>
                <a:schemeClr val="tx1"/>
              </a:solidFill>
            </a:rPr>
            <a:t>Geospatial </a:t>
          </a:r>
          <a:r>
            <a:rPr lang="es-MX" sz="1400" dirty="0" err="1">
              <a:solidFill>
                <a:schemeClr val="tx1"/>
              </a:solidFill>
            </a:rPr>
            <a:t>information</a:t>
          </a:r>
          <a:r>
            <a:rPr lang="es-MX" sz="1400" dirty="0">
              <a:solidFill>
                <a:schemeClr val="tx1"/>
              </a:solidFill>
            </a:rPr>
            <a:t> and </a:t>
          </a:r>
          <a:r>
            <a:rPr lang="es-MX" sz="1400" dirty="0" err="1">
              <a:solidFill>
                <a:schemeClr val="tx1"/>
              </a:solidFill>
            </a:rPr>
            <a:t>services</a:t>
          </a:r>
          <a:r>
            <a:rPr lang="es-MX" sz="1400" dirty="0">
              <a:solidFill>
                <a:schemeClr val="tx1"/>
              </a:solidFill>
            </a:rPr>
            <a:t>                </a:t>
          </a:r>
          <a:r>
            <a:rPr lang="es-MX" sz="1400" dirty="0" err="1">
              <a:solidFill>
                <a:schemeClr val="tx1"/>
              </a:solidFill>
            </a:rPr>
            <a:t>for</a:t>
          </a:r>
          <a:r>
            <a:rPr lang="es-MX" sz="1400" dirty="0">
              <a:solidFill>
                <a:schemeClr val="tx1"/>
              </a:solidFill>
            </a:rPr>
            <a:t> </a:t>
          </a:r>
          <a:r>
            <a:rPr lang="es-MX" sz="1400" dirty="0" err="1">
              <a:solidFill>
                <a:schemeClr val="tx1"/>
              </a:solidFill>
            </a:rPr>
            <a:t>disasters</a:t>
          </a:r>
          <a:endParaRPr lang="es-MX" sz="1400" dirty="0">
            <a:solidFill>
              <a:schemeClr val="tx1"/>
            </a:solidFill>
          </a:endParaRPr>
        </a:p>
      </dgm:t>
    </dgm:pt>
    <dgm:pt modelId="{9AEA070A-AA10-484D-993C-7E1006E54E4F}" type="parTrans" cxnId="{710C947B-18EC-44BE-8E0B-5FE72F0A88A1}">
      <dgm:prSet/>
      <dgm:spPr/>
      <dgm:t>
        <a:bodyPr/>
        <a:lstStyle/>
        <a:p>
          <a:endParaRPr lang="en-US"/>
        </a:p>
      </dgm:t>
    </dgm:pt>
    <dgm:pt modelId="{5B5FDE80-A26A-45D5-8733-5CC31C43351C}" type="sibTrans" cxnId="{710C947B-18EC-44BE-8E0B-5FE72F0A88A1}">
      <dgm:prSet/>
      <dgm:spPr/>
      <dgm:t>
        <a:bodyPr/>
        <a:lstStyle/>
        <a:p>
          <a:endParaRPr lang="en-US"/>
        </a:p>
      </dgm:t>
    </dgm:pt>
    <dgm:pt modelId="{6AA77F0B-A06A-415E-88E3-DED9AACAD0A4}">
      <dgm:prSet custT="1"/>
      <dgm:spPr/>
      <dgm:t>
        <a:bodyPr/>
        <a:lstStyle/>
        <a:p>
          <a:r>
            <a:rPr lang="en-US" sz="1400" dirty="0">
              <a:solidFill>
                <a:schemeClr val="tx1"/>
              </a:solidFill>
            </a:rPr>
            <a:t>Marine geospatial information</a:t>
          </a:r>
        </a:p>
      </dgm:t>
    </dgm:pt>
    <dgm:pt modelId="{246D61E5-9E20-491C-BFF4-AA32391373D7}" type="parTrans" cxnId="{54DC2AAC-C430-49DD-A6DA-502299CEFAF8}">
      <dgm:prSet/>
      <dgm:spPr/>
      <dgm:t>
        <a:bodyPr/>
        <a:lstStyle/>
        <a:p>
          <a:endParaRPr lang="en-US"/>
        </a:p>
      </dgm:t>
    </dgm:pt>
    <dgm:pt modelId="{A18A4943-6589-437C-A95D-147EF39156D6}" type="sibTrans" cxnId="{54DC2AAC-C430-49DD-A6DA-502299CEFAF8}">
      <dgm:prSet/>
      <dgm:spPr/>
      <dgm:t>
        <a:bodyPr/>
        <a:lstStyle/>
        <a:p>
          <a:endParaRPr lang="en-US"/>
        </a:p>
      </dgm:t>
    </dgm:pt>
    <dgm:pt modelId="{177FAA84-1107-45D4-A185-6D1274FA123E}" type="pres">
      <dgm:prSet presAssocID="{CFB953D3-B019-4CC7-8686-173D13B45704}" presName="linearFlow" presStyleCnt="0">
        <dgm:presLayoutVars>
          <dgm:dir/>
          <dgm:resizeHandles val="exact"/>
        </dgm:presLayoutVars>
      </dgm:prSet>
      <dgm:spPr/>
      <dgm:t>
        <a:bodyPr/>
        <a:lstStyle/>
        <a:p>
          <a:endParaRPr lang="en-US"/>
        </a:p>
      </dgm:t>
    </dgm:pt>
    <dgm:pt modelId="{C7E7F9C7-4ACC-43E7-95FC-AEE6BC6065E1}" type="pres">
      <dgm:prSet presAssocID="{6B2A0817-1EB2-40A9-96EF-3F3680FEB897}" presName="composite" presStyleCnt="0"/>
      <dgm:spPr/>
    </dgm:pt>
    <dgm:pt modelId="{4A92BC1E-239F-41F4-9B70-785A160E2D80}" type="pres">
      <dgm:prSet presAssocID="{6B2A0817-1EB2-40A9-96EF-3F3680FEB897}" presName="imgShp" presStyleLbl="fgImgPlace1" presStyleIdx="0" presStyleCnt="8"/>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880B24FC-D2D4-4AA5-9DA9-EB88561E7B1A}" type="pres">
      <dgm:prSet presAssocID="{6B2A0817-1EB2-40A9-96EF-3F3680FEB897}" presName="txShp" presStyleLbl="node1" presStyleIdx="0" presStyleCnt="8">
        <dgm:presLayoutVars>
          <dgm:bulletEnabled val="1"/>
        </dgm:presLayoutVars>
      </dgm:prSet>
      <dgm:spPr/>
      <dgm:t>
        <a:bodyPr/>
        <a:lstStyle/>
        <a:p>
          <a:endParaRPr lang="en-US"/>
        </a:p>
      </dgm:t>
    </dgm:pt>
    <dgm:pt modelId="{846B2304-19DA-4CFB-BFD8-6262BBD8A619}" type="pres">
      <dgm:prSet presAssocID="{9DAE8F4E-2056-48C2-BAAC-ECBD9ADB2868}" presName="spacing" presStyleCnt="0"/>
      <dgm:spPr/>
    </dgm:pt>
    <dgm:pt modelId="{AF2FCF58-4F8B-4A3F-90E9-84CCC74E6321}" type="pres">
      <dgm:prSet presAssocID="{EB6E2A66-8E87-47B2-86BB-CE41638DE8C8}" presName="composite" presStyleCnt="0"/>
      <dgm:spPr/>
    </dgm:pt>
    <dgm:pt modelId="{7ADEEAB3-F158-46F1-8194-E34A84F3EB0A}" type="pres">
      <dgm:prSet presAssocID="{EB6E2A66-8E87-47B2-86BB-CE41638DE8C8}" presName="imgShp" presStyleLbl="fgImgPlace1" presStyleIdx="1" presStyleCnt="8"/>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t="-3000" b="-3000"/>
          </a:stretch>
        </a:blipFill>
      </dgm:spPr>
      <dgm:t>
        <a:bodyPr/>
        <a:lstStyle/>
        <a:p>
          <a:endParaRPr lang="en-US"/>
        </a:p>
      </dgm:t>
    </dgm:pt>
    <dgm:pt modelId="{B3C7C17D-293B-4BE7-9C6B-8581564A5D54}" type="pres">
      <dgm:prSet presAssocID="{EB6E2A66-8E87-47B2-86BB-CE41638DE8C8}" presName="txShp" presStyleLbl="node1" presStyleIdx="1" presStyleCnt="8">
        <dgm:presLayoutVars>
          <dgm:bulletEnabled val="1"/>
        </dgm:presLayoutVars>
      </dgm:prSet>
      <dgm:spPr/>
      <dgm:t>
        <a:bodyPr/>
        <a:lstStyle/>
        <a:p>
          <a:endParaRPr lang="en-US"/>
        </a:p>
      </dgm:t>
    </dgm:pt>
    <dgm:pt modelId="{5E023EC8-ADC9-4F69-A746-0E1F97C478CA}" type="pres">
      <dgm:prSet presAssocID="{327AD9BB-2129-4E38-93D2-9AFA42C6FAEC}" presName="spacing" presStyleCnt="0"/>
      <dgm:spPr/>
    </dgm:pt>
    <dgm:pt modelId="{8D113661-55E8-475E-9F92-CE0421DB9335}" type="pres">
      <dgm:prSet presAssocID="{FEE54111-2913-40E4-941F-09D17715C501}" presName="composite" presStyleCnt="0"/>
      <dgm:spPr/>
    </dgm:pt>
    <dgm:pt modelId="{DB95C899-CF8B-4BD4-A3F9-E8F980BA2E01}" type="pres">
      <dgm:prSet presAssocID="{FEE54111-2913-40E4-941F-09D17715C501}" presName="imgShp" presStyleLbl="fgImgPlace1" presStyleIdx="2" presStyleCnt="8" custLinFactNeighborX="-1962"/>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l="-67000" r="-67000"/>
          </a:stretch>
        </a:blipFill>
      </dgm:spPr>
      <dgm:t>
        <a:bodyPr/>
        <a:lstStyle/>
        <a:p>
          <a:endParaRPr lang="en-US"/>
        </a:p>
      </dgm:t>
    </dgm:pt>
    <dgm:pt modelId="{64ECF0D2-7002-4E02-835A-9A2643D7D892}" type="pres">
      <dgm:prSet presAssocID="{FEE54111-2913-40E4-941F-09D17715C501}" presName="txShp" presStyleLbl="node1" presStyleIdx="2" presStyleCnt="8">
        <dgm:presLayoutVars>
          <dgm:bulletEnabled val="1"/>
        </dgm:presLayoutVars>
      </dgm:prSet>
      <dgm:spPr/>
      <dgm:t>
        <a:bodyPr/>
        <a:lstStyle/>
        <a:p>
          <a:endParaRPr lang="en-US"/>
        </a:p>
      </dgm:t>
    </dgm:pt>
    <dgm:pt modelId="{F331831A-5FC9-4A64-BD1B-B8E92276379C}" type="pres">
      <dgm:prSet presAssocID="{C67DACF2-B200-49BD-AC10-51B0247DBD29}" presName="spacing" presStyleCnt="0"/>
      <dgm:spPr/>
    </dgm:pt>
    <dgm:pt modelId="{4DD9B3FC-7831-4552-8960-C2AFB2B4D7C7}" type="pres">
      <dgm:prSet presAssocID="{58AA32F0-B775-4948-A2B8-5E7120D3D37E}" presName="composite" presStyleCnt="0"/>
      <dgm:spPr/>
    </dgm:pt>
    <dgm:pt modelId="{3325A656-128D-48F3-9B0D-DDF6F3E5BFFE}" type="pres">
      <dgm:prSet presAssocID="{58AA32F0-B775-4948-A2B8-5E7120D3D37E}" presName="imgShp" presStyleLbl="fgImgPlace1" presStyleIdx="3" presStyleCnt="8"/>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1A3CB592-188B-4C35-B3B0-89EAB5ED48CB}" type="pres">
      <dgm:prSet presAssocID="{58AA32F0-B775-4948-A2B8-5E7120D3D37E}" presName="txShp" presStyleLbl="node1" presStyleIdx="3" presStyleCnt="8">
        <dgm:presLayoutVars>
          <dgm:bulletEnabled val="1"/>
        </dgm:presLayoutVars>
      </dgm:prSet>
      <dgm:spPr/>
      <dgm:t>
        <a:bodyPr/>
        <a:lstStyle/>
        <a:p>
          <a:endParaRPr lang="en-US"/>
        </a:p>
      </dgm:t>
    </dgm:pt>
    <dgm:pt modelId="{DE99DE63-9F90-4E71-BF89-E393060EE680}" type="pres">
      <dgm:prSet presAssocID="{5B5FDE80-A26A-45D5-8733-5CC31C43351C}" presName="spacing" presStyleCnt="0"/>
      <dgm:spPr/>
    </dgm:pt>
    <dgm:pt modelId="{B907F9C3-81CC-4B65-AF23-F2DDBBCBF4D1}" type="pres">
      <dgm:prSet presAssocID="{85388FCE-B031-49DD-9391-D94F509FD0F6}" presName="composite" presStyleCnt="0"/>
      <dgm:spPr/>
    </dgm:pt>
    <dgm:pt modelId="{CA9EFAF7-E7C5-4150-B985-AAD21D4908F8}" type="pres">
      <dgm:prSet presAssocID="{85388FCE-B031-49DD-9391-D94F509FD0F6}" presName="imgShp" presStyleLbl="fgImgPlace1" presStyleIdx="4" presStyleCnt="8" custLinFactNeighborY="1962"/>
      <dgm:spPr>
        <a:blipFill>
          <a:blip xmlns:r="http://schemas.openxmlformats.org/officeDocument/2006/relationships" r:embed="rId5" cstate="email">
            <a:extLst>
              <a:ext uri="{28A0092B-C50C-407E-A947-70E740481C1C}">
                <a14:useLocalDpi xmlns:a14="http://schemas.microsoft.com/office/drawing/2010/main" val="0"/>
              </a:ext>
            </a:extLst>
          </a:blip>
          <a:srcRect/>
          <a:stretch>
            <a:fillRect l="-55000" r="-55000"/>
          </a:stretch>
        </a:blipFill>
      </dgm:spPr>
      <dgm:t>
        <a:bodyPr/>
        <a:lstStyle/>
        <a:p>
          <a:endParaRPr lang="en-US"/>
        </a:p>
      </dgm:t>
    </dgm:pt>
    <dgm:pt modelId="{EE84EE45-57FF-43EF-BE0A-63E82C3388B8}" type="pres">
      <dgm:prSet presAssocID="{85388FCE-B031-49DD-9391-D94F509FD0F6}" presName="txShp" presStyleLbl="node1" presStyleIdx="4" presStyleCnt="8">
        <dgm:presLayoutVars>
          <dgm:bulletEnabled val="1"/>
        </dgm:presLayoutVars>
      </dgm:prSet>
      <dgm:spPr/>
      <dgm:t>
        <a:bodyPr/>
        <a:lstStyle/>
        <a:p>
          <a:endParaRPr lang="en-US"/>
        </a:p>
      </dgm:t>
    </dgm:pt>
    <dgm:pt modelId="{D53318A3-F59B-4B78-B16E-9A07C7D4415E}" type="pres">
      <dgm:prSet presAssocID="{FD6ECF1D-552E-49F3-BE08-C5B29B5F488D}" presName="spacing" presStyleCnt="0"/>
      <dgm:spPr/>
    </dgm:pt>
    <dgm:pt modelId="{08EECF9A-3AEB-4B35-8205-DA7E63862B6A}" type="pres">
      <dgm:prSet presAssocID="{B0299DCF-1B29-4183-A44D-D01F61FCB378}" presName="composite" presStyleCnt="0"/>
      <dgm:spPr/>
    </dgm:pt>
    <dgm:pt modelId="{775275B2-3928-4243-88FC-EE2D21228214}" type="pres">
      <dgm:prSet presAssocID="{B0299DCF-1B29-4183-A44D-D01F61FCB378}" presName="imgShp" presStyleLbl="fgImgPlace1" presStyleIdx="5" presStyleCnt="8"/>
      <dgm:spPr>
        <a:blipFill>
          <a:blip xmlns:r="http://schemas.openxmlformats.org/officeDocument/2006/relationships" r:embed="rId6"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A95FD3A4-9F3E-4704-BE37-5538C6BB4D33}" type="pres">
      <dgm:prSet presAssocID="{B0299DCF-1B29-4183-A44D-D01F61FCB378}" presName="txShp" presStyleLbl="node1" presStyleIdx="5" presStyleCnt="8">
        <dgm:presLayoutVars>
          <dgm:bulletEnabled val="1"/>
        </dgm:presLayoutVars>
      </dgm:prSet>
      <dgm:spPr/>
      <dgm:t>
        <a:bodyPr/>
        <a:lstStyle/>
        <a:p>
          <a:endParaRPr lang="en-US"/>
        </a:p>
      </dgm:t>
    </dgm:pt>
    <dgm:pt modelId="{D53A03FC-CF9F-47C0-923E-FEB65E5F1479}" type="pres">
      <dgm:prSet presAssocID="{6A0980FA-7375-4570-85D2-F45D1DE77AF3}" presName="spacing" presStyleCnt="0"/>
      <dgm:spPr/>
    </dgm:pt>
    <dgm:pt modelId="{0B796E15-CB16-4990-976B-F6F6BECB9CDA}" type="pres">
      <dgm:prSet presAssocID="{114D5CA1-50F8-4CE3-A6E1-DAD8F31A315C}" presName="composite" presStyleCnt="0"/>
      <dgm:spPr/>
    </dgm:pt>
    <dgm:pt modelId="{572A8FC4-5237-4E1F-AFC7-B219D9107258}" type="pres">
      <dgm:prSet presAssocID="{114D5CA1-50F8-4CE3-A6E1-DAD8F31A315C}" presName="imgShp" presStyleLbl="fgImgPlace1" presStyleIdx="6" presStyleCnt="8"/>
      <dgm:spPr>
        <a:blipFill>
          <a:blip xmlns:r="http://schemas.openxmlformats.org/officeDocument/2006/relationships" r:embed="rId7" cstate="email">
            <a:extLst>
              <a:ext uri="{28A0092B-C50C-407E-A947-70E740481C1C}">
                <a14:useLocalDpi xmlns:a14="http://schemas.microsoft.com/office/drawing/2010/main" val="0"/>
              </a:ext>
            </a:extLst>
          </a:blip>
          <a:srcRect/>
          <a:stretch>
            <a:fillRect t="-2000" b="-2000"/>
          </a:stretch>
        </a:blipFill>
      </dgm:spPr>
      <dgm:t>
        <a:bodyPr/>
        <a:lstStyle/>
        <a:p>
          <a:endParaRPr lang="en-US"/>
        </a:p>
      </dgm:t>
    </dgm:pt>
    <dgm:pt modelId="{9B9B1161-7F7F-4C44-9C40-9C12CA29F30A}" type="pres">
      <dgm:prSet presAssocID="{114D5CA1-50F8-4CE3-A6E1-DAD8F31A315C}" presName="txShp" presStyleLbl="node1" presStyleIdx="6" presStyleCnt="8">
        <dgm:presLayoutVars>
          <dgm:bulletEnabled val="1"/>
        </dgm:presLayoutVars>
      </dgm:prSet>
      <dgm:spPr/>
      <dgm:t>
        <a:bodyPr/>
        <a:lstStyle/>
        <a:p>
          <a:endParaRPr lang="en-US"/>
        </a:p>
      </dgm:t>
    </dgm:pt>
    <dgm:pt modelId="{69BED05A-D1C7-4705-9796-10A382800B41}" type="pres">
      <dgm:prSet presAssocID="{3EA62534-7C07-48B7-8890-8248F4508287}" presName="spacing" presStyleCnt="0"/>
      <dgm:spPr/>
    </dgm:pt>
    <dgm:pt modelId="{7D3795A0-D278-4CB3-9BB1-B66268406563}" type="pres">
      <dgm:prSet presAssocID="{6AA77F0B-A06A-415E-88E3-DED9AACAD0A4}" presName="composite" presStyleCnt="0"/>
      <dgm:spPr/>
    </dgm:pt>
    <dgm:pt modelId="{2D61B4CF-126E-4742-A96B-6BDF6D7C7650}" type="pres">
      <dgm:prSet presAssocID="{6AA77F0B-A06A-415E-88E3-DED9AACAD0A4}" presName="imgShp" presStyleLbl="fgImgPlace1" presStyleIdx="7" presStyleCnt="8"/>
      <dgm:spPr>
        <a:blipFill>
          <a:blip xmlns:r="http://schemas.openxmlformats.org/officeDocument/2006/relationships" r:embed="rId8" cstate="email">
            <a:extLst>
              <a:ext uri="{28A0092B-C50C-407E-A947-70E740481C1C}">
                <a14:useLocalDpi xmlns:a14="http://schemas.microsoft.com/office/drawing/2010/main" val="0"/>
              </a:ext>
            </a:extLst>
          </a:blip>
          <a:srcRect/>
          <a:stretch>
            <a:fillRect/>
          </a:stretch>
        </a:blipFill>
      </dgm:spPr>
      <dgm:t>
        <a:bodyPr/>
        <a:lstStyle/>
        <a:p>
          <a:endParaRPr lang="en-US"/>
        </a:p>
      </dgm:t>
    </dgm:pt>
    <dgm:pt modelId="{E7BB7B1A-06C6-44CC-982F-4E62730720E0}" type="pres">
      <dgm:prSet presAssocID="{6AA77F0B-A06A-415E-88E3-DED9AACAD0A4}" presName="txShp" presStyleLbl="node1" presStyleIdx="7" presStyleCnt="8">
        <dgm:presLayoutVars>
          <dgm:bulletEnabled val="1"/>
        </dgm:presLayoutVars>
      </dgm:prSet>
      <dgm:spPr/>
      <dgm:t>
        <a:bodyPr/>
        <a:lstStyle/>
        <a:p>
          <a:endParaRPr lang="en-US"/>
        </a:p>
      </dgm:t>
    </dgm:pt>
  </dgm:ptLst>
  <dgm:cxnLst>
    <dgm:cxn modelId="{D6CFF3EA-08A6-4092-A98F-19AE2EE9E7A8}" srcId="{CFB953D3-B019-4CC7-8686-173D13B45704}" destId="{85388FCE-B031-49DD-9391-D94F509FD0F6}" srcOrd="4" destOrd="0" parTransId="{F40B77C1-766D-49A8-94CA-996819AE80F1}" sibTransId="{FD6ECF1D-552E-49F3-BE08-C5B29B5F488D}"/>
    <dgm:cxn modelId="{35176194-5ED3-46BB-B998-E0C79C513FC9}" type="presOf" srcId="{FEE54111-2913-40E4-941F-09D17715C501}" destId="{64ECF0D2-7002-4E02-835A-9A2643D7D892}" srcOrd="0" destOrd="0" presId="urn:microsoft.com/office/officeart/2005/8/layout/vList3"/>
    <dgm:cxn modelId="{710C947B-18EC-44BE-8E0B-5FE72F0A88A1}" srcId="{CFB953D3-B019-4CC7-8686-173D13B45704}" destId="{58AA32F0-B775-4948-A2B8-5E7120D3D37E}" srcOrd="3" destOrd="0" parTransId="{9AEA070A-AA10-484D-993C-7E1006E54E4F}" sibTransId="{5B5FDE80-A26A-45D5-8733-5CC31C43351C}"/>
    <dgm:cxn modelId="{4A1F3D6B-6FE4-48CE-B030-45585ACB0E25}" type="presOf" srcId="{85388FCE-B031-49DD-9391-D94F509FD0F6}" destId="{EE84EE45-57FF-43EF-BE0A-63E82C3388B8}" srcOrd="0" destOrd="0" presId="urn:microsoft.com/office/officeart/2005/8/layout/vList3"/>
    <dgm:cxn modelId="{96696BAE-13C8-4FD5-AACF-591C7821DC88}" srcId="{CFB953D3-B019-4CC7-8686-173D13B45704}" destId="{114D5CA1-50F8-4CE3-A6E1-DAD8F31A315C}" srcOrd="6" destOrd="0" parTransId="{54085B9C-C41D-4B72-9DED-A552356B32B5}" sibTransId="{3EA62534-7C07-48B7-8890-8248F4508287}"/>
    <dgm:cxn modelId="{1506F4DE-DB98-4C9C-9C0C-2A0ACE06B0C9}" srcId="{CFB953D3-B019-4CC7-8686-173D13B45704}" destId="{6B2A0817-1EB2-40A9-96EF-3F3680FEB897}" srcOrd="0" destOrd="0" parTransId="{7461240B-F825-40A4-84F0-B922FE89114C}" sibTransId="{9DAE8F4E-2056-48C2-BAAC-ECBD9ADB2868}"/>
    <dgm:cxn modelId="{E25B8446-F82C-44B5-9FF7-62761A1DCE9C}" type="presOf" srcId="{6AA77F0B-A06A-415E-88E3-DED9AACAD0A4}" destId="{E7BB7B1A-06C6-44CC-982F-4E62730720E0}" srcOrd="0" destOrd="0" presId="urn:microsoft.com/office/officeart/2005/8/layout/vList3"/>
    <dgm:cxn modelId="{DADA0A06-DDB9-462F-80A1-F55537642501}" type="presOf" srcId="{CFB953D3-B019-4CC7-8686-173D13B45704}" destId="{177FAA84-1107-45D4-A185-6D1274FA123E}" srcOrd="0" destOrd="0" presId="urn:microsoft.com/office/officeart/2005/8/layout/vList3"/>
    <dgm:cxn modelId="{08A68183-3B08-425D-A771-9E99F28981AC}" type="presOf" srcId="{114D5CA1-50F8-4CE3-A6E1-DAD8F31A315C}" destId="{9B9B1161-7F7F-4C44-9C40-9C12CA29F30A}" srcOrd="0" destOrd="0" presId="urn:microsoft.com/office/officeart/2005/8/layout/vList3"/>
    <dgm:cxn modelId="{FFAD6CF8-3073-41B4-8BD0-50B6D43D565C}" type="presOf" srcId="{58AA32F0-B775-4948-A2B8-5E7120D3D37E}" destId="{1A3CB592-188B-4C35-B3B0-89EAB5ED48CB}" srcOrd="0" destOrd="0" presId="urn:microsoft.com/office/officeart/2005/8/layout/vList3"/>
    <dgm:cxn modelId="{A3BEE88D-7590-4001-9BB9-8622A83F65BC}" type="presOf" srcId="{B0299DCF-1B29-4183-A44D-D01F61FCB378}" destId="{A95FD3A4-9F3E-4704-BE37-5538C6BB4D33}" srcOrd="0" destOrd="0" presId="urn:microsoft.com/office/officeart/2005/8/layout/vList3"/>
    <dgm:cxn modelId="{54DC2AAC-C430-49DD-A6DA-502299CEFAF8}" srcId="{CFB953D3-B019-4CC7-8686-173D13B45704}" destId="{6AA77F0B-A06A-415E-88E3-DED9AACAD0A4}" srcOrd="7" destOrd="0" parTransId="{246D61E5-9E20-491C-BFF4-AA32391373D7}" sibTransId="{A18A4943-6589-437C-A95D-147EF39156D6}"/>
    <dgm:cxn modelId="{A8EEF364-CD5F-455B-B8ED-C285D023DB01}" srcId="{CFB953D3-B019-4CC7-8686-173D13B45704}" destId="{EB6E2A66-8E87-47B2-86BB-CE41638DE8C8}" srcOrd="1" destOrd="0" parTransId="{6452A10B-6079-460E-BCF1-B99BAB7796D5}" sibTransId="{327AD9BB-2129-4E38-93D2-9AFA42C6FAEC}"/>
    <dgm:cxn modelId="{25767A80-CF0B-4CBD-94AF-34C711D74B93}" srcId="{CFB953D3-B019-4CC7-8686-173D13B45704}" destId="{B0299DCF-1B29-4183-A44D-D01F61FCB378}" srcOrd="5" destOrd="0" parTransId="{430B96F3-D78B-4AA4-8AC3-BABDA7BBC391}" sibTransId="{6A0980FA-7375-4570-85D2-F45D1DE77AF3}"/>
    <dgm:cxn modelId="{944CEFD8-13A0-4229-8650-7641AFFAAE2D}" type="presOf" srcId="{6B2A0817-1EB2-40A9-96EF-3F3680FEB897}" destId="{880B24FC-D2D4-4AA5-9DA9-EB88561E7B1A}" srcOrd="0" destOrd="0" presId="urn:microsoft.com/office/officeart/2005/8/layout/vList3"/>
    <dgm:cxn modelId="{7BF845E2-FD10-4A10-B45F-9555FD319565}" type="presOf" srcId="{EB6E2A66-8E87-47B2-86BB-CE41638DE8C8}" destId="{B3C7C17D-293B-4BE7-9C6B-8581564A5D54}" srcOrd="0" destOrd="0" presId="urn:microsoft.com/office/officeart/2005/8/layout/vList3"/>
    <dgm:cxn modelId="{8FBCAF57-F9A1-4EDB-945E-26D61D5C7379}" srcId="{CFB953D3-B019-4CC7-8686-173D13B45704}" destId="{FEE54111-2913-40E4-941F-09D17715C501}" srcOrd="2" destOrd="0" parTransId="{C09AA088-B245-422E-BD56-5FFB64656025}" sibTransId="{C67DACF2-B200-49BD-AC10-51B0247DBD29}"/>
    <dgm:cxn modelId="{AC3300B3-3ACB-4096-98D7-A6BCEF5A0D3D}" type="presParOf" srcId="{177FAA84-1107-45D4-A185-6D1274FA123E}" destId="{C7E7F9C7-4ACC-43E7-95FC-AEE6BC6065E1}" srcOrd="0" destOrd="0" presId="urn:microsoft.com/office/officeart/2005/8/layout/vList3"/>
    <dgm:cxn modelId="{A39D338D-6A59-4773-9FB7-27FF30AFB7ED}" type="presParOf" srcId="{C7E7F9C7-4ACC-43E7-95FC-AEE6BC6065E1}" destId="{4A92BC1E-239F-41F4-9B70-785A160E2D80}" srcOrd="0" destOrd="0" presId="urn:microsoft.com/office/officeart/2005/8/layout/vList3"/>
    <dgm:cxn modelId="{3A5987FC-7E31-492A-A45C-FD749AB534D8}" type="presParOf" srcId="{C7E7F9C7-4ACC-43E7-95FC-AEE6BC6065E1}" destId="{880B24FC-D2D4-4AA5-9DA9-EB88561E7B1A}" srcOrd="1" destOrd="0" presId="urn:microsoft.com/office/officeart/2005/8/layout/vList3"/>
    <dgm:cxn modelId="{30304330-C064-48EC-AE71-7FE0869866C6}" type="presParOf" srcId="{177FAA84-1107-45D4-A185-6D1274FA123E}" destId="{846B2304-19DA-4CFB-BFD8-6262BBD8A619}" srcOrd="1" destOrd="0" presId="urn:microsoft.com/office/officeart/2005/8/layout/vList3"/>
    <dgm:cxn modelId="{06E96ADF-5CD8-4A81-8D48-34274639D574}" type="presParOf" srcId="{177FAA84-1107-45D4-A185-6D1274FA123E}" destId="{AF2FCF58-4F8B-4A3F-90E9-84CCC74E6321}" srcOrd="2" destOrd="0" presId="urn:microsoft.com/office/officeart/2005/8/layout/vList3"/>
    <dgm:cxn modelId="{58F6C09C-6544-43E0-B35F-68F064CE0DE5}" type="presParOf" srcId="{AF2FCF58-4F8B-4A3F-90E9-84CCC74E6321}" destId="{7ADEEAB3-F158-46F1-8194-E34A84F3EB0A}" srcOrd="0" destOrd="0" presId="urn:microsoft.com/office/officeart/2005/8/layout/vList3"/>
    <dgm:cxn modelId="{AE90DF1E-80FD-41F8-A6EF-077974155AB6}" type="presParOf" srcId="{AF2FCF58-4F8B-4A3F-90E9-84CCC74E6321}" destId="{B3C7C17D-293B-4BE7-9C6B-8581564A5D54}" srcOrd="1" destOrd="0" presId="urn:microsoft.com/office/officeart/2005/8/layout/vList3"/>
    <dgm:cxn modelId="{A80E6D3E-FE79-46FB-803C-AA5787AB2D88}" type="presParOf" srcId="{177FAA84-1107-45D4-A185-6D1274FA123E}" destId="{5E023EC8-ADC9-4F69-A746-0E1F97C478CA}" srcOrd="3" destOrd="0" presId="urn:microsoft.com/office/officeart/2005/8/layout/vList3"/>
    <dgm:cxn modelId="{2E74B1CF-2026-43CD-A490-7E9BB8E29245}" type="presParOf" srcId="{177FAA84-1107-45D4-A185-6D1274FA123E}" destId="{8D113661-55E8-475E-9F92-CE0421DB9335}" srcOrd="4" destOrd="0" presId="urn:microsoft.com/office/officeart/2005/8/layout/vList3"/>
    <dgm:cxn modelId="{F32FE04F-46F4-49B6-A0A2-F682ACED6DF5}" type="presParOf" srcId="{8D113661-55E8-475E-9F92-CE0421DB9335}" destId="{DB95C899-CF8B-4BD4-A3F9-E8F980BA2E01}" srcOrd="0" destOrd="0" presId="urn:microsoft.com/office/officeart/2005/8/layout/vList3"/>
    <dgm:cxn modelId="{FEE267D4-B317-4FB0-A960-53F537EC1A23}" type="presParOf" srcId="{8D113661-55E8-475E-9F92-CE0421DB9335}" destId="{64ECF0D2-7002-4E02-835A-9A2643D7D892}" srcOrd="1" destOrd="0" presId="urn:microsoft.com/office/officeart/2005/8/layout/vList3"/>
    <dgm:cxn modelId="{E42A3FFE-8D28-499E-8D66-8D342D8B034F}" type="presParOf" srcId="{177FAA84-1107-45D4-A185-6D1274FA123E}" destId="{F331831A-5FC9-4A64-BD1B-B8E92276379C}" srcOrd="5" destOrd="0" presId="urn:microsoft.com/office/officeart/2005/8/layout/vList3"/>
    <dgm:cxn modelId="{DD18CBAA-C0D5-46A2-A731-EF97B135DAAD}" type="presParOf" srcId="{177FAA84-1107-45D4-A185-6D1274FA123E}" destId="{4DD9B3FC-7831-4552-8960-C2AFB2B4D7C7}" srcOrd="6" destOrd="0" presId="urn:microsoft.com/office/officeart/2005/8/layout/vList3"/>
    <dgm:cxn modelId="{A1E4EBE5-EC3B-4A2A-A86A-208C56D232B1}" type="presParOf" srcId="{4DD9B3FC-7831-4552-8960-C2AFB2B4D7C7}" destId="{3325A656-128D-48F3-9B0D-DDF6F3E5BFFE}" srcOrd="0" destOrd="0" presId="urn:microsoft.com/office/officeart/2005/8/layout/vList3"/>
    <dgm:cxn modelId="{5E8F63B7-E6B1-47F1-857E-2F7501FB2E72}" type="presParOf" srcId="{4DD9B3FC-7831-4552-8960-C2AFB2B4D7C7}" destId="{1A3CB592-188B-4C35-B3B0-89EAB5ED48CB}" srcOrd="1" destOrd="0" presId="urn:microsoft.com/office/officeart/2005/8/layout/vList3"/>
    <dgm:cxn modelId="{50ABB767-09A1-4FBA-9A5B-89F1CC37ADFB}" type="presParOf" srcId="{177FAA84-1107-45D4-A185-6D1274FA123E}" destId="{DE99DE63-9F90-4E71-BF89-E393060EE680}" srcOrd="7" destOrd="0" presId="urn:microsoft.com/office/officeart/2005/8/layout/vList3"/>
    <dgm:cxn modelId="{0935BF54-3975-405A-B986-FD835617E231}" type="presParOf" srcId="{177FAA84-1107-45D4-A185-6D1274FA123E}" destId="{B907F9C3-81CC-4B65-AF23-F2DDBBCBF4D1}" srcOrd="8" destOrd="0" presId="urn:microsoft.com/office/officeart/2005/8/layout/vList3"/>
    <dgm:cxn modelId="{D4BCA438-2DFB-4B25-9F33-EBC088E7BB0F}" type="presParOf" srcId="{B907F9C3-81CC-4B65-AF23-F2DDBBCBF4D1}" destId="{CA9EFAF7-E7C5-4150-B985-AAD21D4908F8}" srcOrd="0" destOrd="0" presId="urn:microsoft.com/office/officeart/2005/8/layout/vList3"/>
    <dgm:cxn modelId="{569BD6FC-9822-4454-B736-721317367C67}" type="presParOf" srcId="{B907F9C3-81CC-4B65-AF23-F2DDBBCBF4D1}" destId="{EE84EE45-57FF-43EF-BE0A-63E82C3388B8}" srcOrd="1" destOrd="0" presId="urn:microsoft.com/office/officeart/2005/8/layout/vList3"/>
    <dgm:cxn modelId="{3167025A-AC35-4635-BCD0-121E2180646E}" type="presParOf" srcId="{177FAA84-1107-45D4-A185-6D1274FA123E}" destId="{D53318A3-F59B-4B78-B16E-9A07C7D4415E}" srcOrd="9" destOrd="0" presId="urn:microsoft.com/office/officeart/2005/8/layout/vList3"/>
    <dgm:cxn modelId="{7FFCE9AB-15DF-4CD1-AD6D-86AC7132FA41}" type="presParOf" srcId="{177FAA84-1107-45D4-A185-6D1274FA123E}" destId="{08EECF9A-3AEB-4B35-8205-DA7E63862B6A}" srcOrd="10" destOrd="0" presId="urn:microsoft.com/office/officeart/2005/8/layout/vList3"/>
    <dgm:cxn modelId="{D377A0E6-DD69-49F7-8346-2101C3857F40}" type="presParOf" srcId="{08EECF9A-3AEB-4B35-8205-DA7E63862B6A}" destId="{775275B2-3928-4243-88FC-EE2D21228214}" srcOrd="0" destOrd="0" presId="urn:microsoft.com/office/officeart/2005/8/layout/vList3"/>
    <dgm:cxn modelId="{094632D4-54FF-41F6-BFFF-55AC20D720A6}" type="presParOf" srcId="{08EECF9A-3AEB-4B35-8205-DA7E63862B6A}" destId="{A95FD3A4-9F3E-4704-BE37-5538C6BB4D33}" srcOrd="1" destOrd="0" presId="urn:microsoft.com/office/officeart/2005/8/layout/vList3"/>
    <dgm:cxn modelId="{7FD47671-9111-46E6-80A2-068235369649}" type="presParOf" srcId="{177FAA84-1107-45D4-A185-6D1274FA123E}" destId="{D53A03FC-CF9F-47C0-923E-FEB65E5F1479}" srcOrd="11" destOrd="0" presId="urn:microsoft.com/office/officeart/2005/8/layout/vList3"/>
    <dgm:cxn modelId="{1B5B70A1-BBB3-4D67-9166-7C84F13585CF}" type="presParOf" srcId="{177FAA84-1107-45D4-A185-6D1274FA123E}" destId="{0B796E15-CB16-4990-976B-F6F6BECB9CDA}" srcOrd="12" destOrd="0" presId="urn:microsoft.com/office/officeart/2005/8/layout/vList3"/>
    <dgm:cxn modelId="{111B0582-0C6D-4494-B66F-759715BAF1B6}" type="presParOf" srcId="{0B796E15-CB16-4990-976B-F6F6BECB9CDA}" destId="{572A8FC4-5237-4E1F-AFC7-B219D9107258}" srcOrd="0" destOrd="0" presId="urn:microsoft.com/office/officeart/2005/8/layout/vList3"/>
    <dgm:cxn modelId="{BBCCABA3-3DB7-4E9F-90F3-751FC0A2A03B}" type="presParOf" srcId="{0B796E15-CB16-4990-976B-F6F6BECB9CDA}" destId="{9B9B1161-7F7F-4C44-9C40-9C12CA29F30A}" srcOrd="1" destOrd="0" presId="urn:microsoft.com/office/officeart/2005/8/layout/vList3"/>
    <dgm:cxn modelId="{A7D79F34-4FE7-4C57-AC3B-4FF33C2F5C1F}" type="presParOf" srcId="{177FAA84-1107-45D4-A185-6D1274FA123E}" destId="{69BED05A-D1C7-4705-9796-10A382800B41}" srcOrd="13" destOrd="0" presId="urn:microsoft.com/office/officeart/2005/8/layout/vList3"/>
    <dgm:cxn modelId="{F79E39CF-7464-4F18-B023-8ACE38D00E6D}" type="presParOf" srcId="{177FAA84-1107-45D4-A185-6D1274FA123E}" destId="{7D3795A0-D278-4CB3-9BB1-B66268406563}" srcOrd="14" destOrd="0" presId="urn:microsoft.com/office/officeart/2005/8/layout/vList3"/>
    <dgm:cxn modelId="{8014B4FE-3364-4CC9-82A3-7C465D24E171}" type="presParOf" srcId="{7D3795A0-D278-4CB3-9BB1-B66268406563}" destId="{2D61B4CF-126E-4742-A96B-6BDF6D7C7650}" srcOrd="0" destOrd="0" presId="urn:microsoft.com/office/officeart/2005/8/layout/vList3"/>
    <dgm:cxn modelId="{E0A89379-5826-46C6-B2F3-637793CD4EFA}" type="presParOf" srcId="{7D3795A0-D278-4CB3-9BB1-B66268406563}" destId="{E7BB7B1A-06C6-44CC-982F-4E62730720E0}" srcOrd="1" destOrd="0" presId="urn:microsoft.com/office/officeart/2005/8/layout/vLis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D8C93-A9A5-4EED-BFF2-97B14141EBC0}">
      <dsp:nvSpPr>
        <dsp:cNvPr id="0" name=""/>
        <dsp:cNvSpPr/>
      </dsp:nvSpPr>
      <dsp:spPr>
        <a:xfrm rot="10800000">
          <a:off x="868079" y="361"/>
          <a:ext cx="3081525" cy="367621"/>
        </a:xfrm>
        <a:prstGeom prst="homePlat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s-MX" sz="1400" kern="1200" dirty="0" err="1">
              <a:solidFill>
                <a:schemeClr val="tx1"/>
              </a:solidFill>
            </a:rPr>
            <a:t>Strengthening</a:t>
          </a:r>
          <a:r>
            <a:rPr lang="es-MX" sz="1400" kern="1200" dirty="0">
              <a:solidFill>
                <a:schemeClr val="tx1"/>
              </a:solidFill>
            </a:rPr>
            <a:t> global </a:t>
          </a:r>
          <a:r>
            <a:rPr lang="es-MX" sz="1400" kern="1200" dirty="0" err="1">
              <a:solidFill>
                <a:schemeClr val="tx1"/>
              </a:solidFill>
            </a:rPr>
            <a:t>geospatial</a:t>
          </a:r>
          <a:r>
            <a:rPr lang="es-MX" sz="1400" kern="1200" dirty="0">
              <a:solidFill>
                <a:schemeClr val="tx1"/>
              </a:solidFill>
            </a:rPr>
            <a:t> </a:t>
          </a:r>
          <a:r>
            <a:rPr lang="es-MX" sz="1400" kern="1200" dirty="0" err="1">
              <a:solidFill>
                <a:schemeClr val="tx1"/>
              </a:solidFill>
            </a:rPr>
            <a:t>information</a:t>
          </a:r>
          <a:r>
            <a:rPr lang="es-MX" sz="1400" kern="1200" dirty="0">
              <a:solidFill>
                <a:schemeClr val="tx1"/>
              </a:solidFill>
            </a:rPr>
            <a:t> </a:t>
          </a:r>
          <a:r>
            <a:rPr lang="es-MX" sz="1400" kern="1200" dirty="0" err="1">
              <a:solidFill>
                <a:schemeClr val="tx1"/>
              </a:solidFill>
            </a:rPr>
            <a:t>management</a:t>
          </a:r>
          <a:endParaRPr lang="es-MX" sz="1400" kern="1200" dirty="0">
            <a:solidFill>
              <a:schemeClr val="tx1"/>
            </a:solidFill>
          </a:endParaRPr>
        </a:p>
      </dsp:txBody>
      <dsp:txXfrm rot="10800000">
        <a:off x="959984" y="361"/>
        <a:ext cx="2989620" cy="367621"/>
      </dsp:txXfrm>
    </dsp:sp>
    <dsp:sp modelId="{41D5F8D8-9A79-4A5E-B124-94CA09A04173}">
      <dsp:nvSpPr>
        <dsp:cNvPr id="0" name=""/>
        <dsp:cNvSpPr/>
      </dsp:nvSpPr>
      <dsp:spPr>
        <a:xfrm>
          <a:off x="684268" y="361"/>
          <a:ext cx="367621" cy="367621"/>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3A4B930-629D-4769-A422-AAEC7950BA0A}">
      <dsp:nvSpPr>
        <dsp:cNvPr id="0" name=""/>
        <dsp:cNvSpPr/>
      </dsp:nvSpPr>
      <dsp:spPr>
        <a:xfrm rot="10800000">
          <a:off x="868079" y="477720"/>
          <a:ext cx="3081525" cy="367621"/>
        </a:xfrm>
        <a:prstGeom prst="homePlat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s-MX" sz="1400" kern="1200" dirty="0" err="1">
              <a:solidFill>
                <a:schemeClr val="tx1"/>
              </a:solidFill>
            </a:rPr>
            <a:t>Contribution</a:t>
          </a:r>
          <a:r>
            <a:rPr lang="es-MX" sz="1400" kern="1200" dirty="0">
              <a:solidFill>
                <a:schemeClr val="tx1"/>
              </a:solidFill>
            </a:rPr>
            <a:t> of regional </a:t>
          </a:r>
          <a:r>
            <a:rPr lang="es-MX" sz="1400" kern="1200" dirty="0" err="1">
              <a:solidFill>
                <a:schemeClr val="tx1"/>
              </a:solidFill>
            </a:rPr>
            <a:t>committees</a:t>
          </a:r>
          <a:r>
            <a:rPr lang="es-MX" sz="1400" kern="1200" dirty="0">
              <a:solidFill>
                <a:schemeClr val="tx1"/>
              </a:solidFill>
            </a:rPr>
            <a:t>, </a:t>
          </a:r>
          <a:r>
            <a:rPr lang="es-MX" sz="1400" kern="1200" dirty="0" err="1">
              <a:solidFill>
                <a:schemeClr val="tx1"/>
              </a:solidFill>
            </a:rPr>
            <a:t>thematic</a:t>
          </a:r>
          <a:r>
            <a:rPr lang="es-MX" sz="1400" kern="1200" dirty="0">
              <a:solidFill>
                <a:schemeClr val="tx1"/>
              </a:solidFill>
            </a:rPr>
            <a:t> </a:t>
          </a:r>
          <a:r>
            <a:rPr lang="es-MX" sz="1400" kern="1200" dirty="0" err="1">
              <a:solidFill>
                <a:schemeClr val="tx1"/>
              </a:solidFill>
            </a:rPr>
            <a:t>groups</a:t>
          </a:r>
          <a:r>
            <a:rPr lang="es-MX" sz="1400" kern="1200" dirty="0">
              <a:solidFill>
                <a:schemeClr val="tx1"/>
              </a:solidFill>
            </a:rPr>
            <a:t> and </a:t>
          </a:r>
          <a:r>
            <a:rPr lang="es-MX" sz="1400" kern="1200" dirty="0" err="1">
              <a:solidFill>
                <a:schemeClr val="tx1"/>
              </a:solidFill>
            </a:rPr>
            <a:t>networks</a:t>
          </a:r>
          <a:endParaRPr lang="es-MX" sz="1400" kern="1200" dirty="0">
            <a:solidFill>
              <a:schemeClr val="tx1"/>
            </a:solidFill>
          </a:endParaRPr>
        </a:p>
      </dsp:txBody>
      <dsp:txXfrm rot="10800000">
        <a:off x="959984" y="477720"/>
        <a:ext cx="2989620" cy="367621"/>
      </dsp:txXfrm>
    </dsp:sp>
    <dsp:sp modelId="{884C6514-A697-4D9A-88D8-4FA3E17FEEB3}">
      <dsp:nvSpPr>
        <dsp:cNvPr id="0" name=""/>
        <dsp:cNvSpPr/>
      </dsp:nvSpPr>
      <dsp:spPr>
        <a:xfrm>
          <a:off x="684268" y="477720"/>
          <a:ext cx="367621" cy="367621"/>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3D66D42-0B96-4570-B710-54F55BE00A70}">
      <dsp:nvSpPr>
        <dsp:cNvPr id="0" name=""/>
        <dsp:cNvSpPr/>
      </dsp:nvSpPr>
      <dsp:spPr>
        <a:xfrm rot="10800000">
          <a:off x="868079" y="955079"/>
          <a:ext cx="3081525" cy="367621"/>
        </a:xfrm>
        <a:prstGeom prst="homePlat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n-US" sz="1400" kern="1200" dirty="0">
              <a:solidFill>
                <a:schemeClr val="tx1"/>
              </a:solidFill>
            </a:rPr>
            <a:t>Legal and policy frameworks and issues related to authoritative data</a:t>
          </a:r>
          <a:endParaRPr lang="es-MX" sz="1400" kern="1200" dirty="0">
            <a:solidFill>
              <a:schemeClr val="tx1"/>
            </a:solidFill>
          </a:endParaRPr>
        </a:p>
      </dsp:txBody>
      <dsp:txXfrm rot="10800000">
        <a:off x="959984" y="955079"/>
        <a:ext cx="2989620" cy="367621"/>
      </dsp:txXfrm>
    </dsp:sp>
    <dsp:sp modelId="{942DA3AF-3CEA-496D-9B57-B6D527343124}">
      <dsp:nvSpPr>
        <dsp:cNvPr id="0" name=""/>
        <dsp:cNvSpPr/>
      </dsp:nvSpPr>
      <dsp:spPr>
        <a:xfrm>
          <a:off x="684268" y="955079"/>
          <a:ext cx="367621" cy="367621"/>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0A20A45-35D7-4CE6-8697-693143030061}">
      <dsp:nvSpPr>
        <dsp:cNvPr id="0" name=""/>
        <dsp:cNvSpPr/>
      </dsp:nvSpPr>
      <dsp:spPr>
        <a:xfrm rot="10800000">
          <a:off x="868079" y="1432438"/>
          <a:ext cx="3081525" cy="367621"/>
        </a:xfrm>
        <a:prstGeom prst="homePlat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s-MX" sz="1400" kern="1200" dirty="0" err="1">
              <a:solidFill>
                <a:schemeClr val="tx1"/>
              </a:solidFill>
            </a:rPr>
            <a:t>Trends</a:t>
          </a:r>
          <a:r>
            <a:rPr lang="es-MX" sz="1400" kern="1200" dirty="0">
              <a:solidFill>
                <a:schemeClr val="tx1"/>
              </a:solidFill>
            </a:rPr>
            <a:t> in </a:t>
          </a:r>
          <a:r>
            <a:rPr lang="es-MX" sz="1400" kern="1200" dirty="0" err="1">
              <a:solidFill>
                <a:schemeClr val="tx1"/>
              </a:solidFill>
            </a:rPr>
            <a:t>national</a:t>
          </a:r>
          <a:r>
            <a:rPr lang="es-MX" sz="1400" kern="1200" dirty="0">
              <a:solidFill>
                <a:schemeClr val="tx1"/>
              </a:solidFill>
            </a:rPr>
            <a:t> </a:t>
          </a:r>
          <a:r>
            <a:rPr lang="es-MX" sz="1400" kern="1200" dirty="0" err="1">
              <a:solidFill>
                <a:schemeClr val="tx1"/>
              </a:solidFill>
            </a:rPr>
            <a:t>institutional</a:t>
          </a:r>
          <a:r>
            <a:rPr lang="es-MX" sz="1400" kern="1200" dirty="0">
              <a:solidFill>
                <a:schemeClr val="tx1"/>
              </a:solidFill>
            </a:rPr>
            <a:t> </a:t>
          </a:r>
          <a:r>
            <a:rPr lang="es-MX" sz="1400" kern="1200" dirty="0" err="1">
              <a:solidFill>
                <a:schemeClr val="tx1"/>
              </a:solidFill>
            </a:rPr>
            <a:t>arrangements</a:t>
          </a:r>
          <a:endParaRPr lang="es-MX" sz="1400" kern="1200" dirty="0">
            <a:solidFill>
              <a:schemeClr val="tx1"/>
            </a:solidFill>
          </a:endParaRPr>
        </a:p>
      </dsp:txBody>
      <dsp:txXfrm rot="10800000">
        <a:off x="959984" y="1432438"/>
        <a:ext cx="2989620" cy="367621"/>
      </dsp:txXfrm>
    </dsp:sp>
    <dsp:sp modelId="{933E1814-E295-496B-A14A-A28EC0B19356}">
      <dsp:nvSpPr>
        <dsp:cNvPr id="0" name=""/>
        <dsp:cNvSpPr/>
      </dsp:nvSpPr>
      <dsp:spPr>
        <a:xfrm>
          <a:off x="684268" y="1432438"/>
          <a:ext cx="367621" cy="36762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AE26104-A197-4C74-AE10-C7185FB535F5}">
      <dsp:nvSpPr>
        <dsp:cNvPr id="0" name=""/>
        <dsp:cNvSpPr/>
      </dsp:nvSpPr>
      <dsp:spPr>
        <a:xfrm rot="10800000">
          <a:off x="868079" y="1909797"/>
          <a:ext cx="3081525" cy="367621"/>
        </a:xfrm>
        <a:prstGeom prst="homePlat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n-US" sz="1400" kern="1200" dirty="0">
              <a:solidFill>
                <a:schemeClr val="tx1"/>
              </a:solidFill>
            </a:rPr>
            <a:t>Adoption of standards and technical specifications</a:t>
          </a:r>
          <a:endParaRPr lang="es-MX" sz="1400" kern="1200" dirty="0">
            <a:solidFill>
              <a:schemeClr val="tx1"/>
            </a:solidFill>
          </a:endParaRPr>
        </a:p>
      </dsp:txBody>
      <dsp:txXfrm rot="10800000">
        <a:off x="959984" y="1909797"/>
        <a:ext cx="2989620" cy="367621"/>
      </dsp:txXfrm>
    </dsp:sp>
    <dsp:sp modelId="{DD6F96AD-3321-4EDA-B087-1C69F095C58B}">
      <dsp:nvSpPr>
        <dsp:cNvPr id="0" name=""/>
        <dsp:cNvSpPr/>
      </dsp:nvSpPr>
      <dsp:spPr>
        <a:xfrm>
          <a:off x="684268" y="1909797"/>
          <a:ext cx="367621" cy="367621"/>
        </a:xfrm>
        <a:prstGeom prst="ellipse">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59B1C97-3DDA-4723-94DD-76BE3D28FE88}">
      <dsp:nvSpPr>
        <dsp:cNvPr id="0" name=""/>
        <dsp:cNvSpPr/>
      </dsp:nvSpPr>
      <dsp:spPr>
        <a:xfrm rot="10800000">
          <a:off x="868079" y="2387156"/>
          <a:ext cx="3081525" cy="367621"/>
        </a:xfrm>
        <a:prstGeom prst="homePlat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s-MX" sz="1400" kern="1200" dirty="0" err="1">
              <a:solidFill>
                <a:schemeClr val="tx1"/>
              </a:solidFill>
            </a:rPr>
            <a:t>Strengthening</a:t>
          </a:r>
          <a:r>
            <a:rPr lang="es-MX" sz="1400" kern="1200" dirty="0">
              <a:solidFill>
                <a:schemeClr val="tx1"/>
              </a:solidFill>
            </a:rPr>
            <a:t> </a:t>
          </a:r>
          <a:r>
            <a:rPr lang="es-MX" sz="1400" kern="1200" dirty="0" err="1">
              <a:solidFill>
                <a:schemeClr val="tx1"/>
              </a:solidFill>
            </a:rPr>
            <a:t>collaboration</a:t>
          </a:r>
          <a:r>
            <a:rPr lang="es-MX" sz="1400" kern="1200" dirty="0">
              <a:solidFill>
                <a:schemeClr val="tx1"/>
              </a:solidFill>
            </a:rPr>
            <a:t> </a:t>
          </a:r>
          <a:r>
            <a:rPr lang="es-MX" sz="1400" kern="1200" dirty="0" err="1">
              <a:solidFill>
                <a:schemeClr val="tx1"/>
              </a:solidFill>
            </a:rPr>
            <a:t>with</a:t>
          </a:r>
          <a:r>
            <a:rPr lang="es-MX" sz="1400" kern="1200" dirty="0">
              <a:solidFill>
                <a:schemeClr val="tx1"/>
              </a:solidFill>
            </a:rPr>
            <a:t> UNGEGN</a:t>
          </a:r>
        </a:p>
      </dsp:txBody>
      <dsp:txXfrm rot="10800000">
        <a:off x="959984" y="2387156"/>
        <a:ext cx="2989620" cy="367621"/>
      </dsp:txXfrm>
    </dsp:sp>
    <dsp:sp modelId="{6CEE3084-82EE-405A-8C56-A398972E9685}">
      <dsp:nvSpPr>
        <dsp:cNvPr id="0" name=""/>
        <dsp:cNvSpPr/>
      </dsp:nvSpPr>
      <dsp:spPr>
        <a:xfrm>
          <a:off x="684268" y="2387156"/>
          <a:ext cx="367621" cy="367621"/>
        </a:xfrm>
        <a:prstGeom prst="ellipse">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57A44CC-1A56-4E61-9595-C3ED0E7412BF}">
      <dsp:nvSpPr>
        <dsp:cNvPr id="0" name=""/>
        <dsp:cNvSpPr/>
      </dsp:nvSpPr>
      <dsp:spPr>
        <a:xfrm rot="10800000">
          <a:off x="868079" y="2864515"/>
          <a:ext cx="3081525" cy="367621"/>
        </a:xfrm>
        <a:prstGeom prst="homePlat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s-MX" sz="1400" kern="1200" dirty="0" err="1">
              <a:solidFill>
                <a:schemeClr val="tx1"/>
              </a:solidFill>
            </a:rPr>
            <a:t>United</a:t>
          </a:r>
          <a:r>
            <a:rPr lang="es-MX" sz="1400" kern="1200" dirty="0">
              <a:solidFill>
                <a:schemeClr val="tx1"/>
              </a:solidFill>
            </a:rPr>
            <a:t> </a:t>
          </a:r>
          <a:r>
            <a:rPr lang="es-MX" sz="1400" kern="1200" dirty="0" err="1">
              <a:solidFill>
                <a:schemeClr val="tx1"/>
              </a:solidFill>
            </a:rPr>
            <a:t>Nations</a:t>
          </a:r>
          <a:r>
            <a:rPr lang="es-MX" sz="1400" kern="1200" dirty="0">
              <a:solidFill>
                <a:schemeClr val="tx1"/>
              </a:solidFill>
            </a:rPr>
            <a:t> </a:t>
          </a:r>
          <a:r>
            <a:rPr lang="es-MX" sz="1400" kern="1200" dirty="0" err="1">
              <a:solidFill>
                <a:schemeClr val="tx1"/>
              </a:solidFill>
            </a:rPr>
            <a:t>activities</a:t>
          </a:r>
          <a:r>
            <a:rPr lang="es-MX" sz="1400" kern="1200" dirty="0">
              <a:solidFill>
                <a:schemeClr val="tx1"/>
              </a:solidFill>
            </a:rPr>
            <a:t> in </a:t>
          </a:r>
          <a:r>
            <a:rPr lang="es-MX" sz="1400" kern="1200" dirty="0" err="1">
              <a:solidFill>
                <a:schemeClr val="tx1"/>
              </a:solidFill>
            </a:rPr>
            <a:t>geospatial</a:t>
          </a:r>
          <a:r>
            <a:rPr lang="es-MX" sz="1400" kern="1200" dirty="0">
              <a:solidFill>
                <a:schemeClr val="tx1"/>
              </a:solidFill>
            </a:rPr>
            <a:t> </a:t>
          </a:r>
          <a:r>
            <a:rPr lang="es-MX" sz="1400" kern="1200" dirty="0" err="1">
              <a:solidFill>
                <a:schemeClr val="tx1"/>
              </a:solidFill>
            </a:rPr>
            <a:t>information</a:t>
          </a:r>
          <a:r>
            <a:rPr lang="es-MX" sz="1400" kern="1200" dirty="0">
              <a:solidFill>
                <a:schemeClr val="tx1"/>
              </a:solidFill>
            </a:rPr>
            <a:t> </a:t>
          </a:r>
          <a:r>
            <a:rPr lang="es-MX" sz="1400" kern="1200" dirty="0" err="1">
              <a:solidFill>
                <a:schemeClr val="tx1"/>
              </a:solidFill>
            </a:rPr>
            <a:t>management</a:t>
          </a:r>
          <a:endParaRPr lang="es-MX" sz="1400" kern="1200" dirty="0">
            <a:solidFill>
              <a:schemeClr val="tx1"/>
            </a:solidFill>
          </a:endParaRPr>
        </a:p>
      </dsp:txBody>
      <dsp:txXfrm rot="10800000">
        <a:off x="959984" y="2864515"/>
        <a:ext cx="2989620" cy="367621"/>
      </dsp:txXfrm>
    </dsp:sp>
    <dsp:sp modelId="{5A50C4C0-C698-4417-89BB-121FABEEF016}">
      <dsp:nvSpPr>
        <dsp:cNvPr id="0" name=""/>
        <dsp:cNvSpPr/>
      </dsp:nvSpPr>
      <dsp:spPr>
        <a:xfrm>
          <a:off x="684268" y="2864515"/>
          <a:ext cx="367621" cy="367621"/>
        </a:xfrm>
        <a:prstGeom prst="ellipse">
          <a:avLst/>
        </a:prstGeom>
        <a:blipFill>
          <a:blip xmlns:r="http://schemas.openxmlformats.org/officeDocument/2006/relationships" r:embed="rId6"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1660C62-BD2C-498A-9DF0-D36284D52514}">
      <dsp:nvSpPr>
        <dsp:cNvPr id="0" name=""/>
        <dsp:cNvSpPr/>
      </dsp:nvSpPr>
      <dsp:spPr>
        <a:xfrm rot="10800000">
          <a:off x="868079" y="3341874"/>
          <a:ext cx="3081525" cy="367621"/>
        </a:xfrm>
        <a:prstGeom prst="homePlat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s-MX" sz="1400" kern="1200" dirty="0" err="1">
              <a:solidFill>
                <a:schemeClr val="tx1"/>
              </a:solidFill>
            </a:rPr>
            <a:t>Secretariat</a:t>
          </a:r>
          <a:r>
            <a:rPr lang="es-MX" sz="1400" kern="1200" dirty="0">
              <a:solidFill>
                <a:schemeClr val="tx1"/>
              </a:solidFill>
            </a:rPr>
            <a:t> </a:t>
          </a:r>
          <a:r>
            <a:rPr lang="es-MX" sz="1400" kern="1200" dirty="0" err="1">
              <a:solidFill>
                <a:schemeClr val="tx1"/>
              </a:solidFill>
            </a:rPr>
            <a:t>programme</a:t>
          </a:r>
          <a:r>
            <a:rPr lang="es-MX" sz="1400" kern="1200" dirty="0">
              <a:solidFill>
                <a:schemeClr val="tx1"/>
              </a:solidFill>
            </a:rPr>
            <a:t> </a:t>
          </a:r>
          <a:r>
            <a:rPr lang="es-MX" sz="1400" kern="1200" dirty="0" err="1">
              <a:solidFill>
                <a:schemeClr val="tx1"/>
              </a:solidFill>
            </a:rPr>
            <a:t>management</a:t>
          </a:r>
          <a:endParaRPr lang="es-MX" sz="1400" kern="1200" dirty="0">
            <a:solidFill>
              <a:schemeClr val="tx1"/>
            </a:solidFill>
          </a:endParaRPr>
        </a:p>
      </dsp:txBody>
      <dsp:txXfrm rot="10800000">
        <a:off x="959984" y="3341874"/>
        <a:ext cx="2989620" cy="367621"/>
      </dsp:txXfrm>
    </dsp:sp>
    <dsp:sp modelId="{944EB20F-04FD-4A74-8F57-87C49EDEB09F}">
      <dsp:nvSpPr>
        <dsp:cNvPr id="0" name=""/>
        <dsp:cNvSpPr/>
      </dsp:nvSpPr>
      <dsp:spPr>
        <a:xfrm>
          <a:off x="684268" y="3341874"/>
          <a:ext cx="367621" cy="367621"/>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B24FC-D2D4-4AA5-9DA9-EB88561E7B1A}">
      <dsp:nvSpPr>
        <dsp:cNvPr id="0" name=""/>
        <dsp:cNvSpPr/>
      </dsp:nvSpPr>
      <dsp:spPr>
        <a:xfrm rot="10800000">
          <a:off x="868079" y="360"/>
          <a:ext cx="3081525" cy="367621"/>
        </a:xfrm>
        <a:prstGeom prst="homePlat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n-US" sz="1400" kern="1200" dirty="0">
              <a:solidFill>
                <a:schemeClr val="tx1"/>
              </a:solidFill>
            </a:rPr>
            <a:t>Global geodetic reference frame</a:t>
          </a:r>
          <a:endParaRPr lang="es-MX" sz="1400" kern="1200" dirty="0">
            <a:solidFill>
              <a:schemeClr val="tx1"/>
            </a:solidFill>
          </a:endParaRPr>
        </a:p>
      </dsp:txBody>
      <dsp:txXfrm rot="10800000">
        <a:off x="959984" y="360"/>
        <a:ext cx="2989620" cy="367621"/>
      </dsp:txXfrm>
    </dsp:sp>
    <dsp:sp modelId="{4A92BC1E-239F-41F4-9B70-785A160E2D80}">
      <dsp:nvSpPr>
        <dsp:cNvPr id="0" name=""/>
        <dsp:cNvSpPr/>
      </dsp:nvSpPr>
      <dsp:spPr>
        <a:xfrm>
          <a:off x="684268" y="360"/>
          <a:ext cx="367621" cy="367621"/>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3C7C17D-293B-4BE7-9C6B-8581564A5D54}">
      <dsp:nvSpPr>
        <dsp:cNvPr id="0" name=""/>
        <dsp:cNvSpPr/>
      </dsp:nvSpPr>
      <dsp:spPr>
        <a:xfrm rot="10800000">
          <a:off x="868079" y="477719"/>
          <a:ext cx="3081525" cy="367621"/>
        </a:xfrm>
        <a:prstGeom prst="homePlat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n-US" sz="1400" kern="1200" dirty="0">
              <a:solidFill>
                <a:schemeClr val="tx1"/>
              </a:solidFill>
            </a:rPr>
            <a:t>Global fundamental geospatial         data themes</a:t>
          </a:r>
          <a:endParaRPr lang="es-MX" sz="1400" kern="1200" dirty="0">
            <a:solidFill>
              <a:schemeClr val="tx1"/>
            </a:solidFill>
          </a:endParaRPr>
        </a:p>
      </dsp:txBody>
      <dsp:txXfrm rot="10800000">
        <a:off x="959984" y="477719"/>
        <a:ext cx="2989620" cy="367621"/>
      </dsp:txXfrm>
    </dsp:sp>
    <dsp:sp modelId="{7ADEEAB3-F158-46F1-8194-E34A84F3EB0A}">
      <dsp:nvSpPr>
        <dsp:cNvPr id="0" name=""/>
        <dsp:cNvSpPr/>
      </dsp:nvSpPr>
      <dsp:spPr>
        <a:xfrm>
          <a:off x="684268" y="477719"/>
          <a:ext cx="367621" cy="367621"/>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t="-3000" b="-3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CF0D2-7002-4E02-835A-9A2643D7D892}">
      <dsp:nvSpPr>
        <dsp:cNvPr id="0" name=""/>
        <dsp:cNvSpPr/>
      </dsp:nvSpPr>
      <dsp:spPr>
        <a:xfrm rot="10800000">
          <a:off x="868079" y="955078"/>
          <a:ext cx="3081525" cy="367621"/>
        </a:xfrm>
        <a:prstGeom prst="homePlat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n-US" sz="1400" kern="1200" dirty="0">
              <a:solidFill>
                <a:schemeClr val="tx1"/>
              </a:solidFill>
            </a:rPr>
            <a:t>Integration of geospatial, statistical and other information</a:t>
          </a:r>
          <a:endParaRPr lang="es-MX" sz="1400" kern="1200" dirty="0">
            <a:solidFill>
              <a:schemeClr val="tx1"/>
            </a:solidFill>
          </a:endParaRPr>
        </a:p>
      </dsp:txBody>
      <dsp:txXfrm rot="10800000">
        <a:off x="959984" y="955078"/>
        <a:ext cx="2989620" cy="367621"/>
      </dsp:txXfrm>
    </dsp:sp>
    <dsp:sp modelId="{DB95C899-CF8B-4BD4-A3F9-E8F980BA2E01}">
      <dsp:nvSpPr>
        <dsp:cNvPr id="0" name=""/>
        <dsp:cNvSpPr/>
      </dsp:nvSpPr>
      <dsp:spPr>
        <a:xfrm>
          <a:off x="677055" y="955078"/>
          <a:ext cx="367621" cy="367621"/>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l="-67000" r="-6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A3CB592-188B-4C35-B3B0-89EAB5ED48CB}">
      <dsp:nvSpPr>
        <dsp:cNvPr id="0" name=""/>
        <dsp:cNvSpPr/>
      </dsp:nvSpPr>
      <dsp:spPr>
        <a:xfrm rot="10800000">
          <a:off x="868079" y="1432437"/>
          <a:ext cx="3081525" cy="367621"/>
        </a:xfrm>
        <a:prstGeom prst="homePlat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s-MX" sz="1400" kern="1200" dirty="0">
              <a:solidFill>
                <a:schemeClr val="tx1"/>
              </a:solidFill>
            </a:rPr>
            <a:t>Geospatial </a:t>
          </a:r>
          <a:r>
            <a:rPr lang="es-MX" sz="1400" kern="1200" dirty="0" err="1">
              <a:solidFill>
                <a:schemeClr val="tx1"/>
              </a:solidFill>
            </a:rPr>
            <a:t>information</a:t>
          </a:r>
          <a:r>
            <a:rPr lang="es-MX" sz="1400" kern="1200" dirty="0">
              <a:solidFill>
                <a:schemeClr val="tx1"/>
              </a:solidFill>
            </a:rPr>
            <a:t> and </a:t>
          </a:r>
          <a:r>
            <a:rPr lang="es-MX" sz="1400" kern="1200" dirty="0" err="1">
              <a:solidFill>
                <a:schemeClr val="tx1"/>
              </a:solidFill>
            </a:rPr>
            <a:t>services</a:t>
          </a:r>
          <a:r>
            <a:rPr lang="es-MX" sz="1400" kern="1200" dirty="0">
              <a:solidFill>
                <a:schemeClr val="tx1"/>
              </a:solidFill>
            </a:rPr>
            <a:t>                </a:t>
          </a:r>
          <a:r>
            <a:rPr lang="es-MX" sz="1400" kern="1200" dirty="0" err="1">
              <a:solidFill>
                <a:schemeClr val="tx1"/>
              </a:solidFill>
            </a:rPr>
            <a:t>for</a:t>
          </a:r>
          <a:r>
            <a:rPr lang="es-MX" sz="1400" kern="1200" dirty="0">
              <a:solidFill>
                <a:schemeClr val="tx1"/>
              </a:solidFill>
            </a:rPr>
            <a:t> </a:t>
          </a:r>
          <a:r>
            <a:rPr lang="es-MX" sz="1400" kern="1200" dirty="0" err="1">
              <a:solidFill>
                <a:schemeClr val="tx1"/>
              </a:solidFill>
            </a:rPr>
            <a:t>disasters</a:t>
          </a:r>
          <a:endParaRPr lang="es-MX" sz="1400" kern="1200" dirty="0">
            <a:solidFill>
              <a:schemeClr val="tx1"/>
            </a:solidFill>
          </a:endParaRPr>
        </a:p>
      </dsp:txBody>
      <dsp:txXfrm rot="10800000">
        <a:off x="959984" y="1432437"/>
        <a:ext cx="2989620" cy="367621"/>
      </dsp:txXfrm>
    </dsp:sp>
    <dsp:sp modelId="{3325A656-128D-48F3-9B0D-DDF6F3E5BFFE}">
      <dsp:nvSpPr>
        <dsp:cNvPr id="0" name=""/>
        <dsp:cNvSpPr/>
      </dsp:nvSpPr>
      <dsp:spPr>
        <a:xfrm>
          <a:off x="684268" y="1432437"/>
          <a:ext cx="367621" cy="367621"/>
        </a:xfrm>
        <a:prstGeom prst="ellipse">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t="-1000" b="-1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E84EE45-57FF-43EF-BE0A-63E82C3388B8}">
      <dsp:nvSpPr>
        <dsp:cNvPr id="0" name=""/>
        <dsp:cNvSpPr/>
      </dsp:nvSpPr>
      <dsp:spPr>
        <a:xfrm rot="10800000">
          <a:off x="868079" y="1909796"/>
          <a:ext cx="3081525" cy="367621"/>
        </a:xfrm>
        <a:prstGeom prst="homePlat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s-MX" sz="1400" kern="1200" dirty="0" err="1">
              <a:solidFill>
                <a:schemeClr val="tx1"/>
              </a:solidFill>
            </a:rPr>
            <a:t>Land</a:t>
          </a:r>
          <a:r>
            <a:rPr lang="es-MX" sz="1400" kern="1200" dirty="0">
              <a:solidFill>
                <a:schemeClr val="tx1"/>
              </a:solidFill>
            </a:rPr>
            <a:t> </a:t>
          </a:r>
          <a:r>
            <a:rPr lang="es-MX" sz="1400" kern="1200" dirty="0" err="1">
              <a:solidFill>
                <a:schemeClr val="tx1"/>
              </a:solidFill>
            </a:rPr>
            <a:t>administration</a:t>
          </a:r>
          <a:r>
            <a:rPr lang="es-MX" sz="1400" kern="1200" dirty="0">
              <a:solidFill>
                <a:schemeClr val="tx1"/>
              </a:solidFill>
            </a:rPr>
            <a:t> and </a:t>
          </a:r>
          <a:r>
            <a:rPr lang="es-MX" sz="1400" kern="1200" dirty="0" err="1">
              <a:solidFill>
                <a:schemeClr val="tx1"/>
              </a:solidFill>
            </a:rPr>
            <a:t>management</a:t>
          </a:r>
          <a:endParaRPr lang="es-MX" sz="1400" kern="1200" dirty="0">
            <a:solidFill>
              <a:schemeClr val="tx1"/>
            </a:solidFill>
          </a:endParaRPr>
        </a:p>
      </dsp:txBody>
      <dsp:txXfrm rot="10800000">
        <a:off x="959984" y="1909796"/>
        <a:ext cx="2989620" cy="367621"/>
      </dsp:txXfrm>
    </dsp:sp>
    <dsp:sp modelId="{CA9EFAF7-E7C5-4150-B985-AAD21D4908F8}">
      <dsp:nvSpPr>
        <dsp:cNvPr id="0" name=""/>
        <dsp:cNvSpPr/>
      </dsp:nvSpPr>
      <dsp:spPr>
        <a:xfrm>
          <a:off x="684268" y="1917009"/>
          <a:ext cx="367621" cy="367621"/>
        </a:xfrm>
        <a:prstGeom prst="ellipse">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l="-55000" r="-5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95FD3A4-9F3E-4704-BE37-5538C6BB4D33}">
      <dsp:nvSpPr>
        <dsp:cNvPr id="0" name=""/>
        <dsp:cNvSpPr/>
      </dsp:nvSpPr>
      <dsp:spPr>
        <a:xfrm rot="10800000">
          <a:off x="868079" y="2387155"/>
          <a:ext cx="3081525" cy="367621"/>
        </a:xfrm>
        <a:prstGeom prst="homePlat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rtl="0">
            <a:lnSpc>
              <a:spcPct val="90000"/>
            </a:lnSpc>
            <a:spcBef>
              <a:spcPct val="0"/>
            </a:spcBef>
            <a:spcAft>
              <a:spcPct val="35000"/>
            </a:spcAft>
          </a:pPr>
          <a:r>
            <a:rPr lang="en-US" sz="1400" kern="1200" dirty="0">
              <a:solidFill>
                <a:schemeClr val="tx1"/>
              </a:solidFill>
            </a:rPr>
            <a:t>Geospatial information for sustainable development</a:t>
          </a:r>
          <a:endParaRPr lang="es-MX" sz="1400" kern="1200" dirty="0">
            <a:solidFill>
              <a:schemeClr val="tx1"/>
            </a:solidFill>
          </a:endParaRPr>
        </a:p>
      </dsp:txBody>
      <dsp:txXfrm rot="10800000">
        <a:off x="959984" y="2387155"/>
        <a:ext cx="2989620" cy="367621"/>
      </dsp:txXfrm>
    </dsp:sp>
    <dsp:sp modelId="{775275B2-3928-4243-88FC-EE2D21228214}">
      <dsp:nvSpPr>
        <dsp:cNvPr id="0" name=""/>
        <dsp:cNvSpPr/>
      </dsp:nvSpPr>
      <dsp:spPr>
        <a:xfrm>
          <a:off x="684268" y="2387155"/>
          <a:ext cx="367621" cy="367621"/>
        </a:xfrm>
        <a:prstGeom prst="ellipse">
          <a:avLst/>
        </a:prstGeom>
        <a:blipFill>
          <a:blip xmlns:r="http://schemas.openxmlformats.org/officeDocument/2006/relationships" r:embed="rId6"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B9B1161-7F7F-4C44-9C40-9C12CA29F30A}">
      <dsp:nvSpPr>
        <dsp:cNvPr id="0" name=""/>
        <dsp:cNvSpPr/>
      </dsp:nvSpPr>
      <dsp:spPr>
        <a:xfrm rot="10800000">
          <a:off x="868079" y="2864514"/>
          <a:ext cx="3081525" cy="367621"/>
        </a:xfrm>
        <a:prstGeom prst="homePlat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National geospatial data and information systems</a:t>
          </a:r>
        </a:p>
      </dsp:txBody>
      <dsp:txXfrm rot="10800000">
        <a:off x="959984" y="2864514"/>
        <a:ext cx="2989620" cy="367621"/>
      </dsp:txXfrm>
    </dsp:sp>
    <dsp:sp modelId="{572A8FC4-5237-4E1F-AFC7-B219D9107258}">
      <dsp:nvSpPr>
        <dsp:cNvPr id="0" name=""/>
        <dsp:cNvSpPr/>
      </dsp:nvSpPr>
      <dsp:spPr>
        <a:xfrm>
          <a:off x="684268" y="2864514"/>
          <a:ext cx="367621" cy="367621"/>
        </a:xfrm>
        <a:prstGeom prst="ellipse">
          <a:avLst/>
        </a:prstGeom>
        <a:blipFill>
          <a:blip xmlns:r="http://schemas.openxmlformats.org/officeDocument/2006/relationships" r:embed="rId7" cstate="email">
            <a:extLst>
              <a:ext uri="{28A0092B-C50C-407E-A947-70E740481C1C}">
                <a14:useLocalDpi xmlns:a14="http://schemas.microsoft.com/office/drawing/2010/main" val="0"/>
              </a:ext>
            </a:extLst>
          </a:blip>
          <a:srcRect/>
          <a:stretch>
            <a:fillRect t="-2000" b="-2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7BB7B1A-06C6-44CC-982F-4E62730720E0}">
      <dsp:nvSpPr>
        <dsp:cNvPr id="0" name=""/>
        <dsp:cNvSpPr/>
      </dsp:nvSpPr>
      <dsp:spPr>
        <a:xfrm rot="10800000">
          <a:off x="868079" y="3341874"/>
          <a:ext cx="3081525" cy="367621"/>
        </a:xfrm>
        <a:prstGeom prst="homePlat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2111" tIns="53340" rIns="99568"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Marine geospatial information</a:t>
          </a:r>
        </a:p>
      </dsp:txBody>
      <dsp:txXfrm rot="10800000">
        <a:off x="959984" y="3341874"/>
        <a:ext cx="2989620" cy="367621"/>
      </dsp:txXfrm>
    </dsp:sp>
    <dsp:sp modelId="{2D61B4CF-126E-4742-A96B-6BDF6D7C7650}">
      <dsp:nvSpPr>
        <dsp:cNvPr id="0" name=""/>
        <dsp:cNvSpPr/>
      </dsp:nvSpPr>
      <dsp:spPr>
        <a:xfrm>
          <a:off x="684268" y="3341874"/>
          <a:ext cx="367621" cy="367621"/>
        </a:xfrm>
        <a:prstGeom prst="ellipse">
          <a:avLst/>
        </a:prstGeom>
        <a:blipFill>
          <a:blip xmlns:r="http://schemas.openxmlformats.org/officeDocument/2006/relationships" r:embed="rId8" cstate="email">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3078048" cy="4703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447" tIns="46223" rIns="92447" bIns="46223" numCol="1" anchor="t" anchorCtr="0" compatLnSpc="1">
            <a:prstTxWarp prst="textNoShape">
              <a:avLst/>
            </a:prstTxWarp>
          </a:bodyPr>
          <a:lstStyle>
            <a:lvl1pPr defTabSz="922307">
              <a:defRPr sz="1200">
                <a:cs typeface="+mn-cs"/>
              </a:defRPr>
            </a:lvl1pPr>
          </a:lstStyle>
          <a:p>
            <a:pPr>
              <a:defRPr/>
            </a:pPr>
            <a:endParaRPr lang="en-US"/>
          </a:p>
        </p:txBody>
      </p:sp>
      <p:sp>
        <p:nvSpPr>
          <p:cNvPr id="112643" name="Rectangle 3"/>
          <p:cNvSpPr>
            <a:spLocks noGrp="1" noChangeArrowheads="1"/>
          </p:cNvSpPr>
          <p:nvPr>
            <p:ph type="dt" sz="quarter" idx="1"/>
          </p:nvPr>
        </p:nvSpPr>
        <p:spPr bwMode="auto">
          <a:xfrm>
            <a:off x="4022886" y="0"/>
            <a:ext cx="3078048" cy="4703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447" tIns="46223" rIns="92447" bIns="46223" numCol="1" anchor="t" anchorCtr="0" compatLnSpc="1">
            <a:prstTxWarp prst="textNoShape">
              <a:avLst/>
            </a:prstTxWarp>
          </a:bodyPr>
          <a:lstStyle>
            <a:lvl1pPr algn="r" defTabSz="922307">
              <a:defRPr sz="1200">
                <a:cs typeface="+mn-cs"/>
              </a:defRPr>
            </a:lvl1pPr>
          </a:lstStyle>
          <a:p>
            <a:pPr>
              <a:defRPr/>
            </a:pPr>
            <a:endParaRPr lang="en-US"/>
          </a:p>
        </p:txBody>
      </p:sp>
      <p:sp>
        <p:nvSpPr>
          <p:cNvPr id="112644" name="Rectangle 4"/>
          <p:cNvSpPr>
            <a:spLocks noGrp="1" noChangeArrowheads="1"/>
          </p:cNvSpPr>
          <p:nvPr>
            <p:ph type="ftr" sz="quarter" idx="2"/>
          </p:nvPr>
        </p:nvSpPr>
        <p:spPr bwMode="auto">
          <a:xfrm>
            <a:off x="0" y="8916568"/>
            <a:ext cx="3078048" cy="4703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447" tIns="46223" rIns="92447" bIns="46223" numCol="1" anchor="b" anchorCtr="0" compatLnSpc="1">
            <a:prstTxWarp prst="textNoShape">
              <a:avLst/>
            </a:prstTxWarp>
          </a:bodyPr>
          <a:lstStyle>
            <a:lvl1pPr defTabSz="922307">
              <a:defRPr sz="1200">
                <a:cs typeface="+mn-cs"/>
              </a:defRPr>
            </a:lvl1pPr>
          </a:lstStyle>
          <a:p>
            <a:pPr>
              <a:defRPr/>
            </a:pPr>
            <a:endParaRPr lang="en-US"/>
          </a:p>
        </p:txBody>
      </p:sp>
      <p:sp>
        <p:nvSpPr>
          <p:cNvPr id="112645" name="Rectangle 5"/>
          <p:cNvSpPr>
            <a:spLocks noGrp="1" noChangeArrowheads="1"/>
          </p:cNvSpPr>
          <p:nvPr>
            <p:ph type="sldNum" sz="quarter" idx="3"/>
          </p:nvPr>
        </p:nvSpPr>
        <p:spPr bwMode="auto">
          <a:xfrm>
            <a:off x="4022886" y="8916568"/>
            <a:ext cx="3078048" cy="4703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447" tIns="46223" rIns="92447" bIns="46223" numCol="1" anchor="b" anchorCtr="0" compatLnSpc="1">
            <a:prstTxWarp prst="textNoShape">
              <a:avLst/>
            </a:prstTxWarp>
          </a:bodyPr>
          <a:lstStyle>
            <a:lvl1pPr algn="r" defTabSz="922307">
              <a:defRPr sz="1200">
                <a:cs typeface="+mn-cs"/>
              </a:defRPr>
            </a:lvl1pPr>
          </a:lstStyle>
          <a:p>
            <a:pPr>
              <a:defRPr/>
            </a:pPr>
            <a:fld id="{137367A8-2913-8242-9C0C-642FB66240F8}" type="slidenum">
              <a:rPr lang="en-US"/>
              <a:pPr>
                <a:defRPr/>
              </a:pPr>
              <a:t>‹#›</a:t>
            </a:fld>
            <a:endParaRPr lang="en-US"/>
          </a:p>
        </p:txBody>
      </p:sp>
    </p:spTree>
    <p:extLst>
      <p:ext uri="{BB962C8B-B14F-4D97-AF65-F5344CB8AC3E}">
        <p14:creationId xmlns:p14="http://schemas.microsoft.com/office/powerpoint/2010/main" val="1997035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8048" cy="4703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4204" tIns="47102" rIns="94204" bIns="47102" numCol="1" anchor="t" anchorCtr="0" compatLnSpc="1">
            <a:prstTxWarp prst="textNoShape">
              <a:avLst/>
            </a:prstTxWarp>
          </a:bodyPr>
          <a:lstStyle>
            <a:lvl1pPr defTabSz="942425">
              <a:defRPr sz="1200">
                <a:cs typeface="+mn-cs"/>
              </a:defRPr>
            </a:lvl1pPr>
          </a:lstStyle>
          <a:p>
            <a:pPr>
              <a:defRPr/>
            </a:pPr>
            <a:endParaRPr lang="nb-NO"/>
          </a:p>
        </p:txBody>
      </p:sp>
      <p:sp>
        <p:nvSpPr>
          <p:cNvPr id="4099" name="Rectangle 3"/>
          <p:cNvSpPr>
            <a:spLocks noGrp="1" noChangeArrowheads="1"/>
          </p:cNvSpPr>
          <p:nvPr>
            <p:ph type="dt" idx="1"/>
          </p:nvPr>
        </p:nvSpPr>
        <p:spPr bwMode="auto">
          <a:xfrm>
            <a:off x="4022886" y="0"/>
            <a:ext cx="3078048" cy="4703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4204" tIns="47102" rIns="94204" bIns="47102" numCol="1" anchor="t" anchorCtr="0" compatLnSpc="1">
            <a:prstTxWarp prst="textNoShape">
              <a:avLst/>
            </a:prstTxWarp>
          </a:bodyPr>
          <a:lstStyle>
            <a:lvl1pPr algn="r" defTabSz="942425">
              <a:defRPr sz="1200">
                <a:cs typeface="+mn-cs"/>
              </a:defRPr>
            </a:lvl1pPr>
          </a:lstStyle>
          <a:p>
            <a:pPr>
              <a:defRPr/>
            </a:pPr>
            <a:endParaRPr lang="nb-NO"/>
          </a:p>
        </p:txBody>
      </p:sp>
      <p:sp>
        <p:nvSpPr>
          <p:cNvPr id="38916" name="Rectangle 4"/>
          <p:cNvSpPr>
            <a:spLocks noGrp="1" noRot="1" noChangeAspect="1" noChangeArrowheads="1" noTextEdit="1"/>
          </p:cNvSpPr>
          <p:nvPr>
            <p:ph type="sldImg" idx="2"/>
          </p:nvPr>
        </p:nvSpPr>
        <p:spPr bwMode="auto">
          <a:xfrm>
            <a:off x="1204913" y="703263"/>
            <a:ext cx="4692650" cy="35210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710557" y="4459837"/>
            <a:ext cx="5681363" cy="4225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4204" tIns="47102" rIns="94204" bIns="4710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916568"/>
            <a:ext cx="3078048" cy="4703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4204" tIns="47102" rIns="94204" bIns="47102" numCol="1" anchor="b" anchorCtr="0" compatLnSpc="1">
            <a:prstTxWarp prst="textNoShape">
              <a:avLst/>
            </a:prstTxWarp>
          </a:bodyPr>
          <a:lstStyle>
            <a:lvl1pPr defTabSz="942425">
              <a:defRPr sz="1200">
                <a:cs typeface="+mn-cs"/>
              </a:defRPr>
            </a:lvl1pPr>
          </a:lstStyle>
          <a:p>
            <a:pPr>
              <a:defRPr/>
            </a:pPr>
            <a:endParaRPr lang="nb-NO"/>
          </a:p>
        </p:txBody>
      </p:sp>
      <p:sp>
        <p:nvSpPr>
          <p:cNvPr id="4103" name="Rectangle 7"/>
          <p:cNvSpPr>
            <a:spLocks noGrp="1" noChangeArrowheads="1"/>
          </p:cNvSpPr>
          <p:nvPr>
            <p:ph type="sldNum" sz="quarter" idx="5"/>
          </p:nvPr>
        </p:nvSpPr>
        <p:spPr bwMode="auto">
          <a:xfrm>
            <a:off x="4022886" y="8916568"/>
            <a:ext cx="3078048" cy="4703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4204" tIns="47102" rIns="94204" bIns="47102" numCol="1" anchor="b" anchorCtr="0" compatLnSpc="1">
            <a:prstTxWarp prst="textNoShape">
              <a:avLst/>
            </a:prstTxWarp>
          </a:bodyPr>
          <a:lstStyle>
            <a:lvl1pPr algn="r" defTabSz="942425">
              <a:defRPr sz="1200">
                <a:cs typeface="+mn-cs"/>
              </a:defRPr>
            </a:lvl1pPr>
          </a:lstStyle>
          <a:p>
            <a:pPr>
              <a:defRPr/>
            </a:pPr>
            <a:fld id="{6A430EE0-D857-FA48-938F-FD098A05E48B}" type="slidenum">
              <a:rPr lang="en-GB"/>
              <a:pPr>
                <a:defRPr/>
              </a:pPr>
              <a:t>‹#›</a:t>
            </a:fld>
            <a:endParaRPr lang="en-GB"/>
          </a:p>
        </p:txBody>
      </p:sp>
    </p:spTree>
    <p:extLst>
      <p:ext uri="{BB962C8B-B14F-4D97-AF65-F5344CB8AC3E}">
        <p14:creationId xmlns:p14="http://schemas.microsoft.com/office/powerpoint/2010/main" val="8970519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430EE0-D857-FA48-938F-FD098A05E48B}" type="slidenum">
              <a:rPr lang="en-GB" smtClean="0"/>
              <a:pPr>
                <a:defRPr/>
              </a:pPr>
              <a:t>1</a:t>
            </a:fld>
            <a:endParaRPr lang="en-GB"/>
          </a:p>
        </p:txBody>
      </p:sp>
    </p:spTree>
    <p:extLst>
      <p:ext uri="{BB962C8B-B14F-4D97-AF65-F5344CB8AC3E}">
        <p14:creationId xmlns:p14="http://schemas.microsoft.com/office/powerpoint/2010/main" val="364412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891357">
              <a:defRPr/>
            </a:pPr>
            <a:r>
              <a:rPr lang="en-GB" dirty="0"/>
              <a:t>The vision of the road map implementation plan is “An accurate, sustainable and accessible Global Geodetic Reference Frame to support science and society”. </a:t>
            </a:r>
            <a:endParaRPr lang="nb-NO" dirty="0"/>
          </a:p>
          <a:p>
            <a:endParaRPr lang="nb-NO" dirty="0"/>
          </a:p>
        </p:txBody>
      </p:sp>
      <p:sp>
        <p:nvSpPr>
          <p:cNvPr id="4" name="Plassholder for lysbildenummer 3"/>
          <p:cNvSpPr>
            <a:spLocks noGrp="1"/>
          </p:cNvSpPr>
          <p:nvPr>
            <p:ph type="sldNum" sz="quarter" idx="10"/>
          </p:nvPr>
        </p:nvSpPr>
        <p:spPr/>
        <p:txBody>
          <a:bodyPr/>
          <a:lstStyle/>
          <a:p>
            <a:pPr>
              <a:defRPr/>
            </a:pPr>
            <a:fld id="{6A430EE0-D857-FA48-938F-FD098A05E48B}" type="slidenum">
              <a:rPr lang="en-GB" smtClean="0"/>
              <a:pPr>
                <a:defRPr/>
              </a:pPr>
              <a:t>10</a:t>
            </a:fld>
            <a:endParaRPr lang="en-GB"/>
          </a:p>
        </p:txBody>
      </p:sp>
    </p:spTree>
    <p:extLst>
      <p:ext uri="{BB962C8B-B14F-4D97-AF65-F5344CB8AC3E}">
        <p14:creationId xmlns:p14="http://schemas.microsoft.com/office/powerpoint/2010/main" val="3303023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a:t>The road map has five key issue categories, reflecting five of the six the operational paragraphs in the resolution, as explained by </a:t>
            </a:r>
            <a:r>
              <a:rPr lang="en-GB" dirty="0" err="1"/>
              <a:t>Markku</a:t>
            </a:r>
            <a:r>
              <a:rPr lang="en-GB" dirty="0"/>
              <a:t>.</a:t>
            </a:r>
          </a:p>
          <a:p>
            <a:endParaRPr lang="en-GB" dirty="0"/>
          </a:p>
          <a:p>
            <a:pPr marL="222839" indent="-222839">
              <a:buFont typeface="+mj-lt"/>
              <a:buAutoNum type="arabicPeriod"/>
            </a:pPr>
            <a:r>
              <a:rPr lang="en-GB" dirty="0">
                <a:solidFill>
                  <a:srgbClr val="1D5E8A"/>
                </a:solidFill>
                <a:latin typeface="Trebuchet MS"/>
                <a:cs typeface="Trebuchet MS"/>
              </a:rPr>
              <a:t>Develop a global geodetic roadmap for the GGRF </a:t>
            </a:r>
          </a:p>
          <a:p>
            <a:pPr marL="222839" indent="-222839">
              <a:buFont typeface="+mj-lt"/>
              <a:buAutoNum type="arabicPeriod"/>
            </a:pPr>
            <a:r>
              <a:rPr lang="en-GB">
                <a:solidFill>
                  <a:srgbClr val="1D5E8A"/>
                </a:solidFill>
                <a:latin typeface="Trebuchet MS"/>
                <a:cs typeface="Trebuchet MS"/>
              </a:rPr>
              <a:t>(Global </a:t>
            </a:r>
            <a:r>
              <a:rPr lang="en-GB" dirty="0">
                <a:solidFill>
                  <a:srgbClr val="1D5E8A"/>
                </a:solidFill>
                <a:latin typeface="Trebuchet MS"/>
                <a:cs typeface="Trebuchet MS"/>
              </a:rPr>
              <a:t>cooperation in providing technical assistance in geodesy for those countries in need to ensure the development, sustainability and advancement of a </a:t>
            </a:r>
            <a:r>
              <a:rPr lang="en-GB">
                <a:solidFill>
                  <a:srgbClr val="1D5E8A"/>
                </a:solidFill>
                <a:latin typeface="Trebuchet MS"/>
                <a:cs typeface="Trebuchet MS"/>
              </a:rPr>
              <a:t>GGRF )</a:t>
            </a:r>
            <a:endParaRPr lang="en-GB" dirty="0">
              <a:solidFill>
                <a:srgbClr val="1D5E8A"/>
              </a:solidFill>
              <a:latin typeface="Trebuchet MS"/>
              <a:cs typeface="Trebuchet MS"/>
            </a:endParaRPr>
          </a:p>
          <a:p>
            <a:pPr marL="222839" indent="-222839">
              <a:buFont typeface="+mj-lt"/>
              <a:buAutoNum type="arabicPeriod"/>
            </a:pPr>
            <a:r>
              <a:rPr lang="en-GB" dirty="0">
                <a:solidFill>
                  <a:srgbClr val="1D5E8A"/>
                </a:solidFill>
                <a:latin typeface="Trebuchet MS"/>
                <a:cs typeface="Trebuchet MS"/>
              </a:rPr>
              <a:t>Implement open geodetic data sharing </a:t>
            </a:r>
          </a:p>
          <a:p>
            <a:pPr marL="222839" indent="-222839">
              <a:buFont typeface="+mj-lt"/>
              <a:buAutoNum type="arabicPeriod"/>
            </a:pPr>
            <a:r>
              <a:rPr lang="en-GB" dirty="0">
                <a:solidFill>
                  <a:srgbClr val="1D5E8A"/>
                </a:solidFill>
                <a:latin typeface="Trebuchet MS"/>
                <a:cs typeface="Trebuchet MS"/>
              </a:rPr>
              <a:t>Improve and maintain national geodetic infrastructure </a:t>
            </a:r>
          </a:p>
          <a:p>
            <a:pPr marL="222839" indent="-222839">
              <a:buFont typeface="+mj-lt"/>
              <a:buAutoNum type="arabicPeriod"/>
            </a:pPr>
            <a:r>
              <a:rPr lang="en-GB" dirty="0">
                <a:solidFill>
                  <a:srgbClr val="1D5E8A"/>
                </a:solidFill>
                <a:latin typeface="Trebuchet MS"/>
                <a:cs typeface="Trebuchet MS"/>
              </a:rPr>
              <a:t>Enhanced multilateral cooperation that addresses infrastructure gaps and duplications globally </a:t>
            </a:r>
          </a:p>
          <a:p>
            <a:pPr marL="222839" indent="-222839">
              <a:buFont typeface="+mj-lt"/>
              <a:buAutoNum type="arabicPeriod"/>
            </a:pPr>
            <a:r>
              <a:rPr lang="en-GB" dirty="0">
                <a:solidFill>
                  <a:srgbClr val="1D5E8A"/>
                </a:solidFill>
                <a:latin typeface="Trebuchet MS"/>
                <a:cs typeface="Trebuchet MS"/>
              </a:rPr>
              <a:t>Improved Outreach to make the GGRF more visible and understandable to society </a:t>
            </a:r>
          </a:p>
          <a:p>
            <a:endParaRPr lang="en-GB" dirty="0"/>
          </a:p>
          <a:p>
            <a:endParaRPr lang="en-GB" dirty="0"/>
          </a:p>
          <a:p>
            <a:endParaRPr lang="nb-NO" dirty="0"/>
          </a:p>
        </p:txBody>
      </p:sp>
      <p:sp>
        <p:nvSpPr>
          <p:cNvPr id="4" name="Plassholder for lysbildenummer 3"/>
          <p:cNvSpPr>
            <a:spLocks noGrp="1"/>
          </p:cNvSpPr>
          <p:nvPr>
            <p:ph type="sldNum" sz="quarter" idx="10"/>
          </p:nvPr>
        </p:nvSpPr>
        <p:spPr/>
        <p:txBody>
          <a:bodyPr/>
          <a:lstStyle/>
          <a:p>
            <a:pPr>
              <a:defRPr/>
            </a:pPr>
            <a:fld id="{6A430EE0-D857-FA48-938F-FD098A05E48B}" type="slidenum">
              <a:rPr lang="en-GB" smtClean="0"/>
              <a:pPr>
                <a:defRPr/>
              </a:pPr>
              <a:t>11</a:t>
            </a:fld>
            <a:endParaRPr lang="en-GB"/>
          </a:p>
        </p:txBody>
      </p:sp>
    </p:spTree>
    <p:extLst>
      <p:ext uri="{BB962C8B-B14F-4D97-AF65-F5344CB8AC3E}">
        <p14:creationId xmlns:p14="http://schemas.microsoft.com/office/powerpoint/2010/main" val="2536118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67129" indent="-167129">
              <a:buFont typeface="Arial" charset="0"/>
              <a:buChar char="•"/>
            </a:pPr>
            <a:r>
              <a:rPr lang="en-GB" dirty="0"/>
              <a:t>The audience for the implementation plan is UN Member States and other interested parties.</a:t>
            </a:r>
            <a:endParaRPr lang="nb-NO" dirty="0"/>
          </a:p>
        </p:txBody>
      </p:sp>
      <p:sp>
        <p:nvSpPr>
          <p:cNvPr id="4" name="Plassholder for lysbildenummer 3"/>
          <p:cNvSpPr>
            <a:spLocks noGrp="1"/>
          </p:cNvSpPr>
          <p:nvPr>
            <p:ph type="sldNum" sz="quarter" idx="10"/>
          </p:nvPr>
        </p:nvSpPr>
        <p:spPr/>
        <p:txBody>
          <a:bodyPr/>
          <a:lstStyle/>
          <a:p>
            <a:pPr>
              <a:defRPr/>
            </a:pPr>
            <a:fld id="{6A430EE0-D857-FA48-938F-FD098A05E48B}" type="slidenum">
              <a:rPr lang="en-GB" smtClean="0"/>
              <a:pPr>
                <a:defRPr/>
              </a:pPr>
              <a:t>12</a:t>
            </a:fld>
            <a:endParaRPr lang="en-GB"/>
          </a:p>
        </p:txBody>
      </p:sp>
    </p:spTree>
    <p:extLst>
      <p:ext uri="{BB962C8B-B14F-4D97-AF65-F5344CB8AC3E}">
        <p14:creationId xmlns:p14="http://schemas.microsoft.com/office/powerpoint/2010/main" val="1666243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2839" indent="-222839">
              <a:buFont typeface="+mj-lt"/>
              <a:buAutoNum type="arabicPeriod"/>
            </a:pPr>
            <a:r>
              <a:rPr lang="en-GB" sz="1100" dirty="0"/>
              <a:t>The first discussions regarding the work with the implementation plan started in August 2016. </a:t>
            </a:r>
            <a:endParaRPr lang="nb-NO" sz="1100" dirty="0"/>
          </a:p>
          <a:p>
            <a:pPr marL="222839" indent="-222839" defTabSz="891357">
              <a:buFont typeface="+mj-lt"/>
              <a:buAutoNum type="arabicPeriod"/>
              <a:defRPr/>
            </a:pPr>
            <a:r>
              <a:rPr lang="en-GB" sz="1100" dirty="0"/>
              <a:t>Based on the experiences with developing the road map, the GGRF working group/sub-committee decided to organise the work with the implementation plan into four smaller groups mirroring four of the focus areas in the road map; Geodetic infrastructure; Policy, standard and conventions; Education, training and capacity building; Communication and outreach. </a:t>
            </a:r>
          </a:p>
          <a:p>
            <a:pPr marL="222839" indent="-222839">
              <a:buFont typeface="+mj-lt"/>
              <a:buAutoNum type="arabicPeriod"/>
            </a:pPr>
            <a:r>
              <a:rPr lang="en-GB" sz="1100" dirty="0"/>
              <a:t>One additional focus group was established with the mandate to develop the position paper defining the appropriate governance arrangements. </a:t>
            </a:r>
            <a:r>
              <a:rPr lang="en-GB" sz="1100" b="1" dirty="0"/>
              <a:t>Figure 2 Organisation of work</a:t>
            </a:r>
            <a:endParaRPr lang="nb-NO" sz="1100" dirty="0"/>
          </a:p>
          <a:p>
            <a:pPr marL="222839" indent="-222839" defTabSz="891357">
              <a:buFont typeface="+mj-lt"/>
              <a:buAutoNum type="arabicPeriod"/>
              <a:defRPr/>
            </a:pPr>
            <a:r>
              <a:rPr lang="en-GB" sz="1100" dirty="0"/>
              <a:t>The invitation to participate in the focus groups was open and not limited to the formal members of the GGRF WG. </a:t>
            </a:r>
          </a:p>
          <a:p>
            <a:pPr marL="222839" indent="-222839" defTabSz="891357">
              <a:buFont typeface="+mj-lt"/>
              <a:buAutoNum type="arabicPeriod"/>
              <a:defRPr/>
            </a:pPr>
            <a:r>
              <a:rPr lang="en-GB" sz="1100" dirty="0"/>
              <a:t>The number of focus group members range from 7 in the PSC-group to 16 in the GI-group, and in addition to Member States, IAG and NASA is represented in all groups. </a:t>
            </a:r>
          </a:p>
          <a:p>
            <a:pPr marL="222839" indent="-222839" defTabSz="891357">
              <a:buFont typeface="+mj-lt"/>
              <a:buAutoNum type="arabicPeriod"/>
              <a:defRPr/>
            </a:pPr>
            <a:r>
              <a:rPr lang="en-GB" sz="1100" dirty="0"/>
              <a:t>The role of the focus group lead is to organise the group activity to ensure good discussions and proper documentation of the group production.</a:t>
            </a:r>
          </a:p>
          <a:p>
            <a:pPr marL="222839" indent="-222839" defTabSz="891357">
              <a:buFont typeface="+mj-lt"/>
              <a:buAutoNum type="arabicPeriod"/>
              <a:defRPr/>
            </a:pPr>
            <a:r>
              <a:rPr lang="en-GB" sz="1100" dirty="0"/>
              <a:t>To ensure good communication and cooperation between the focus groups, the plan is to establish a practice where the focus leads meet on a regular basis and a common platform for sharing documents is accessible for all involved. </a:t>
            </a:r>
          </a:p>
          <a:p>
            <a:pPr marL="222839" indent="-222839" defTabSz="891357">
              <a:buFont typeface="+mj-lt"/>
              <a:buAutoNum type="arabicPeriod"/>
              <a:defRPr/>
            </a:pPr>
            <a:r>
              <a:rPr lang="en-GB" sz="1100" dirty="0"/>
              <a:t>Work has been performed though email correspondence, </a:t>
            </a:r>
            <a:r>
              <a:rPr lang="en-GB" sz="1100" dirty="0" err="1"/>
              <a:t>telecons</a:t>
            </a:r>
            <a:r>
              <a:rPr lang="en-GB" sz="1100" dirty="0"/>
              <a:t> and a few face to face meetings. As </a:t>
            </a:r>
            <a:r>
              <a:rPr lang="en-GB" sz="1100" dirty="0" err="1"/>
              <a:t>telecon</a:t>
            </a:r>
            <a:r>
              <a:rPr lang="en-GB" sz="1100" dirty="0"/>
              <a:t> meetings can be a challenge, the groups are working hard to find meeting arenas where they can meet face to face</a:t>
            </a:r>
            <a:r>
              <a:rPr lang="en-GB" sz="1100" dirty="0" smtClean="0"/>
              <a:t>.</a:t>
            </a:r>
            <a:endParaRPr lang="en-GB" sz="1100" dirty="0"/>
          </a:p>
        </p:txBody>
      </p:sp>
      <p:sp>
        <p:nvSpPr>
          <p:cNvPr id="4" name="Plassholder for lysbildenummer 3"/>
          <p:cNvSpPr>
            <a:spLocks noGrp="1"/>
          </p:cNvSpPr>
          <p:nvPr>
            <p:ph type="sldNum" sz="quarter" idx="10"/>
          </p:nvPr>
        </p:nvSpPr>
        <p:spPr/>
        <p:txBody>
          <a:bodyPr/>
          <a:lstStyle/>
          <a:p>
            <a:pPr>
              <a:defRPr/>
            </a:pPr>
            <a:fld id="{6A430EE0-D857-FA48-938F-FD098A05E48B}" type="slidenum">
              <a:rPr lang="en-GB" smtClean="0"/>
              <a:pPr>
                <a:defRPr/>
              </a:pPr>
              <a:t>13</a:t>
            </a:fld>
            <a:endParaRPr lang="en-GB"/>
          </a:p>
        </p:txBody>
      </p:sp>
    </p:spTree>
    <p:extLst>
      <p:ext uri="{BB962C8B-B14F-4D97-AF65-F5344CB8AC3E}">
        <p14:creationId xmlns:p14="http://schemas.microsoft.com/office/powerpoint/2010/main" val="988009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891357">
              <a:defRPr/>
            </a:pPr>
            <a:r>
              <a:rPr lang="nb-NO" dirty="0"/>
              <a:t> From </a:t>
            </a:r>
            <a:r>
              <a:rPr lang="nb-NO" dirty="0" err="1"/>
              <a:t>our</a:t>
            </a:r>
            <a:r>
              <a:rPr lang="nb-NO" dirty="0"/>
              <a:t> </a:t>
            </a:r>
            <a:r>
              <a:rPr lang="nb-NO" dirty="0" err="1"/>
              <a:t>working</a:t>
            </a:r>
            <a:r>
              <a:rPr lang="nb-NO" dirty="0"/>
              <a:t> </a:t>
            </a:r>
            <a:r>
              <a:rPr lang="nb-NO" dirty="0" err="1"/>
              <a:t>group</a:t>
            </a:r>
            <a:r>
              <a:rPr lang="nb-NO" dirty="0"/>
              <a:t> </a:t>
            </a:r>
            <a:r>
              <a:rPr lang="nb-NO" dirty="0" err="1"/>
              <a:t>meeting</a:t>
            </a:r>
            <a:r>
              <a:rPr lang="nb-NO" dirty="0"/>
              <a:t> in </a:t>
            </a:r>
            <a:r>
              <a:rPr lang="nb-NO" dirty="0" err="1"/>
              <a:t>Vienna</a:t>
            </a:r>
            <a:r>
              <a:rPr lang="nb-NO" dirty="0"/>
              <a:t> in 2016 (UN-</a:t>
            </a:r>
            <a:r>
              <a:rPr lang="nb-NO" dirty="0" err="1"/>
              <a:t>building</a:t>
            </a:r>
            <a:r>
              <a:rPr lang="nb-NO" dirty="0"/>
              <a:t>)</a:t>
            </a:r>
            <a:endParaRPr lang="nb-NO" dirty="0"/>
          </a:p>
        </p:txBody>
      </p:sp>
      <p:sp>
        <p:nvSpPr>
          <p:cNvPr id="4" name="Plassholder for lysbildenummer 3"/>
          <p:cNvSpPr>
            <a:spLocks noGrp="1"/>
          </p:cNvSpPr>
          <p:nvPr>
            <p:ph type="sldNum" sz="quarter" idx="10"/>
          </p:nvPr>
        </p:nvSpPr>
        <p:spPr/>
        <p:txBody>
          <a:bodyPr/>
          <a:lstStyle/>
          <a:p>
            <a:pPr>
              <a:defRPr/>
            </a:pPr>
            <a:fld id="{6A430EE0-D857-FA48-938F-FD098A05E48B}" type="slidenum">
              <a:rPr lang="en-GB" smtClean="0"/>
              <a:pPr>
                <a:defRPr/>
              </a:pPr>
              <a:t>14</a:t>
            </a:fld>
            <a:endParaRPr lang="en-GB"/>
          </a:p>
        </p:txBody>
      </p:sp>
    </p:spTree>
    <p:extLst>
      <p:ext uri="{BB962C8B-B14F-4D97-AF65-F5344CB8AC3E}">
        <p14:creationId xmlns:p14="http://schemas.microsoft.com/office/powerpoint/2010/main" val="384214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p:spPr>
        <p:txBody>
          <a:bodyPr/>
          <a:lstStyle/>
          <a:p>
            <a:pPr defTabSz="891357">
              <a:defRPr/>
            </a:pPr>
            <a:r>
              <a:rPr lang="en-GB" dirty="0"/>
              <a:t>The geodetic infrastructure to be considered here is not limited to the networks of geodetic observatories, but comprises also the workforce that operates data collection and analysis, leading to the GGRF generation and its associated geodetic products.</a:t>
            </a:r>
            <a:endParaRPr lang="nb-NO" dirty="0"/>
          </a:p>
          <a:p>
            <a:endParaRPr lang="en-GB" dirty="0"/>
          </a:p>
          <a:p>
            <a:r>
              <a:rPr lang="en-GB" dirty="0"/>
              <a:t>The GI-group has just recently started its work. The first meeting was in April 2017 alongside the European Geosciences Union General Assembly. This area has a lot of diversity; the needs of large and small countries are not the same and there are differences between the regions. </a:t>
            </a:r>
            <a:endParaRPr lang="en-GB" noProof="0" dirty="0">
              <a:latin typeface="Arial" charset="0"/>
            </a:endParaRPr>
          </a:p>
        </p:txBody>
      </p:sp>
      <p:sp>
        <p:nvSpPr>
          <p:cNvPr id="43011" name="Slide Number Placeholder 3"/>
          <p:cNvSpPr>
            <a:spLocks noGrp="1"/>
          </p:cNvSpPr>
          <p:nvPr>
            <p:ph type="sldNum" sz="quarter" idx="5"/>
          </p:nvPr>
        </p:nvSpPr>
        <p:spPr>
          <a:noFill/>
        </p:spPr>
        <p:txBody>
          <a:bodyPr/>
          <a:lstStyle>
            <a:lvl1pPr defTabSz="942425" eaLnBrk="0" hangingPunct="0">
              <a:defRPr sz="2300">
                <a:solidFill>
                  <a:schemeClr val="tx1"/>
                </a:solidFill>
                <a:latin typeface="Arial" charset="0"/>
                <a:ea typeface="ＭＳ Ｐゴシック" charset="0"/>
                <a:cs typeface="ＭＳ Ｐゴシック" charset="0"/>
              </a:defRPr>
            </a:lvl1pPr>
            <a:lvl2pPr marL="724228" indent="-278549" defTabSz="942425" eaLnBrk="0" hangingPunct="0">
              <a:defRPr sz="2300">
                <a:solidFill>
                  <a:schemeClr val="tx1"/>
                </a:solidFill>
                <a:latin typeface="Arial" charset="0"/>
                <a:ea typeface="ＭＳ Ｐゴシック" charset="0"/>
              </a:defRPr>
            </a:lvl2pPr>
            <a:lvl3pPr marL="1114196" indent="-222839" defTabSz="942425" eaLnBrk="0" hangingPunct="0">
              <a:defRPr sz="2300">
                <a:solidFill>
                  <a:schemeClr val="tx1"/>
                </a:solidFill>
                <a:latin typeface="Arial" charset="0"/>
                <a:ea typeface="ＭＳ Ｐゴシック" charset="0"/>
              </a:defRPr>
            </a:lvl3pPr>
            <a:lvl4pPr marL="1559875" indent="-222839" defTabSz="942425" eaLnBrk="0" hangingPunct="0">
              <a:defRPr sz="2300">
                <a:solidFill>
                  <a:schemeClr val="tx1"/>
                </a:solidFill>
                <a:latin typeface="Arial" charset="0"/>
                <a:ea typeface="ＭＳ Ｐゴシック" charset="0"/>
              </a:defRPr>
            </a:lvl4pPr>
            <a:lvl5pPr marL="2005554" indent="-222839" defTabSz="942425" eaLnBrk="0" hangingPunct="0">
              <a:defRPr sz="2300">
                <a:solidFill>
                  <a:schemeClr val="tx1"/>
                </a:solidFill>
                <a:latin typeface="Arial" charset="0"/>
                <a:ea typeface="ＭＳ Ｐゴシック" charset="0"/>
              </a:defRPr>
            </a:lvl5pPr>
            <a:lvl6pPr marL="2451232" indent="-222839" defTabSz="942425" eaLnBrk="0" fontAlgn="base" hangingPunct="0">
              <a:spcBef>
                <a:spcPct val="0"/>
              </a:spcBef>
              <a:spcAft>
                <a:spcPct val="0"/>
              </a:spcAft>
              <a:defRPr sz="2300">
                <a:solidFill>
                  <a:schemeClr val="tx1"/>
                </a:solidFill>
                <a:latin typeface="Arial" charset="0"/>
                <a:ea typeface="ＭＳ Ｐゴシック" charset="0"/>
              </a:defRPr>
            </a:lvl6pPr>
            <a:lvl7pPr marL="2896911" indent="-222839" defTabSz="942425" eaLnBrk="0" fontAlgn="base" hangingPunct="0">
              <a:spcBef>
                <a:spcPct val="0"/>
              </a:spcBef>
              <a:spcAft>
                <a:spcPct val="0"/>
              </a:spcAft>
              <a:defRPr sz="2300">
                <a:solidFill>
                  <a:schemeClr val="tx1"/>
                </a:solidFill>
                <a:latin typeface="Arial" charset="0"/>
                <a:ea typeface="ＭＳ Ｐゴシック" charset="0"/>
              </a:defRPr>
            </a:lvl7pPr>
            <a:lvl8pPr marL="3342589" indent="-222839" defTabSz="942425" eaLnBrk="0" fontAlgn="base" hangingPunct="0">
              <a:spcBef>
                <a:spcPct val="0"/>
              </a:spcBef>
              <a:spcAft>
                <a:spcPct val="0"/>
              </a:spcAft>
              <a:defRPr sz="2300">
                <a:solidFill>
                  <a:schemeClr val="tx1"/>
                </a:solidFill>
                <a:latin typeface="Arial" charset="0"/>
                <a:ea typeface="ＭＳ Ｐゴシック" charset="0"/>
              </a:defRPr>
            </a:lvl8pPr>
            <a:lvl9pPr marL="3788268" indent="-222839" defTabSz="94242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B01AA83D-9717-4340-8D22-5CBB3405E1DA}" type="slidenum">
              <a:rPr lang="en-GB" sz="1200"/>
              <a:pPr eaLnBrk="1" hangingPunct="1"/>
              <a:t>15</a:t>
            </a:fld>
            <a:endParaRPr lang="en-GB" sz="1200"/>
          </a:p>
        </p:txBody>
      </p:sp>
    </p:spTree>
    <p:extLst>
      <p:ext uri="{BB962C8B-B14F-4D97-AF65-F5344CB8AC3E}">
        <p14:creationId xmlns:p14="http://schemas.microsoft.com/office/powerpoint/2010/main" val="1639740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p:spPr>
        <p:txBody>
          <a:bodyPr/>
          <a:lstStyle/>
          <a:p>
            <a:pPr defTabSz="891357">
              <a:defRPr/>
            </a:pPr>
            <a:r>
              <a:rPr lang="en-GB" dirty="0"/>
              <a:t>As the name of the group indicates, the focus area of this group is policy, standards and conventions. But it also includes data sharing.</a:t>
            </a:r>
          </a:p>
          <a:p>
            <a:pPr defTabSz="891357">
              <a:defRPr/>
            </a:pPr>
            <a:endParaRPr lang="en-GB" dirty="0"/>
          </a:p>
          <a:p>
            <a:pPr defTabSz="891357">
              <a:defRPr/>
            </a:pPr>
            <a:r>
              <a:rPr lang="en-GB" dirty="0"/>
              <a:t>In terms of data sharing, the current policy of the NMAs and space agencies who are contributing to the global GGRF products, such as the ITRF, is to make publicly and freely available the geodetic data collected at the observing sites. Similarly, the geodetic products generated by the IAG technique services are also freely and publicly available to all users. However, a certain number of countries are still reluctant to share their geodetic data, especially GNSS and more specifically their gravity data.</a:t>
            </a:r>
            <a:endParaRPr lang="nb-NO" dirty="0"/>
          </a:p>
          <a:p>
            <a:endParaRPr lang="en-GB" dirty="0"/>
          </a:p>
          <a:p>
            <a:r>
              <a:rPr lang="en-GB" dirty="0"/>
              <a:t>Up till now there have been no activities in the PSC-group. One of the reasons for this is that the group lead is not yet appointed. </a:t>
            </a:r>
            <a:endParaRPr lang="en-GB" noProof="0" dirty="0">
              <a:latin typeface="Arial" charset="0"/>
            </a:endParaRPr>
          </a:p>
        </p:txBody>
      </p:sp>
      <p:sp>
        <p:nvSpPr>
          <p:cNvPr id="43011" name="Slide Number Placeholder 3"/>
          <p:cNvSpPr>
            <a:spLocks noGrp="1"/>
          </p:cNvSpPr>
          <p:nvPr>
            <p:ph type="sldNum" sz="quarter" idx="5"/>
          </p:nvPr>
        </p:nvSpPr>
        <p:spPr>
          <a:noFill/>
        </p:spPr>
        <p:txBody>
          <a:bodyPr/>
          <a:lstStyle>
            <a:lvl1pPr defTabSz="942425" eaLnBrk="0" hangingPunct="0">
              <a:defRPr sz="2300">
                <a:solidFill>
                  <a:schemeClr val="tx1"/>
                </a:solidFill>
                <a:latin typeface="Arial" charset="0"/>
                <a:ea typeface="ＭＳ Ｐゴシック" charset="0"/>
                <a:cs typeface="ＭＳ Ｐゴシック" charset="0"/>
              </a:defRPr>
            </a:lvl1pPr>
            <a:lvl2pPr marL="724228" indent="-278549" defTabSz="942425" eaLnBrk="0" hangingPunct="0">
              <a:defRPr sz="2300">
                <a:solidFill>
                  <a:schemeClr val="tx1"/>
                </a:solidFill>
                <a:latin typeface="Arial" charset="0"/>
                <a:ea typeface="ＭＳ Ｐゴシック" charset="0"/>
              </a:defRPr>
            </a:lvl2pPr>
            <a:lvl3pPr marL="1114196" indent="-222839" defTabSz="942425" eaLnBrk="0" hangingPunct="0">
              <a:defRPr sz="2300">
                <a:solidFill>
                  <a:schemeClr val="tx1"/>
                </a:solidFill>
                <a:latin typeface="Arial" charset="0"/>
                <a:ea typeface="ＭＳ Ｐゴシック" charset="0"/>
              </a:defRPr>
            </a:lvl3pPr>
            <a:lvl4pPr marL="1559875" indent="-222839" defTabSz="942425" eaLnBrk="0" hangingPunct="0">
              <a:defRPr sz="2300">
                <a:solidFill>
                  <a:schemeClr val="tx1"/>
                </a:solidFill>
                <a:latin typeface="Arial" charset="0"/>
                <a:ea typeface="ＭＳ Ｐゴシック" charset="0"/>
              </a:defRPr>
            </a:lvl4pPr>
            <a:lvl5pPr marL="2005554" indent="-222839" defTabSz="942425" eaLnBrk="0" hangingPunct="0">
              <a:defRPr sz="2300">
                <a:solidFill>
                  <a:schemeClr val="tx1"/>
                </a:solidFill>
                <a:latin typeface="Arial" charset="0"/>
                <a:ea typeface="ＭＳ Ｐゴシック" charset="0"/>
              </a:defRPr>
            </a:lvl5pPr>
            <a:lvl6pPr marL="2451232" indent="-222839" defTabSz="942425" eaLnBrk="0" fontAlgn="base" hangingPunct="0">
              <a:spcBef>
                <a:spcPct val="0"/>
              </a:spcBef>
              <a:spcAft>
                <a:spcPct val="0"/>
              </a:spcAft>
              <a:defRPr sz="2300">
                <a:solidFill>
                  <a:schemeClr val="tx1"/>
                </a:solidFill>
                <a:latin typeface="Arial" charset="0"/>
                <a:ea typeface="ＭＳ Ｐゴシック" charset="0"/>
              </a:defRPr>
            </a:lvl6pPr>
            <a:lvl7pPr marL="2896911" indent="-222839" defTabSz="942425" eaLnBrk="0" fontAlgn="base" hangingPunct="0">
              <a:spcBef>
                <a:spcPct val="0"/>
              </a:spcBef>
              <a:spcAft>
                <a:spcPct val="0"/>
              </a:spcAft>
              <a:defRPr sz="2300">
                <a:solidFill>
                  <a:schemeClr val="tx1"/>
                </a:solidFill>
                <a:latin typeface="Arial" charset="0"/>
                <a:ea typeface="ＭＳ Ｐゴシック" charset="0"/>
              </a:defRPr>
            </a:lvl7pPr>
            <a:lvl8pPr marL="3342589" indent="-222839" defTabSz="942425" eaLnBrk="0" fontAlgn="base" hangingPunct="0">
              <a:spcBef>
                <a:spcPct val="0"/>
              </a:spcBef>
              <a:spcAft>
                <a:spcPct val="0"/>
              </a:spcAft>
              <a:defRPr sz="2300">
                <a:solidFill>
                  <a:schemeClr val="tx1"/>
                </a:solidFill>
                <a:latin typeface="Arial" charset="0"/>
                <a:ea typeface="ＭＳ Ｐゴシック" charset="0"/>
              </a:defRPr>
            </a:lvl8pPr>
            <a:lvl9pPr marL="3788268" indent="-222839" defTabSz="94242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B01AA83D-9717-4340-8D22-5CBB3405E1DA}" type="slidenum">
              <a:rPr lang="en-GB" sz="1200"/>
              <a:pPr eaLnBrk="1" hangingPunct="1"/>
              <a:t>16</a:t>
            </a:fld>
            <a:endParaRPr lang="en-GB" sz="1200"/>
          </a:p>
        </p:txBody>
      </p:sp>
    </p:spTree>
    <p:extLst>
      <p:ext uri="{BB962C8B-B14F-4D97-AF65-F5344CB8AC3E}">
        <p14:creationId xmlns:p14="http://schemas.microsoft.com/office/powerpoint/2010/main" val="1845253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p:spPr>
        <p:txBody>
          <a:bodyPr/>
          <a:lstStyle/>
          <a:p>
            <a:pPr lvl="0" fontAlgn="base"/>
            <a:r>
              <a:rPr lang="en-US" dirty="0"/>
              <a:t>Geodetic education and training are not well developed in most countries. This focus area is about strengthening geodetic education, training and capacity building to a level that allows all countries an easy and efficient access to modern geodetic capabilities.</a:t>
            </a:r>
          </a:p>
          <a:p>
            <a:pPr lvl="0" fontAlgn="base"/>
            <a:endParaRPr lang="en-US" dirty="0"/>
          </a:p>
          <a:p>
            <a:pPr lvl="0" fontAlgn="base"/>
            <a:r>
              <a:rPr lang="en-GB" dirty="0"/>
              <a:t>The ETC-group has had good progress in its work. There are many good examples to follow and potential organisations to cooperate with, and the challenge is to find a path that is feasible.</a:t>
            </a:r>
            <a:endParaRPr lang="en-GB" noProof="0" dirty="0">
              <a:latin typeface="Arial" charset="0"/>
            </a:endParaRPr>
          </a:p>
        </p:txBody>
      </p:sp>
      <p:sp>
        <p:nvSpPr>
          <p:cNvPr id="43011" name="Slide Number Placeholder 3"/>
          <p:cNvSpPr>
            <a:spLocks noGrp="1"/>
          </p:cNvSpPr>
          <p:nvPr>
            <p:ph type="sldNum" sz="quarter" idx="5"/>
          </p:nvPr>
        </p:nvSpPr>
        <p:spPr>
          <a:noFill/>
        </p:spPr>
        <p:txBody>
          <a:bodyPr/>
          <a:lstStyle>
            <a:lvl1pPr defTabSz="942425" eaLnBrk="0" hangingPunct="0">
              <a:defRPr sz="2300">
                <a:solidFill>
                  <a:schemeClr val="tx1"/>
                </a:solidFill>
                <a:latin typeface="Arial" charset="0"/>
                <a:ea typeface="ＭＳ Ｐゴシック" charset="0"/>
                <a:cs typeface="ＭＳ Ｐゴシック" charset="0"/>
              </a:defRPr>
            </a:lvl1pPr>
            <a:lvl2pPr marL="724228" indent="-278549" defTabSz="942425" eaLnBrk="0" hangingPunct="0">
              <a:defRPr sz="2300">
                <a:solidFill>
                  <a:schemeClr val="tx1"/>
                </a:solidFill>
                <a:latin typeface="Arial" charset="0"/>
                <a:ea typeface="ＭＳ Ｐゴシック" charset="0"/>
              </a:defRPr>
            </a:lvl2pPr>
            <a:lvl3pPr marL="1114196" indent="-222839" defTabSz="942425" eaLnBrk="0" hangingPunct="0">
              <a:defRPr sz="2300">
                <a:solidFill>
                  <a:schemeClr val="tx1"/>
                </a:solidFill>
                <a:latin typeface="Arial" charset="0"/>
                <a:ea typeface="ＭＳ Ｐゴシック" charset="0"/>
              </a:defRPr>
            </a:lvl3pPr>
            <a:lvl4pPr marL="1559875" indent="-222839" defTabSz="942425" eaLnBrk="0" hangingPunct="0">
              <a:defRPr sz="2300">
                <a:solidFill>
                  <a:schemeClr val="tx1"/>
                </a:solidFill>
                <a:latin typeface="Arial" charset="0"/>
                <a:ea typeface="ＭＳ Ｐゴシック" charset="0"/>
              </a:defRPr>
            </a:lvl4pPr>
            <a:lvl5pPr marL="2005554" indent="-222839" defTabSz="942425" eaLnBrk="0" hangingPunct="0">
              <a:defRPr sz="2300">
                <a:solidFill>
                  <a:schemeClr val="tx1"/>
                </a:solidFill>
                <a:latin typeface="Arial" charset="0"/>
                <a:ea typeface="ＭＳ Ｐゴシック" charset="0"/>
              </a:defRPr>
            </a:lvl5pPr>
            <a:lvl6pPr marL="2451232" indent="-222839" defTabSz="942425" eaLnBrk="0" fontAlgn="base" hangingPunct="0">
              <a:spcBef>
                <a:spcPct val="0"/>
              </a:spcBef>
              <a:spcAft>
                <a:spcPct val="0"/>
              </a:spcAft>
              <a:defRPr sz="2300">
                <a:solidFill>
                  <a:schemeClr val="tx1"/>
                </a:solidFill>
                <a:latin typeface="Arial" charset="0"/>
                <a:ea typeface="ＭＳ Ｐゴシック" charset="0"/>
              </a:defRPr>
            </a:lvl6pPr>
            <a:lvl7pPr marL="2896911" indent="-222839" defTabSz="942425" eaLnBrk="0" fontAlgn="base" hangingPunct="0">
              <a:spcBef>
                <a:spcPct val="0"/>
              </a:spcBef>
              <a:spcAft>
                <a:spcPct val="0"/>
              </a:spcAft>
              <a:defRPr sz="2300">
                <a:solidFill>
                  <a:schemeClr val="tx1"/>
                </a:solidFill>
                <a:latin typeface="Arial" charset="0"/>
                <a:ea typeface="ＭＳ Ｐゴシック" charset="0"/>
              </a:defRPr>
            </a:lvl7pPr>
            <a:lvl8pPr marL="3342589" indent="-222839" defTabSz="942425" eaLnBrk="0" fontAlgn="base" hangingPunct="0">
              <a:spcBef>
                <a:spcPct val="0"/>
              </a:spcBef>
              <a:spcAft>
                <a:spcPct val="0"/>
              </a:spcAft>
              <a:defRPr sz="2300">
                <a:solidFill>
                  <a:schemeClr val="tx1"/>
                </a:solidFill>
                <a:latin typeface="Arial" charset="0"/>
                <a:ea typeface="ＭＳ Ｐゴシック" charset="0"/>
              </a:defRPr>
            </a:lvl8pPr>
            <a:lvl9pPr marL="3788268" indent="-222839" defTabSz="94242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B01AA83D-9717-4340-8D22-5CBB3405E1DA}" type="slidenum">
              <a:rPr lang="en-GB" sz="1200"/>
              <a:pPr eaLnBrk="1" hangingPunct="1"/>
              <a:t>17</a:t>
            </a:fld>
            <a:endParaRPr lang="en-GB" sz="1200"/>
          </a:p>
        </p:txBody>
      </p:sp>
    </p:spTree>
    <p:extLst>
      <p:ext uri="{BB962C8B-B14F-4D97-AF65-F5344CB8AC3E}">
        <p14:creationId xmlns:p14="http://schemas.microsoft.com/office/powerpoint/2010/main" val="2794567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p:spPr>
        <p:txBody>
          <a:bodyPr/>
          <a:lstStyle/>
          <a:p>
            <a:pPr defTabSz="891357">
              <a:defRPr/>
            </a:pPr>
            <a:r>
              <a:rPr lang="en-GB" dirty="0"/>
              <a:t>The success the GGRF Working Group has had with the adoption of the UN resolution has been partially due to dedicated and strategic communication work. This communication effort has to continue to secure success with implementing the roadmap. And this the challenge that is facing the OC focus group.</a:t>
            </a:r>
          </a:p>
          <a:p>
            <a:pPr defTabSz="891357">
              <a:defRPr/>
            </a:pPr>
            <a:endParaRPr lang="en-GB" dirty="0"/>
          </a:p>
          <a:p>
            <a:endParaRPr lang="en-GB" noProof="0" dirty="0">
              <a:latin typeface="Arial" charset="0"/>
            </a:endParaRPr>
          </a:p>
        </p:txBody>
      </p:sp>
      <p:sp>
        <p:nvSpPr>
          <p:cNvPr id="43011" name="Slide Number Placeholder 3"/>
          <p:cNvSpPr>
            <a:spLocks noGrp="1"/>
          </p:cNvSpPr>
          <p:nvPr>
            <p:ph type="sldNum" sz="quarter" idx="5"/>
          </p:nvPr>
        </p:nvSpPr>
        <p:spPr>
          <a:noFill/>
        </p:spPr>
        <p:txBody>
          <a:bodyPr/>
          <a:lstStyle>
            <a:lvl1pPr defTabSz="942425" eaLnBrk="0" hangingPunct="0">
              <a:defRPr sz="2300">
                <a:solidFill>
                  <a:schemeClr val="tx1"/>
                </a:solidFill>
                <a:latin typeface="Arial" charset="0"/>
                <a:ea typeface="ＭＳ Ｐゴシック" charset="0"/>
                <a:cs typeface="ＭＳ Ｐゴシック" charset="0"/>
              </a:defRPr>
            </a:lvl1pPr>
            <a:lvl2pPr marL="724228" indent="-278549" defTabSz="942425" eaLnBrk="0" hangingPunct="0">
              <a:defRPr sz="2300">
                <a:solidFill>
                  <a:schemeClr val="tx1"/>
                </a:solidFill>
                <a:latin typeface="Arial" charset="0"/>
                <a:ea typeface="ＭＳ Ｐゴシック" charset="0"/>
              </a:defRPr>
            </a:lvl2pPr>
            <a:lvl3pPr marL="1114196" indent="-222839" defTabSz="942425" eaLnBrk="0" hangingPunct="0">
              <a:defRPr sz="2300">
                <a:solidFill>
                  <a:schemeClr val="tx1"/>
                </a:solidFill>
                <a:latin typeface="Arial" charset="0"/>
                <a:ea typeface="ＭＳ Ｐゴシック" charset="0"/>
              </a:defRPr>
            </a:lvl3pPr>
            <a:lvl4pPr marL="1559875" indent="-222839" defTabSz="942425" eaLnBrk="0" hangingPunct="0">
              <a:defRPr sz="2300">
                <a:solidFill>
                  <a:schemeClr val="tx1"/>
                </a:solidFill>
                <a:latin typeface="Arial" charset="0"/>
                <a:ea typeface="ＭＳ Ｐゴシック" charset="0"/>
              </a:defRPr>
            </a:lvl4pPr>
            <a:lvl5pPr marL="2005554" indent="-222839" defTabSz="942425" eaLnBrk="0" hangingPunct="0">
              <a:defRPr sz="2300">
                <a:solidFill>
                  <a:schemeClr val="tx1"/>
                </a:solidFill>
                <a:latin typeface="Arial" charset="0"/>
                <a:ea typeface="ＭＳ Ｐゴシック" charset="0"/>
              </a:defRPr>
            </a:lvl5pPr>
            <a:lvl6pPr marL="2451232" indent="-222839" defTabSz="942425" eaLnBrk="0" fontAlgn="base" hangingPunct="0">
              <a:spcBef>
                <a:spcPct val="0"/>
              </a:spcBef>
              <a:spcAft>
                <a:spcPct val="0"/>
              </a:spcAft>
              <a:defRPr sz="2300">
                <a:solidFill>
                  <a:schemeClr val="tx1"/>
                </a:solidFill>
                <a:latin typeface="Arial" charset="0"/>
                <a:ea typeface="ＭＳ Ｐゴシック" charset="0"/>
              </a:defRPr>
            </a:lvl6pPr>
            <a:lvl7pPr marL="2896911" indent="-222839" defTabSz="942425" eaLnBrk="0" fontAlgn="base" hangingPunct="0">
              <a:spcBef>
                <a:spcPct val="0"/>
              </a:spcBef>
              <a:spcAft>
                <a:spcPct val="0"/>
              </a:spcAft>
              <a:defRPr sz="2300">
                <a:solidFill>
                  <a:schemeClr val="tx1"/>
                </a:solidFill>
                <a:latin typeface="Arial" charset="0"/>
                <a:ea typeface="ＭＳ Ｐゴシック" charset="0"/>
              </a:defRPr>
            </a:lvl7pPr>
            <a:lvl8pPr marL="3342589" indent="-222839" defTabSz="942425" eaLnBrk="0" fontAlgn="base" hangingPunct="0">
              <a:spcBef>
                <a:spcPct val="0"/>
              </a:spcBef>
              <a:spcAft>
                <a:spcPct val="0"/>
              </a:spcAft>
              <a:defRPr sz="2300">
                <a:solidFill>
                  <a:schemeClr val="tx1"/>
                </a:solidFill>
                <a:latin typeface="Arial" charset="0"/>
                <a:ea typeface="ＭＳ Ｐゴシック" charset="0"/>
              </a:defRPr>
            </a:lvl8pPr>
            <a:lvl9pPr marL="3788268" indent="-222839" defTabSz="94242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B01AA83D-9717-4340-8D22-5CBB3405E1DA}" type="slidenum">
              <a:rPr lang="en-GB" sz="1200"/>
              <a:pPr eaLnBrk="1" hangingPunct="1"/>
              <a:t>18</a:t>
            </a:fld>
            <a:endParaRPr lang="en-GB" sz="1200"/>
          </a:p>
        </p:txBody>
      </p:sp>
    </p:spTree>
    <p:extLst>
      <p:ext uri="{BB962C8B-B14F-4D97-AF65-F5344CB8AC3E}">
        <p14:creationId xmlns:p14="http://schemas.microsoft.com/office/powerpoint/2010/main" val="3495128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p:spPr>
        <p:txBody>
          <a:bodyPr/>
          <a:lstStyle/>
          <a:p>
            <a:pPr defTabSz="891357">
              <a:defRPr/>
            </a:pPr>
            <a:r>
              <a:rPr lang="en-GB" dirty="0"/>
              <a:t>The challenge of the GOV-group is to propose to the Committee of Experts a governance mechanism for global geodesy that will secure the development and sustainability of the GGRF.</a:t>
            </a:r>
            <a:endParaRPr lang="nb-NO" dirty="0"/>
          </a:p>
          <a:p>
            <a:endParaRPr lang="en-GB" dirty="0"/>
          </a:p>
          <a:p>
            <a:r>
              <a:rPr lang="en-GB" dirty="0"/>
              <a:t>The GOV-group has had productive discussions. The assignment of the group is to develop a position paper to define the appropriate governance arrangements for global geodesy, which is slightly different from the assignments of the other focus groups. The ambition is to move from “best effort” to an international government arrangement where UN Member States commit to contribute to the vision of the implementation plan in accordance with their abilities and the societal needs.</a:t>
            </a:r>
          </a:p>
          <a:p>
            <a:endParaRPr lang="en-GB" dirty="0"/>
          </a:p>
          <a:p>
            <a:endParaRPr lang="nb-NO" dirty="0"/>
          </a:p>
        </p:txBody>
      </p:sp>
      <p:sp>
        <p:nvSpPr>
          <p:cNvPr id="43011" name="Slide Number Placeholder 3"/>
          <p:cNvSpPr>
            <a:spLocks noGrp="1"/>
          </p:cNvSpPr>
          <p:nvPr>
            <p:ph type="sldNum" sz="quarter" idx="5"/>
          </p:nvPr>
        </p:nvSpPr>
        <p:spPr>
          <a:noFill/>
        </p:spPr>
        <p:txBody>
          <a:bodyPr/>
          <a:lstStyle>
            <a:lvl1pPr defTabSz="942425" eaLnBrk="0" hangingPunct="0">
              <a:defRPr sz="2300">
                <a:solidFill>
                  <a:schemeClr val="tx1"/>
                </a:solidFill>
                <a:latin typeface="Arial" charset="0"/>
                <a:ea typeface="ＭＳ Ｐゴシック" charset="0"/>
                <a:cs typeface="ＭＳ Ｐゴシック" charset="0"/>
              </a:defRPr>
            </a:lvl1pPr>
            <a:lvl2pPr marL="724228" indent="-278549" defTabSz="942425" eaLnBrk="0" hangingPunct="0">
              <a:defRPr sz="2300">
                <a:solidFill>
                  <a:schemeClr val="tx1"/>
                </a:solidFill>
                <a:latin typeface="Arial" charset="0"/>
                <a:ea typeface="ＭＳ Ｐゴシック" charset="0"/>
              </a:defRPr>
            </a:lvl2pPr>
            <a:lvl3pPr marL="1114196" indent="-222839" defTabSz="942425" eaLnBrk="0" hangingPunct="0">
              <a:defRPr sz="2300">
                <a:solidFill>
                  <a:schemeClr val="tx1"/>
                </a:solidFill>
                <a:latin typeface="Arial" charset="0"/>
                <a:ea typeface="ＭＳ Ｐゴシック" charset="0"/>
              </a:defRPr>
            </a:lvl3pPr>
            <a:lvl4pPr marL="1559875" indent="-222839" defTabSz="942425" eaLnBrk="0" hangingPunct="0">
              <a:defRPr sz="2300">
                <a:solidFill>
                  <a:schemeClr val="tx1"/>
                </a:solidFill>
                <a:latin typeface="Arial" charset="0"/>
                <a:ea typeface="ＭＳ Ｐゴシック" charset="0"/>
              </a:defRPr>
            </a:lvl4pPr>
            <a:lvl5pPr marL="2005554" indent="-222839" defTabSz="942425" eaLnBrk="0" hangingPunct="0">
              <a:defRPr sz="2300">
                <a:solidFill>
                  <a:schemeClr val="tx1"/>
                </a:solidFill>
                <a:latin typeface="Arial" charset="0"/>
                <a:ea typeface="ＭＳ Ｐゴシック" charset="0"/>
              </a:defRPr>
            </a:lvl5pPr>
            <a:lvl6pPr marL="2451232" indent="-222839" defTabSz="942425" eaLnBrk="0" fontAlgn="base" hangingPunct="0">
              <a:spcBef>
                <a:spcPct val="0"/>
              </a:spcBef>
              <a:spcAft>
                <a:spcPct val="0"/>
              </a:spcAft>
              <a:defRPr sz="2300">
                <a:solidFill>
                  <a:schemeClr val="tx1"/>
                </a:solidFill>
                <a:latin typeface="Arial" charset="0"/>
                <a:ea typeface="ＭＳ Ｐゴシック" charset="0"/>
              </a:defRPr>
            </a:lvl6pPr>
            <a:lvl7pPr marL="2896911" indent="-222839" defTabSz="942425" eaLnBrk="0" fontAlgn="base" hangingPunct="0">
              <a:spcBef>
                <a:spcPct val="0"/>
              </a:spcBef>
              <a:spcAft>
                <a:spcPct val="0"/>
              </a:spcAft>
              <a:defRPr sz="2300">
                <a:solidFill>
                  <a:schemeClr val="tx1"/>
                </a:solidFill>
                <a:latin typeface="Arial" charset="0"/>
                <a:ea typeface="ＭＳ Ｐゴシック" charset="0"/>
              </a:defRPr>
            </a:lvl7pPr>
            <a:lvl8pPr marL="3342589" indent="-222839" defTabSz="942425" eaLnBrk="0" fontAlgn="base" hangingPunct="0">
              <a:spcBef>
                <a:spcPct val="0"/>
              </a:spcBef>
              <a:spcAft>
                <a:spcPct val="0"/>
              </a:spcAft>
              <a:defRPr sz="2300">
                <a:solidFill>
                  <a:schemeClr val="tx1"/>
                </a:solidFill>
                <a:latin typeface="Arial" charset="0"/>
                <a:ea typeface="ＭＳ Ｐゴシック" charset="0"/>
              </a:defRPr>
            </a:lvl8pPr>
            <a:lvl9pPr marL="3788268" indent="-222839" defTabSz="94242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B01AA83D-9717-4340-8D22-5CBB3405E1DA}" type="slidenum">
              <a:rPr lang="en-GB" sz="1200"/>
              <a:pPr eaLnBrk="1" hangingPunct="1"/>
              <a:t>19</a:t>
            </a:fld>
            <a:endParaRPr lang="en-GB" sz="1200"/>
          </a:p>
        </p:txBody>
      </p:sp>
    </p:spTree>
    <p:extLst>
      <p:ext uri="{BB962C8B-B14F-4D97-AF65-F5344CB8AC3E}">
        <p14:creationId xmlns:p14="http://schemas.microsoft.com/office/powerpoint/2010/main" val="4053745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430EE0-D857-FA48-938F-FD098A05E48B}" type="slidenum">
              <a:rPr lang="en-GB" smtClean="0"/>
              <a:pPr>
                <a:defRPr/>
              </a:pPr>
              <a:t>2</a:t>
            </a:fld>
            <a:endParaRPr lang="en-GB"/>
          </a:p>
        </p:txBody>
      </p:sp>
    </p:spTree>
    <p:extLst>
      <p:ext uri="{BB962C8B-B14F-4D97-AF65-F5344CB8AC3E}">
        <p14:creationId xmlns:p14="http://schemas.microsoft.com/office/powerpoint/2010/main" val="2446777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891357">
              <a:defRPr/>
            </a:pPr>
            <a:r>
              <a:rPr lang="en-GB" dirty="0"/>
              <a:t>To illustrate the timeline for the implementation plan I have included the work plan of the GOV-group. </a:t>
            </a:r>
          </a:p>
          <a:p>
            <a:pPr defTabSz="891357">
              <a:defRPr/>
            </a:pPr>
            <a:endParaRPr lang="en-GB" dirty="0"/>
          </a:p>
          <a:p>
            <a:pPr defTabSz="891357">
              <a:defRPr/>
            </a:pPr>
            <a:r>
              <a:rPr lang="en-GB" dirty="0"/>
              <a:t>The plan is to finish this both the implementation plan and the position paper so that the result can be reported to the Committee of Experts late June 2018. </a:t>
            </a:r>
          </a:p>
          <a:p>
            <a:pPr defTabSz="891357">
              <a:defRPr/>
            </a:pPr>
            <a:endParaRPr lang="en-GB" dirty="0"/>
          </a:p>
          <a:p>
            <a:pPr defTabSz="891357">
              <a:defRPr/>
            </a:pPr>
            <a:r>
              <a:rPr lang="en-GB" dirty="0"/>
              <a:t>You can find more detailed information regarding the work status of the different focus groups in the paper.</a:t>
            </a:r>
            <a:endParaRPr lang="nb-NO" dirty="0"/>
          </a:p>
        </p:txBody>
      </p:sp>
      <p:sp>
        <p:nvSpPr>
          <p:cNvPr id="4" name="Plassholder for lysbildenummer 3"/>
          <p:cNvSpPr>
            <a:spLocks noGrp="1"/>
          </p:cNvSpPr>
          <p:nvPr>
            <p:ph type="sldNum" sz="quarter" idx="10"/>
          </p:nvPr>
        </p:nvSpPr>
        <p:spPr/>
        <p:txBody>
          <a:bodyPr/>
          <a:lstStyle/>
          <a:p>
            <a:pPr>
              <a:defRPr/>
            </a:pPr>
            <a:fld id="{6A430EE0-D857-FA48-938F-FD098A05E48B}" type="slidenum">
              <a:rPr lang="en-GB" smtClean="0"/>
              <a:pPr>
                <a:defRPr/>
              </a:pPr>
              <a:t>20</a:t>
            </a:fld>
            <a:endParaRPr lang="en-GB"/>
          </a:p>
        </p:txBody>
      </p:sp>
    </p:spTree>
    <p:extLst>
      <p:ext uri="{BB962C8B-B14F-4D97-AF65-F5344CB8AC3E}">
        <p14:creationId xmlns:p14="http://schemas.microsoft.com/office/powerpoint/2010/main" val="4091981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a:t>This summer the GGRF working group’s/Sub-Committee of Geodesy’s annual report will describe the status of the work with the implementation plan, the position paper, the transition of the GGRF WG to the </a:t>
            </a:r>
            <a:r>
              <a:rPr lang="en-GB" dirty="0" err="1"/>
              <a:t>SCoG</a:t>
            </a:r>
            <a:r>
              <a:rPr lang="en-GB" dirty="0"/>
              <a:t> and request the Committee of Experts to endorse the Terms of Reference for the </a:t>
            </a:r>
            <a:r>
              <a:rPr lang="en-GB" dirty="0" err="1"/>
              <a:t>SCoG</a:t>
            </a:r>
            <a:r>
              <a:rPr lang="en-GB" dirty="0"/>
              <a:t>. The first official </a:t>
            </a:r>
            <a:r>
              <a:rPr lang="en-GB" dirty="0" err="1"/>
              <a:t>SCoG</a:t>
            </a:r>
            <a:r>
              <a:rPr lang="en-GB" dirty="0"/>
              <a:t> meeting is planned adjacent to the UN-GGIM high level forum in Mexico City late November.</a:t>
            </a:r>
            <a:endParaRPr lang="nb-NO" dirty="0"/>
          </a:p>
          <a:p>
            <a:r>
              <a:rPr lang="en-GB" dirty="0"/>
              <a:t> </a:t>
            </a:r>
            <a:endParaRPr lang="nb-NO" dirty="0"/>
          </a:p>
          <a:p>
            <a:r>
              <a:rPr lang="en-GB" dirty="0"/>
              <a:t>While the implementation plan is the current focus, the </a:t>
            </a:r>
            <a:r>
              <a:rPr lang="en-GB" dirty="0" err="1"/>
              <a:t>SCoG</a:t>
            </a:r>
            <a:r>
              <a:rPr lang="en-GB" dirty="0"/>
              <a:t> will take on a broader agenda in the medium term about how the GGRF is utilized in conjunction with the other foundation spatial datasets. The </a:t>
            </a:r>
            <a:r>
              <a:rPr lang="en-GB" dirty="0" err="1"/>
              <a:t>SCoG</a:t>
            </a:r>
            <a:r>
              <a:rPr lang="en-GB" dirty="0"/>
              <a:t> will have an ongoing role in providing geodetic expertise to the broader intergovernmental community, especially relating to Sustainable Development Goals but also to hazards, environment, and economic development.</a:t>
            </a:r>
            <a:endParaRPr lang="nb-NO" dirty="0"/>
          </a:p>
          <a:p>
            <a:r>
              <a:rPr lang="en-GB" dirty="0"/>
              <a:t> </a:t>
            </a:r>
            <a:endParaRPr lang="nb-NO" dirty="0"/>
          </a:p>
          <a:p>
            <a:endParaRPr lang="nb-NO" dirty="0"/>
          </a:p>
        </p:txBody>
      </p:sp>
      <p:sp>
        <p:nvSpPr>
          <p:cNvPr id="4" name="Plassholder for lysbildenummer 3"/>
          <p:cNvSpPr>
            <a:spLocks noGrp="1"/>
          </p:cNvSpPr>
          <p:nvPr>
            <p:ph type="sldNum" sz="quarter" idx="10"/>
          </p:nvPr>
        </p:nvSpPr>
        <p:spPr/>
        <p:txBody>
          <a:bodyPr/>
          <a:lstStyle/>
          <a:p>
            <a:pPr>
              <a:defRPr/>
            </a:pPr>
            <a:fld id="{6A430EE0-D857-FA48-938F-FD098A05E48B}" type="slidenum">
              <a:rPr lang="en-GB" smtClean="0"/>
              <a:pPr>
                <a:defRPr/>
              </a:pPr>
              <a:t>21</a:t>
            </a:fld>
            <a:endParaRPr lang="en-GB"/>
          </a:p>
        </p:txBody>
      </p:sp>
    </p:spTree>
    <p:extLst>
      <p:ext uri="{BB962C8B-B14F-4D97-AF65-F5344CB8AC3E}">
        <p14:creationId xmlns:p14="http://schemas.microsoft.com/office/powerpoint/2010/main" val="3683746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891357">
              <a:defRPr/>
            </a:pPr>
            <a:r>
              <a:rPr lang="en-GB" dirty="0"/>
              <a:t>There is a long road ahead of us! Developing the implementation plan and the position paper is only the beginning of the process of making “an accurate, sustainable and accessible Global Geodetic Reference Frame to support science and society”. The appropriate governance arrangements must most likely be in place before most of the objectives of the road map will commence to be implemented. Experience from other organisations show that a time span from five to ten years of negotiations and hard work is to be expected before a governance structure may be in place.</a:t>
            </a:r>
            <a:endParaRPr lang="nb-NO" dirty="0"/>
          </a:p>
          <a:p>
            <a:endParaRPr lang="nb-NO" dirty="0" smtClean="0"/>
          </a:p>
          <a:p>
            <a:pPr defTabSz="891357">
              <a:defRPr/>
            </a:pPr>
            <a:r>
              <a:rPr lang="en-GB" dirty="0"/>
              <a:t>The desire is of course that the implementation plan will become a success and that governments will use it to improve the focus areas. And not the least that we manage to propose an appropriate governance structure for global geodesy that will secure the intention of the UN-resolution – Sustainability.</a:t>
            </a:r>
          </a:p>
          <a:p>
            <a:endParaRPr lang="nb-NO" dirty="0"/>
          </a:p>
          <a:p>
            <a:r>
              <a:rPr lang="nb-NO" dirty="0"/>
              <a:t>For </a:t>
            </a:r>
            <a:r>
              <a:rPr lang="nb-NO" dirty="0" err="1"/>
              <a:t>this</a:t>
            </a:r>
            <a:r>
              <a:rPr lang="nb-NO" dirty="0"/>
              <a:t> to </a:t>
            </a:r>
            <a:r>
              <a:rPr lang="nb-NO" dirty="0" err="1"/>
              <a:t>happen</a:t>
            </a:r>
            <a:r>
              <a:rPr lang="nb-NO" dirty="0"/>
              <a:t> it is</a:t>
            </a:r>
            <a:r>
              <a:rPr lang="en-GB" dirty="0"/>
              <a:t> a necessity to show the benefits, including secondary benefits, of the recommended implementation actions and the investments required. The arguments promoting the actions must be based on reproducible evidence and credible science. Questions like “what is required where” and “what is the impact of not having it” must be answered. This will require patience, endurance and a loads of lot of solid work and not to forget targeted and professional outreach and communication.</a:t>
            </a:r>
          </a:p>
          <a:p>
            <a:endParaRPr lang="nb-NO" dirty="0"/>
          </a:p>
        </p:txBody>
      </p:sp>
      <p:sp>
        <p:nvSpPr>
          <p:cNvPr id="4" name="Plassholder for lysbildenummer 3"/>
          <p:cNvSpPr>
            <a:spLocks noGrp="1"/>
          </p:cNvSpPr>
          <p:nvPr>
            <p:ph type="sldNum" sz="quarter" idx="10"/>
          </p:nvPr>
        </p:nvSpPr>
        <p:spPr/>
        <p:txBody>
          <a:bodyPr/>
          <a:lstStyle/>
          <a:p>
            <a:pPr>
              <a:defRPr/>
            </a:pPr>
            <a:fld id="{6A430EE0-D857-FA48-938F-FD098A05E48B}" type="slidenum">
              <a:rPr lang="en-GB" smtClean="0"/>
              <a:pPr>
                <a:defRPr/>
              </a:pPr>
              <a:t>22</a:t>
            </a:fld>
            <a:endParaRPr lang="en-GB"/>
          </a:p>
        </p:txBody>
      </p:sp>
    </p:spTree>
    <p:extLst>
      <p:ext uri="{BB962C8B-B14F-4D97-AF65-F5344CB8AC3E}">
        <p14:creationId xmlns:p14="http://schemas.microsoft.com/office/powerpoint/2010/main" val="3225902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430EE0-D857-FA48-938F-FD098A05E48B}" type="slidenum">
              <a:rPr lang="en-GB" smtClean="0"/>
              <a:pPr>
                <a:defRPr/>
              </a:pPr>
              <a:t>23</a:t>
            </a:fld>
            <a:endParaRPr lang="en-GB"/>
          </a:p>
        </p:txBody>
      </p:sp>
    </p:spTree>
    <p:extLst>
      <p:ext uri="{BB962C8B-B14F-4D97-AF65-F5344CB8AC3E}">
        <p14:creationId xmlns:p14="http://schemas.microsoft.com/office/powerpoint/2010/main" val="3353398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430EE0-D857-FA48-938F-FD098A05E48B}" type="slidenum">
              <a:rPr lang="en-GB" smtClean="0"/>
              <a:pPr>
                <a:defRPr/>
              </a:pPr>
              <a:t>24</a:t>
            </a:fld>
            <a:endParaRPr lang="en-GB"/>
          </a:p>
        </p:txBody>
      </p:sp>
    </p:spTree>
    <p:extLst>
      <p:ext uri="{BB962C8B-B14F-4D97-AF65-F5344CB8AC3E}">
        <p14:creationId xmlns:p14="http://schemas.microsoft.com/office/powerpoint/2010/main" val="3287490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IAG</a:t>
            </a:r>
            <a:r>
              <a:rPr lang="en-US" baseline="0" dirty="0" smtClean="0"/>
              <a:t> generates the models, but UN </a:t>
            </a:r>
            <a:r>
              <a:rPr lang="en-US" baseline="0" dirty="0" err="1" smtClean="0"/>
              <a:t>SCoG</a:t>
            </a:r>
            <a:r>
              <a:rPr lang="en-US" baseline="0" dirty="0" smtClean="0"/>
              <a:t> must recommend adoption through its role in governance. That’s why SIRGAS should functionally fall within UN-GGIM-Americas as a Working Group – like all the other regional entities.</a:t>
            </a:r>
            <a:endParaRPr lang="en-US" dirty="0"/>
          </a:p>
        </p:txBody>
      </p:sp>
      <p:sp>
        <p:nvSpPr>
          <p:cNvPr id="4" name="Slide Number Placeholder 3"/>
          <p:cNvSpPr>
            <a:spLocks noGrp="1"/>
          </p:cNvSpPr>
          <p:nvPr>
            <p:ph type="sldNum" sz="quarter" idx="10"/>
          </p:nvPr>
        </p:nvSpPr>
        <p:spPr/>
        <p:txBody>
          <a:bodyPr/>
          <a:lstStyle/>
          <a:p>
            <a:pPr>
              <a:defRPr/>
            </a:pPr>
            <a:fld id="{6A430EE0-D857-FA48-938F-FD098A05E48B}" type="slidenum">
              <a:rPr lang="en-GB" smtClean="0"/>
              <a:pPr>
                <a:defRPr/>
              </a:pPr>
              <a:t>25</a:t>
            </a:fld>
            <a:endParaRPr lang="en-GB"/>
          </a:p>
        </p:txBody>
      </p:sp>
    </p:spTree>
    <p:extLst>
      <p:ext uri="{BB962C8B-B14F-4D97-AF65-F5344CB8AC3E}">
        <p14:creationId xmlns:p14="http://schemas.microsoft.com/office/powerpoint/2010/main" val="774207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 2.4a: Gravity and Geoid in Europe </a:t>
            </a:r>
          </a:p>
          <a:p>
            <a:r>
              <a:rPr lang="en-US" dirty="0"/>
              <a:t>Chair: </a:t>
            </a:r>
            <a:r>
              <a:rPr lang="en-US" dirty="0" err="1"/>
              <a:t>Heiner</a:t>
            </a:r>
            <a:r>
              <a:rPr lang="en-US" dirty="0"/>
              <a:t> </a:t>
            </a:r>
            <a:r>
              <a:rPr lang="en-US" dirty="0" err="1"/>
              <a:t>Denker</a:t>
            </a:r>
            <a:r>
              <a:rPr lang="en-US" dirty="0"/>
              <a:t> (Germany) </a:t>
            </a:r>
          </a:p>
          <a:p>
            <a:r>
              <a:rPr lang="en-US" dirty="0"/>
              <a:t>SC 2.4b: Gravity and Geoid in South America </a:t>
            </a:r>
          </a:p>
          <a:p>
            <a:r>
              <a:rPr lang="en-US" dirty="0"/>
              <a:t>Chair: Maria Cristina Pacino (Argentina) </a:t>
            </a:r>
          </a:p>
          <a:p>
            <a:r>
              <a:rPr lang="en-US" dirty="0"/>
              <a:t>SC 2.4c: Gravity and Geoid in North and Central America </a:t>
            </a:r>
          </a:p>
          <a:p>
            <a:r>
              <a:rPr lang="en-US" dirty="0"/>
              <a:t>Chair: Marc </a:t>
            </a:r>
            <a:r>
              <a:rPr lang="en-US" dirty="0" err="1"/>
              <a:t>Véronneau</a:t>
            </a:r>
            <a:r>
              <a:rPr lang="en-US" dirty="0"/>
              <a:t> (Canada) </a:t>
            </a:r>
          </a:p>
          <a:p>
            <a:r>
              <a:rPr lang="en-US" dirty="0"/>
              <a:t>SC 2.4d: Gravity and Geoid in Africa </a:t>
            </a:r>
          </a:p>
          <a:p>
            <a:r>
              <a:rPr lang="en-US" dirty="0"/>
              <a:t>Chair: Hussein </a:t>
            </a:r>
            <a:r>
              <a:rPr lang="en-US" dirty="0" err="1"/>
              <a:t>Abd-Elmotaal</a:t>
            </a:r>
            <a:r>
              <a:rPr lang="en-US" dirty="0"/>
              <a:t> (Egypt) </a:t>
            </a:r>
          </a:p>
          <a:p>
            <a:r>
              <a:rPr lang="en-US" dirty="0"/>
              <a:t>SC 2.4e: Gravity and Geoid in Asia-Pacific </a:t>
            </a:r>
          </a:p>
          <a:p>
            <a:r>
              <a:rPr lang="en-US" dirty="0"/>
              <a:t>Chair: Jay </a:t>
            </a:r>
            <a:r>
              <a:rPr lang="en-US" dirty="0" err="1"/>
              <a:t>Hyoun</a:t>
            </a:r>
            <a:r>
              <a:rPr lang="en-US" dirty="0"/>
              <a:t> Kwon (Korea) </a:t>
            </a:r>
          </a:p>
          <a:p>
            <a:r>
              <a:rPr lang="en-US" dirty="0"/>
              <a:t>SC 2.4f: Gravity and Geoid in Antarctica </a:t>
            </a:r>
          </a:p>
          <a:p>
            <a:r>
              <a:rPr lang="en-US" dirty="0"/>
              <a:t>Chair: </a:t>
            </a:r>
            <a:r>
              <a:rPr lang="en-US" dirty="0" err="1"/>
              <a:t>Mirko</a:t>
            </a:r>
            <a:r>
              <a:rPr lang="en-US" dirty="0"/>
              <a:t> </a:t>
            </a:r>
            <a:r>
              <a:rPr lang="en-US" dirty="0" err="1"/>
              <a:t>Scheinert</a:t>
            </a:r>
            <a:r>
              <a:rPr lang="en-US" dirty="0"/>
              <a:t> (Germany) </a:t>
            </a:r>
            <a:endParaRPr lang="en-US" dirty="0"/>
          </a:p>
        </p:txBody>
      </p:sp>
      <p:sp>
        <p:nvSpPr>
          <p:cNvPr id="4" name="Slide Number Placeholder 3"/>
          <p:cNvSpPr>
            <a:spLocks noGrp="1"/>
          </p:cNvSpPr>
          <p:nvPr>
            <p:ph type="sldNum" sz="quarter" idx="10"/>
          </p:nvPr>
        </p:nvSpPr>
        <p:spPr/>
        <p:txBody>
          <a:bodyPr/>
          <a:lstStyle/>
          <a:p>
            <a:pPr>
              <a:defRPr/>
            </a:pPr>
            <a:fld id="{6A430EE0-D857-FA48-938F-FD098A05E48B}" type="slidenum">
              <a:rPr lang="en-GB" smtClean="0"/>
              <a:pPr>
                <a:defRPr/>
              </a:pPr>
              <a:t>26</a:t>
            </a:fld>
            <a:endParaRPr lang="en-GB"/>
          </a:p>
        </p:txBody>
      </p:sp>
    </p:spTree>
    <p:extLst>
      <p:ext uri="{BB962C8B-B14F-4D97-AF65-F5344CB8AC3E}">
        <p14:creationId xmlns:p14="http://schemas.microsoft.com/office/powerpoint/2010/main" val="202831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1358900" y="1136650"/>
            <a:ext cx="4087813" cy="3067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4228" indent="-278549">
              <a:defRPr>
                <a:solidFill>
                  <a:schemeClr val="tx1"/>
                </a:solidFill>
                <a:latin typeface="Arial" panose="020B0604020202020204" pitchFamily="34" charset="0"/>
                <a:cs typeface="Arial" panose="020B0604020202020204" pitchFamily="34" charset="0"/>
              </a:defRPr>
            </a:lvl2pPr>
            <a:lvl3pPr marL="1114196" indent="-222839">
              <a:defRPr>
                <a:solidFill>
                  <a:schemeClr val="tx1"/>
                </a:solidFill>
                <a:latin typeface="Arial" panose="020B0604020202020204" pitchFamily="34" charset="0"/>
                <a:cs typeface="Arial" panose="020B0604020202020204" pitchFamily="34" charset="0"/>
              </a:defRPr>
            </a:lvl3pPr>
            <a:lvl4pPr marL="1559875" indent="-222839">
              <a:defRPr>
                <a:solidFill>
                  <a:schemeClr val="tx1"/>
                </a:solidFill>
                <a:latin typeface="Arial" panose="020B0604020202020204" pitchFamily="34" charset="0"/>
                <a:cs typeface="Arial" panose="020B0604020202020204" pitchFamily="34" charset="0"/>
              </a:defRPr>
            </a:lvl4pPr>
            <a:lvl5pPr marL="2005554" indent="-222839">
              <a:defRPr>
                <a:solidFill>
                  <a:schemeClr val="tx1"/>
                </a:solidFill>
                <a:latin typeface="Arial" panose="020B0604020202020204" pitchFamily="34" charset="0"/>
                <a:cs typeface="Arial" panose="020B0604020202020204" pitchFamily="34" charset="0"/>
              </a:defRPr>
            </a:lvl5pPr>
            <a:lvl6pPr marL="2451232" indent="-22283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96911" indent="-22283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42589" indent="-22283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88268" indent="-22283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9C2204-EBDF-4626-B5D7-1BF3CE38F42A}" type="slidenum">
              <a:rPr lang="en-GB" altLang="en-US" smtClean="0">
                <a:solidFill>
                  <a:srgbClr val="000000"/>
                </a:solidFill>
              </a:rPr>
              <a:pPr/>
              <a:t>3</a:t>
            </a:fld>
            <a:endParaRPr lang="en-GB" altLang="en-US">
              <a:solidFill>
                <a:srgbClr val="000000"/>
              </a:solidFill>
            </a:endParaRPr>
          </a:p>
        </p:txBody>
      </p:sp>
    </p:spTree>
    <p:extLst>
      <p:ext uri="{BB962C8B-B14F-4D97-AF65-F5344CB8AC3E}">
        <p14:creationId xmlns:p14="http://schemas.microsoft.com/office/powerpoint/2010/main" val="248077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1357" fontAlgn="auto">
              <a:spcBef>
                <a:spcPts val="0"/>
              </a:spcBef>
              <a:spcAft>
                <a:spcPts val="0"/>
              </a:spcAft>
              <a:defRPr/>
            </a:pPr>
            <a:fld id="{CF5722ED-6295-495E-A527-50C4D2819D36}" type="slidenum">
              <a:rPr lang="en-GB">
                <a:solidFill>
                  <a:prstClr val="black"/>
                </a:solidFill>
                <a:latin typeface="Calibri" panose="020F0502020204030204"/>
                <a:ea typeface="+mn-ea"/>
              </a:rPr>
              <a:pPr defTabSz="891357" fontAlgn="auto">
                <a:spcBef>
                  <a:spcPts val="0"/>
                </a:spcBef>
                <a:spcAft>
                  <a:spcPts val="0"/>
                </a:spcAft>
                <a:defRPr/>
              </a:pPr>
              <a:t>4</a:t>
            </a:fld>
            <a:endParaRPr lang="en-GB">
              <a:solidFill>
                <a:prstClr val="black"/>
              </a:solidFill>
              <a:latin typeface="Calibri" panose="020F0502020204030204"/>
              <a:ea typeface="+mn-ea"/>
            </a:endParaRPr>
          </a:p>
        </p:txBody>
      </p:sp>
    </p:spTree>
    <p:extLst>
      <p:ext uri="{BB962C8B-B14F-4D97-AF65-F5344CB8AC3E}">
        <p14:creationId xmlns:p14="http://schemas.microsoft.com/office/powerpoint/2010/main" val="1235408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1357" fontAlgn="auto">
              <a:spcBef>
                <a:spcPts val="0"/>
              </a:spcBef>
              <a:spcAft>
                <a:spcPts val="0"/>
              </a:spcAft>
              <a:defRPr/>
            </a:pPr>
            <a:fld id="{CF5722ED-6295-495E-A527-50C4D2819D36}" type="slidenum">
              <a:rPr lang="en-GB">
                <a:solidFill>
                  <a:prstClr val="black"/>
                </a:solidFill>
                <a:latin typeface="Calibri" panose="020F0502020204030204"/>
                <a:ea typeface="+mn-ea"/>
              </a:rPr>
              <a:pPr defTabSz="891357" fontAlgn="auto">
                <a:spcBef>
                  <a:spcPts val="0"/>
                </a:spcBef>
                <a:spcAft>
                  <a:spcPts val="0"/>
                </a:spcAft>
                <a:defRPr/>
              </a:pPr>
              <a:t>5</a:t>
            </a:fld>
            <a:endParaRPr lang="en-GB">
              <a:solidFill>
                <a:prstClr val="black"/>
              </a:solidFill>
              <a:latin typeface="Calibri" panose="020F0502020204030204"/>
              <a:ea typeface="+mn-ea"/>
            </a:endParaRPr>
          </a:p>
        </p:txBody>
      </p:sp>
    </p:spTree>
    <p:extLst>
      <p:ext uri="{BB962C8B-B14F-4D97-AF65-F5344CB8AC3E}">
        <p14:creationId xmlns:p14="http://schemas.microsoft.com/office/powerpoint/2010/main" val="3003179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891357" fontAlgn="auto">
              <a:spcBef>
                <a:spcPts val="0"/>
              </a:spcBef>
              <a:spcAft>
                <a:spcPts val="0"/>
              </a:spcAft>
              <a:defRPr/>
            </a:pPr>
            <a:fld id="{904276A2-3A97-43E2-B8F2-5106D93EC545}" type="slidenum">
              <a:rPr lang="en-GB">
                <a:solidFill>
                  <a:prstClr val="black"/>
                </a:solidFill>
                <a:latin typeface="Calibri"/>
                <a:ea typeface="+mn-ea"/>
              </a:rPr>
              <a:pPr defTabSz="891357" fontAlgn="auto">
                <a:spcBef>
                  <a:spcPts val="0"/>
                </a:spcBef>
                <a:spcAft>
                  <a:spcPts val="0"/>
                </a:spcAft>
                <a:defRPr/>
              </a:pPr>
              <a:t>6</a:t>
            </a:fld>
            <a:endParaRPr lang="en-GB">
              <a:solidFill>
                <a:prstClr val="black"/>
              </a:solidFill>
              <a:latin typeface="Calibri"/>
              <a:ea typeface="+mn-ea"/>
            </a:endParaRPr>
          </a:p>
        </p:txBody>
      </p:sp>
    </p:spTree>
    <p:extLst>
      <p:ext uri="{BB962C8B-B14F-4D97-AF65-F5344CB8AC3E}">
        <p14:creationId xmlns:p14="http://schemas.microsoft.com/office/powerpoint/2010/main" val="1072768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430EE0-D857-FA48-938F-FD098A05E48B}" type="slidenum">
              <a:rPr lang="en-GB" smtClean="0"/>
              <a:pPr>
                <a:defRPr/>
              </a:pPr>
              <a:t>7</a:t>
            </a:fld>
            <a:endParaRPr lang="en-GB"/>
          </a:p>
        </p:txBody>
      </p:sp>
    </p:spTree>
    <p:extLst>
      <p:ext uri="{BB962C8B-B14F-4D97-AF65-F5344CB8AC3E}">
        <p14:creationId xmlns:p14="http://schemas.microsoft.com/office/powerpoint/2010/main" val="3091011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a:t>
            </a:r>
            <a:r>
              <a:rPr lang="en-US" baseline="0" dirty="0" smtClean="0"/>
              <a:t> William Martinez is an observer for SIRGAS and Dr. </a:t>
            </a:r>
            <a:r>
              <a:rPr lang="en-US" dirty="0"/>
              <a:t>Keith Miller is an observer for the Caribbean </a:t>
            </a:r>
            <a:endParaRPr lang="en-US" dirty="0"/>
          </a:p>
        </p:txBody>
      </p:sp>
      <p:sp>
        <p:nvSpPr>
          <p:cNvPr id="4" name="Slide Number Placeholder 3"/>
          <p:cNvSpPr>
            <a:spLocks noGrp="1"/>
          </p:cNvSpPr>
          <p:nvPr>
            <p:ph type="sldNum" sz="quarter" idx="10"/>
          </p:nvPr>
        </p:nvSpPr>
        <p:spPr/>
        <p:txBody>
          <a:bodyPr/>
          <a:lstStyle/>
          <a:p>
            <a:pPr>
              <a:defRPr/>
            </a:pPr>
            <a:fld id="{6A430EE0-D857-FA48-938F-FD098A05E48B}" type="slidenum">
              <a:rPr lang="en-GB" smtClean="0"/>
              <a:pPr>
                <a:defRPr/>
              </a:pPr>
              <a:t>8</a:t>
            </a:fld>
            <a:endParaRPr lang="en-GB"/>
          </a:p>
        </p:txBody>
      </p:sp>
    </p:spTree>
    <p:extLst>
      <p:ext uri="{BB962C8B-B14F-4D97-AF65-F5344CB8AC3E}">
        <p14:creationId xmlns:p14="http://schemas.microsoft.com/office/powerpoint/2010/main" val="4163914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a:t>
            </a:r>
          </a:p>
          <a:p>
            <a:r>
              <a:rPr lang="en-GB" dirty="0"/>
              <a:t>The road map also revealed to the Committee of Experts that an appropriate governance structure is needed to effectively implement the road map and that this governance structure best is owned and driven by UN Member States. Due to this revelation the Committee strengthened the GGRF working group’s mandate through elevating the working group to a Sub-Committee on Geodesy (</a:t>
            </a:r>
            <a:r>
              <a:rPr lang="en-GB" dirty="0" err="1"/>
              <a:t>SCoG</a:t>
            </a:r>
            <a:r>
              <a:rPr lang="en-GB" dirty="0"/>
              <a:t>). The Committee also requested the development of a position paper to define the appropriate governance arrangements for the GGRF, “while balancing the sustainability, investment and data-sharing needs”.</a:t>
            </a:r>
          </a:p>
          <a:p>
            <a:endParaRPr lang="nb-NO" dirty="0"/>
          </a:p>
          <a:p>
            <a:endParaRPr lang="nb-NO" dirty="0"/>
          </a:p>
        </p:txBody>
      </p:sp>
      <p:sp>
        <p:nvSpPr>
          <p:cNvPr id="4" name="Plassholder for lysbildenummer 3"/>
          <p:cNvSpPr>
            <a:spLocks noGrp="1"/>
          </p:cNvSpPr>
          <p:nvPr>
            <p:ph type="sldNum" sz="quarter" idx="10"/>
          </p:nvPr>
        </p:nvSpPr>
        <p:spPr/>
        <p:txBody>
          <a:bodyPr/>
          <a:lstStyle/>
          <a:p>
            <a:pPr>
              <a:defRPr/>
            </a:pPr>
            <a:fld id="{6A430EE0-D857-FA48-938F-FD098A05E48B}" type="slidenum">
              <a:rPr lang="en-GB" smtClean="0"/>
              <a:pPr>
                <a:defRPr/>
              </a:pPr>
              <a:t>9</a:t>
            </a:fld>
            <a:endParaRPr lang="en-GB"/>
          </a:p>
        </p:txBody>
      </p:sp>
    </p:spTree>
    <p:extLst>
      <p:ext uri="{BB962C8B-B14F-4D97-AF65-F5344CB8AC3E}">
        <p14:creationId xmlns:p14="http://schemas.microsoft.com/office/powerpoint/2010/main" val="5161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9E0D4C8-EFCF-4639-9D19-E993F7C1D380}" type="datetimeFigureOut">
              <a:rPr lang="en-US"/>
              <a:pPr>
                <a:defRPr/>
              </a:pPr>
              <a:t>11/25/2017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BB329-6399-4893-AAB6-2FB1105873D2}" type="slidenum">
              <a:rPr lang="en-US"/>
              <a:pPr>
                <a:defRPr/>
              </a:pPr>
              <a:t>‹#›</a:t>
            </a:fld>
            <a:endParaRPr lang="en-US"/>
          </a:p>
        </p:txBody>
      </p:sp>
    </p:spTree>
    <p:extLst>
      <p:ext uri="{BB962C8B-B14F-4D97-AF65-F5344CB8AC3E}">
        <p14:creationId xmlns:p14="http://schemas.microsoft.com/office/powerpoint/2010/main" val="3629508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90FC58-338A-4088-B659-328735317746}" type="datetimeFigureOut">
              <a:rPr lang="en-US"/>
              <a:pPr>
                <a:defRPr/>
              </a:pPr>
              <a:t>11/25/2017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0E59A2-2346-4DAD-ACAB-586B14ACD22F}" type="slidenum">
              <a:rPr lang="en-US"/>
              <a:pPr>
                <a:defRPr/>
              </a:pPr>
              <a:t>‹#›</a:t>
            </a:fld>
            <a:endParaRPr lang="en-US"/>
          </a:p>
        </p:txBody>
      </p:sp>
    </p:spTree>
    <p:extLst>
      <p:ext uri="{BB962C8B-B14F-4D97-AF65-F5344CB8AC3E}">
        <p14:creationId xmlns:p14="http://schemas.microsoft.com/office/powerpoint/2010/main" val="130379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34BEE1-7BA4-4465-8D0E-9BA3226896B7}" type="datetimeFigureOut">
              <a:rPr lang="en-US"/>
              <a:pPr>
                <a:defRPr/>
              </a:pPr>
              <a:t>11/25/2017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BC1A3E-5603-4C70-BC8C-E2F6ACE086CC}" type="slidenum">
              <a:rPr lang="en-US"/>
              <a:pPr>
                <a:defRPr/>
              </a:pPr>
              <a:t>‹#›</a:t>
            </a:fld>
            <a:endParaRPr lang="en-US"/>
          </a:p>
        </p:txBody>
      </p:sp>
    </p:spTree>
    <p:extLst>
      <p:ext uri="{BB962C8B-B14F-4D97-AF65-F5344CB8AC3E}">
        <p14:creationId xmlns:p14="http://schemas.microsoft.com/office/powerpoint/2010/main" val="2844655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FE8CC11-11FF-43B4-9603-AC498E13240C}" type="datetimeFigureOut">
              <a:rPr lang="en-US"/>
              <a:pPr>
                <a:defRPr/>
              </a:pPr>
              <a:t>11/25/2017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3E34EC-22DE-4FD6-A4F8-49B4D2983042}" type="slidenum">
              <a:rPr lang="en-US"/>
              <a:pPr>
                <a:defRPr/>
              </a:pPr>
              <a:t>‹#›</a:t>
            </a:fld>
            <a:endParaRPr lang="en-US"/>
          </a:p>
        </p:txBody>
      </p:sp>
    </p:spTree>
    <p:extLst>
      <p:ext uri="{BB962C8B-B14F-4D97-AF65-F5344CB8AC3E}">
        <p14:creationId xmlns:p14="http://schemas.microsoft.com/office/powerpoint/2010/main" val="18171010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5B8DD4-2D5E-4196-B9AE-48C65FE003D7}" type="datetimeFigureOut">
              <a:rPr lang="en-US"/>
              <a:pPr>
                <a:defRPr/>
              </a:pPr>
              <a:t>11/25/2017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6B2556-B9E8-4FFE-B362-3A6F2CF8DDA9}" type="slidenum">
              <a:rPr lang="en-US"/>
              <a:pPr>
                <a:defRPr/>
              </a:pPr>
              <a:t>‹#›</a:t>
            </a:fld>
            <a:endParaRPr lang="en-US"/>
          </a:p>
        </p:txBody>
      </p:sp>
    </p:spTree>
    <p:extLst>
      <p:ext uri="{BB962C8B-B14F-4D97-AF65-F5344CB8AC3E}">
        <p14:creationId xmlns:p14="http://schemas.microsoft.com/office/powerpoint/2010/main" val="3816516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50C412-37C5-4A8C-8FA8-0C09F7A9CF3B}" type="datetimeFigureOut">
              <a:rPr lang="en-US"/>
              <a:pPr>
                <a:defRPr/>
              </a:pPr>
              <a:t>11/25/2017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E0AF0BE-3261-4041-AAE4-5A890D552083}" type="slidenum">
              <a:rPr lang="en-US"/>
              <a:pPr>
                <a:defRPr/>
              </a:pPr>
              <a:t>‹#›</a:t>
            </a:fld>
            <a:endParaRPr lang="en-US"/>
          </a:p>
        </p:txBody>
      </p:sp>
    </p:spTree>
    <p:extLst>
      <p:ext uri="{BB962C8B-B14F-4D97-AF65-F5344CB8AC3E}">
        <p14:creationId xmlns:p14="http://schemas.microsoft.com/office/powerpoint/2010/main" val="3193214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Quad">
    <p:spTree>
      <p:nvGrpSpPr>
        <p:cNvPr id="1" name=""/>
        <p:cNvGrpSpPr/>
        <p:nvPr/>
      </p:nvGrpSpPr>
      <p:grpSpPr>
        <a:xfrm>
          <a:off x="0" y="0"/>
          <a:ext cx="0" cy="0"/>
          <a:chOff x="0" y="0"/>
          <a:chExt cx="0" cy="0"/>
        </a:xfrm>
      </p:grpSpPr>
      <p:sp>
        <p:nvSpPr>
          <p:cNvPr id="3" name="Rectangle 2"/>
          <p:cNvSpPr/>
          <p:nvPr userDrawn="1"/>
        </p:nvSpPr>
        <p:spPr bwMode="gray">
          <a:xfrm>
            <a:off x="609600" y="1524000"/>
            <a:ext cx="7924800" cy="4800600"/>
          </a:xfrm>
          <a:prstGeom prst="rect">
            <a:avLst/>
          </a:prstGeom>
          <a:solidFill>
            <a:schemeClr val="bg1"/>
          </a:solidFill>
          <a:ln w="5715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Rectangle 3"/>
          <p:cNvSpPr>
            <a:spLocks noChangeArrowheads="1"/>
          </p:cNvSpPr>
          <p:nvPr userDrawn="1"/>
        </p:nvSpPr>
        <p:spPr bwMode="auto">
          <a:xfrm>
            <a:off x="614363" y="1514475"/>
            <a:ext cx="7920037" cy="314325"/>
          </a:xfrm>
          <a:prstGeom prst="rect">
            <a:avLst/>
          </a:prstGeom>
          <a:solidFill>
            <a:schemeClr val="tx1">
              <a:lumMod val="75000"/>
              <a:lumOff val="25000"/>
            </a:schemeClr>
          </a:solidFill>
          <a:ln w="9525" algn="ctr">
            <a:noFill/>
            <a:miter lim="800000"/>
            <a:headEnd/>
            <a:tailEnd/>
          </a:ln>
        </p:spPr>
        <p:txBody>
          <a:bodyPr wrap="none" anchor="ctr"/>
          <a:lstStyle/>
          <a:p>
            <a:pPr fontAlgn="auto">
              <a:spcBef>
                <a:spcPts val="0"/>
              </a:spcBef>
              <a:spcAft>
                <a:spcPts val="0"/>
              </a:spcAft>
              <a:defRPr/>
            </a:pPr>
            <a:endParaRPr lang="en-US">
              <a:solidFill>
                <a:srgbClr val="151515"/>
              </a:solidFill>
              <a:latin typeface="Arial"/>
              <a:cs typeface="+mn-cs"/>
            </a:endParaRPr>
          </a:p>
        </p:txBody>
      </p:sp>
      <p:sp>
        <p:nvSpPr>
          <p:cNvPr id="5" name="Rectangle 4"/>
          <p:cNvSpPr>
            <a:spLocks noChangeArrowheads="1"/>
          </p:cNvSpPr>
          <p:nvPr userDrawn="1"/>
        </p:nvSpPr>
        <p:spPr bwMode="auto">
          <a:xfrm>
            <a:off x="609600" y="3962400"/>
            <a:ext cx="7920038" cy="314325"/>
          </a:xfrm>
          <a:prstGeom prst="rect">
            <a:avLst/>
          </a:prstGeom>
          <a:solidFill>
            <a:schemeClr val="tx1">
              <a:lumMod val="75000"/>
              <a:lumOff val="25000"/>
            </a:schemeClr>
          </a:solidFill>
          <a:ln w="9525" algn="ctr">
            <a:noFill/>
            <a:miter lim="800000"/>
            <a:headEnd/>
            <a:tailEnd/>
          </a:ln>
        </p:spPr>
        <p:txBody>
          <a:bodyPr wrap="none" anchor="ctr"/>
          <a:lstStyle/>
          <a:p>
            <a:pPr fontAlgn="auto">
              <a:spcBef>
                <a:spcPts val="0"/>
              </a:spcBef>
              <a:spcAft>
                <a:spcPts val="0"/>
              </a:spcAft>
              <a:defRPr/>
            </a:pPr>
            <a:endParaRPr lang="en-US">
              <a:solidFill>
                <a:srgbClr val="151515"/>
              </a:solidFill>
              <a:latin typeface="Arial"/>
              <a:cs typeface="+mn-cs"/>
            </a:endParaRPr>
          </a:p>
        </p:txBody>
      </p:sp>
      <p:cxnSp>
        <p:nvCxnSpPr>
          <p:cNvPr id="6" name="Straight Connector 5"/>
          <p:cNvCxnSpPr>
            <a:endCxn id="3" idx="2"/>
          </p:cNvCxnSpPr>
          <p:nvPr userDrawn="1"/>
        </p:nvCxnSpPr>
        <p:spPr bwMode="gray">
          <a:xfrm rot="5400000">
            <a:off x="2324101" y="4076700"/>
            <a:ext cx="4495800" cy="3175"/>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bwMode="gray">
          <a:xfrm>
            <a:off x="2395728" y="164592"/>
            <a:ext cx="6467475" cy="673608"/>
          </a:xfrm>
          <a:prstGeom prst="rect">
            <a:avLst/>
          </a:prstGeom>
        </p:spPr>
        <p:txBody>
          <a:bodyPr/>
          <a:lstStyle>
            <a:lvl1pPr>
              <a:defRPr sz="1800"/>
            </a:lvl1pPr>
          </a:lstStyle>
          <a:p>
            <a:r>
              <a:rPr lang="en-US" smtClean="0"/>
              <a:t>Click to edit Master title style</a:t>
            </a:r>
            <a:endParaRPr lang="en-US" dirty="0"/>
          </a:p>
        </p:txBody>
      </p:sp>
    </p:spTree>
    <p:extLst>
      <p:ext uri="{BB962C8B-B14F-4D97-AF65-F5344CB8AC3E}">
        <p14:creationId xmlns:p14="http://schemas.microsoft.com/office/powerpoint/2010/main" val="3037517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C36D83-221A-444B-99FB-00F2B1CF85D6}" type="datetimeFigureOut">
              <a:rPr lang="en-US"/>
              <a:pPr>
                <a:defRPr/>
              </a:pPr>
              <a:t>11/25/2017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92A57C-10BF-4A1E-B077-FFA8C0E8EC34}" type="slidenum">
              <a:rPr lang="en-US"/>
              <a:pPr>
                <a:defRPr/>
              </a:pPr>
              <a:t>‹#›</a:t>
            </a:fld>
            <a:endParaRPr lang="en-US"/>
          </a:p>
        </p:txBody>
      </p:sp>
    </p:spTree>
    <p:extLst>
      <p:ext uri="{BB962C8B-B14F-4D97-AF65-F5344CB8AC3E}">
        <p14:creationId xmlns:p14="http://schemas.microsoft.com/office/powerpoint/2010/main" val="1833075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Four Quad">
    <p:spTree>
      <p:nvGrpSpPr>
        <p:cNvPr id="1" name=""/>
        <p:cNvGrpSpPr/>
        <p:nvPr/>
      </p:nvGrpSpPr>
      <p:grpSpPr>
        <a:xfrm>
          <a:off x="0" y="0"/>
          <a:ext cx="0" cy="0"/>
          <a:chOff x="0" y="0"/>
          <a:chExt cx="0" cy="0"/>
        </a:xfrm>
      </p:grpSpPr>
      <p:sp>
        <p:nvSpPr>
          <p:cNvPr id="3" name="Rectangle 2"/>
          <p:cNvSpPr/>
          <p:nvPr userDrawn="1"/>
        </p:nvSpPr>
        <p:spPr bwMode="gray">
          <a:xfrm>
            <a:off x="609600" y="1524000"/>
            <a:ext cx="7924800" cy="4800600"/>
          </a:xfrm>
          <a:prstGeom prst="rect">
            <a:avLst/>
          </a:prstGeom>
          <a:solidFill>
            <a:schemeClr val="bg1"/>
          </a:solidFill>
          <a:ln w="5715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Rectangle 3"/>
          <p:cNvSpPr>
            <a:spLocks noChangeArrowheads="1"/>
          </p:cNvSpPr>
          <p:nvPr userDrawn="1"/>
        </p:nvSpPr>
        <p:spPr bwMode="auto">
          <a:xfrm>
            <a:off x="614363" y="1514475"/>
            <a:ext cx="7920037" cy="314325"/>
          </a:xfrm>
          <a:prstGeom prst="rect">
            <a:avLst/>
          </a:prstGeom>
          <a:solidFill>
            <a:schemeClr val="tx1">
              <a:lumMod val="75000"/>
              <a:lumOff val="25000"/>
            </a:schemeClr>
          </a:solidFill>
          <a:ln w="9525" algn="ctr">
            <a:noFill/>
            <a:miter lim="800000"/>
            <a:headEnd/>
            <a:tailEnd/>
          </a:ln>
        </p:spPr>
        <p:txBody>
          <a:bodyPr wrap="none" anchor="ctr"/>
          <a:lstStyle/>
          <a:p>
            <a:pPr fontAlgn="auto">
              <a:spcBef>
                <a:spcPts val="0"/>
              </a:spcBef>
              <a:spcAft>
                <a:spcPts val="0"/>
              </a:spcAft>
              <a:defRPr/>
            </a:pPr>
            <a:endParaRPr lang="en-US">
              <a:solidFill>
                <a:srgbClr val="151515"/>
              </a:solidFill>
              <a:latin typeface="Arial"/>
              <a:cs typeface="+mn-cs"/>
            </a:endParaRPr>
          </a:p>
        </p:txBody>
      </p:sp>
      <p:sp>
        <p:nvSpPr>
          <p:cNvPr id="5" name="Rectangle 4"/>
          <p:cNvSpPr>
            <a:spLocks noChangeArrowheads="1"/>
          </p:cNvSpPr>
          <p:nvPr userDrawn="1"/>
        </p:nvSpPr>
        <p:spPr bwMode="auto">
          <a:xfrm>
            <a:off x="609600" y="3962400"/>
            <a:ext cx="7920038" cy="314325"/>
          </a:xfrm>
          <a:prstGeom prst="rect">
            <a:avLst/>
          </a:prstGeom>
          <a:solidFill>
            <a:schemeClr val="tx1">
              <a:lumMod val="75000"/>
              <a:lumOff val="25000"/>
            </a:schemeClr>
          </a:solidFill>
          <a:ln w="9525" algn="ctr">
            <a:noFill/>
            <a:miter lim="800000"/>
            <a:headEnd/>
            <a:tailEnd/>
          </a:ln>
        </p:spPr>
        <p:txBody>
          <a:bodyPr wrap="none" anchor="ctr"/>
          <a:lstStyle/>
          <a:p>
            <a:pPr fontAlgn="auto">
              <a:spcBef>
                <a:spcPts val="0"/>
              </a:spcBef>
              <a:spcAft>
                <a:spcPts val="0"/>
              </a:spcAft>
              <a:defRPr/>
            </a:pPr>
            <a:endParaRPr lang="en-US">
              <a:solidFill>
                <a:srgbClr val="151515"/>
              </a:solidFill>
              <a:latin typeface="Arial"/>
              <a:cs typeface="+mn-cs"/>
            </a:endParaRPr>
          </a:p>
        </p:txBody>
      </p:sp>
      <p:cxnSp>
        <p:nvCxnSpPr>
          <p:cNvPr id="6" name="Straight Connector 5"/>
          <p:cNvCxnSpPr>
            <a:endCxn id="3" idx="2"/>
          </p:cNvCxnSpPr>
          <p:nvPr userDrawn="1"/>
        </p:nvCxnSpPr>
        <p:spPr bwMode="gray">
          <a:xfrm rot="5400000">
            <a:off x="2324101" y="4076700"/>
            <a:ext cx="4495800" cy="3175"/>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bwMode="gray">
          <a:xfrm>
            <a:off x="2395728" y="164592"/>
            <a:ext cx="6467475" cy="673608"/>
          </a:xfrm>
          <a:prstGeom prst="rect">
            <a:avLst/>
          </a:prstGeom>
        </p:spPr>
        <p:txBody>
          <a:bodyPr/>
          <a:lstStyle>
            <a:lvl1pPr>
              <a:defRPr sz="1800"/>
            </a:lvl1pPr>
          </a:lstStyle>
          <a:p>
            <a:r>
              <a:rPr lang="en-US" smtClean="0"/>
              <a:t>Click to edit Master title style</a:t>
            </a:r>
            <a:endParaRPr lang="en-US" dirty="0"/>
          </a:p>
        </p:txBody>
      </p:sp>
    </p:spTree>
    <p:extLst>
      <p:ext uri="{BB962C8B-B14F-4D97-AF65-F5344CB8AC3E}">
        <p14:creationId xmlns:p14="http://schemas.microsoft.com/office/powerpoint/2010/main" val="3374116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9AF0B-5C0A-496F-8683-476AA5A2CF90}" type="datetimeFigureOut">
              <a:rPr lang="en-GB" smtClean="0"/>
              <a:t>25/11/2017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DAC436-AA53-4F25-B571-616F04027AB1}" type="slidenum">
              <a:rPr lang="en-GB" smtClean="0"/>
              <a:t>‹#›</a:t>
            </a:fld>
            <a:endParaRPr lang="en-GB"/>
          </a:p>
        </p:txBody>
      </p:sp>
    </p:spTree>
    <p:extLst>
      <p:ext uri="{BB962C8B-B14F-4D97-AF65-F5344CB8AC3E}">
        <p14:creationId xmlns:p14="http://schemas.microsoft.com/office/powerpoint/2010/main" val="295705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5716FF-1287-4352-920D-DA2A0F52510F}" type="datetimeFigureOut">
              <a:rPr lang="en-US"/>
              <a:pPr>
                <a:defRPr/>
              </a:pPr>
              <a:t>11/25/2017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931420-6B62-40A0-9433-36169520FDBA}" type="slidenum">
              <a:rPr lang="en-US"/>
              <a:pPr>
                <a:defRPr/>
              </a:pPr>
              <a:t>‹#›</a:t>
            </a:fld>
            <a:endParaRPr lang="en-US"/>
          </a:p>
        </p:txBody>
      </p:sp>
    </p:spTree>
    <p:extLst>
      <p:ext uri="{BB962C8B-B14F-4D97-AF65-F5344CB8AC3E}">
        <p14:creationId xmlns:p14="http://schemas.microsoft.com/office/powerpoint/2010/main" val="153546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D4B9FF-7EFD-4CD0-93CE-9A93EA387460}" type="datetimeFigureOut">
              <a:rPr lang="en-US"/>
              <a:pPr>
                <a:defRPr/>
              </a:pPr>
              <a:t>11/25/2017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417E9F-478A-4737-99C0-C94FAD5A04EF}" type="slidenum">
              <a:rPr lang="en-US"/>
              <a:pPr>
                <a:defRPr/>
              </a:pPr>
              <a:t>‹#›</a:t>
            </a:fld>
            <a:endParaRPr lang="en-US"/>
          </a:p>
        </p:txBody>
      </p:sp>
    </p:spTree>
    <p:extLst>
      <p:ext uri="{BB962C8B-B14F-4D97-AF65-F5344CB8AC3E}">
        <p14:creationId xmlns:p14="http://schemas.microsoft.com/office/powerpoint/2010/main" val="3435697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83D856E-A893-4DB9-8120-C50C676E38F2}" type="datetimeFigureOut">
              <a:rPr lang="en-US"/>
              <a:pPr>
                <a:defRPr/>
              </a:pPr>
              <a:t>11/25/2017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BF0764-20E6-4C52-B59B-899866ADB97E}" type="slidenum">
              <a:rPr lang="en-US"/>
              <a:pPr>
                <a:defRPr/>
              </a:pPr>
              <a:t>‹#›</a:t>
            </a:fld>
            <a:endParaRPr lang="en-US"/>
          </a:p>
        </p:txBody>
      </p:sp>
    </p:spTree>
    <p:extLst>
      <p:ext uri="{BB962C8B-B14F-4D97-AF65-F5344CB8AC3E}">
        <p14:creationId xmlns:p14="http://schemas.microsoft.com/office/powerpoint/2010/main" val="347288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F0DCC7-1761-418C-B065-4F3E9FAA1A1E}" type="datetimeFigureOut">
              <a:rPr lang="en-US"/>
              <a:pPr>
                <a:defRPr/>
              </a:pPr>
              <a:t>11/25/2017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5029247-8FC7-4ABD-A175-7B26EDBEB509}" type="slidenum">
              <a:rPr lang="en-US"/>
              <a:pPr>
                <a:defRPr/>
              </a:pPr>
              <a:t>‹#›</a:t>
            </a:fld>
            <a:endParaRPr lang="en-US"/>
          </a:p>
        </p:txBody>
      </p:sp>
    </p:spTree>
    <p:extLst>
      <p:ext uri="{BB962C8B-B14F-4D97-AF65-F5344CB8AC3E}">
        <p14:creationId xmlns:p14="http://schemas.microsoft.com/office/powerpoint/2010/main" val="1078776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7875439-3209-4641-94F7-6825A0DDF1F8}" type="datetimeFigureOut">
              <a:rPr lang="en-US"/>
              <a:pPr>
                <a:defRPr/>
              </a:pPr>
              <a:t>11/25/2017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0CE789-1F4A-4849-984D-135CAF5858C4}" type="slidenum">
              <a:rPr lang="en-US"/>
              <a:pPr>
                <a:defRPr/>
              </a:pPr>
              <a:t>‹#›</a:t>
            </a:fld>
            <a:endParaRPr lang="en-US"/>
          </a:p>
        </p:txBody>
      </p:sp>
    </p:spTree>
    <p:extLst>
      <p:ext uri="{BB962C8B-B14F-4D97-AF65-F5344CB8AC3E}">
        <p14:creationId xmlns:p14="http://schemas.microsoft.com/office/powerpoint/2010/main" val="2753782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981D6D-7E00-41BC-9820-08DAE87D9FB5}" type="datetimeFigureOut">
              <a:rPr lang="en-US"/>
              <a:pPr>
                <a:defRPr/>
              </a:pPr>
              <a:t>11/25/2017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874C870-33AD-4356-B077-58B753AC8EAC}" type="slidenum">
              <a:rPr lang="en-US"/>
              <a:pPr>
                <a:defRPr/>
              </a:pPr>
              <a:t>‹#›</a:t>
            </a:fld>
            <a:endParaRPr lang="en-US"/>
          </a:p>
        </p:txBody>
      </p:sp>
    </p:spTree>
    <p:extLst>
      <p:ext uri="{BB962C8B-B14F-4D97-AF65-F5344CB8AC3E}">
        <p14:creationId xmlns:p14="http://schemas.microsoft.com/office/powerpoint/2010/main" val="916927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E7D98D-780E-4589-AFF7-4CE40B4AE3BA}" type="datetimeFigureOut">
              <a:rPr lang="en-US"/>
              <a:pPr>
                <a:defRPr/>
              </a:pPr>
              <a:t>11/25/2017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94AA0D-C05F-40FD-B524-8D6D9E01FB8D}" type="slidenum">
              <a:rPr lang="en-US"/>
              <a:pPr>
                <a:defRPr/>
              </a:pPr>
              <a:t>‹#›</a:t>
            </a:fld>
            <a:endParaRPr lang="en-US"/>
          </a:p>
        </p:txBody>
      </p:sp>
    </p:spTree>
    <p:extLst>
      <p:ext uri="{BB962C8B-B14F-4D97-AF65-F5344CB8AC3E}">
        <p14:creationId xmlns:p14="http://schemas.microsoft.com/office/powerpoint/2010/main" val="106159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15F6A1-98E3-4EAC-A695-908220D92F72}" type="datetimeFigureOut">
              <a:rPr lang="en-US"/>
              <a:pPr>
                <a:defRPr/>
              </a:pPr>
              <a:t>11/25/2017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829B63-0BD1-4095-8C36-7F2166B172DA}" type="slidenum">
              <a:rPr lang="en-US"/>
              <a:pPr>
                <a:defRPr/>
              </a:pPr>
              <a:t>‹#›</a:t>
            </a:fld>
            <a:endParaRPr lang="en-US"/>
          </a:p>
        </p:txBody>
      </p:sp>
    </p:spTree>
    <p:extLst>
      <p:ext uri="{BB962C8B-B14F-4D97-AF65-F5344CB8AC3E}">
        <p14:creationId xmlns:p14="http://schemas.microsoft.com/office/powerpoint/2010/main" val="2637926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tif"/><Relationship Id="rId4" Type="http://schemas.openxmlformats.org/officeDocument/2006/relationships/slideLayout" Target="../slideLayouts/slideLayout15.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B389A72A-ABFF-4E01-988B-ACF7FB597940}" type="datetimeFigureOut">
              <a:rPr lang="en-US"/>
              <a:pPr>
                <a:defRPr/>
              </a:pPr>
              <a:t>11/25/2017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62C62A55-922C-4E5E-AA26-56BF1B2596B3}" type="slidenum">
              <a:rPr lang="en-US"/>
              <a:pPr>
                <a:defRPr/>
              </a:pPr>
              <a:t>‹#›</a:t>
            </a:fld>
            <a:endParaRPr lang="en-US"/>
          </a:p>
        </p:txBody>
      </p:sp>
    </p:spTree>
    <p:extLst>
      <p:ext uri="{BB962C8B-B14F-4D97-AF65-F5344CB8AC3E}">
        <p14:creationId xmlns:p14="http://schemas.microsoft.com/office/powerpoint/2010/main" val="834177744"/>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457200" rtl="0" fontAlgn="base">
        <a:spcBef>
          <a:spcPct val="0"/>
        </a:spcBef>
        <a:spcAft>
          <a:spcPct val="0"/>
        </a:spcAft>
        <a:defRPr sz="4400" kern="1200">
          <a:solidFill>
            <a:schemeClr val="tx2">
              <a:lumMod val="75000"/>
            </a:schemeClr>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2">
              <a:lumMod val="75000"/>
            </a:schemeClr>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2">
              <a:lumMod val="75000"/>
            </a:schemeClr>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2">
              <a:lumMod val="75000"/>
            </a:schemeClr>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2">
              <a:lumMod val="75000"/>
            </a:schemeClr>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2">
              <a:lumMod val="75000"/>
            </a:schemeClr>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Header Slide.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FC52252-AFC9-4D6B-A51A-13403C15EF52}" type="datetimeFigureOut">
              <a:rPr lang="en-US"/>
              <a:pPr>
                <a:defRPr/>
              </a:pPr>
              <a:t>11/25/2017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50840D7-E971-440E-BF2D-C3BEB201FA24}" type="slidenum">
              <a:rPr lang="en-US"/>
              <a:pPr>
                <a:defRPr/>
              </a:pPr>
              <a:t>‹#›</a:t>
            </a:fld>
            <a:endParaRPr lang="en-US"/>
          </a:p>
        </p:txBody>
      </p:sp>
      <p:pic>
        <p:nvPicPr>
          <p:cNvPr id="8" name="Bilde 6" descr="GGIM_text_side.tif"/>
          <p:cNvPicPr>
            <a:picLocks noChangeAspect="1"/>
          </p:cNvPicPr>
          <p:nvPr userDrawn="1"/>
        </p:nvPicPr>
        <p:blipFill rotWithShape="1">
          <a:blip r:embed="rId10">
            <a:extLst>
              <a:ext uri="{28A0092B-C50C-407E-A947-70E740481C1C}">
                <a14:useLocalDpi xmlns:a14="http://schemas.microsoft.com/office/drawing/2010/main"/>
              </a:ext>
            </a:extLst>
          </a:blip>
          <a:srcRect l="16436" t="18312" r="14284" b="18928"/>
          <a:stretch/>
        </p:blipFill>
        <p:spPr>
          <a:xfrm>
            <a:off x="7331224" y="802122"/>
            <a:ext cx="1584176" cy="1135782"/>
          </a:xfrm>
          <a:prstGeom prst="rect">
            <a:avLst/>
          </a:prstGeom>
        </p:spPr>
      </p:pic>
    </p:spTree>
    <p:extLst>
      <p:ext uri="{BB962C8B-B14F-4D97-AF65-F5344CB8AC3E}">
        <p14:creationId xmlns:p14="http://schemas.microsoft.com/office/powerpoint/2010/main" val="244607092"/>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QuickStyle" Target="../diagrams/quickStyle2.xml"/><Relationship Id="rId3" Type="http://schemas.openxmlformats.org/officeDocument/2006/relationships/image" Target="../media/image5.png"/><Relationship Id="rId7" Type="http://schemas.openxmlformats.org/officeDocument/2006/relationships/diagramQuickStyle" Target="../diagrams/quickStyle1.xml"/><Relationship Id="rId12" Type="http://schemas.openxmlformats.org/officeDocument/2006/relationships/diagramLayout" Target="../diagrams/layout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Data" Target="../diagrams/data2.xml"/><Relationship Id="rId5" Type="http://schemas.openxmlformats.org/officeDocument/2006/relationships/diagramData" Target="../diagrams/data1.xml"/><Relationship Id="rId15" Type="http://schemas.microsoft.com/office/2007/relationships/diagramDrawing" Target="../diagrams/drawing2.xml"/><Relationship Id="rId10" Type="http://schemas.openxmlformats.org/officeDocument/2006/relationships/image" Target="../media/image13.png"/><Relationship Id="rId4" Type="http://schemas.openxmlformats.org/officeDocument/2006/relationships/image" Target="../media/image6.jpeg"/><Relationship Id="rId9" Type="http://schemas.microsoft.com/office/2007/relationships/diagramDrawing" Target="../diagrams/drawing1.xml"/><Relationship Id="rId14"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mailto:dpinon@ign.gob.a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dan.roman@noaa.gov" TargetMode="External"/><Relationship Id="rId5" Type="http://schemas.openxmlformats.org/officeDocument/2006/relationships/hyperlink" Target="mailto:Francisco.Medina@inegi.org.mx" TargetMode="External"/><Relationship Id="rId4" Type="http://schemas.openxmlformats.org/officeDocument/2006/relationships/hyperlink" Target="mailto:calvin.klatt@canada.ca"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Implementation plan for the </a:t>
            </a:r>
            <a:r>
              <a:rPr lang="en-US" dirty="0" smtClean="0"/>
              <a:t/>
            </a:r>
            <a:br>
              <a:rPr lang="en-US" dirty="0" smtClean="0"/>
            </a:br>
            <a:r>
              <a:rPr lang="en-US" dirty="0" smtClean="0"/>
              <a:t>UN-GGIM </a:t>
            </a:r>
            <a:r>
              <a:rPr lang="en-US" dirty="0"/>
              <a:t>GGRF Resolution</a:t>
            </a:r>
          </a:p>
        </p:txBody>
      </p:sp>
      <p:sp>
        <p:nvSpPr>
          <p:cNvPr id="3" name="Subtitle 2"/>
          <p:cNvSpPr>
            <a:spLocks noGrp="1"/>
          </p:cNvSpPr>
          <p:nvPr>
            <p:ph type="subTitle" idx="1"/>
          </p:nvPr>
        </p:nvSpPr>
        <p:spPr/>
        <p:txBody>
          <a:bodyPr/>
          <a:lstStyle/>
          <a:p>
            <a:r>
              <a:rPr lang="en-US" dirty="0" smtClean="0"/>
              <a:t>Dr. Daniel Roman</a:t>
            </a:r>
          </a:p>
          <a:p>
            <a:r>
              <a:rPr lang="en-US" dirty="0" smtClean="0"/>
              <a:t>Chief Geodesist, NGS</a:t>
            </a:r>
            <a:endParaRPr lang="en-US" dirty="0"/>
          </a:p>
        </p:txBody>
      </p:sp>
      <p:pic>
        <p:nvPicPr>
          <p:cNvPr id="4" name="Picture 3"/>
          <p:cNvPicPr>
            <a:picLocks noChangeAspect="1"/>
          </p:cNvPicPr>
          <p:nvPr/>
        </p:nvPicPr>
        <p:blipFill>
          <a:blip r:embed="rId3"/>
          <a:stretch>
            <a:fillRect/>
          </a:stretch>
        </p:blipFill>
        <p:spPr>
          <a:xfrm>
            <a:off x="6726984" y="3451703"/>
            <a:ext cx="2419356" cy="2890596"/>
          </a:xfrm>
          <a:prstGeom prst="rect">
            <a:avLst/>
          </a:prstGeom>
        </p:spPr>
      </p:pic>
    </p:spTree>
    <p:extLst>
      <p:ext uri="{BB962C8B-B14F-4D97-AF65-F5344CB8AC3E}">
        <p14:creationId xmlns:p14="http://schemas.microsoft.com/office/powerpoint/2010/main" val="1991128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0" y="413792"/>
            <a:ext cx="9144000" cy="1143000"/>
          </a:xfrm>
        </p:spPr>
        <p:txBody>
          <a:bodyPr/>
          <a:lstStyle/>
          <a:p>
            <a:r>
              <a:rPr lang="nb-NO" b="1" dirty="0">
                <a:solidFill>
                  <a:srgbClr val="1D5E8A"/>
                </a:solidFill>
                <a:latin typeface="Trebuchet MS"/>
                <a:cs typeface="Trebuchet MS"/>
              </a:rPr>
              <a:t>The </a:t>
            </a:r>
            <a:r>
              <a:rPr lang="nb-NO" b="1" dirty="0" err="1" smtClean="0">
                <a:solidFill>
                  <a:srgbClr val="1D5E8A"/>
                </a:solidFill>
                <a:latin typeface="Trebuchet MS"/>
                <a:cs typeface="Trebuchet MS"/>
              </a:rPr>
              <a:t>vision</a:t>
            </a:r>
            <a:r>
              <a:rPr lang="nb-NO" b="1" dirty="0" smtClean="0">
                <a:solidFill>
                  <a:srgbClr val="1D5E8A"/>
                </a:solidFill>
                <a:latin typeface="Trebuchet MS"/>
                <a:cs typeface="Trebuchet MS"/>
              </a:rPr>
              <a:t> </a:t>
            </a:r>
            <a:r>
              <a:rPr lang="nb-NO" b="1" dirty="0" err="1" smtClean="0">
                <a:solidFill>
                  <a:srgbClr val="1D5E8A"/>
                </a:solidFill>
                <a:latin typeface="Trebuchet MS"/>
                <a:cs typeface="Trebuchet MS"/>
              </a:rPr>
              <a:t>of</a:t>
            </a:r>
            <a:r>
              <a:rPr lang="nb-NO" b="1" dirty="0" smtClean="0">
                <a:solidFill>
                  <a:srgbClr val="1D5E8A"/>
                </a:solidFill>
                <a:latin typeface="Trebuchet MS"/>
                <a:cs typeface="Trebuchet MS"/>
              </a:rPr>
              <a:t> </a:t>
            </a:r>
            <a:r>
              <a:rPr lang="nb-NO" b="1" dirty="0" err="1" smtClean="0">
                <a:solidFill>
                  <a:srgbClr val="1D5E8A"/>
                </a:solidFill>
                <a:latin typeface="Trebuchet MS"/>
                <a:cs typeface="Trebuchet MS"/>
              </a:rPr>
              <a:t>the</a:t>
            </a:r>
            <a:r>
              <a:rPr lang="nb-NO" b="1" dirty="0" smtClean="0">
                <a:solidFill>
                  <a:srgbClr val="1D5E8A"/>
                </a:solidFill>
                <a:latin typeface="Trebuchet MS"/>
                <a:cs typeface="Trebuchet MS"/>
              </a:rPr>
              <a:t> </a:t>
            </a:r>
            <a:br>
              <a:rPr lang="nb-NO" b="1" dirty="0" smtClean="0">
                <a:solidFill>
                  <a:srgbClr val="1D5E8A"/>
                </a:solidFill>
                <a:latin typeface="Trebuchet MS"/>
                <a:cs typeface="Trebuchet MS"/>
              </a:rPr>
            </a:br>
            <a:r>
              <a:rPr lang="nb-NO" b="1" dirty="0" err="1" smtClean="0">
                <a:solidFill>
                  <a:srgbClr val="1D5E8A"/>
                </a:solidFill>
                <a:latin typeface="Trebuchet MS"/>
                <a:cs typeface="Trebuchet MS"/>
              </a:rPr>
              <a:t>implementation</a:t>
            </a:r>
            <a:r>
              <a:rPr lang="nb-NO" b="1" dirty="0" smtClean="0">
                <a:solidFill>
                  <a:srgbClr val="1D5E8A"/>
                </a:solidFill>
                <a:latin typeface="Trebuchet MS"/>
                <a:cs typeface="Trebuchet MS"/>
              </a:rPr>
              <a:t> plan</a:t>
            </a:r>
            <a:endParaRPr lang="nb-NO" dirty="0">
              <a:solidFill>
                <a:srgbClr val="1D5E8A"/>
              </a:solidFill>
              <a:latin typeface="Trebuchet MS"/>
              <a:cs typeface="Trebuchet MS"/>
            </a:endParaRPr>
          </a:p>
        </p:txBody>
      </p:sp>
      <p:sp>
        <p:nvSpPr>
          <p:cNvPr id="3" name="Plassholder for innhold 2"/>
          <p:cNvSpPr>
            <a:spLocks noGrp="1"/>
          </p:cNvSpPr>
          <p:nvPr>
            <p:ph idx="1"/>
          </p:nvPr>
        </p:nvSpPr>
        <p:spPr>
          <a:xfrm>
            <a:off x="457200" y="2359421"/>
            <a:ext cx="8229600" cy="4525963"/>
          </a:xfrm>
        </p:spPr>
        <p:txBody>
          <a:bodyPr/>
          <a:lstStyle/>
          <a:p>
            <a:pPr marL="0" indent="0" algn="ctr">
              <a:buNone/>
            </a:pPr>
            <a:r>
              <a:rPr lang="en-US" dirty="0">
                <a:solidFill>
                  <a:srgbClr val="1D5E8A"/>
                </a:solidFill>
                <a:latin typeface="Trebuchet MS"/>
                <a:cs typeface="Trebuchet MS"/>
              </a:rPr>
              <a:t>“An accurate, sustainable and accessible Global Geodetic Reference Frame to support science and society”</a:t>
            </a:r>
            <a:endParaRPr lang="nb-NO" dirty="0">
              <a:solidFill>
                <a:srgbClr val="1D5E8A"/>
              </a:solidFill>
              <a:latin typeface="Trebuchet MS"/>
              <a:cs typeface="Trebuchet MS"/>
            </a:endParaRPr>
          </a:p>
        </p:txBody>
      </p:sp>
    </p:spTree>
    <p:extLst>
      <p:ext uri="{BB962C8B-B14F-4D97-AF65-F5344CB8AC3E}">
        <p14:creationId xmlns:p14="http://schemas.microsoft.com/office/powerpoint/2010/main" val="1378126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p:cNvSpPr>
            <a:spLocks noGrp="1"/>
          </p:cNvSpPr>
          <p:nvPr>
            <p:ph type="title"/>
          </p:nvPr>
        </p:nvSpPr>
        <p:spPr>
          <a:xfrm>
            <a:off x="457200" y="413792"/>
            <a:ext cx="8229600" cy="1143000"/>
          </a:xfrm>
        </p:spPr>
        <p:txBody>
          <a:bodyPr/>
          <a:lstStyle/>
          <a:p>
            <a:r>
              <a:rPr lang="en-US" b="1" dirty="0">
                <a:solidFill>
                  <a:srgbClr val="1D5E8A"/>
                </a:solidFill>
                <a:latin typeface="Trebuchet MS"/>
                <a:cs typeface="Trebuchet MS"/>
              </a:rPr>
              <a:t>GGRF road map key issue categories</a:t>
            </a:r>
            <a:endParaRPr lang="en-GB" b="1" dirty="0">
              <a:solidFill>
                <a:srgbClr val="1D5E8A"/>
              </a:solidFill>
              <a:latin typeface="Trebuchet MS"/>
              <a:cs typeface="Trebuchet MS"/>
            </a:endParaRPr>
          </a:p>
        </p:txBody>
      </p:sp>
      <p:pic>
        <p:nvPicPr>
          <p:cNvPr id="4" name="Bilde 3"/>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772816"/>
            <a:ext cx="6192688" cy="4032448"/>
          </a:xfrm>
          <a:prstGeom prst="rect">
            <a:avLst/>
          </a:prstGeom>
          <a:noFill/>
        </p:spPr>
      </p:pic>
    </p:spTree>
    <p:extLst>
      <p:ext uri="{BB962C8B-B14F-4D97-AF65-F5344CB8AC3E}">
        <p14:creationId xmlns:p14="http://schemas.microsoft.com/office/powerpoint/2010/main" val="247529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20800"/>
            <a:ext cx="9144000" cy="4197804"/>
          </a:xfrm>
          <a:prstGeom prst="rect">
            <a:avLst/>
          </a:prstGeom>
        </p:spPr>
      </p:pic>
      <p:sp>
        <p:nvSpPr>
          <p:cNvPr id="9" name="Tittel 8"/>
          <p:cNvSpPr>
            <a:spLocks noGrp="1"/>
          </p:cNvSpPr>
          <p:nvPr>
            <p:ph type="title"/>
          </p:nvPr>
        </p:nvSpPr>
        <p:spPr>
          <a:xfrm>
            <a:off x="341784" y="116456"/>
            <a:ext cx="8460432" cy="1143000"/>
          </a:xfrm>
        </p:spPr>
        <p:txBody>
          <a:bodyPr/>
          <a:lstStyle/>
          <a:p>
            <a:r>
              <a:rPr lang="nb-NO" sz="4400" b="1" dirty="0" smtClean="0">
                <a:solidFill>
                  <a:srgbClr val="1D5E8A"/>
                </a:solidFill>
                <a:latin typeface="Trebuchet MS"/>
                <a:cs typeface="Trebuchet MS"/>
              </a:rPr>
              <a:t>Target </a:t>
            </a:r>
            <a:r>
              <a:rPr lang="nb-NO" sz="4400" b="1" dirty="0" err="1" smtClean="0">
                <a:solidFill>
                  <a:srgbClr val="1D5E8A"/>
                </a:solidFill>
                <a:latin typeface="Trebuchet MS"/>
                <a:cs typeface="Trebuchet MS"/>
              </a:rPr>
              <a:t>audience</a:t>
            </a:r>
            <a:endParaRPr lang="nb-NO" sz="4400" b="1" dirty="0">
              <a:solidFill>
                <a:srgbClr val="1D5E8A"/>
              </a:solidFill>
              <a:latin typeface="Trebuchet MS"/>
              <a:cs typeface="Trebuchet MS"/>
            </a:endParaRPr>
          </a:p>
        </p:txBody>
      </p:sp>
      <p:sp>
        <p:nvSpPr>
          <p:cNvPr id="10" name="TekstSylinder 9"/>
          <p:cNvSpPr txBox="1"/>
          <p:nvPr/>
        </p:nvSpPr>
        <p:spPr>
          <a:xfrm>
            <a:off x="1259632" y="5579948"/>
            <a:ext cx="3888432" cy="369332"/>
          </a:xfrm>
          <a:prstGeom prst="rect">
            <a:avLst/>
          </a:prstGeom>
          <a:noFill/>
        </p:spPr>
        <p:txBody>
          <a:bodyPr wrap="square" rtlCol="0">
            <a:spAutoFit/>
          </a:bodyPr>
          <a:lstStyle/>
          <a:p>
            <a:r>
              <a:rPr lang="nb-NO" dirty="0">
                <a:solidFill>
                  <a:srgbClr val="1D5E8A"/>
                </a:solidFill>
                <a:latin typeface="Trebuchet MS"/>
                <a:cs typeface="Trebuchet MS"/>
              </a:rPr>
              <a:t>General Assembly, 26 </a:t>
            </a:r>
            <a:r>
              <a:rPr lang="nb-NO" dirty="0" err="1">
                <a:solidFill>
                  <a:srgbClr val="1D5E8A"/>
                </a:solidFill>
                <a:latin typeface="Trebuchet MS"/>
                <a:cs typeface="Trebuchet MS"/>
              </a:rPr>
              <a:t>February</a:t>
            </a:r>
            <a:r>
              <a:rPr lang="nb-NO" dirty="0">
                <a:solidFill>
                  <a:srgbClr val="1D5E8A"/>
                </a:solidFill>
                <a:latin typeface="Trebuchet MS"/>
                <a:cs typeface="Trebuchet MS"/>
              </a:rPr>
              <a:t> 2015</a:t>
            </a:r>
            <a:endParaRPr lang="nb-NO" dirty="0"/>
          </a:p>
        </p:txBody>
      </p:sp>
      <p:sp>
        <p:nvSpPr>
          <p:cNvPr id="2" name="TekstSylinder 1"/>
          <p:cNvSpPr txBox="1"/>
          <p:nvPr/>
        </p:nvSpPr>
        <p:spPr>
          <a:xfrm>
            <a:off x="5868144" y="5517232"/>
            <a:ext cx="3096344" cy="246221"/>
          </a:xfrm>
          <a:prstGeom prst="rect">
            <a:avLst/>
          </a:prstGeom>
          <a:noFill/>
        </p:spPr>
        <p:txBody>
          <a:bodyPr wrap="square" rtlCol="0">
            <a:spAutoFit/>
          </a:bodyPr>
          <a:lstStyle/>
          <a:p>
            <a:pPr algn="r"/>
            <a:r>
              <a:rPr lang="nb-NO" sz="1000" dirty="0" smtClean="0">
                <a:solidFill>
                  <a:srgbClr val="7F7F7F"/>
                </a:solidFill>
              </a:rPr>
              <a:t>Photo: </a:t>
            </a:r>
            <a:r>
              <a:rPr lang="nb-NO" sz="1000" dirty="0" err="1" smtClean="0">
                <a:solidFill>
                  <a:srgbClr val="7F7F7F"/>
                </a:solidFill>
              </a:rPr>
              <a:t>Kyoung</a:t>
            </a:r>
            <a:r>
              <a:rPr lang="nb-NO" sz="1000" dirty="0" smtClean="0">
                <a:solidFill>
                  <a:srgbClr val="7F7F7F"/>
                </a:solidFill>
              </a:rPr>
              <a:t>-Soo </a:t>
            </a:r>
            <a:r>
              <a:rPr lang="nb-NO" sz="1000" dirty="0" err="1" smtClean="0">
                <a:solidFill>
                  <a:srgbClr val="7F7F7F"/>
                </a:solidFill>
              </a:rPr>
              <a:t>Eom</a:t>
            </a:r>
            <a:endParaRPr lang="nb-NO" sz="1000" dirty="0">
              <a:solidFill>
                <a:srgbClr val="7F7F7F"/>
              </a:solidFill>
            </a:endParaRPr>
          </a:p>
        </p:txBody>
      </p:sp>
    </p:spTree>
    <p:extLst>
      <p:ext uri="{BB962C8B-B14F-4D97-AF65-F5344CB8AC3E}">
        <p14:creationId xmlns:p14="http://schemas.microsoft.com/office/powerpoint/2010/main" val="776094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p:cNvSpPr txBox="1">
            <a:spLocks/>
          </p:cNvSpPr>
          <p:nvPr/>
        </p:nvSpPr>
        <p:spPr>
          <a:xfrm>
            <a:off x="107504" y="485800"/>
            <a:ext cx="8928992" cy="1143000"/>
          </a:xfrm>
          <a:prstGeom prst="rect">
            <a:avLst/>
          </a:prstGeom>
        </p:spPr>
        <p:txBody>
          <a:bodyPr/>
          <a:lstStyle>
            <a:lvl1pPr algn="ctr" rtl="0" eaLnBrk="0" fontAlgn="base" hangingPunct="0">
              <a:spcBef>
                <a:spcPct val="0"/>
              </a:spcBef>
              <a:spcAft>
                <a:spcPct val="0"/>
              </a:spcAft>
              <a:defRPr sz="4000">
                <a:solidFill>
                  <a:srgbClr val="0066FF"/>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rgbClr val="0066FF"/>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000">
                <a:solidFill>
                  <a:srgbClr val="0066FF"/>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000">
                <a:solidFill>
                  <a:srgbClr val="0066FF"/>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000">
                <a:solidFill>
                  <a:srgbClr val="0066FF"/>
                </a:solidFill>
                <a:latin typeface="Arial" pitchFamily="34" charset="0"/>
                <a:ea typeface="ＭＳ Ｐゴシック" charset="0"/>
                <a:cs typeface="ＭＳ Ｐゴシック" charset="0"/>
              </a:defRPr>
            </a:lvl5pPr>
            <a:lvl6pPr marL="457200" algn="ctr" rtl="0" fontAlgn="base">
              <a:spcBef>
                <a:spcPct val="0"/>
              </a:spcBef>
              <a:spcAft>
                <a:spcPct val="0"/>
              </a:spcAft>
              <a:defRPr sz="4000">
                <a:solidFill>
                  <a:srgbClr val="0066FF"/>
                </a:solidFill>
                <a:latin typeface="Arial" pitchFamily="34" charset="0"/>
              </a:defRPr>
            </a:lvl6pPr>
            <a:lvl7pPr marL="914400" algn="ctr" rtl="0" fontAlgn="base">
              <a:spcBef>
                <a:spcPct val="0"/>
              </a:spcBef>
              <a:spcAft>
                <a:spcPct val="0"/>
              </a:spcAft>
              <a:defRPr sz="4000">
                <a:solidFill>
                  <a:srgbClr val="0066FF"/>
                </a:solidFill>
                <a:latin typeface="Arial" pitchFamily="34" charset="0"/>
              </a:defRPr>
            </a:lvl7pPr>
            <a:lvl8pPr marL="1371600" algn="ctr" rtl="0" fontAlgn="base">
              <a:spcBef>
                <a:spcPct val="0"/>
              </a:spcBef>
              <a:spcAft>
                <a:spcPct val="0"/>
              </a:spcAft>
              <a:defRPr sz="4000">
                <a:solidFill>
                  <a:srgbClr val="0066FF"/>
                </a:solidFill>
                <a:latin typeface="Arial" pitchFamily="34" charset="0"/>
              </a:defRPr>
            </a:lvl8pPr>
            <a:lvl9pPr marL="1828800" algn="ctr" rtl="0" fontAlgn="base">
              <a:spcBef>
                <a:spcPct val="0"/>
              </a:spcBef>
              <a:spcAft>
                <a:spcPct val="0"/>
              </a:spcAft>
              <a:defRPr sz="4000">
                <a:solidFill>
                  <a:srgbClr val="0066FF"/>
                </a:solidFill>
                <a:latin typeface="Arial" pitchFamily="34" charset="0"/>
              </a:defRPr>
            </a:lvl9pPr>
          </a:lstStyle>
          <a:p>
            <a:r>
              <a:rPr lang="nb-NO" sz="4400" b="1" kern="0" dirty="0" err="1" smtClean="0">
                <a:solidFill>
                  <a:srgbClr val="1D5E8A"/>
                </a:solidFill>
                <a:latin typeface="Trebuchet MS"/>
                <a:cs typeface="Trebuchet MS"/>
              </a:rPr>
              <a:t>Organisational</a:t>
            </a:r>
            <a:r>
              <a:rPr lang="nb-NO" sz="4400" b="1" kern="0" dirty="0" smtClean="0">
                <a:solidFill>
                  <a:srgbClr val="1D5E8A"/>
                </a:solidFill>
                <a:latin typeface="Trebuchet MS"/>
                <a:cs typeface="Trebuchet MS"/>
              </a:rPr>
              <a:t> </a:t>
            </a:r>
            <a:r>
              <a:rPr lang="nb-NO" sz="4400" b="1" kern="0" dirty="0" err="1" smtClean="0">
                <a:solidFill>
                  <a:srgbClr val="1D5E8A"/>
                </a:solidFill>
                <a:latin typeface="Trebuchet MS"/>
                <a:cs typeface="Trebuchet MS"/>
              </a:rPr>
              <a:t>structure</a:t>
            </a:r>
            <a:endParaRPr lang="en-GB" sz="4400" b="1" kern="0" dirty="0">
              <a:solidFill>
                <a:srgbClr val="1D5E8A"/>
              </a:solidFill>
              <a:latin typeface="Trebuchet MS"/>
              <a:cs typeface="Trebuchet MS"/>
            </a:endParaRPr>
          </a:p>
        </p:txBody>
      </p:sp>
      <p:sp>
        <p:nvSpPr>
          <p:cNvPr id="5" name="TekstSylinder 4"/>
          <p:cNvSpPr txBox="1"/>
          <p:nvPr/>
        </p:nvSpPr>
        <p:spPr>
          <a:xfrm>
            <a:off x="395536" y="4869160"/>
            <a:ext cx="3672408" cy="276999"/>
          </a:xfrm>
          <a:prstGeom prst="rect">
            <a:avLst/>
          </a:prstGeom>
          <a:noFill/>
        </p:spPr>
        <p:txBody>
          <a:bodyPr wrap="square" rtlCol="0">
            <a:spAutoFit/>
          </a:bodyPr>
          <a:lstStyle/>
          <a:p>
            <a:r>
              <a:rPr lang="nb-NO" sz="1200" i="1" dirty="0" err="1">
                <a:solidFill>
                  <a:srgbClr val="1D5E8A"/>
                </a:solidFill>
                <a:latin typeface="Trebuchet MS"/>
                <a:cs typeface="Trebuchet MS"/>
              </a:rPr>
              <a:t>Figure</a:t>
            </a:r>
            <a:r>
              <a:rPr lang="nb-NO" sz="1200" i="1" dirty="0">
                <a:solidFill>
                  <a:srgbClr val="1D5E8A"/>
                </a:solidFill>
                <a:latin typeface="Trebuchet MS"/>
                <a:cs typeface="Trebuchet MS"/>
              </a:rPr>
              <a:t> </a:t>
            </a:r>
            <a:r>
              <a:rPr lang="nb-NO" sz="1200" i="1" dirty="0" smtClean="0">
                <a:solidFill>
                  <a:srgbClr val="1D5E8A"/>
                </a:solidFill>
                <a:latin typeface="Trebuchet MS"/>
                <a:cs typeface="Trebuchet MS"/>
              </a:rPr>
              <a:t>2: </a:t>
            </a:r>
            <a:r>
              <a:rPr lang="nb-NO" sz="1200" i="1" dirty="0" err="1">
                <a:solidFill>
                  <a:srgbClr val="1D5E8A"/>
                </a:solidFill>
                <a:latin typeface="Trebuchet MS"/>
                <a:cs typeface="Trebuchet MS"/>
              </a:rPr>
              <a:t>Organisation</a:t>
            </a:r>
            <a:r>
              <a:rPr lang="nb-NO" sz="1200" i="1" dirty="0">
                <a:solidFill>
                  <a:srgbClr val="1D5E8A"/>
                </a:solidFill>
                <a:latin typeface="Trebuchet MS"/>
                <a:cs typeface="Trebuchet MS"/>
              </a:rPr>
              <a:t> </a:t>
            </a:r>
            <a:r>
              <a:rPr lang="nb-NO" sz="1200" i="1" dirty="0" err="1">
                <a:solidFill>
                  <a:srgbClr val="1D5E8A"/>
                </a:solidFill>
                <a:latin typeface="Trebuchet MS"/>
                <a:cs typeface="Trebuchet MS"/>
              </a:rPr>
              <a:t>of</a:t>
            </a:r>
            <a:r>
              <a:rPr lang="nb-NO" sz="1200" i="1" dirty="0">
                <a:solidFill>
                  <a:srgbClr val="1D5E8A"/>
                </a:solidFill>
                <a:latin typeface="Trebuchet MS"/>
                <a:cs typeface="Trebuchet MS"/>
              </a:rPr>
              <a:t> </a:t>
            </a:r>
            <a:r>
              <a:rPr lang="nb-NO" sz="1200" i="1" dirty="0" err="1">
                <a:solidFill>
                  <a:srgbClr val="1D5E8A"/>
                </a:solidFill>
                <a:latin typeface="Trebuchet MS"/>
                <a:cs typeface="Trebuchet MS"/>
              </a:rPr>
              <a:t>work</a:t>
            </a:r>
            <a:endParaRPr lang="nb-NO" sz="1200" i="1" dirty="0">
              <a:solidFill>
                <a:srgbClr val="1D5E8A"/>
              </a:solidFill>
              <a:latin typeface="Trebuchet MS"/>
              <a:cs typeface="Trebuchet MS"/>
            </a:endParaRPr>
          </a:p>
        </p:txBody>
      </p:sp>
      <p:grpSp>
        <p:nvGrpSpPr>
          <p:cNvPr id="6" name="Group 5"/>
          <p:cNvGrpSpPr/>
          <p:nvPr/>
        </p:nvGrpSpPr>
        <p:grpSpPr>
          <a:xfrm>
            <a:off x="0" y="2311029"/>
            <a:ext cx="9157332" cy="2558131"/>
            <a:chOff x="0" y="2311029"/>
            <a:chExt cx="9157332" cy="2558131"/>
          </a:xfrm>
        </p:grpSpPr>
        <p:pic>
          <p:nvPicPr>
            <p:cNvPr id="2" name="Bilde 1"/>
            <p:cNvPicPr>
              <a:picLocks noChangeAspect="1"/>
            </p:cNvPicPr>
            <p:nvPr/>
          </p:nvPicPr>
          <p:blipFill>
            <a:blip r:embed="rId3"/>
            <a:stretch>
              <a:fillRect/>
            </a:stretch>
          </p:blipFill>
          <p:spPr>
            <a:xfrm>
              <a:off x="0" y="2311029"/>
              <a:ext cx="9157332" cy="2558131"/>
            </a:xfrm>
            <a:prstGeom prst="rect">
              <a:avLst/>
            </a:prstGeom>
          </p:spPr>
        </p:pic>
        <p:sp>
          <p:nvSpPr>
            <p:cNvPr id="4" name="TextBox 3"/>
            <p:cNvSpPr txBox="1"/>
            <p:nvPr/>
          </p:nvSpPr>
          <p:spPr>
            <a:xfrm>
              <a:off x="2399278" y="4247510"/>
              <a:ext cx="1452642" cy="261610"/>
            </a:xfrm>
            <a:prstGeom prst="rect">
              <a:avLst/>
            </a:prstGeom>
            <a:solidFill>
              <a:schemeClr val="bg1"/>
            </a:solidFill>
            <a:ln>
              <a:solidFill>
                <a:srgbClr val="0070C0"/>
              </a:solidFill>
            </a:ln>
          </p:spPr>
          <p:txBody>
            <a:bodyPr wrap="none" rtlCol="0">
              <a:spAutoFit/>
            </a:bodyPr>
            <a:lstStyle/>
            <a:p>
              <a:pPr>
                <a:spcAft>
                  <a:spcPts val="0"/>
                </a:spcAft>
              </a:pPr>
              <a:r>
                <a:rPr lang="en-US" sz="1050" dirty="0" smtClean="0"/>
                <a:t>Lead: Mike </a:t>
              </a:r>
              <a:r>
                <a:rPr lang="en-US" sz="1050" dirty="0" err="1" smtClean="0"/>
                <a:t>Craymer</a:t>
              </a:r>
              <a:endParaRPr lang="en-US" sz="1050" dirty="0"/>
            </a:p>
          </p:txBody>
        </p:sp>
      </p:grpSp>
    </p:spTree>
    <p:extLst>
      <p:ext uri="{BB962C8B-B14F-4D97-AF65-F5344CB8AC3E}">
        <p14:creationId xmlns:p14="http://schemas.microsoft.com/office/powerpoint/2010/main" val="2024424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504" y="0"/>
            <a:ext cx="8928992" cy="1143000"/>
          </a:xfrm>
        </p:spPr>
        <p:txBody>
          <a:bodyPr/>
          <a:lstStyle/>
          <a:p>
            <a:r>
              <a:rPr lang="nb-NO" sz="4400" b="1" dirty="0" err="1" smtClean="0">
                <a:solidFill>
                  <a:srgbClr val="1D5E8A"/>
                </a:solidFill>
                <a:latin typeface="Trebuchet MS"/>
                <a:cs typeface="Trebuchet MS"/>
              </a:rPr>
              <a:t>Activities</a:t>
            </a:r>
            <a:r>
              <a:rPr lang="nb-NO" sz="4400" b="1" dirty="0" smtClean="0">
                <a:solidFill>
                  <a:srgbClr val="1D5E8A"/>
                </a:solidFill>
                <a:latin typeface="Trebuchet MS"/>
                <a:cs typeface="Trebuchet MS"/>
              </a:rPr>
              <a:t> </a:t>
            </a:r>
            <a:r>
              <a:rPr lang="nb-NO" sz="4400" b="1" dirty="0" err="1" smtClean="0">
                <a:solidFill>
                  <a:srgbClr val="1D5E8A"/>
                </a:solidFill>
                <a:latin typeface="Trebuchet MS"/>
                <a:cs typeface="Trebuchet MS"/>
              </a:rPr>
              <a:t>of</a:t>
            </a:r>
            <a:r>
              <a:rPr lang="nb-NO" sz="4400" b="1" dirty="0" smtClean="0">
                <a:solidFill>
                  <a:srgbClr val="1D5E8A"/>
                </a:solidFill>
                <a:latin typeface="Trebuchet MS"/>
                <a:cs typeface="Trebuchet MS"/>
              </a:rPr>
              <a:t> </a:t>
            </a:r>
            <a:r>
              <a:rPr lang="nb-NO" sz="4400" b="1" dirty="0" err="1" smtClean="0">
                <a:solidFill>
                  <a:srgbClr val="1D5E8A"/>
                </a:solidFill>
                <a:latin typeface="Trebuchet MS"/>
                <a:cs typeface="Trebuchet MS"/>
              </a:rPr>
              <a:t>the</a:t>
            </a:r>
            <a:r>
              <a:rPr lang="nb-NO" sz="4400" b="1" dirty="0" smtClean="0">
                <a:solidFill>
                  <a:srgbClr val="1D5E8A"/>
                </a:solidFill>
                <a:latin typeface="Trebuchet MS"/>
                <a:cs typeface="Trebuchet MS"/>
              </a:rPr>
              <a:t> </a:t>
            </a:r>
            <a:r>
              <a:rPr lang="nb-NO" sz="4400" b="1" dirty="0" err="1" smtClean="0">
                <a:solidFill>
                  <a:srgbClr val="1D5E8A"/>
                </a:solidFill>
                <a:latin typeface="Trebuchet MS"/>
                <a:cs typeface="Trebuchet MS"/>
              </a:rPr>
              <a:t>focus</a:t>
            </a:r>
            <a:r>
              <a:rPr lang="nb-NO" sz="4400" b="1" dirty="0" smtClean="0">
                <a:solidFill>
                  <a:srgbClr val="1D5E8A"/>
                </a:solidFill>
                <a:latin typeface="Trebuchet MS"/>
                <a:cs typeface="Trebuchet MS"/>
              </a:rPr>
              <a:t> </a:t>
            </a:r>
            <a:r>
              <a:rPr lang="nb-NO" sz="4400" b="1" dirty="0" err="1" smtClean="0">
                <a:solidFill>
                  <a:srgbClr val="1D5E8A"/>
                </a:solidFill>
                <a:latin typeface="Trebuchet MS"/>
                <a:cs typeface="Trebuchet MS"/>
              </a:rPr>
              <a:t>groups</a:t>
            </a:r>
            <a:endParaRPr lang="en-GB" sz="4400" b="1" dirty="0">
              <a:solidFill>
                <a:srgbClr val="1D5E8A"/>
              </a:solidFill>
              <a:latin typeface="Trebuchet MS"/>
              <a:cs typeface="Trebuchet MS"/>
            </a:endParaRPr>
          </a:p>
        </p:txBody>
      </p:sp>
      <p:pic>
        <p:nvPicPr>
          <p:cNvPr id="4" name="Bild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5" y="1052736"/>
            <a:ext cx="9144000" cy="4414746"/>
          </a:xfrm>
          <a:prstGeom prst="rect">
            <a:avLst/>
          </a:prstGeom>
        </p:spPr>
      </p:pic>
      <p:sp>
        <p:nvSpPr>
          <p:cNvPr id="5" name="Rektangel 4"/>
          <p:cNvSpPr/>
          <p:nvPr/>
        </p:nvSpPr>
        <p:spPr>
          <a:xfrm>
            <a:off x="7164288" y="5456257"/>
            <a:ext cx="2448273" cy="276999"/>
          </a:xfrm>
          <a:prstGeom prst="rect">
            <a:avLst/>
          </a:prstGeom>
        </p:spPr>
        <p:txBody>
          <a:bodyPr wrap="square">
            <a:spAutoFit/>
          </a:bodyPr>
          <a:lstStyle/>
          <a:p>
            <a:r>
              <a:rPr lang="nb-NO" sz="1200" dirty="0"/>
              <a:t>Photo: </a:t>
            </a:r>
            <a:r>
              <a:rPr lang="nb-NO" sz="1200" dirty="0" smtClean="0"/>
              <a:t>Markku </a:t>
            </a:r>
            <a:r>
              <a:rPr lang="nb-NO" sz="1200" dirty="0" err="1" smtClean="0"/>
              <a:t>Poutanen</a:t>
            </a:r>
            <a:endParaRPr lang="nb-NO" sz="1200" dirty="0"/>
          </a:p>
        </p:txBody>
      </p:sp>
    </p:spTree>
    <p:extLst>
      <p:ext uri="{BB962C8B-B14F-4D97-AF65-F5344CB8AC3E}">
        <p14:creationId xmlns:p14="http://schemas.microsoft.com/office/powerpoint/2010/main" val="2519137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1795" y="413792"/>
            <a:ext cx="9144000" cy="1143000"/>
          </a:xfrm>
        </p:spPr>
        <p:txBody>
          <a:bodyPr/>
          <a:lstStyle/>
          <a:p>
            <a:r>
              <a:rPr lang="en-GB" sz="4400" b="1" dirty="0" smtClean="0">
                <a:solidFill>
                  <a:srgbClr val="1D5E8A"/>
                </a:solidFill>
                <a:latin typeface="Trebuchet MS"/>
                <a:cs typeface="Trebuchet MS"/>
              </a:rPr>
              <a:t>Geodetic Infrastructure</a:t>
            </a:r>
            <a:endParaRPr lang="en-GB" sz="4400" b="1" dirty="0">
              <a:solidFill>
                <a:srgbClr val="1D5E8A"/>
              </a:solidFill>
              <a:latin typeface="Trebuchet MS"/>
              <a:cs typeface="Trebuchet MS"/>
            </a:endParaRPr>
          </a:p>
        </p:txBody>
      </p:sp>
      <p:pic>
        <p:nvPicPr>
          <p:cNvPr id="8" name="Plassholder for innhold 7"/>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57200" y="1340768"/>
            <a:ext cx="8229600" cy="4254149"/>
          </a:xfrm>
        </p:spPr>
      </p:pic>
      <p:sp>
        <p:nvSpPr>
          <p:cNvPr id="41986" name="Rectangle 4"/>
          <p:cNvSpPr>
            <a:spLocks noChangeArrowheads="1"/>
          </p:cNvSpPr>
          <p:nvPr/>
        </p:nvSpPr>
        <p:spPr bwMode="auto">
          <a:xfrm>
            <a:off x="0" y="0"/>
            <a:ext cx="9144000" cy="83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lnSpc>
                <a:spcPct val="50000"/>
              </a:lnSpc>
              <a:spcBef>
                <a:spcPct val="10000"/>
              </a:spcBef>
            </a:pPr>
            <a:endParaRPr lang="en-US" sz="3600" b="1">
              <a:solidFill>
                <a:srgbClr val="005DE6"/>
              </a:solidFill>
            </a:endParaRPr>
          </a:p>
        </p:txBody>
      </p:sp>
      <p:sp>
        <p:nvSpPr>
          <p:cNvPr id="41987" name="タイトル 1"/>
          <p:cNvSpPr>
            <a:spLocks/>
          </p:cNvSpPr>
          <p:nvPr/>
        </p:nvSpPr>
        <p:spPr bwMode="auto">
          <a:xfrm>
            <a:off x="0" y="116632"/>
            <a:ext cx="9144000" cy="100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hangingPunct="0"/>
            <a:endParaRPr lang="en-US" altLang="ja-JP" sz="3600" b="1" dirty="0">
              <a:latin typeface="Trebuchet MS" charset="0"/>
            </a:endParaRPr>
          </a:p>
        </p:txBody>
      </p:sp>
      <p:sp>
        <p:nvSpPr>
          <p:cNvPr id="4" name="TekstSylinder 3"/>
          <p:cNvSpPr txBox="1"/>
          <p:nvPr/>
        </p:nvSpPr>
        <p:spPr>
          <a:xfrm>
            <a:off x="6588224" y="5589240"/>
            <a:ext cx="2016224" cy="215444"/>
          </a:xfrm>
          <a:prstGeom prst="rect">
            <a:avLst/>
          </a:prstGeom>
          <a:noFill/>
        </p:spPr>
        <p:txBody>
          <a:bodyPr wrap="square" rtlCol="0">
            <a:spAutoFit/>
          </a:bodyPr>
          <a:lstStyle/>
          <a:p>
            <a:r>
              <a:rPr lang="nb-NO" sz="800" dirty="0" smtClean="0"/>
              <a:t> </a:t>
            </a:r>
            <a:endParaRPr lang="nb-NO" sz="800" dirty="0"/>
          </a:p>
        </p:txBody>
      </p:sp>
      <p:sp>
        <p:nvSpPr>
          <p:cNvPr id="9" name="TekstSylinder 8"/>
          <p:cNvSpPr txBox="1"/>
          <p:nvPr/>
        </p:nvSpPr>
        <p:spPr>
          <a:xfrm>
            <a:off x="6804248" y="5590356"/>
            <a:ext cx="2736304" cy="261610"/>
          </a:xfrm>
          <a:prstGeom prst="rect">
            <a:avLst/>
          </a:prstGeom>
          <a:noFill/>
        </p:spPr>
        <p:txBody>
          <a:bodyPr wrap="square" rtlCol="0">
            <a:spAutoFit/>
          </a:bodyPr>
          <a:lstStyle/>
          <a:p>
            <a:r>
              <a:rPr lang="nb-NO" sz="1100" dirty="0" smtClean="0"/>
              <a:t>Photo</a:t>
            </a:r>
            <a:r>
              <a:rPr lang="nb-NO" sz="1100" dirty="0"/>
              <a:t>: Bjørn-Owe Holmberg</a:t>
            </a:r>
          </a:p>
        </p:txBody>
      </p:sp>
    </p:spTree>
    <p:extLst>
      <p:ext uri="{BB962C8B-B14F-4D97-AF65-F5344CB8AC3E}">
        <p14:creationId xmlns:p14="http://schemas.microsoft.com/office/powerpoint/2010/main" val="100317715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0" y="0"/>
            <a:ext cx="9144000" cy="83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lnSpc>
                <a:spcPct val="50000"/>
              </a:lnSpc>
              <a:spcBef>
                <a:spcPct val="10000"/>
              </a:spcBef>
            </a:pPr>
            <a:endParaRPr lang="en-US" sz="3600" b="1">
              <a:solidFill>
                <a:srgbClr val="005DE6"/>
              </a:solidFill>
            </a:endParaRPr>
          </a:p>
        </p:txBody>
      </p:sp>
      <p:sp>
        <p:nvSpPr>
          <p:cNvPr id="41987" name="タイトル 1"/>
          <p:cNvSpPr>
            <a:spLocks/>
          </p:cNvSpPr>
          <p:nvPr/>
        </p:nvSpPr>
        <p:spPr bwMode="auto">
          <a:xfrm>
            <a:off x="0" y="116632"/>
            <a:ext cx="9144000" cy="100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hangingPunct="0"/>
            <a:endParaRPr lang="en-US" altLang="ja-JP" sz="3600" b="1" dirty="0">
              <a:latin typeface="Trebuchet MS" charset="0"/>
            </a:endParaRPr>
          </a:p>
        </p:txBody>
      </p:sp>
      <p:sp>
        <p:nvSpPr>
          <p:cNvPr id="4" name="TekstSylinder 3"/>
          <p:cNvSpPr txBox="1"/>
          <p:nvPr/>
        </p:nvSpPr>
        <p:spPr>
          <a:xfrm>
            <a:off x="6588224" y="5589240"/>
            <a:ext cx="2016224" cy="215444"/>
          </a:xfrm>
          <a:prstGeom prst="rect">
            <a:avLst/>
          </a:prstGeom>
          <a:noFill/>
        </p:spPr>
        <p:txBody>
          <a:bodyPr wrap="square" rtlCol="0">
            <a:spAutoFit/>
          </a:bodyPr>
          <a:lstStyle/>
          <a:p>
            <a:r>
              <a:rPr lang="nb-NO" sz="800" dirty="0" smtClean="0"/>
              <a:t> </a:t>
            </a:r>
            <a:endParaRPr lang="nb-NO" sz="800" dirty="0"/>
          </a:p>
        </p:txBody>
      </p:sp>
      <p:sp>
        <p:nvSpPr>
          <p:cNvPr id="6" name="Tittel 5"/>
          <p:cNvSpPr>
            <a:spLocks noGrp="1"/>
          </p:cNvSpPr>
          <p:nvPr>
            <p:ph type="title"/>
          </p:nvPr>
        </p:nvSpPr>
        <p:spPr>
          <a:xfrm>
            <a:off x="457200" y="413792"/>
            <a:ext cx="8229600" cy="1143000"/>
          </a:xfrm>
        </p:spPr>
        <p:txBody>
          <a:bodyPr/>
          <a:lstStyle/>
          <a:p>
            <a:r>
              <a:rPr lang="en-GB" b="1" dirty="0" smtClean="0">
                <a:solidFill>
                  <a:srgbClr val="1D5E8A"/>
                </a:solidFill>
                <a:latin typeface="Trebuchet MS"/>
                <a:cs typeface="Trebuchet MS"/>
              </a:rPr>
              <a:t>Policy, Standards and Conventions</a:t>
            </a:r>
            <a:endParaRPr lang="en-GB" b="1" dirty="0">
              <a:solidFill>
                <a:srgbClr val="1D5E8A"/>
              </a:solidFill>
              <a:latin typeface="Trebuchet MS"/>
              <a:cs typeface="Trebuchet MS"/>
            </a:endParaRPr>
          </a:p>
        </p:txBody>
      </p:sp>
      <p:pic>
        <p:nvPicPr>
          <p:cNvPr id="3" name="Plassholder for innhold 2"/>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553107" y="1600200"/>
            <a:ext cx="6037786" cy="4525963"/>
          </a:xfrm>
        </p:spPr>
      </p:pic>
      <p:sp>
        <p:nvSpPr>
          <p:cNvPr id="9" name="TekstSylinder 8"/>
          <p:cNvSpPr txBox="1"/>
          <p:nvPr/>
        </p:nvSpPr>
        <p:spPr>
          <a:xfrm>
            <a:off x="5868144" y="5864553"/>
            <a:ext cx="2736304" cy="261610"/>
          </a:xfrm>
          <a:prstGeom prst="rect">
            <a:avLst/>
          </a:prstGeom>
          <a:noFill/>
        </p:spPr>
        <p:txBody>
          <a:bodyPr wrap="square" rtlCol="0">
            <a:spAutoFit/>
          </a:bodyPr>
          <a:lstStyle/>
          <a:p>
            <a:r>
              <a:rPr lang="nb-NO" sz="1100" dirty="0" smtClean="0">
                <a:solidFill>
                  <a:schemeClr val="bg1"/>
                </a:solidFill>
              </a:rPr>
              <a:t>Photo</a:t>
            </a:r>
            <a:r>
              <a:rPr lang="nb-NO" sz="1100" dirty="0">
                <a:solidFill>
                  <a:schemeClr val="bg1"/>
                </a:solidFill>
              </a:rPr>
              <a:t>: </a:t>
            </a:r>
            <a:r>
              <a:rPr lang="nb-NO" sz="1100" dirty="0" err="1">
                <a:solidFill>
                  <a:schemeClr val="bg1"/>
                </a:solidFill>
              </a:rPr>
              <a:t>Andrick</a:t>
            </a:r>
            <a:r>
              <a:rPr lang="nb-NO" sz="1100" dirty="0">
                <a:solidFill>
                  <a:schemeClr val="bg1"/>
                </a:solidFill>
              </a:rPr>
              <a:t> Lal. SPC</a:t>
            </a:r>
          </a:p>
        </p:txBody>
      </p:sp>
    </p:spTree>
    <p:extLst>
      <p:ext uri="{BB962C8B-B14F-4D97-AF65-F5344CB8AC3E}">
        <p14:creationId xmlns:p14="http://schemas.microsoft.com/office/powerpoint/2010/main" val="380155488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108520" y="0"/>
            <a:ext cx="9144000" cy="83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lnSpc>
                <a:spcPct val="50000"/>
              </a:lnSpc>
              <a:spcBef>
                <a:spcPct val="10000"/>
              </a:spcBef>
            </a:pPr>
            <a:endParaRPr lang="en-US" sz="3600" b="1">
              <a:solidFill>
                <a:srgbClr val="005DE6"/>
              </a:solidFill>
            </a:endParaRPr>
          </a:p>
        </p:txBody>
      </p:sp>
      <p:sp>
        <p:nvSpPr>
          <p:cNvPr id="41987" name="タイトル 1"/>
          <p:cNvSpPr>
            <a:spLocks/>
          </p:cNvSpPr>
          <p:nvPr/>
        </p:nvSpPr>
        <p:spPr bwMode="auto">
          <a:xfrm>
            <a:off x="0" y="116632"/>
            <a:ext cx="9144000" cy="100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hangingPunct="0"/>
            <a:endParaRPr lang="en-US" altLang="ja-JP" sz="3600" b="1" dirty="0">
              <a:latin typeface="Trebuchet MS" charset="0"/>
            </a:endParaRPr>
          </a:p>
        </p:txBody>
      </p:sp>
      <p:sp>
        <p:nvSpPr>
          <p:cNvPr id="4" name="TekstSylinder 3"/>
          <p:cNvSpPr txBox="1"/>
          <p:nvPr/>
        </p:nvSpPr>
        <p:spPr>
          <a:xfrm>
            <a:off x="6588224" y="5589240"/>
            <a:ext cx="2016224" cy="215444"/>
          </a:xfrm>
          <a:prstGeom prst="rect">
            <a:avLst/>
          </a:prstGeom>
          <a:noFill/>
        </p:spPr>
        <p:txBody>
          <a:bodyPr wrap="square" rtlCol="0">
            <a:spAutoFit/>
          </a:bodyPr>
          <a:lstStyle/>
          <a:p>
            <a:r>
              <a:rPr lang="nb-NO" sz="800" dirty="0" smtClean="0"/>
              <a:t> </a:t>
            </a:r>
            <a:endParaRPr lang="nb-NO" sz="800" dirty="0"/>
          </a:p>
        </p:txBody>
      </p:sp>
      <p:sp>
        <p:nvSpPr>
          <p:cNvPr id="6" name="Tittel 5"/>
          <p:cNvSpPr>
            <a:spLocks noGrp="1"/>
          </p:cNvSpPr>
          <p:nvPr>
            <p:ph type="title"/>
          </p:nvPr>
        </p:nvSpPr>
        <p:spPr>
          <a:xfrm>
            <a:off x="457200" y="413792"/>
            <a:ext cx="8229600" cy="1143000"/>
          </a:xfrm>
        </p:spPr>
        <p:txBody>
          <a:bodyPr/>
          <a:lstStyle/>
          <a:p>
            <a:pPr algn="l"/>
            <a:r>
              <a:rPr lang="en-GB" sz="3600" b="1" dirty="0" smtClean="0">
                <a:solidFill>
                  <a:srgbClr val="1D5E8A"/>
                </a:solidFill>
                <a:latin typeface="Trebuchet MS"/>
                <a:cs typeface="Trebuchet MS"/>
              </a:rPr>
              <a:t>Education, Training and Capacity building</a:t>
            </a:r>
            <a:endParaRPr lang="en-GB" sz="3600" b="1" dirty="0">
              <a:solidFill>
                <a:srgbClr val="1D5E8A"/>
              </a:solidFill>
              <a:latin typeface="Trebuchet MS"/>
              <a:cs typeface="Trebuchet MS"/>
            </a:endParaRPr>
          </a:p>
        </p:txBody>
      </p:sp>
      <p:pic>
        <p:nvPicPr>
          <p:cNvPr id="3" name="Plassholder for innhold 2"/>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557861" y="1600200"/>
            <a:ext cx="6028278" cy="4525963"/>
          </a:xfrm>
        </p:spPr>
      </p:pic>
      <p:sp>
        <p:nvSpPr>
          <p:cNvPr id="9" name="TekstSylinder 8"/>
          <p:cNvSpPr txBox="1"/>
          <p:nvPr/>
        </p:nvSpPr>
        <p:spPr>
          <a:xfrm>
            <a:off x="1554691" y="5864553"/>
            <a:ext cx="2736304" cy="261610"/>
          </a:xfrm>
          <a:prstGeom prst="rect">
            <a:avLst/>
          </a:prstGeom>
          <a:noFill/>
        </p:spPr>
        <p:txBody>
          <a:bodyPr wrap="square" rtlCol="0">
            <a:spAutoFit/>
          </a:bodyPr>
          <a:lstStyle/>
          <a:p>
            <a:r>
              <a:rPr lang="nb-NO" sz="1100" dirty="0" smtClean="0">
                <a:solidFill>
                  <a:schemeClr val="bg1"/>
                </a:solidFill>
              </a:rPr>
              <a:t>Photo</a:t>
            </a:r>
            <a:r>
              <a:rPr lang="nb-NO" sz="1100" dirty="0">
                <a:solidFill>
                  <a:schemeClr val="bg1"/>
                </a:solidFill>
              </a:rPr>
              <a:t>: </a:t>
            </a:r>
            <a:r>
              <a:rPr lang="nb-NO" sz="1100" dirty="0" err="1" smtClean="0">
                <a:solidFill>
                  <a:schemeClr val="bg1"/>
                </a:solidFill>
              </a:rPr>
              <a:t>Geoscience</a:t>
            </a:r>
            <a:r>
              <a:rPr lang="nb-NO" sz="1100" dirty="0" smtClean="0">
                <a:solidFill>
                  <a:schemeClr val="bg1"/>
                </a:solidFill>
              </a:rPr>
              <a:t> Australia</a:t>
            </a:r>
            <a:endParaRPr lang="nb-NO" sz="1100" dirty="0">
              <a:solidFill>
                <a:schemeClr val="bg1"/>
              </a:solidFill>
            </a:endParaRPr>
          </a:p>
        </p:txBody>
      </p:sp>
    </p:spTree>
    <p:extLst>
      <p:ext uri="{BB962C8B-B14F-4D97-AF65-F5344CB8AC3E}">
        <p14:creationId xmlns:p14="http://schemas.microsoft.com/office/powerpoint/2010/main" val="247792032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0" y="0"/>
            <a:ext cx="9144000" cy="83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lnSpc>
                <a:spcPct val="50000"/>
              </a:lnSpc>
              <a:spcBef>
                <a:spcPct val="10000"/>
              </a:spcBef>
            </a:pPr>
            <a:endParaRPr lang="en-US" sz="3600" b="1">
              <a:solidFill>
                <a:srgbClr val="005DE6"/>
              </a:solidFill>
            </a:endParaRPr>
          </a:p>
        </p:txBody>
      </p:sp>
      <p:sp>
        <p:nvSpPr>
          <p:cNvPr id="41987" name="タイトル 1"/>
          <p:cNvSpPr>
            <a:spLocks/>
          </p:cNvSpPr>
          <p:nvPr/>
        </p:nvSpPr>
        <p:spPr bwMode="auto">
          <a:xfrm>
            <a:off x="0" y="116632"/>
            <a:ext cx="9144000" cy="100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hangingPunct="0"/>
            <a:endParaRPr lang="en-US" altLang="ja-JP" sz="3600" b="1" dirty="0">
              <a:latin typeface="Trebuchet MS" charset="0"/>
            </a:endParaRPr>
          </a:p>
        </p:txBody>
      </p:sp>
      <p:sp>
        <p:nvSpPr>
          <p:cNvPr id="4" name="TekstSylinder 3"/>
          <p:cNvSpPr txBox="1"/>
          <p:nvPr/>
        </p:nvSpPr>
        <p:spPr>
          <a:xfrm>
            <a:off x="6588224" y="5589240"/>
            <a:ext cx="2016224" cy="215444"/>
          </a:xfrm>
          <a:prstGeom prst="rect">
            <a:avLst/>
          </a:prstGeom>
          <a:noFill/>
        </p:spPr>
        <p:txBody>
          <a:bodyPr wrap="square" rtlCol="0">
            <a:spAutoFit/>
          </a:bodyPr>
          <a:lstStyle/>
          <a:p>
            <a:r>
              <a:rPr lang="nb-NO" sz="800" dirty="0" smtClean="0"/>
              <a:t> </a:t>
            </a:r>
            <a:endParaRPr lang="nb-NO" sz="800" dirty="0"/>
          </a:p>
        </p:txBody>
      </p:sp>
      <p:sp>
        <p:nvSpPr>
          <p:cNvPr id="6" name="Tittel 5"/>
          <p:cNvSpPr>
            <a:spLocks noGrp="1"/>
          </p:cNvSpPr>
          <p:nvPr>
            <p:ph type="title"/>
          </p:nvPr>
        </p:nvSpPr>
        <p:spPr>
          <a:xfrm>
            <a:off x="0" y="11151"/>
            <a:ext cx="9144000" cy="1143000"/>
          </a:xfrm>
        </p:spPr>
        <p:txBody>
          <a:bodyPr/>
          <a:lstStyle/>
          <a:p>
            <a:r>
              <a:rPr lang="en-GB" sz="4400" b="1" dirty="0" smtClean="0">
                <a:solidFill>
                  <a:srgbClr val="1D5E8A"/>
                </a:solidFill>
                <a:latin typeface="Trebuchet MS"/>
                <a:cs typeface="Trebuchet MS"/>
              </a:rPr>
              <a:t>Outreach and Communication</a:t>
            </a:r>
            <a:endParaRPr lang="en-GB" sz="4400" b="1" dirty="0">
              <a:solidFill>
                <a:srgbClr val="1D5E8A"/>
              </a:solidFill>
              <a:latin typeface="Trebuchet MS"/>
              <a:cs typeface="Trebuchet MS"/>
            </a:endParaRPr>
          </a:p>
        </p:txBody>
      </p:sp>
      <p:pic>
        <p:nvPicPr>
          <p:cNvPr id="5" name="Plassholder for innhold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271632" y="1143000"/>
            <a:ext cx="7103776" cy="4983164"/>
          </a:xfrm>
        </p:spPr>
      </p:pic>
    </p:spTree>
    <p:extLst>
      <p:ext uri="{BB962C8B-B14F-4D97-AF65-F5344CB8AC3E}">
        <p14:creationId xmlns:p14="http://schemas.microsoft.com/office/powerpoint/2010/main" val="296614138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0" y="0"/>
            <a:ext cx="9144000" cy="83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lnSpc>
                <a:spcPct val="50000"/>
              </a:lnSpc>
              <a:spcBef>
                <a:spcPct val="10000"/>
              </a:spcBef>
            </a:pPr>
            <a:endParaRPr lang="en-US" sz="3600" b="1">
              <a:solidFill>
                <a:srgbClr val="005DE6"/>
              </a:solidFill>
            </a:endParaRPr>
          </a:p>
        </p:txBody>
      </p:sp>
      <p:sp>
        <p:nvSpPr>
          <p:cNvPr id="41987" name="タイトル 1"/>
          <p:cNvSpPr>
            <a:spLocks/>
          </p:cNvSpPr>
          <p:nvPr/>
        </p:nvSpPr>
        <p:spPr bwMode="auto">
          <a:xfrm>
            <a:off x="0" y="116632"/>
            <a:ext cx="9144000" cy="100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hangingPunct="0"/>
            <a:endParaRPr lang="en-US" altLang="ja-JP" sz="3600" b="1" dirty="0">
              <a:latin typeface="Trebuchet MS" charset="0"/>
            </a:endParaRPr>
          </a:p>
        </p:txBody>
      </p:sp>
      <p:sp>
        <p:nvSpPr>
          <p:cNvPr id="4" name="TekstSylinder 3"/>
          <p:cNvSpPr txBox="1"/>
          <p:nvPr/>
        </p:nvSpPr>
        <p:spPr>
          <a:xfrm>
            <a:off x="6588224" y="5589240"/>
            <a:ext cx="2016224" cy="215444"/>
          </a:xfrm>
          <a:prstGeom prst="rect">
            <a:avLst/>
          </a:prstGeom>
          <a:noFill/>
        </p:spPr>
        <p:txBody>
          <a:bodyPr wrap="square" rtlCol="0">
            <a:spAutoFit/>
          </a:bodyPr>
          <a:lstStyle/>
          <a:p>
            <a:r>
              <a:rPr lang="nb-NO" sz="800" dirty="0" smtClean="0"/>
              <a:t> </a:t>
            </a:r>
            <a:endParaRPr lang="nb-NO" sz="800" dirty="0"/>
          </a:p>
        </p:txBody>
      </p:sp>
      <p:sp>
        <p:nvSpPr>
          <p:cNvPr id="6" name="Tittel 5"/>
          <p:cNvSpPr>
            <a:spLocks noGrp="1"/>
          </p:cNvSpPr>
          <p:nvPr>
            <p:ph type="title"/>
          </p:nvPr>
        </p:nvSpPr>
        <p:spPr>
          <a:xfrm>
            <a:off x="5101" y="413792"/>
            <a:ext cx="9144000" cy="1143000"/>
          </a:xfrm>
        </p:spPr>
        <p:txBody>
          <a:bodyPr/>
          <a:lstStyle/>
          <a:p>
            <a:r>
              <a:rPr lang="en-GB" sz="4400" b="1" dirty="0" smtClean="0">
                <a:solidFill>
                  <a:srgbClr val="1D5E8A"/>
                </a:solidFill>
                <a:latin typeface="Trebuchet MS"/>
                <a:cs typeface="Trebuchet MS"/>
              </a:rPr>
              <a:t>Governance</a:t>
            </a:r>
            <a:endParaRPr lang="en-GB" sz="4400" b="1" dirty="0">
              <a:solidFill>
                <a:srgbClr val="1D5E8A"/>
              </a:solidFill>
              <a:latin typeface="Trebuchet MS"/>
              <a:cs typeface="Trebuchet MS"/>
            </a:endParaRPr>
          </a:p>
        </p:txBody>
      </p:sp>
      <p:pic>
        <p:nvPicPr>
          <p:cNvPr id="3" name="Plassholder for innhold 2"/>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552575" y="1600994"/>
            <a:ext cx="6038850" cy="4524375"/>
          </a:xfrm>
        </p:spPr>
      </p:pic>
      <p:sp>
        <p:nvSpPr>
          <p:cNvPr id="9" name="TekstSylinder 8"/>
          <p:cNvSpPr txBox="1"/>
          <p:nvPr/>
        </p:nvSpPr>
        <p:spPr>
          <a:xfrm>
            <a:off x="5940152" y="5903694"/>
            <a:ext cx="2736304" cy="261610"/>
          </a:xfrm>
          <a:prstGeom prst="rect">
            <a:avLst/>
          </a:prstGeom>
          <a:noFill/>
        </p:spPr>
        <p:txBody>
          <a:bodyPr wrap="square" rtlCol="0">
            <a:spAutoFit/>
          </a:bodyPr>
          <a:lstStyle/>
          <a:p>
            <a:r>
              <a:rPr lang="nb-NO" sz="1100" dirty="0" smtClean="0">
                <a:solidFill>
                  <a:schemeClr val="bg1"/>
                </a:solidFill>
              </a:rPr>
              <a:t>Photo</a:t>
            </a:r>
            <a:r>
              <a:rPr lang="nb-NO" sz="1100" dirty="0">
                <a:solidFill>
                  <a:schemeClr val="bg1"/>
                </a:solidFill>
              </a:rPr>
              <a:t>: </a:t>
            </a:r>
            <a:r>
              <a:rPr lang="nb-NO" sz="1100" dirty="0" smtClean="0">
                <a:solidFill>
                  <a:schemeClr val="bg1"/>
                </a:solidFill>
              </a:rPr>
              <a:t>Anne Jørgensen</a:t>
            </a:r>
            <a:endParaRPr lang="nb-NO" sz="1100" dirty="0">
              <a:solidFill>
                <a:schemeClr val="bg1"/>
              </a:solidFill>
            </a:endParaRPr>
          </a:p>
        </p:txBody>
      </p:sp>
    </p:spTree>
    <p:extLst>
      <p:ext uri="{BB962C8B-B14F-4D97-AF65-F5344CB8AC3E}">
        <p14:creationId xmlns:p14="http://schemas.microsoft.com/office/powerpoint/2010/main" val="426569908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UN-GGIM?</a:t>
            </a:r>
            <a:endParaRPr lang="en-US" dirty="0"/>
          </a:p>
        </p:txBody>
      </p:sp>
      <p:sp>
        <p:nvSpPr>
          <p:cNvPr id="3" name="Content Placeholder 2"/>
          <p:cNvSpPr>
            <a:spLocks noGrp="1"/>
          </p:cNvSpPr>
          <p:nvPr>
            <p:ph idx="1"/>
          </p:nvPr>
        </p:nvSpPr>
        <p:spPr>
          <a:xfrm>
            <a:off x="457200" y="1268760"/>
            <a:ext cx="8229600" cy="4525963"/>
          </a:xfrm>
        </p:spPr>
        <p:txBody>
          <a:bodyPr/>
          <a:lstStyle/>
          <a:p>
            <a:r>
              <a:rPr lang="en-US" dirty="0" smtClean="0"/>
              <a:t>UN-GGIM</a:t>
            </a:r>
          </a:p>
          <a:p>
            <a:pPr lvl="1"/>
            <a:r>
              <a:rPr lang="en-US" sz="2400" dirty="0"/>
              <a:t>Committee of Experts on Global </a:t>
            </a:r>
            <a:r>
              <a:rPr lang="en-US" sz="2400" u="sng" dirty="0"/>
              <a:t>Geospatial</a:t>
            </a:r>
            <a:r>
              <a:rPr lang="en-US" sz="2400" dirty="0"/>
              <a:t> </a:t>
            </a:r>
            <a:r>
              <a:rPr lang="en-US" sz="2400" u="sng" dirty="0"/>
              <a:t>Information</a:t>
            </a:r>
            <a:r>
              <a:rPr lang="en-US" sz="2400" dirty="0"/>
              <a:t> Management</a:t>
            </a:r>
            <a:endParaRPr lang="en-US" sz="2400" dirty="0" smtClean="0"/>
          </a:p>
          <a:p>
            <a:pPr lvl="1"/>
            <a:r>
              <a:rPr lang="en-US" sz="2400" dirty="0" smtClean="0"/>
              <a:t>Economic </a:t>
            </a:r>
            <a:r>
              <a:rPr lang="en-US" sz="2400" dirty="0"/>
              <a:t>and Social Council on 27 July </a:t>
            </a:r>
            <a:r>
              <a:rPr lang="en-US" sz="2400" dirty="0" smtClean="0"/>
              <a:t>2011</a:t>
            </a:r>
          </a:p>
          <a:p>
            <a:pPr lvl="1"/>
            <a:r>
              <a:rPr lang="en-US" sz="2400" dirty="0"/>
              <a:t>T</a:t>
            </a:r>
            <a:r>
              <a:rPr lang="en-US" sz="2400" dirty="0" smtClean="0"/>
              <a:t>o </a:t>
            </a:r>
            <a:r>
              <a:rPr lang="en-US" sz="2400" dirty="0"/>
              <a:t>promote international cooperation in the field of global geospatial </a:t>
            </a:r>
            <a:r>
              <a:rPr lang="en-US" sz="2400" dirty="0" smtClean="0"/>
              <a:t>information</a:t>
            </a:r>
          </a:p>
          <a:p>
            <a:pPr lvl="1"/>
            <a:r>
              <a:rPr lang="en-US" sz="2400" dirty="0" smtClean="0"/>
              <a:t>TOR: Committee comprised of experts </a:t>
            </a:r>
            <a:r>
              <a:rPr lang="en-US" sz="2400" dirty="0"/>
              <a:t>from all Member States, as well as experts from international organizations as observers.</a:t>
            </a:r>
            <a:endParaRPr lang="en-US" dirty="0" smtClean="0"/>
          </a:p>
          <a:p>
            <a:r>
              <a:rPr lang="en-US" dirty="0" smtClean="0"/>
              <a:t>UN-GGIM-Regionals - Formerly UNRCC’s</a:t>
            </a:r>
          </a:p>
          <a:p>
            <a:r>
              <a:rPr lang="en-US" dirty="0" smtClean="0"/>
              <a:t>UN-GGRF WG =&gt; Subcommittee on </a:t>
            </a:r>
            <a:r>
              <a:rPr lang="en-US" u="sng" dirty="0" smtClean="0"/>
              <a:t>Geodesy</a:t>
            </a:r>
            <a:endParaRPr lang="en-US" u="sng" dirty="0"/>
          </a:p>
        </p:txBody>
      </p:sp>
    </p:spTree>
    <p:extLst>
      <p:ext uri="{BB962C8B-B14F-4D97-AF65-F5344CB8AC3E}">
        <p14:creationId xmlns:p14="http://schemas.microsoft.com/office/powerpoint/2010/main" val="2916385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a:stretch>
            <a:fillRect/>
          </a:stretch>
        </p:blipFill>
        <p:spPr>
          <a:xfrm>
            <a:off x="1227212" y="1340768"/>
            <a:ext cx="7161212" cy="4776368"/>
          </a:xfrm>
          <a:prstGeom prst="rect">
            <a:avLst/>
          </a:prstGeom>
        </p:spPr>
      </p:pic>
      <p:sp>
        <p:nvSpPr>
          <p:cNvPr id="3" name="Tittel 1"/>
          <p:cNvSpPr>
            <a:spLocks noGrp="1"/>
          </p:cNvSpPr>
          <p:nvPr>
            <p:ph type="title"/>
          </p:nvPr>
        </p:nvSpPr>
        <p:spPr/>
        <p:txBody>
          <a:bodyPr/>
          <a:lstStyle/>
          <a:p>
            <a:r>
              <a:rPr lang="en-US" sz="4400" b="1" dirty="0" smtClean="0">
                <a:solidFill>
                  <a:srgbClr val="1D5E8A"/>
                </a:solidFill>
                <a:latin typeface="Trebuchet MS"/>
                <a:cs typeface="Trebuchet MS"/>
              </a:rPr>
              <a:t>Work plan GOV-group</a:t>
            </a:r>
            <a:endParaRPr lang="en-GB" sz="4400" b="1" dirty="0">
              <a:solidFill>
                <a:srgbClr val="1D5E8A"/>
              </a:solidFill>
              <a:latin typeface="Trebuchet MS"/>
              <a:cs typeface="Trebuchet MS"/>
            </a:endParaRPr>
          </a:p>
        </p:txBody>
      </p:sp>
    </p:spTree>
    <p:extLst>
      <p:ext uri="{BB962C8B-B14F-4D97-AF65-F5344CB8AC3E}">
        <p14:creationId xmlns:p14="http://schemas.microsoft.com/office/powerpoint/2010/main" val="2916437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504" y="0"/>
            <a:ext cx="8928992" cy="1143000"/>
          </a:xfrm>
        </p:spPr>
        <p:txBody>
          <a:bodyPr/>
          <a:lstStyle/>
          <a:p>
            <a:r>
              <a:rPr lang="nb-NO" sz="4400" b="1" dirty="0" smtClean="0">
                <a:solidFill>
                  <a:srgbClr val="1D5E8A"/>
                </a:solidFill>
                <a:latin typeface="Trebuchet MS"/>
                <a:cs typeface="Trebuchet MS"/>
              </a:rPr>
              <a:t>The </a:t>
            </a:r>
            <a:r>
              <a:rPr lang="en-GB" sz="4400" b="1" dirty="0" smtClean="0">
                <a:solidFill>
                  <a:srgbClr val="1D5E8A"/>
                </a:solidFill>
                <a:latin typeface="Trebuchet MS"/>
                <a:cs typeface="Trebuchet MS"/>
              </a:rPr>
              <a:t>new</a:t>
            </a:r>
            <a:r>
              <a:rPr lang="nb-NO" sz="4400" b="1" dirty="0" smtClean="0">
                <a:solidFill>
                  <a:srgbClr val="1D5E8A"/>
                </a:solidFill>
                <a:latin typeface="Trebuchet MS"/>
                <a:cs typeface="Trebuchet MS"/>
              </a:rPr>
              <a:t> </a:t>
            </a:r>
            <a:r>
              <a:rPr lang="nb-NO" sz="4400" b="1" dirty="0" err="1" smtClean="0">
                <a:solidFill>
                  <a:srgbClr val="1D5E8A"/>
                </a:solidFill>
                <a:latin typeface="Trebuchet MS"/>
                <a:cs typeface="Trebuchet MS"/>
              </a:rPr>
              <a:t>role</a:t>
            </a:r>
            <a:endParaRPr lang="en-GB" sz="4400" b="1" dirty="0">
              <a:solidFill>
                <a:srgbClr val="1D5E8A"/>
              </a:solidFill>
              <a:latin typeface="Trebuchet MS"/>
              <a:cs typeface="Trebuchet MS"/>
            </a:endParaRPr>
          </a:p>
        </p:txBody>
      </p:sp>
      <p:sp>
        <p:nvSpPr>
          <p:cNvPr id="3" name="Plassholder for innhold 2"/>
          <p:cNvSpPr>
            <a:spLocks noGrp="1"/>
          </p:cNvSpPr>
          <p:nvPr>
            <p:ph idx="1"/>
          </p:nvPr>
        </p:nvSpPr>
        <p:spPr>
          <a:xfrm>
            <a:off x="806896" y="1351309"/>
            <a:ext cx="8229600" cy="4525963"/>
          </a:xfrm>
        </p:spPr>
        <p:txBody>
          <a:bodyPr/>
          <a:lstStyle/>
          <a:p>
            <a:r>
              <a:rPr lang="en-GB" sz="2400" dirty="0" smtClean="0">
                <a:solidFill>
                  <a:srgbClr val="1D5E8A"/>
                </a:solidFill>
                <a:latin typeface="Trebuchet MS"/>
                <a:cs typeface="Trebuchet MS"/>
              </a:rPr>
              <a:t>Formally transformed the GGRF working group to the Sub-Committee on Geodesy (August 2017)</a:t>
            </a:r>
          </a:p>
          <a:p>
            <a:r>
              <a:rPr lang="en-GB" sz="2400" dirty="0" smtClean="0">
                <a:solidFill>
                  <a:srgbClr val="1D5E8A"/>
                </a:solidFill>
                <a:latin typeface="Trebuchet MS"/>
                <a:cs typeface="Trebuchet MS"/>
              </a:rPr>
              <a:t>Arranged first formal meeting of the Sub-Committee on Geodesy (November 2017)</a:t>
            </a:r>
          </a:p>
          <a:p>
            <a:r>
              <a:rPr lang="en-GB" sz="2400" dirty="0" smtClean="0">
                <a:solidFill>
                  <a:srgbClr val="1D5E8A"/>
                </a:solidFill>
                <a:latin typeface="Trebuchet MS"/>
                <a:cs typeface="Trebuchet MS"/>
              </a:rPr>
              <a:t>GGRF utilized in conjunction with other fundamental datasets</a:t>
            </a:r>
          </a:p>
          <a:p>
            <a:r>
              <a:rPr lang="en-GB" sz="2400" dirty="0" smtClean="0">
                <a:solidFill>
                  <a:srgbClr val="1D5E8A"/>
                </a:solidFill>
                <a:latin typeface="Trebuchet MS"/>
                <a:cs typeface="Trebuchet MS"/>
              </a:rPr>
              <a:t>Through the Sub-Committee provide </a:t>
            </a:r>
            <a:r>
              <a:rPr lang="en-US" sz="2400" dirty="0">
                <a:solidFill>
                  <a:srgbClr val="1D5E8A"/>
                </a:solidFill>
                <a:latin typeface="Trebuchet MS"/>
                <a:cs typeface="Trebuchet MS"/>
              </a:rPr>
              <a:t>geodetic expertise to the broader </a:t>
            </a:r>
            <a:r>
              <a:rPr lang="en-US" sz="2400" u="sng" dirty="0">
                <a:solidFill>
                  <a:srgbClr val="1D5E8A"/>
                </a:solidFill>
                <a:latin typeface="Trebuchet MS"/>
                <a:cs typeface="Trebuchet MS"/>
              </a:rPr>
              <a:t>intergovernmental</a:t>
            </a:r>
            <a:r>
              <a:rPr lang="en-US" sz="2400" dirty="0">
                <a:solidFill>
                  <a:srgbClr val="1D5E8A"/>
                </a:solidFill>
                <a:latin typeface="Trebuchet MS"/>
                <a:cs typeface="Trebuchet MS"/>
              </a:rPr>
              <a:t> </a:t>
            </a:r>
            <a:r>
              <a:rPr lang="en-US" sz="2400" dirty="0" smtClean="0">
                <a:solidFill>
                  <a:srgbClr val="1D5E8A"/>
                </a:solidFill>
                <a:latin typeface="Trebuchet MS"/>
                <a:cs typeface="Trebuchet MS"/>
              </a:rPr>
              <a:t>community, especially </a:t>
            </a:r>
            <a:r>
              <a:rPr lang="en-US" sz="2400" dirty="0">
                <a:solidFill>
                  <a:srgbClr val="1D5E8A"/>
                </a:solidFill>
                <a:latin typeface="Trebuchet MS"/>
                <a:cs typeface="Trebuchet MS"/>
              </a:rPr>
              <a:t>relating to Sustainable Development Goals but also to hazards, environment, and economic development.</a:t>
            </a:r>
            <a:endParaRPr lang="en-GB" sz="2400" dirty="0" smtClean="0">
              <a:solidFill>
                <a:srgbClr val="1D5E8A"/>
              </a:solidFill>
              <a:latin typeface="Trebuchet MS"/>
              <a:cs typeface="Trebuchet MS"/>
            </a:endParaRPr>
          </a:p>
          <a:p>
            <a:endParaRPr lang="en-GB" sz="1400" dirty="0">
              <a:solidFill>
                <a:srgbClr val="1D5E8A"/>
              </a:solidFill>
              <a:latin typeface="Trebuchet MS"/>
              <a:cs typeface="Trebuchet MS"/>
            </a:endParaRPr>
          </a:p>
        </p:txBody>
      </p:sp>
    </p:spTree>
    <p:extLst>
      <p:ext uri="{BB962C8B-B14F-4D97-AF65-F5344CB8AC3E}">
        <p14:creationId xmlns:p14="http://schemas.microsoft.com/office/powerpoint/2010/main" val="48525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txBox="1">
            <a:spLocks/>
          </p:cNvSpPr>
          <p:nvPr/>
        </p:nvSpPr>
        <p:spPr>
          <a:xfrm>
            <a:off x="107504" y="269776"/>
            <a:ext cx="8928992" cy="1143000"/>
          </a:xfrm>
          <a:prstGeom prst="rect">
            <a:avLst/>
          </a:prstGeom>
        </p:spPr>
        <p:txBody>
          <a:bodyPr/>
          <a:lstStyle>
            <a:lvl1pPr algn="ctr" rtl="0" eaLnBrk="0" fontAlgn="base" hangingPunct="0">
              <a:spcBef>
                <a:spcPct val="0"/>
              </a:spcBef>
              <a:spcAft>
                <a:spcPct val="0"/>
              </a:spcAft>
              <a:defRPr sz="4000">
                <a:solidFill>
                  <a:srgbClr val="0066FF"/>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rgbClr val="0066FF"/>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000">
                <a:solidFill>
                  <a:srgbClr val="0066FF"/>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000">
                <a:solidFill>
                  <a:srgbClr val="0066FF"/>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000">
                <a:solidFill>
                  <a:srgbClr val="0066FF"/>
                </a:solidFill>
                <a:latin typeface="Arial" pitchFamily="34" charset="0"/>
                <a:ea typeface="ＭＳ Ｐゴシック" charset="0"/>
                <a:cs typeface="ＭＳ Ｐゴシック" charset="0"/>
              </a:defRPr>
            </a:lvl5pPr>
            <a:lvl6pPr marL="457200" algn="ctr" rtl="0" fontAlgn="base">
              <a:spcBef>
                <a:spcPct val="0"/>
              </a:spcBef>
              <a:spcAft>
                <a:spcPct val="0"/>
              </a:spcAft>
              <a:defRPr sz="4000">
                <a:solidFill>
                  <a:srgbClr val="0066FF"/>
                </a:solidFill>
                <a:latin typeface="Arial" pitchFamily="34" charset="0"/>
              </a:defRPr>
            </a:lvl6pPr>
            <a:lvl7pPr marL="914400" algn="ctr" rtl="0" fontAlgn="base">
              <a:spcBef>
                <a:spcPct val="0"/>
              </a:spcBef>
              <a:spcAft>
                <a:spcPct val="0"/>
              </a:spcAft>
              <a:defRPr sz="4000">
                <a:solidFill>
                  <a:srgbClr val="0066FF"/>
                </a:solidFill>
                <a:latin typeface="Arial" pitchFamily="34" charset="0"/>
              </a:defRPr>
            </a:lvl7pPr>
            <a:lvl8pPr marL="1371600" algn="ctr" rtl="0" fontAlgn="base">
              <a:spcBef>
                <a:spcPct val="0"/>
              </a:spcBef>
              <a:spcAft>
                <a:spcPct val="0"/>
              </a:spcAft>
              <a:defRPr sz="4000">
                <a:solidFill>
                  <a:srgbClr val="0066FF"/>
                </a:solidFill>
                <a:latin typeface="Arial" pitchFamily="34" charset="0"/>
              </a:defRPr>
            </a:lvl8pPr>
            <a:lvl9pPr marL="1828800" algn="ctr" rtl="0" fontAlgn="base">
              <a:spcBef>
                <a:spcPct val="0"/>
              </a:spcBef>
              <a:spcAft>
                <a:spcPct val="0"/>
              </a:spcAft>
              <a:defRPr sz="4000">
                <a:solidFill>
                  <a:srgbClr val="0066FF"/>
                </a:solidFill>
                <a:latin typeface="Arial" pitchFamily="34" charset="0"/>
              </a:defRPr>
            </a:lvl9pPr>
          </a:lstStyle>
          <a:p>
            <a:r>
              <a:rPr lang="nb-NO" b="1" kern="0" dirty="0" err="1" smtClean="0">
                <a:solidFill>
                  <a:srgbClr val="1D5E8A"/>
                </a:solidFill>
                <a:latin typeface="Trebuchet MS"/>
                <a:cs typeface="Trebuchet MS"/>
              </a:rPr>
              <a:t>Towards</a:t>
            </a:r>
            <a:r>
              <a:rPr lang="nb-NO" b="1" kern="0" dirty="0" smtClean="0">
                <a:solidFill>
                  <a:srgbClr val="1D5E8A"/>
                </a:solidFill>
                <a:latin typeface="Trebuchet MS"/>
                <a:cs typeface="Trebuchet MS"/>
              </a:rPr>
              <a:t> </a:t>
            </a:r>
            <a:r>
              <a:rPr lang="nb-NO" b="1" kern="0" dirty="0" err="1" smtClean="0">
                <a:solidFill>
                  <a:srgbClr val="1D5E8A"/>
                </a:solidFill>
                <a:latin typeface="Trebuchet MS"/>
                <a:cs typeface="Trebuchet MS"/>
              </a:rPr>
              <a:t>sustainability</a:t>
            </a:r>
            <a:endParaRPr lang="en-GB" b="1" kern="0" dirty="0">
              <a:solidFill>
                <a:srgbClr val="1D5E8A"/>
              </a:solidFill>
              <a:latin typeface="Trebuchet MS"/>
              <a:cs typeface="Trebuchet MS"/>
            </a:endParaRPr>
          </a:p>
        </p:txBody>
      </p:sp>
      <p:pic>
        <p:nvPicPr>
          <p:cNvPr id="2" name="Bild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26904"/>
            <a:ext cx="9144000" cy="5022376"/>
          </a:xfrm>
          <a:prstGeom prst="rect">
            <a:avLst/>
          </a:prstGeom>
        </p:spPr>
      </p:pic>
      <p:sp>
        <p:nvSpPr>
          <p:cNvPr id="3" name="Rektangel 2"/>
          <p:cNvSpPr/>
          <p:nvPr/>
        </p:nvSpPr>
        <p:spPr>
          <a:xfrm>
            <a:off x="6228184" y="5373216"/>
            <a:ext cx="2448273" cy="276999"/>
          </a:xfrm>
          <a:prstGeom prst="rect">
            <a:avLst/>
          </a:prstGeom>
        </p:spPr>
        <p:txBody>
          <a:bodyPr wrap="square">
            <a:spAutoFit/>
          </a:bodyPr>
          <a:lstStyle/>
          <a:p>
            <a:r>
              <a:rPr lang="nb-NO" sz="1200" dirty="0"/>
              <a:t>Photo: Bjørn-Owe Holmberg</a:t>
            </a:r>
          </a:p>
        </p:txBody>
      </p:sp>
    </p:spTree>
    <p:extLst>
      <p:ext uri="{BB962C8B-B14F-4D97-AF65-F5344CB8AC3E}">
        <p14:creationId xmlns:p14="http://schemas.microsoft.com/office/powerpoint/2010/main" val="1723639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1462044"/>
            <a:ext cx="4572000" cy="1754327"/>
          </a:xfrm>
          <a:prstGeom prst="rect">
            <a:avLst/>
          </a:prstGeom>
        </p:spPr>
        <p:txBody>
          <a:bodyPr>
            <a:spAutoFit/>
          </a:bodyPr>
          <a:lstStyle/>
          <a:p>
            <a:pPr algn="ctr"/>
            <a:r>
              <a:rPr lang="en-US" sz="3600" b="1" dirty="0" smtClean="0">
                <a:solidFill>
                  <a:srgbClr val="C00000"/>
                </a:solidFill>
                <a:latin typeface="Arial Black"/>
                <a:ea typeface="MS PGothic" pitchFamily="34" charset="-128"/>
                <a:cs typeface="MS PGothic" pitchFamily="34" charset="-128"/>
              </a:rPr>
              <a:t>Thank</a:t>
            </a:r>
            <a:r>
              <a:rPr lang="en-US" sz="3600" b="1" dirty="0" smtClean="0">
                <a:solidFill>
                  <a:srgbClr val="BE0000"/>
                </a:solidFill>
                <a:latin typeface="Arial Black"/>
                <a:ea typeface="MS PGothic" pitchFamily="34" charset="-128"/>
                <a:cs typeface="MS PGothic" pitchFamily="34" charset="-128"/>
              </a:rPr>
              <a:t> You !</a:t>
            </a:r>
          </a:p>
          <a:p>
            <a:pPr algn="ctr"/>
            <a:endParaRPr lang="en-US" sz="3600" b="1" dirty="0" smtClean="0">
              <a:solidFill>
                <a:schemeClr val="tx2">
                  <a:lumMod val="75000"/>
                </a:schemeClr>
              </a:solidFill>
              <a:latin typeface="Arial Black"/>
              <a:ea typeface="MS PGothic" pitchFamily="34" charset="-128"/>
              <a:cs typeface="MS PGothic" pitchFamily="34" charset="-128"/>
            </a:endParaRPr>
          </a:p>
          <a:p>
            <a:pPr algn="ctr"/>
            <a:r>
              <a:rPr lang="en-US" sz="3600" b="1" dirty="0" smtClean="0">
                <a:solidFill>
                  <a:schemeClr val="tx2">
                    <a:lumMod val="75000"/>
                  </a:schemeClr>
                </a:solidFill>
                <a:latin typeface="Arial Black"/>
                <a:ea typeface="MS PGothic" pitchFamily="34" charset="-128"/>
                <a:cs typeface="MS PGothic" pitchFamily="34" charset="-128"/>
              </a:rPr>
              <a:t>QUESTIONS?</a:t>
            </a:r>
            <a:endParaRPr lang="en-US" sz="3600" dirty="0"/>
          </a:p>
        </p:txBody>
      </p:sp>
      <p:pic>
        <p:nvPicPr>
          <p:cNvPr id="4" name="Picture 3" descr="uncuyo_Ingenieria.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4574" y="4874919"/>
            <a:ext cx="3518985" cy="681644"/>
          </a:xfrm>
          <a:prstGeom prst="rect">
            <a:avLst/>
          </a:prstGeom>
        </p:spPr>
      </p:pic>
      <p:pic>
        <p:nvPicPr>
          <p:cNvPr id="6" name="Picture 5" descr="IAG_logo.jpe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86000" y="5795327"/>
            <a:ext cx="673239" cy="692999"/>
          </a:xfrm>
          <a:prstGeom prst="rect">
            <a:avLst/>
          </a:prstGeom>
        </p:spPr>
      </p:pic>
      <p:pic>
        <p:nvPicPr>
          <p:cNvPr id="7" name="Picture 6" descr="SIRGAS_logo.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1413" y="5895421"/>
            <a:ext cx="1395379" cy="550586"/>
          </a:xfrm>
          <a:prstGeom prst="rect">
            <a:avLst/>
          </a:prstGeom>
        </p:spPr>
      </p:pic>
      <p:pic>
        <p:nvPicPr>
          <p:cNvPr id="8" name="Picture 7" descr="Universidad_Juan_Agustín_Maza.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786893" y="4874919"/>
            <a:ext cx="709818" cy="568586"/>
          </a:xfrm>
          <a:prstGeom prst="rect">
            <a:avLst/>
          </a:prstGeom>
        </p:spPr>
      </p:pic>
      <p:pic>
        <p:nvPicPr>
          <p:cNvPr id="10" name="Picture 9" descr="IPGH ORG copy.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565839" y="5660742"/>
            <a:ext cx="930872" cy="933072"/>
          </a:xfrm>
          <a:prstGeom prst="rect">
            <a:avLst/>
          </a:prstGeom>
        </p:spPr>
      </p:pic>
      <p:pic>
        <p:nvPicPr>
          <p:cNvPr id="11" name="Picture 10"/>
          <p:cNvPicPr>
            <a:picLocks noChangeAspect="1"/>
          </p:cNvPicPr>
          <p:nvPr/>
        </p:nvPicPr>
        <p:blipFill>
          <a:blip r:embed="rId8"/>
          <a:stretch>
            <a:fillRect/>
          </a:stretch>
        </p:blipFill>
        <p:spPr>
          <a:xfrm>
            <a:off x="6441597" y="2766477"/>
            <a:ext cx="2618848" cy="3128944"/>
          </a:xfrm>
          <a:prstGeom prst="rect">
            <a:avLst/>
          </a:prstGeom>
        </p:spPr>
      </p:pic>
      <p:cxnSp>
        <p:nvCxnSpPr>
          <p:cNvPr id="16" name="Straight Connector 15"/>
          <p:cNvCxnSpPr/>
          <p:nvPr/>
        </p:nvCxnSpPr>
        <p:spPr>
          <a:xfrm>
            <a:off x="381413" y="5556563"/>
            <a:ext cx="569300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825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SIRGAS</a:t>
            </a:r>
            <a:r>
              <a:rPr lang="en-US" b="1" dirty="0"/>
              <a:t> </a:t>
            </a:r>
            <a:r>
              <a:rPr lang="en-US" b="1" dirty="0" smtClean="0"/>
              <a:t>as defined by SIRGAS</a:t>
            </a:r>
            <a:endParaRPr lang="en-US" dirty="0"/>
          </a:p>
        </p:txBody>
      </p:sp>
      <p:sp>
        <p:nvSpPr>
          <p:cNvPr id="4" name="Content Placeholder 3"/>
          <p:cNvSpPr>
            <a:spLocks noGrp="1"/>
          </p:cNvSpPr>
          <p:nvPr>
            <p:ph idx="1"/>
          </p:nvPr>
        </p:nvSpPr>
        <p:spPr/>
        <p:txBody>
          <a:bodyPr/>
          <a:lstStyle/>
          <a:p>
            <a:r>
              <a:rPr lang="en-US" sz="2800" dirty="0"/>
              <a:t>I</a:t>
            </a:r>
            <a:r>
              <a:rPr lang="en-US" sz="2800" dirty="0" smtClean="0"/>
              <a:t>s </a:t>
            </a:r>
            <a:r>
              <a:rPr lang="en-US" sz="2800" dirty="0"/>
              <a:t>the Geocentric Reference System for the </a:t>
            </a:r>
            <a:r>
              <a:rPr lang="en-US" sz="2800" b="1" dirty="0" smtClean="0"/>
              <a:t>Americas</a:t>
            </a:r>
            <a:endParaRPr lang="en-US" sz="2800" dirty="0" smtClean="0"/>
          </a:p>
          <a:p>
            <a:pPr lvl="1"/>
            <a:r>
              <a:rPr lang="en-US" sz="2400" dirty="0"/>
              <a:t>C</a:t>
            </a:r>
            <a:r>
              <a:rPr lang="en-US" sz="2400" dirty="0" smtClean="0"/>
              <a:t>orresponds </a:t>
            </a:r>
            <a:r>
              <a:rPr lang="en-US" sz="2400" dirty="0"/>
              <a:t>to the </a:t>
            </a:r>
            <a:r>
              <a:rPr lang="en-US" sz="2400" b="1" dirty="0" smtClean="0"/>
              <a:t>ITRS</a:t>
            </a:r>
          </a:p>
          <a:p>
            <a:pPr lvl="1"/>
            <a:r>
              <a:rPr lang="en-US" sz="2400" dirty="0" smtClean="0"/>
              <a:t>Includes </a:t>
            </a:r>
            <a:r>
              <a:rPr lang="en-US" sz="2400" dirty="0"/>
              <a:t>the definition and realization of a </a:t>
            </a:r>
            <a:r>
              <a:rPr lang="en-US" sz="2400" b="1" dirty="0"/>
              <a:t>vertical reference </a:t>
            </a:r>
            <a:r>
              <a:rPr lang="en-US" sz="2400" b="1" dirty="0" smtClean="0"/>
              <a:t>system</a:t>
            </a:r>
          </a:p>
          <a:p>
            <a:r>
              <a:rPr lang="en-US" sz="2800" dirty="0" smtClean="0"/>
              <a:t>UNRCC-Americas 7</a:t>
            </a:r>
            <a:r>
              <a:rPr lang="en-US" sz="2800" baseline="30000" dirty="0" smtClean="0"/>
              <a:t>th</a:t>
            </a:r>
            <a:r>
              <a:rPr lang="en-US" sz="2800" dirty="0" smtClean="0"/>
              <a:t> Conference recommended adoption  of SIRGAS for </a:t>
            </a:r>
            <a:r>
              <a:rPr lang="en-US" sz="2800" b="1" dirty="0" smtClean="0"/>
              <a:t>all</a:t>
            </a:r>
            <a:r>
              <a:rPr lang="en-US" sz="2800" dirty="0" smtClean="0"/>
              <a:t> of the Americas</a:t>
            </a:r>
            <a:endParaRPr lang="en-US" sz="3600" dirty="0" smtClean="0"/>
          </a:p>
          <a:p>
            <a:pPr lvl="1"/>
            <a:r>
              <a:rPr lang="en-US" sz="2400" dirty="0"/>
              <a:t>SIRGAS is a member of the </a:t>
            </a:r>
            <a:r>
              <a:rPr lang="en-US" sz="2400" b="1" dirty="0"/>
              <a:t>IAG Commission </a:t>
            </a:r>
            <a:r>
              <a:rPr lang="en-US" sz="2400" b="1" dirty="0" smtClean="0"/>
              <a:t>1</a:t>
            </a:r>
            <a:r>
              <a:rPr lang="en-US" sz="2400" dirty="0" smtClean="0"/>
              <a:t> through </a:t>
            </a:r>
            <a:r>
              <a:rPr lang="en-US" sz="2400" dirty="0"/>
              <a:t>SC 1.3b </a:t>
            </a:r>
            <a:r>
              <a:rPr lang="en-US" sz="2400" dirty="0" smtClean="0"/>
              <a:t>(Regional </a:t>
            </a:r>
            <a:r>
              <a:rPr lang="en-US" sz="2400" dirty="0"/>
              <a:t>Reference Frame for </a:t>
            </a:r>
            <a:r>
              <a:rPr lang="en-US" sz="2400" dirty="0" smtClean="0"/>
              <a:t>South- and Central America)</a:t>
            </a:r>
          </a:p>
          <a:p>
            <a:pPr lvl="1"/>
            <a:r>
              <a:rPr lang="en-US" sz="2400" dirty="0"/>
              <a:t>Working Group of the </a:t>
            </a:r>
            <a:r>
              <a:rPr lang="en-US" sz="2400" b="1" dirty="0"/>
              <a:t>Cartographic Commission of the PAIGH</a:t>
            </a:r>
            <a:endParaRPr lang="en-US" sz="2400" dirty="0" smtClean="0"/>
          </a:p>
        </p:txBody>
      </p:sp>
    </p:spTree>
    <p:extLst>
      <p:ext uri="{BB962C8B-B14F-4D97-AF65-F5344CB8AC3E}">
        <p14:creationId xmlns:p14="http://schemas.microsoft.com/office/powerpoint/2010/main" val="2350550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US" dirty="0" smtClean="0"/>
              <a:t>SIRGAS Structure</a:t>
            </a:r>
            <a:endParaRPr lang="en-US" dirty="0"/>
          </a:p>
        </p:txBody>
      </p:sp>
      <p:sp>
        <p:nvSpPr>
          <p:cNvPr id="3" name="Content Placeholder 2"/>
          <p:cNvSpPr>
            <a:spLocks noGrp="1"/>
          </p:cNvSpPr>
          <p:nvPr>
            <p:ph idx="1"/>
          </p:nvPr>
        </p:nvSpPr>
        <p:spPr>
          <a:xfrm>
            <a:off x="457200" y="908720"/>
            <a:ext cx="8229600" cy="4525963"/>
          </a:xfrm>
        </p:spPr>
        <p:txBody>
          <a:bodyPr/>
          <a:lstStyle/>
          <a:p>
            <a:r>
              <a:rPr lang="en-US" dirty="0" smtClean="0"/>
              <a:t>US Concerns</a:t>
            </a:r>
          </a:p>
          <a:p>
            <a:pPr lvl="1"/>
            <a:r>
              <a:rPr lang="en-US" dirty="0" smtClean="0"/>
              <a:t>Functionally a </a:t>
            </a:r>
            <a:r>
              <a:rPr lang="en-US" u="sng" dirty="0" smtClean="0"/>
              <a:t>scientific</a:t>
            </a:r>
            <a:r>
              <a:rPr lang="en-US" dirty="0" smtClean="0"/>
              <a:t> organization only </a:t>
            </a:r>
          </a:p>
          <a:p>
            <a:pPr lvl="1"/>
            <a:r>
              <a:rPr lang="en-US" dirty="0"/>
              <a:t>Limited in scope of constituency (IAG </a:t>
            </a:r>
            <a:r>
              <a:rPr lang="en-US" dirty="0" smtClean="0"/>
              <a:t>SC 1.3b)</a:t>
            </a:r>
          </a:p>
          <a:p>
            <a:pPr lvl="1"/>
            <a:r>
              <a:rPr lang="en-US" dirty="0" smtClean="0"/>
              <a:t>Permanently </a:t>
            </a:r>
            <a:r>
              <a:rPr lang="en-US" u="sng" dirty="0"/>
              <a:t>assists</a:t>
            </a:r>
            <a:r>
              <a:rPr lang="en-US" dirty="0"/>
              <a:t> </a:t>
            </a:r>
            <a:r>
              <a:rPr lang="en-US" dirty="0" smtClean="0"/>
              <a:t>UN-GGIM-Americas</a:t>
            </a:r>
          </a:p>
          <a:p>
            <a:pPr lvl="1"/>
            <a:r>
              <a:rPr lang="en-US" u="sng" dirty="0" smtClean="0"/>
              <a:t>Outside</a:t>
            </a:r>
            <a:r>
              <a:rPr lang="en-US" dirty="0" smtClean="0"/>
              <a:t> of the UN </a:t>
            </a:r>
            <a:r>
              <a:rPr lang="en-US" u="sng" dirty="0" smtClean="0"/>
              <a:t>governance</a:t>
            </a:r>
            <a:r>
              <a:rPr lang="en-US" dirty="0" smtClean="0"/>
              <a:t> structure</a:t>
            </a:r>
          </a:p>
          <a:p>
            <a:pPr lvl="1"/>
            <a:r>
              <a:rPr lang="en-US" dirty="0" smtClean="0"/>
              <a:t>Weak </a:t>
            </a:r>
            <a:r>
              <a:rPr lang="en-US" u="sng" dirty="0" smtClean="0"/>
              <a:t>link</a:t>
            </a:r>
            <a:r>
              <a:rPr lang="en-US" dirty="0" smtClean="0"/>
              <a:t> between SIRGAS &amp; UN-GGIM-Americas</a:t>
            </a:r>
          </a:p>
          <a:p>
            <a:r>
              <a:rPr lang="en-US" dirty="0" smtClean="0"/>
              <a:t>Potential Remedies</a:t>
            </a:r>
          </a:p>
          <a:p>
            <a:pPr lvl="1"/>
            <a:r>
              <a:rPr lang="en-US" dirty="0" smtClean="0"/>
              <a:t>Include IAG SC 1.3c (Ref. Frame for </a:t>
            </a:r>
            <a:r>
              <a:rPr lang="en-US" u="sng" dirty="0" smtClean="0"/>
              <a:t>N. America</a:t>
            </a:r>
            <a:r>
              <a:rPr lang="en-US" dirty="0" smtClean="0"/>
              <a:t>)</a:t>
            </a:r>
          </a:p>
          <a:p>
            <a:pPr lvl="1"/>
            <a:r>
              <a:rPr lang="en-US" dirty="0" smtClean="0"/>
              <a:t>Include IAG SC 2.4b (</a:t>
            </a:r>
            <a:r>
              <a:rPr lang="en-US" dirty="0" err="1" smtClean="0"/>
              <a:t>Grav</a:t>
            </a:r>
            <a:r>
              <a:rPr lang="en-US" dirty="0" smtClean="0"/>
              <a:t>. &amp; Geoid for </a:t>
            </a:r>
            <a:r>
              <a:rPr lang="en-US" u="sng" dirty="0" smtClean="0"/>
              <a:t>S. America</a:t>
            </a:r>
            <a:r>
              <a:rPr lang="en-US" dirty="0" smtClean="0"/>
              <a:t>)</a:t>
            </a:r>
          </a:p>
          <a:p>
            <a:pPr lvl="1"/>
            <a:r>
              <a:rPr lang="en-US" dirty="0" smtClean="0"/>
              <a:t>Include IAG </a:t>
            </a:r>
            <a:r>
              <a:rPr lang="en-US" dirty="0"/>
              <a:t>SC </a:t>
            </a:r>
            <a:r>
              <a:rPr lang="en-US" dirty="0" smtClean="0"/>
              <a:t>2.4c </a:t>
            </a:r>
            <a:r>
              <a:rPr lang="en-US" dirty="0"/>
              <a:t>(</a:t>
            </a:r>
            <a:r>
              <a:rPr lang="en-US" dirty="0" smtClean="0"/>
              <a:t>G. </a:t>
            </a:r>
            <a:r>
              <a:rPr lang="en-US" dirty="0"/>
              <a:t>&amp; </a:t>
            </a:r>
            <a:r>
              <a:rPr lang="en-US" dirty="0" smtClean="0"/>
              <a:t>G. </a:t>
            </a:r>
            <a:r>
              <a:rPr lang="en-US" dirty="0"/>
              <a:t>for </a:t>
            </a:r>
            <a:r>
              <a:rPr lang="en-US" u="sng" dirty="0" smtClean="0"/>
              <a:t>N. &amp; C. </a:t>
            </a:r>
            <a:r>
              <a:rPr lang="en-US" u="sng" dirty="0"/>
              <a:t>America</a:t>
            </a:r>
            <a:r>
              <a:rPr lang="en-US" dirty="0" smtClean="0"/>
              <a:t>)</a:t>
            </a:r>
          </a:p>
          <a:p>
            <a:pPr lvl="1"/>
            <a:r>
              <a:rPr lang="en-US" dirty="0" smtClean="0"/>
              <a:t>Needs to be </a:t>
            </a:r>
            <a:r>
              <a:rPr lang="en-US" u="sng" dirty="0" smtClean="0"/>
              <a:t>inside</a:t>
            </a:r>
            <a:r>
              <a:rPr lang="en-US" dirty="0" smtClean="0"/>
              <a:t> the UN </a:t>
            </a:r>
            <a:r>
              <a:rPr lang="en-US" u="sng" dirty="0" smtClean="0"/>
              <a:t>Governance</a:t>
            </a:r>
            <a:r>
              <a:rPr lang="en-US" dirty="0" smtClean="0"/>
              <a:t> Structure</a:t>
            </a:r>
            <a:endParaRPr lang="en-US" dirty="0"/>
          </a:p>
        </p:txBody>
      </p:sp>
    </p:spTree>
    <p:extLst>
      <p:ext uri="{BB962C8B-B14F-4D97-AF65-F5344CB8AC3E}">
        <p14:creationId xmlns:p14="http://schemas.microsoft.com/office/powerpoint/2010/main" val="1751391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IAG Commission Structure</a:t>
            </a:r>
            <a:endParaRPr lang="en-US" dirty="0"/>
          </a:p>
        </p:txBody>
      </p:sp>
      <p:sp>
        <p:nvSpPr>
          <p:cNvPr id="4" name="Text Placeholder 3"/>
          <p:cNvSpPr>
            <a:spLocks noGrp="1"/>
          </p:cNvSpPr>
          <p:nvPr>
            <p:ph type="body" idx="1"/>
          </p:nvPr>
        </p:nvSpPr>
        <p:spPr/>
        <p:txBody>
          <a:bodyPr/>
          <a:lstStyle/>
          <a:p>
            <a:r>
              <a:rPr lang="en-US" sz="2000" dirty="0" smtClean="0">
                <a:solidFill>
                  <a:schemeClr val="tx1"/>
                </a:solidFill>
              </a:rPr>
              <a:t>SC 1.3 Regional Reference Frames</a:t>
            </a:r>
            <a:r>
              <a:rPr lang="en-US" sz="2000" dirty="0">
                <a:solidFill>
                  <a:schemeClr val="tx1"/>
                </a:solidFill>
              </a:rPr>
              <a:t> </a:t>
            </a:r>
            <a:endParaRPr lang="en-US" sz="2000" dirty="0" smtClean="0">
              <a:solidFill>
                <a:schemeClr val="tx1"/>
              </a:solidFill>
            </a:endParaRPr>
          </a:p>
          <a:p>
            <a:r>
              <a:rPr lang="en-US" sz="2000" dirty="0" smtClean="0">
                <a:solidFill>
                  <a:schemeClr val="tx1"/>
                </a:solidFill>
              </a:rPr>
              <a:t>Chair</a:t>
            </a:r>
            <a:r>
              <a:rPr lang="en-US" sz="2000" dirty="0">
                <a:solidFill>
                  <a:schemeClr val="tx1"/>
                </a:solidFill>
              </a:rPr>
              <a:t>: C. </a:t>
            </a:r>
            <a:r>
              <a:rPr lang="en-US" sz="2000" dirty="0" err="1">
                <a:solidFill>
                  <a:schemeClr val="tx1"/>
                </a:solidFill>
              </a:rPr>
              <a:t>Bruyninx</a:t>
            </a:r>
            <a:r>
              <a:rPr lang="en-US" sz="2000" dirty="0">
                <a:solidFill>
                  <a:schemeClr val="tx1"/>
                </a:solidFill>
              </a:rPr>
              <a:t> (Belgium</a:t>
            </a:r>
            <a:r>
              <a:rPr lang="en-US" sz="2000" dirty="0" smtClean="0">
                <a:solidFill>
                  <a:schemeClr val="tx1"/>
                </a:solidFill>
              </a:rPr>
              <a:t>)</a:t>
            </a:r>
          </a:p>
        </p:txBody>
      </p:sp>
      <p:sp>
        <p:nvSpPr>
          <p:cNvPr id="5" name="Content Placeholder 4"/>
          <p:cNvSpPr>
            <a:spLocks noGrp="1"/>
          </p:cNvSpPr>
          <p:nvPr>
            <p:ph sz="half" idx="2"/>
          </p:nvPr>
        </p:nvSpPr>
        <p:spPr/>
        <p:txBody>
          <a:bodyPr/>
          <a:lstStyle/>
          <a:p>
            <a:pPr marL="0" indent="0">
              <a:buNone/>
            </a:pPr>
            <a:r>
              <a:rPr lang="en-US" sz="2000" b="1" dirty="0" smtClean="0">
                <a:solidFill>
                  <a:schemeClr val="tx1"/>
                </a:solidFill>
              </a:rPr>
              <a:t>SC </a:t>
            </a:r>
            <a:r>
              <a:rPr lang="en-US" sz="2000" b="1" dirty="0">
                <a:solidFill>
                  <a:schemeClr val="tx1"/>
                </a:solidFill>
              </a:rPr>
              <a:t>1.3a Europe</a:t>
            </a:r>
            <a:r>
              <a:rPr lang="en-US" sz="2000" dirty="0">
                <a:solidFill>
                  <a:schemeClr val="tx1"/>
                </a:solidFill>
              </a:rPr>
              <a:t/>
            </a:r>
            <a:br>
              <a:rPr lang="en-US" sz="2000" dirty="0">
                <a:solidFill>
                  <a:schemeClr val="tx1"/>
                </a:solidFill>
              </a:rPr>
            </a:br>
            <a:r>
              <a:rPr lang="en-US" sz="2000" dirty="0">
                <a:solidFill>
                  <a:schemeClr val="tx1"/>
                </a:solidFill>
              </a:rPr>
              <a:t>Chair: M. </a:t>
            </a:r>
            <a:r>
              <a:rPr lang="en-US" sz="2000" dirty="0" err="1">
                <a:solidFill>
                  <a:schemeClr val="tx1"/>
                </a:solidFill>
              </a:rPr>
              <a:t>Poutanen</a:t>
            </a:r>
            <a:r>
              <a:rPr lang="en-US" sz="2000" dirty="0">
                <a:solidFill>
                  <a:schemeClr val="tx1"/>
                </a:solidFill>
              </a:rPr>
              <a:t> (Finland)</a:t>
            </a:r>
            <a:br>
              <a:rPr lang="en-US" sz="2000" dirty="0">
                <a:solidFill>
                  <a:schemeClr val="tx1"/>
                </a:solidFill>
              </a:rPr>
            </a:br>
            <a:r>
              <a:rPr lang="en-US" sz="2000" b="1" dirty="0">
                <a:solidFill>
                  <a:schemeClr val="tx1"/>
                </a:solidFill>
              </a:rPr>
              <a:t>SC 1.3b South and </a:t>
            </a:r>
            <a:r>
              <a:rPr lang="en-US" sz="2000" b="1" dirty="0">
                <a:solidFill>
                  <a:srgbClr val="FF0000"/>
                </a:solidFill>
              </a:rPr>
              <a:t>Central</a:t>
            </a:r>
            <a:r>
              <a:rPr lang="en-US" sz="2000" b="1" dirty="0">
                <a:solidFill>
                  <a:schemeClr val="tx1"/>
                </a:solidFill>
              </a:rPr>
              <a:t> America</a:t>
            </a:r>
            <a:r>
              <a:rPr lang="en-US" sz="2000" dirty="0">
                <a:solidFill>
                  <a:schemeClr val="tx1"/>
                </a:solidFill>
              </a:rPr>
              <a:t/>
            </a:r>
            <a:br>
              <a:rPr lang="en-US" sz="2000" dirty="0">
                <a:solidFill>
                  <a:schemeClr val="tx1"/>
                </a:solidFill>
              </a:rPr>
            </a:br>
            <a:r>
              <a:rPr lang="en-US" sz="2000" dirty="0">
                <a:solidFill>
                  <a:schemeClr val="tx1"/>
                </a:solidFill>
              </a:rPr>
              <a:t>Chair: W. Martinez (Colombia)</a:t>
            </a:r>
            <a:br>
              <a:rPr lang="en-US" sz="2000" dirty="0">
                <a:solidFill>
                  <a:schemeClr val="tx1"/>
                </a:solidFill>
              </a:rPr>
            </a:br>
            <a:r>
              <a:rPr lang="en-US" sz="2000" b="1" dirty="0">
                <a:solidFill>
                  <a:schemeClr val="tx1"/>
                </a:solidFill>
              </a:rPr>
              <a:t>SC 1.3c North America</a:t>
            </a:r>
            <a:r>
              <a:rPr lang="en-US" sz="2000" dirty="0">
                <a:solidFill>
                  <a:schemeClr val="tx1"/>
                </a:solidFill>
              </a:rPr>
              <a:t/>
            </a:r>
            <a:br>
              <a:rPr lang="en-US" sz="2000" dirty="0">
                <a:solidFill>
                  <a:schemeClr val="tx1"/>
                </a:solidFill>
              </a:rPr>
            </a:br>
            <a:r>
              <a:rPr lang="en-US" sz="2000" dirty="0">
                <a:solidFill>
                  <a:schemeClr val="tx1"/>
                </a:solidFill>
              </a:rPr>
              <a:t>Chairs: M. </a:t>
            </a:r>
            <a:r>
              <a:rPr lang="en-US" sz="2000" dirty="0" err="1">
                <a:solidFill>
                  <a:schemeClr val="tx1"/>
                </a:solidFill>
              </a:rPr>
              <a:t>Craymer</a:t>
            </a:r>
            <a:r>
              <a:rPr lang="en-US" sz="2000" dirty="0">
                <a:solidFill>
                  <a:schemeClr val="tx1"/>
                </a:solidFill>
              </a:rPr>
              <a:t> (Canada) and D. Roman (USA)</a:t>
            </a:r>
            <a:br>
              <a:rPr lang="en-US" sz="2000" dirty="0">
                <a:solidFill>
                  <a:schemeClr val="tx1"/>
                </a:solidFill>
              </a:rPr>
            </a:br>
            <a:r>
              <a:rPr lang="en-US" sz="2000" b="1" dirty="0">
                <a:solidFill>
                  <a:schemeClr val="tx1"/>
                </a:solidFill>
              </a:rPr>
              <a:t>SC 1.3d Africa</a:t>
            </a:r>
            <a:r>
              <a:rPr lang="en-US" sz="2000" dirty="0">
                <a:solidFill>
                  <a:schemeClr val="tx1"/>
                </a:solidFill>
              </a:rPr>
              <a:t/>
            </a:r>
            <a:br>
              <a:rPr lang="en-US" sz="2000" dirty="0">
                <a:solidFill>
                  <a:schemeClr val="tx1"/>
                </a:solidFill>
              </a:rPr>
            </a:br>
            <a:r>
              <a:rPr lang="en-US" sz="2000" dirty="0">
                <a:solidFill>
                  <a:schemeClr val="tx1"/>
                </a:solidFill>
              </a:rPr>
              <a:t>Chair: E. Saria (Tanzania)</a:t>
            </a:r>
            <a:br>
              <a:rPr lang="en-US" sz="2000" dirty="0">
                <a:solidFill>
                  <a:schemeClr val="tx1"/>
                </a:solidFill>
              </a:rPr>
            </a:br>
            <a:r>
              <a:rPr lang="en-US" sz="2000" b="1" dirty="0">
                <a:solidFill>
                  <a:schemeClr val="tx1"/>
                </a:solidFill>
              </a:rPr>
              <a:t>SC 1.3e Asia-Pacific</a:t>
            </a:r>
            <a:r>
              <a:rPr lang="en-US" sz="2000" dirty="0">
                <a:solidFill>
                  <a:schemeClr val="tx1"/>
                </a:solidFill>
              </a:rPr>
              <a:t/>
            </a:r>
            <a:br>
              <a:rPr lang="en-US" sz="2000" dirty="0">
                <a:solidFill>
                  <a:schemeClr val="tx1"/>
                </a:solidFill>
              </a:rPr>
            </a:br>
            <a:r>
              <a:rPr lang="en-US" sz="2000" dirty="0">
                <a:solidFill>
                  <a:schemeClr val="tx1"/>
                </a:solidFill>
              </a:rPr>
              <a:t>Chair: J. Dawson (Australia)</a:t>
            </a:r>
            <a:br>
              <a:rPr lang="en-US" sz="2000" dirty="0">
                <a:solidFill>
                  <a:schemeClr val="tx1"/>
                </a:solidFill>
              </a:rPr>
            </a:br>
            <a:r>
              <a:rPr lang="en-US" sz="2000" b="1" dirty="0">
                <a:solidFill>
                  <a:schemeClr val="tx1"/>
                </a:solidFill>
              </a:rPr>
              <a:t>SC 1.3f Antarctica</a:t>
            </a:r>
            <a:r>
              <a:rPr lang="en-US" sz="2000" dirty="0">
                <a:solidFill>
                  <a:schemeClr val="tx1"/>
                </a:solidFill>
              </a:rPr>
              <a:t/>
            </a:r>
            <a:br>
              <a:rPr lang="en-US" sz="2000" dirty="0">
                <a:solidFill>
                  <a:schemeClr val="tx1"/>
                </a:solidFill>
              </a:rPr>
            </a:br>
            <a:r>
              <a:rPr lang="en-US" sz="2000" dirty="0">
                <a:solidFill>
                  <a:schemeClr val="tx1"/>
                </a:solidFill>
              </a:rPr>
              <a:t>Chair: M. </a:t>
            </a:r>
            <a:r>
              <a:rPr lang="en-US" sz="2000" dirty="0" err="1">
                <a:solidFill>
                  <a:schemeClr val="tx1"/>
                </a:solidFill>
              </a:rPr>
              <a:t>Horwath</a:t>
            </a:r>
            <a:r>
              <a:rPr lang="en-US" sz="2000" dirty="0">
                <a:solidFill>
                  <a:schemeClr val="tx1"/>
                </a:solidFill>
              </a:rPr>
              <a:t> (Germany</a:t>
            </a:r>
            <a:r>
              <a:rPr lang="en-US" sz="2000" dirty="0" smtClean="0">
                <a:solidFill>
                  <a:schemeClr val="tx1"/>
                </a:solidFill>
              </a:rPr>
              <a:t>)</a:t>
            </a:r>
            <a:endParaRPr lang="en-US" sz="2000" dirty="0">
              <a:solidFill>
                <a:schemeClr val="tx1"/>
              </a:solidFill>
            </a:endParaRPr>
          </a:p>
        </p:txBody>
      </p:sp>
      <p:sp>
        <p:nvSpPr>
          <p:cNvPr id="7" name="Content Placeholder 6"/>
          <p:cNvSpPr>
            <a:spLocks noGrp="1"/>
          </p:cNvSpPr>
          <p:nvPr>
            <p:ph sz="quarter" idx="4"/>
          </p:nvPr>
        </p:nvSpPr>
        <p:spPr/>
        <p:txBody>
          <a:bodyPr/>
          <a:lstStyle/>
          <a:p>
            <a:pPr marL="0" indent="0">
              <a:buNone/>
            </a:pPr>
            <a:r>
              <a:rPr lang="en-US" sz="2000" b="1" dirty="0">
                <a:solidFill>
                  <a:schemeClr val="tx1"/>
                </a:solidFill>
              </a:rPr>
              <a:t>SC </a:t>
            </a:r>
            <a:r>
              <a:rPr lang="en-US" sz="2000" b="1" dirty="0" smtClean="0">
                <a:solidFill>
                  <a:schemeClr val="tx1"/>
                </a:solidFill>
              </a:rPr>
              <a:t>2.4a </a:t>
            </a:r>
            <a:r>
              <a:rPr lang="en-US" sz="2000" b="1" dirty="0">
                <a:solidFill>
                  <a:schemeClr val="tx1"/>
                </a:solidFill>
              </a:rPr>
              <a:t>Europe</a:t>
            </a:r>
            <a:r>
              <a:rPr lang="en-US" sz="2000" dirty="0">
                <a:solidFill>
                  <a:schemeClr val="tx1"/>
                </a:solidFill>
              </a:rPr>
              <a:t/>
            </a:r>
            <a:br>
              <a:rPr lang="en-US" sz="2000" dirty="0">
                <a:solidFill>
                  <a:schemeClr val="tx1"/>
                </a:solidFill>
              </a:rPr>
            </a:br>
            <a:r>
              <a:rPr lang="en-US" sz="2000" dirty="0">
                <a:solidFill>
                  <a:schemeClr val="tx1"/>
                </a:solidFill>
              </a:rPr>
              <a:t>Chair</a:t>
            </a:r>
            <a:r>
              <a:rPr lang="en-US" sz="2000" dirty="0" smtClean="0">
                <a:solidFill>
                  <a:schemeClr val="tx1"/>
                </a:solidFill>
              </a:rPr>
              <a:t>: </a:t>
            </a:r>
            <a:r>
              <a:rPr lang="en-US" sz="2000" dirty="0" err="1">
                <a:solidFill>
                  <a:schemeClr val="tx1"/>
                </a:solidFill>
              </a:rPr>
              <a:t>Heiner</a:t>
            </a:r>
            <a:r>
              <a:rPr lang="en-US" sz="2000" dirty="0">
                <a:solidFill>
                  <a:schemeClr val="tx1"/>
                </a:solidFill>
              </a:rPr>
              <a:t> </a:t>
            </a:r>
            <a:r>
              <a:rPr lang="en-US" sz="2000" dirty="0" err="1">
                <a:solidFill>
                  <a:schemeClr val="tx1"/>
                </a:solidFill>
              </a:rPr>
              <a:t>Denker</a:t>
            </a:r>
            <a:r>
              <a:rPr lang="en-US" sz="2000" dirty="0">
                <a:solidFill>
                  <a:schemeClr val="tx1"/>
                </a:solidFill>
              </a:rPr>
              <a:t> (Germany)</a:t>
            </a:r>
            <a:br>
              <a:rPr lang="en-US" sz="2000" dirty="0">
                <a:solidFill>
                  <a:schemeClr val="tx1"/>
                </a:solidFill>
              </a:rPr>
            </a:br>
            <a:r>
              <a:rPr lang="en-US" sz="2000" b="1" dirty="0">
                <a:solidFill>
                  <a:schemeClr val="tx1"/>
                </a:solidFill>
              </a:rPr>
              <a:t>SC </a:t>
            </a:r>
            <a:r>
              <a:rPr lang="en-US" sz="2000" b="1" dirty="0" smtClean="0">
                <a:solidFill>
                  <a:schemeClr val="tx1"/>
                </a:solidFill>
              </a:rPr>
              <a:t>2.4b </a:t>
            </a:r>
            <a:r>
              <a:rPr lang="en-US" sz="2000" b="1" dirty="0">
                <a:solidFill>
                  <a:schemeClr val="tx1"/>
                </a:solidFill>
              </a:rPr>
              <a:t>South </a:t>
            </a:r>
            <a:r>
              <a:rPr lang="en-US" sz="2000" b="1" dirty="0" smtClean="0">
                <a:solidFill>
                  <a:schemeClr val="tx1"/>
                </a:solidFill>
              </a:rPr>
              <a:t>America</a:t>
            </a:r>
            <a:r>
              <a:rPr lang="en-US" sz="2000" dirty="0">
                <a:solidFill>
                  <a:schemeClr val="tx1"/>
                </a:solidFill>
              </a:rPr>
              <a:t/>
            </a:r>
            <a:br>
              <a:rPr lang="en-US" sz="2000" dirty="0">
                <a:solidFill>
                  <a:schemeClr val="tx1"/>
                </a:solidFill>
              </a:rPr>
            </a:br>
            <a:r>
              <a:rPr lang="en-US" sz="2000" dirty="0">
                <a:solidFill>
                  <a:schemeClr val="tx1"/>
                </a:solidFill>
              </a:rPr>
              <a:t>Chair: M.C. Pacino (Argentina</a:t>
            </a:r>
            <a:r>
              <a:rPr lang="en-US" sz="2000" dirty="0" smtClean="0">
                <a:solidFill>
                  <a:schemeClr val="tx1"/>
                </a:solidFill>
              </a:rPr>
              <a:t>)</a:t>
            </a:r>
            <a:r>
              <a:rPr lang="en-US" sz="2000" dirty="0">
                <a:solidFill>
                  <a:schemeClr val="tx1"/>
                </a:solidFill>
              </a:rPr>
              <a:t/>
            </a:r>
            <a:br>
              <a:rPr lang="en-US" sz="2000" dirty="0">
                <a:solidFill>
                  <a:schemeClr val="tx1"/>
                </a:solidFill>
              </a:rPr>
            </a:br>
            <a:r>
              <a:rPr lang="en-US" sz="2000" b="1" dirty="0">
                <a:solidFill>
                  <a:schemeClr val="tx1"/>
                </a:solidFill>
              </a:rPr>
              <a:t>SC </a:t>
            </a:r>
            <a:r>
              <a:rPr lang="en-US" sz="2000" b="1" dirty="0" smtClean="0">
                <a:solidFill>
                  <a:schemeClr val="tx1"/>
                </a:solidFill>
              </a:rPr>
              <a:t>2.4c </a:t>
            </a:r>
            <a:r>
              <a:rPr lang="en-US" sz="2000" b="1" dirty="0" smtClean="0">
                <a:solidFill>
                  <a:srgbClr val="FF0000"/>
                </a:solidFill>
              </a:rPr>
              <a:t>Central</a:t>
            </a:r>
            <a:r>
              <a:rPr lang="en-US" sz="2000" b="1" dirty="0" smtClean="0">
                <a:solidFill>
                  <a:schemeClr val="tx1"/>
                </a:solidFill>
              </a:rPr>
              <a:t> and North </a:t>
            </a:r>
            <a:r>
              <a:rPr lang="en-US" sz="2000" b="1" dirty="0">
                <a:solidFill>
                  <a:schemeClr val="tx1"/>
                </a:solidFill>
              </a:rPr>
              <a:t>America</a:t>
            </a:r>
            <a:r>
              <a:rPr lang="en-US" sz="2000" dirty="0">
                <a:solidFill>
                  <a:schemeClr val="tx1"/>
                </a:solidFill>
              </a:rPr>
              <a:t/>
            </a:r>
            <a:br>
              <a:rPr lang="en-US" sz="2000" dirty="0">
                <a:solidFill>
                  <a:schemeClr val="tx1"/>
                </a:solidFill>
              </a:rPr>
            </a:br>
            <a:r>
              <a:rPr lang="en-US" sz="2000" dirty="0">
                <a:solidFill>
                  <a:schemeClr val="tx1"/>
                </a:solidFill>
              </a:rPr>
              <a:t>Chairs: M. </a:t>
            </a:r>
            <a:r>
              <a:rPr lang="en-US" sz="2000" dirty="0" err="1" smtClean="0">
                <a:solidFill>
                  <a:schemeClr val="tx1"/>
                </a:solidFill>
              </a:rPr>
              <a:t>Veronneau</a:t>
            </a:r>
            <a:r>
              <a:rPr lang="en-US" sz="2000" dirty="0" smtClean="0">
                <a:solidFill>
                  <a:schemeClr val="tx1"/>
                </a:solidFill>
              </a:rPr>
              <a:t> (Canada)</a:t>
            </a:r>
            <a:r>
              <a:rPr lang="en-US" sz="2000" dirty="0">
                <a:solidFill>
                  <a:schemeClr val="tx1"/>
                </a:solidFill>
              </a:rPr>
              <a:t/>
            </a:r>
            <a:br>
              <a:rPr lang="en-US" sz="2000" dirty="0">
                <a:solidFill>
                  <a:schemeClr val="tx1"/>
                </a:solidFill>
              </a:rPr>
            </a:br>
            <a:r>
              <a:rPr lang="en-US" sz="2000" b="1" dirty="0">
                <a:solidFill>
                  <a:schemeClr val="tx1"/>
                </a:solidFill>
              </a:rPr>
              <a:t>SC </a:t>
            </a:r>
            <a:r>
              <a:rPr lang="en-US" sz="2000" b="1" dirty="0" smtClean="0">
                <a:solidFill>
                  <a:schemeClr val="tx1"/>
                </a:solidFill>
              </a:rPr>
              <a:t>2.4d </a:t>
            </a:r>
            <a:r>
              <a:rPr lang="en-US" sz="2000" b="1" dirty="0">
                <a:solidFill>
                  <a:schemeClr val="tx1"/>
                </a:solidFill>
              </a:rPr>
              <a:t>Africa</a:t>
            </a:r>
            <a:r>
              <a:rPr lang="en-US" sz="2000" dirty="0">
                <a:solidFill>
                  <a:schemeClr val="tx1"/>
                </a:solidFill>
              </a:rPr>
              <a:t/>
            </a:r>
            <a:br>
              <a:rPr lang="en-US" sz="2000" dirty="0">
                <a:solidFill>
                  <a:schemeClr val="tx1"/>
                </a:solidFill>
              </a:rPr>
            </a:br>
            <a:r>
              <a:rPr lang="en-US" sz="2000" dirty="0">
                <a:solidFill>
                  <a:schemeClr val="tx1"/>
                </a:solidFill>
              </a:rPr>
              <a:t>Chair: Hussein </a:t>
            </a:r>
            <a:r>
              <a:rPr lang="en-US" sz="2000" dirty="0" err="1">
                <a:solidFill>
                  <a:schemeClr val="tx1"/>
                </a:solidFill>
              </a:rPr>
              <a:t>Abd-Elmotaal</a:t>
            </a:r>
            <a:r>
              <a:rPr lang="en-US" sz="2000" dirty="0">
                <a:solidFill>
                  <a:schemeClr val="tx1"/>
                </a:solidFill>
              </a:rPr>
              <a:t> (Egypt) </a:t>
            </a:r>
            <a:br>
              <a:rPr lang="en-US" sz="2000" dirty="0">
                <a:solidFill>
                  <a:schemeClr val="tx1"/>
                </a:solidFill>
              </a:rPr>
            </a:br>
            <a:r>
              <a:rPr lang="en-US" sz="2000" b="1" dirty="0">
                <a:solidFill>
                  <a:schemeClr val="tx1"/>
                </a:solidFill>
              </a:rPr>
              <a:t>SC </a:t>
            </a:r>
            <a:r>
              <a:rPr lang="en-US" sz="2000" b="1" dirty="0" smtClean="0">
                <a:solidFill>
                  <a:schemeClr val="tx1"/>
                </a:solidFill>
              </a:rPr>
              <a:t>2.4e </a:t>
            </a:r>
            <a:r>
              <a:rPr lang="en-US" sz="2000" b="1" dirty="0">
                <a:solidFill>
                  <a:schemeClr val="tx1"/>
                </a:solidFill>
              </a:rPr>
              <a:t>Asia-Pacific</a:t>
            </a:r>
            <a:r>
              <a:rPr lang="en-US" sz="2000" dirty="0">
                <a:solidFill>
                  <a:schemeClr val="tx1"/>
                </a:solidFill>
              </a:rPr>
              <a:t/>
            </a:r>
            <a:br>
              <a:rPr lang="en-US" sz="2000" dirty="0">
                <a:solidFill>
                  <a:schemeClr val="tx1"/>
                </a:solidFill>
              </a:rPr>
            </a:br>
            <a:r>
              <a:rPr lang="en-US" sz="2000" dirty="0">
                <a:solidFill>
                  <a:schemeClr val="tx1"/>
                </a:solidFill>
              </a:rPr>
              <a:t>Chair: Jay </a:t>
            </a:r>
            <a:r>
              <a:rPr lang="en-US" sz="2000" dirty="0" err="1">
                <a:solidFill>
                  <a:schemeClr val="tx1"/>
                </a:solidFill>
              </a:rPr>
              <a:t>Hyoun</a:t>
            </a:r>
            <a:r>
              <a:rPr lang="en-US" sz="2000" dirty="0">
                <a:solidFill>
                  <a:schemeClr val="tx1"/>
                </a:solidFill>
              </a:rPr>
              <a:t> Kwon (Korea) </a:t>
            </a:r>
            <a:br>
              <a:rPr lang="en-US" sz="2000" dirty="0">
                <a:solidFill>
                  <a:schemeClr val="tx1"/>
                </a:solidFill>
              </a:rPr>
            </a:br>
            <a:r>
              <a:rPr lang="en-US" sz="2000" b="1" dirty="0">
                <a:solidFill>
                  <a:schemeClr val="tx1"/>
                </a:solidFill>
              </a:rPr>
              <a:t>SC </a:t>
            </a:r>
            <a:r>
              <a:rPr lang="en-US" sz="2000" b="1" dirty="0" smtClean="0">
                <a:solidFill>
                  <a:schemeClr val="tx1"/>
                </a:solidFill>
              </a:rPr>
              <a:t>2.4f </a:t>
            </a:r>
            <a:r>
              <a:rPr lang="en-US" sz="2000" b="1" dirty="0">
                <a:solidFill>
                  <a:schemeClr val="tx1"/>
                </a:solidFill>
              </a:rPr>
              <a:t>Antarctica</a:t>
            </a:r>
            <a:r>
              <a:rPr lang="en-US" sz="2000" dirty="0">
                <a:solidFill>
                  <a:schemeClr val="tx1"/>
                </a:solidFill>
              </a:rPr>
              <a:t/>
            </a:r>
            <a:br>
              <a:rPr lang="en-US" sz="2000" dirty="0">
                <a:solidFill>
                  <a:schemeClr val="tx1"/>
                </a:solidFill>
              </a:rPr>
            </a:br>
            <a:r>
              <a:rPr lang="en-US" sz="2000" dirty="0" smtClean="0">
                <a:solidFill>
                  <a:schemeClr val="tx1"/>
                </a:solidFill>
              </a:rPr>
              <a:t>Chair</a:t>
            </a:r>
            <a:r>
              <a:rPr lang="en-US" sz="2000" dirty="0">
                <a:solidFill>
                  <a:schemeClr val="tx1"/>
                </a:solidFill>
              </a:rPr>
              <a:t>: </a:t>
            </a:r>
            <a:r>
              <a:rPr lang="en-US" sz="2000" dirty="0" err="1">
                <a:solidFill>
                  <a:schemeClr val="tx1"/>
                </a:solidFill>
              </a:rPr>
              <a:t>Mirko</a:t>
            </a:r>
            <a:r>
              <a:rPr lang="en-US" sz="2000" dirty="0">
                <a:solidFill>
                  <a:schemeClr val="tx1"/>
                </a:solidFill>
              </a:rPr>
              <a:t> </a:t>
            </a:r>
            <a:r>
              <a:rPr lang="en-US" sz="2000" dirty="0" err="1">
                <a:solidFill>
                  <a:schemeClr val="tx1"/>
                </a:solidFill>
              </a:rPr>
              <a:t>Scheinert</a:t>
            </a:r>
            <a:r>
              <a:rPr lang="en-US" sz="2000" dirty="0">
                <a:solidFill>
                  <a:schemeClr val="tx1"/>
                </a:solidFill>
              </a:rPr>
              <a:t> (Germany) </a:t>
            </a:r>
          </a:p>
          <a:p>
            <a:pPr marL="0" indent="0">
              <a:buNone/>
            </a:pPr>
            <a:endParaRPr lang="en-US" sz="2000" dirty="0" smtClean="0">
              <a:solidFill>
                <a:schemeClr val="tx1"/>
              </a:solidFill>
            </a:endParaRPr>
          </a:p>
        </p:txBody>
      </p:sp>
      <p:sp>
        <p:nvSpPr>
          <p:cNvPr id="13" name="Rectangle 1"/>
          <p:cNvSpPr>
            <a:spLocks noGrp="1" noChangeArrowheads="1"/>
          </p:cNvSpPr>
          <p:nvPr>
            <p:ph type="body" sz="quarter" idx="3"/>
          </p:nvPr>
        </p:nvSpPr>
        <p:spPr bwMode="auto">
          <a:xfrm>
            <a:off x="4645025" y="1501052"/>
            <a:ext cx="42372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000" u="none" strike="noStrike" cap="none" normalizeH="0" baseline="0" dirty="0" smtClean="0">
                <a:ln>
                  <a:noFill/>
                </a:ln>
                <a:solidFill>
                  <a:schemeClr val="tx1"/>
                </a:solidFill>
                <a:effectLst/>
              </a:rPr>
              <a:t>SC 2.4: Regional Geoid Determination </a:t>
            </a:r>
          </a:p>
          <a:p>
            <a:pPr marL="0" marR="0" lvl="0" indent="0" algn="l" defTabSz="914400" rtl="0" eaLnBrk="0" fontAlgn="base" latinLnBrk="0" hangingPunct="0">
              <a:lnSpc>
                <a:spcPct val="100000"/>
              </a:lnSpc>
              <a:spcBef>
                <a:spcPct val="0"/>
              </a:spcBef>
              <a:spcAft>
                <a:spcPct val="0"/>
              </a:spcAft>
              <a:buClrTx/>
              <a:buSzTx/>
              <a:tabLst/>
            </a:pPr>
            <a:r>
              <a:rPr kumimoji="0" lang="en-US" altLang="en-US" sz="2000" u="none" strike="noStrike" cap="none" normalizeH="0" baseline="0" dirty="0" smtClean="0">
                <a:ln>
                  <a:noFill/>
                </a:ln>
                <a:solidFill>
                  <a:schemeClr val="tx1"/>
                </a:solidFill>
                <a:effectLst/>
              </a:rPr>
              <a:t>Chair: M.C. Pacino (Argentina)</a:t>
            </a:r>
          </a:p>
        </p:txBody>
      </p:sp>
      <p:sp>
        <p:nvSpPr>
          <p:cNvPr id="14" name="Rectangle 13"/>
          <p:cNvSpPr/>
          <p:nvPr/>
        </p:nvSpPr>
        <p:spPr>
          <a:xfrm>
            <a:off x="179512" y="2780928"/>
            <a:ext cx="4392488" cy="158417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636373" y="2780928"/>
            <a:ext cx="4392488" cy="129614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9765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Y:\SSB\GGIM\Logo\GGIM Teacher.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37285" y="3374849"/>
            <a:ext cx="2104865" cy="150365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78624" y="913483"/>
            <a:ext cx="4633873" cy="5028800"/>
            <a:chOff x="-638166" y="74978"/>
            <a:chExt cx="6178497" cy="6705066"/>
          </a:xfrm>
        </p:grpSpPr>
        <p:pic>
          <p:nvPicPr>
            <p:cNvPr id="1026" name="Picture 2" descr="Image result for books and technical guides"/>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2679" r="31732" b="7019"/>
            <a:stretch/>
          </p:blipFill>
          <p:spPr bwMode="auto">
            <a:xfrm>
              <a:off x="97016" y="74978"/>
              <a:ext cx="2879291" cy="17585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Diagrama 10"/>
            <p:cNvGraphicFramePr/>
            <p:nvPr>
              <p:extLst>
                <p:ext uri="{D42A27DB-BD31-4B8C-83A1-F6EECF244321}">
                  <p14:modId xmlns:p14="http://schemas.microsoft.com/office/powerpoint/2010/main" val="1122583336"/>
                </p:ext>
              </p:extLst>
            </p:nvPr>
          </p:nvGraphicFramePr>
          <p:xfrm>
            <a:off x="-638166" y="1833569"/>
            <a:ext cx="6178497" cy="4946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p:cNvSpPr txBox="1"/>
            <p:nvPr/>
          </p:nvSpPr>
          <p:spPr>
            <a:xfrm>
              <a:off x="2239925" y="298745"/>
              <a:ext cx="2877284" cy="1436291"/>
            </a:xfrm>
            <a:prstGeom prst="rect">
              <a:avLst/>
            </a:prstGeom>
            <a:noFill/>
          </p:spPr>
          <p:txBody>
            <a:bodyPr wrap="none" rtlCol="0">
              <a:spAutoFit/>
            </a:bodyPr>
            <a:lstStyle/>
            <a:p>
              <a:pPr algn="ctr"/>
              <a:r>
                <a:rPr lang="en-US" sz="1600" dirty="0">
                  <a:latin typeface="Trebuchet MS" panose="020B0603020202020204" pitchFamily="34" charset="0"/>
                </a:rPr>
                <a:t>Frameworks, guides,</a:t>
              </a:r>
            </a:p>
            <a:p>
              <a:pPr algn="ctr"/>
              <a:r>
                <a:rPr lang="en-US" sz="1600" dirty="0">
                  <a:latin typeface="Trebuchet MS" panose="020B0603020202020204" pitchFamily="34" charset="0"/>
                </a:rPr>
                <a:t>norms, standards and</a:t>
              </a:r>
            </a:p>
            <a:p>
              <a:pPr algn="ctr"/>
              <a:r>
                <a:rPr lang="en-US" sz="1600" dirty="0">
                  <a:latin typeface="Trebuchet MS" panose="020B0603020202020204" pitchFamily="34" charset="0"/>
                </a:rPr>
                <a:t>methodological</a:t>
              </a:r>
            </a:p>
            <a:p>
              <a:pPr algn="ctr"/>
              <a:r>
                <a:rPr lang="en-US" sz="1600" dirty="0">
                  <a:latin typeface="Trebuchet MS" panose="020B0603020202020204" pitchFamily="34" charset="0"/>
                </a:rPr>
                <a:t>development</a:t>
              </a:r>
            </a:p>
          </p:txBody>
        </p:sp>
      </p:grpSp>
      <p:grpSp>
        <p:nvGrpSpPr>
          <p:cNvPr id="4" name="Group 3"/>
          <p:cNvGrpSpPr/>
          <p:nvPr/>
        </p:nvGrpSpPr>
        <p:grpSpPr>
          <a:xfrm>
            <a:off x="4308829" y="895436"/>
            <a:ext cx="5332485" cy="5046847"/>
            <a:chOff x="5745105" y="50914"/>
            <a:chExt cx="7109980" cy="6729129"/>
          </a:xfrm>
        </p:grpSpPr>
        <p:pic>
          <p:nvPicPr>
            <p:cNvPr id="13" name="Imagen 1"/>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8530488" y="50914"/>
              <a:ext cx="3636252" cy="1758590"/>
            </a:xfrm>
            <a:prstGeom prst="rect">
              <a:avLst/>
            </a:prstGeom>
          </p:spPr>
        </p:pic>
        <p:graphicFrame>
          <p:nvGraphicFramePr>
            <p:cNvPr id="19" name="Diagrama 10"/>
            <p:cNvGraphicFramePr/>
            <p:nvPr>
              <p:extLst>
                <p:ext uri="{D42A27DB-BD31-4B8C-83A1-F6EECF244321}">
                  <p14:modId xmlns:p14="http://schemas.microsoft.com/office/powerpoint/2010/main" val="1250047034"/>
                </p:ext>
              </p:extLst>
            </p:nvPr>
          </p:nvGraphicFramePr>
          <p:xfrm>
            <a:off x="6676588" y="1833568"/>
            <a:ext cx="6178497" cy="494647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8" name="TextBox 7"/>
            <p:cNvSpPr txBox="1"/>
            <p:nvPr/>
          </p:nvSpPr>
          <p:spPr>
            <a:xfrm>
              <a:off x="5745105" y="298745"/>
              <a:ext cx="3926545" cy="1436291"/>
            </a:xfrm>
            <a:prstGeom prst="rect">
              <a:avLst/>
            </a:prstGeom>
            <a:noFill/>
          </p:spPr>
          <p:txBody>
            <a:bodyPr wrap="none" rtlCol="0">
              <a:spAutoFit/>
            </a:bodyPr>
            <a:lstStyle/>
            <a:p>
              <a:pPr algn="ctr"/>
              <a:r>
                <a:rPr lang="en-US" sz="1600" dirty="0">
                  <a:latin typeface="Trebuchet MS" panose="020B0603020202020204" pitchFamily="34" charset="0"/>
                </a:rPr>
                <a:t>Normative strengthening,</a:t>
              </a:r>
            </a:p>
            <a:p>
              <a:pPr algn="ctr"/>
              <a:r>
                <a:rPr lang="en-US" sz="1600" dirty="0">
                  <a:latin typeface="Trebuchet MS" panose="020B0603020202020204" pitchFamily="34" charset="0"/>
                </a:rPr>
                <a:t>capacity building and</a:t>
              </a:r>
            </a:p>
            <a:p>
              <a:pPr algn="ctr"/>
              <a:r>
                <a:rPr lang="en-US" sz="1600" dirty="0">
                  <a:latin typeface="Trebuchet MS" panose="020B0603020202020204" pitchFamily="34" charset="0"/>
                </a:rPr>
                <a:t>implementation of GGIM</a:t>
              </a:r>
            </a:p>
            <a:p>
              <a:pPr algn="ctr"/>
              <a:r>
                <a:rPr lang="en-US" sz="1600" dirty="0">
                  <a:latin typeface="Trebuchet MS" panose="020B0603020202020204" pitchFamily="34" charset="0"/>
                </a:rPr>
                <a:t>in support of the 2030 Agenda</a:t>
              </a:r>
            </a:p>
          </p:txBody>
        </p:sp>
      </p:grpSp>
      <p:sp>
        <p:nvSpPr>
          <p:cNvPr id="9" name="TextBox 8"/>
          <p:cNvSpPr txBox="1"/>
          <p:nvPr/>
        </p:nvSpPr>
        <p:spPr>
          <a:xfrm>
            <a:off x="3756797" y="2242725"/>
            <a:ext cx="1665841" cy="1077218"/>
          </a:xfrm>
          <a:prstGeom prst="rect">
            <a:avLst/>
          </a:prstGeom>
          <a:noFill/>
        </p:spPr>
        <p:txBody>
          <a:bodyPr wrap="none" rtlCol="0">
            <a:spAutoFit/>
          </a:bodyPr>
          <a:lstStyle/>
          <a:p>
            <a:pPr algn="ctr"/>
            <a:r>
              <a:rPr lang="en-US" sz="1600" b="1" dirty="0">
                <a:latin typeface="Trebuchet MS" panose="020B0603020202020204" pitchFamily="34" charset="0"/>
              </a:rPr>
              <a:t>UN-GGIM:</a:t>
            </a:r>
          </a:p>
          <a:p>
            <a:pPr algn="ctr"/>
            <a:r>
              <a:rPr lang="en-US" sz="1600" b="1" dirty="0">
                <a:latin typeface="Trebuchet MS" panose="020B0603020202020204" pitchFamily="34" charset="0"/>
              </a:rPr>
              <a:t>Strengthening</a:t>
            </a:r>
          </a:p>
          <a:p>
            <a:pPr algn="ctr"/>
            <a:r>
              <a:rPr lang="en-US" sz="1600" b="1" dirty="0">
                <a:latin typeface="Trebuchet MS" panose="020B0603020202020204" pitchFamily="34" charset="0"/>
              </a:rPr>
              <a:t>the Global Data</a:t>
            </a:r>
          </a:p>
          <a:p>
            <a:pPr algn="ctr"/>
            <a:r>
              <a:rPr lang="en-US" sz="1600" b="1" dirty="0">
                <a:latin typeface="Trebuchet MS" panose="020B0603020202020204" pitchFamily="34" charset="0"/>
              </a:rPr>
              <a:t>Ecosystem</a:t>
            </a:r>
          </a:p>
        </p:txBody>
      </p:sp>
      <p:sp>
        <p:nvSpPr>
          <p:cNvPr id="10" name="TextBox 9"/>
          <p:cNvSpPr txBox="1"/>
          <p:nvPr/>
        </p:nvSpPr>
        <p:spPr>
          <a:xfrm>
            <a:off x="3354314" y="4860455"/>
            <a:ext cx="2513830" cy="1323439"/>
          </a:xfrm>
          <a:prstGeom prst="rect">
            <a:avLst/>
          </a:prstGeom>
          <a:noFill/>
        </p:spPr>
        <p:txBody>
          <a:bodyPr wrap="none" rtlCol="0">
            <a:spAutoFit/>
          </a:bodyPr>
          <a:lstStyle/>
          <a:p>
            <a:pPr algn="ctr"/>
            <a:r>
              <a:rPr lang="en-US" sz="1600" dirty="0">
                <a:latin typeface="Trebuchet MS" panose="020B0603020202020204" pitchFamily="34" charset="0"/>
              </a:rPr>
              <a:t>The activities and efforts</a:t>
            </a:r>
          </a:p>
          <a:p>
            <a:pPr algn="ctr"/>
            <a:r>
              <a:rPr lang="en-US" sz="1600" dirty="0">
                <a:latin typeface="Trebuchet MS" panose="020B0603020202020204" pitchFamily="34" charset="0"/>
              </a:rPr>
              <a:t>that contribute to the</a:t>
            </a:r>
          </a:p>
          <a:p>
            <a:pPr algn="ctr"/>
            <a:r>
              <a:rPr lang="en-US" sz="1600" dirty="0">
                <a:latin typeface="Trebuchet MS" panose="020B0603020202020204" pitchFamily="34" charset="0"/>
              </a:rPr>
              <a:t>unique local-to-global</a:t>
            </a:r>
          </a:p>
          <a:p>
            <a:pPr algn="ctr"/>
            <a:r>
              <a:rPr lang="en-US" sz="1600" dirty="0">
                <a:latin typeface="Trebuchet MS" panose="020B0603020202020204" pitchFamily="34" charset="0"/>
              </a:rPr>
              <a:t>value of UN-GGIM</a:t>
            </a:r>
          </a:p>
          <a:p>
            <a:pPr algn="ctr"/>
            <a:r>
              <a:rPr lang="en-US" sz="1600" dirty="0">
                <a:latin typeface="Trebuchet MS" panose="020B0603020202020204" pitchFamily="34" charset="0"/>
              </a:rPr>
              <a:t>for Member States</a:t>
            </a:r>
          </a:p>
        </p:txBody>
      </p:sp>
    </p:spTree>
    <p:extLst>
      <p:ext uri="{BB962C8B-B14F-4D97-AF65-F5344CB8AC3E}">
        <p14:creationId xmlns:p14="http://schemas.microsoft.com/office/powerpoint/2010/main" val="4208005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SSB\GGIM\Logo\Presentation\UNGGIM_Secretariat_Foote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43000" y="872228"/>
            <a:ext cx="6858000" cy="56531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p:cNvSpPr txBox="1">
            <a:spLocks noChangeArrowheads="1"/>
          </p:cNvSpPr>
          <p:nvPr/>
        </p:nvSpPr>
        <p:spPr bwMode="auto">
          <a:xfrm>
            <a:off x="4749411" y="5459017"/>
            <a:ext cx="3151825"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66FF"/>
                </a:solidFill>
                <a:latin typeface="Arial" charset="0"/>
              </a:defRPr>
            </a:lvl1pPr>
            <a:lvl2pPr marL="742950" indent="-285750" eaLnBrk="0" hangingPunct="0">
              <a:spcBef>
                <a:spcPct val="20000"/>
              </a:spcBef>
              <a:buChar char="–"/>
              <a:defRPr sz="2800">
                <a:solidFill>
                  <a:srgbClr val="0066FF"/>
                </a:solidFill>
                <a:latin typeface="Arial" charset="0"/>
              </a:defRPr>
            </a:lvl2pPr>
            <a:lvl3pPr marL="1143000" indent="-228600" eaLnBrk="0" hangingPunct="0">
              <a:spcBef>
                <a:spcPct val="20000"/>
              </a:spcBef>
              <a:buChar char="•"/>
              <a:defRPr sz="2400">
                <a:solidFill>
                  <a:srgbClr val="0066FF"/>
                </a:solidFill>
                <a:latin typeface="Arial" charset="0"/>
              </a:defRPr>
            </a:lvl3pPr>
            <a:lvl4pPr marL="1600200" indent="-228600" eaLnBrk="0" hangingPunct="0">
              <a:spcBef>
                <a:spcPct val="20000"/>
              </a:spcBef>
              <a:buChar char="–"/>
              <a:defRPr sz="2000">
                <a:solidFill>
                  <a:srgbClr val="0066FF"/>
                </a:solidFill>
                <a:latin typeface="Arial" charset="0"/>
              </a:defRPr>
            </a:lvl4pPr>
            <a:lvl5pPr marL="2057400" indent="-228600" eaLnBrk="0" hangingPunct="0">
              <a:spcBef>
                <a:spcPct val="20000"/>
              </a:spcBef>
              <a:buChar char="»"/>
              <a:defRPr sz="2000">
                <a:solidFill>
                  <a:srgbClr val="0066FF"/>
                </a:solidFill>
                <a:latin typeface="Arial" charset="0"/>
              </a:defRPr>
            </a:lvl5pPr>
            <a:lvl6pPr marL="2514600" indent="-228600" eaLnBrk="0" fontAlgn="base" hangingPunct="0">
              <a:spcBef>
                <a:spcPct val="20000"/>
              </a:spcBef>
              <a:spcAft>
                <a:spcPct val="0"/>
              </a:spcAft>
              <a:buChar char="»"/>
              <a:defRPr sz="2000">
                <a:solidFill>
                  <a:srgbClr val="0066FF"/>
                </a:solidFill>
                <a:latin typeface="Arial" charset="0"/>
              </a:defRPr>
            </a:lvl6pPr>
            <a:lvl7pPr marL="2971800" indent="-228600" eaLnBrk="0" fontAlgn="base" hangingPunct="0">
              <a:spcBef>
                <a:spcPct val="20000"/>
              </a:spcBef>
              <a:spcAft>
                <a:spcPct val="0"/>
              </a:spcAft>
              <a:buChar char="»"/>
              <a:defRPr sz="2000">
                <a:solidFill>
                  <a:srgbClr val="0066FF"/>
                </a:solidFill>
                <a:latin typeface="Arial" charset="0"/>
              </a:defRPr>
            </a:lvl7pPr>
            <a:lvl8pPr marL="3429000" indent="-228600" eaLnBrk="0" fontAlgn="base" hangingPunct="0">
              <a:spcBef>
                <a:spcPct val="20000"/>
              </a:spcBef>
              <a:spcAft>
                <a:spcPct val="0"/>
              </a:spcAft>
              <a:buChar char="»"/>
              <a:defRPr sz="2000">
                <a:solidFill>
                  <a:srgbClr val="0066FF"/>
                </a:solidFill>
                <a:latin typeface="Arial" charset="0"/>
              </a:defRPr>
            </a:lvl8pPr>
            <a:lvl9pPr marL="3886200" indent="-228600" eaLnBrk="0" fontAlgn="base" hangingPunct="0">
              <a:spcBef>
                <a:spcPct val="20000"/>
              </a:spcBef>
              <a:spcAft>
                <a:spcPct val="0"/>
              </a:spcAft>
              <a:buChar char="»"/>
              <a:defRPr sz="2000">
                <a:solidFill>
                  <a:srgbClr val="0066FF"/>
                </a:solidFill>
                <a:latin typeface="Arial" charset="0"/>
              </a:defRPr>
            </a:lvl9pPr>
          </a:lstStyle>
          <a:p>
            <a:pPr defTabSz="685800" eaLnBrk="1" hangingPunct="1">
              <a:spcBef>
                <a:spcPct val="0"/>
              </a:spcBef>
              <a:buNone/>
            </a:pPr>
            <a:r>
              <a:rPr lang="en-US" altLang="en-US" sz="825" i="1" dirty="0">
                <a:solidFill>
                  <a:srgbClr val="FFFFFF"/>
                </a:solidFill>
                <a:ea typeface="Tahoma" pitchFamily="34" charset="0"/>
                <a:cs typeface="Arial" charset="0"/>
              </a:rPr>
              <a:t>Positioning geospatial information to address global challenges</a:t>
            </a:r>
          </a:p>
        </p:txBody>
      </p:sp>
      <p:sp>
        <p:nvSpPr>
          <p:cNvPr id="6" name="2 Rectángulo"/>
          <p:cNvSpPr/>
          <p:nvPr/>
        </p:nvSpPr>
        <p:spPr>
          <a:xfrm>
            <a:off x="1363577" y="1453072"/>
            <a:ext cx="6555542" cy="4359014"/>
          </a:xfrm>
          <a:prstGeom prst="rect">
            <a:avLst/>
          </a:prstGeom>
        </p:spPr>
        <p:txBody>
          <a:bodyPr wrap="square">
            <a:spAutoFit/>
          </a:bodyPr>
          <a:lstStyle/>
          <a:p>
            <a:pPr defTabSz="685800"/>
            <a:r>
              <a:rPr lang="en-US" altLang="en-US" b="1" dirty="0">
                <a:solidFill>
                  <a:prstClr val="black"/>
                </a:solidFill>
                <a:latin typeface="Trebuchet MS" panose="020B0603020202020204" pitchFamily="34" charset="0"/>
              </a:rPr>
              <a:t>Annual Sessions of the UN-GGIM Committee of Experts:</a:t>
            </a:r>
            <a:endParaRPr lang="en-US" altLang="en-US" b="1" dirty="0">
              <a:solidFill>
                <a:srgbClr val="336699">
                  <a:lumMod val="75000"/>
                </a:srgbClr>
              </a:solidFill>
              <a:latin typeface="Trebuchet MS" panose="020B0603020202020204" pitchFamily="34" charset="0"/>
            </a:endParaRPr>
          </a:p>
          <a:p>
            <a:pPr marL="257175" indent="-257175" defTabSz="685800">
              <a:spcAft>
                <a:spcPts val="225"/>
              </a:spcAft>
              <a:buFontTx/>
              <a:buAutoNum type="arabicPeriod"/>
            </a:pPr>
            <a:r>
              <a:rPr lang="en-US" altLang="en-US" sz="1425" dirty="0">
                <a:solidFill>
                  <a:srgbClr val="0000FF"/>
                </a:solidFill>
                <a:latin typeface="Trebuchet MS" panose="020B0603020202020204" pitchFamily="34" charset="0"/>
              </a:rPr>
              <a:t>Seoul, Republic of Korea, October 2011</a:t>
            </a:r>
          </a:p>
          <a:p>
            <a:pPr marL="257175" indent="-257175" defTabSz="685800">
              <a:spcAft>
                <a:spcPts val="225"/>
              </a:spcAft>
              <a:buFontTx/>
              <a:buAutoNum type="arabicPeriod"/>
            </a:pPr>
            <a:r>
              <a:rPr lang="en-US" altLang="en-US" sz="1425" dirty="0">
                <a:solidFill>
                  <a:srgbClr val="0000FF"/>
                </a:solidFill>
                <a:latin typeface="Trebuchet MS" panose="020B0603020202020204" pitchFamily="34" charset="0"/>
              </a:rPr>
              <a:t>UNHQ, New York, August 2012</a:t>
            </a:r>
          </a:p>
          <a:p>
            <a:pPr marL="257175" indent="-257175" defTabSz="685800">
              <a:spcAft>
                <a:spcPts val="225"/>
              </a:spcAft>
              <a:buFontTx/>
              <a:buAutoNum type="arabicPeriod"/>
            </a:pPr>
            <a:r>
              <a:rPr lang="en-US" altLang="en-US" sz="1425" dirty="0">
                <a:solidFill>
                  <a:srgbClr val="0000FF"/>
                </a:solidFill>
                <a:latin typeface="Trebuchet MS" panose="020B0603020202020204" pitchFamily="34" charset="0"/>
              </a:rPr>
              <a:t>Cambridge, United Kingdom, July 2013</a:t>
            </a:r>
          </a:p>
          <a:p>
            <a:pPr marL="257175" indent="-257175" defTabSz="685800">
              <a:spcAft>
                <a:spcPts val="225"/>
              </a:spcAft>
              <a:buFontTx/>
              <a:buAutoNum type="arabicPeriod"/>
            </a:pPr>
            <a:r>
              <a:rPr lang="en-US" sz="1425" dirty="0">
                <a:solidFill>
                  <a:srgbClr val="0000FF"/>
                </a:solidFill>
                <a:latin typeface="Trebuchet MS" panose="020B0603020202020204" pitchFamily="34" charset="0"/>
              </a:rPr>
              <a:t>UNHQ, New York, August 2014</a:t>
            </a:r>
          </a:p>
          <a:p>
            <a:pPr marL="257175" indent="-257175" defTabSz="685800">
              <a:spcAft>
                <a:spcPts val="225"/>
              </a:spcAft>
              <a:buFontTx/>
              <a:buAutoNum type="arabicPeriod"/>
            </a:pPr>
            <a:r>
              <a:rPr lang="en-US" sz="1425" dirty="0">
                <a:solidFill>
                  <a:srgbClr val="0000FF"/>
                </a:solidFill>
                <a:latin typeface="Trebuchet MS" panose="020B0603020202020204" pitchFamily="34" charset="0"/>
              </a:rPr>
              <a:t>UNHQ, New York, August 2015</a:t>
            </a:r>
          </a:p>
          <a:p>
            <a:pPr marL="257175" indent="-257175" defTabSz="685800">
              <a:spcAft>
                <a:spcPts val="225"/>
              </a:spcAft>
              <a:buFontTx/>
              <a:buAutoNum type="arabicPeriod"/>
            </a:pPr>
            <a:r>
              <a:rPr lang="en-US" altLang="en-US" sz="1425" dirty="0">
                <a:solidFill>
                  <a:srgbClr val="0000FF"/>
                </a:solidFill>
                <a:latin typeface="Trebuchet MS" panose="020B0603020202020204" pitchFamily="34" charset="0"/>
              </a:rPr>
              <a:t>UNHQ, New York, August 2016</a:t>
            </a:r>
          </a:p>
          <a:p>
            <a:pPr marL="257175" indent="-257175" defTabSz="685800">
              <a:spcAft>
                <a:spcPts val="225"/>
              </a:spcAft>
              <a:buFontTx/>
              <a:buAutoNum type="arabicPeriod"/>
            </a:pPr>
            <a:r>
              <a:rPr lang="en-US" altLang="en-US" sz="1425" dirty="0">
                <a:solidFill>
                  <a:srgbClr val="0000FF"/>
                </a:solidFill>
                <a:latin typeface="Trebuchet MS" panose="020B0603020202020204" pitchFamily="34" charset="0"/>
              </a:rPr>
              <a:t>UNHQ, New York, August 2017</a:t>
            </a:r>
          </a:p>
          <a:p>
            <a:pPr marL="257175" indent="-257175" defTabSz="685800">
              <a:buFontTx/>
              <a:buAutoNum type="arabicPeriod"/>
            </a:pPr>
            <a:endParaRPr lang="en-US" altLang="en-US" sz="900" dirty="0">
              <a:solidFill>
                <a:srgbClr val="F79646"/>
              </a:solidFill>
              <a:latin typeface="Trebuchet MS" pitchFamily="34" charset="0"/>
            </a:endParaRPr>
          </a:p>
          <a:p>
            <a:pPr defTabSz="685800"/>
            <a:r>
              <a:rPr lang="en-US" altLang="en-US" b="1" dirty="0">
                <a:solidFill>
                  <a:prstClr val="black"/>
                </a:solidFill>
                <a:latin typeface="Trebuchet MS" panose="020B0603020202020204" pitchFamily="34" charset="0"/>
              </a:rPr>
              <a:t>High-Level Forums on Global Geospatial Information Management:</a:t>
            </a:r>
            <a:endParaRPr lang="en-US" altLang="en-US" b="1" dirty="0">
              <a:solidFill>
                <a:srgbClr val="336699">
                  <a:lumMod val="75000"/>
                </a:srgbClr>
              </a:solidFill>
              <a:latin typeface="Trebuchet MS" panose="020B0603020202020204" pitchFamily="34" charset="0"/>
            </a:endParaRPr>
          </a:p>
          <a:p>
            <a:pPr marL="257175" indent="-257175" defTabSz="685800">
              <a:spcAft>
                <a:spcPts val="225"/>
              </a:spcAft>
              <a:buFont typeface="+mj-lt"/>
              <a:buAutoNum type="arabicPeriod"/>
            </a:pPr>
            <a:r>
              <a:rPr lang="en-US" altLang="en-US" sz="1425" dirty="0">
                <a:solidFill>
                  <a:srgbClr val="0000FF"/>
                </a:solidFill>
                <a:latin typeface="Trebuchet MS" panose="020B0603020202020204" pitchFamily="34" charset="0"/>
              </a:rPr>
              <a:t>Seoul, Republic of Korea, October 2011</a:t>
            </a:r>
          </a:p>
          <a:p>
            <a:pPr marL="257175" indent="-257175" defTabSz="685800">
              <a:spcAft>
                <a:spcPts val="225"/>
              </a:spcAft>
              <a:buFont typeface="+mj-lt"/>
              <a:buAutoNum type="arabicPeriod"/>
            </a:pPr>
            <a:r>
              <a:rPr lang="en-US" altLang="en-US" sz="1425" dirty="0">
                <a:solidFill>
                  <a:srgbClr val="0000FF"/>
                </a:solidFill>
                <a:latin typeface="Trebuchet MS" panose="020B0603020202020204" pitchFamily="34" charset="0"/>
              </a:rPr>
              <a:t>Doha, Qatar, February 2013</a:t>
            </a:r>
          </a:p>
          <a:p>
            <a:pPr marL="257175" indent="-257175" defTabSz="685800">
              <a:spcAft>
                <a:spcPts val="225"/>
              </a:spcAft>
              <a:buFont typeface="+mj-lt"/>
              <a:buAutoNum type="arabicPeriod"/>
            </a:pPr>
            <a:r>
              <a:rPr lang="en-US" sz="1425" dirty="0">
                <a:solidFill>
                  <a:srgbClr val="0000FF"/>
                </a:solidFill>
                <a:latin typeface="Trebuchet MS" panose="020B0603020202020204" pitchFamily="34" charset="0"/>
              </a:rPr>
              <a:t>Beijing, China, October 2014 </a:t>
            </a:r>
          </a:p>
          <a:p>
            <a:pPr marL="257175" indent="-257175" defTabSz="685800">
              <a:spcAft>
                <a:spcPts val="225"/>
              </a:spcAft>
              <a:buFont typeface="+mj-lt"/>
              <a:buAutoNum type="arabicPeriod"/>
            </a:pPr>
            <a:r>
              <a:rPr lang="es-MX" sz="1425" dirty="0">
                <a:solidFill>
                  <a:srgbClr val="0000FF"/>
                </a:solidFill>
                <a:latin typeface="Trebuchet MS" panose="020B0603020202020204" pitchFamily="34" charset="0"/>
              </a:rPr>
              <a:t>Addis Ababa, </a:t>
            </a:r>
            <a:r>
              <a:rPr lang="es-MX" sz="1425" dirty="0" err="1">
                <a:solidFill>
                  <a:srgbClr val="0000FF"/>
                </a:solidFill>
                <a:latin typeface="Trebuchet MS" panose="020B0603020202020204" pitchFamily="34" charset="0"/>
              </a:rPr>
              <a:t>Ethiopia</a:t>
            </a:r>
            <a:r>
              <a:rPr lang="es-MX" sz="1425" dirty="0">
                <a:solidFill>
                  <a:srgbClr val="0000FF"/>
                </a:solidFill>
                <a:latin typeface="Trebuchet MS" panose="020B0603020202020204" pitchFamily="34" charset="0"/>
              </a:rPr>
              <a:t>, </a:t>
            </a:r>
            <a:r>
              <a:rPr lang="es-MX" sz="1425" dirty="0" err="1">
                <a:solidFill>
                  <a:srgbClr val="0000FF"/>
                </a:solidFill>
                <a:latin typeface="Trebuchet MS" panose="020B0603020202020204" pitchFamily="34" charset="0"/>
              </a:rPr>
              <a:t>April</a:t>
            </a:r>
            <a:r>
              <a:rPr lang="es-MX" sz="1425" dirty="0">
                <a:solidFill>
                  <a:srgbClr val="0000FF"/>
                </a:solidFill>
                <a:latin typeface="Trebuchet MS" panose="020B0603020202020204" pitchFamily="34" charset="0"/>
              </a:rPr>
              <a:t> </a:t>
            </a:r>
            <a:r>
              <a:rPr lang="es-MX" sz="1425" dirty="0" smtClean="0">
                <a:solidFill>
                  <a:srgbClr val="0000FF"/>
                </a:solidFill>
                <a:latin typeface="Trebuchet MS" panose="020B0603020202020204" pitchFamily="34" charset="0"/>
              </a:rPr>
              <a:t>2016</a:t>
            </a:r>
          </a:p>
          <a:p>
            <a:pPr marL="257175" indent="-257175" defTabSz="685800">
              <a:spcAft>
                <a:spcPts val="225"/>
              </a:spcAft>
              <a:buFont typeface="+mj-lt"/>
              <a:buAutoNum type="arabicPeriod"/>
            </a:pPr>
            <a:r>
              <a:rPr lang="es-MX" sz="1425" dirty="0" err="1" smtClean="0">
                <a:solidFill>
                  <a:srgbClr val="0000FF"/>
                </a:solidFill>
                <a:latin typeface="Trebuchet MS" panose="020B0603020202020204" pitchFamily="34" charset="0"/>
              </a:rPr>
              <a:t>Mexico</a:t>
            </a:r>
            <a:r>
              <a:rPr lang="es-MX" sz="1425" dirty="0" smtClean="0">
                <a:solidFill>
                  <a:srgbClr val="0000FF"/>
                </a:solidFill>
                <a:latin typeface="Trebuchet MS" panose="020B0603020202020204" pitchFamily="34" charset="0"/>
              </a:rPr>
              <a:t> City, </a:t>
            </a:r>
            <a:r>
              <a:rPr lang="es-MX" sz="1425" dirty="0" err="1" smtClean="0">
                <a:solidFill>
                  <a:srgbClr val="0000FF"/>
                </a:solidFill>
                <a:latin typeface="Trebuchet MS" panose="020B0603020202020204" pitchFamily="34" charset="0"/>
              </a:rPr>
              <a:t>Mexico</a:t>
            </a:r>
            <a:r>
              <a:rPr lang="es-MX" sz="1425" dirty="0" smtClean="0">
                <a:solidFill>
                  <a:srgbClr val="0000FF"/>
                </a:solidFill>
                <a:latin typeface="Trebuchet MS" panose="020B0603020202020204" pitchFamily="34" charset="0"/>
              </a:rPr>
              <a:t>, </a:t>
            </a:r>
            <a:r>
              <a:rPr lang="es-MX" sz="1425" dirty="0" err="1" smtClean="0">
                <a:solidFill>
                  <a:srgbClr val="0000FF"/>
                </a:solidFill>
                <a:latin typeface="Trebuchet MS" panose="020B0603020202020204" pitchFamily="34" charset="0"/>
              </a:rPr>
              <a:t>November</a:t>
            </a:r>
            <a:r>
              <a:rPr lang="es-MX" sz="1425" dirty="0" smtClean="0">
                <a:solidFill>
                  <a:srgbClr val="0000FF"/>
                </a:solidFill>
                <a:latin typeface="Trebuchet MS" panose="020B0603020202020204" pitchFamily="34" charset="0"/>
              </a:rPr>
              <a:t> 2017</a:t>
            </a:r>
            <a:endParaRPr lang="es-MX" sz="1425" dirty="0">
              <a:solidFill>
                <a:srgbClr val="0000FF"/>
              </a:solidFill>
              <a:latin typeface="Trebuchet MS" panose="020B0603020202020204" pitchFamily="34" charset="0"/>
            </a:endParaRPr>
          </a:p>
          <a:p>
            <a:pPr defTabSz="685800"/>
            <a:endParaRPr lang="en-US" sz="1163" dirty="0">
              <a:solidFill>
                <a:srgbClr val="F79646"/>
              </a:solidFill>
              <a:latin typeface="Trebuchet MS" pitchFamily="34" charset="0"/>
            </a:endParaRPr>
          </a:p>
          <a:p>
            <a:pPr marL="257175" indent="-257175" defTabSz="685800"/>
            <a:endParaRPr lang="es-MX" sz="1163" dirty="0">
              <a:solidFill>
                <a:srgbClr val="F79646"/>
              </a:solidFill>
              <a:latin typeface="Trebuchet MS" pitchFamily="34" charset="0"/>
            </a:endParaRPr>
          </a:p>
        </p:txBody>
      </p:sp>
      <p:sp>
        <p:nvSpPr>
          <p:cNvPr id="7" name="タイトル 1"/>
          <p:cNvSpPr>
            <a:spLocks/>
          </p:cNvSpPr>
          <p:nvPr/>
        </p:nvSpPr>
        <p:spPr bwMode="auto">
          <a:xfrm>
            <a:off x="1143001" y="857250"/>
            <a:ext cx="6842051" cy="579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rgbClr val="0066FF"/>
                </a:solidFill>
                <a:latin typeface="Arial" pitchFamily="34" charset="0"/>
              </a:defRPr>
            </a:lvl1pPr>
            <a:lvl2pPr marL="742950" indent="-285750" eaLnBrk="0" hangingPunct="0">
              <a:spcBef>
                <a:spcPct val="20000"/>
              </a:spcBef>
              <a:buChar char="–"/>
              <a:defRPr sz="2800">
                <a:solidFill>
                  <a:srgbClr val="0066FF"/>
                </a:solidFill>
                <a:latin typeface="Arial" pitchFamily="34" charset="0"/>
              </a:defRPr>
            </a:lvl2pPr>
            <a:lvl3pPr marL="1143000" indent="-228600" eaLnBrk="0" hangingPunct="0">
              <a:spcBef>
                <a:spcPct val="20000"/>
              </a:spcBef>
              <a:buChar char="•"/>
              <a:defRPr sz="2400">
                <a:solidFill>
                  <a:srgbClr val="0066FF"/>
                </a:solidFill>
                <a:latin typeface="Arial" pitchFamily="34" charset="0"/>
              </a:defRPr>
            </a:lvl3pPr>
            <a:lvl4pPr marL="1600200" indent="-228600" eaLnBrk="0" hangingPunct="0">
              <a:spcBef>
                <a:spcPct val="20000"/>
              </a:spcBef>
              <a:buChar char="–"/>
              <a:defRPr sz="2000">
                <a:solidFill>
                  <a:srgbClr val="0066FF"/>
                </a:solidFill>
                <a:latin typeface="Arial" pitchFamily="34" charset="0"/>
              </a:defRPr>
            </a:lvl4pPr>
            <a:lvl5pPr marL="2057400" indent="-228600" eaLnBrk="0" hangingPunct="0">
              <a:spcBef>
                <a:spcPct val="20000"/>
              </a:spcBef>
              <a:buChar char="»"/>
              <a:defRPr sz="2000">
                <a:solidFill>
                  <a:srgbClr val="0066FF"/>
                </a:solidFill>
                <a:latin typeface="Arial" pitchFamily="34" charset="0"/>
              </a:defRPr>
            </a:lvl5pPr>
            <a:lvl6pPr marL="2514600" indent="-228600" eaLnBrk="0" fontAlgn="base" hangingPunct="0">
              <a:spcBef>
                <a:spcPct val="20000"/>
              </a:spcBef>
              <a:spcAft>
                <a:spcPct val="0"/>
              </a:spcAft>
              <a:buChar char="»"/>
              <a:defRPr sz="2000">
                <a:solidFill>
                  <a:srgbClr val="0066FF"/>
                </a:solidFill>
                <a:latin typeface="Arial" pitchFamily="34" charset="0"/>
              </a:defRPr>
            </a:lvl6pPr>
            <a:lvl7pPr marL="2971800" indent="-228600" eaLnBrk="0" fontAlgn="base" hangingPunct="0">
              <a:spcBef>
                <a:spcPct val="20000"/>
              </a:spcBef>
              <a:spcAft>
                <a:spcPct val="0"/>
              </a:spcAft>
              <a:buChar char="»"/>
              <a:defRPr sz="2000">
                <a:solidFill>
                  <a:srgbClr val="0066FF"/>
                </a:solidFill>
                <a:latin typeface="Arial" pitchFamily="34" charset="0"/>
              </a:defRPr>
            </a:lvl7pPr>
            <a:lvl8pPr marL="3429000" indent="-228600" eaLnBrk="0" fontAlgn="base" hangingPunct="0">
              <a:spcBef>
                <a:spcPct val="20000"/>
              </a:spcBef>
              <a:spcAft>
                <a:spcPct val="0"/>
              </a:spcAft>
              <a:buChar char="»"/>
              <a:defRPr sz="2000">
                <a:solidFill>
                  <a:srgbClr val="0066FF"/>
                </a:solidFill>
                <a:latin typeface="Arial" pitchFamily="34" charset="0"/>
              </a:defRPr>
            </a:lvl8pPr>
            <a:lvl9pPr marL="3886200" indent="-228600" eaLnBrk="0" fontAlgn="base" hangingPunct="0">
              <a:spcBef>
                <a:spcPct val="20000"/>
              </a:spcBef>
              <a:spcAft>
                <a:spcPct val="0"/>
              </a:spcAft>
              <a:buChar char="»"/>
              <a:defRPr sz="2000">
                <a:solidFill>
                  <a:srgbClr val="0066FF"/>
                </a:solidFill>
                <a:latin typeface="Arial" pitchFamily="34" charset="0"/>
              </a:defRPr>
            </a:lvl9pPr>
          </a:lstStyle>
          <a:p>
            <a:pPr algn="ctr" defTabSz="685800">
              <a:spcBef>
                <a:spcPct val="0"/>
              </a:spcBef>
              <a:buNone/>
            </a:pPr>
            <a:r>
              <a:rPr lang="en-US" altLang="ja-JP" sz="2400" b="1" dirty="0">
                <a:solidFill>
                  <a:srgbClr val="000000"/>
                </a:solidFill>
                <a:latin typeface="Trebuchet MS" pitchFamily="34" charset="0"/>
                <a:ea typeface="ＭＳ Ｐゴシック" panose="020B0600070205080204" pitchFamily="34" charset="-128"/>
              </a:rPr>
              <a:t>UN-GGIM: Global meetings</a:t>
            </a:r>
          </a:p>
        </p:txBody>
      </p:sp>
    </p:spTree>
    <p:extLst>
      <p:ext uri="{BB962C8B-B14F-4D97-AF65-F5344CB8AC3E}">
        <p14:creationId xmlns:p14="http://schemas.microsoft.com/office/powerpoint/2010/main" val="178664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SSB\GGIM\Logo\Presentation\UNGGIM_Secretariat_Foote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43000" y="872229"/>
            <a:ext cx="6858000" cy="51315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p:cNvSpPr txBox="1">
            <a:spLocks noChangeArrowheads="1"/>
          </p:cNvSpPr>
          <p:nvPr/>
        </p:nvSpPr>
        <p:spPr bwMode="auto">
          <a:xfrm>
            <a:off x="4749411" y="5459017"/>
            <a:ext cx="3151825"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66FF"/>
                </a:solidFill>
                <a:latin typeface="Arial" charset="0"/>
              </a:defRPr>
            </a:lvl1pPr>
            <a:lvl2pPr marL="742950" indent="-285750" eaLnBrk="0" hangingPunct="0">
              <a:spcBef>
                <a:spcPct val="20000"/>
              </a:spcBef>
              <a:buChar char="–"/>
              <a:defRPr sz="2800">
                <a:solidFill>
                  <a:srgbClr val="0066FF"/>
                </a:solidFill>
                <a:latin typeface="Arial" charset="0"/>
              </a:defRPr>
            </a:lvl2pPr>
            <a:lvl3pPr marL="1143000" indent="-228600" eaLnBrk="0" hangingPunct="0">
              <a:spcBef>
                <a:spcPct val="20000"/>
              </a:spcBef>
              <a:buChar char="•"/>
              <a:defRPr sz="2400">
                <a:solidFill>
                  <a:srgbClr val="0066FF"/>
                </a:solidFill>
                <a:latin typeface="Arial" charset="0"/>
              </a:defRPr>
            </a:lvl3pPr>
            <a:lvl4pPr marL="1600200" indent="-228600" eaLnBrk="0" hangingPunct="0">
              <a:spcBef>
                <a:spcPct val="20000"/>
              </a:spcBef>
              <a:buChar char="–"/>
              <a:defRPr sz="2000">
                <a:solidFill>
                  <a:srgbClr val="0066FF"/>
                </a:solidFill>
                <a:latin typeface="Arial" charset="0"/>
              </a:defRPr>
            </a:lvl4pPr>
            <a:lvl5pPr marL="2057400" indent="-228600" eaLnBrk="0" hangingPunct="0">
              <a:spcBef>
                <a:spcPct val="20000"/>
              </a:spcBef>
              <a:buChar char="»"/>
              <a:defRPr sz="2000">
                <a:solidFill>
                  <a:srgbClr val="0066FF"/>
                </a:solidFill>
                <a:latin typeface="Arial" charset="0"/>
              </a:defRPr>
            </a:lvl5pPr>
            <a:lvl6pPr marL="2514600" indent="-228600" eaLnBrk="0" fontAlgn="base" hangingPunct="0">
              <a:spcBef>
                <a:spcPct val="20000"/>
              </a:spcBef>
              <a:spcAft>
                <a:spcPct val="0"/>
              </a:spcAft>
              <a:buChar char="»"/>
              <a:defRPr sz="2000">
                <a:solidFill>
                  <a:srgbClr val="0066FF"/>
                </a:solidFill>
                <a:latin typeface="Arial" charset="0"/>
              </a:defRPr>
            </a:lvl6pPr>
            <a:lvl7pPr marL="2971800" indent="-228600" eaLnBrk="0" fontAlgn="base" hangingPunct="0">
              <a:spcBef>
                <a:spcPct val="20000"/>
              </a:spcBef>
              <a:spcAft>
                <a:spcPct val="0"/>
              </a:spcAft>
              <a:buChar char="»"/>
              <a:defRPr sz="2000">
                <a:solidFill>
                  <a:srgbClr val="0066FF"/>
                </a:solidFill>
                <a:latin typeface="Arial" charset="0"/>
              </a:defRPr>
            </a:lvl7pPr>
            <a:lvl8pPr marL="3429000" indent="-228600" eaLnBrk="0" fontAlgn="base" hangingPunct="0">
              <a:spcBef>
                <a:spcPct val="20000"/>
              </a:spcBef>
              <a:spcAft>
                <a:spcPct val="0"/>
              </a:spcAft>
              <a:buChar char="»"/>
              <a:defRPr sz="2000">
                <a:solidFill>
                  <a:srgbClr val="0066FF"/>
                </a:solidFill>
                <a:latin typeface="Arial" charset="0"/>
              </a:defRPr>
            </a:lvl8pPr>
            <a:lvl9pPr marL="3886200" indent="-228600" eaLnBrk="0" fontAlgn="base" hangingPunct="0">
              <a:spcBef>
                <a:spcPct val="20000"/>
              </a:spcBef>
              <a:spcAft>
                <a:spcPct val="0"/>
              </a:spcAft>
              <a:buChar char="»"/>
              <a:defRPr sz="2000">
                <a:solidFill>
                  <a:srgbClr val="0066FF"/>
                </a:solidFill>
                <a:latin typeface="Arial" charset="0"/>
              </a:defRPr>
            </a:lvl9pPr>
          </a:lstStyle>
          <a:p>
            <a:pPr defTabSz="685800" eaLnBrk="1" hangingPunct="1">
              <a:spcBef>
                <a:spcPct val="0"/>
              </a:spcBef>
              <a:buNone/>
            </a:pPr>
            <a:r>
              <a:rPr lang="en-US" altLang="en-US" sz="825" i="1" dirty="0">
                <a:solidFill>
                  <a:srgbClr val="FFFFFF"/>
                </a:solidFill>
                <a:ea typeface="Tahoma" pitchFamily="34" charset="0"/>
                <a:cs typeface="Arial" charset="0"/>
              </a:rPr>
              <a:t>Positioning geospatial information to address global challenges</a:t>
            </a:r>
          </a:p>
        </p:txBody>
      </p:sp>
      <p:sp>
        <p:nvSpPr>
          <p:cNvPr id="4" name="Rectangle 2"/>
          <p:cNvSpPr txBox="1">
            <a:spLocks noChangeArrowheads="1"/>
          </p:cNvSpPr>
          <p:nvPr/>
        </p:nvSpPr>
        <p:spPr>
          <a:xfrm>
            <a:off x="1215191" y="1501685"/>
            <a:ext cx="6769861" cy="3749345"/>
          </a:xfrm>
          <a:prstGeom prst="rect">
            <a:avLst/>
          </a:prstGeom>
        </p:spPr>
        <p:txBody>
          <a:bodyPr vert="horz" lIns="68580" tIns="34290" rIns="68580" bIns="3429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en-US" sz="2400" b="1" dirty="0">
                <a:solidFill>
                  <a:prstClr val="black"/>
                </a:solidFill>
                <a:latin typeface="Trebuchet MS" panose="020B0603020202020204" pitchFamily="34" charset="0"/>
              </a:rPr>
              <a:t>Establishing a regional architecture of UN-GGIM</a:t>
            </a:r>
          </a:p>
          <a:p>
            <a:pPr marL="0" indent="0">
              <a:buNone/>
            </a:pPr>
            <a:endParaRPr lang="en-US" altLang="en-US" sz="900" b="1" dirty="0">
              <a:solidFill>
                <a:prstClr val="black"/>
              </a:solidFill>
              <a:latin typeface="Trebuchet MS" panose="020B0603020202020204" pitchFamily="34" charset="0"/>
            </a:endParaRPr>
          </a:p>
          <a:p>
            <a:pPr marL="0" indent="0">
              <a:lnSpc>
                <a:spcPct val="110000"/>
              </a:lnSpc>
              <a:spcAft>
                <a:spcPts val="225"/>
              </a:spcAft>
              <a:buNone/>
            </a:pPr>
            <a:r>
              <a:rPr lang="en-US" altLang="en-US" sz="1650" b="1" dirty="0">
                <a:solidFill>
                  <a:prstClr val="black"/>
                </a:solidFill>
                <a:latin typeface="Trebuchet MS" panose="020B0603020202020204" pitchFamily="34" charset="0"/>
              </a:rPr>
              <a:t>UN-GGIM Bureau:</a:t>
            </a:r>
          </a:p>
          <a:p>
            <a:pPr marL="0" indent="0">
              <a:lnSpc>
                <a:spcPct val="110000"/>
              </a:lnSpc>
              <a:spcBef>
                <a:spcPts val="0"/>
              </a:spcBef>
              <a:spcAft>
                <a:spcPts val="225"/>
              </a:spcAft>
              <a:buNone/>
            </a:pPr>
            <a:r>
              <a:rPr lang="en-US" altLang="en-US" sz="1650" dirty="0">
                <a:solidFill>
                  <a:srgbClr val="0000FF"/>
                </a:solidFill>
                <a:latin typeface="Trebuchet MS" panose="020B0603020202020204" pitchFamily="34" charset="0"/>
              </a:rPr>
              <a:t>Co-Chairs: USA, China and the Netherlands; Rapporteur: Cameroon</a:t>
            </a:r>
          </a:p>
          <a:p>
            <a:pPr>
              <a:lnSpc>
                <a:spcPct val="110000"/>
              </a:lnSpc>
              <a:spcBef>
                <a:spcPts val="900"/>
              </a:spcBef>
              <a:spcAft>
                <a:spcPts val="225"/>
              </a:spcAft>
              <a:buNone/>
              <a:defRPr/>
            </a:pPr>
            <a:r>
              <a:rPr lang="en-US" altLang="en-US" sz="1650" b="1" dirty="0">
                <a:solidFill>
                  <a:prstClr val="black"/>
                </a:solidFill>
                <a:latin typeface="Trebuchet MS" panose="020B0603020202020204" pitchFamily="34" charset="0"/>
              </a:rPr>
              <a:t>UN-GGIM Regional Committees &amp; Chairs:</a:t>
            </a:r>
          </a:p>
          <a:p>
            <a:pPr>
              <a:lnSpc>
                <a:spcPct val="110000"/>
              </a:lnSpc>
              <a:spcBef>
                <a:spcPts val="225"/>
              </a:spcBef>
              <a:spcAft>
                <a:spcPts val="225"/>
              </a:spcAft>
              <a:defRPr/>
            </a:pPr>
            <a:r>
              <a:rPr lang="en-GB" altLang="en-US" sz="1650" dirty="0">
                <a:solidFill>
                  <a:srgbClr val="0000FF"/>
                </a:solidFill>
                <a:latin typeface="Trebuchet MS" panose="020B0603020202020204" pitchFamily="34" charset="0"/>
              </a:rPr>
              <a:t>Asia-Pacific: Japan</a:t>
            </a:r>
          </a:p>
          <a:p>
            <a:pPr>
              <a:lnSpc>
                <a:spcPct val="110000"/>
              </a:lnSpc>
              <a:spcBef>
                <a:spcPts val="225"/>
              </a:spcBef>
              <a:spcAft>
                <a:spcPts val="225"/>
              </a:spcAft>
              <a:defRPr/>
            </a:pPr>
            <a:r>
              <a:rPr lang="en-GB" altLang="en-US" sz="1650" dirty="0">
                <a:solidFill>
                  <a:srgbClr val="0000FF"/>
                </a:solidFill>
                <a:latin typeface="Trebuchet MS" panose="020B0603020202020204" pitchFamily="34" charset="0"/>
              </a:rPr>
              <a:t>Americas: Mexico, Chile</a:t>
            </a:r>
          </a:p>
          <a:p>
            <a:pPr>
              <a:lnSpc>
                <a:spcPct val="110000"/>
              </a:lnSpc>
              <a:spcBef>
                <a:spcPts val="225"/>
              </a:spcBef>
              <a:spcAft>
                <a:spcPts val="225"/>
              </a:spcAft>
              <a:defRPr/>
            </a:pPr>
            <a:r>
              <a:rPr lang="en-GB" altLang="en-US" sz="1650" dirty="0">
                <a:solidFill>
                  <a:srgbClr val="0000FF"/>
                </a:solidFill>
                <a:latin typeface="Trebuchet MS" panose="020B0603020202020204" pitchFamily="34" charset="0"/>
              </a:rPr>
              <a:t>Europe: Sweden</a:t>
            </a:r>
          </a:p>
          <a:p>
            <a:pPr>
              <a:lnSpc>
                <a:spcPct val="110000"/>
              </a:lnSpc>
              <a:spcBef>
                <a:spcPts val="225"/>
              </a:spcBef>
              <a:spcAft>
                <a:spcPts val="225"/>
              </a:spcAft>
              <a:defRPr/>
            </a:pPr>
            <a:r>
              <a:rPr lang="en-US" altLang="en-US" sz="1650" dirty="0">
                <a:solidFill>
                  <a:srgbClr val="0000FF"/>
                </a:solidFill>
                <a:latin typeface="Trebuchet MS" panose="020B0603020202020204" pitchFamily="34" charset="0"/>
              </a:rPr>
              <a:t>Africa: Ethiopia</a:t>
            </a:r>
          </a:p>
          <a:p>
            <a:pPr>
              <a:lnSpc>
                <a:spcPct val="110000"/>
              </a:lnSpc>
              <a:spcBef>
                <a:spcPts val="225"/>
              </a:spcBef>
              <a:spcAft>
                <a:spcPts val="225"/>
              </a:spcAft>
              <a:defRPr/>
            </a:pPr>
            <a:r>
              <a:rPr lang="en-GB" altLang="en-US" sz="1650" dirty="0">
                <a:solidFill>
                  <a:srgbClr val="0000FF"/>
                </a:solidFill>
                <a:latin typeface="Trebuchet MS" panose="020B0603020202020204" pitchFamily="34" charset="0"/>
              </a:rPr>
              <a:t>Arab States</a:t>
            </a:r>
            <a:r>
              <a:rPr lang="en-US" altLang="en-US" sz="1650" dirty="0">
                <a:solidFill>
                  <a:srgbClr val="0000FF"/>
                </a:solidFill>
                <a:latin typeface="Trebuchet MS" panose="020B0603020202020204" pitchFamily="34" charset="0"/>
              </a:rPr>
              <a:t>: Saudi Arabia </a:t>
            </a:r>
          </a:p>
          <a:p>
            <a:pPr>
              <a:lnSpc>
                <a:spcPct val="110000"/>
              </a:lnSpc>
              <a:spcBef>
                <a:spcPts val="900"/>
              </a:spcBef>
              <a:spcAft>
                <a:spcPts val="225"/>
              </a:spcAft>
              <a:buNone/>
              <a:defRPr/>
            </a:pPr>
            <a:r>
              <a:rPr lang="en-US" altLang="en-US" sz="1650" b="1" dirty="0">
                <a:solidFill>
                  <a:prstClr val="black"/>
                </a:solidFill>
                <a:latin typeface="Trebuchet MS" panose="020B0603020202020204" pitchFamily="34" charset="0"/>
              </a:rPr>
              <a:t>UN-GGIM International Networks:</a:t>
            </a:r>
          </a:p>
          <a:p>
            <a:pPr>
              <a:lnSpc>
                <a:spcPct val="110000"/>
              </a:lnSpc>
              <a:spcBef>
                <a:spcPts val="450"/>
              </a:spcBef>
              <a:spcAft>
                <a:spcPts val="225"/>
              </a:spcAft>
              <a:defRPr/>
            </a:pPr>
            <a:r>
              <a:rPr lang="en-GB" altLang="en-US" sz="1650" dirty="0">
                <a:solidFill>
                  <a:srgbClr val="0000FF"/>
                </a:solidFill>
                <a:latin typeface="Trebuchet MS" panose="020B0603020202020204" pitchFamily="34" charset="0"/>
              </a:rPr>
              <a:t>Geospatial Societies, Academic Network, Private Sector Network </a:t>
            </a:r>
          </a:p>
          <a:p>
            <a:pPr marL="285750" indent="-285750">
              <a:spcBef>
                <a:spcPts val="450"/>
              </a:spcBef>
              <a:spcAft>
                <a:spcPts val="450"/>
              </a:spcAft>
              <a:defRPr/>
            </a:pPr>
            <a:endParaRPr lang="en-GB" altLang="en-US" sz="1650" dirty="0">
              <a:solidFill>
                <a:srgbClr val="336699">
                  <a:lumMod val="75000"/>
                </a:srgbClr>
              </a:solidFill>
              <a:latin typeface="Calibri"/>
            </a:endParaRPr>
          </a:p>
          <a:p>
            <a:pPr marL="285750" indent="-285750">
              <a:spcBef>
                <a:spcPts val="450"/>
              </a:spcBef>
              <a:spcAft>
                <a:spcPts val="450"/>
              </a:spcAft>
              <a:defRPr/>
            </a:pPr>
            <a:endParaRPr lang="en-US" altLang="en-US" sz="1650" dirty="0">
              <a:solidFill>
                <a:srgbClr val="336699">
                  <a:lumMod val="75000"/>
                </a:srgbClr>
              </a:solidFill>
              <a:latin typeface="Calibri"/>
            </a:endParaRPr>
          </a:p>
          <a:p>
            <a:pPr marL="285750" indent="-285750">
              <a:spcBef>
                <a:spcPts val="0"/>
              </a:spcBef>
              <a:defRPr/>
            </a:pPr>
            <a:endParaRPr lang="en-US" altLang="en-US" sz="1650" dirty="0">
              <a:solidFill>
                <a:srgbClr val="F79646"/>
              </a:solidFill>
              <a:latin typeface="Trebuchet MS" pitchFamily="34" charset="0"/>
            </a:endParaRPr>
          </a:p>
        </p:txBody>
      </p:sp>
      <p:pic>
        <p:nvPicPr>
          <p:cNvPr id="6" name="Imagen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87504" y="2905629"/>
            <a:ext cx="4569737" cy="2210049"/>
          </a:xfrm>
          <a:prstGeom prst="rect">
            <a:avLst/>
          </a:prstGeom>
        </p:spPr>
      </p:pic>
      <p:sp>
        <p:nvSpPr>
          <p:cNvPr id="7" name="タイトル 1"/>
          <p:cNvSpPr>
            <a:spLocks/>
          </p:cNvSpPr>
          <p:nvPr/>
        </p:nvSpPr>
        <p:spPr bwMode="auto">
          <a:xfrm>
            <a:off x="1143001" y="864394"/>
            <a:ext cx="6842051" cy="65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rgbClr val="0066FF"/>
                </a:solidFill>
                <a:latin typeface="Arial" pitchFamily="34" charset="0"/>
              </a:defRPr>
            </a:lvl1pPr>
            <a:lvl2pPr marL="742950" indent="-285750" eaLnBrk="0" hangingPunct="0">
              <a:spcBef>
                <a:spcPct val="20000"/>
              </a:spcBef>
              <a:buChar char="–"/>
              <a:defRPr sz="2800">
                <a:solidFill>
                  <a:srgbClr val="0066FF"/>
                </a:solidFill>
                <a:latin typeface="Arial" pitchFamily="34" charset="0"/>
              </a:defRPr>
            </a:lvl2pPr>
            <a:lvl3pPr marL="1143000" indent="-228600" eaLnBrk="0" hangingPunct="0">
              <a:spcBef>
                <a:spcPct val="20000"/>
              </a:spcBef>
              <a:buChar char="•"/>
              <a:defRPr sz="2400">
                <a:solidFill>
                  <a:srgbClr val="0066FF"/>
                </a:solidFill>
                <a:latin typeface="Arial" pitchFamily="34" charset="0"/>
              </a:defRPr>
            </a:lvl3pPr>
            <a:lvl4pPr marL="1600200" indent="-228600" eaLnBrk="0" hangingPunct="0">
              <a:spcBef>
                <a:spcPct val="20000"/>
              </a:spcBef>
              <a:buChar char="–"/>
              <a:defRPr sz="2000">
                <a:solidFill>
                  <a:srgbClr val="0066FF"/>
                </a:solidFill>
                <a:latin typeface="Arial" pitchFamily="34" charset="0"/>
              </a:defRPr>
            </a:lvl4pPr>
            <a:lvl5pPr marL="2057400" indent="-228600" eaLnBrk="0" hangingPunct="0">
              <a:spcBef>
                <a:spcPct val="20000"/>
              </a:spcBef>
              <a:buChar char="»"/>
              <a:defRPr sz="2000">
                <a:solidFill>
                  <a:srgbClr val="0066FF"/>
                </a:solidFill>
                <a:latin typeface="Arial" pitchFamily="34" charset="0"/>
              </a:defRPr>
            </a:lvl5pPr>
            <a:lvl6pPr marL="2514600" indent="-228600" eaLnBrk="0" fontAlgn="base" hangingPunct="0">
              <a:spcBef>
                <a:spcPct val="20000"/>
              </a:spcBef>
              <a:spcAft>
                <a:spcPct val="0"/>
              </a:spcAft>
              <a:buChar char="»"/>
              <a:defRPr sz="2000">
                <a:solidFill>
                  <a:srgbClr val="0066FF"/>
                </a:solidFill>
                <a:latin typeface="Arial" pitchFamily="34" charset="0"/>
              </a:defRPr>
            </a:lvl6pPr>
            <a:lvl7pPr marL="2971800" indent="-228600" eaLnBrk="0" fontAlgn="base" hangingPunct="0">
              <a:spcBef>
                <a:spcPct val="20000"/>
              </a:spcBef>
              <a:spcAft>
                <a:spcPct val="0"/>
              </a:spcAft>
              <a:buChar char="»"/>
              <a:defRPr sz="2000">
                <a:solidFill>
                  <a:srgbClr val="0066FF"/>
                </a:solidFill>
                <a:latin typeface="Arial" pitchFamily="34" charset="0"/>
              </a:defRPr>
            </a:lvl7pPr>
            <a:lvl8pPr marL="3429000" indent="-228600" eaLnBrk="0" fontAlgn="base" hangingPunct="0">
              <a:spcBef>
                <a:spcPct val="20000"/>
              </a:spcBef>
              <a:spcAft>
                <a:spcPct val="0"/>
              </a:spcAft>
              <a:buChar char="»"/>
              <a:defRPr sz="2000">
                <a:solidFill>
                  <a:srgbClr val="0066FF"/>
                </a:solidFill>
                <a:latin typeface="Arial" pitchFamily="34" charset="0"/>
              </a:defRPr>
            </a:lvl8pPr>
            <a:lvl9pPr marL="3886200" indent="-228600" eaLnBrk="0" fontAlgn="base" hangingPunct="0">
              <a:spcBef>
                <a:spcPct val="20000"/>
              </a:spcBef>
              <a:spcAft>
                <a:spcPct val="0"/>
              </a:spcAft>
              <a:buChar char="»"/>
              <a:defRPr sz="2000">
                <a:solidFill>
                  <a:srgbClr val="0066FF"/>
                </a:solidFill>
                <a:latin typeface="Arial" pitchFamily="34" charset="0"/>
              </a:defRPr>
            </a:lvl9pPr>
          </a:lstStyle>
          <a:p>
            <a:pPr algn="ctr" defTabSz="685800">
              <a:spcBef>
                <a:spcPct val="0"/>
              </a:spcBef>
              <a:buNone/>
            </a:pPr>
            <a:r>
              <a:rPr lang="en-US" altLang="ja-JP" sz="2400" b="1" dirty="0">
                <a:solidFill>
                  <a:srgbClr val="000000"/>
                </a:solidFill>
                <a:latin typeface="Trebuchet MS" pitchFamily="34" charset="0"/>
                <a:ea typeface="ＭＳ Ｐゴシック" panose="020B0600070205080204" pitchFamily="34" charset="-128"/>
              </a:rPr>
              <a:t>UN-GGIM: Integration of regions</a:t>
            </a:r>
          </a:p>
        </p:txBody>
      </p:sp>
    </p:spTree>
    <p:extLst>
      <p:ext uri="{BB962C8B-B14F-4D97-AF65-F5344CB8AC3E}">
        <p14:creationId xmlns:p14="http://schemas.microsoft.com/office/powerpoint/2010/main" val="155157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7045" y="836712"/>
            <a:ext cx="5969795" cy="3238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AU" sz="2100" b="1" dirty="0">
                <a:solidFill>
                  <a:srgbClr val="FFFFFF"/>
                </a:solidFill>
                <a:latin typeface="Trebuchet MS" pitchFamily="34" charset="0"/>
              </a:rPr>
              <a:t>UN-GGIM - Committee of Experts</a:t>
            </a:r>
          </a:p>
        </p:txBody>
      </p:sp>
      <p:sp>
        <p:nvSpPr>
          <p:cNvPr id="3" name="Rectangle 2"/>
          <p:cNvSpPr/>
          <p:nvPr/>
        </p:nvSpPr>
        <p:spPr bwMode="auto">
          <a:xfrm>
            <a:off x="1871092" y="1234705"/>
            <a:ext cx="1057751" cy="60094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AU" sz="1275" dirty="0">
                <a:solidFill>
                  <a:prstClr val="black"/>
                </a:solidFill>
                <a:latin typeface="Times New Roman" panose="02020603050405020304" pitchFamily="18" charset="0"/>
                <a:cs typeface="Times New Roman" panose="02020603050405020304" pitchFamily="18" charset="0"/>
              </a:rPr>
              <a:t>UN-GGIM- </a:t>
            </a:r>
            <a:r>
              <a:rPr lang="en-AU" sz="1275" dirty="0" smtClean="0">
                <a:solidFill>
                  <a:prstClr val="black"/>
                </a:solidFill>
                <a:latin typeface="Times New Roman" panose="02020603050405020304" pitchFamily="18" charset="0"/>
                <a:cs typeface="Times New Roman" panose="02020603050405020304" pitchFamily="18" charset="0"/>
              </a:rPr>
              <a:t>Asia-Pacific</a:t>
            </a:r>
            <a:endParaRPr lang="en-AU" sz="1275" dirty="0">
              <a:solidFill>
                <a:prstClr val="black"/>
              </a:solidFill>
              <a:latin typeface="Times New Roman" panose="02020603050405020304" pitchFamily="18" charset="0"/>
              <a:cs typeface="Times New Roman" panose="02020603050405020304" pitchFamily="18" charset="0"/>
            </a:endParaRPr>
          </a:p>
          <a:p>
            <a:pPr algn="ctr">
              <a:defRPr/>
            </a:pPr>
            <a:r>
              <a:rPr lang="en-AU" sz="1275" dirty="0">
                <a:solidFill>
                  <a:prstClr val="black"/>
                </a:solidFill>
                <a:latin typeface="Times New Roman" panose="02020603050405020304" pitchFamily="18" charset="0"/>
                <a:cs typeface="Times New Roman" panose="02020603050405020304" pitchFamily="18" charset="0"/>
              </a:rPr>
              <a:t>(2012)</a:t>
            </a:r>
          </a:p>
        </p:txBody>
      </p:sp>
      <p:sp>
        <p:nvSpPr>
          <p:cNvPr id="4" name="Rectangle 3"/>
          <p:cNvSpPr/>
          <p:nvPr/>
        </p:nvSpPr>
        <p:spPr bwMode="auto">
          <a:xfrm>
            <a:off x="1871092" y="3778748"/>
            <a:ext cx="1057751" cy="514349"/>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AU" sz="750" b="1" dirty="0">
                <a:solidFill>
                  <a:prstClr val="black"/>
                </a:solidFill>
                <a:latin typeface="Times New Roman" panose="02020603050405020304" pitchFamily="18" charset="0"/>
                <a:cs typeface="Times New Roman" panose="02020603050405020304" pitchFamily="18" charset="0"/>
              </a:rPr>
              <a:t>WG 3</a:t>
            </a:r>
          </a:p>
          <a:p>
            <a:pPr>
              <a:lnSpc>
                <a:spcPts val="825"/>
              </a:lnSpc>
              <a:defRPr/>
            </a:pPr>
            <a:r>
              <a:rPr lang="en-AU" sz="750" dirty="0">
                <a:solidFill>
                  <a:prstClr val="black"/>
                </a:solidFill>
                <a:latin typeface="Times New Roman" panose="02020603050405020304" pitchFamily="18" charset="0"/>
                <a:cs typeface="Times New Roman" panose="02020603050405020304" pitchFamily="18" charset="0"/>
              </a:rPr>
              <a:t>Regional SDI</a:t>
            </a:r>
          </a:p>
        </p:txBody>
      </p:sp>
      <p:sp>
        <p:nvSpPr>
          <p:cNvPr id="5" name="Rectangle 4"/>
          <p:cNvSpPr/>
          <p:nvPr/>
        </p:nvSpPr>
        <p:spPr bwMode="auto">
          <a:xfrm>
            <a:off x="1864791" y="2521448"/>
            <a:ext cx="1064053" cy="511015"/>
          </a:xfrm>
          <a:prstGeom prst="rect">
            <a:avLst/>
          </a:prstGeom>
          <a:solidFill>
            <a:srgbClr val="66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AU" sz="750" b="1" dirty="0">
                <a:solidFill>
                  <a:prstClr val="black"/>
                </a:solidFill>
                <a:latin typeface="Times New Roman" panose="02020603050405020304" pitchFamily="18" charset="0"/>
                <a:cs typeface="Times New Roman" panose="02020603050405020304" pitchFamily="18" charset="0"/>
              </a:rPr>
              <a:t>WG 1</a:t>
            </a:r>
          </a:p>
          <a:p>
            <a:pPr>
              <a:defRPr/>
            </a:pPr>
            <a:r>
              <a:rPr lang="en-AU" sz="750" dirty="0">
                <a:solidFill>
                  <a:prstClr val="black"/>
                </a:solidFill>
                <a:latin typeface="Times New Roman" panose="02020603050405020304" pitchFamily="18" charset="0"/>
                <a:cs typeface="Times New Roman" panose="02020603050405020304" pitchFamily="18" charset="0"/>
              </a:rPr>
              <a:t>Geodetic Reference Frame</a:t>
            </a:r>
          </a:p>
        </p:txBody>
      </p:sp>
      <p:sp>
        <p:nvSpPr>
          <p:cNvPr id="6" name="Rectangle 5"/>
          <p:cNvSpPr/>
          <p:nvPr/>
        </p:nvSpPr>
        <p:spPr bwMode="auto">
          <a:xfrm>
            <a:off x="1864790" y="3148428"/>
            <a:ext cx="1064053" cy="516018"/>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AU" sz="750" b="1" dirty="0">
                <a:solidFill>
                  <a:prstClr val="black"/>
                </a:solidFill>
                <a:latin typeface="Times New Roman" panose="02020603050405020304" pitchFamily="18" charset="0"/>
                <a:cs typeface="Times New Roman" panose="02020603050405020304" pitchFamily="18" charset="0"/>
              </a:rPr>
              <a:t>WG 2</a:t>
            </a:r>
          </a:p>
          <a:p>
            <a:pPr>
              <a:lnSpc>
                <a:spcPts val="750"/>
              </a:lnSpc>
              <a:defRPr/>
            </a:pPr>
            <a:r>
              <a:rPr lang="en-AU" sz="750" dirty="0">
                <a:solidFill>
                  <a:prstClr val="black"/>
                </a:solidFill>
                <a:latin typeface="Times New Roman" panose="02020603050405020304" pitchFamily="18" charset="0"/>
                <a:cs typeface="Times New Roman" panose="02020603050405020304" pitchFamily="18" charset="0"/>
              </a:rPr>
              <a:t>Disaster Risk  Management         </a:t>
            </a:r>
          </a:p>
        </p:txBody>
      </p:sp>
      <p:sp>
        <p:nvSpPr>
          <p:cNvPr id="7" name="Rectangle 6"/>
          <p:cNvSpPr>
            <a:spLocks noChangeArrowheads="1"/>
          </p:cNvSpPr>
          <p:nvPr/>
        </p:nvSpPr>
        <p:spPr bwMode="auto">
          <a:xfrm>
            <a:off x="1871092" y="1949946"/>
            <a:ext cx="1057751" cy="457200"/>
          </a:xfrm>
          <a:prstGeom prst="rect">
            <a:avLst/>
          </a:prstGeom>
          <a:solidFill>
            <a:srgbClr val="FFFF66"/>
          </a:solidFill>
          <a:ln w="25400" algn="ctr">
            <a:solidFill>
              <a:srgbClr val="385D8A"/>
            </a:solid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en-AU" altLang="en-US" sz="750" b="1" dirty="0">
                <a:solidFill>
                  <a:srgbClr val="FF0000"/>
                </a:solidFill>
                <a:latin typeface="Times New Roman" panose="02020603050405020304" pitchFamily="18" charset="0"/>
                <a:cs typeface="Times New Roman" panose="02020603050405020304" pitchFamily="18" charset="0"/>
              </a:rPr>
              <a:t>Japan(Chair)</a:t>
            </a:r>
          </a:p>
          <a:p>
            <a:pPr>
              <a:spcBef>
                <a:spcPct val="0"/>
              </a:spcBef>
            </a:pPr>
            <a:r>
              <a:rPr lang="en-AU" altLang="en-US" sz="750" dirty="0">
                <a:solidFill>
                  <a:prstClr val="black"/>
                </a:solidFill>
                <a:latin typeface="Times New Roman" panose="02020603050405020304" pitchFamily="18" charset="0"/>
                <a:cs typeface="Times New Roman" panose="02020603050405020304" pitchFamily="18" charset="0"/>
              </a:rPr>
              <a:t>Rep. of Korea</a:t>
            </a:r>
          </a:p>
          <a:p>
            <a:pPr>
              <a:spcBef>
                <a:spcPct val="0"/>
              </a:spcBef>
            </a:pPr>
            <a:r>
              <a:rPr lang="en-AU" altLang="en-US" sz="750" dirty="0">
                <a:solidFill>
                  <a:prstClr val="black"/>
                </a:solidFill>
                <a:latin typeface="Times New Roman" panose="02020603050405020304" pitchFamily="18" charset="0"/>
                <a:cs typeface="Times New Roman" panose="02020603050405020304" pitchFamily="18" charset="0"/>
              </a:rPr>
              <a:t>Mongolia</a:t>
            </a:r>
          </a:p>
        </p:txBody>
      </p:sp>
      <p:sp>
        <p:nvSpPr>
          <p:cNvPr id="8" name="Rectangle 7"/>
          <p:cNvSpPr/>
          <p:nvPr/>
        </p:nvSpPr>
        <p:spPr bwMode="auto">
          <a:xfrm>
            <a:off x="5500593" y="2524780"/>
            <a:ext cx="1133475" cy="511016"/>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750" b="1" dirty="0">
                <a:solidFill>
                  <a:prstClr val="black"/>
                </a:solidFill>
                <a:latin typeface="Times New Roman" panose="02020603050405020304" pitchFamily="18" charset="0"/>
                <a:cs typeface="Times New Roman" panose="02020603050405020304" pitchFamily="18" charset="0"/>
              </a:rPr>
              <a:t>WG1</a:t>
            </a:r>
          </a:p>
          <a:p>
            <a:pPr>
              <a:lnSpc>
                <a:spcPts val="750"/>
              </a:lnSpc>
            </a:pPr>
            <a:r>
              <a:rPr lang="en-US" sz="750" dirty="0" smtClean="0">
                <a:solidFill>
                  <a:prstClr val="black"/>
                </a:solidFill>
                <a:latin typeface="Times New Roman" panose="02020603050405020304" pitchFamily="18" charset="0"/>
                <a:cs typeface="Times New Roman" panose="02020603050405020304" pitchFamily="18" charset="0"/>
              </a:rPr>
              <a:t>Inst. </a:t>
            </a:r>
            <a:r>
              <a:rPr lang="en-US" sz="750" dirty="0">
                <a:solidFill>
                  <a:prstClr val="black"/>
                </a:solidFill>
                <a:latin typeface="Times New Roman" panose="02020603050405020304" pitchFamily="18" charset="0"/>
                <a:cs typeface="Times New Roman" panose="02020603050405020304" pitchFamily="18" charset="0"/>
              </a:rPr>
              <a:t>Arrangements, Legal and Policy Issues; Awareness and Capacity Building </a:t>
            </a:r>
            <a:endParaRPr lang="en-AU" sz="750"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5510120" y="1949946"/>
            <a:ext cx="1133474" cy="457200"/>
          </a:xfrm>
          <a:prstGeom prst="rect">
            <a:avLst/>
          </a:prstGeom>
          <a:solidFill>
            <a:srgbClr val="FFFF66"/>
          </a:solidFill>
          <a:ln w="25400" algn="ctr">
            <a:solidFill>
              <a:srgbClr val="385D8A"/>
            </a:solid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en-AU" altLang="en-US" sz="750" b="1" dirty="0">
                <a:solidFill>
                  <a:srgbClr val="FF0000"/>
                </a:solidFill>
                <a:latin typeface="Times New Roman" panose="02020603050405020304" pitchFamily="18" charset="0"/>
                <a:cs typeface="Times New Roman" panose="02020603050405020304" pitchFamily="18" charset="0"/>
              </a:rPr>
              <a:t>Saudi Arabia (Chair)</a:t>
            </a:r>
          </a:p>
          <a:p>
            <a:pPr>
              <a:spcBef>
                <a:spcPct val="0"/>
              </a:spcBef>
            </a:pPr>
            <a:r>
              <a:rPr lang="en-AU" altLang="en-US" sz="750" dirty="0">
                <a:solidFill>
                  <a:prstClr val="black"/>
                </a:solidFill>
                <a:latin typeface="Times New Roman" panose="02020603050405020304" pitchFamily="18" charset="0"/>
                <a:cs typeface="Times New Roman" panose="02020603050405020304" pitchFamily="18" charset="0"/>
              </a:rPr>
              <a:t>Algeria</a:t>
            </a:r>
          </a:p>
          <a:p>
            <a:pPr>
              <a:spcBef>
                <a:spcPct val="0"/>
              </a:spcBef>
            </a:pPr>
            <a:r>
              <a:rPr lang="en-AU" altLang="en-US" sz="750" dirty="0">
                <a:solidFill>
                  <a:prstClr val="black"/>
                </a:solidFill>
                <a:latin typeface="Times New Roman" panose="02020603050405020304" pitchFamily="18" charset="0"/>
                <a:cs typeface="Times New Roman" panose="02020603050405020304" pitchFamily="18" charset="0"/>
              </a:rPr>
              <a:t>Jordan </a:t>
            </a:r>
          </a:p>
        </p:txBody>
      </p:sp>
      <p:sp>
        <p:nvSpPr>
          <p:cNvPr id="10" name="Rectangle 9"/>
          <p:cNvSpPr/>
          <p:nvPr/>
        </p:nvSpPr>
        <p:spPr bwMode="auto">
          <a:xfrm>
            <a:off x="6782526" y="3150096"/>
            <a:ext cx="1041797" cy="514350"/>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750" b="1" dirty="0">
                <a:solidFill>
                  <a:prstClr val="black"/>
                </a:solidFill>
                <a:latin typeface="Times New Roman" panose="02020603050405020304" pitchFamily="18" charset="0"/>
                <a:cs typeface="Times New Roman" panose="02020603050405020304" pitchFamily="18" charset="0"/>
              </a:rPr>
              <a:t>WG 2</a:t>
            </a:r>
          </a:p>
          <a:p>
            <a:pPr algn="ctr">
              <a:lnSpc>
                <a:spcPts val="825"/>
              </a:lnSpc>
              <a:defRPr/>
            </a:pPr>
            <a:r>
              <a:rPr lang="en-GB" sz="750" dirty="0">
                <a:solidFill>
                  <a:prstClr val="black"/>
                </a:solidFill>
                <a:latin typeface="Times New Roman" panose="02020603050405020304" pitchFamily="18" charset="0"/>
                <a:cs typeface="Times New Roman" panose="02020603050405020304" pitchFamily="18" charset="0"/>
              </a:rPr>
              <a:t>Fundamental Datasets </a:t>
            </a:r>
            <a:endParaRPr lang="en-AU" sz="750" dirty="0">
              <a:solidFill>
                <a:prstClr val="black"/>
              </a:solidFill>
              <a:latin typeface="Times New Roman" panose="02020603050405020304" pitchFamily="18" charset="0"/>
              <a:cs typeface="Times New Roman" panose="02020603050405020304" pitchFamily="18" charset="0"/>
            </a:endParaRPr>
          </a:p>
        </p:txBody>
      </p:sp>
      <p:sp>
        <p:nvSpPr>
          <p:cNvPr id="11" name="Rectangle 10"/>
          <p:cNvSpPr/>
          <p:nvPr/>
        </p:nvSpPr>
        <p:spPr bwMode="auto">
          <a:xfrm>
            <a:off x="6801946" y="2524782"/>
            <a:ext cx="1041797" cy="511015"/>
          </a:xfrm>
          <a:prstGeom prst="rect">
            <a:avLst/>
          </a:prstGeom>
          <a:solidFill>
            <a:srgbClr val="66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125"/>
              </a:lnSpc>
              <a:defRPr/>
            </a:pPr>
            <a:r>
              <a:rPr lang="en-AU" sz="750" b="1" dirty="0">
                <a:solidFill>
                  <a:prstClr val="black"/>
                </a:solidFill>
                <a:latin typeface="Times New Roman" panose="02020603050405020304" pitchFamily="18" charset="0"/>
                <a:cs typeface="Times New Roman" panose="02020603050405020304" pitchFamily="18" charset="0"/>
              </a:rPr>
              <a:t>WG 1</a:t>
            </a:r>
          </a:p>
          <a:p>
            <a:pPr>
              <a:lnSpc>
                <a:spcPts val="825"/>
              </a:lnSpc>
              <a:defRPr/>
            </a:pPr>
            <a:r>
              <a:rPr lang="en-AU" sz="750" dirty="0">
                <a:solidFill>
                  <a:prstClr val="black"/>
                </a:solidFill>
                <a:latin typeface="Times New Roman" panose="02020603050405020304" pitchFamily="18" charset="0"/>
                <a:cs typeface="Times New Roman" panose="02020603050405020304" pitchFamily="18" charset="0"/>
              </a:rPr>
              <a:t>African Geodetic Reference Frame</a:t>
            </a:r>
          </a:p>
        </p:txBody>
      </p:sp>
      <p:sp>
        <p:nvSpPr>
          <p:cNvPr id="12" name="Rectangle 11"/>
          <p:cNvSpPr>
            <a:spLocks noChangeArrowheads="1"/>
          </p:cNvSpPr>
          <p:nvPr/>
        </p:nvSpPr>
        <p:spPr bwMode="auto">
          <a:xfrm>
            <a:off x="6801946" y="1949946"/>
            <a:ext cx="1041797" cy="457200"/>
          </a:xfrm>
          <a:prstGeom prst="rect">
            <a:avLst/>
          </a:prstGeom>
          <a:solidFill>
            <a:srgbClr val="FFFF66"/>
          </a:solidFill>
          <a:ln w="25400" algn="ctr">
            <a:solidFill>
              <a:srgbClr val="385D8A"/>
            </a:solid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en-AU" altLang="en-US" sz="750" b="1" dirty="0">
                <a:solidFill>
                  <a:srgbClr val="FF0000"/>
                </a:solidFill>
                <a:latin typeface="Times New Roman" panose="02020603050405020304" pitchFamily="18" charset="0"/>
                <a:cs typeface="Times New Roman" panose="02020603050405020304" pitchFamily="18" charset="0"/>
              </a:rPr>
              <a:t>Ethiopia (Chair)</a:t>
            </a:r>
          </a:p>
          <a:p>
            <a:pPr>
              <a:lnSpc>
                <a:spcPts val="825"/>
              </a:lnSpc>
            </a:pPr>
            <a:r>
              <a:rPr lang="en-AU" altLang="en-US" sz="750" dirty="0">
                <a:solidFill>
                  <a:prstClr val="black"/>
                </a:solidFill>
                <a:latin typeface="Times New Roman" panose="02020603050405020304" pitchFamily="18" charset="0"/>
                <a:cs typeface="Times New Roman" panose="02020603050405020304" pitchFamily="18" charset="0"/>
              </a:rPr>
              <a:t>South Africa</a:t>
            </a:r>
          </a:p>
          <a:p>
            <a:pPr>
              <a:lnSpc>
                <a:spcPts val="825"/>
              </a:lnSpc>
            </a:pPr>
            <a:r>
              <a:rPr lang="en-AU" altLang="en-US" sz="750" dirty="0">
                <a:solidFill>
                  <a:prstClr val="black"/>
                </a:solidFill>
                <a:latin typeface="Times New Roman" panose="02020603050405020304" pitchFamily="18" charset="0"/>
                <a:cs typeface="Times New Roman" panose="02020603050405020304" pitchFamily="18" charset="0"/>
              </a:rPr>
              <a:t>Burkina Faso</a:t>
            </a:r>
          </a:p>
          <a:p>
            <a:pPr>
              <a:lnSpc>
                <a:spcPts val="825"/>
              </a:lnSpc>
            </a:pPr>
            <a:r>
              <a:rPr lang="en-AU" altLang="en-US" sz="750" dirty="0">
                <a:solidFill>
                  <a:prstClr val="black"/>
                </a:solidFill>
                <a:latin typeface="Times New Roman" panose="02020603050405020304" pitchFamily="18" charset="0"/>
                <a:cs typeface="Times New Roman" panose="02020603050405020304" pitchFamily="18" charset="0"/>
              </a:rPr>
              <a:t>Tunisia</a:t>
            </a:r>
          </a:p>
        </p:txBody>
      </p:sp>
      <p:sp>
        <p:nvSpPr>
          <p:cNvPr id="16" name="Rectangle 15"/>
          <p:cNvSpPr/>
          <p:nvPr/>
        </p:nvSpPr>
        <p:spPr bwMode="auto">
          <a:xfrm>
            <a:off x="4315445" y="2524782"/>
            <a:ext cx="1041797" cy="511015"/>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AU" sz="750" b="1" dirty="0">
                <a:solidFill>
                  <a:prstClr val="black"/>
                </a:solidFill>
                <a:latin typeface="Times New Roman" panose="02020603050405020304" pitchFamily="18" charset="0"/>
                <a:cs typeface="Times New Roman" panose="02020603050405020304" pitchFamily="18" charset="0"/>
              </a:rPr>
              <a:t> WG 1 </a:t>
            </a:r>
          </a:p>
          <a:p>
            <a:pPr algn="ctr">
              <a:defRPr/>
            </a:pPr>
            <a:r>
              <a:rPr lang="en-AU" sz="825" dirty="0">
                <a:solidFill>
                  <a:prstClr val="black"/>
                </a:solidFill>
                <a:latin typeface="Times New Roman" panose="02020603050405020304" pitchFamily="18" charset="0"/>
                <a:cs typeface="Times New Roman" panose="02020603050405020304" pitchFamily="18" charset="0"/>
              </a:rPr>
              <a:t> </a:t>
            </a:r>
            <a:r>
              <a:rPr lang="en-AU" sz="750" dirty="0">
                <a:solidFill>
                  <a:prstClr val="black"/>
                </a:solidFill>
                <a:latin typeface="Times New Roman" panose="02020603050405020304" pitchFamily="18" charset="0"/>
                <a:cs typeface="Times New Roman" panose="02020603050405020304" pitchFamily="18" charset="0"/>
              </a:rPr>
              <a:t>Core Data</a:t>
            </a:r>
          </a:p>
        </p:txBody>
      </p:sp>
      <p:sp>
        <p:nvSpPr>
          <p:cNvPr id="17" name="Rectangle 16"/>
          <p:cNvSpPr>
            <a:spLocks noChangeArrowheads="1"/>
          </p:cNvSpPr>
          <p:nvPr/>
        </p:nvSpPr>
        <p:spPr bwMode="auto">
          <a:xfrm>
            <a:off x="4315445" y="1949946"/>
            <a:ext cx="1041797" cy="457200"/>
          </a:xfrm>
          <a:prstGeom prst="rect">
            <a:avLst/>
          </a:prstGeom>
          <a:solidFill>
            <a:srgbClr val="FFFF66"/>
          </a:solidFill>
          <a:ln w="25400" algn="ctr">
            <a:solidFill>
              <a:srgbClr val="385D8A"/>
            </a:solid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en-AU" altLang="en-US" sz="750" b="1" dirty="0">
                <a:solidFill>
                  <a:srgbClr val="FF0000"/>
                </a:solidFill>
                <a:latin typeface="Times New Roman" panose="02020603050405020304" pitchFamily="18" charset="0"/>
                <a:cs typeface="Times New Roman" panose="02020603050405020304" pitchFamily="18" charset="0"/>
              </a:rPr>
              <a:t>Sweden (Chair)</a:t>
            </a:r>
          </a:p>
          <a:p>
            <a:pPr>
              <a:spcBef>
                <a:spcPct val="0"/>
              </a:spcBef>
            </a:pPr>
            <a:r>
              <a:rPr lang="en-AU" altLang="en-US" sz="750" dirty="0">
                <a:solidFill>
                  <a:prstClr val="black"/>
                </a:solidFill>
                <a:latin typeface="Times New Roman" panose="02020603050405020304" pitchFamily="18" charset="0"/>
                <a:cs typeface="Times New Roman" panose="02020603050405020304" pitchFamily="18" charset="0"/>
              </a:rPr>
              <a:t>Netherlands</a:t>
            </a:r>
          </a:p>
          <a:p>
            <a:pPr>
              <a:spcBef>
                <a:spcPct val="0"/>
              </a:spcBef>
            </a:pPr>
            <a:r>
              <a:rPr lang="en-AU" altLang="en-US" sz="750" dirty="0">
                <a:solidFill>
                  <a:prstClr val="black"/>
                </a:solidFill>
                <a:latin typeface="Times New Roman" panose="02020603050405020304" pitchFamily="18" charset="0"/>
                <a:cs typeface="Times New Roman" panose="02020603050405020304" pitchFamily="18" charset="0"/>
              </a:rPr>
              <a:t>Spain</a:t>
            </a:r>
          </a:p>
        </p:txBody>
      </p:sp>
      <p:sp>
        <p:nvSpPr>
          <p:cNvPr id="20" name="Rectangle 19"/>
          <p:cNvSpPr>
            <a:spLocks noChangeArrowheads="1"/>
          </p:cNvSpPr>
          <p:nvPr/>
        </p:nvSpPr>
        <p:spPr bwMode="auto">
          <a:xfrm>
            <a:off x="3071243" y="1949946"/>
            <a:ext cx="1098943" cy="457200"/>
          </a:xfrm>
          <a:prstGeom prst="rect">
            <a:avLst/>
          </a:prstGeom>
          <a:solidFill>
            <a:srgbClr val="FFFF66"/>
          </a:solidFill>
          <a:ln w="25400" algn="ctr">
            <a:solidFill>
              <a:srgbClr val="385D8A"/>
            </a:solid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en-AU" altLang="en-US" sz="750" b="1" dirty="0">
                <a:solidFill>
                  <a:srgbClr val="FF0000"/>
                </a:solidFill>
                <a:latin typeface="Times New Roman" panose="02020603050405020304" pitchFamily="18" charset="0"/>
                <a:cs typeface="Times New Roman" panose="02020603050405020304" pitchFamily="18" charset="0"/>
              </a:rPr>
              <a:t>Mexico (Chair)</a:t>
            </a:r>
          </a:p>
          <a:p>
            <a:pPr>
              <a:spcBef>
                <a:spcPct val="0"/>
              </a:spcBef>
            </a:pPr>
            <a:r>
              <a:rPr lang="en-AU" altLang="en-US" sz="750" dirty="0">
                <a:solidFill>
                  <a:prstClr val="black"/>
                </a:solidFill>
                <a:latin typeface="Times New Roman" panose="02020603050405020304" pitchFamily="18" charset="0"/>
                <a:cs typeface="Times New Roman" panose="02020603050405020304" pitchFamily="18" charset="0"/>
              </a:rPr>
              <a:t>Chile</a:t>
            </a:r>
          </a:p>
          <a:p>
            <a:pPr>
              <a:spcBef>
                <a:spcPct val="0"/>
              </a:spcBef>
            </a:pPr>
            <a:r>
              <a:rPr lang="en-AU" altLang="en-US" sz="750" dirty="0">
                <a:solidFill>
                  <a:prstClr val="black"/>
                </a:solidFill>
                <a:latin typeface="Times New Roman" panose="02020603050405020304" pitchFamily="18" charset="0"/>
                <a:cs typeface="Times New Roman" panose="02020603050405020304" pitchFamily="18" charset="0"/>
              </a:rPr>
              <a:t>Mexico</a:t>
            </a:r>
          </a:p>
        </p:txBody>
      </p:sp>
      <p:sp>
        <p:nvSpPr>
          <p:cNvPr id="22" name="TextBox 40"/>
          <p:cNvSpPr txBox="1">
            <a:spLocks noChangeArrowheads="1"/>
          </p:cNvSpPr>
          <p:nvPr/>
        </p:nvSpPr>
        <p:spPr bwMode="auto">
          <a:xfrm>
            <a:off x="1165527" y="5643265"/>
            <a:ext cx="36099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en-US" altLang="en-US" sz="1350">
                <a:solidFill>
                  <a:prstClr val="white"/>
                </a:solidFill>
                <a:latin typeface="Calibri"/>
              </a:rPr>
              <a:t>16</a:t>
            </a:r>
            <a:endParaRPr lang="en-GB" altLang="en-US" sz="1350">
              <a:solidFill>
                <a:prstClr val="white"/>
              </a:solidFill>
              <a:latin typeface="Calibri"/>
            </a:endParaRPr>
          </a:p>
        </p:txBody>
      </p:sp>
      <p:sp>
        <p:nvSpPr>
          <p:cNvPr id="23" name="TextBox 74"/>
          <p:cNvSpPr txBox="1"/>
          <p:nvPr/>
        </p:nvSpPr>
        <p:spPr>
          <a:xfrm>
            <a:off x="1165527" y="1378446"/>
            <a:ext cx="691872" cy="3231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b="1" dirty="0">
                <a:solidFill>
                  <a:prstClr val="black"/>
                </a:solidFill>
                <a:latin typeface="Times New Roman" panose="02020603050405020304" pitchFamily="18" charset="0"/>
                <a:cs typeface="Times New Roman" panose="02020603050405020304" pitchFamily="18" charset="0"/>
              </a:rPr>
              <a:t>Regional</a:t>
            </a:r>
            <a:r>
              <a:rPr lang="en-US" sz="750" b="1" dirty="0">
                <a:solidFill>
                  <a:prstClr val="black"/>
                </a:solidFill>
                <a:latin typeface="Calibri"/>
              </a:rPr>
              <a:t> Committees</a:t>
            </a:r>
            <a:endParaRPr lang="en-GB" sz="750" b="1" dirty="0">
              <a:solidFill>
                <a:prstClr val="black"/>
              </a:solidFill>
              <a:latin typeface="Calibri"/>
            </a:endParaRPr>
          </a:p>
        </p:txBody>
      </p:sp>
      <p:sp>
        <p:nvSpPr>
          <p:cNvPr id="24" name="TextBox 75"/>
          <p:cNvSpPr txBox="1"/>
          <p:nvPr/>
        </p:nvSpPr>
        <p:spPr>
          <a:xfrm>
            <a:off x="1237083" y="2064247"/>
            <a:ext cx="620316"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black"/>
                </a:solidFill>
                <a:latin typeface="Times New Roman" panose="02020603050405020304" pitchFamily="18" charset="0"/>
                <a:cs typeface="Times New Roman" panose="02020603050405020304" pitchFamily="18" charset="0"/>
              </a:rPr>
              <a:t>Bureau</a:t>
            </a:r>
            <a:endParaRPr lang="en-GB" sz="900" b="1" dirty="0">
              <a:solidFill>
                <a:prstClr val="black"/>
              </a:solidFill>
              <a:latin typeface="Times New Roman" panose="02020603050405020304" pitchFamily="18" charset="0"/>
              <a:cs typeface="Times New Roman" panose="02020603050405020304" pitchFamily="18" charset="0"/>
            </a:endParaRPr>
          </a:p>
        </p:txBody>
      </p:sp>
      <p:sp>
        <p:nvSpPr>
          <p:cNvPr id="25" name="TextBox 76"/>
          <p:cNvSpPr txBox="1"/>
          <p:nvPr/>
        </p:nvSpPr>
        <p:spPr>
          <a:xfrm>
            <a:off x="971600" y="3664447"/>
            <a:ext cx="68063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black"/>
                </a:solidFill>
                <a:latin typeface="Times New Roman" panose="02020603050405020304" pitchFamily="18" charset="0"/>
                <a:cs typeface="Times New Roman" panose="02020603050405020304" pitchFamily="18" charset="0"/>
              </a:rPr>
              <a:t>Working</a:t>
            </a:r>
            <a:r>
              <a:rPr lang="en-US" sz="900" b="1" dirty="0">
                <a:solidFill>
                  <a:prstClr val="black"/>
                </a:solidFill>
                <a:latin typeface="Calibri"/>
              </a:rPr>
              <a:t> Groups</a:t>
            </a:r>
            <a:endParaRPr lang="en-GB" sz="900" b="1" dirty="0">
              <a:solidFill>
                <a:prstClr val="black"/>
              </a:solidFill>
              <a:latin typeface="Calibri"/>
            </a:endParaRPr>
          </a:p>
        </p:txBody>
      </p:sp>
      <p:sp>
        <p:nvSpPr>
          <p:cNvPr id="26" name="Left Brace 25"/>
          <p:cNvSpPr/>
          <p:nvPr/>
        </p:nvSpPr>
        <p:spPr>
          <a:xfrm>
            <a:off x="1561732" y="2524781"/>
            <a:ext cx="325315" cy="2797016"/>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1350">
              <a:solidFill>
                <a:prstClr val="black"/>
              </a:solidFill>
              <a:latin typeface="Calibri"/>
            </a:endParaRPr>
          </a:p>
        </p:txBody>
      </p:sp>
      <p:sp>
        <p:nvSpPr>
          <p:cNvPr id="27" name="Rectangle 26"/>
          <p:cNvSpPr/>
          <p:nvPr/>
        </p:nvSpPr>
        <p:spPr bwMode="auto">
          <a:xfrm>
            <a:off x="6801946" y="3778746"/>
            <a:ext cx="1041797" cy="514350"/>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750" b="1" dirty="0">
                <a:solidFill>
                  <a:prstClr val="black"/>
                </a:solidFill>
                <a:latin typeface="Times New Roman" panose="02020603050405020304" pitchFamily="18" charset="0"/>
                <a:cs typeface="Times New Roman" panose="02020603050405020304" pitchFamily="18" charset="0"/>
              </a:rPr>
              <a:t>WG 3</a:t>
            </a:r>
          </a:p>
          <a:p>
            <a:pPr>
              <a:lnSpc>
                <a:spcPts val="825"/>
              </a:lnSpc>
              <a:defRPr/>
            </a:pPr>
            <a:r>
              <a:rPr lang="en-US" sz="750" dirty="0">
                <a:solidFill>
                  <a:prstClr val="black"/>
                </a:solidFill>
                <a:latin typeface="Times New Roman" panose="02020603050405020304" pitchFamily="18" charset="0"/>
                <a:cs typeface="Times New Roman" panose="02020603050405020304" pitchFamily="18" charset="0"/>
              </a:rPr>
              <a:t>Institutional Arrangements and Legal Frameworks </a:t>
            </a:r>
            <a:endParaRPr lang="en-AU" sz="750" dirty="0">
              <a:solidFill>
                <a:prstClr val="black"/>
              </a:solidFill>
              <a:latin typeface="Times New Roman" panose="02020603050405020304" pitchFamily="18" charset="0"/>
              <a:cs typeface="Times New Roman" panose="02020603050405020304" pitchFamily="18" charset="0"/>
            </a:endParaRPr>
          </a:p>
        </p:txBody>
      </p:sp>
      <p:sp>
        <p:nvSpPr>
          <p:cNvPr id="28" name="Rectangle 27"/>
          <p:cNvSpPr/>
          <p:nvPr/>
        </p:nvSpPr>
        <p:spPr bwMode="auto">
          <a:xfrm>
            <a:off x="6801946" y="4407396"/>
            <a:ext cx="1041797" cy="514351"/>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GB" sz="750" b="1" dirty="0">
                <a:solidFill>
                  <a:prstClr val="black"/>
                </a:solidFill>
                <a:latin typeface="Times New Roman" panose="02020603050405020304" pitchFamily="18" charset="0"/>
                <a:cs typeface="Times New Roman" panose="02020603050405020304" pitchFamily="18" charset="0"/>
              </a:rPr>
              <a:t>WG 4</a:t>
            </a:r>
          </a:p>
          <a:p>
            <a:pPr>
              <a:lnSpc>
                <a:spcPts val="825"/>
              </a:lnSpc>
              <a:defRPr/>
            </a:pPr>
            <a:r>
              <a:rPr lang="en-GB" sz="750" dirty="0">
                <a:solidFill>
                  <a:prstClr val="black"/>
                </a:solidFill>
                <a:latin typeface="Times New Roman" panose="02020603050405020304" pitchFamily="18" charset="0"/>
                <a:cs typeface="Times New Roman" panose="02020603050405020304" pitchFamily="18" charset="0"/>
              </a:rPr>
              <a:t>Capacity and Capability Development </a:t>
            </a:r>
            <a:endParaRPr lang="en-AU" sz="750" dirty="0">
              <a:solidFill>
                <a:prstClr val="black"/>
              </a:solidFill>
              <a:latin typeface="Times New Roman" panose="02020603050405020304" pitchFamily="18" charset="0"/>
              <a:cs typeface="Times New Roman" panose="02020603050405020304" pitchFamily="18" charset="0"/>
            </a:endParaRPr>
          </a:p>
        </p:txBody>
      </p:sp>
      <p:sp>
        <p:nvSpPr>
          <p:cNvPr id="29" name="Rectangle 28"/>
          <p:cNvSpPr/>
          <p:nvPr/>
        </p:nvSpPr>
        <p:spPr bwMode="auto">
          <a:xfrm>
            <a:off x="5510120" y="3148428"/>
            <a:ext cx="1133474" cy="516018"/>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750" b="1" dirty="0">
                <a:solidFill>
                  <a:prstClr val="black"/>
                </a:solidFill>
                <a:latin typeface="Times New Roman" panose="02020603050405020304" pitchFamily="18" charset="0"/>
                <a:cs typeface="Times New Roman" panose="02020603050405020304" pitchFamily="18" charset="0"/>
              </a:rPr>
              <a:t> WG 2</a:t>
            </a:r>
            <a:endParaRPr lang="en-GB" sz="750" b="1" dirty="0">
              <a:solidFill>
                <a:prstClr val="black"/>
              </a:solidFill>
              <a:latin typeface="Times New Roman" panose="02020603050405020304" pitchFamily="18" charset="0"/>
              <a:cs typeface="Times New Roman" panose="02020603050405020304" pitchFamily="18" charset="0"/>
            </a:endParaRPr>
          </a:p>
          <a:p>
            <a:r>
              <a:rPr lang="en-GB" sz="750" dirty="0">
                <a:solidFill>
                  <a:prstClr val="black"/>
                </a:solidFill>
                <a:latin typeface="Times New Roman" panose="02020603050405020304" pitchFamily="18" charset="0"/>
                <a:cs typeface="Times New Roman" panose="02020603050405020304" pitchFamily="18" charset="0"/>
              </a:rPr>
              <a:t>Fundamental Data and Geo-Standards </a:t>
            </a:r>
            <a:endParaRPr lang="en-AU" sz="750" dirty="0">
              <a:solidFill>
                <a:prstClr val="black"/>
              </a:solidFill>
              <a:latin typeface="Times New Roman" panose="02020603050405020304" pitchFamily="18" charset="0"/>
              <a:cs typeface="Times New Roman" panose="02020603050405020304" pitchFamily="18" charset="0"/>
            </a:endParaRPr>
          </a:p>
        </p:txBody>
      </p:sp>
      <p:sp>
        <p:nvSpPr>
          <p:cNvPr id="30" name="Rectangle 29"/>
          <p:cNvSpPr/>
          <p:nvPr/>
        </p:nvSpPr>
        <p:spPr bwMode="auto">
          <a:xfrm>
            <a:off x="5500593" y="3778746"/>
            <a:ext cx="1143000" cy="514350"/>
          </a:xfrm>
          <a:prstGeom prst="rect">
            <a:avLst/>
          </a:prstGeom>
          <a:solidFill>
            <a:srgbClr val="66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750" b="1" dirty="0">
                <a:solidFill>
                  <a:prstClr val="black"/>
                </a:solidFill>
                <a:latin typeface="Times New Roman" panose="02020603050405020304" pitchFamily="18" charset="0"/>
                <a:cs typeface="Times New Roman" panose="02020603050405020304" pitchFamily="18" charset="0"/>
              </a:rPr>
              <a:t>   WG 3 </a:t>
            </a:r>
            <a:endParaRPr lang="en-GB" sz="750" b="1" dirty="0">
              <a:solidFill>
                <a:prstClr val="black"/>
              </a:solidFill>
              <a:latin typeface="Times New Roman" panose="02020603050405020304" pitchFamily="18" charset="0"/>
              <a:cs typeface="Times New Roman" panose="02020603050405020304" pitchFamily="18" charset="0"/>
            </a:endParaRPr>
          </a:p>
          <a:p>
            <a:r>
              <a:rPr lang="en-GB" sz="750" dirty="0">
                <a:solidFill>
                  <a:prstClr val="black"/>
                </a:solidFill>
                <a:latin typeface="Times New Roman" panose="02020603050405020304" pitchFamily="18" charset="0"/>
                <a:cs typeface="Times New Roman" panose="02020603050405020304" pitchFamily="18" charset="0"/>
              </a:rPr>
              <a:t>Geodetic Reference Frame </a:t>
            </a:r>
            <a:endParaRPr lang="en-AU" sz="750" dirty="0">
              <a:solidFill>
                <a:prstClr val="black"/>
              </a:solidFill>
              <a:latin typeface="Times New Roman" panose="02020603050405020304" pitchFamily="18" charset="0"/>
              <a:cs typeface="Times New Roman" panose="02020603050405020304" pitchFamily="18" charset="0"/>
            </a:endParaRPr>
          </a:p>
        </p:txBody>
      </p:sp>
      <p:sp>
        <p:nvSpPr>
          <p:cNvPr id="31" name="Rectangle 30"/>
          <p:cNvSpPr/>
          <p:nvPr/>
        </p:nvSpPr>
        <p:spPr bwMode="auto">
          <a:xfrm>
            <a:off x="5500593" y="4407396"/>
            <a:ext cx="1143000" cy="514350"/>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750" b="1" dirty="0">
                <a:solidFill>
                  <a:prstClr val="black"/>
                </a:solidFill>
                <a:latin typeface="Times New Roman" panose="02020603050405020304" pitchFamily="18" charset="0"/>
                <a:cs typeface="Times New Roman" panose="02020603050405020304" pitchFamily="18" charset="0"/>
              </a:rPr>
              <a:t>WG 4</a:t>
            </a:r>
            <a:endParaRPr lang="en-GB" sz="750" b="1" dirty="0">
              <a:solidFill>
                <a:prstClr val="black"/>
              </a:solidFill>
              <a:latin typeface="Times New Roman" panose="02020603050405020304" pitchFamily="18" charset="0"/>
              <a:cs typeface="Times New Roman" panose="02020603050405020304" pitchFamily="18" charset="0"/>
            </a:endParaRPr>
          </a:p>
          <a:p>
            <a:r>
              <a:rPr lang="en-US" sz="750" dirty="0">
                <a:solidFill>
                  <a:prstClr val="black"/>
                </a:solidFill>
                <a:latin typeface="Times New Roman" panose="02020603050405020304" pitchFamily="18" charset="0"/>
                <a:cs typeface="Times New Roman" panose="02020603050405020304" pitchFamily="18" charset="0"/>
              </a:rPr>
              <a:t>Integration of Geospatial &amp; Statistical Information </a:t>
            </a:r>
            <a:endParaRPr lang="en-AU" sz="750" dirty="0">
              <a:solidFill>
                <a:prstClr val="black"/>
              </a:solidFill>
              <a:latin typeface="Times New Roman" panose="02020603050405020304" pitchFamily="18" charset="0"/>
              <a:cs typeface="Times New Roman" panose="02020603050405020304" pitchFamily="18" charset="0"/>
            </a:endParaRPr>
          </a:p>
        </p:txBody>
      </p:sp>
      <p:sp>
        <p:nvSpPr>
          <p:cNvPr id="32" name="Rectangle 31"/>
          <p:cNvSpPr/>
          <p:nvPr/>
        </p:nvSpPr>
        <p:spPr bwMode="auto">
          <a:xfrm>
            <a:off x="3071243" y="2521448"/>
            <a:ext cx="1087571" cy="514349"/>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750"/>
              </a:lnSpc>
              <a:defRPr/>
            </a:pPr>
            <a:r>
              <a:rPr lang="en-US" sz="750" b="1" dirty="0">
                <a:solidFill>
                  <a:prstClr val="black"/>
                </a:solidFill>
                <a:latin typeface="Times New Roman" panose="02020603050405020304" pitchFamily="18" charset="0"/>
                <a:cs typeface="Times New Roman" panose="02020603050405020304" pitchFamily="18" charset="0"/>
              </a:rPr>
              <a:t>WG1</a:t>
            </a:r>
          </a:p>
          <a:p>
            <a:pPr>
              <a:lnSpc>
                <a:spcPts val="675"/>
              </a:lnSpc>
              <a:defRPr/>
            </a:pPr>
            <a:r>
              <a:rPr lang="en-US" sz="750" dirty="0">
                <a:solidFill>
                  <a:prstClr val="black"/>
                </a:solidFill>
                <a:latin typeface="Times New Roman" panose="02020603050405020304" pitchFamily="18" charset="0"/>
                <a:cs typeface="Times New Roman" panose="02020603050405020304" pitchFamily="18" charset="0"/>
              </a:rPr>
              <a:t>Integration of Statistical and Geospatial Information</a:t>
            </a:r>
          </a:p>
        </p:txBody>
      </p:sp>
      <p:sp>
        <p:nvSpPr>
          <p:cNvPr id="33" name="Rectangle 32"/>
          <p:cNvSpPr/>
          <p:nvPr/>
        </p:nvSpPr>
        <p:spPr bwMode="auto">
          <a:xfrm>
            <a:off x="3074091" y="3148428"/>
            <a:ext cx="1112051" cy="516019"/>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750"/>
              </a:lnSpc>
              <a:defRPr/>
            </a:pPr>
            <a:r>
              <a:rPr lang="en-US" sz="750" b="1" dirty="0">
                <a:solidFill>
                  <a:prstClr val="black"/>
                </a:solidFill>
                <a:latin typeface="Times New Roman" panose="02020603050405020304" pitchFamily="18" charset="0"/>
                <a:cs typeface="Times New Roman" panose="02020603050405020304" pitchFamily="18" charset="0"/>
              </a:rPr>
              <a:t> WG 2</a:t>
            </a:r>
            <a:endParaRPr lang="en-GB" sz="750" b="1" dirty="0">
              <a:solidFill>
                <a:prstClr val="black"/>
              </a:solidFill>
              <a:latin typeface="Times New Roman" panose="02020603050405020304" pitchFamily="18" charset="0"/>
              <a:cs typeface="Times New Roman" panose="02020603050405020304" pitchFamily="18" charset="0"/>
            </a:endParaRPr>
          </a:p>
          <a:p>
            <a:pPr>
              <a:lnSpc>
                <a:spcPts val="675"/>
              </a:lnSpc>
            </a:pPr>
            <a:r>
              <a:rPr lang="en-GB" sz="750" dirty="0">
                <a:solidFill>
                  <a:prstClr val="black"/>
                </a:solidFill>
                <a:latin typeface="Times New Roman" panose="02020603050405020304" pitchFamily="18" charset="0"/>
                <a:cs typeface="Times New Roman" panose="02020603050405020304" pitchFamily="18" charset="0"/>
              </a:rPr>
              <a:t>Access &amp; Use of GI in Disaster Risk Reduction and Climate Change</a:t>
            </a:r>
            <a:endParaRPr lang="en-AU" sz="750" dirty="0">
              <a:solidFill>
                <a:prstClr val="black"/>
              </a:solidFill>
              <a:latin typeface="Times New Roman" panose="02020603050405020304" pitchFamily="18" charset="0"/>
              <a:cs typeface="Times New Roman" panose="02020603050405020304" pitchFamily="18" charset="0"/>
            </a:endParaRPr>
          </a:p>
        </p:txBody>
      </p:sp>
      <p:sp>
        <p:nvSpPr>
          <p:cNvPr id="34" name="Rectangle 33"/>
          <p:cNvSpPr/>
          <p:nvPr/>
        </p:nvSpPr>
        <p:spPr bwMode="auto">
          <a:xfrm>
            <a:off x="3048509" y="3778746"/>
            <a:ext cx="1108583" cy="514350"/>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750"/>
              </a:lnSpc>
              <a:defRPr/>
            </a:pPr>
            <a:r>
              <a:rPr lang="en-US" sz="750" b="1" dirty="0">
                <a:solidFill>
                  <a:prstClr val="black"/>
                </a:solidFill>
                <a:latin typeface="Times New Roman" panose="02020603050405020304" pitchFamily="18" charset="0"/>
                <a:cs typeface="Times New Roman" panose="02020603050405020304" pitchFamily="18" charset="0"/>
              </a:rPr>
              <a:t>   WG 3 </a:t>
            </a:r>
            <a:endParaRPr lang="en-GB" sz="750" b="1" dirty="0">
              <a:solidFill>
                <a:prstClr val="black"/>
              </a:solidFill>
              <a:latin typeface="Times New Roman" panose="02020603050405020304" pitchFamily="18" charset="0"/>
              <a:cs typeface="Times New Roman" panose="02020603050405020304" pitchFamily="18" charset="0"/>
            </a:endParaRPr>
          </a:p>
          <a:p>
            <a:pPr>
              <a:lnSpc>
                <a:spcPts val="750"/>
              </a:lnSpc>
            </a:pPr>
            <a:r>
              <a:rPr lang="en-GB" sz="750" dirty="0">
                <a:solidFill>
                  <a:prstClr val="black"/>
                </a:solidFill>
                <a:latin typeface="Times New Roman" panose="02020603050405020304" pitchFamily="18" charset="0"/>
                <a:cs typeface="Times New Roman" panose="02020603050405020304" pitchFamily="18" charset="0"/>
              </a:rPr>
              <a:t>Promotion and Assessment of SDI</a:t>
            </a:r>
            <a:endParaRPr lang="en-AU" sz="750" dirty="0">
              <a:solidFill>
                <a:prstClr val="black"/>
              </a:solidFill>
              <a:latin typeface="Times New Roman" panose="02020603050405020304" pitchFamily="18" charset="0"/>
              <a:cs typeface="Times New Roman" panose="02020603050405020304" pitchFamily="18" charset="0"/>
            </a:endParaRPr>
          </a:p>
        </p:txBody>
      </p:sp>
      <p:sp>
        <p:nvSpPr>
          <p:cNvPr id="35" name="Rectangle 34"/>
          <p:cNvSpPr/>
          <p:nvPr/>
        </p:nvSpPr>
        <p:spPr bwMode="auto">
          <a:xfrm>
            <a:off x="3045042" y="4407396"/>
            <a:ext cx="1112051" cy="514350"/>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900"/>
              </a:lnSpc>
              <a:defRPr/>
            </a:pPr>
            <a:r>
              <a:rPr lang="en-US" sz="750" b="1" dirty="0">
                <a:solidFill>
                  <a:prstClr val="black"/>
                </a:solidFill>
                <a:latin typeface="Times New Roman" panose="02020603050405020304" pitchFamily="18" charset="0"/>
                <a:cs typeface="Times New Roman" panose="02020603050405020304" pitchFamily="18" charset="0"/>
              </a:rPr>
              <a:t>WG 4</a:t>
            </a:r>
            <a:endParaRPr lang="en-GB" sz="750" b="1" dirty="0">
              <a:solidFill>
                <a:prstClr val="black"/>
              </a:solidFill>
              <a:latin typeface="Times New Roman" panose="02020603050405020304" pitchFamily="18" charset="0"/>
              <a:cs typeface="Times New Roman" panose="02020603050405020304" pitchFamily="18" charset="0"/>
            </a:endParaRPr>
          </a:p>
          <a:p>
            <a:r>
              <a:rPr lang="en-US" sz="750" dirty="0">
                <a:solidFill>
                  <a:prstClr val="black"/>
                </a:solidFill>
                <a:latin typeface="Times New Roman" panose="02020603050405020304" pitchFamily="18" charset="0"/>
                <a:cs typeface="Times New Roman" panose="02020603050405020304" pitchFamily="18" charset="0"/>
              </a:rPr>
              <a:t>Standards and Technical Specifications</a:t>
            </a:r>
            <a:endParaRPr lang="en-AU" sz="750" dirty="0">
              <a:solidFill>
                <a:prstClr val="black"/>
              </a:solidFill>
              <a:latin typeface="Times New Roman" panose="02020603050405020304" pitchFamily="18" charset="0"/>
              <a:cs typeface="Times New Roman" panose="02020603050405020304" pitchFamily="18" charset="0"/>
            </a:endParaRPr>
          </a:p>
        </p:txBody>
      </p:sp>
      <p:sp>
        <p:nvSpPr>
          <p:cNvPr id="36" name="Rectangle 35"/>
          <p:cNvSpPr/>
          <p:nvPr/>
        </p:nvSpPr>
        <p:spPr bwMode="auto">
          <a:xfrm>
            <a:off x="4315445" y="3148428"/>
            <a:ext cx="1041797" cy="516018"/>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AU" sz="750" b="1" dirty="0">
                <a:solidFill>
                  <a:prstClr val="black"/>
                </a:solidFill>
                <a:latin typeface="Times New Roman" panose="02020603050405020304" pitchFamily="18" charset="0"/>
                <a:cs typeface="Times New Roman" panose="02020603050405020304" pitchFamily="18" charset="0"/>
              </a:rPr>
              <a:t>WG 2 </a:t>
            </a:r>
          </a:p>
          <a:p>
            <a:pPr algn="ctr">
              <a:defRPr/>
            </a:pPr>
            <a:r>
              <a:rPr lang="en-AU" sz="750" dirty="0">
                <a:solidFill>
                  <a:prstClr val="black"/>
                </a:solidFill>
                <a:latin typeface="Times New Roman" panose="02020603050405020304" pitchFamily="18" charset="0"/>
                <a:cs typeface="Times New Roman" panose="02020603050405020304" pitchFamily="18" charset="0"/>
              </a:rPr>
              <a:t>Data Integration</a:t>
            </a:r>
          </a:p>
        </p:txBody>
      </p:sp>
      <p:sp>
        <p:nvSpPr>
          <p:cNvPr id="41" name="Rectangle 40"/>
          <p:cNvSpPr/>
          <p:nvPr/>
        </p:nvSpPr>
        <p:spPr bwMode="auto">
          <a:xfrm>
            <a:off x="6801946" y="1248667"/>
            <a:ext cx="1041797" cy="58697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pPr>
            <a:r>
              <a:rPr lang="en-AU" altLang="en-US" sz="1275" dirty="0">
                <a:solidFill>
                  <a:prstClr val="black"/>
                </a:solidFill>
                <a:latin typeface="Times New Roman" panose="02020603050405020304" pitchFamily="18" charset="0"/>
                <a:cs typeface="Times New Roman" panose="02020603050405020304" pitchFamily="18" charset="0"/>
              </a:rPr>
              <a:t>UN-GGIM: Africa</a:t>
            </a:r>
          </a:p>
          <a:p>
            <a:pPr algn="ctr">
              <a:spcBef>
                <a:spcPct val="0"/>
              </a:spcBef>
            </a:pPr>
            <a:r>
              <a:rPr lang="en-AU" altLang="en-US" sz="1275" dirty="0">
                <a:solidFill>
                  <a:prstClr val="black"/>
                </a:solidFill>
                <a:latin typeface="Times New Roman" panose="02020603050405020304" pitchFamily="18" charset="0"/>
                <a:cs typeface="Times New Roman" panose="02020603050405020304" pitchFamily="18" charset="0"/>
              </a:rPr>
              <a:t>(2015)</a:t>
            </a:r>
          </a:p>
        </p:txBody>
      </p:sp>
      <p:sp>
        <p:nvSpPr>
          <p:cNvPr id="42" name="Rectangle 41"/>
          <p:cNvSpPr/>
          <p:nvPr/>
        </p:nvSpPr>
        <p:spPr bwMode="auto">
          <a:xfrm>
            <a:off x="5500594" y="1248667"/>
            <a:ext cx="1133474" cy="58697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pPr>
            <a:r>
              <a:rPr lang="en-AU" altLang="en-US" sz="1275" dirty="0">
                <a:solidFill>
                  <a:prstClr val="black"/>
                </a:solidFill>
                <a:latin typeface="Times New Roman" panose="02020603050405020304" pitchFamily="18" charset="0"/>
                <a:cs typeface="Times New Roman" panose="02020603050405020304" pitchFamily="18" charset="0"/>
              </a:rPr>
              <a:t>UN-GGIM:</a:t>
            </a:r>
          </a:p>
          <a:p>
            <a:pPr algn="ctr">
              <a:spcBef>
                <a:spcPct val="0"/>
              </a:spcBef>
            </a:pPr>
            <a:r>
              <a:rPr lang="en-AU" altLang="en-US" sz="1275" dirty="0">
                <a:solidFill>
                  <a:prstClr val="black"/>
                </a:solidFill>
                <a:latin typeface="Times New Roman" panose="02020603050405020304" pitchFamily="18" charset="0"/>
                <a:cs typeface="Times New Roman" panose="02020603050405020304" pitchFamily="18" charset="0"/>
              </a:rPr>
              <a:t>Arab States</a:t>
            </a:r>
          </a:p>
          <a:p>
            <a:pPr algn="ctr">
              <a:spcBef>
                <a:spcPct val="0"/>
              </a:spcBef>
            </a:pPr>
            <a:r>
              <a:rPr lang="en-AU" altLang="en-US" sz="1275" dirty="0">
                <a:solidFill>
                  <a:prstClr val="black"/>
                </a:solidFill>
                <a:latin typeface="Times New Roman" panose="02020603050405020304" pitchFamily="18" charset="0"/>
                <a:cs typeface="Times New Roman" panose="02020603050405020304" pitchFamily="18" charset="0"/>
              </a:rPr>
              <a:t>(2014)</a:t>
            </a:r>
          </a:p>
        </p:txBody>
      </p:sp>
      <p:sp>
        <p:nvSpPr>
          <p:cNvPr id="43" name="Rectangle 42"/>
          <p:cNvSpPr/>
          <p:nvPr/>
        </p:nvSpPr>
        <p:spPr bwMode="auto">
          <a:xfrm>
            <a:off x="3071243" y="1248667"/>
            <a:ext cx="1097212" cy="58697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AU" sz="1275" dirty="0">
                <a:solidFill>
                  <a:prstClr val="black"/>
                </a:solidFill>
                <a:latin typeface="Times New Roman" panose="02020603050405020304" pitchFamily="18" charset="0"/>
                <a:cs typeface="Times New Roman" panose="02020603050405020304" pitchFamily="18" charset="0"/>
              </a:rPr>
              <a:t>UN-GGIM: Americas</a:t>
            </a:r>
          </a:p>
          <a:p>
            <a:pPr algn="ctr">
              <a:defRPr/>
            </a:pPr>
            <a:r>
              <a:rPr lang="en-AU" sz="1275" dirty="0">
                <a:solidFill>
                  <a:prstClr val="black"/>
                </a:solidFill>
                <a:latin typeface="Times New Roman" panose="02020603050405020304" pitchFamily="18" charset="0"/>
                <a:cs typeface="Times New Roman" panose="02020603050405020304" pitchFamily="18" charset="0"/>
              </a:rPr>
              <a:t>(2013)</a:t>
            </a:r>
          </a:p>
        </p:txBody>
      </p:sp>
      <p:sp>
        <p:nvSpPr>
          <p:cNvPr id="44" name="Rectangle 43"/>
          <p:cNvSpPr/>
          <p:nvPr/>
        </p:nvSpPr>
        <p:spPr bwMode="auto">
          <a:xfrm>
            <a:off x="4315445" y="1247557"/>
            <a:ext cx="1041797" cy="58697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pPr>
            <a:r>
              <a:rPr lang="en-AU" altLang="en-US" sz="1275" dirty="0">
                <a:solidFill>
                  <a:prstClr val="black"/>
                </a:solidFill>
                <a:latin typeface="Times New Roman" panose="02020603050405020304" pitchFamily="18" charset="0"/>
                <a:cs typeface="Times New Roman" panose="02020603050405020304" pitchFamily="18" charset="0"/>
              </a:rPr>
              <a:t>UN-GGIM: Europe</a:t>
            </a:r>
          </a:p>
          <a:p>
            <a:pPr algn="ctr">
              <a:spcBef>
                <a:spcPct val="0"/>
              </a:spcBef>
            </a:pPr>
            <a:r>
              <a:rPr lang="en-AU" altLang="en-US" sz="1275" dirty="0">
                <a:solidFill>
                  <a:prstClr val="black"/>
                </a:solidFill>
                <a:latin typeface="Times New Roman" panose="02020603050405020304" pitchFamily="18" charset="0"/>
                <a:cs typeface="Times New Roman" panose="02020603050405020304" pitchFamily="18" charset="0"/>
              </a:rPr>
              <a:t>(2014)</a:t>
            </a:r>
          </a:p>
        </p:txBody>
      </p:sp>
      <p:sp>
        <p:nvSpPr>
          <p:cNvPr id="45" name="Rectangle 44"/>
          <p:cNvSpPr/>
          <p:nvPr/>
        </p:nvSpPr>
        <p:spPr bwMode="auto">
          <a:xfrm>
            <a:off x="3056404" y="5036046"/>
            <a:ext cx="1112051" cy="457200"/>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900"/>
              </a:lnSpc>
              <a:defRPr/>
            </a:pPr>
            <a:r>
              <a:rPr lang="en-US" sz="750" b="1" dirty="0">
                <a:solidFill>
                  <a:prstClr val="black"/>
                </a:solidFill>
                <a:latin typeface="Times New Roman" panose="02020603050405020304" pitchFamily="18" charset="0"/>
                <a:cs typeface="Times New Roman" panose="02020603050405020304" pitchFamily="18" charset="0"/>
              </a:rPr>
              <a:t>WG 5</a:t>
            </a:r>
            <a:endParaRPr lang="en-GB" sz="750" b="1" dirty="0">
              <a:solidFill>
                <a:prstClr val="black"/>
              </a:solidFill>
              <a:latin typeface="Times New Roman" panose="02020603050405020304" pitchFamily="18" charset="0"/>
              <a:cs typeface="Times New Roman" panose="02020603050405020304" pitchFamily="18" charset="0"/>
            </a:endParaRPr>
          </a:p>
          <a:p>
            <a:r>
              <a:rPr lang="en-GB" sz="750" dirty="0">
                <a:solidFill>
                  <a:prstClr val="black"/>
                </a:solidFill>
                <a:latin typeface="Times New Roman" panose="02020603050405020304" pitchFamily="18" charset="0"/>
                <a:cs typeface="Times New Roman" panose="02020603050405020304" pitchFamily="18" charset="0"/>
              </a:rPr>
              <a:t>Regional Coordination and Cooperation</a:t>
            </a:r>
            <a:endParaRPr lang="en-AU" sz="750" dirty="0">
              <a:solidFill>
                <a:prstClr val="black"/>
              </a:solidFill>
              <a:latin typeface="Times New Roman" panose="02020603050405020304" pitchFamily="18" charset="0"/>
              <a:cs typeface="Times New Roman" panose="02020603050405020304" pitchFamily="18" charset="0"/>
            </a:endParaRPr>
          </a:p>
        </p:txBody>
      </p:sp>
      <p:sp>
        <p:nvSpPr>
          <p:cNvPr id="37" name="Rectangle 36"/>
          <p:cNvSpPr/>
          <p:nvPr/>
        </p:nvSpPr>
        <p:spPr bwMode="auto">
          <a:xfrm>
            <a:off x="1857398" y="4407398"/>
            <a:ext cx="1057751" cy="514349"/>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AU" sz="750" b="1" dirty="0" err="1">
                <a:solidFill>
                  <a:prstClr val="black"/>
                </a:solidFill>
                <a:latin typeface="Times New Roman" panose="02020603050405020304" pitchFamily="18" charset="0"/>
                <a:cs typeface="Times New Roman" panose="02020603050405020304" pitchFamily="18" charset="0"/>
              </a:rPr>
              <a:t>WG</a:t>
            </a:r>
            <a:r>
              <a:rPr lang="en-AU" sz="750" b="1" dirty="0">
                <a:solidFill>
                  <a:prstClr val="black"/>
                </a:solidFill>
                <a:latin typeface="Times New Roman" panose="02020603050405020304" pitchFamily="18" charset="0"/>
                <a:cs typeface="Times New Roman" panose="02020603050405020304" pitchFamily="18" charset="0"/>
              </a:rPr>
              <a:t> 4</a:t>
            </a:r>
          </a:p>
          <a:p>
            <a:pPr>
              <a:lnSpc>
                <a:spcPts val="825"/>
              </a:lnSpc>
              <a:defRPr/>
            </a:pPr>
            <a:r>
              <a:rPr lang="en-AU" sz="750" dirty="0">
                <a:solidFill>
                  <a:prstClr val="black"/>
                </a:solidFill>
                <a:latin typeface="Times New Roman" panose="02020603050405020304" pitchFamily="18" charset="0"/>
                <a:cs typeface="Times New Roman" panose="02020603050405020304" pitchFamily="18" charset="0"/>
              </a:rPr>
              <a:t>Cadastre and Land Management</a:t>
            </a:r>
          </a:p>
        </p:txBody>
      </p:sp>
      <p:sp>
        <p:nvSpPr>
          <p:cNvPr id="38" name="Rectangle 37"/>
          <p:cNvSpPr/>
          <p:nvPr/>
        </p:nvSpPr>
        <p:spPr bwMode="auto">
          <a:xfrm>
            <a:off x="3075899" y="5672218"/>
            <a:ext cx="1064053" cy="511015"/>
          </a:xfrm>
          <a:prstGeom prst="rect">
            <a:avLst/>
          </a:prstGeom>
          <a:solidFill>
            <a:srgbClr val="00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AU" sz="750" dirty="0" smtClean="0">
                <a:solidFill>
                  <a:schemeClr val="bg1"/>
                </a:solidFill>
                <a:latin typeface="Times New Roman" panose="02020603050405020304" pitchFamily="18" charset="0"/>
                <a:cs typeface="Times New Roman" panose="02020603050405020304" pitchFamily="18" charset="0"/>
              </a:rPr>
              <a:t>SIRGAS</a:t>
            </a:r>
            <a:endParaRPr lang="en-AU" sz="750" dirty="0">
              <a:solidFill>
                <a:schemeClr val="bg1"/>
              </a:solidFill>
              <a:latin typeface="Times New Roman" panose="02020603050405020304" pitchFamily="18" charset="0"/>
              <a:cs typeface="Times New Roman" panose="02020603050405020304" pitchFamily="18" charset="0"/>
            </a:endParaRPr>
          </a:p>
          <a:p>
            <a:pPr>
              <a:defRPr/>
            </a:pPr>
            <a:r>
              <a:rPr lang="en-AU" sz="750" dirty="0">
                <a:solidFill>
                  <a:schemeClr val="bg1"/>
                </a:solidFill>
                <a:latin typeface="Times New Roman" panose="02020603050405020304" pitchFamily="18" charset="0"/>
                <a:cs typeface="Times New Roman" panose="02020603050405020304" pitchFamily="18" charset="0"/>
              </a:rPr>
              <a:t>Geodetic Reference Frame</a:t>
            </a:r>
          </a:p>
        </p:txBody>
      </p:sp>
      <p:sp>
        <p:nvSpPr>
          <p:cNvPr id="40" name="TextBox 76"/>
          <p:cNvSpPr txBox="1"/>
          <p:nvPr/>
        </p:nvSpPr>
        <p:spPr>
          <a:xfrm>
            <a:off x="971600" y="5682952"/>
            <a:ext cx="680636"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black"/>
                </a:solidFill>
                <a:latin typeface="Times New Roman" panose="02020603050405020304" pitchFamily="18" charset="0"/>
                <a:cs typeface="Times New Roman" panose="02020603050405020304" pitchFamily="18" charset="0"/>
              </a:rPr>
              <a:t>Outside Working Groups</a:t>
            </a:r>
            <a:endParaRPr lang="en-GB" sz="900" b="1" dirty="0">
              <a:solidFill>
                <a:prstClr val="black"/>
              </a:solidFill>
              <a:latin typeface="Calibri"/>
            </a:endParaRPr>
          </a:p>
        </p:txBody>
      </p:sp>
      <p:sp>
        <p:nvSpPr>
          <p:cNvPr id="46" name="Rectangle 45"/>
          <p:cNvSpPr/>
          <p:nvPr/>
        </p:nvSpPr>
        <p:spPr bwMode="auto">
          <a:xfrm>
            <a:off x="4322291" y="3798782"/>
            <a:ext cx="1041797" cy="516018"/>
          </a:xfrm>
          <a:prstGeom prst="rect">
            <a:avLst/>
          </a:prstGeom>
          <a:solidFill>
            <a:srgbClr val="66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AU" sz="750" b="1" dirty="0">
                <a:solidFill>
                  <a:prstClr val="black"/>
                </a:solidFill>
                <a:latin typeface="Times New Roman" panose="02020603050405020304" pitchFamily="18" charset="0"/>
                <a:cs typeface="Times New Roman" panose="02020603050405020304" pitchFamily="18" charset="0"/>
              </a:rPr>
              <a:t>WG </a:t>
            </a:r>
            <a:r>
              <a:rPr lang="en-AU" sz="750" b="1" dirty="0" smtClean="0">
                <a:solidFill>
                  <a:prstClr val="black"/>
                </a:solidFill>
                <a:latin typeface="Times New Roman" panose="02020603050405020304" pitchFamily="18" charset="0"/>
                <a:cs typeface="Times New Roman" panose="02020603050405020304" pitchFamily="18" charset="0"/>
              </a:rPr>
              <a:t>3 </a:t>
            </a:r>
            <a:endParaRPr lang="en-AU" sz="750" b="1" dirty="0">
              <a:solidFill>
                <a:prstClr val="black"/>
              </a:solidFill>
              <a:latin typeface="Times New Roman" panose="02020603050405020304" pitchFamily="18" charset="0"/>
              <a:cs typeface="Times New Roman" panose="02020603050405020304" pitchFamily="18" charset="0"/>
            </a:endParaRPr>
          </a:p>
          <a:p>
            <a:pPr algn="ctr">
              <a:defRPr/>
            </a:pPr>
            <a:r>
              <a:rPr lang="en-AU" sz="750" dirty="0" smtClean="0">
                <a:solidFill>
                  <a:prstClr val="black"/>
                </a:solidFill>
                <a:latin typeface="Times New Roman" panose="02020603050405020304" pitchFamily="18" charset="0"/>
                <a:cs typeface="Times New Roman" panose="02020603050405020304" pitchFamily="18" charset="0"/>
              </a:rPr>
              <a:t>Geodetic Reference Frame</a:t>
            </a:r>
            <a:endParaRPr lang="en-AU" sz="75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4804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United Nations </a:t>
            </a:r>
            <a:br>
              <a:rPr lang="en-US" dirty="0" smtClean="0"/>
            </a:br>
            <a:r>
              <a:rPr lang="en-US" dirty="0" smtClean="0"/>
              <a:t>Subcommittee on Geodesy</a:t>
            </a:r>
            <a:endParaRPr lang="en-US" dirty="0"/>
          </a:p>
        </p:txBody>
      </p:sp>
      <p:sp>
        <p:nvSpPr>
          <p:cNvPr id="3" name="Subtitle 2"/>
          <p:cNvSpPr>
            <a:spLocks noGrp="1"/>
          </p:cNvSpPr>
          <p:nvPr>
            <p:ph type="subTitle" idx="1"/>
          </p:nvPr>
        </p:nvSpPr>
        <p:spPr/>
        <p:txBody>
          <a:bodyPr/>
          <a:lstStyle/>
          <a:p>
            <a:r>
              <a:rPr lang="en-US" dirty="0" smtClean="0"/>
              <a:t>UN </a:t>
            </a:r>
            <a:r>
              <a:rPr lang="en-US" dirty="0" err="1" smtClean="0"/>
              <a:t>SCoG</a:t>
            </a:r>
            <a:endParaRPr lang="en-US" dirty="0"/>
          </a:p>
        </p:txBody>
      </p:sp>
    </p:spTree>
    <p:extLst>
      <p:ext uri="{BB962C8B-B14F-4D97-AF65-F5344CB8AC3E}">
        <p14:creationId xmlns:p14="http://schemas.microsoft.com/office/powerpoint/2010/main" val="2272736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384"/>
            <a:ext cx="8229600" cy="1143000"/>
          </a:xfrm>
        </p:spPr>
        <p:txBody>
          <a:bodyPr/>
          <a:lstStyle/>
          <a:p>
            <a:r>
              <a:rPr lang="en-US" dirty="0" smtClean="0"/>
              <a:t>Americas Members on UN </a:t>
            </a:r>
            <a:r>
              <a:rPr lang="en-US" dirty="0" err="1" smtClean="0"/>
              <a:t>SCoG</a:t>
            </a:r>
            <a:endParaRPr lang="en-US" dirty="0"/>
          </a:p>
        </p:txBody>
      </p:sp>
      <p:sp>
        <p:nvSpPr>
          <p:cNvPr id="8" name="Content Placeholder 7"/>
          <p:cNvSpPr>
            <a:spLocks noGrp="1"/>
          </p:cNvSpPr>
          <p:nvPr>
            <p:ph idx="1"/>
          </p:nvPr>
        </p:nvSpPr>
        <p:spPr>
          <a:xfrm>
            <a:off x="457200" y="764704"/>
            <a:ext cx="8229600" cy="4525963"/>
          </a:xfrm>
        </p:spPr>
        <p:txBody>
          <a:bodyPr/>
          <a:lstStyle/>
          <a:p>
            <a:pPr marL="0" indent="0">
              <a:buNone/>
            </a:pPr>
            <a:r>
              <a:rPr lang="en-US" sz="2400" dirty="0"/>
              <a:t>1. Argentina - Diego </a:t>
            </a:r>
            <a:r>
              <a:rPr lang="en-US" sz="2400" dirty="0" err="1" smtClean="0"/>
              <a:t>Piñón</a:t>
            </a:r>
            <a:r>
              <a:rPr lang="en-US" sz="2400" dirty="0" smtClean="0"/>
              <a:t>. Email </a:t>
            </a:r>
            <a:r>
              <a:rPr lang="en-US" sz="2400" dirty="0" smtClean="0">
                <a:hlinkClick r:id="rId3"/>
              </a:rPr>
              <a:t>dpinon@ign.gob.ar</a:t>
            </a:r>
            <a:endParaRPr lang="en-US" sz="2400" dirty="0"/>
          </a:p>
          <a:p>
            <a:pPr marL="0" indent="0">
              <a:buNone/>
            </a:pPr>
            <a:r>
              <a:rPr lang="en-US" sz="2000" dirty="0"/>
              <a:t>Director of </a:t>
            </a:r>
            <a:r>
              <a:rPr lang="en-US" sz="2000" dirty="0" smtClean="0"/>
              <a:t>Geodesy, National </a:t>
            </a:r>
            <a:r>
              <a:rPr lang="en-US" sz="2000" dirty="0"/>
              <a:t>Geographic Institute   </a:t>
            </a:r>
          </a:p>
          <a:p>
            <a:pPr marL="0" indent="0">
              <a:buNone/>
            </a:pPr>
            <a:r>
              <a:rPr lang="en-US" sz="2400" dirty="0" smtClean="0"/>
              <a:t>2</a:t>
            </a:r>
            <a:r>
              <a:rPr lang="en-US" sz="2400" dirty="0"/>
              <a:t>. Canada - Calvin </a:t>
            </a:r>
            <a:r>
              <a:rPr lang="en-US" sz="2400" dirty="0" err="1" smtClean="0"/>
              <a:t>Klatt</a:t>
            </a:r>
            <a:r>
              <a:rPr lang="en-US" sz="2400" dirty="0" smtClean="0"/>
              <a:t>. Email </a:t>
            </a:r>
            <a:r>
              <a:rPr lang="en-US" sz="2400" dirty="0">
                <a:hlinkClick r:id="rId4"/>
              </a:rPr>
              <a:t>calvin.klatt@canada.ca</a:t>
            </a:r>
            <a:endParaRPr lang="en-US" sz="2400" dirty="0"/>
          </a:p>
          <a:p>
            <a:pPr marL="0" indent="0">
              <a:buNone/>
            </a:pPr>
            <a:r>
              <a:rPr lang="en-US" sz="2000" dirty="0"/>
              <a:t>Director and Chief </a:t>
            </a:r>
            <a:r>
              <a:rPr lang="en-US" sz="2000" dirty="0" smtClean="0"/>
              <a:t>Geodesist, Canadian </a:t>
            </a:r>
            <a:r>
              <a:rPr lang="en-US" sz="2000" dirty="0"/>
              <a:t>Geodetic Survey</a:t>
            </a:r>
          </a:p>
          <a:p>
            <a:pPr marL="0" indent="0">
              <a:buNone/>
            </a:pPr>
            <a:r>
              <a:rPr lang="en-US" sz="2400" dirty="0" smtClean="0"/>
              <a:t>3</a:t>
            </a:r>
            <a:r>
              <a:rPr lang="en-US" sz="2400" dirty="0"/>
              <a:t>. Mexico - Francisco Javier Medina Parra </a:t>
            </a:r>
            <a:endParaRPr lang="en-US" sz="2400" dirty="0" smtClean="0"/>
          </a:p>
          <a:p>
            <a:pPr marL="0" indent="0">
              <a:buNone/>
            </a:pPr>
            <a:r>
              <a:rPr lang="en-US" sz="2400" dirty="0" smtClean="0"/>
              <a:t>Email</a:t>
            </a:r>
            <a:r>
              <a:rPr lang="en-US" sz="2400" dirty="0"/>
              <a:t>: </a:t>
            </a:r>
            <a:r>
              <a:rPr lang="en-US" sz="2400" dirty="0" smtClean="0">
                <a:hlinkClick r:id="rId5"/>
              </a:rPr>
              <a:t>Francisco.Medina@inegi.org.mx</a:t>
            </a:r>
            <a:endParaRPr lang="en-US" sz="2400" dirty="0"/>
          </a:p>
          <a:p>
            <a:pPr marL="0" indent="0">
              <a:buNone/>
            </a:pPr>
            <a:r>
              <a:rPr lang="en-US" sz="2000" dirty="0"/>
              <a:t>Director of Geodetic </a:t>
            </a:r>
            <a:r>
              <a:rPr lang="en-US" sz="2000" dirty="0" smtClean="0"/>
              <a:t>Framework, National </a:t>
            </a:r>
            <a:r>
              <a:rPr lang="en-US" sz="2000" dirty="0"/>
              <a:t>Institute of Statistics and </a:t>
            </a:r>
            <a:r>
              <a:rPr lang="en-US" sz="2000" dirty="0" smtClean="0"/>
              <a:t>Geography</a:t>
            </a:r>
            <a:endParaRPr lang="en-US" sz="2400" dirty="0"/>
          </a:p>
          <a:p>
            <a:pPr marL="0" indent="0">
              <a:buNone/>
            </a:pPr>
            <a:r>
              <a:rPr lang="en-US" sz="2400" dirty="0"/>
              <a:t>4. United States of America - </a:t>
            </a:r>
            <a:r>
              <a:rPr lang="en-US" sz="2400" dirty="0" smtClean="0"/>
              <a:t>Daniel </a:t>
            </a:r>
            <a:r>
              <a:rPr lang="en-US" sz="2400" dirty="0"/>
              <a:t>Roman </a:t>
            </a:r>
          </a:p>
          <a:p>
            <a:pPr marL="0" indent="0">
              <a:buNone/>
            </a:pPr>
            <a:r>
              <a:rPr lang="en-US" sz="2400" dirty="0"/>
              <a:t>Email: </a:t>
            </a:r>
            <a:r>
              <a:rPr lang="en-US" sz="2400" dirty="0" smtClean="0">
                <a:hlinkClick r:id="rId6"/>
              </a:rPr>
              <a:t>dan.roman@noaa.gov</a:t>
            </a:r>
            <a:r>
              <a:rPr lang="en-US" sz="2400" dirty="0" smtClean="0"/>
              <a:t> </a:t>
            </a:r>
          </a:p>
          <a:p>
            <a:pPr marL="0" indent="0">
              <a:buNone/>
            </a:pPr>
            <a:r>
              <a:rPr lang="en-US" sz="2000" dirty="0" smtClean="0"/>
              <a:t>Chief Geodesist, National </a:t>
            </a:r>
            <a:r>
              <a:rPr lang="en-US" sz="2000" dirty="0"/>
              <a:t>Geodetic </a:t>
            </a:r>
            <a:r>
              <a:rPr lang="en-US" sz="2000" dirty="0" smtClean="0"/>
              <a:t>Survey, National </a:t>
            </a:r>
            <a:r>
              <a:rPr lang="en-US" sz="2000" dirty="0"/>
              <a:t>Oceanic and Atmospheric </a:t>
            </a:r>
            <a:r>
              <a:rPr lang="en-US" sz="2000" dirty="0" smtClean="0"/>
              <a:t>Administration</a:t>
            </a:r>
          </a:p>
          <a:p>
            <a:pPr marL="0" indent="0">
              <a:buNone/>
            </a:pPr>
            <a:r>
              <a:rPr lang="en-US" sz="2400" dirty="0" smtClean="0"/>
              <a:t>5. Vacant </a:t>
            </a:r>
          </a:p>
          <a:p>
            <a:pPr marL="0" indent="0">
              <a:buNone/>
            </a:pPr>
            <a:r>
              <a:rPr lang="en-US" sz="2400" dirty="0" smtClean="0"/>
              <a:t>6. Vacant</a:t>
            </a:r>
          </a:p>
          <a:p>
            <a:pPr marL="0" indent="0">
              <a:buNone/>
            </a:pPr>
            <a:r>
              <a:rPr lang="en-US" sz="2400" dirty="0" smtClean="0"/>
              <a:t>7. Vacant</a:t>
            </a:r>
            <a:endParaRPr lang="en-US" sz="2400" dirty="0"/>
          </a:p>
        </p:txBody>
      </p:sp>
    </p:spTree>
    <p:extLst>
      <p:ext uri="{BB962C8B-B14F-4D97-AF65-F5344CB8AC3E}">
        <p14:creationId xmlns:p14="http://schemas.microsoft.com/office/powerpoint/2010/main" val="3024117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504" y="125760"/>
            <a:ext cx="8928992" cy="1143000"/>
          </a:xfrm>
        </p:spPr>
        <p:txBody>
          <a:bodyPr/>
          <a:lstStyle/>
          <a:p>
            <a:r>
              <a:rPr lang="nb-NO" sz="4400" b="1" dirty="0" smtClean="0">
                <a:solidFill>
                  <a:srgbClr val="1D5E8A"/>
                </a:solidFill>
                <a:latin typeface="Trebuchet MS"/>
                <a:cs typeface="Trebuchet MS"/>
              </a:rPr>
              <a:t>The </a:t>
            </a:r>
            <a:r>
              <a:rPr lang="nb-NO" sz="4400" b="1" dirty="0" err="1" smtClean="0">
                <a:solidFill>
                  <a:srgbClr val="1D5E8A"/>
                </a:solidFill>
                <a:latin typeface="Trebuchet MS"/>
                <a:cs typeface="Trebuchet MS"/>
              </a:rPr>
              <a:t>mandate</a:t>
            </a:r>
            <a:endParaRPr lang="en-GB" sz="4400" b="1" dirty="0">
              <a:solidFill>
                <a:srgbClr val="1D5E8A"/>
              </a:solidFill>
              <a:latin typeface="Trebuchet MS"/>
              <a:cs typeface="Trebuchet MS"/>
            </a:endParaRPr>
          </a:p>
        </p:txBody>
      </p:sp>
      <p:sp>
        <p:nvSpPr>
          <p:cNvPr id="3" name="Plassholder for innhold 2"/>
          <p:cNvSpPr>
            <a:spLocks noGrp="1"/>
          </p:cNvSpPr>
          <p:nvPr>
            <p:ph idx="1"/>
          </p:nvPr>
        </p:nvSpPr>
        <p:spPr>
          <a:xfrm>
            <a:off x="806896" y="1351309"/>
            <a:ext cx="8229600" cy="4525963"/>
          </a:xfrm>
        </p:spPr>
        <p:txBody>
          <a:bodyPr/>
          <a:lstStyle/>
          <a:p>
            <a:pPr marL="0" indent="0">
              <a:buNone/>
            </a:pPr>
            <a:r>
              <a:rPr lang="en-GB" sz="2400" dirty="0" smtClean="0">
                <a:solidFill>
                  <a:srgbClr val="1D5E8A"/>
                </a:solidFill>
                <a:latin typeface="Trebuchet MS"/>
                <a:cs typeface="Trebuchet MS"/>
              </a:rPr>
              <a:t>The UN-GGIM Committee of Experts</a:t>
            </a:r>
          </a:p>
          <a:p>
            <a:r>
              <a:rPr lang="en-GB" sz="2400" dirty="0" smtClean="0">
                <a:solidFill>
                  <a:srgbClr val="1D5E8A"/>
                </a:solidFill>
                <a:latin typeface="Trebuchet MS"/>
                <a:cs typeface="Trebuchet MS"/>
              </a:rPr>
              <a:t>Endorsed the global geodetic roadmap as a </a:t>
            </a:r>
            <a:r>
              <a:rPr lang="en-US" sz="2400" dirty="0">
                <a:solidFill>
                  <a:srgbClr val="1D5E8A"/>
                </a:solidFill>
                <a:latin typeface="Trebuchet MS"/>
                <a:cs typeface="Trebuchet MS"/>
              </a:rPr>
              <a:t>“principle-based briefing document for national Governments</a:t>
            </a:r>
            <a:r>
              <a:rPr lang="en-US" sz="2400" dirty="0" smtClean="0">
                <a:solidFill>
                  <a:srgbClr val="1D5E8A"/>
                </a:solidFill>
                <a:latin typeface="Trebuchet MS"/>
                <a:cs typeface="Trebuchet MS"/>
              </a:rPr>
              <a:t>” </a:t>
            </a:r>
            <a:endParaRPr lang="en-GB" sz="2400" dirty="0" smtClean="0">
              <a:solidFill>
                <a:srgbClr val="1D5E8A"/>
              </a:solidFill>
              <a:latin typeface="Trebuchet MS"/>
              <a:cs typeface="Trebuchet MS"/>
            </a:endParaRPr>
          </a:p>
          <a:p>
            <a:r>
              <a:rPr lang="en-US" sz="2400" dirty="0" smtClean="0">
                <a:solidFill>
                  <a:srgbClr val="1D5E8A"/>
                </a:solidFill>
                <a:latin typeface="Trebuchet MS"/>
                <a:cs typeface="Trebuchet MS"/>
              </a:rPr>
              <a:t>Welcomed </a:t>
            </a:r>
            <a:r>
              <a:rPr lang="en-US" sz="2400" dirty="0">
                <a:solidFill>
                  <a:srgbClr val="1D5E8A"/>
                </a:solidFill>
                <a:latin typeface="Trebuchet MS"/>
                <a:cs typeface="Trebuchet MS"/>
              </a:rPr>
              <a:t>the development of an implementation </a:t>
            </a:r>
            <a:r>
              <a:rPr lang="en-US" sz="2400" dirty="0" smtClean="0">
                <a:solidFill>
                  <a:srgbClr val="1D5E8A"/>
                </a:solidFill>
                <a:latin typeface="Trebuchet MS"/>
                <a:cs typeface="Trebuchet MS"/>
              </a:rPr>
              <a:t>plan to link </a:t>
            </a:r>
            <a:r>
              <a:rPr lang="en-US" sz="2400" dirty="0">
                <a:solidFill>
                  <a:srgbClr val="1D5E8A"/>
                </a:solidFill>
                <a:latin typeface="Trebuchet MS"/>
                <a:cs typeface="Trebuchet MS"/>
              </a:rPr>
              <a:t>the road map recommendations </a:t>
            </a:r>
            <a:r>
              <a:rPr lang="en-US" sz="2400" dirty="0" smtClean="0">
                <a:solidFill>
                  <a:srgbClr val="1D5E8A"/>
                </a:solidFill>
                <a:latin typeface="Trebuchet MS"/>
                <a:cs typeface="Trebuchet MS"/>
              </a:rPr>
              <a:t>to </a:t>
            </a:r>
            <a:r>
              <a:rPr lang="en-US" sz="2400" dirty="0">
                <a:solidFill>
                  <a:srgbClr val="1D5E8A"/>
                </a:solidFill>
                <a:latin typeface="Trebuchet MS"/>
                <a:cs typeface="Trebuchet MS"/>
              </a:rPr>
              <a:t>national policy </a:t>
            </a:r>
            <a:r>
              <a:rPr lang="en-US" sz="2400" dirty="0" smtClean="0">
                <a:solidFill>
                  <a:srgbClr val="1D5E8A"/>
                </a:solidFill>
                <a:latin typeface="Trebuchet MS"/>
                <a:cs typeface="Trebuchet MS"/>
              </a:rPr>
              <a:t>developments</a:t>
            </a:r>
          </a:p>
          <a:p>
            <a:r>
              <a:rPr lang="en-US" sz="2400" dirty="0" smtClean="0">
                <a:solidFill>
                  <a:srgbClr val="1D5E8A"/>
                </a:solidFill>
                <a:latin typeface="Trebuchet MS"/>
                <a:cs typeface="Trebuchet MS"/>
              </a:rPr>
              <a:t>Elevated the GGRF working group (WG) to a Sub-Committee on Geodesy (</a:t>
            </a:r>
            <a:r>
              <a:rPr lang="en-US" sz="2400" dirty="0" err="1" smtClean="0">
                <a:solidFill>
                  <a:srgbClr val="1D5E8A"/>
                </a:solidFill>
                <a:latin typeface="Trebuchet MS"/>
                <a:cs typeface="Trebuchet MS"/>
              </a:rPr>
              <a:t>SCoG</a:t>
            </a:r>
            <a:r>
              <a:rPr lang="en-US" sz="2400" dirty="0" smtClean="0">
                <a:solidFill>
                  <a:srgbClr val="1D5E8A"/>
                </a:solidFill>
                <a:latin typeface="Trebuchet MS"/>
                <a:cs typeface="Trebuchet MS"/>
              </a:rPr>
              <a:t>) to strengthen the GGRF </a:t>
            </a:r>
          </a:p>
          <a:p>
            <a:r>
              <a:rPr lang="en-US" sz="2400" dirty="0" smtClean="0">
                <a:solidFill>
                  <a:srgbClr val="1D5E8A"/>
                </a:solidFill>
                <a:latin typeface="Trebuchet MS"/>
                <a:cs typeface="Trebuchet MS"/>
              </a:rPr>
              <a:t>Requested </a:t>
            </a:r>
            <a:r>
              <a:rPr lang="en-US" sz="2400" dirty="0">
                <a:solidFill>
                  <a:srgbClr val="1D5E8A"/>
                </a:solidFill>
                <a:latin typeface="Trebuchet MS"/>
                <a:cs typeface="Trebuchet MS"/>
              </a:rPr>
              <a:t>the development of a position paper to define the appropriate governance arrangements for the GGRF </a:t>
            </a:r>
            <a:endParaRPr lang="en-GB" sz="1400" dirty="0">
              <a:solidFill>
                <a:srgbClr val="1D5E8A"/>
              </a:solidFill>
              <a:latin typeface="Trebuchet MS"/>
              <a:cs typeface="Trebuchet MS"/>
            </a:endParaRPr>
          </a:p>
        </p:txBody>
      </p:sp>
    </p:spTree>
    <p:extLst>
      <p:ext uri="{BB962C8B-B14F-4D97-AF65-F5344CB8AC3E}">
        <p14:creationId xmlns:p14="http://schemas.microsoft.com/office/powerpoint/2010/main" val="3068095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GS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Corporate_PowerPoint_template</Template>
  <TotalTime>7654</TotalTime>
  <Words>2703</Words>
  <Application>Microsoft Office PowerPoint</Application>
  <PresentationFormat>On-screen Show (4:3)</PresentationFormat>
  <Paragraphs>326</Paragraphs>
  <Slides>26</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MS PGothic</vt:lpstr>
      <vt:lpstr>MS PGothic</vt:lpstr>
      <vt:lpstr>Arial</vt:lpstr>
      <vt:lpstr>Arial Black</vt:lpstr>
      <vt:lpstr>Calibri</vt:lpstr>
      <vt:lpstr>Tahoma</vt:lpstr>
      <vt:lpstr>Times New Roman</vt:lpstr>
      <vt:lpstr>Trebuchet MS</vt:lpstr>
      <vt:lpstr>NGSPowerPointTemplate</vt:lpstr>
      <vt:lpstr>Custom Design</vt:lpstr>
      <vt:lpstr>Implementation plan for the  UN-GGIM GGRF Resolution</vt:lpstr>
      <vt:lpstr>What is UN-GGIM?</vt:lpstr>
      <vt:lpstr>PowerPoint Presentation</vt:lpstr>
      <vt:lpstr>PowerPoint Presentation</vt:lpstr>
      <vt:lpstr>PowerPoint Presentation</vt:lpstr>
      <vt:lpstr>PowerPoint Presentation</vt:lpstr>
      <vt:lpstr>United Nations  Subcommittee on Geodesy</vt:lpstr>
      <vt:lpstr>Americas Members on UN SCoG</vt:lpstr>
      <vt:lpstr>The mandate</vt:lpstr>
      <vt:lpstr>The vision of the  implementation plan</vt:lpstr>
      <vt:lpstr>GGRF road map key issue categories</vt:lpstr>
      <vt:lpstr>Target audience</vt:lpstr>
      <vt:lpstr>PowerPoint Presentation</vt:lpstr>
      <vt:lpstr>Activities of the focus groups</vt:lpstr>
      <vt:lpstr>Geodetic Infrastructure</vt:lpstr>
      <vt:lpstr>Policy, Standards and Conventions</vt:lpstr>
      <vt:lpstr>Education, Training and Capacity building</vt:lpstr>
      <vt:lpstr>Outreach and Communication</vt:lpstr>
      <vt:lpstr>Governance</vt:lpstr>
      <vt:lpstr>Work plan GOV-group</vt:lpstr>
      <vt:lpstr>The new role</vt:lpstr>
      <vt:lpstr>PowerPoint Presentation</vt:lpstr>
      <vt:lpstr>PowerPoint Presentation</vt:lpstr>
      <vt:lpstr>SIRGAS as defined by SIRGAS</vt:lpstr>
      <vt:lpstr>SIRGAS Structure</vt:lpstr>
      <vt:lpstr>IAG Commission Structure</vt:lpstr>
    </vt:vector>
  </TitlesOfParts>
  <Manager/>
  <Company>Ordnance Survey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XPUser</dc:creator>
  <cp:keywords/>
  <dc:description/>
  <cp:lastModifiedBy>Daniel R Roman</cp:lastModifiedBy>
  <cp:revision>356</cp:revision>
  <cp:lastPrinted>2017-11-25T05:45:06Z</cp:lastPrinted>
  <dcterms:created xsi:type="dcterms:W3CDTF">2012-07-03T15:16:57Z</dcterms:created>
  <dcterms:modified xsi:type="dcterms:W3CDTF">2017-11-25T05:47:12Z</dcterms:modified>
  <cp:category/>
</cp:coreProperties>
</file>